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4"/>
  </p:sldMasterIdLst>
  <p:notesMasterIdLst>
    <p:notesMasterId r:id="rId12"/>
  </p:notesMasterIdLst>
  <p:sldIdLst>
    <p:sldId id="285" r:id="rId5"/>
    <p:sldId id="288" r:id="rId6"/>
    <p:sldId id="257" r:id="rId7"/>
    <p:sldId id="268" r:id="rId8"/>
    <p:sldId id="289" r:id="rId9"/>
    <p:sldId id="290" r:id="rId10"/>
    <p:sldId id="27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y Bullen-Smith" initials="LB" lastIdx="2" clrIdx="0">
    <p:extLst>
      <p:ext uri="{19B8F6BF-5375-455C-9EA6-DF929625EA0E}">
        <p15:presenceInfo xmlns:p15="http://schemas.microsoft.com/office/powerpoint/2012/main" userId="Lucy Bullen-Smi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DDE3"/>
    <a:srgbClr val="BB7A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05C582-CF57-4EA9-8D1A-B16B124A9DE4}" v="84" dt="2022-04-11T18:01:57.5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74701" autoAdjust="0"/>
  </p:normalViewPr>
  <p:slideViewPr>
    <p:cSldViewPr snapToGrid="0">
      <p:cViewPr varScale="1">
        <p:scale>
          <a:sx n="55" d="100"/>
          <a:sy n="55" d="100"/>
        </p:scale>
        <p:origin x="948" y="60"/>
      </p:cViewPr>
      <p:guideLst/>
    </p:cSldViewPr>
  </p:slideViewPr>
  <p:notesTextViewPr>
    <p:cViewPr>
      <p:scale>
        <a:sx n="1" d="1"/>
        <a:sy n="1" d="1"/>
      </p:scale>
      <p:origin x="0" y="-51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Tennyson" userId="1ecceb97-a249-4b81-803f-86b8c3e4d57b" providerId="ADAL" clId="{F505C582-CF57-4EA9-8D1A-B16B124A9DE4}"/>
    <pc:docChg chg="undo custSel modSld sldOrd">
      <pc:chgData name="Beth Tennyson" userId="1ecceb97-a249-4b81-803f-86b8c3e4d57b" providerId="ADAL" clId="{F505C582-CF57-4EA9-8D1A-B16B124A9DE4}" dt="2022-04-12T19:09:42.864" v="2079" actId="20577"/>
      <pc:docMkLst>
        <pc:docMk/>
      </pc:docMkLst>
      <pc:sldChg chg="addSp delSp modSp mod modNotesTx">
        <pc:chgData name="Beth Tennyson" userId="1ecceb97-a249-4b81-803f-86b8c3e4d57b" providerId="ADAL" clId="{F505C582-CF57-4EA9-8D1A-B16B124A9DE4}" dt="2022-04-12T18:22:34.366" v="2067" actId="1076"/>
        <pc:sldMkLst>
          <pc:docMk/>
          <pc:sldMk cId="2587040655" sldId="257"/>
        </pc:sldMkLst>
        <pc:spChg chg="mod">
          <ac:chgData name="Beth Tennyson" userId="1ecceb97-a249-4b81-803f-86b8c3e4d57b" providerId="ADAL" clId="{F505C582-CF57-4EA9-8D1A-B16B124A9DE4}" dt="2022-04-12T18:22:34.366" v="2067" actId="1076"/>
          <ac:spMkLst>
            <pc:docMk/>
            <pc:sldMk cId="2587040655" sldId="257"/>
            <ac:spMk id="2" creationId="{00000000-0000-0000-0000-000000000000}"/>
          </ac:spMkLst>
        </pc:spChg>
        <pc:spChg chg="mod">
          <ac:chgData name="Beth Tennyson" userId="1ecceb97-a249-4b81-803f-86b8c3e4d57b" providerId="ADAL" clId="{F505C582-CF57-4EA9-8D1A-B16B124A9DE4}" dt="2022-04-11T17:57:21.806" v="1913" actId="1076"/>
          <ac:spMkLst>
            <pc:docMk/>
            <pc:sldMk cId="2587040655" sldId="257"/>
            <ac:spMk id="63" creationId="{ADEF305D-D83F-4283-AE9A-D9536C36164C}"/>
          </ac:spMkLst>
        </pc:spChg>
        <pc:spChg chg="mod">
          <ac:chgData name="Beth Tennyson" userId="1ecceb97-a249-4b81-803f-86b8c3e4d57b" providerId="ADAL" clId="{F505C582-CF57-4EA9-8D1A-B16B124A9DE4}" dt="2022-04-11T17:57:21.806" v="1913" actId="1076"/>
          <ac:spMkLst>
            <pc:docMk/>
            <pc:sldMk cId="2587040655" sldId="257"/>
            <ac:spMk id="64" creationId="{31C4B3B4-2890-4041-AF51-A40BF7F4E2C5}"/>
          </ac:spMkLst>
        </pc:spChg>
        <pc:spChg chg="mod">
          <ac:chgData name="Beth Tennyson" userId="1ecceb97-a249-4b81-803f-86b8c3e4d57b" providerId="ADAL" clId="{F505C582-CF57-4EA9-8D1A-B16B124A9DE4}" dt="2022-04-11T18:00:07.066" v="1973" actId="1035"/>
          <ac:spMkLst>
            <pc:docMk/>
            <pc:sldMk cId="2587040655" sldId="257"/>
            <ac:spMk id="67" creationId="{62F31370-3C55-403B-85EC-79BCD27AEFE4}"/>
          </ac:spMkLst>
        </pc:spChg>
        <pc:spChg chg="add mod ord">
          <ac:chgData name="Beth Tennyson" userId="1ecceb97-a249-4b81-803f-86b8c3e4d57b" providerId="ADAL" clId="{F505C582-CF57-4EA9-8D1A-B16B124A9DE4}" dt="2022-04-12T18:22:16.749" v="2065" actId="207"/>
          <ac:spMkLst>
            <pc:docMk/>
            <pc:sldMk cId="2587040655" sldId="257"/>
            <ac:spMk id="68" creationId="{F027F944-8247-4090-B4FA-9B6242BD3F62}"/>
          </ac:spMkLst>
        </pc:spChg>
        <pc:grpChg chg="add del mod">
          <ac:chgData name="Beth Tennyson" userId="1ecceb97-a249-4b81-803f-86b8c3e4d57b" providerId="ADAL" clId="{F505C582-CF57-4EA9-8D1A-B16B124A9DE4}" dt="2022-04-11T17:57:22.496" v="1914"/>
          <ac:grpSpMkLst>
            <pc:docMk/>
            <pc:sldMk cId="2587040655" sldId="257"/>
            <ac:grpSpMk id="61" creationId="{2D2BA1E3-020B-476D-B0B6-FF9FB20667EE}"/>
          </ac:grpSpMkLst>
        </pc:grpChg>
        <pc:grpChg chg="add mod">
          <ac:chgData name="Beth Tennyson" userId="1ecceb97-a249-4b81-803f-86b8c3e4d57b" providerId="ADAL" clId="{F505C582-CF57-4EA9-8D1A-B16B124A9DE4}" dt="2022-04-11T18:00:07.066" v="1973" actId="1035"/>
          <ac:grpSpMkLst>
            <pc:docMk/>
            <pc:sldMk cId="2587040655" sldId="257"/>
            <ac:grpSpMk id="65" creationId="{9D11A512-3888-410B-A38E-0AE0F5564590}"/>
          </ac:grpSpMkLst>
        </pc:grpChg>
        <pc:picChg chg="add mod ord">
          <ac:chgData name="Beth Tennyson" userId="1ecceb97-a249-4b81-803f-86b8c3e4d57b" providerId="ADAL" clId="{F505C582-CF57-4EA9-8D1A-B16B124A9DE4}" dt="2022-04-11T18:00:17.125" v="1976" actId="167"/>
          <ac:picMkLst>
            <pc:docMk/>
            <pc:sldMk cId="2587040655" sldId="257"/>
            <ac:picMk id="4" creationId="{3B962870-C79D-4ECE-B574-CB63411AAA7B}"/>
          </ac:picMkLst>
        </pc:picChg>
        <pc:picChg chg="del">
          <ac:chgData name="Beth Tennyson" userId="1ecceb97-a249-4b81-803f-86b8c3e4d57b" providerId="ADAL" clId="{F505C582-CF57-4EA9-8D1A-B16B124A9DE4}" dt="2022-04-11T17:59:34.646" v="1942" actId="478"/>
          <ac:picMkLst>
            <pc:docMk/>
            <pc:sldMk cId="2587040655" sldId="257"/>
            <ac:picMk id="27" creationId="{31A35F8E-396D-4E51-BA18-4D43318E011C}"/>
          </ac:picMkLst>
        </pc:picChg>
        <pc:picChg chg="mod">
          <ac:chgData name="Beth Tennyson" userId="1ecceb97-a249-4b81-803f-86b8c3e4d57b" providerId="ADAL" clId="{F505C582-CF57-4EA9-8D1A-B16B124A9DE4}" dt="2022-04-11T17:57:21.806" v="1913" actId="1076"/>
          <ac:picMkLst>
            <pc:docMk/>
            <pc:sldMk cId="2587040655" sldId="257"/>
            <ac:picMk id="62" creationId="{A13DCFD8-B9F8-4A5B-A942-8A123F983003}"/>
          </ac:picMkLst>
        </pc:picChg>
        <pc:picChg chg="mod">
          <ac:chgData name="Beth Tennyson" userId="1ecceb97-a249-4b81-803f-86b8c3e4d57b" providerId="ADAL" clId="{F505C582-CF57-4EA9-8D1A-B16B124A9DE4}" dt="2022-04-11T18:00:07.066" v="1973" actId="1035"/>
          <ac:picMkLst>
            <pc:docMk/>
            <pc:sldMk cId="2587040655" sldId="257"/>
            <ac:picMk id="66" creationId="{AFB71AEA-084B-44AC-BCF2-2788A9BFF84E}"/>
          </ac:picMkLst>
        </pc:picChg>
      </pc:sldChg>
      <pc:sldChg chg="addSp modSp mod modNotesTx">
        <pc:chgData name="Beth Tennyson" userId="1ecceb97-a249-4b81-803f-86b8c3e4d57b" providerId="ADAL" clId="{F505C582-CF57-4EA9-8D1A-B16B124A9DE4}" dt="2022-04-12T19:09:42.864" v="2079" actId="20577"/>
        <pc:sldMkLst>
          <pc:docMk/>
          <pc:sldMk cId="2054580651" sldId="268"/>
        </pc:sldMkLst>
        <pc:spChg chg="mod">
          <ac:chgData name="Beth Tennyson" userId="1ecceb97-a249-4b81-803f-86b8c3e4d57b" providerId="ADAL" clId="{F505C582-CF57-4EA9-8D1A-B16B124A9DE4}" dt="2021-12-14T12:54:55.421" v="175" actId="20577"/>
          <ac:spMkLst>
            <pc:docMk/>
            <pc:sldMk cId="2054580651" sldId="268"/>
            <ac:spMk id="2" creationId="{C257E4A2-83A1-4B32-9D6B-8AB58EF16B90}"/>
          </ac:spMkLst>
        </pc:spChg>
        <pc:spChg chg="mod">
          <ac:chgData name="Beth Tennyson" userId="1ecceb97-a249-4b81-803f-86b8c3e4d57b" providerId="ADAL" clId="{F505C582-CF57-4EA9-8D1A-B16B124A9DE4}" dt="2021-12-14T13:21:10.630" v="366" actId="20577"/>
          <ac:spMkLst>
            <pc:docMk/>
            <pc:sldMk cId="2054580651" sldId="268"/>
            <ac:spMk id="3" creationId="{B87B76EF-C727-4365-8A39-E19A1DF00A25}"/>
          </ac:spMkLst>
        </pc:spChg>
        <pc:spChg chg="mod">
          <ac:chgData name="Beth Tennyson" userId="1ecceb97-a249-4b81-803f-86b8c3e4d57b" providerId="ADAL" clId="{F505C582-CF57-4EA9-8D1A-B16B124A9DE4}" dt="2022-04-11T18:00:49.456" v="2025"/>
          <ac:spMkLst>
            <pc:docMk/>
            <pc:sldMk cId="2054580651" sldId="268"/>
            <ac:spMk id="43" creationId="{3128714D-E052-4F9B-A241-48A7F3EBD128}"/>
          </ac:spMkLst>
        </pc:spChg>
        <pc:grpChg chg="add mod">
          <ac:chgData name="Beth Tennyson" userId="1ecceb97-a249-4b81-803f-86b8c3e4d57b" providerId="ADAL" clId="{F505C582-CF57-4EA9-8D1A-B16B124A9DE4}" dt="2022-04-11T18:00:49.456" v="2025"/>
          <ac:grpSpMkLst>
            <pc:docMk/>
            <pc:sldMk cId="2054580651" sldId="268"/>
            <ac:grpSpMk id="41" creationId="{D5FBCE22-2588-43B3-A090-7AD9E1C47E06}"/>
          </ac:grpSpMkLst>
        </pc:grpChg>
        <pc:picChg chg="mod">
          <ac:chgData name="Beth Tennyson" userId="1ecceb97-a249-4b81-803f-86b8c3e4d57b" providerId="ADAL" clId="{F505C582-CF57-4EA9-8D1A-B16B124A9DE4}" dt="2022-04-11T18:00:49.456" v="2025"/>
          <ac:picMkLst>
            <pc:docMk/>
            <pc:sldMk cId="2054580651" sldId="268"/>
            <ac:picMk id="42" creationId="{879F18B6-45B9-4DCC-9383-1E1178FDC0AC}"/>
          </ac:picMkLst>
        </pc:picChg>
      </pc:sldChg>
      <pc:sldChg chg="addSp delSp modSp mod modNotesTx">
        <pc:chgData name="Beth Tennyson" userId="1ecceb97-a249-4b81-803f-86b8c3e4d57b" providerId="ADAL" clId="{F505C582-CF57-4EA9-8D1A-B16B124A9DE4}" dt="2022-04-11T18:01:46.245" v="2056"/>
        <pc:sldMkLst>
          <pc:docMk/>
          <pc:sldMk cId="2411505848" sldId="273"/>
        </pc:sldMkLst>
        <pc:spChg chg="mod">
          <ac:chgData name="Beth Tennyson" userId="1ecceb97-a249-4b81-803f-86b8c3e4d57b" providerId="ADAL" clId="{F505C582-CF57-4EA9-8D1A-B16B124A9DE4}" dt="2021-12-14T13:28:40.642" v="629" actId="20577"/>
          <ac:spMkLst>
            <pc:docMk/>
            <pc:sldMk cId="2411505848" sldId="273"/>
            <ac:spMk id="2" creationId="{71F4B195-2512-4EC5-96F1-29C762E6882B}"/>
          </ac:spMkLst>
        </pc:spChg>
        <pc:spChg chg="mod">
          <ac:chgData name="Beth Tennyson" userId="1ecceb97-a249-4b81-803f-86b8c3e4d57b" providerId="ADAL" clId="{F505C582-CF57-4EA9-8D1A-B16B124A9DE4}" dt="2022-01-16T12:44:42.952" v="950" actId="2711"/>
          <ac:spMkLst>
            <pc:docMk/>
            <pc:sldMk cId="2411505848" sldId="273"/>
            <ac:spMk id="4" creationId="{A1CB7691-7FFB-4721-AEAD-9BD27375D130}"/>
          </ac:spMkLst>
        </pc:spChg>
        <pc:spChg chg="mod">
          <ac:chgData name="Beth Tennyson" userId="1ecceb97-a249-4b81-803f-86b8c3e4d57b" providerId="ADAL" clId="{F505C582-CF57-4EA9-8D1A-B16B124A9DE4}" dt="2022-04-11T18:01:43.065" v="2054"/>
          <ac:spMkLst>
            <pc:docMk/>
            <pc:sldMk cId="2411505848" sldId="273"/>
            <ac:spMk id="13" creationId="{5992D0B8-6B5C-4D20-927C-A392CA466E6A}"/>
          </ac:spMkLst>
        </pc:spChg>
        <pc:spChg chg="mod">
          <ac:chgData name="Beth Tennyson" userId="1ecceb97-a249-4b81-803f-86b8c3e4d57b" providerId="ADAL" clId="{F505C582-CF57-4EA9-8D1A-B16B124A9DE4}" dt="2022-04-11T18:01:46.245" v="2056"/>
          <ac:spMkLst>
            <pc:docMk/>
            <pc:sldMk cId="2411505848" sldId="273"/>
            <ac:spMk id="18" creationId="{BA53CC16-BEC5-45D1-A0E1-6AB720F6B377}"/>
          </ac:spMkLst>
        </pc:spChg>
        <pc:spChg chg="mod">
          <ac:chgData name="Beth Tennyson" userId="1ecceb97-a249-4b81-803f-86b8c3e4d57b" providerId="ADAL" clId="{F505C582-CF57-4EA9-8D1A-B16B124A9DE4}" dt="2022-04-11T18:01:46.245" v="2056"/>
          <ac:spMkLst>
            <pc:docMk/>
            <pc:sldMk cId="2411505848" sldId="273"/>
            <ac:spMk id="19" creationId="{3EF1885C-65AB-4ABC-BC82-A8839FFA3E4E}"/>
          </ac:spMkLst>
        </pc:spChg>
        <pc:grpChg chg="add del mod">
          <ac:chgData name="Beth Tennyson" userId="1ecceb97-a249-4b81-803f-86b8c3e4d57b" providerId="ADAL" clId="{F505C582-CF57-4EA9-8D1A-B16B124A9DE4}" dt="2022-04-11T18:01:43.670" v="2055"/>
          <ac:grpSpMkLst>
            <pc:docMk/>
            <pc:sldMk cId="2411505848" sldId="273"/>
            <ac:grpSpMk id="9" creationId="{32424904-68F4-4C28-97D2-B0EBB1A36844}"/>
          </ac:grpSpMkLst>
        </pc:grpChg>
        <pc:grpChg chg="add mod">
          <ac:chgData name="Beth Tennyson" userId="1ecceb97-a249-4b81-803f-86b8c3e4d57b" providerId="ADAL" clId="{F505C582-CF57-4EA9-8D1A-B16B124A9DE4}" dt="2022-04-11T18:01:46.245" v="2056"/>
          <ac:grpSpMkLst>
            <pc:docMk/>
            <pc:sldMk cId="2411505848" sldId="273"/>
            <ac:grpSpMk id="15" creationId="{7331D65B-AA7A-43BE-A856-6BE19349C4B0}"/>
          </ac:grpSpMkLst>
        </pc:grpChg>
        <pc:picChg chg="mod">
          <ac:chgData name="Beth Tennyson" userId="1ecceb97-a249-4b81-803f-86b8c3e4d57b" providerId="ADAL" clId="{F505C582-CF57-4EA9-8D1A-B16B124A9DE4}" dt="2022-04-11T18:01:43.065" v="2054"/>
          <ac:picMkLst>
            <pc:docMk/>
            <pc:sldMk cId="2411505848" sldId="273"/>
            <ac:picMk id="11" creationId="{D1DB552C-0791-4E62-B1EF-DB6D930A0F9F}"/>
          </ac:picMkLst>
        </pc:picChg>
        <pc:picChg chg="mod">
          <ac:chgData name="Beth Tennyson" userId="1ecceb97-a249-4b81-803f-86b8c3e4d57b" providerId="ADAL" clId="{F505C582-CF57-4EA9-8D1A-B16B124A9DE4}" dt="2022-04-11T18:01:46.245" v="2056"/>
          <ac:picMkLst>
            <pc:docMk/>
            <pc:sldMk cId="2411505848" sldId="273"/>
            <ac:picMk id="17" creationId="{08A3657A-4E72-4449-9F81-D6E84551A133}"/>
          </ac:picMkLst>
        </pc:picChg>
      </pc:sldChg>
      <pc:sldChg chg="addSp delSp modSp mod modNotesTx">
        <pc:chgData name="Beth Tennyson" userId="1ecceb97-a249-4b81-803f-86b8c3e4d57b" providerId="ADAL" clId="{F505C582-CF57-4EA9-8D1A-B16B124A9DE4}" dt="2022-04-11T17:56:07.172" v="1893" actId="207"/>
        <pc:sldMkLst>
          <pc:docMk/>
          <pc:sldMk cId="3006503692" sldId="285"/>
        </pc:sldMkLst>
        <pc:spChg chg="mod">
          <ac:chgData name="Beth Tennyson" userId="1ecceb97-a249-4b81-803f-86b8c3e4d57b" providerId="ADAL" clId="{F505C582-CF57-4EA9-8D1A-B16B124A9DE4}" dt="2021-12-14T12:54:16.911" v="104" actId="1076"/>
          <ac:spMkLst>
            <pc:docMk/>
            <pc:sldMk cId="3006503692" sldId="285"/>
            <ac:spMk id="2" creationId="{A2E4FC9B-5196-4EB4-8DB0-EEBFD0C6F234}"/>
          </ac:spMkLst>
        </pc:spChg>
        <pc:spChg chg="add del mod">
          <ac:chgData name="Beth Tennyson" userId="1ecceb97-a249-4b81-803f-86b8c3e4d57b" providerId="ADAL" clId="{F505C582-CF57-4EA9-8D1A-B16B124A9DE4}" dt="2022-04-11T17:29:31.624" v="1122" actId="478"/>
          <ac:spMkLst>
            <pc:docMk/>
            <pc:sldMk cId="3006503692" sldId="285"/>
            <ac:spMk id="3" creationId="{227553CB-D3F0-4953-B919-57D5AA208374}"/>
          </ac:spMkLst>
        </pc:spChg>
        <pc:spChg chg="add mod">
          <ac:chgData name="Beth Tennyson" userId="1ecceb97-a249-4b81-803f-86b8c3e4d57b" providerId="ADAL" clId="{F505C582-CF57-4EA9-8D1A-B16B124A9DE4}" dt="2022-04-11T17:29:25.789" v="1120" actId="1036"/>
          <ac:spMkLst>
            <pc:docMk/>
            <pc:sldMk cId="3006503692" sldId="285"/>
            <ac:spMk id="5" creationId="{F15C6355-C351-4265-ABE9-CEB575EEC028}"/>
          </ac:spMkLst>
        </pc:spChg>
        <pc:spChg chg="add mod">
          <ac:chgData name="Beth Tennyson" userId="1ecceb97-a249-4b81-803f-86b8c3e4d57b" providerId="ADAL" clId="{F505C582-CF57-4EA9-8D1A-B16B124A9DE4}" dt="2022-04-11T17:29:25.789" v="1120" actId="1036"/>
          <ac:spMkLst>
            <pc:docMk/>
            <pc:sldMk cId="3006503692" sldId="285"/>
            <ac:spMk id="6" creationId="{A2561E15-45B4-4B3A-8A9A-DF22188DE9AA}"/>
          </ac:spMkLst>
        </pc:spChg>
        <pc:spChg chg="mod">
          <ac:chgData name="Beth Tennyson" userId="1ecceb97-a249-4b81-803f-86b8c3e4d57b" providerId="ADAL" clId="{F505C582-CF57-4EA9-8D1A-B16B124A9DE4}" dt="2022-04-11T17:56:07.172" v="1893" actId="207"/>
          <ac:spMkLst>
            <pc:docMk/>
            <pc:sldMk cId="3006503692" sldId="285"/>
            <ac:spMk id="9" creationId="{43FBC670-3931-42BA-991D-9004BCF9D34B}"/>
          </ac:spMkLst>
        </pc:spChg>
        <pc:spChg chg="mod">
          <ac:chgData name="Beth Tennyson" userId="1ecceb97-a249-4b81-803f-86b8c3e4d57b" providerId="ADAL" clId="{F505C582-CF57-4EA9-8D1A-B16B124A9DE4}" dt="2022-04-11T17:45:27.658" v="1329" actId="207"/>
          <ac:spMkLst>
            <pc:docMk/>
            <pc:sldMk cId="3006503692" sldId="285"/>
            <ac:spMk id="10" creationId="{DBC9FA9E-D662-4ED3-AEBA-79F8F989F7A3}"/>
          </ac:spMkLst>
        </pc:spChg>
        <pc:spChg chg="mod">
          <ac:chgData name="Beth Tennyson" userId="1ecceb97-a249-4b81-803f-86b8c3e4d57b" providerId="ADAL" clId="{F505C582-CF57-4EA9-8D1A-B16B124A9DE4}" dt="2022-04-11T17:52:25.227" v="1647" actId="207"/>
          <ac:spMkLst>
            <pc:docMk/>
            <pc:sldMk cId="3006503692" sldId="285"/>
            <ac:spMk id="43" creationId="{C32ED098-2AFE-4D50-A80F-C03FC0631D13}"/>
          </ac:spMkLst>
        </pc:spChg>
        <pc:spChg chg="mod">
          <ac:chgData name="Beth Tennyson" userId="1ecceb97-a249-4b81-803f-86b8c3e4d57b" providerId="ADAL" clId="{F505C582-CF57-4EA9-8D1A-B16B124A9DE4}" dt="2022-04-11T17:46:09.633" v="1330" actId="207"/>
          <ac:spMkLst>
            <pc:docMk/>
            <pc:sldMk cId="3006503692" sldId="285"/>
            <ac:spMk id="46" creationId="{4E542CA9-C5ED-4085-AC85-A4C00B246795}"/>
          </ac:spMkLst>
        </pc:spChg>
        <pc:spChg chg="mod">
          <ac:chgData name="Beth Tennyson" userId="1ecceb97-a249-4b81-803f-86b8c3e4d57b" providerId="ADAL" clId="{F505C582-CF57-4EA9-8D1A-B16B124A9DE4}" dt="2022-04-11T17:53:01.426" v="1648" actId="207"/>
          <ac:spMkLst>
            <pc:docMk/>
            <pc:sldMk cId="3006503692" sldId="285"/>
            <ac:spMk id="49" creationId="{E0B20394-7623-43BE-8E9B-5DDE2147436F}"/>
          </ac:spMkLst>
        </pc:spChg>
        <pc:spChg chg="mod">
          <ac:chgData name="Beth Tennyson" userId="1ecceb97-a249-4b81-803f-86b8c3e4d57b" providerId="ADAL" clId="{F505C582-CF57-4EA9-8D1A-B16B124A9DE4}" dt="2022-04-11T17:54:17.126" v="1697" actId="207"/>
          <ac:spMkLst>
            <pc:docMk/>
            <pc:sldMk cId="3006503692" sldId="285"/>
            <ac:spMk id="50" creationId="{BAB49EEB-53FA-4043-8D45-4BB223609DC2}"/>
          </ac:spMkLst>
        </pc:spChg>
        <pc:grpChg chg="add mod">
          <ac:chgData name="Beth Tennyson" userId="1ecceb97-a249-4b81-803f-86b8c3e4d57b" providerId="ADAL" clId="{F505C582-CF57-4EA9-8D1A-B16B124A9DE4}" dt="2022-04-11T17:29:25.789" v="1120" actId="1036"/>
          <ac:grpSpMkLst>
            <pc:docMk/>
            <pc:sldMk cId="3006503692" sldId="285"/>
            <ac:grpSpMk id="7" creationId="{04242CD2-CECD-49B4-86DA-D22D25CCDA95}"/>
          </ac:grpSpMkLst>
        </pc:grpChg>
        <pc:picChg chg="add del mod">
          <ac:chgData name="Beth Tennyson" userId="1ecceb97-a249-4b81-803f-86b8c3e4d57b" providerId="ADAL" clId="{F505C582-CF57-4EA9-8D1A-B16B124A9DE4}" dt="2022-04-11T17:39:48.678" v="1135" actId="478"/>
          <ac:picMkLst>
            <pc:docMk/>
            <pc:sldMk cId="3006503692" sldId="285"/>
            <ac:picMk id="11" creationId="{A9ED02C4-3A2E-43FE-ACC4-D951F4B9CE5C}"/>
          </ac:picMkLst>
        </pc:picChg>
        <pc:picChg chg="add mod">
          <ac:chgData name="Beth Tennyson" userId="1ecceb97-a249-4b81-803f-86b8c3e4d57b" providerId="ADAL" clId="{F505C582-CF57-4EA9-8D1A-B16B124A9DE4}" dt="2022-04-11T17:29:25.789" v="1120" actId="1036"/>
          <ac:picMkLst>
            <pc:docMk/>
            <pc:sldMk cId="3006503692" sldId="285"/>
            <ac:picMk id="12" creationId="{24B0BA49-CD38-41FB-A871-4332EA8E3352}"/>
          </ac:picMkLst>
        </pc:picChg>
        <pc:picChg chg="add del mod">
          <ac:chgData name="Beth Tennyson" userId="1ecceb97-a249-4b81-803f-86b8c3e4d57b" providerId="ADAL" clId="{F505C582-CF57-4EA9-8D1A-B16B124A9DE4}" dt="2022-04-11T17:55:26.866" v="1717" actId="21"/>
          <ac:picMkLst>
            <pc:docMk/>
            <pc:sldMk cId="3006503692" sldId="285"/>
            <ac:picMk id="14" creationId="{73FDC1EF-B244-479B-8990-BDF4B4398840}"/>
          </ac:picMkLst>
        </pc:picChg>
      </pc:sldChg>
      <pc:sldChg chg="addSp delSp modSp mod ord modNotesTx">
        <pc:chgData name="Beth Tennyson" userId="1ecceb97-a249-4b81-803f-86b8c3e4d57b" providerId="ADAL" clId="{F505C582-CF57-4EA9-8D1A-B16B124A9DE4}" dt="2022-04-11T17:57:37.111" v="1918" actId="21"/>
        <pc:sldMkLst>
          <pc:docMk/>
          <pc:sldMk cId="1546239492" sldId="288"/>
        </pc:sldMkLst>
        <pc:spChg chg="mod">
          <ac:chgData name="Beth Tennyson" userId="1ecceb97-a249-4b81-803f-86b8c3e4d57b" providerId="ADAL" clId="{F505C582-CF57-4EA9-8D1A-B16B124A9DE4}" dt="2021-12-14T12:54:47.631" v="150" actId="20577"/>
          <ac:spMkLst>
            <pc:docMk/>
            <pc:sldMk cId="1546239492" sldId="288"/>
            <ac:spMk id="2" creationId="{CE18A4C6-23CF-4079-9997-1D4D6D8C4DAB}"/>
          </ac:spMkLst>
        </pc:spChg>
        <pc:spChg chg="mod">
          <ac:chgData name="Beth Tennyson" userId="1ecceb97-a249-4b81-803f-86b8c3e4d57b" providerId="ADAL" clId="{F505C582-CF57-4EA9-8D1A-B16B124A9DE4}" dt="2021-12-14T13:21:00.250" v="363" actId="5793"/>
          <ac:spMkLst>
            <pc:docMk/>
            <pc:sldMk cId="1546239492" sldId="288"/>
            <ac:spMk id="4" creationId="{F7A1C9E1-49C9-4808-8733-468E8D1B5F11}"/>
          </ac:spMkLst>
        </pc:spChg>
        <pc:spChg chg="mod">
          <ac:chgData name="Beth Tennyson" userId="1ecceb97-a249-4b81-803f-86b8c3e4d57b" providerId="ADAL" clId="{F505C582-CF57-4EA9-8D1A-B16B124A9DE4}" dt="2022-04-11T17:56:53.544" v="1907" actId="1076"/>
          <ac:spMkLst>
            <pc:docMk/>
            <pc:sldMk cId="1546239492" sldId="288"/>
            <ac:spMk id="10" creationId="{14CBE31E-7F91-47E2-BEF1-CDD6814C31BC}"/>
          </ac:spMkLst>
        </pc:spChg>
        <pc:spChg chg="del mod">
          <ac:chgData name="Beth Tennyson" userId="1ecceb97-a249-4b81-803f-86b8c3e4d57b" providerId="ADAL" clId="{F505C582-CF57-4EA9-8D1A-B16B124A9DE4}" dt="2022-04-11T17:56:57.986" v="1909" actId="478"/>
          <ac:spMkLst>
            <pc:docMk/>
            <pc:sldMk cId="1546239492" sldId="288"/>
            <ac:spMk id="12" creationId="{84CD7BC0-75F6-473C-A4D8-BD597726342E}"/>
          </ac:spMkLst>
        </pc:spChg>
        <pc:spChg chg="add del mod">
          <ac:chgData name="Beth Tennyson" userId="1ecceb97-a249-4b81-803f-86b8c3e4d57b" providerId="ADAL" clId="{F505C582-CF57-4EA9-8D1A-B16B124A9DE4}" dt="2022-04-11T17:57:37.111" v="1918" actId="21"/>
          <ac:spMkLst>
            <pc:docMk/>
            <pc:sldMk cId="1546239492" sldId="288"/>
            <ac:spMk id="14" creationId="{213469FF-2908-4F6C-8BED-E80434F5386D}"/>
          </ac:spMkLst>
        </pc:spChg>
        <pc:grpChg chg="add del mod">
          <ac:chgData name="Beth Tennyson" userId="1ecceb97-a249-4b81-803f-86b8c3e4d57b" providerId="ADAL" clId="{F505C582-CF57-4EA9-8D1A-B16B124A9DE4}" dt="2022-04-11T17:56:53.544" v="1907" actId="1076"/>
          <ac:grpSpMkLst>
            <pc:docMk/>
            <pc:sldMk cId="1546239492" sldId="288"/>
            <ac:grpSpMk id="7" creationId="{0D4E0434-3E87-4659-B3E5-90E744037BB1}"/>
          </ac:grpSpMkLst>
        </pc:grpChg>
        <pc:picChg chg="mod">
          <ac:chgData name="Beth Tennyson" userId="1ecceb97-a249-4b81-803f-86b8c3e4d57b" providerId="ADAL" clId="{F505C582-CF57-4EA9-8D1A-B16B124A9DE4}" dt="2022-04-11T17:56:56.926" v="1908" actId="1076"/>
          <ac:picMkLst>
            <pc:docMk/>
            <pc:sldMk cId="1546239492" sldId="288"/>
            <ac:picMk id="8" creationId="{B7AEDF00-8C7E-4B7C-A2A2-90767644F361}"/>
          </ac:picMkLst>
        </pc:picChg>
      </pc:sldChg>
      <pc:sldChg chg="addSp delSp modSp mod modNotesTx">
        <pc:chgData name="Beth Tennyson" userId="1ecceb97-a249-4b81-803f-86b8c3e4d57b" providerId="ADAL" clId="{F505C582-CF57-4EA9-8D1A-B16B124A9DE4}" dt="2022-04-12T19:07:59.324" v="2076" actId="20577"/>
        <pc:sldMkLst>
          <pc:docMk/>
          <pc:sldMk cId="3752148436" sldId="289"/>
        </pc:sldMkLst>
        <pc:spChg chg="mod">
          <ac:chgData name="Beth Tennyson" userId="1ecceb97-a249-4b81-803f-86b8c3e4d57b" providerId="ADAL" clId="{F505C582-CF57-4EA9-8D1A-B16B124A9DE4}" dt="2022-01-16T12:44:31.587" v="948" actId="2711"/>
          <ac:spMkLst>
            <pc:docMk/>
            <pc:sldMk cId="3752148436" sldId="289"/>
            <ac:spMk id="2" creationId="{3DA919C6-AD70-4FA6-9A55-34C934E3F3F0}"/>
          </ac:spMkLst>
        </pc:spChg>
        <pc:spChg chg="mod">
          <ac:chgData name="Beth Tennyson" userId="1ecceb97-a249-4b81-803f-86b8c3e4d57b" providerId="ADAL" clId="{F505C582-CF57-4EA9-8D1A-B16B124A9DE4}" dt="2022-04-11T18:00:55.301" v="2027" actId="1076"/>
          <ac:spMkLst>
            <pc:docMk/>
            <pc:sldMk cId="3752148436" sldId="289"/>
            <ac:spMk id="9" creationId="{F57E6A21-9192-46C3-952E-027638444653}"/>
          </ac:spMkLst>
        </pc:spChg>
        <pc:spChg chg="mod">
          <ac:chgData name="Beth Tennyson" userId="1ecceb97-a249-4b81-803f-86b8c3e4d57b" providerId="ADAL" clId="{F505C582-CF57-4EA9-8D1A-B16B124A9DE4}" dt="2022-04-11T18:00:58.586" v="2029"/>
          <ac:spMkLst>
            <pc:docMk/>
            <pc:sldMk cId="3752148436" sldId="289"/>
            <ac:spMk id="12" creationId="{0304EE71-5D9A-4ABC-AF15-0D546CBDB5B8}"/>
          </ac:spMkLst>
        </pc:spChg>
        <pc:spChg chg="mod">
          <ac:chgData name="Beth Tennyson" userId="1ecceb97-a249-4b81-803f-86b8c3e4d57b" providerId="ADAL" clId="{F505C582-CF57-4EA9-8D1A-B16B124A9DE4}" dt="2022-04-11T18:00:58.586" v="2029"/>
          <ac:spMkLst>
            <pc:docMk/>
            <pc:sldMk cId="3752148436" sldId="289"/>
            <ac:spMk id="13" creationId="{A6B16379-C467-4181-8EE0-5CDCA00C5963}"/>
          </ac:spMkLst>
        </pc:spChg>
        <pc:grpChg chg="add del mod">
          <ac:chgData name="Beth Tennyson" userId="1ecceb97-a249-4b81-803f-86b8c3e4d57b" providerId="ADAL" clId="{F505C582-CF57-4EA9-8D1A-B16B124A9DE4}" dt="2022-04-11T18:00:56.026" v="2028" actId="478"/>
          <ac:grpSpMkLst>
            <pc:docMk/>
            <pc:sldMk cId="3752148436" sldId="289"/>
            <ac:grpSpMk id="7" creationId="{E85EBA4C-4079-4378-A5F9-88C76D432E19}"/>
          </ac:grpSpMkLst>
        </pc:grpChg>
        <pc:grpChg chg="add mod">
          <ac:chgData name="Beth Tennyson" userId="1ecceb97-a249-4b81-803f-86b8c3e4d57b" providerId="ADAL" clId="{F505C582-CF57-4EA9-8D1A-B16B124A9DE4}" dt="2022-04-11T18:00:58.586" v="2029"/>
          <ac:grpSpMkLst>
            <pc:docMk/>
            <pc:sldMk cId="3752148436" sldId="289"/>
            <ac:grpSpMk id="10" creationId="{B1EEC9D9-409E-4557-B7DF-FB91D9D643D7}"/>
          </ac:grpSpMkLst>
        </pc:grpChg>
        <pc:picChg chg="mod">
          <ac:chgData name="Beth Tennyson" userId="1ecceb97-a249-4b81-803f-86b8c3e4d57b" providerId="ADAL" clId="{F505C582-CF57-4EA9-8D1A-B16B124A9DE4}" dt="2022-04-11T18:00:55.301" v="2027" actId="1076"/>
          <ac:picMkLst>
            <pc:docMk/>
            <pc:sldMk cId="3752148436" sldId="289"/>
            <ac:picMk id="8" creationId="{132CC14D-86B9-4CE2-9BCA-25A5967BC316}"/>
          </ac:picMkLst>
        </pc:picChg>
        <pc:picChg chg="mod">
          <ac:chgData name="Beth Tennyson" userId="1ecceb97-a249-4b81-803f-86b8c3e4d57b" providerId="ADAL" clId="{F505C582-CF57-4EA9-8D1A-B16B124A9DE4}" dt="2022-04-11T18:00:58.586" v="2029"/>
          <ac:picMkLst>
            <pc:docMk/>
            <pc:sldMk cId="3752148436" sldId="289"/>
            <ac:picMk id="11" creationId="{8F5CA042-D605-4466-9A56-968086B9FF70}"/>
          </ac:picMkLst>
        </pc:picChg>
      </pc:sldChg>
      <pc:sldChg chg="addSp delSp modSp mod addAnim delAnim modAnim modNotesTx">
        <pc:chgData name="Beth Tennyson" userId="1ecceb97-a249-4b81-803f-86b8c3e4d57b" providerId="ADAL" clId="{F505C582-CF57-4EA9-8D1A-B16B124A9DE4}" dt="2022-04-11T18:01:57.545" v="2059"/>
        <pc:sldMkLst>
          <pc:docMk/>
          <pc:sldMk cId="1194392591" sldId="290"/>
        </pc:sldMkLst>
        <pc:spChg chg="mod">
          <ac:chgData name="Beth Tennyson" userId="1ecceb97-a249-4b81-803f-86b8c3e4d57b" providerId="ADAL" clId="{F505C582-CF57-4EA9-8D1A-B16B124A9DE4}" dt="2022-01-16T12:44:37" v="949" actId="2711"/>
          <ac:spMkLst>
            <pc:docMk/>
            <pc:sldMk cId="1194392591" sldId="290"/>
            <ac:spMk id="2" creationId="{E12396C4-F93A-459A-BD65-02A321E8A7B5}"/>
          </ac:spMkLst>
        </pc:spChg>
        <pc:spChg chg="mod">
          <ac:chgData name="Beth Tennyson" userId="1ecceb97-a249-4b81-803f-86b8c3e4d57b" providerId="ADAL" clId="{F505C582-CF57-4EA9-8D1A-B16B124A9DE4}" dt="2022-01-16T12:44:37" v="949" actId="2711"/>
          <ac:spMkLst>
            <pc:docMk/>
            <pc:sldMk cId="1194392591" sldId="290"/>
            <ac:spMk id="4" creationId="{7ABAF594-0BB6-4D71-BFB1-90CE29D6C55B}"/>
          </ac:spMkLst>
        </pc:spChg>
        <pc:spChg chg="add mod">
          <ac:chgData name="Beth Tennyson" userId="1ecceb97-a249-4b81-803f-86b8c3e4d57b" providerId="ADAL" clId="{F505C582-CF57-4EA9-8D1A-B16B124A9DE4}" dt="2022-01-16T12:44:37" v="949" actId="2711"/>
          <ac:spMkLst>
            <pc:docMk/>
            <pc:sldMk cId="1194392591" sldId="290"/>
            <ac:spMk id="11" creationId="{E48FD343-268D-4EFD-980C-C4EE2F7E49BA}"/>
          </ac:spMkLst>
        </pc:spChg>
        <pc:spChg chg="mod">
          <ac:chgData name="Beth Tennyson" userId="1ecceb97-a249-4b81-803f-86b8c3e4d57b" providerId="ADAL" clId="{F505C582-CF57-4EA9-8D1A-B16B124A9DE4}" dt="2022-04-11T18:01:37.855" v="2052"/>
          <ac:spMkLst>
            <pc:docMk/>
            <pc:sldMk cId="1194392591" sldId="290"/>
            <ac:spMk id="13" creationId="{1602A2A5-F0F1-4BB8-BF4A-0AA30F2256CB}"/>
          </ac:spMkLst>
        </pc:spChg>
        <pc:spChg chg="mod">
          <ac:chgData name="Beth Tennyson" userId="1ecceb97-a249-4b81-803f-86b8c3e4d57b" providerId="ADAL" clId="{F505C582-CF57-4EA9-8D1A-B16B124A9DE4}" dt="2022-04-11T18:01:50.796" v="2057"/>
          <ac:spMkLst>
            <pc:docMk/>
            <pc:sldMk cId="1194392591" sldId="290"/>
            <ac:spMk id="16" creationId="{59DC77CA-65A2-4A91-ACC8-017B1064A444}"/>
          </ac:spMkLst>
        </pc:spChg>
        <pc:spChg chg="mod">
          <ac:chgData name="Beth Tennyson" userId="1ecceb97-a249-4b81-803f-86b8c3e4d57b" providerId="ADAL" clId="{F505C582-CF57-4EA9-8D1A-B16B124A9DE4}" dt="2022-04-11T18:01:50.796" v="2057"/>
          <ac:spMkLst>
            <pc:docMk/>
            <pc:sldMk cId="1194392591" sldId="290"/>
            <ac:spMk id="17" creationId="{F0FCE8F9-332F-493C-BC80-C13136430400}"/>
          </ac:spMkLst>
        </pc:spChg>
        <pc:spChg chg="mod">
          <ac:chgData name="Beth Tennyson" userId="1ecceb97-a249-4b81-803f-86b8c3e4d57b" providerId="ADAL" clId="{F505C582-CF57-4EA9-8D1A-B16B124A9DE4}" dt="2022-04-11T18:01:57.545" v="2059"/>
          <ac:spMkLst>
            <pc:docMk/>
            <pc:sldMk cId="1194392591" sldId="290"/>
            <ac:spMk id="20" creationId="{1315FEDA-0788-482B-861E-8D99A63C4714}"/>
          </ac:spMkLst>
        </pc:spChg>
        <pc:spChg chg="mod">
          <ac:chgData name="Beth Tennyson" userId="1ecceb97-a249-4b81-803f-86b8c3e4d57b" providerId="ADAL" clId="{F505C582-CF57-4EA9-8D1A-B16B124A9DE4}" dt="2022-01-16T12:44:37" v="949" actId="2711"/>
          <ac:spMkLst>
            <pc:docMk/>
            <pc:sldMk cId="1194392591" sldId="290"/>
            <ac:spMk id="75" creationId="{37C89E4B-3C9F-44B9-8B86-D9E3D112D8EC}"/>
          </ac:spMkLst>
        </pc:spChg>
        <pc:grpChg chg="add del mod">
          <ac:chgData name="Beth Tennyson" userId="1ecceb97-a249-4b81-803f-86b8c3e4d57b" providerId="ADAL" clId="{F505C582-CF57-4EA9-8D1A-B16B124A9DE4}" dt="2022-04-11T18:01:41.396" v="2053"/>
          <ac:grpSpMkLst>
            <pc:docMk/>
            <pc:sldMk cId="1194392591" sldId="290"/>
            <ac:grpSpMk id="10" creationId="{2E756540-8F79-4527-A0B4-9950EFE13DF8}"/>
          </ac:grpSpMkLst>
        </pc:grpChg>
        <pc:grpChg chg="add del mod">
          <ac:chgData name="Beth Tennyson" userId="1ecceb97-a249-4b81-803f-86b8c3e4d57b" providerId="ADAL" clId="{F505C582-CF57-4EA9-8D1A-B16B124A9DE4}" dt="2022-04-11T18:01:51.441" v="2058"/>
          <ac:grpSpMkLst>
            <pc:docMk/>
            <pc:sldMk cId="1194392591" sldId="290"/>
            <ac:grpSpMk id="14" creationId="{469518C1-2BA5-407B-B9DE-B997C5566F74}"/>
          </ac:grpSpMkLst>
        </pc:grpChg>
        <pc:grpChg chg="add mod">
          <ac:chgData name="Beth Tennyson" userId="1ecceb97-a249-4b81-803f-86b8c3e4d57b" providerId="ADAL" clId="{F505C582-CF57-4EA9-8D1A-B16B124A9DE4}" dt="2022-04-11T18:01:57.545" v="2059"/>
          <ac:grpSpMkLst>
            <pc:docMk/>
            <pc:sldMk cId="1194392591" sldId="290"/>
            <ac:grpSpMk id="18" creationId="{241846A5-D6FB-458F-BBC7-12F47A36D775}"/>
          </ac:grpSpMkLst>
        </pc:grpChg>
        <pc:picChg chg="add del mod">
          <ac:chgData name="Beth Tennyson" userId="1ecceb97-a249-4b81-803f-86b8c3e4d57b" providerId="ADAL" clId="{F505C582-CF57-4EA9-8D1A-B16B124A9DE4}" dt="2022-01-16T12:39:40.585" v="907" actId="478"/>
          <ac:picMkLst>
            <pc:docMk/>
            <pc:sldMk cId="1194392591" sldId="290"/>
            <ac:picMk id="3" creationId="{FA887F51-B9F4-4481-B0CE-3777A30CBE0A}"/>
          </ac:picMkLst>
        </pc:picChg>
        <pc:picChg chg="mod">
          <ac:chgData name="Beth Tennyson" userId="1ecceb97-a249-4b81-803f-86b8c3e4d57b" providerId="ADAL" clId="{F505C582-CF57-4EA9-8D1A-B16B124A9DE4}" dt="2022-04-11T18:01:37.855" v="2052"/>
          <ac:picMkLst>
            <pc:docMk/>
            <pc:sldMk cId="1194392591" sldId="290"/>
            <ac:picMk id="12" creationId="{0560BAD9-5AD2-43D4-A83F-984DC9368BE1}"/>
          </ac:picMkLst>
        </pc:picChg>
        <pc:picChg chg="add mod">
          <ac:chgData name="Beth Tennyson" userId="1ecceb97-a249-4b81-803f-86b8c3e4d57b" providerId="ADAL" clId="{F505C582-CF57-4EA9-8D1A-B16B124A9DE4}" dt="2022-01-16T12:40:20.153" v="919" actId="571"/>
          <ac:picMkLst>
            <pc:docMk/>
            <pc:sldMk cId="1194392591" sldId="290"/>
            <ac:picMk id="12" creationId="{DDC9A930-BC5A-4904-8117-8E1896008361}"/>
          </ac:picMkLst>
        </pc:picChg>
        <pc:picChg chg="mod">
          <ac:chgData name="Beth Tennyson" userId="1ecceb97-a249-4b81-803f-86b8c3e4d57b" providerId="ADAL" clId="{F505C582-CF57-4EA9-8D1A-B16B124A9DE4}" dt="2022-04-11T18:01:50.796" v="2057"/>
          <ac:picMkLst>
            <pc:docMk/>
            <pc:sldMk cId="1194392591" sldId="290"/>
            <ac:picMk id="15" creationId="{9782FA9C-B879-4C47-B037-A0BE43DFB166}"/>
          </ac:picMkLst>
        </pc:picChg>
        <pc:picChg chg="mod">
          <ac:chgData name="Beth Tennyson" userId="1ecceb97-a249-4b81-803f-86b8c3e4d57b" providerId="ADAL" clId="{F505C582-CF57-4EA9-8D1A-B16B124A9DE4}" dt="2022-04-11T18:01:57.545" v="2059"/>
          <ac:picMkLst>
            <pc:docMk/>
            <pc:sldMk cId="1194392591" sldId="290"/>
            <ac:picMk id="19" creationId="{D0DF2669-AC33-416C-819B-1256D4E5667C}"/>
          </ac:picMkLst>
        </pc:picChg>
        <pc:picChg chg="add mod">
          <ac:chgData name="Beth Tennyson" userId="1ecceb97-a249-4b81-803f-86b8c3e4d57b" providerId="ADAL" clId="{F505C582-CF57-4EA9-8D1A-B16B124A9DE4}" dt="2022-01-16T12:44:37" v="949" actId="2711"/>
          <ac:picMkLst>
            <pc:docMk/>
            <pc:sldMk cId="1194392591" sldId="290"/>
            <ac:picMk id="1026" creationId="{3BB39008-C772-4CB5-8D87-92CBD2F60035}"/>
          </ac:picMkLst>
        </pc:picChg>
        <pc:picChg chg="mod">
          <ac:chgData name="Beth Tennyson" userId="1ecceb97-a249-4b81-803f-86b8c3e4d57b" providerId="ADAL" clId="{F505C582-CF57-4EA9-8D1A-B16B124A9DE4}" dt="2022-01-16T12:44:37" v="949" actId="2711"/>
          <ac:picMkLst>
            <pc:docMk/>
            <pc:sldMk cId="1194392591" sldId="290"/>
            <ac:picMk id="1030" creationId="{43118DA6-7367-4086-AE26-1CDB3C04B226}"/>
          </ac:picMkLst>
        </pc:picChg>
        <pc:cxnChg chg="mod">
          <ac:chgData name="Beth Tennyson" userId="1ecceb97-a249-4b81-803f-86b8c3e4d57b" providerId="ADAL" clId="{F505C582-CF57-4EA9-8D1A-B16B124A9DE4}" dt="2022-01-16T12:44:37" v="949" actId="2711"/>
          <ac:cxnSpMkLst>
            <pc:docMk/>
            <pc:sldMk cId="1194392591" sldId="290"/>
            <ac:cxnSpMk id="77" creationId="{AA2EAA10-076F-46BD-8F0F-B9A2FB77A85C}"/>
          </ac:cxnSpMkLst>
        </pc:cxnChg>
        <pc:cxnChg chg="mod">
          <ac:chgData name="Beth Tennyson" userId="1ecceb97-a249-4b81-803f-86b8c3e4d57b" providerId="ADAL" clId="{F505C582-CF57-4EA9-8D1A-B16B124A9DE4}" dt="2022-01-16T12:44:37" v="949" actId="2711"/>
          <ac:cxnSpMkLst>
            <pc:docMk/>
            <pc:sldMk cId="1194392591" sldId="290"/>
            <ac:cxnSpMk id="1035" creationId="{D891E407-403B-4764-86C9-33A56D3BCAA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C64DD3-174D-4143-BE42-FA23F143F2DD}" type="datetimeFigureOut">
              <a:rPr lang="en-US" smtClean="0"/>
              <a:t>4/12/2022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8F6869-71F0-48A5-AB2A-128BA317B01B}" type="slidenum">
              <a:rPr lang="en-US" smtClean="0"/>
              <a:t>‹#›</a:t>
            </a:fld>
            <a:endParaRPr lang="en-US"/>
          </a:p>
        </p:txBody>
      </p:sp>
    </p:spTree>
    <p:extLst>
      <p:ext uri="{BB962C8B-B14F-4D97-AF65-F5344CB8AC3E}">
        <p14:creationId xmlns:p14="http://schemas.microsoft.com/office/powerpoint/2010/main" val="1287345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www.livescience.com/7992-top-10-craziest-solutions-global-warming.html" TargetMode="External"/><Relationship Id="rId13" Type="http://schemas.openxmlformats.org/officeDocument/2006/relationships/hyperlink" Target="https://www.bbc.co.uk/news/uk-49044072" TargetMode="External"/><Relationship Id="rId3" Type="http://schemas.openxmlformats.org/officeDocument/2006/relationships/hyperlink" Target="https://impact.chartered.college/article/howard-jones-applying-science-learning-classroom/" TargetMode="External"/><Relationship Id="rId7" Type="http://schemas.openxmlformats.org/officeDocument/2006/relationships/hyperlink" Target="https://architizer.com/blog/inspiration/collections/pollution-solution/" TargetMode="External"/><Relationship Id="rId12" Type="http://schemas.openxmlformats.org/officeDocument/2006/relationships/hyperlink" Target="https://rare.org/wp-content/uploads/2019/02/2018-CCNBC-Report.pdf"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www.globalcitizen.org/en/content/8-crazy-inventions-that-can-save-the-planet/" TargetMode="External"/><Relationship Id="rId11" Type="http://schemas.openxmlformats.org/officeDocument/2006/relationships/hyperlink" Target="https://behavioralscientist.org/fight-climate-change-with-behavior-change/" TargetMode="External"/><Relationship Id="rId5" Type="http://schemas.openxmlformats.org/officeDocument/2006/relationships/hyperlink" Target="https://www.hfehmind.org.uk/news/eco-anxiety-and-young-peoples-mental-health/" TargetMode="External"/><Relationship Id="rId10" Type="http://schemas.openxmlformats.org/officeDocument/2006/relationships/hyperlink" Target="https://www.unenvironment.org/news-and-stories/story/five-ways-behavioural-science-can-transform-climate-change-action" TargetMode="External"/><Relationship Id="rId4" Type="http://schemas.openxmlformats.org/officeDocument/2006/relationships/hyperlink" Target="https://www.bath.ac.uk/announcements/rise-of-eco-anxiety-affecting-more-and-more-children-says-bath-climate-psychologist/" TargetMode="External"/><Relationship Id="rId9" Type="http://schemas.openxmlformats.org/officeDocument/2006/relationships/hyperlink" Target="https://www.bresslergroup.com/blog/innovative-technology-for-climate-change-7-solutions/" TargetMode="External"/><Relationship Id="rId14" Type="http://schemas.openxmlformats.org/officeDocument/2006/relationships/hyperlink" Target="https://qz.com/1718988/algae-might-be-a-secret-weapon-to-combatting-climate-change/"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livescience.com/7992-top-10-craziest-solutions-global-warming.html" TargetMode="External"/><Relationship Id="rId13" Type="http://schemas.openxmlformats.org/officeDocument/2006/relationships/hyperlink" Target="https://www.bbc.co.uk/news/uk-49044072" TargetMode="External"/><Relationship Id="rId3" Type="http://schemas.openxmlformats.org/officeDocument/2006/relationships/hyperlink" Target="https://www.bath.ac.uk/announcements/rise-of-eco-anxiety-affecting-more-and-more-children-says-bath-climate-psychologist/" TargetMode="External"/><Relationship Id="rId7" Type="http://schemas.openxmlformats.org/officeDocument/2006/relationships/hyperlink" Target="https://architizer.com/blog/inspiration/collections/pollution-solution/" TargetMode="External"/><Relationship Id="rId12" Type="http://schemas.openxmlformats.org/officeDocument/2006/relationships/hyperlink" Target="https://rare.org/wp-content/uploads/2019/02/2018-CCNBC-Report.pdf"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www.globalcitizen.org/en/content/8-crazy-inventions-that-can-save-the-planet/" TargetMode="External"/><Relationship Id="rId11" Type="http://schemas.openxmlformats.org/officeDocument/2006/relationships/hyperlink" Target="https://behavioralscientist.org/fight-climate-change-with-behavior-change/" TargetMode="External"/><Relationship Id="rId5" Type="http://schemas.openxmlformats.org/officeDocument/2006/relationships/hyperlink" Target="https://doi.org/10.1016/S2542-5196(21)00278-3" TargetMode="External"/><Relationship Id="rId10" Type="http://schemas.openxmlformats.org/officeDocument/2006/relationships/hyperlink" Target="https://www.unenvironment.org/news-and-stories/story/five-ways-behavioural-science-can-transform-climate-change-action" TargetMode="External"/><Relationship Id="rId4" Type="http://schemas.openxmlformats.org/officeDocument/2006/relationships/hyperlink" Target="https://www.hfehmind.org.uk/news/eco-anxiety-and-young-peoples-mental-health/" TargetMode="External"/><Relationship Id="rId9" Type="http://schemas.openxmlformats.org/officeDocument/2006/relationships/hyperlink" Target="https://www.bresslergroup.com/blog/innovative-technology-for-climate-change-7-solutions/" TargetMode="External"/><Relationship Id="rId14" Type="http://schemas.openxmlformats.org/officeDocument/2006/relationships/hyperlink" Target="https://qz.com/1718988/algae-might-be-a-secret-weapon-to-combatting-climate-chang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Zz0Za6hl_DQ&amp;ab_channel=RoyalSocietyOfChemistry"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bc.co.uk/newsround/59078448"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0000"/>
              </a:lnSpc>
            </a:pPr>
            <a:r>
              <a:rPr lang="en-US" sz="1800" dirty="0">
                <a:effectLst/>
                <a:highlight>
                  <a:srgbClr val="FFFFFF"/>
                </a:highlight>
                <a:latin typeface="Times New Roman" panose="02020603050405020304" pitchFamily="18" charset="0"/>
                <a:ea typeface="Calibri" panose="020F0502020204030204" pitchFamily="34" charset="0"/>
              </a:rPr>
              <a:t>This is first chapter of an eight-chapter (eight-week) learning module with the objective to ensure that year 5/6 students understand the importance of the </a:t>
            </a:r>
            <a:r>
              <a:rPr lang="en-US" sz="1800" b="1" dirty="0">
                <a:effectLst/>
                <a:highlight>
                  <a:srgbClr val="FFFFFF"/>
                </a:highlight>
                <a:latin typeface="Times New Roman" panose="02020603050405020304" pitchFamily="18" charset="0"/>
                <a:ea typeface="Calibri" panose="020F0502020204030204" pitchFamily="34" charset="0"/>
              </a:rPr>
              <a:t>energy transition</a:t>
            </a:r>
            <a:r>
              <a:rPr lang="en-US" sz="1800" dirty="0">
                <a:effectLst/>
                <a:highlight>
                  <a:srgbClr val="FFFFFF"/>
                </a:highlight>
                <a:latin typeface="Times New Roman" panose="02020603050405020304" pitchFamily="18" charset="0"/>
                <a:ea typeface="Calibri" panose="020F0502020204030204" pitchFamily="34" charset="0"/>
              </a:rPr>
              <a:t> which will be ongoing over their lifetimes. The energy transition involves: (i) transition from high-carbon-emission energy resources (i.e. coal/gas) to low-carbon (i.e. wind/solar) solutions; (ii) electrifying transportation (i.e. electric vehicles, trains, bikes, buses); (iii) highly efficient home appliances; and much more! Because human energy usage is so vital for our day-to-day functions in today’s world, this teaching package is faceted around energy. The idea is to provide a holistic learning experience to the students to understand how energy fundamentally underpins our universe. </a:t>
            </a:r>
          </a:p>
          <a:p>
            <a:pPr algn="just">
              <a:lnSpc>
                <a:spcPct val="110000"/>
              </a:lnSpc>
            </a:pPr>
            <a:endParaRPr lang="en-US" sz="1800" b="1" i="0" dirty="0">
              <a:solidFill>
                <a:srgbClr val="000000"/>
              </a:solidFill>
              <a:effectLst/>
              <a:highlight>
                <a:srgbClr val="FFFFFF"/>
              </a:highlight>
              <a:latin typeface="Times New Roman" panose="02020603050405020304" pitchFamily="18" charset="0"/>
            </a:endParaRPr>
          </a:p>
          <a:p>
            <a:pPr algn="just">
              <a:lnSpc>
                <a:spcPct val="110000"/>
              </a:lnSpc>
            </a:pPr>
            <a:r>
              <a:rPr lang="en-US" sz="1800" dirty="0">
                <a:effectLst/>
                <a:highlight>
                  <a:srgbClr val="FFFFFF"/>
                </a:highlight>
                <a:latin typeface="Times New Roman" panose="02020603050405020304" pitchFamily="18" charset="0"/>
                <a:ea typeface="Calibri" panose="020F0502020204030204" pitchFamily="34" charset="0"/>
              </a:rPr>
              <a:t>This first chapter draws upon the science of learning, and accounts for the growing concern about the impact of eco-anxiety on children’s wellbeing. Throughout this module we will follow the engage, build, consolidate model of learning.  This might be through using all three in one session or through iterating between them across the sessions. </a:t>
            </a:r>
            <a:endParaRPr lang="en-US" sz="1800" dirty="0">
              <a:effectLst/>
              <a:latin typeface="Arial" panose="020B0604020202020204" pitchFamily="34" charset="0"/>
              <a:ea typeface="Arial" panose="020B0604020202020204" pitchFamily="34" charset="0"/>
            </a:endParaRPr>
          </a:p>
          <a:p>
            <a:pPr marL="342900" lvl="0" indent="-342900" algn="just">
              <a:lnSpc>
                <a:spcPct val="110000"/>
              </a:lnSpc>
              <a:buSzPts val="1200"/>
              <a:buFont typeface="Symbol" panose="05050102010706020507" pitchFamily="18" charset="2"/>
              <a:buChar char=""/>
            </a:pPr>
            <a:r>
              <a:rPr lang="en-US" sz="1800" b="1" dirty="0">
                <a:effectLst/>
                <a:highlight>
                  <a:srgbClr val="FFFFFF"/>
                </a:highlight>
                <a:latin typeface="Times New Roman" panose="02020603050405020304" pitchFamily="18" charset="0"/>
                <a:ea typeface="Calibri" panose="020F0502020204030204" pitchFamily="34" charset="0"/>
              </a:rPr>
              <a:t>Engage:</a:t>
            </a:r>
            <a:r>
              <a:rPr lang="en-US" sz="1800" dirty="0">
                <a:effectLst/>
                <a:highlight>
                  <a:srgbClr val="FFFFFF"/>
                </a:highlight>
                <a:latin typeface="Times New Roman" panose="02020603050405020304" pitchFamily="18" charset="0"/>
                <a:ea typeface="Calibri" panose="020F0502020204030204" pitchFamily="34" charset="0"/>
              </a:rPr>
              <a:t> What’s in it for me? Or WIIFM? engagement usually means making the learning relevant and relatable; or it means create dissonance through surprising the learner with some unexpected.  It can also be about involving physical, embodied movement.</a:t>
            </a:r>
            <a:endParaRPr lang="en-US" sz="1800" dirty="0">
              <a:effectLst/>
              <a:latin typeface="Arial" panose="020B0604020202020204" pitchFamily="34" charset="0"/>
              <a:ea typeface="Arial" panose="020B0604020202020204" pitchFamily="34" charset="0"/>
            </a:endParaRPr>
          </a:p>
          <a:p>
            <a:pPr marL="342900" lvl="0" indent="-342900" algn="just">
              <a:lnSpc>
                <a:spcPct val="110000"/>
              </a:lnSpc>
              <a:buSzPts val="1200"/>
              <a:buFont typeface="Symbol" panose="05050102010706020507" pitchFamily="18" charset="2"/>
              <a:buChar char=""/>
            </a:pPr>
            <a:r>
              <a:rPr lang="en-US" sz="1800" b="1" dirty="0">
                <a:effectLst/>
                <a:highlight>
                  <a:srgbClr val="FFFFFF"/>
                </a:highlight>
                <a:latin typeface="Times New Roman" panose="02020603050405020304" pitchFamily="18" charset="0"/>
                <a:ea typeface="Calibri" panose="020F0502020204030204" pitchFamily="34" charset="0"/>
              </a:rPr>
              <a:t>Build:</a:t>
            </a:r>
            <a:r>
              <a:rPr lang="en-US" sz="1800" dirty="0">
                <a:effectLst/>
                <a:highlight>
                  <a:srgbClr val="FFFFFF"/>
                </a:highlight>
                <a:latin typeface="Times New Roman" panose="02020603050405020304" pitchFamily="18" charset="0"/>
                <a:ea typeface="Calibri" panose="020F0502020204030204" pitchFamily="34" charset="0"/>
              </a:rPr>
              <a:t> Once the learners are engaged they are ready to explore new information in relation to what has sparked their interest.  Here is where book work, slides, experiments and so on can be useful.</a:t>
            </a:r>
            <a:endParaRPr lang="en-US" sz="1800" dirty="0">
              <a:effectLst/>
              <a:latin typeface="Arial" panose="020B0604020202020204" pitchFamily="34" charset="0"/>
              <a:ea typeface="Arial" panose="020B0604020202020204" pitchFamily="34" charset="0"/>
            </a:endParaRPr>
          </a:p>
          <a:p>
            <a:pPr marL="342900" lvl="0" indent="-342900" algn="just">
              <a:lnSpc>
                <a:spcPct val="110000"/>
              </a:lnSpc>
              <a:buSzPts val="1200"/>
              <a:buFont typeface="Symbol" panose="05050102010706020507" pitchFamily="18" charset="2"/>
              <a:buChar char=""/>
            </a:pPr>
            <a:r>
              <a:rPr lang="en-US" sz="1800" b="1" dirty="0">
                <a:effectLst/>
                <a:highlight>
                  <a:srgbClr val="FFFFFF"/>
                </a:highlight>
                <a:latin typeface="Times New Roman" panose="02020603050405020304" pitchFamily="18" charset="0"/>
                <a:ea typeface="Calibri" panose="020F0502020204030204" pitchFamily="34" charset="0"/>
              </a:rPr>
              <a:t>Consolidate: </a:t>
            </a:r>
            <a:r>
              <a:rPr lang="en-US" sz="1800" dirty="0">
                <a:effectLst/>
                <a:highlight>
                  <a:srgbClr val="FFFFFF"/>
                </a:highlight>
                <a:latin typeface="Times New Roman" panose="02020603050405020304" pitchFamily="18" charset="0"/>
                <a:ea typeface="Calibri" panose="020F0502020204030204" pitchFamily="34" charset="0"/>
              </a:rPr>
              <a:t>This is the phase where we </a:t>
            </a:r>
            <a:r>
              <a:rPr lang="en-US" sz="1800" dirty="0" err="1">
                <a:effectLst/>
                <a:highlight>
                  <a:srgbClr val="FFFFFF"/>
                </a:highlight>
                <a:latin typeface="Times New Roman" panose="02020603050405020304" pitchFamily="18" charset="0"/>
                <a:ea typeface="Calibri" panose="020F0502020204030204" pitchFamily="34" charset="0"/>
              </a:rPr>
              <a:t>concretise</a:t>
            </a:r>
            <a:r>
              <a:rPr lang="en-US" sz="1800" dirty="0">
                <a:effectLst/>
                <a:highlight>
                  <a:srgbClr val="FFFFFF"/>
                </a:highlight>
                <a:latin typeface="Times New Roman" panose="02020603050405020304" pitchFamily="18" charset="0"/>
                <a:ea typeface="Calibri" panose="020F0502020204030204" pitchFamily="34" charset="0"/>
              </a:rPr>
              <a:t> the learning so that it becomes memorable. </a:t>
            </a:r>
            <a:endParaRPr lang="en-US" sz="1800" dirty="0">
              <a:effectLst/>
              <a:latin typeface="Arial" panose="020B0604020202020204" pitchFamily="34" charset="0"/>
              <a:ea typeface="Arial" panose="020B0604020202020204" pitchFamily="34" charset="0"/>
            </a:endParaRPr>
          </a:p>
          <a:p>
            <a:r>
              <a:rPr lang="en-US" sz="1800" u="sng" dirty="0">
                <a:solidFill>
                  <a:srgbClr val="0563C1"/>
                </a:solidFill>
                <a:effectLst/>
                <a:latin typeface="Times New Roman" panose="02020603050405020304" pitchFamily="18" charset="0"/>
                <a:ea typeface="Arial" panose="020B0604020202020204" pitchFamily="34" charset="0"/>
                <a:hlinkClick r:id="rId3"/>
              </a:rPr>
              <a:t>https://impact.chartered.college/article/howard-jones-applying-science-learning-classroom/</a:t>
            </a:r>
            <a:r>
              <a:rPr lang="en-US" sz="1800" dirty="0">
                <a:effectLst/>
                <a:latin typeface="Times New Roman" panose="02020603050405020304" pitchFamily="18" charset="0"/>
                <a:ea typeface="Arial" panose="020B0604020202020204" pitchFamily="34" charset="0"/>
              </a:rPr>
              <a:t> </a:t>
            </a:r>
            <a:endParaRPr lang="en-US" sz="1800" dirty="0">
              <a:effectLst/>
              <a:latin typeface="Arial" panose="020B0604020202020204" pitchFamily="34" charset="0"/>
              <a:ea typeface="Arial" panose="020B0604020202020204" pitchFamily="34" charset="0"/>
            </a:endParaRPr>
          </a:p>
          <a:p>
            <a:r>
              <a:rPr lang="en-US" sz="1800" u="sng" dirty="0">
                <a:solidFill>
                  <a:srgbClr val="0563C1"/>
                </a:solidFill>
                <a:effectLst/>
                <a:latin typeface="Times New Roman" panose="02020603050405020304" pitchFamily="18" charset="0"/>
                <a:ea typeface="Arial" panose="020B0604020202020204" pitchFamily="34" charset="0"/>
                <a:hlinkClick r:id="rId4"/>
              </a:rPr>
              <a:t>https://www.bath.ac.uk/announcements/rise-of-eco-anxiety-affecting-more-and-more-children-says-bath-climate-psychologist/</a:t>
            </a:r>
            <a:r>
              <a:rPr lang="en-US" sz="1800" dirty="0">
                <a:effectLst/>
                <a:latin typeface="Arial" panose="020B0604020202020204" pitchFamily="34" charset="0"/>
                <a:ea typeface="Arial" panose="020B0604020202020204" pitchFamily="34" charset="0"/>
              </a:rPr>
              <a:t> </a:t>
            </a:r>
          </a:p>
          <a:p>
            <a:pPr algn="just">
              <a:lnSpc>
                <a:spcPct val="110000"/>
              </a:lnSpc>
            </a:pPr>
            <a:endParaRPr lang="en-US" sz="1800" b="1" i="0" dirty="0">
              <a:solidFill>
                <a:srgbClr val="000000"/>
              </a:solidFill>
              <a:effectLst/>
              <a:latin typeface="Arial" panose="020B0604020202020204" pitchFamily="34" charset="0"/>
            </a:endParaRPr>
          </a:p>
          <a:p>
            <a:pPr algn="l" rtl="0" fontAlgn="base"/>
            <a:endParaRPr lang="en-US" sz="1800" b="1" i="0" dirty="0">
              <a:solidFill>
                <a:srgbClr val="000000"/>
              </a:solidFill>
              <a:effectLst/>
              <a:latin typeface="Arial" panose="020B0604020202020204" pitchFamily="34" charset="0"/>
            </a:endParaRPr>
          </a:p>
          <a:p>
            <a:pPr algn="l" rtl="0" fontAlgn="base"/>
            <a:r>
              <a:rPr lang="en-US" sz="1800" b="1" i="0" dirty="0">
                <a:solidFill>
                  <a:srgbClr val="000000"/>
                </a:solidFill>
                <a:effectLst/>
                <a:latin typeface="Arial" panose="020B0604020202020204" pitchFamily="34" charset="0"/>
              </a:rPr>
              <a:t>Preliminary knowledge for educators</a:t>
            </a:r>
            <a:r>
              <a:rPr lang="en-US" sz="1800" b="0" i="0" dirty="0">
                <a:solidFill>
                  <a:srgbClr val="000000"/>
                </a:solidFill>
                <a:effectLst/>
                <a:latin typeface="Arial" panose="020B0604020202020204" pitchFamily="34" charset="0"/>
              </a:rPr>
              <a:t> – what is eco-anxiety and how can we mitigate against it?  See the links below</a:t>
            </a:r>
          </a:p>
          <a:p>
            <a:pPr algn="l" rtl="0" fontAlgn="base"/>
            <a:r>
              <a:rPr lang="en-US" sz="1800" b="0" i="0" u="sng" strike="noStrike" dirty="0">
                <a:solidFill>
                  <a:srgbClr val="0563C1"/>
                </a:solidFill>
                <a:effectLst/>
                <a:latin typeface="Arial" panose="020B0604020202020204" pitchFamily="34" charset="0"/>
                <a:hlinkClick r:id="rId4"/>
              </a:rPr>
              <a:t>https://www.bath.ac.uk/announcements/rise-of-eco-anxiety-affecting-more-and-more-children-says-bath-climate-psychologist/</a:t>
            </a:r>
            <a:r>
              <a:rPr lang="en-US" sz="1800" b="0" i="0" dirty="0">
                <a:solidFill>
                  <a:srgbClr val="000000"/>
                </a:solidFill>
                <a:effectLst/>
                <a:latin typeface="Arial" panose="020B0604020202020204" pitchFamily="34" charset="0"/>
              </a:rPr>
              <a:t>  </a:t>
            </a:r>
            <a:endParaRPr lang="en-US" sz="1800" b="0" i="0" dirty="0">
              <a:solidFill>
                <a:srgbClr val="000000"/>
              </a:solidFill>
              <a:effectLst/>
              <a:latin typeface="Segoe UI" panose="020B0502040204020203" pitchFamily="34" charset="0"/>
            </a:endParaRPr>
          </a:p>
          <a:p>
            <a:pPr algn="l" rtl="0" fontAlgn="base"/>
            <a:r>
              <a:rPr lang="en-US" sz="1800" b="0" i="0" u="sng" strike="noStrike" dirty="0">
                <a:solidFill>
                  <a:srgbClr val="0563C1"/>
                </a:solidFill>
                <a:effectLst/>
                <a:latin typeface="Arial" panose="020B0604020202020204" pitchFamily="34" charset="0"/>
                <a:hlinkClick r:id="rId5"/>
              </a:rPr>
              <a:t>https://www.hfehmind.org.uk/news/eco-anxiety-and-young-peoples-mental-health/</a:t>
            </a:r>
            <a:r>
              <a:rPr lang="en-US" sz="1800" b="0" i="0" dirty="0">
                <a:solidFill>
                  <a:srgbClr val="000000"/>
                </a:solidFill>
                <a:effectLst/>
                <a:latin typeface="Arial" panose="020B0604020202020204" pitchFamily="34" charset="0"/>
              </a:rPr>
              <a:t> </a:t>
            </a:r>
            <a:endParaRPr lang="en-US" sz="18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Arial" panose="020B0604020202020204" pitchFamily="34" charset="0"/>
              </a:rPr>
              <a:t>Barratt Hacking, E., Scott, W. and Lee, E., (2010) Evidence of Impact of Sustainable Schools. Other. Department for Children, Schools and Families  (DCSF).  </a:t>
            </a:r>
            <a:endParaRPr lang="en-US" sz="1800" b="0" i="0" dirty="0">
              <a:solidFill>
                <a:srgbClr val="000000"/>
              </a:solidFill>
              <a:effectLst/>
              <a:latin typeface="Segoe UI" panose="020B0502040204020203" pitchFamily="34" charset="0"/>
            </a:endParaRPr>
          </a:p>
          <a:p>
            <a:pPr algn="l" rtl="0" fontAlgn="base"/>
            <a:endParaRPr lang="en-US" sz="1800" b="0" i="0" dirty="0">
              <a:solidFill>
                <a:srgbClr val="000000"/>
              </a:solidFill>
              <a:effectLst/>
              <a:latin typeface="Arial" panose="020B0604020202020204" pitchFamily="34" charset="0"/>
            </a:endParaRPr>
          </a:p>
          <a:p>
            <a:pPr algn="l" rtl="0" fontAlgn="base"/>
            <a:endParaRPr lang="en-US" sz="1800" b="0" i="0" dirty="0">
              <a:solidFill>
                <a:srgbClr val="000000"/>
              </a:solidFill>
              <a:effectLst/>
              <a:latin typeface="Arial" panose="020B0604020202020204" pitchFamily="34" charset="0"/>
            </a:endParaRPr>
          </a:p>
          <a:p>
            <a:pPr algn="l" rtl="0" fontAlgn="base"/>
            <a:r>
              <a:rPr lang="en-US" sz="1800" b="0" i="0" dirty="0">
                <a:solidFill>
                  <a:srgbClr val="000000"/>
                </a:solidFill>
                <a:effectLst/>
                <a:latin typeface="Arial" panose="020B0604020202020204" pitchFamily="34" charset="0"/>
              </a:rPr>
              <a:t>Teaching about climate change can be very worrying for the educator as much as for the students, so it is a good idea to look at some good news, solution driven stories before you start: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Arial" panose="020B0604020202020204" pitchFamily="34" charset="0"/>
              </a:rPr>
              <a:t>1. </a:t>
            </a:r>
            <a:r>
              <a:rPr lang="en-US" sz="1800" b="0" i="0" u="sng" strike="noStrike" dirty="0">
                <a:solidFill>
                  <a:srgbClr val="0563C1"/>
                </a:solidFill>
                <a:effectLst/>
                <a:latin typeface="Times New Roman" panose="02020603050405020304" pitchFamily="18" charset="0"/>
                <a:hlinkClick r:id="rId6"/>
              </a:rPr>
              <a:t>https://www.globalcitizen.org/en/content/8-crazy-inventions-that-can-save-the-planet/</a:t>
            </a:r>
            <a:r>
              <a:rPr lang="en-US" sz="1800" b="0" i="0" dirty="0">
                <a:solidFill>
                  <a:srgbClr val="000000"/>
                </a:solidFill>
                <a:effectLst/>
                <a:latin typeface="Times New Roman" panose="02020603050405020304" pitchFamily="18" charset="0"/>
              </a:rPr>
              <a:t> </a:t>
            </a:r>
          </a:p>
          <a:p>
            <a:pPr algn="l" rtl="0" fontAlgn="base"/>
            <a:r>
              <a:rPr lang="en-US" sz="1800" b="0" i="0" dirty="0">
                <a:solidFill>
                  <a:srgbClr val="000000"/>
                </a:solidFill>
                <a:effectLst/>
                <a:latin typeface="Times New Roman" panose="02020603050405020304" pitchFamily="18" charset="0"/>
              </a:rPr>
              <a:t>2. </a:t>
            </a:r>
            <a:r>
              <a:rPr lang="en-US" sz="1800" b="0" i="0" u="sng" strike="noStrike" dirty="0">
                <a:solidFill>
                  <a:srgbClr val="0563C1"/>
                </a:solidFill>
                <a:effectLst/>
                <a:latin typeface="Times New Roman" panose="02020603050405020304" pitchFamily="18" charset="0"/>
                <a:hlinkClick r:id="rId7"/>
              </a:rPr>
              <a:t>https://architizer.com/blog/inspiration/collections/pollution-solution/</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3"/>
            </a:pPr>
            <a:r>
              <a:rPr lang="en-US" sz="1800" b="0" i="0" u="sng" strike="noStrike" dirty="0">
                <a:solidFill>
                  <a:srgbClr val="0563C1"/>
                </a:solidFill>
                <a:effectLst/>
                <a:latin typeface="Times New Roman" panose="02020603050405020304" pitchFamily="18" charset="0"/>
                <a:hlinkClick r:id="rId8"/>
              </a:rPr>
              <a:t> https://www.livescience.com/7992-top-10-craziest-solutions-global-warming.html</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4"/>
            </a:pPr>
            <a:r>
              <a:rPr lang="en-US" sz="1800" b="0" i="0" dirty="0">
                <a:solidFill>
                  <a:srgbClr val="000000"/>
                </a:solidFill>
                <a:effectLst/>
                <a:latin typeface="Times New Roman" panose="02020603050405020304" pitchFamily="18" charset="0"/>
              </a:rPr>
              <a:t> Carbon reduction, batteries: </a:t>
            </a:r>
            <a:r>
              <a:rPr lang="en-US" sz="1800" b="0" i="0" u="sng" strike="noStrike" dirty="0">
                <a:solidFill>
                  <a:srgbClr val="0563C1"/>
                </a:solidFill>
                <a:effectLst/>
                <a:latin typeface="Times New Roman" panose="02020603050405020304" pitchFamily="18" charset="0"/>
                <a:hlinkClick r:id="rId9"/>
              </a:rPr>
              <a:t>https://www.bresslergroup.com/blog/innovative-technology-for-climate-change-7-solutions/</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5"/>
            </a:pPr>
            <a:r>
              <a:rPr lang="en-US" sz="1800" b="0" i="0" dirty="0">
                <a:solidFill>
                  <a:srgbClr val="000000"/>
                </a:solidFill>
                <a:effectLst/>
                <a:latin typeface="Times New Roman" panose="02020603050405020304" pitchFamily="18" charset="0"/>
              </a:rPr>
              <a:t> </a:t>
            </a:r>
            <a:r>
              <a:rPr lang="en-US" sz="1800" b="0" i="0" dirty="0" err="1">
                <a:solidFill>
                  <a:srgbClr val="000000"/>
                </a:solidFill>
                <a:effectLst/>
                <a:latin typeface="Times New Roman" panose="02020603050405020304" pitchFamily="18" charset="0"/>
              </a:rPr>
              <a:t>Behavioural</a:t>
            </a:r>
            <a:r>
              <a:rPr lang="en-US" sz="1800" b="0" i="0" dirty="0">
                <a:solidFill>
                  <a:srgbClr val="000000"/>
                </a:solidFill>
                <a:effectLst/>
                <a:latin typeface="Times New Roman" panose="02020603050405020304" pitchFamily="18" charset="0"/>
              </a:rPr>
              <a:t>: </a:t>
            </a:r>
            <a:r>
              <a:rPr lang="en-US" sz="1800" b="0" i="0" u="sng" strike="noStrike" dirty="0">
                <a:solidFill>
                  <a:srgbClr val="0563C1"/>
                </a:solidFill>
                <a:effectLst/>
                <a:latin typeface="Times New Roman" panose="02020603050405020304" pitchFamily="18" charset="0"/>
                <a:hlinkClick r:id="rId10"/>
              </a:rPr>
              <a:t>https://www.unenvironment.org/news-and-stories/story/five-ways-behavioural-science-can-transform-climate-change-action</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6"/>
            </a:pPr>
            <a:r>
              <a:rPr lang="en-US" sz="1800" b="0" i="0" dirty="0">
                <a:solidFill>
                  <a:srgbClr val="000000"/>
                </a:solidFill>
                <a:effectLst/>
                <a:latin typeface="Times New Roman" panose="02020603050405020304" pitchFamily="18" charset="0"/>
              </a:rPr>
              <a:t> </a:t>
            </a:r>
            <a:r>
              <a:rPr lang="en-US" sz="1800" b="0" i="0" dirty="0" err="1">
                <a:solidFill>
                  <a:srgbClr val="000000"/>
                </a:solidFill>
                <a:effectLst/>
                <a:latin typeface="Times New Roman" panose="02020603050405020304" pitchFamily="18" charset="0"/>
              </a:rPr>
              <a:t>Behavioural</a:t>
            </a:r>
            <a:r>
              <a:rPr lang="en-US" sz="1800" b="0" i="0" dirty="0">
                <a:solidFill>
                  <a:srgbClr val="000000"/>
                </a:solidFill>
                <a:effectLst/>
                <a:latin typeface="Times New Roman" panose="02020603050405020304" pitchFamily="18" charset="0"/>
              </a:rPr>
              <a:t>: </a:t>
            </a:r>
            <a:r>
              <a:rPr lang="en-US" sz="1800" b="0" i="0" u="sng" strike="noStrike" dirty="0">
                <a:solidFill>
                  <a:srgbClr val="0563C1"/>
                </a:solidFill>
                <a:effectLst/>
                <a:latin typeface="Times New Roman" panose="02020603050405020304" pitchFamily="18" charset="0"/>
                <a:hlinkClick r:id="rId11"/>
              </a:rPr>
              <a:t>https://behavioralscientist.org/fight-climate-change-with-behavior-change/</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7"/>
            </a:pPr>
            <a:r>
              <a:rPr lang="en-US" sz="1800" b="0" i="0" dirty="0">
                <a:solidFill>
                  <a:srgbClr val="000000"/>
                </a:solidFill>
                <a:effectLst/>
                <a:latin typeface="Times New Roman" panose="02020603050405020304" pitchFamily="18" charset="0"/>
              </a:rPr>
              <a:t> </a:t>
            </a:r>
            <a:r>
              <a:rPr lang="en-US" sz="1800" b="0" i="0" dirty="0" err="1">
                <a:solidFill>
                  <a:srgbClr val="000000"/>
                </a:solidFill>
                <a:effectLst/>
                <a:latin typeface="Times New Roman" panose="02020603050405020304" pitchFamily="18" charset="0"/>
              </a:rPr>
              <a:t>Behavioural</a:t>
            </a:r>
            <a:r>
              <a:rPr lang="en-US" sz="1800" b="0" i="0" dirty="0">
                <a:solidFill>
                  <a:srgbClr val="000000"/>
                </a:solidFill>
                <a:effectLst/>
                <a:latin typeface="Times New Roman" panose="02020603050405020304" pitchFamily="18" charset="0"/>
              </a:rPr>
              <a:t>: </a:t>
            </a:r>
            <a:r>
              <a:rPr lang="en-US" sz="1800" b="0" i="0" u="sng" strike="noStrike" dirty="0">
                <a:solidFill>
                  <a:srgbClr val="0563C1"/>
                </a:solidFill>
                <a:effectLst/>
                <a:latin typeface="Times New Roman" panose="02020603050405020304" pitchFamily="18" charset="0"/>
                <a:hlinkClick r:id="rId12"/>
              </a:rPr>
              <a:t>https://rare.org/wp-content/uploads/2019/02/2018-CCNBC-Report.pdf</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8"/>
            </a:pPr>
            <a:r>
              <a:rPr lang="en-US" sz="1800" b="0" i="0" dirty="0">
                <a:solidFill>
                  <a:srgbClr val="000000"/>
                </a:solidFill>
                <a:effectLst/>
                <a:latin typeface="Times New Roman" panose="02020603050405020304" pitchFamily="18" charset="0"/>
              </a:rPr>
              <a:t> Farmers: </a:t>
            </a:r>
            <a:r>
              <a:rPr lang="en-US" sz="1800" b="0" i="0" u="sng" strike="noStrike" dirty="0">
                <a:solidFill>
                  <a:srgbClr val="0563C1"/>
                </a:solidFill>
                <a:effectLst/>
                <a:latin typeface="Times New Roman" panose="02020603050405020304" pitchFamily="18" charset="0"/>
                <a:hlinkClick r:id="rId13"/>
              </a:rPr>
              <a:t>https://www.bbc.co.uk/news/uk-49044072</a:t>
            </a:r>
            <a:r>
              <a:rPr lang="en-US" sz="1800" b="0" i="0" dirty="0">
                <a:solidFill>
                  <a:srgbClr val="000000"/>
                </a:solidFill>
                <a:effectLst/>
                <a:latin typeface="Times New Roman" panose="02020603050405020304" pitchFamily="18" charset="0"/>
              </a:rPr>
              <a:t> </a:t>
            </a:r>
          </a:p>
          <a:p>
            <a:pPr algn="just" rtl="0" fontAlgn="base">
              <a:buFont typeface="+mj-lt"/>
              <a:buAutoNum type="arabicPeriod" startAt="9"/>
            </a:pPr>
            <a:r>
              <a:rPr lang="en-US" sz="1800" b="0" i="0" dirty="0">
                <a:solidFill>
                  <a:srgbClr val="000000"/>
                </a:solidFill>
                <a:effectLst/>
                <a:latin typeface="Times New Roman" panose="02020603050405020304" pitchFamily="18" charset="0"/>
              </a:rPr>
              <a:t> Algae: </a:t>
            </a:r>
            <a:r>
              <a:rPr lang="en-US" sz="1800" b="0" i="0" u="sng" strike="noStrike" dirty="0">
                <a:solidFill>
                  <a:srgbClr val="0563C1"/>
                </a:solidFill>
                <a:effectLst/>
                <a:latin typeface="Times New Roman" panose="02020603050405020304" pitchFamily="18" charset="0"/>
                <a:hlinkClick r:id="rId14"/>
              </a:rPr>
              <a:t>https://qz.com/1718988/algae-might-be-a-secret-weapon-to-combatting-climate-change/</a:t>
            </a:r>
            <a:r>
              <a:rPr lang="en-US" sz="1800" b="0" i="0" dirty="0">
                <a:solidFill>
                  <a:srgbClr val="000000"/>
                </a:solidFill>
                <a:effectLst/>
                <a:latin typeface="Times New Roman" panose="02020603050405020304" pitchFamily="18" charset="0"/>
              </a:rPr>
              <a:t> </a:t>
            </a:r>
          </a:p>
          <a:p>
            <a:pPr algn="l" rtl="0" fontAlgn="base"/>
            <a:r>
              <a:rPr lang="en-US" sz="1800" b="0" i="0" dirty="0">
                <a:solidFill>
                  <a:srgbClr val="000000"/>
                </a:solidFill>
                <a:effectLst/>
                <a:latin typeface="Arial" panose="020B0604020202020204" pitchFamily="34" charset="0"/>
              </a:rPr>
              <a:t> </a:t>
            </a:r>
            <a:endParaRPr lang="en-US" b="0" i="0" dirty="0">
              <a:solidFill>
                <a:srgbClr val="000000"/>
              </a:solidFill>
              <a:effectLst/>
              <a:latin typeface="Segoe UI" panose="020B0502040204020203" pitchFamily="34" charset="0"/>
            </a:endParaRPr>
          </a:p>
          <a:p>
            <a:r>
              <a:rPr lang="en-US" sz="1800" b="0" i="0" dirty="0">
                <a:solidFill>
                  <a:srgbClr val="000000"/>
                </a:solidFill>
                <a:effectLst/>
                <a:latin typeface="Times New Roman" panose="02020603050405020304" pitchFamily="18" charset="0"/>
              </a:rPr>
              <a:t>Before we do the important work of </a:t>
            </a:r>
            <a:r>
              <a:rPr lang="en-US" sz="1800" b="1" i="0" dirty="0">
                <a:solidFill>
                  <a:srgbClr val="000000"/>
                </a:solidFill>
                <a:effectLst/>
                <a:latin typeface="Times New Roman" panose="02020603050405020304" pitchFamily="18" charset="0"/>
              </a:rPr>
              <a:t>defining energy </a:t>
            </a:r>
            <a:r>
              <a:rPr lang="en-US" sz="1800" b="0" i="0" dirty="0">
                <a:solidFill>
                  <a:srgbClr val="000000"/>
                </a:solidFill>
                <a:effectLst/>
                <a:latin typeface="Times New Roman" panose="02020603050405020304" pitchFamily="18" charset="0"/>
              </a:rPr>
              <a:t>(Chapter 2)</a:t>
            </a:r>
            <a:r>
              <a:rPr lang="en-US" sz="1800" b="1" i="0" dirty="0">
                <a:solidFill>
                  <a:srgbClr val="000000"/>
                </a:solidFill>
                <a:effectLst/>
                <a:latin typeface="Times New Roman" panose="02020603050405020304" pitchFamily="18" charset="0"/>
              </a:rPr>
              <a:t> </a:t>
            </a:r>
            <a:r>
              <a:rPr lang="en-US" sz="1800" b="0" i="0" dirty="0">
                <a:solidFill>
                  <a:srgbClr val="000000"/>
                </a:solidFill>
                <a:effectLst/>
                <a:latin typeface="Times New Roman" panose="02020603050405020304" pitchFamily="18" charset="0"/>
              </a:rPr>
              <a:t>we suggest giving children the opportunity to explore their existing knowledge about climate change, and most importantly how it makes them feel.</a:t>
            </a:r>
          </a:p>
          <a:p>
            <a:endParaRPr lang="en-US" sz="1800" b="0" i="0" dirty="0">
              <a:solidFill>
                <a:srgbClr val="000000"/>
              </a:solidFill>
              <a:effectLst/>
              <a:latin typeface="Times New Roman" panose="02020603050405020304" pitchFamily="18" charset="0"/>
            </a:endParaRPr>
          </a:p>
          <a:p>
            <a:r>
              <a:rPr lang="en-US" sz="1800" b="0" i="0" dirty="0">
                <a:solidFill>
                  <a:srgbClr val="000000"/>
                </a:solidFill>
                <a:effectLst/>
                <a:latin typeface="Times New Roman" panose="02020603050405020304" pitchFamily="18" charset="0"/>
              </a:rPr>
              <a:t>All images are from free sources such as: http://clipart-library.com/ or </a:t>
            </a:r>
            <a:r>
              <a:rPr lang="en-US" sz="1800" b="0" i="0" dirty="0" err="1">
                <a:solidFill>
                  <a:srgbClr val="000000"/>
                </a:solidFill>
                <a:effectLst/>
                <a:latin typeface="Times New Roman" panose="02020603050405020304" pitchFamily="18" charset="0"/>
              </a:rPr>
              <a:t>Powerpoint’s</a:t>
            </a:r>
            <a:r>
              <a:rPr lang="en-US" sz="1800" b="0" i="0" dirty="0">
                <a:solidFill>
                  <a:srgbClr val="000000"/>
                </a:solidFill>
                <a:effectLst/>
                <a:latin typeface="Times New Roman" panose="02020603050405020304" pitchFamily="18" charset="0"/>
              </a:rPr>
              <a:t> CC image search</a:t>
            </a:r>
          </a:p>
        </p:txBody>
      </p:sp>
      <p:sp>
        <p:nvSpPr>
          <p:cNvPr id="4" name="Slide Number Placeholder 3"/>
          <p:cNvSpPr>
            <a:spLocks noGrp="1"/>
          </p:cNvSpPr>
          <p:nvPr>
            <p:ph type="sldNum" sz="quarter" idx="5"/>
          </p:nvPr>
        </p:nvSpPr>
        <p:spPr/>
        <p:txBody>
          <a:bodyPr/>
          <a:lstStyle/>
          <a:p>
            <a:fld id="{A58F6869-71F0-48A5-AB2A-128BA317B01B}" type="slidenum">
              <a:rPr lang="en-US" smtClean="0"/>
              <a:t>1</a:t>
            </a:fld>
            <a:endParaRPr lang="en-US"/>
          </a:p>
        </p:txBody>
      </p:sp>
    </p:spTree>
    <p:extLst>
      <p:ext uri="{BB962C8B-B14F-4D97-AF65-F5344CB8AC3E}">
        <p14:creationId xmlns:p14="http://schemas.microsoft.com/office/powerpoint/2010/main" val="1346173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1" i="0" dirty="0">
                <a:solidFill>
                  <a:srgbClr val="000000"/>
                </a:solidFill>
                <a:effectLst/>
                <a:latin typeface="Arial" panose="020B0604020202020204" pitchFamily="34" charset="0"/>
              </a:rPr>
              <a:t>Start: </a:t>
            </a:r>
            <a:r>
              <a:rPr lang="en-US" sz="1800" dirty="0">
                <a:effectLst/>
                <a:latin typeface="Times New Roman" panose="02020603050405020304" pitchFamily="18" charset="0"/>
                <a:ea typeface="Arial" panose="020B0604020202020204" pitchFamily="34" charset="0"/>
              </a:rPr>
              <a:t>Spend the session working out what the students already know, how they feel, and what they would like to know more about.  Keep a record of what is discussed so that you can return to this at the end of the topic and show how what they have learned has addressed some of these questions.</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 </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This can be done by starting in small groups to think about environmental degradation: what is it is, and means, what forms it takes and so on, and then sharing that with the class. Using A3 paper, in the groups to record their own group’s thoughts first in one </a:t>
            </a:r>
            <a:r>
              <a:rPr lang="en-US" sz="1800" dirty="0" err="1">
                <a:effectLst/>
                <a:latin typeface="Times New Roman" panose="02020603050405020304" pitchFamily="18" charset="0"/>
                <a:ea typeface="Arial" panose="020B0604020202020204" pitchFamily="34" charset="0"/>
              </a:rPr>
              <a:t>colour</a:t>
            </a:r>
            <a:r>
              <a:rPr lang="en-US" sz="1800" dirty="0">
                <a:effectLst/>
                <a:latin typeface="Times New Roman" panose="02020603050405020304" pitchFamily="18" charset="0"/>
                <a:ea typeface="Arial" panose="020B0604020202020204" pitchFamily="34" charset="0"/>
              </a:rPr>
              <a:t> and then adding to this the ideas from the rest of the class in another </a:t>
            </a:r>
            <a:r>
              <a:rPr lang="en-US" sz="1800" dirty="0" err="1">
                <a:effectLst/>
                <a:latin typeface="Times New Roman" panose="02020603050405020304" pitchFamily="18" charset="0"/>
                <a:ea typeface="Arial" panose="020B0604020202020204" pitchFamily="34" charset="0"/>
              </a:rPr>
              <a:t>colour</a:t>
            </a:r>
            <a:r>
              <a:rPr lang="en-US" sz="1800" dirty="0">
                <a:effectLst/>
                <a:latin typeface="Times New Roman" panose="02020603050405020304" pitchFamily="18" charset="0"/>
                <a:ea typeface="Arial" panose="020B0604020202020204" pitchFamily="34" charset="0"/>
              </a:rPr>
              <a:t> might work. </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 </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Remember to try to elicit not just what it is known but also how it makes them feel, and bearing in mind that you will be focusing on energy, aim to include some causes of degradation, particularly those that are relevant to energy usage. </a:t>
            </a:r>
            <a:endParaRPr lang="en-US" sz="1800" dirty="0">
              <a:effectLst/>
              <a:latin typeface="Arial" panose="020B0604020202020204" pitchFamily="34" charset="0"/>
              <a:ea typeface="Arial" panose="020B0604020202020204" pitchFamily="34" charset="0"/>
            </a:endParaRPr>
          </a:p>
          <a:p>
            <a:pPr algn="l" rtl="0" fontAlgn="base"/>
            <a:endParaRPr lang="en-US" sz="1200" b="1" i="0" dirty="0">
              <a:solidFill>
                <a:srgbClr val="000000"/>
              </a:solidFill>
              <a:effectLst/>
              <a:latin typeface="Arial" panose="020B0604020202020204" pitchFamily="34" charset="0"/>
            </a:endParaRPr>
          </a:p>
          <a:p>
            <a:pPr algn="l" rtl="0" fontAlgn="base"/>
            <a:r>
              <a:rPr lang="en-US" sz="1200" b="0" i="0" dirty="0">
                <a:solidFill>
                  <a:srgbClr val="000000"/>
                </a:solidFill>
                <a:effectLst/>
                <a:latin typeface="Arial" panose="020B0604020202020204" pitchFamily="34" charset="0"/>
              </a:rPr>
              <a:t>Introduce the topic with a good news story from the links provided in Slide 1 notes (and linked below) </a:t>
            </a:r>
          </a:p>
          <a:p>
            <a:pPr algn="l" rtl="0" fontAlgn="base"/>
            <a:r>
              <a:rPr lang="en-US" sz="1200" b="0" i="1" dirty="0">
                <a:solidFill>
                  <a:srgbClr val="000000"/>
                </a:solidFill>
                <a:effectLst/>
                <a:latin typeface="Arial" panose="020B0604020202020204" pitchFamily="34" charset="0"/>
              </a:rPr>
              <a:t>‘Why is this kind of work important?’</a:t>
            </a:r>
            <a:r>
              <a:rPr lang="en-US" sz="1200" b="0" i="0" dirty="0">
                <a:solidFill>
                  <a:srgbClr val="000000"/>
                </a:solidFill>
                <a:effectLst/>
                <a:latin typeface="Arial" panose="020B0604020202020204" pitchFamily="34" charset="0"/>
              </a:rPr>
              <a:t> could be a question that leads into an exploration of their understanding of environmental degradation.  </a:t>
            </a:r>
          </a:p>
          <a:p>
            <a:r>
              <a:rPr lang="en-US" sz="1200" b="0" i="0" dirty="0">
                <a:solidFill>
                  <a:srgbClr val="000000"/>
                </a:solidFill>
                <a:effectLst/>
                <a:latin typeface="Arial" panose="020B0604020202020204" pitchFamily="34" charset="0"/>
              </a:rPr>
              <a:t>Explain that you are going to explore their understanding of environmental degradation over the next term, and you are going to use a diary to write about this.</a:t>
            </a:r>
          </a:p>
          <a:p>
            <a:endParaRPr lang="en-US" dirty="0"/>
          </a:p>
          <a:p>
            <a:endParaRPr lang="en-US" dirty="0"/>
          </a:p>
          <a:p>
            <a:pPr algn="l" rtl="0" fontAlgn="base"/>
            <a:r>
              <a:rPr lang="en-US" sz="1200" b="1" i="0" dirty="0">
                <a:solidFill>
                  <a:srgbClr val="000000"/>
                </a:solidFill>
                <a:effectLst/>
                <a:latin typeface="Arial" panose="020B0604020202020204" pitchFamily="34" charset="0"/>
              </a:rPr>
              <a:t>Preliminary knowledge for educators</a:t>
            </a:r>
            <a:r>
              <a:rPr lang="en-US" sz="1200" b="0" i="0" dirty="0">
                <a:solidFill>
                  <a:srgbClr val="000000"/>
                </a:solidFill>
                <a:effectLst/>
                <a:latin typeface="Arial" panose="020B0604020202020204" pitchFamily="34" charset="0"/>
              </a:rPr>
              <a:t> – what is eco-anxiety and how can we mitigate against it?  See the links below</a:t>
            </a:r>
          </a:p>
          <a:p>
            <a:pPr algn="l" rtl="0" fontAlgn="base"/>
            <a:r>
              <a:rPr lang="en-US" sz="1200" b="0" i="0" u="sng" strike="noStrike" dirty="0">
                <a:solidFill>
                  <a:srgbClr val="0563C1"/>
                </a:solidFill>
                <a:effectLst/>
                <a:latin typeface="Arial" panose="020B0604020202020204" pitchFamily="34" charset="0"/>
                <a:hlinkClick r:id="rId3"/>
              </a:rPr>
              <a:t>https://www.bath.ac.uk/announcements/rise-of-eco-anxiety-affecting-more-and-more-children-says-bath-climate-psychologist/</a:t>
            </a:r>
            <a:r>
              <a:rPr lang="en-US" sz="1200" b="0" i="0" dirty="0">
                <a:solidFill>
                  <a:srgbClr val="000000"/>
                </a:solidFill>
                <a:effectLst/>
                <a:latin typeface="Arial" panose="020B0604020202020204" pitchFamily="34" charset="0"/>
              </a:rPr>
              <a:t>  </a:t>
            </a:r>
            <a:endParaRPr lang="en-US" sz="1200" b="0" i="0" dirty="0">
              <a:solidFill>
                <a:srgbClr val="000000"/>
              </a:solidFill>
              <a:effectLst/>
              <a:latin typeface="Segoe UI" panose="020B0502040204020203" pitchFamily="34" charset="0"/>
            </a:endParaRPr>
          </a:p>
          <a:p>
            <a:pPr algn="l" rtl="0" fontAlgn="base"/>
            <a:r>
              <a:rPr lang="en-US" sz="1200" b="0" i="0" u="sng" strike="noStrike" dirty="0">
                <a:solidFill>
                  <a:srgbClr val="0563C1"/>
                </a:solidFill>
                <a:effectLst/>
                <a:latin typeface="Arial" panose="020B0604020202020204" pitchFamily="34" charset="0"/>
                <a:hlinkClick r:id="rId4"/>
              </a:rPr>
              <a:t>https://www.hfehmind.org.uk/news/eco-anxiety-and-young-peoples-mental-health/</a:t>
            </a:r>
            <a:r>
              <a:rPr lang="en-US" sz="1200" b="0" i="0" dirty="0">
                <a:solidFill>
                  <a:srgbClr val="000000"/>
                </a:solidFill>
                <a:effectLst/>
                <a:latin typeface="Arial" panose="020B0604020202020204" pitchFamily="34" charset="0"/>
              </a:rPr>
              <a:t> </a:t>
            </a:r>
            <a:endParaRPr lang="en-US" sz="1200" b="0" i="0" dirty="0">
              <a:solidFill>
                <a:srgbClr val="000000"/>
              </a:solidFill>
              <a:effectLst/>
              <a:latin typeface="Segoe UI" panose="020B0502040204020203" pitchFamily="34" charset="0"/>
            </a:endParaRPr>
          </a:p>
          <a:p>
            <a:pPr algn="l" rtl="0" fontAlgn="base"/>
            <a:r>
              <a:rPr lang="en-US" sz="1200" b="0" i="0" dirty="0">
                <a:solidFill>
                  <a:srgbClr val="000000"/>
                </a:solidFill>
                <a:effectLst/>
                <a:latin typeface="Arial" panose="020B0604020202020204" pitchFamily="34" charset="0"/>
              </a:rPr>
              <a:t>Barratt Hacking, E., Scott, W. and Lee, E., (2010) Evidence of Impact of Sustainable Schools. Other. Department for Children, Schools and Families  (DCSF).  </a:t>
            </a:r>
          </a:p>
          <a:p>
            <a:pPr algn="l" rtl="0" fontAlgn="base"/>
            <a:r>
              <a:rPr lang="en-US" b="0" i="0" u="none" dirty="0">
                <a:solidFill>
                  <a:schemeClr val="tx1"/>
                </a:solidFill>
                <a:effectLst/>
                <a:latin typeface="Slack-Lato"/>
                <a:hlinkClick r:id="rId5">
                  <a:extLst>
                    <a:ext uri="{A12FA001-AC4F-418D-AE19-62706E023703}">
                      <ahyp:hlinkClr xmlns:ahyp="http://schemas.microsoft.com/office/drawing/2018/hyperlinkcolor" val="tx"/>
                    </a:ext>
                  </a:extLst>
                </a:hlinkClick>
              </a:rPr>
              <a:t>Climate anxiety in children and young people and their beliefs about government responses to climate change: a global survey</a:t>
            </a:r>
            <a:r>
              <a:rPr lang="en-US" b="0" i="0" u="none" dirty="0">
                <a:solidFill>
                  <a:schemeClr val="tx1"/>
                </a:solidFill>
                <a:effectLst/>
                <a:latin typeface="Slack-Lato"/>
              </a:rPr>
              <a:t>:</a:t>
            </a:r>
            <a:r>
              <a:rPr lang="en-US" b="1" i="0" u="none" dirty="0">
                <a:solidFill>
                  <a:schemeClr val="tx1"/>
                </a:solidFill>
                <a:effectLst/>
                <a:latin typeface="Slack-Lato"/>
              </a:rPr>
              <a:t> </a:t>
            </a:r>
            <a:r>
              <a:rPr lang="en-US" b="0" i="0" u="sng" dirty="0">
                <a:effectLst/>
                <a:latin typeface="Slack-Lato"/>
                <a:hlinkClick r:id="rId5"/>
              </a:rPr>
              <a:t>https://doi.org/10.1016/S2542-5196(21)00278-3</a:t>
            </a:r>
            <a:r>
              <a:rPr lang="en-US" sz="1200" b="0" i="0" u="sng" dirty="0">
                <a:solidFill>
                  <a:srgbClr val="000000"/>
                </a:solidFill>
                <a:effectLst/>
                <a:latin typeface="Arial" panose="020B0604020202020204" pitchFamily="34" charset="0"/>
              </a:rPr>
              <a:t> </a:t>
            </a:r>
            <a:endParaRPr lang="en-US" sz="1200" b="0" i="0" dirty="0">
              <a:solidFill>
                <a:srgbClr val="000000"/>
              </a:solidFill>
              <a:effectLst/>
              <a:latin typeface="Segoe UI" panose="020B0502040204020203" pitchFamily="34" charset="0"/>
            </a:endParaRPr>
          </a:p>
          <a:p>
            <a:pPr algn="l" rtl="0" fontAlgn="base"/>
            <a:endParaRPr lang="en-US" sz="1200" b="0" i="0" dirty="0">
              <a:solidFill>
                <a:srgbClr val="000000"/>
              </a:solidFill>
              <a:effectLst/>
              <a:latin typeface="Arial" panose="020B0604020202020204" pitchFamily="34" charset="0"/>
            </a:endParaRPr>
          </a:p>
          <a:p>
            <a:pPr algn="l" rtl="0" fontAlgn="base"/>
            <a:endParaRPr lang="en-US" sz="1200" b="0" i="0" dirty="0">
              <a:solidFill>
                <a:srgbClr val="000000"/>
              </a:solidFill>
              <a:effectLst/>
              <a:latin typeface="Arial" panose="020B0604020202020204" pitchFamily="34" charset="0"/>
            </a:endParaRPr>
          </a:p>
          <a:p>
            <a:pPr algn="l" rtl="0" fontAlgn="base"/>
            <a:r>
              <a:rPr lang="en-US" sz="1200" b="0" i="0" dirty="0">
                <a:solidFill>
                  <a:srgbClr val="000000"/>
                </a:solidFill>
                <a:effectLst/>
                <a:latin typeface="Arial" panose="020B0604020202020204" pitchFamily="34" charset="0"/>
              </a:rPr>
              <a:t>Teaching about climate change can be very worrying for the educator as much as for the students, so it is a good idea to look at some good news, solution driven stories before you start: </a:t>
            </a:r>
            <a:endParaRPr lang="en-US" b="0" i="0" dirty="0">
              <a:solidFill>
                <a:srgbClr val="000000"/>
              </a:solidFill>
              <a:effectLst/>
              <a:latin typeface="Segoe UI" panose="020B0502040204020203" pitchFamily="34" charset="0"/>
            </a:endParaRPr>
          </a:p>
          <a:p>
            <a:pPr algn="l" rtl="0" fontAlgn="base"/>
            <a:r>
              <a:rPr lang="en-US" sz="1200" b="0" i="0" dirty="0">
                <a:solidFill>
                  <a:srgbClr val="000000"/>
                </a:solidFill>
                <a:effectLst/>
                <a:latin typeface="Arial" panose="020B0604020202020204" pitchFamily="34" charset="0"/>
              </a:rPr>
              <a:t>1. </a:t>
            </a:r>
            <a:r>
              <a:rPr lang="en-US" sz="1200" b="0" i="0" u="sng" strike="noStrike" dirty="0">
                <a:solidFill>
                  <a:srgbClr val="0563C1"/>
                </a:solidFill>
                <a:effectLst/>
                <a:latin typeface="Times New Roman" panose="02020603050405020304" pitchFamily="18" charset="0"/>
                <a:hlinkClick r:id="rId6"/>
              </a:rPr>
              <a:t>https://www.globalcitizen.org/en/content/8-crazy-inventions-that-can-save-the-planet/</a:t>
            </a:r>
            <a:r>
              <a:rPr lang="en-US" sz="1200" b="0" i="0" dirty="0">
                <a:solidFill>
                  <a:srgbClr val="000000"/>
                </a:solidFill>
                <a:effectLst/>
                <a:latin typeface="Times New Roman" panose="02020603050405020304" pitchFamily="18" charset="0"/>
              </a:rPr>
              <a:t> </a:t>
            </a:r>
          </a:p>
          <a:p>
            <a:pPr algn="l" rtl="0" fontAlgn="base"/>
            <a:r>
              <a:rPr lang="en-US" sz="1200" b="0" i="0" dirty="0">
                <a:solidFill>
                  <a:srgbClr val="000000"/>
                </a:solidFill>
                <a:effectLst/>
                <a:latin typeface="Times New Roman" panose="02020603050405020304" pitchFamily="18" charset="0"/>
              </a:rPr>
              <a:t>2. </a:t>
            </a:r>
            <a:r>
              <a:rPr lang="en-US" sz="1200" b="0" i="0" u="sng" strike="noStrike" dirty="0">
                <a:solidFill>
                  <a:srgbClr val="0563C1"/>
                </a:solidFill>
                <a:effectLst/>
                <a:latin typeface="Times New Roman" panose="02020603050405020304" pitchFamily="18" charset="0"/>
                <a:hlinkClick r:id="rId7"/>
              </a:rPr>
              <a:t>https://architizer.com/blog/inspiration/collections/pollution-solution/</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3"/>
            </a:pPr>
            <a:r>
              <a:rPr lang="en-US" sz="1200" b="0" i="0" u="sng" strike="noStrike" dirty="0">
                <a:solidFill>
                  <a:srgbClr val="0563C1"/>
                </a:solidFill>
                <a:effectLst/>
                <a:latin typeface="Times New Roman" panose="02020603050405020304" pitchFamily="18" charset="0"/>
                <a:hlinkClick r:id="rId8"/>
              </a:rPr>
              <a:t> https://www.livescience.com/7992-top-10-craziest-solutions-global-warming.html</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4"/>
            </a:pPr>
            <a:r>
              <a:rPr lang="en-US" sz="1200" b="0" i="0" dirty="0">
                <a:solidFill>
                  <a:srgbClr val="000000"/>
                </a:solidFill>
                <a:effectLst/>
                <a:latin typeface="Times New Roman" panose="02020603050405020304" pitchFamily="18" charset="0"/>
              </a:rPr>
              <a:t> Carbon reduction, batteries: </a:t>
            </a:r>
            <a:r>
              <a:rPr lang="en-US" sz="1200" b="0" i="0" u="sng" strike="noStrike" dirty="0">
                <a:solidFill>
                  <a:srgbClr val="0563C1"/>
                </a:solidFill>
                <a:effectLst/>
                <a:latin typeface="Times New Roman" panose="02020603050405020304" pitchFamily="18" charset="0"/>
                <a:hlinkClick r:id="rId9"/>
              </a:rPr>
              <a:t>https://www.bresslergroup.com/blog/innovative-technology-for-climate-change-7-solutions/</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5"/>
            </a:pPr>
            <a:r>
              <a:rPr lang="en-US" sz="1200" b="0" i="0" dirty="0">
                <a:solidFill>
                  <a:srgbClr val="000000"/>
                </a:solidFill>
                <a:effectLst/>
                <a:latin typeface="Times New Roman" panose="02020603050405020304" pitchFamily="18" charset="0"/>
              </a:rPr>
              <a:t> </a:t>
            </a:r>
            <a:r>
              <a:rPr lang="en-US" sz="1200" b="0" i="0" dirty="0" err="1">
                <a:solidFill>
                  <a:srgbClr val="000000"/>
                </a:solidFill>
                <a:effectLst/>
                <a:latin typeface="Times New Roman" panose="02020603050405020304" pitchFamily="18" charset="0"/>
              </a:rPr>
              <a:t>Behavioural</a:t>
            </a:r>
            <a:r>
              <a:rPr lang="en-US" sz="1200" b="0" i="0" dirty="0">
                <a:solidFill>
                  <a:srgbClr val="000000"/>
                </a:solidFill>
                <a:effectLst/>
                <a:latin typeface="Times New Roman" panose="02020603050405020304" pitchFamily="18" charset="0"/>
              </a:rPr>
              <a:t>: </a:t>
            </a:r>
            <a:r>
              <a:rPr lang="en-US" sz="1200" b="0" i="0" u="sng" strike="noStrike" dirty="0">
                <a:solidFill>
                  <a:srgbClr val="0563C1"/>
                </a:solidFill>
                <a:effectLst/>
                <a:latin typeface="Times New Roman" panose="02020603050405020304" pitchFamily="18" charset="0"/>
                <a:hlinkClick r:id="rId10"/>
              </a:rPr>
              <a:t>https://www.unenvironment.org/news-and-stories/story/five-ways-behavioural-science-can-transform-climate-change-action</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6"/>
            </a:pPr>
            <a:r>
              <a:rPr lang="en-US" sz="1200" b="0" i="0" dirty="0">
                <a:solidFill>
                  <a:srgbClr val="000000"/>
                </a:solidFill>
                <a:effectLst/>
                <a:latin typeface="Times New Roman" panose="02020603050405020304" pitchFamily="18" charset="0"/>
              </a:rPr>
              <a:t> </a:t>
            </a:r>
            <a:r>
              <a:rPr lang="en-US" sz="1200" b="0" i="0" dirty="0" err="1">
                <a:solidFill>
                  <a:srgbClr val="000000"/>
                </a:solidFill>
                <a:effectLst/>
                <a:latin typeface="Times New Roman" panose="02020603050405020304" pitchFamily="18" charset="0"/>
              </a:rPr>
              <a:t>Behavioural</a:t>
            </a:r>
            <a:r>
              <a:rPr lang="en-US" sz="1200" b="0" i="0" dirty="0">
                <a:solidFill>
                  <a:srgbClr val="000000"/>
                </a:solidFill>
                <a:effectLst/>
                <a:latin typeface="Times New Roman" panose="02020603050405020304" pitchFamily="18" charset="0"/>
              </a:rPr>
              <a:t>: </a:t>
            </a:r>
            <a:r>
              <a:rPr lang="en-US" sz="1200" b="0" i="0" u="sng" strike="noStrike" dirty="0">
                <a:solidFill>
                  <a:srgbClr val="0563C1"/>
                </a:solidFill>
                <a:effectLst/>
                <a:latin typeface="Times New Roman" panose="02020603050405020304" pitchFamily="18" charset="0"/>
                <a:hlinkClick r:id="rId11"/>
              </a:rPr>
              <a:t>https://behavioralscientist.org/fight-climate-change-with-behavior-change/</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7"/>
            </a:pPr>
            <a:r>
              <a:rPr lang="en-US" sz="1200" b="0" i="0" dirty="0">
                <a:solidFill>
                  <a:srgbClr val="000000"/>
                </a:solidFill>
                <a:effectLst/>
                <a:latin typeface="Times New Roman" panose="02020603050405020304" pitchFamily="18" charset="0"/>
              </a:rPr>
              <a:t> </a:t>
            </a:r>
            <a:r>
              <a:rPr lang="en-US" sz="1200" b="0" i="0" dirty="0" err="1">
                <a:solidFill>
                  <a:srgbClr val="000000"/>
                </a:solidFill>
                <a:effectLst/>
                <a:latin typeface="Times New Roman" panose="02020603050405020304" pitchFamily="18" charset="0"/>
              </a:rPr>
              <a:t>Behavioural</a:t>
            </a:r>
            <a:r>
              <a:rPr lang="en-US" sz="1200" b="0" i="0" dirty="0">
                <a:solidFill>
                  <a:srgbClr val="000000"/>
                </a:solidFill>
                <a:effectLst/>
                <a:latin typeface="Times New Roman" panose="02020603050405020304" pitchFamily="18" charset="0"/>
              </a:rPr>
              <a:t>: </a:t>
            </a:r>
            <a:r>
              <a:rPr lang="en-US" sz="1200" b="0" i="0" u="sng" strike="noStrike" dirty="0">
                <a:solidFill>
                  <a:srgbClr val="0563C1"/>
                </a:solidFill>
                <a:effectLst/>
                <a:latin typeface="Times New Roman" panose="02020603050405020304" pitchFamily="18" charset="0"/>
                <a:hlinkClick r:id="rId12"/>
              </a:rPr>
              <a:t>https://rare.org/wp-content/uploads/2019/02/2018-CCNBC-Report.pdf</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8"/>
            </a:pPr>
            <a:r>
              <a:rPr lang="en-US" sz="1200" b="0" i="0" dirty="0">
                <a:solidFill>
                  <a:srgbClr val="000000"/>
                </a:solidFill>
                <a:effectLst/>
                <a:latin typeface="Times New Roman" panose="02020603050405020304" pitchFamily="18" charset="0"/>
              </a:rPr>
              <a:t> Farmers: </a:t>
            </a:r>
            <a:r>
              <a:rPr lang="en-US" sz="1200" b="0" i="0" u="sng" strike="noStrike" dirty="0">
                <a:solidFill>
                  <a:srgbClr val="0563C1"/>
                </a:solidFill>
                <a:effectLst/>
                <a:latin typeface="Times New Roman" panose="02020603050405020304" pitchFamily="18" charset="0"/>
                <a:hlinkClick r:id="rId13"/>
              </a:rPr>
              <a:t>https://www.bbc.co.uk/news/uk-49044072</a:t>
            </a:r>
            <a:r>
              <a:rPr lang="en-US" sz="1200" b="0" i="0" dirty="0">
                <a:solidFill>
                  <a:srgbClr val="000000"/>
                </a:solidFill>
                <a:effectLst/>
                <a:latin typeface="Times New Roman" panose="02020603050405020304" pitchFamily="18" charset="0"/>
              </a:rPr>
              <a:t> </a:t>
            </a:r>
          </a:p>
          <a:p>
            <a:pPr algn="just" rtl="0" fontAlgn="base">
              <a:buFont typeface="+mj-lt"/>
              <a:buAutoNum type="arabicPeriod" startAt="9"/>
            </a:pPr>
            <a:r>
              <a:rPr lang="en-US" sz="1200" b="0" i="0" dirty="0">
                <a:solidFill>
                  <a:srgbClr val="000000"/>
                </a:solidFill>
                <a:effectLst/>
                <a:latin typeface="Times New Roman" panose="02020603050405020304" pitchFamily="18" charset="0"/>
              </a:rPr>
              <a:t> Algae: </a:t>
            </a:r>
            <a:r>
              <a:rPr lang="en-US" sz="1200" b="0" i="0" u="sng" strike="noStrike" dirty="0">
                <a:solidFill>
                  <a:srgbClr val="0563C1"/>
                </a:solidFill>
                <a:effectLst/>
                <a:latin typeface="Times New Roman" panose="02020603050405020304" pitchFamily="18" charset="0"/>
                <a:hlinkClick r:id="rId14"/>
              </a:rPr>
              <a:t>https://qz.com/1718988/algae-might-be-a-secret-weapon-to-combatting-climate-change/</a:t>
            </a:r>
            <a:r>
              <a:rPr lang="en-US" sz="1200" b="0" i="0" dirty="0">
                <a:solidFill>
                  <a:srgbClr val="000000"/>
                </a:solidFill>
                <a:effectLst/>
                <a:latin typeface="Times New Roman" panose="02020603050405020304" pitchFamily="18" charset="0"/>
              </a:rPr>
              <a:t> </a:t>
            </a:r>
          </a:p>
          <a:p>
            <a:pPr algn="l" rtl="0" fontAlgn="base"/>
            <a:r>
              <a:rPr lang="en-US" sz="1200" b="0" i="0" dirty="0">
                <a:solidFill>
                  <a:srgbClr val="000000"/>
                </a:solidFill>
                <a:effectLst/>
                <a:latin typeface="Arial" panose="020B0604020202020204" pitchFamily="34" charset="0"/>
              </a:rPr>
              <a:t> </a:t>
            </a:r>
            <a:endParaRPr lang="en-US" b="0" i="0" dirty="0">
              <a:solidFill>
                <a:srgbClr val="000000"/>
              </a:solidFill>
              <a:effectLst/>
              <a:latin typeface="Segoe UI" panose="020B0502040204020203" pitchFamily="34" charset="0"/>
            </a:endParaRPr>
          </a:p>
          <a:p>
            <a:r>
              <a:rPr lang="en-US" sz="1200" b="0" i="0" dirty="0">
                <a:solidFill>
                  <a:srgbClr val="000000"/>
                </a:solidFill>
                <a:effectLst/>
                <a:latin typeface="Times New Roman" panose="02020603050405020304" pitchFamily="18" charset="0"/>
              </a:rPr>
              <a:t>Before we do the important work of </a:t>
            </a:r>
            <a:r>
              <a:rPr lang="en-US" sz="1200" b="1" i="0" dirty="0">
                <a:solidFill>
                  <a:srgbClr val="000000"/>
                </a:solidFill>
                <a:effectLst/>
                <a:latin typeface="Times New Roman" panose="02020603050405020304" pitchFamily="18" charset="0"/>
              </a:rPr>
              <a:t>defining energy </a:t>
            </a:r>
            <a:r>
              <a:rPr lang="en-US" sz="1200" b="0" i="0" dirty="0">
                <a:solidFill>
                  <a:srgbClr val="000000"/>
                </a:solidFill>
                <a:effectLst/>
                <a:latin typeface="Times New Roman" panose="02020603050405020304" pitchFamily="18" charset="0"/>
              </a:rPr>
              <a:t>(Chapter 2)</a:t>
            </a:r>
            <a:r>
              <a:rPr lang="en-US" sz="1200" b="1" i="0" dirty="0">
                <a:solidFill>
                  <a:srgbClr val="000000"/>
                </a:solidFill>
                <a:effectLst/>
                <a:latin typeface="Times New Roman" panose="02020603050405020304" pitchFamily="18" charset="0"/>
              </a:rPr>
              <a:t> </a:t>
            </a:r>
            <a:r>
              <a:rPr lang="en-US" sz="1200" b="0" i="0" dirty="0">
                <a:solidFill>
                  <a:srgbClr val="000000"/>
                </a:solidFill>
                <a:effectLst/>
                <a:latin typeface="Times New Roman" panose="02020603050405020304" pitchFamily="18" charset="0"/>
              </a:rPr>
              <a:t>we suggest giving children the opportunity to explore their existing knowledge about climate change, and most importantly how it makes them feel.</a:t>
            </a:r>
          </a:p>
          <a:p>
            <a:endParaRPr lang="en-US" dirty="0"/>
          </a:p>
        </p:txBody>
      </p:sp>
      <p:sp>
        <p:nvSpPr>
          <p:cNvPr id="4" name="Slide Number Placeholder 3"/>
          <p:cNvSpPr>
            <a:spLocks noGrp="1"/>
          </p:cNvSpPr>
          <p:nvPr>
            <p:ph type="sldNum" sz="quarter" idx="5"/>
          </p:nvPr>
        </p:nvSpPr>
        <p:spPr/>
        <p:txBody>
          <a:bodyPr/>
          <a:lstStyle/>
          <a:p>
            <a:fld id="{A58F6869-71F0-48A5-AB2A-128BA317B01B}" type="slidenum">
              <a:rPr lang="en-US" smtClean="0"/>
              <a:t>2</a:t>
            </a:fld>
            <a:endParaRPr lang="en-US"/>
          </a:p>
        </p:txBody>
      </p:sp>
    </p:spTree>
    <p:extLst>
      <p:ext uri="{BB962C8B-B14F-4D97-AF65-F5344CB8AC3E}">
        <p14:creationId xmlns:p14="http://schemas.microsoft.com/office/powerpoint/2010/main" val="2547570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from </a:t>
            </a:r>
            <a:r>
              <a:rPr lang="en-US" dirty="0" err="1"/>
              <a:t>Pexels</a:t>
            </a:r>
            <a:endParaRPr lang="en-US" dirty="0"/>
          </a:p>
        </p:txBody>
      </p:sp>
      <p:sp>
        <p:nvSpPr>
          <p:cNvPr id="4" name="Slide Number Placeholder 3"/>
          <p:cNvSpPr>
            <a:spLocks noGrp="1"/>
          </p:cNvSpPr>
          <p:nvPr>
            <p:ph type="sldNum" sz="quarter" idx="5"/>
          </p:nvPr>
        </p:nvSpPr>
        <p:spPr/>
        <p:txBody>
          <a:bodyPr/>
          <a:lstStyle/>
          <a:p>
            <a:fld id="{A58F6869-71F0-48A5-AB2A-128BA317B01B}" type="slidenum">
              <a:rPr lang="en-US" smtClean="0"/>
              <a:t>3</a:t>
            </a:fld>
            <a:endParaRPr lang="en-US"/>
          </a:p>
        </p:txBody>
      </p:sp>
    </p:spTree>
    <p:extLst>
      <p:ext uri="{BB962C8B-B14F-4D97-AF65-F5344CB8AC3E}">
        <p14:creationId xmlns:p14="http://schemas.microsoft.com/office/powerpoint/2010/main" val="343170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Listen to the following clip: https://www.youtube.com/watch?v=Zz0Za6hl_DQ&amp;ab_channel=RoyalSocietyOfChemistry </a:t>
            </a:r>
          </a:p>
          <a:p>
            <a:endParaRPr lang="en-US" dirty="0"/>
          </a:p>
          <a:p>
            <a:pPr algn="l" rtl="0" fontAlgn="base"/>
            <a:r>
              <a:rPr lang="en-US" sz="1800" b="0" i="0" dirty="0">
                <a:solidFill>
                  <a:srgbClr val="000000"/>
                </a:solidFill>
                <a:effectLst/>
                <a:latin typeface="Arial" panose="020B0604020202020204" pitchFamily="34" charset="0"/>
              </a:rPr>
              <a:t>Remember to try to elicit not just what it is known but </a:t>
            </a:r>
            <a:r>
              <a:rPr lang="en-US" sz="1800" b="1" i="0" dirty="0">
                <a:solidFill>
                  <a:srgbClr val="000000"/>
                </a:solidFill>
                <a:effectLst/>
                <a:latin typeface="Arial" panose="020B0604020202020204" pitchFamily="34" charset="0"/>
              </a:rPr>
              <a:t>also how it makes them feel. </a:t>
            </a:r>
            <a:r>
              <a:rPr lang="en-US" sz="1800" b="0" i="0" dirty="0">
                <a:solidFill>
                  <a:srgbClr val="000000"/>
                </a:solidFill>
                <a:effectLst/>
                <a:latin typeface="Arial" panose="020B0604020202020204" pitchFamily="34" charset="0"/>
              </a:rPr>
              <a:t>Bearing in mind that you will be focusing on energy, aim to include some causes of environmental changes, particularly those that are relevant to energy usage, e.g. related to gas or coal.</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Arial" panose="020B0604020202020204" pitchFamily="34"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Arial" panose="020B0604020202020204" pitchFamily="34" charset="0"/>
              </a:rPr>
              <a:t>Acknowledge the concerns and worries they may have and talk about how you are going to be thinking about ways they can work on solving some of these problems both now and in the future.  </a:t>
            </a:r>
            <a:r>
              <a:rPr lang="en-US" sz="1800" b="0" i="0" dirty="0">
                <a:solidFill>
                  <a:srgbClr val="FF0066"/>
                </a:solidFill>
                <a:effectLst/>
                <a:latin typeface="Arial" panose="020B0604020202020204" pitchFamily="34" charset="0"/>
              </a:rPr>
              <a:t>(Voicing concerns and taking time to talk about them can help to dispel them, particularly if it is linked to tangible actions)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Arial" panose="020B0604020202020204" pitchFamily="34" charset="0"/>
              </a:rPr>
              <a:t> </a:t>
            </a:r>
          </a:p>
          <a:p>
            <a:pPr algn="l" rtl="0" fontAlgn="base"/>
            <a:endParaRPr lang="en-US" sz="1800" b="0" i="0" dirty="0">
              <a:solidFill>
                <a:srgbClr val="000000"/>
              </a:solidFill>
              <a:effectLst/>
              <a:latin typeface="Arial" panose="020B0604020202020204" pitchFamily="34" charset="0"/>
            </a:endParaRPr>
          </a:p>
          <a:p>
            <a:pPr algn="l" rtl="0" fontAlgn="base"/>
            <a:endParaRPr lang="en-US" sz="1800" b="0" i="0" dirty="0">
              <a:solidFill>
                <a:srgbClr val="000000"/>
              </a:solidFill>
              <a:effectLst/>
              <a:latin typeface="Arial" panose="020B0604020202020204" pitchFamily="34" charset="0"/>
            </a:endParaRPr>
          </a:p>
          <a:p>
            <a:pPr algn="l" rtl="0" fontAlgn="base"/>
            <a:endParaRPr lang="en-US" b="0" i="0" dirty="0">
              <a:solidFill>
                <a:srgbClr val="000000"/>
              </a:solidFill>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cs typeface="Times New Roman" panose="02020603050405020304" pitchFamily="18" charset="0"/>
              </a:rPr>
              <a:t>Image from PPT</a:t>
            </a:r>
            <a:endParaRPr lang="en-US" dirty="0"/>
          </a:p>
          <a:p>
            <a:endParaRPr lang="en-US" dirty="0"/>
          </a:p>
        </p:txBody>
      </p:sp>
      <p:sp>
        <p:nvSpPr>
          <p:cNvPr id="4" name="Slide Number Placeholder 3"/>
          <p:cNvSpPr>
            <a:spLocks noGrp="1"/>
          </p:cNvSpPr>
          <p:nvPr>
            <p:ph type="sldNum" sz="quarter" idx="5"/>
          </p:nvPr>
        </p:nvSpPr>
        <p:spPr/>
        <p:txBody>
          <a:bodyPr/>
          <a:lstStyle/>
          <a:p>
            <a:fld id="{A58F6869-71F0-48A5-AB2A-128BA317B01B}" type="slidenum">
              <a:rPr lang="en-US" smtClean="0"/>
              <a:t>4</a:t>
            </a:fld>
            <a:endParaRPr lang="en-US"/>
          </a:p>
        </p:txBody>
      </p:sp>
    </p:spTree>
    <p:extLst>
      <p:ext uri="{BB962C8B-B14F-4D97-AF65-F5344CB8AC3E}">
        <p14:creationId xmlns:p14="http://schemas.microsoft.com/office/powerpoint/2010/main" val="1932326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US" sz="1800" dirty="0">
                <a:effectLst/>
                <a:latin typeface="Times New Roman" panose="02020603050405020304" pitchFamily="18" charset="0"/>
                <a:ea typeface="Arial" panose="020B0604020202020204" pitchFamily="34" charset="0"/>
              </a:rPr>
              <a:t>Acknowledge the concerns and worries they may have and talk about how you are going to be thinking about ways they can work on solving some of these problems both now and in the future.  (Voicing concerns and taking time to talk about them can help to dispel them, particularly if it is linked to tangible actions) </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 </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Begin this process by getting them to make a notebook where they can write down ideas each session on how they can begin to make small changes personally.</a:t>
            </a:r>
            <a:endParaRPr lang="en-US" sz="1800" dirty="0">
              <a:effectLst/>
              <a:latin typeface="Arial" panose="020B0604020202020204" pitchFamily="34" charset="0"/>
              <a:ea typeface="Arial" panose="020B0604020202020204" pitchFamily="34" charset="0"/>
            </a:endParaRPr>
          </a:p>
          <a:p>
            <a:endParaRPr lang="en-US" dirty="0"/>
          </a:p>
          <a:p>
            <a:r>
              <a:rPr lang="en-US" dirty="0"/>
              <a:t>Directions to making an eco diary: </a:t>
            </a:r>
          </a:p>
          <a:p>
            <a:r>
              <a:rPr lang="en-US" dirty="0"/>
              <a:t>https://www.wikihow.com/Make-a-Notebook#Making-a-Simple-Hole-Punched-Notebook </a:t>
            </a:r>
          </a:p>
          <a:p>
            <a:endParaRPr lang="en-US" dirty="0"/>
          </a:p>
          <a:p>
            <a:r>
              <a:rPr lang="en-US" dirty="0"/>
              <a:t>Optional: listen to this video while the students make their eco-diary </a:t>
            </a:r>
            <a:r>
              <a:rPr lang="en-US" sz="18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https://www.youtube.com/watch?v=Zz0Za6hl_DQ&amp;ab_channel=RoyalSocietyOfChemistry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cs typeface="Times New Roman" panose="02020603050405020304" pitchFamily="18" charset="0"/>
              </a:rPr>
              <a:t>Images from PPT/</a:t>
            </a:r>
            <a:r>
              <a:rPr lang="en-US" sz="1800" dirty="0" err="1">
                <a:effectLst/>
                <a:latin typeface="Calibri" panose="020F0502020204030204" pitchFamily="34" charset="0"/>
                <a:cs typeface="Times New Roman" panose="02020603050405020304" pitchFamily="18" charset="0"/>
              </a:rPr>
              <a:t>pexels</a:t>
            </a:r>
            <a:endParaRPr lang="en-US" dirty="0"/>
          </a:p>
          <a:p>
            <a:endParaRPr lang="en-US" dirty="0"/>
          </a:p>
          <a:p>
            <a:r>
              <a:rPr lang="en-US" b="1" dirty="0"/>
              <a:t>Material Required:</a:t>
            </a:r>
          </a:p>
          <a:p>
            <a:pPr algn="l" fontAlgn="base"/>
            <a:r>
              <a:rPr lang="en-US" b="1" dirty="0"/>
              <a:t> Style 1: </a:t>
            </a:r>
            <a:r>
              <a:rPr lang="en-US" b="1" i="0" dirty="0">
                <a:solidFill>
                  <a:srgbClr val="222222"/>
                </a:solidFill>
                <a:effectLst/>
                <a:latin typeface="inherit"/>
              </a:rPr>
              <a:t>Assembling a Saddle-Stitched Notebook</a:t>
            </a:r>
            <a:endParaRPr lang="en-US" b="1" i="0" dirty="0">
              <a:solidFill>
                <a:srgbClr val="222222"/>
              </a:solidFill>
              <a:effectLst/>
              <a:latin typeface="Helvetica" panose="020B0604020202020204" pitchFamily="34" charset="0"/>
            </a:endParaRPr>
          </a:p>
          <a:p>
            <a:pPr algn="l" fontAlgn="base">
              <a:buFont typeface="Arial" panose="020B0604020202020204" pitchFamily="34" charset="0"/>
              <a:buChar char="•"/>
            </a:pPr>
            <a:r>
              <a:rPr lang="en-US" b="0" i="0" dirty="0">
                <a:solidFill>
                  <a:srgbClr val="545454"/>
                </a:solidFill>
                <a:effectLst/>
                <a:latin typeface="inherit"/>
              </a:rPr>
              <a:t>Paper for the pages</a:t>
            </a:r>
          </a:p>
          <a:p>
            <a:pPr algn="l" fontAlgn="base">
              <a:buFont typeface="Arial" panose="020B0604020202020204" pitchFamily="34" charset="0"/>
              <a:buChar char="•"/>
            </a:pPr>
            <a:r>
              <a:rPr lang="en-US" b="0" i="0" dirty="0">
                <a:solidFill>
                  <a:srgbClr val="545454"/>
                </a:solidFill>
                <a:effectLst/>
                <a:latin typeface="inherit"/>
              </a:rPr>
              <a:t>Stiff paper for the cover</a:t>
            </a:r>
          </a:p>
          <a:p>
            <a:pPr algn="l" fontAlgn="base">
              <a:buFont typeface="Arial" panose="020B0604020202020204" pitchFamily="34" charset="0"/>
              <a:buChar char="•"/>
            </a:pPr>
            <a:r>
              <a:rPr lang="en-US" b="0" i="0" dirty="0">
                <a:solidFill>
                  <a:srgbClr val="545454"/>
                </a:solidFill>
                <a:effectLst/>
                <a:latin typeface="inherit"/>
              </a:rPr>
              <a:t>Paper cutter</a:t>
            </a:r>
          </a:p>
          <a:p>
            <a:pPr algn="l" fontAlgn="base">
              <a:buFont typeface="Arial" panose="020B0604020202020204" pitchFamily="34" charset="0"/>
              <a:buChar char="•"/>
            </a:pPr>
            <a:r>
              <a:rPr lang="en-US" b="0" i="0" dirty="0">
                <a:solidFill>
                  <a:srgbClr val="545454"/>
                </a:solidFill>
                <a:effectLst/>
                <a:latin typeface="inherit"/>
              </a:rPr>
              <a:t>Pencil</a:t>
            </a:r>
          </a:p>
          <a:p>
            <a:pPr algn="l" fontAlgn="base">
              <a:buFont typeface="Arial" panose="020B0604020202020204" pitchFamily="34" charset="0"/>
              <a:buChar char="•"/>
            </a:pPr>
            <a:r>
              <a:rPr lang="en-US" b="0" i="0" dirty="0">
                <a:solidFill>
                  <a:srgbClr val="545454"/>
                </a:solidFill>
                <a:effectLst/>
                <a:latin typeface="inherit"/>
              </a:rPr>
              <a:t>Ruler</a:t>
            </a:r>
          </a:p>
          <a:p>
            <a:pPr algn="l" fontAlgn="base">
              <a:buFont typeface="Arial" panose="020B0604020202020204" pitchFamily="34" charset="0"/>
              <a:buChar char="•"/>
            </a:pPr>
            <a:r>
              <a:rPr lang="en-US" b="0" i="0" dirty="0">
                <a:solidFill>
                  <a:srgbClr val="545454"/>
                </a:solidFill>
                <a:effectLst/>
                <a:latin typeface="inherit"/>
              </a:rPr>
              <a:t>Binder clips</a:t>
            </a:r>
          </a:p>
          <a:p>
            <a:pPr algn="l" fontAlgn="base">
              <a:buFont typeface="Arial" panose="020B0604020202020204" pitchFamily="34" charset="0"/>
              <a:buChar char="•"/>
            </a:pPr>
            <a:r>
              <a:rPr lang="en-US" b="0" i="0" dirty="0">
                <a:solidFill>
                  <a:srgbClr val="545454"/>
                </a:solidFill>
                <a:effectLst/>
                <a:latin typeface="inherit"/>
              </a:rPr>
              <a:t>Awl</a:t>
            </a:r>
          </a:p>
          <a:p>
            <a:pPr algn="l" fontAlgn="base">
              <a:buFont typeface="Arial" panose="020B0604020202020204" pitchFamily="34" charset="0"/>
              <a:buChar char="•"/>
            </a:pPr>
            <a:r>
              <a:rPr lang="en-US" b="0" i="0" dirty="0">
                <a:solidFill>
                  <a:srgbClr val="545454"/>
                </a:solidFill>
                <a:effectLst/>
                <a:latin typeface="inherit"/>
              </a:rPr>
              <a:t>Cutting mat</a:t>
            </a:r>
          </a:p>
          <a:p>
            <a:pPr algn="l" fontAlgn="base">
              <a:buFont typeface="Arial" panose="020B0604020202020204" pitchFamily="34" charset="0"/>
              <a:buChar char="•"/>
            </a:pPr>
            <a:r>
              <a:rPr lang="en-US" b="0" i="0" dirty="0">
                <a:solidFill>
                  <a:srgbClr val="545454"/>
                </a:solidFill>
                <a:effectLst/>
                <a:latin typeface="inherit"/>
              </a:rPr>
              <a:t>Waxed thread</a:t>
            </a:r>
          </a:p>
          <a:p>
            <a:pPr algn="l" fontAlgn="base">
              <a:buFont typeface="Arial" panose="020B0604020202020204" pitchFamily="34" charset="0"/>
              <a:buChar char="•"/>
            </a:pPr>
            <a:r>
              <a:rPr lang="en-US" b="0" i="0" dirty="0">
                <a:solidFill>
                  <a:srgbClr val="545454"/>
                </a:solidFill>
                <a:effectLst/>
                <a:latin typeface="inherit"/>
              </a:rPr>
              <a:t>Hand-sewing needle</a:t>
            </a:r>
          </a:p>
          <a:p>
            <a:pPr algn="l" fontAlgn="base">
              <a:buFont typeface="Arial" panose="020B0604020202020204" pitchFamily="34" charset="0"/>
              <a:buChar char="•"/>
            </a:pPr>
            <a:r>
              <a:rPr lang="en-US" b="0" i="0" dirty="0">
                <a:solidFill>
                  <a:srgbClr val="545454"/>
                </a:solidFill>
                <a:effectLst/>
                <a:latin typeface="inherit"/>
              </a:rPr>
              <a:t>Scissors</a:t>
            </a:r>
          </a:p>
          <a:p>
            <a:pPr algn="l" fontAlgn="base">
              <a:buFont typeface="Arial" panose="020B0604020202020204" pitchFamily="34" charset="0"/>
              <a:buChar char="•"/>
            </a:pPr>
            <a:endParaRPr lang="en-US" b="0" i="0" dirty="0">
              <a:solidFill>
                <a:srgbClr val="545454"/>
              </a:solidFill>
              <a:effectLst/>
              <a:latin typeface="inherit"/>
            </a:endParaRPr>
          </a:p>
          <a:p>
            <a:pPr algn="l" fontAlgn="base"/>
            <a:r>
              <a:rPr lang="en-US" b="1" i="0" dirty="0">
                <a:solidFill>
                  <a:srgbClr val="222222"/>
                </a:solidFill>
                <a:effectLst/>
                <a:latin typeface="inherit"/>
              </a:rPr>
              <a:t>Style 2: Making a Simple Hole-Punched Notebook</a:t>
            </a:r>
            <a:endParaRPr lang="en-US" b="1" i="0" dirty="0">
              <a:solidFill>
                <a:srgbClr val="222222"/>
              </a:solidFill>
              <a:effectLst/>
              <a:latin typeface="Helvetica" panose="020B0604020202020204" pitchFamily="34" charset="0"/>
            </a:endParaRPr>
          </a:p>
          <a:p>
            <a:pPr algn="l" fontAlgn="base">
              <a:buFont typeface="Arial" panose="020B0604020202020204" pitchFamily="34" charset="0"/>
              <a:buChar char="•"/>
            </a:pPr>
            <a:r>
              <a:rPr lang="en-US" b="0" i="0" dirty="0">
                <a:solidFill>
                  <a:srgbClr val="545454"/>
                </a:solidFill>
                <a:effectLst/>
                <a:latin typeface="inherit"/>
              </a:rPr>
              <a:t>Paper for the pages</a:t>
            </a:r>
          </a:p>
          <a:p>
            <a:pPr algn="l" fontAlgn="base">
              <a:buFont typeface="Arial" panose="020B0604020202020204" pitchFamily="34" charset="0"/>
              <a:buChar char="•"/>
            </a:pPr>
            <a:r>
              <a:rPr lang="en-US" b="0" i="0" dirty="0">
                <a:solidFill>
                  <a:srgbClr val="545454"/>
                </a:solidFill>
                <a:effectLst/>
                <a:latin typeface="inherit"/>
              </a:rPr>
              <a:t>Stiff paper for the cover</a:t>
            </a:r>
          </a:p>
          <a:p>
            <a:pPr algn="l" fontAlgn="base">
              <a:buFont typeface="Arial" panose="020B0604020202020204" pitchFamily="34" charset="0"/>
              <a:buChar char="•"/>
            </a:pPr>
            <a:r>
              <a:rPr lang="en-US" b="0" i="0" dirty="0">
                <a:solidFill>
                  <a:srgbClr val="545454"/>
                </a:solidFill>
                <a:effectLst/>
                <a:latin typeface="inherit"/>
              </a:rPr>
              <a:t>3-hole punch</a:t>
            </a:r>
          </a:p>
          <a:p>
            <a:pPr algn="l" fontAlgn="base">
              <a:buFont typeface="Arial" panose="020B0604020202020204" pitchFamily="34" charset="0"/>
              <a:buChar char="•"/>
            </a:pPr>
            <a:r>
              <a:rPr lang="en-US" b="0" i="0" dirty="0">
                <a:solidFill>
                  <a:srgbClr val="545454"/>
                </a:solidFill>
                <a:effectLst/>
                <a:latin typeface="inherit"/>
              </a:rPr>
              <a:t>Ribbon, string, or binder rings</a:t>
            </a:r>
          </a:p>
          <a:p>
            <a:pPr algn="l" fontAlgn="base">
              <a:buFont typeface="Arial" panose="020B0604020202020204" pitchFamily="34" charset="0"/>
              <a:buChar char="•"/>
            </a:pPr>
            <a:r>
              <a:rPr lang="en-US" b="0" i="0" dirty="0">
                <a:solidFill>
                  <a:srgbClr val="545454"/>
                </a:solidFill>
                <a:effectLst/>
                <a:latin typeface="inherit"/>
              </a:rPr>
              <a:t>Decorations for the cover</a:t>
            </a:r>
          </a:p>
          <a:p>
            <a:pPr algn="l" fontAlgn="base">
              <a:buFont typeface="Arial" panose="020B0604020202020204" pitchFamily="34" charset="0"/>
              <a:buChar char="•"/>
            </a:pPr>
            <a:r>
              <a:rPr lang="en-US" b="0" i="0" dirty="0">
                <a:solidFill>
                  <a:srgbClr val="545454"/>
                </a:solidFill>
                <a:effectLst/>
                <a:latin typeface="inherit"/>
              </a:rPr>
              <a:t>Scissors</a:t>
            </a:r>
          </a:p>
          <a:p>
            <a:endParaRPr lang="en-US" b="1" dirty="0"/>
          </a:p>
        </p:txBody>
      </p:sp>
      <p:sp>
        <p:nvSpPr>
          <p:cNvPr id="4" name="Slide Number Placeholder 3"/>
          <p:cNvSpPr>
            <a:spLocks noGrp="1"/>
          </p:cNvSpPr>
          <p:nvPr>
            <p:ph type="sldNum" sz="quarter" idx="5"/>
          </p:nvPr>
        </p:nvSpPr>
        <p:spPr/>
        <p:txBody>
          <a:bodyPr/>
          <a:lstStyle/>
          <a:p>
            <a:fld id="{A58F6869-71F0-48A5-AB2A-128BA317B01B}" type="slidenum">
              <a:rPr lang="en-US" smtClean="0"/>
              <a:t>5</a:t>
            </a:fld>
            <a:endParaRPr lang="en-US"/>
          </a:p>
        </p:txBody>
      </p:sp>
    </p:spTree>
    <p:extLst>
      <p:ext uri="{BB962C8B-B14F-4D97-AF65-F5344CB8AC3E}">
        <p14:creationId xmlns:p14="http://schemas.microsoft.com/office/powerpoint/2010/main" val="1972321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b="1" i="0" dirty="0">
                <a:solidFill>
                  <a:srgbClr val="000000"/>
                </a:solidFill>
                <a:effectLst/>
                <a:latin typeface="ReithSans"/>
              </a:rPr>
              <a:t>The 15-year-old finalist from this year’s Earth Shot, </a:t>
            </a:r>
            <a:r>
              <a:rPr lang="en-US" sz="2800" b="1" i="0" dirty="0" err="1">
                <a:solidFill>
                  <a:srgbClr val="000000"/>
                </a:solidFill>
                <a:effectLst/>
                <a:latin typeface="ReithSans"/>
              </a:rPr>
              <a:t>Vinisha</a:t>
            </a:r>
            <a:r>
              <a:rPr lang="en-US" sz="2800" b="1" i="0" dirty="0">
                <a:solidFill>
                  <a:srgbClr val="000000"/>
                </a:solidFill>
                <a:effectLst/>
                <a:latin typeface="ReithSans"/>
              </a:rPr>
              <a:t> </a:t>
            </a:r>
            <a:r>
              <a:rPr lang="en-US" sz="2800" b="1" i="0" dirty="0" err="1">
                <a:solidFill>
                  <a:srgbClr val="000000"/>
                </a:solidFill>
                <a:effectLst/>
                <a:latin typeface="ReithSans"/>
              </a:rPr>
              <a:t>Umashankar</a:t>
            </a:r>
            <a:r>
              <a:rPr lang="en-US" sz="2800" b="1" i="0" dirty="0">
                <a:solidFill>
                  <a:srgbClr val="000000"/>
                </a:solidFill>
                <a:effectLst/>
                <a:latin typeface="ReithSans"/>
              </a:rPr>
              <a:t>, has a message for young people:</a:t>
            </a:r>
          </a:p>
          <a:p>
            <a:r>
              <a:rPr lang="en-US" sz="1800" b="0" i="0" u="sng" strike="noStrike" dirty="0">
                <a:solidFill>
                  <a:srgbClr val="0563C1"/>
                </a:solidFill>
                <a:effectLst/>
                <a:latin typeface="Calibri" panose="020F0502020204030204" pitchFamily="34" charset="0"/>
                <a:hlinkClick r:id="rId3"/>
              </a:rPr>
              <a:t>https://www.bbc.co.uk/newsround/59078448</a:t>
            </a:r>
            <a:endParaRPr lang="en-US" sz="1800" b="0" i="0" u="sng" strike="noStrike" dirty="0">
              <a:solidFill>
                <a:srgbClr val="0563C1"/>
              </a:solidFill>
              <a:effectLst/>
              <a:latin typeface="Calibri" panose="020F0502020204030204" pitchFamily="34" charset="0"/>
            </a:endParaRPr>
          </a:p>
          <a:p>
            <a:r>
              <a:rPr lang="en-US" sz="1800" b="0" i="0" u="none" strike="noStrike" dirty="0">
                <a:solidFill>
                  <a:srgbClr val="0563C1"/>
                </a:solidFill>
                <a:effectLst/>
                <a:latin typeface="Calibri" panose="020F0502020204030204" pitchFamily="34" charset="0"/>
              </a:rPr>
              <a:t>(watch the 2 min 40 s video)</a:t>
            </a:r>
          </a:p>
          <a:p>
            <a:endParaRPr lang="en-US" dirty="0"/>
          </a:p>
          <a:p>
            <a:pPr algn="just">
              <a:lnSpc>
                <a:spcPct val="115000"/>
              </a:lnSpc>
            </a:pPr>
            <a:r>
              <a:rPr lang="en-US" sz="1800" dirty="0">
                <a:effectLst/>
                <a:latin typeface="Times New Roman" panose="02020603050405020304" pitchFamily="18" charset="0"/>
                <a:ea typeface="Arial" panose="020B0604020202020204" pitchFamily="34" charset="0"/>
              </a:rPr>
              <a:t>Get the students to write down in their notebook how they might help </a:t>
            </a:r>
            <a:r>
              <a:rPr lang="en-US" sz="1800" dirty="0" err="1">
                <a:effectLst/>
                <a:latin typeface="Times New Roman" panose="02020603050405020304" pitchFamily="18" charset="0"/>
                <a:ea typeface="Arial" panose="020B0604020202020204" pitchFamily="34" charset="0"/>
              </a:rPr>
              <a:t>Vinisha</a:t>
            </a:r>
            <a:r>
              <a:rPr lang="en-US" sz="1800" dirty="0">
                <a:effectLst/>
                <a:latin typeface="Times New Roman" panose="02020603050405020304" pitchFamily="18" charset="0"/>
                <a:ea typeface="Arial" panose="020B0604020202020204" pitchFamily="34" charset="0"/>
              </a:rPr>
              <a:t> in their own way to solve the problem that the innovator is working on.  (this could be with small personal changes, or it could be by influencing policy makers or it could be an idea for a future career – you might want to do a short explanation of the different categories of action that people are taking to inspire change)</a:t>
            </a:r>
            <a:endParaRPr lang="en-US" sz="1800" dirty="0">
              <a:effectLst/>
              <a:latin typeface="Arial" panose="020B0604020202020204" pitchFamily="34" charset="0"/>
              <a:ea typeface="Arial" panose="020B0604020202020204" pitchFamily="34" charset="0"/>
            </a:endParaRPr>
          </a:p>
          <a:p>
            <a:pPr algn="just">
              <a:lnSpc>
                <a:spcPct val="115000"/>
              </a:lnSpc>
            </a:pPr>
            <a:r>
              <a:rPr lang="en-US" sz="1800" dirty="0">
                <a:effectLst/>
                <a:latin typeface="Times New Roman" panose="02020603050405020304" pitchFamily="18" charset="0"/>
                <a:ea typeface="Arial" panose="020B0604020202020204" pitchFamily="34" charset="0"/>
              </a:rPr>
              <a:t> </a:t>
            </a:r>
            <a:endParaRPr lang="en-US" sz="1800" dirty="0">
              <a:effectLst/>
              <a:latin typeface="Arial" panose="020B0604020202020204" pitchFamily="34" charset="0"/>
              <a:ea typeface="Arial" panose="020B0604020202020204" pitchFamily="34" charset="0"/>
            </a:endParaRPr>
          </a:p>
          <a:p>
            <a:endParaRPr lang="en-US" dirty="0"/>
          </a:p>
          <a:p>
            <a:r>
              <a:rPr lang="en-US" dirty="0"/>
              <a:t>Image: from </a:t>
            </a:r>
            <a:r>
              <a:rPr lang="en-US" dirty="0" err="1"/>
              <a:t>Unsplash</a:t>
            </a:r>
            <a:endParaRPr lang="en-US" dirty="0"/>
          </a:p>
        </p:txBody>
      </p:sp>
      <p:sp>
        <p:nvSpPr>
          <p:cNvPr id="4" name="Slide Number Placeholder 3"/>
          <p:cNvSpPr>
            <a:spLocks noGrp="1"/>
          </p:cNvSpPr>
          <p:nvPr>
            <p:ph type="sldNum" sz="quarter" idx="5"/>
          </p:nvPr>
        </p:nvSpPr>
        <p:spPr/>
        <p:txBody>
          <a:bodyPr/>
          <a:lstStyle/>
          <a:p>
            <a:fld id="{A58F6869-71F0-48A5-AB2A-128BA317B01B}" type="slidenum">
              <a:rPr lang="en-US" smtClean="0"/>
              <a:t>6</a:t>
            </a:fld>
            <a:endParaRPr lang="en-US"/>
          </a:p>
        </p:txBody>
      </p:sp>
    </p:spTree>
    <p:extLst>
      <p:ext uri="{BB962C8B-B14F-4D97-AF65-F5344CB8AC3E}">
        <p14:creationId xmlns:p14="http://schemas.microsoft.com/office/powerpoint/2010/main" val="1034482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cs typeface="Times New Roman" panose="02020603050405020304" pitchFamily="18" charset="0"/>
              </a:rPr>
              <a:t>Image from PPT</a:t>
            </a:r>
            <a:endParaRPr lang="en-US" dirty="0"/>
          </a:p>
          <a:p>
            <a:endParaRPr lang="en-US" dirty="0"/>
          </a:p>
        </p:txBody>
      </p:sp>
      <p:sp>
        <p:nvSpPr>
          <p:cNvPr id="4" name="Slide Number Placeholder 3"/>
          <p:cNvSpPr>
            <a:spLocks noGrp="1"/>
          </p:cNvSpPr>
          <p:nvPr>
            <p:ph type="sldNum" sz="quarter" idx="5"/>
          </p:nvPr>
        </p:nvSpPr>
        <p:spPr/>
        <p:txBody>
          <a:bodyPr/>
          <a:lstStyle/>
          <a:p>
            <a:fld id="{A58F6869-71F0-48A5-AB2A-128BA317B01B}" type="slidenum">
              <a:rPr lang="en-US" smtClean="0"/>
              <a:t>7</a:t>
            </a:fld>
            <a:endParaRPr lang="en-US"/>
          </a:p>
        </p:txBody>
      </p:sp>
    </p:spTree>
    <p:extLst>
      <p:ext uri="{BB962C8B-B14F-4D97-AF65-F5344CB8AC3E}">
        <p14:creationId xmlns:p14="http://schemas.microsoft.com/office/powerpoint/2010/main" val="3659202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D3215-3CCD-473C-969D-F892474972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6587B2-F344-49C3-94BD-F737925E66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7840E3-114A-43AA-A77D-1FAF582E4C29}"/>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316DE740-09DA-46D3-8722-DE3BE917DD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3A2EC-5D61-487B-A768-93352EFE8C4F}"/>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3112920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7E32A-703D-450E-8B6C-6B7506EC92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18F391-87FA-45D5-8908-2CC15392D4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261FCF-827C-407D-8E76-1365CADBB1BA}"/>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CA1F8DA7-2FFB-4A19-A005-8BDDC64F40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A5613-0F95-4DA4-8D59-E6C38E6F5217}"/>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4249756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219444-8AA2-4A52-B3D6-0C97317D806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D62CE21-B4F9-45DF-9A7A-151AA94024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BFA54A-773E-4137-B0BA-E95AA1529F7B}"/>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FFA59609-48CD-413A-821E-F160741D8D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3F8D2C-989B-4F4A-94BF-F78ABF44C779}"/>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08937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A017-CB74-47BB-A576-6620F48946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CE7C3D-B0A0-48C2-A994-8C7E6A99E0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F4115-4207-4058-BC09-26C26B18C4AD}"/>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D4DE9B2F-BFF0-4659-B4C4-2C4BE51341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3E6482-75F8-4AFF-8CAB-800EC7CDB771}"/>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21847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C96B1-38D7-4CF9-AE64-B5381A9D69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A33E538-7051-4BF9-B2D8-30468DD43F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77F94C-AD78-4BA7-95AB-2CBB6E3C7957}"/>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0903C016-CDEB-4D9E-820C-926739E185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6052D-79C3-48DB-A4B0-E08E760581FD}"/>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55645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3697-611F-4AD1-A0C6-DD73EBF677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09F7A3-A625-4637-9298-7E0C2AB891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52C4F9-DBD5-4742-89F0-41201970D5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A99BE3-BB8C-4304-807C-F86D0B5D31F4}"/>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6" name="Footer Placeholder 5">
            <a:extLst>
              <a:ext uri="{FF2B5EF4-FFF2-40B4-BE49-F238E27FC236}">
                <a16:creationId xmlns:a16="http://schemas.microsoft.com/office/drawing/2014/main" id="{C1445B87-81EA-4EB9-909E-74407C9094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0598EC-C183-4006-B834-1BEBB75DCCE8}"/>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916841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C04A-E5CA-4242-98C0-0F30EC64C80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5C79B8-877B-4308-99CD-EE8B9B114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A16023-1AB4-45B1-B0E8-A4CBA82762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0FA082-0981-4AA9-8F3B-438067AFEB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034CD9-7552-4E41-B0FC-CB23E3050F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EF888E4-E897-4FB2-A907-D26CA1827A43}"/>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8" name="Footer Placeholder 7">
            <a:extLst>
              <a:ext uri="{FF2B5EF4-FFF2-40B4-BE49-F238E27FC236}">
                <a16:creationId xmlns:a16="http://schemas.microsoft.com/office/drawing/2014/main" id="{FE585C8A-E2F5-447A-AA5D-CC5DD6E3A6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619FC4-37C5-4D9A-874C-D4A41344A237}"/>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735730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DD7A-3C67-4C99-9F1E-3DD9A64201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95DDA3-7AE9-4EC6-99C2-0B3D15793D30}"/>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4" name="Footer Placeholder 3">
            <a:extLst>
              <a:ext uri="{FF2B5EF4-FFF2-40B4-BE49-F238E27FC236}">
                <a16:creationId xmlns:a16="http://schemas.microsoft.com/office/drawing/2014/main" id="{4E448B91-DCAD-44B8-8E64-A9BCC20F44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BE80B8-0AF0-4B65-AA2D-B3EA9A4AA01E}"/>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65691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F0017D-56F8-4FCB-AF44-901C891EF995}"/>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3" name="Footer Placeholder 2">
            <a:extLst>
              <a:ext uri="{FF2B5EF4-FFF2-40B4-BE49-F238E27FC236}">
                <a16:creationId xmlns:a16="http://schemas.microsoft.com/office/drawing/2014/main" id="{591CA544-7E70-4F7A-BA6A-FB3CB412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A36101-D9EC-4FFB-A494-DB4B697C1233}"/>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1662745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535F2-815C-4931-A1D7-FB7B944C99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705AC1-6260-443F-9FE4-8C3363D356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0A1A89-46AC-470E-8D39-23C629889A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0C108-13F8-4508-98B5-EBB15F170104}"/>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6" name="Footer Placeholder 5">
            <a:extLst>
              <a:ext uri="{FF2B5EF4-FFF2-40B4-BE49-F238E27FC236}">
                <a16:creationId xmlns:a16="http://schemas.microsoft.com/office/drawing/2014/main" id="{66E8F35F-7290-40EA-A1A1-4FC7DEE388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D6EE4C-377A-4A48-9B3E-4B4766692BD5}"/>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4284029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5D04E-A2F6-41FE-B415-D31AB04995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B375AF-8780-499F-BF79-94DEE3A17E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8D812EC-82DC-4452-964E-576B6D2EF5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550800-AA3F-4D57-B823-D8A50D728A30}"/>
              </a:ext>
            </a:extLst>
          </p:cNvPr>
          <p:cNvSpPr>
            <a:spLocks noGrp="1"/>
          </p:cNvSpPr>
          <p:nvPr>
            <p:ph type="dt" sz="half" idx="10"/>
          </p:nvPr>
        </p:nvSpPr>
        <p:spPr/>
        <p:txBody>
          <a:bodyPr/>
          <a:lstStyle/>
          <a:p>
            <a:fld id="{C0910DE6-09E5-4B7D-872F-719C1FDFFD96}" type="datetimeFigureOut">
              <a:rPr lang="en-US" smtClean="0"/>
              <a:t>4/12/2022</a:t>
            </a:fld>
            <a:endParaRPr lang="en-US"/>
          </a:p>
        </p:txBody>
      </p:sp>
      <p:sp>
        <p:nvSpPr>
          <p:cNvPr id="6" name="Footer Placeholder 5">
            <a:extLst>
              <a:ext uri="{FF2B5EF4-FFF2-40B4-BE49-F238E27FC236}">
                <a16:creationId xmlns:a16="http://schemas.microsoft.com/office/drawing/2014/main" id="{54922370-7554-4B69-B6B5-E5320F1030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E7E395-805C-41B1-81FC-AD20E3053418}"/>
              </a:ext>
            </a:extLst>
          </p:cNvPr>
          <p:cNvSpPr>
            <a:spLocks noGrp="1"/>
          </p:cNvSpPr>
          <p:nvPr>
            <p:ph type="sldNum" sz="quarter" idx="12"/>
          </p:nvPr>
        </p:nvSpPr>
        <p:spPr/>
        <p:txBody>
          <a:bodyPr/>
          <a:lstStyle/>
          <a:p>
            <a:fld id="{46A4587A-6C08-4804-98FB-036F72FF1448}" type="slidenum">
              <a:rPr lang="en-US" smtClean="0"/>
              <a:t>‹#›</a:t>
            </a:fld>
            <a:endParaRPr lang="en-US"/>
          </a:p>
        </p:txBody>
      </p:sp>
    </p:spTree>
    <p:extLst>
      <p:ext uri="{BB962C8B-B14F-4D97-AF65-F5344CB8AC3E}">
        <p14:creationId xmlns:p14="http://schemas.microsoft.com/office/powerpoint/2010/main" val="26231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C08222-6E9E-4776-937A-F08821DC0E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1592E7-DAF2-4274-A74F-704FB694A3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33127A-D369-4FE2-8F56-CC2EDB79DF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10DE6-09E5-4B7D-872F-719C1FDFFD96}" type="datetimeFigureOut">
              <a:rPr lang="en-US" smtClean="0"/>
              <a:t>4/12/2022</a:t>
            </a:fld>
            <a:endParaRPr lang="en-US"/>
          </a:p>
        </p:txBody>
      </p:sp>
      <p:sp>
        <p:nvSpPr>
          <p:cNvPr id="5" name="Footer Placeholder 4">
            <a:extLst>
              <a:ext uri="{FF2B5EF4-FFF2-40B4-BE49-F238E27FC236}">
                <a16:creationId xmlns:a16="http://schemas.microsoft.com/office/drawing/2014/main" id="{B91927AF-2A32-42CB-9ABC-85BBF24F39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28EB8E-DD8B-4B91-9664-9C92AFC39F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A4587A-6C08-4804-98FB-036F72FF1448}" type="slidenum">
              <a:rPr lang="en-US" smtClean="0"/>
              <a:t>‹#›</a:t>
            </a:fld>
            <a:endParaRPr lang="en-US"/>
          </a:p>
        </p:txBody>
      </p:sp>
    </p:spTree>
    <p:extLst>
      <p:ext uri="{BB962C8B-B14F-4D97-AF65-F5344CB8AC3E}">
        <p14:creationId xmlns:p14="http://schemas.microsoft.com/office/powerpoint/2010/main" val="1408894912"/>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svg"/><Relationship Id="rId3" Type="http://schemas.openxmlformats.org/officeDocument/2006/relationships/image" Target="../media/image1.gif"/><Relationship Id="rId7" Type="http://schemas.openxmlformats.org/officeDocument/2006/relationships/hyperlink" Target="https://dedipic.com/render/toon-planet-earth/" TargetMode="External"/><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hyperlink" Target="https://pixabay.com/en/alien-city-cityscape-future-1294088/" TargetMode="External"/><Relationship Id="rId5" Type="http://schemas.openxmlformats.org/officeDocument/2006/relationships/image" Target="../media/image3.jpg"/><Relationship Id="rId10" Type="http://schemas.openxmlformats.org/officeDocument/2006/relationships/image" Target="../media/image6.png"/><Relationship Id="rId4" Type="http://schemas.openxmlformats.org/officeDocument/2006/relationships/image" Target="../media/image2.jpg"/><Relationship Id="rId9" Type="http://schemas.openxmlformats.org/officeDocument/2006/relationships/hyperlink" Target="https://freesvg.org/ice-cube" TargetMode="External"/><Relationship Id="rId14" Type="http://schemas.openxmlformats.org/officeDocument/2006/relationships/hyperlink" Target="http://creativecommons.org/licenses/by-nc/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creativecommons.org/licenses/by-nc/4.0/" TargetMode="External"/><Relationship Id="rId4"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creativecommons.org/licenses/by-nc/4.0/" TargetMode="Externa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creativecommons.org/licenses/by-nc/4.0/" TargetMode="External"/><Relationship Id="rId5" Type="http://schemas.openxmlformats.org/officeDocument/2006/relationships/image" Target="../media/image8.sv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hyperlink" Target="http://creativecommons.org/licenses/by-nc/4.0/"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creativecommons.org/licenses/by-nc/4.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creativecommons.org/licenses/by-nc/4.0/" TargetMode="Externa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A885F55-F836-481F-9D3C-7A1B396DA903}"/>
              </a:ext>
            </a:extLst>
          </p:cNvPr>
          <p:cNvSpPr/>
          <p:nvPr/>
        </p:nvSpPr>
        <p:spPr>
          <a:xfrm>
            <a:off x="609940" y="769545"/>
            <a:ext cx="11070341" cy="5791893"/>
          </a:xfrm>
          <a:prstGeom prst="roundRect">
            <a:avLst/>
          </a:prstGeom>
          <a:gradFill>
            <a:gsLst>
              <a:gs pos="0">
                <a:schemeClr val="accent5">
                  <a:lumMod val="60000"/>
                  <a:lumOff val="40000"/>
                  <a:alpha val="80000"/>
                </a:schemeClr>
              </a:gs>
              <a:gs pos="54000">
                <a:schemeClr val="accent1">
                  <a:lumMod val="5000"/>
                  <a:lumOff val="95000"/>
                  <a:alpha val="81000"/>
                </a:schemeClr>
              </a:gs>
              <a:gs pos="100000">
                <a:schemeClr val="accent5">
                  <a:lumMod val="60000"/>
                  <a:lumOff val="40000"/>
                  <a:alpha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2" name="TextBox 1">
            <a:extLst>
              <a:ext uri="{FF2B5EF4-FFF2-40B4-BE49-F238E27FC236}">
                <a16:creationId xmlns:a16="http://schemas.microsoft.com/office/drawing/2014/main" id="{A2E4FC9B-5196-4EB4-8DB0-EEBFD0C6F234}"/>
              </a:ext>
            </a:extLst>
          </p:cNvPr>
          <p:cNvSpPr txBox="1"/>
          <p:nvPr/>
        </p:nvSpPr>
        <p:spPr>
          <a:xfrm>
            <a:off x="3425673" y="223737"/>
            <a:ext cx="5340654" cy="382689"/>
          </a:xfrm>
          <a:prstGeom prst="rect">
            <a:avLst/>
          </a:prstGeom>
        </p:spPr>
        <p:txBody>
          <a:bodyPr rot="0" spcFirstLastPara="0" vert="horz" lIns="91440" tIns="45720" rIns="91440" bIns="45720"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spcBef>
                <a:spcPct val="0"/>
              </a:spcBef>
              <a:spcAft>
                <a:spcPts val="600"/>
              </a:spcAft>
            </a:pPr>
            <a:r>
              <a:rPr lang="en-US" sz="2800" dirty="0">
                <a:latin typeface="Candara" panose="020E0502030303020204" pitchFamily="34" charset="0"/>
                <a:ea typeface="+mj-ea"/>
                <a:cs typeface="+mj-cs"/>
              </a:rPr>
              <a:t>Chapter 1 – Sustainable Learning</a:t>
            </a:r>
            <a:endParaRPr lang="en-US" sz="1000" dirty="0">
              <a:latin typeface="Candara" panose="020E0502030303020204" pitchFamily="34" charset="0"/>
              <a:ea typeface="+mj-ea"/>
              <a:cs typeface="Calibri"/>
            </a:endParaRPr>
          </a:p>
        </p:txBody>
      </p:sp>
      <p:sp>
        <p:nvSpPr>
          <p:cNvPr id="9" name="Oval 8">
            <a:extLst>
              <a:ext uri="{FF2B5EF4-FFF2-40B4-BE49-F238E27FC236}">
                <a16:creationId xmlns:a16="http://schemas.microsoft.com/office/drawing/2014/main" id="{43FBC670-3931-42BA-991D-9004BCF9D34B}"/>
              </a:ext>
            </a:extLst>
          </p:cNvPr>
          <p:cNvSpPr>
            <a:spLocks noChangeAspect="1"/>
          </p:cNvSpPr>
          <p:nvPr/>
        </p:nvSpPr>
        <p:spPr>
          <a:xfrm>
            <a:off x="7723737" y="4603821"/>
            <a:ext cx="900079" cy="900081"/>
          </a:xfrm>
          <a:prstGeom prst="ellipse">
            <a:avLst/>
          </a:prstGeom>
          <a:blipFill dpi="0" rotWithShape="1">
            <a:blip r:embed="rId3">
              <a:alphaModFix amt="48000"/>
            </a:blip>
            <a:srcRect/>
            <a:stretch>
              <a:fillRect l="-9000" r="11000" b="4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10" name="Oval 9">
            <a:extLst>
              <a:ext uri="{FF2B5EF4-FFF2-40B4-BE49-F238E27FC236}">
                <a16:creationId xmlns:a16="http://schemas.microsoft.com/office/drawing/2014/main" id="{DBC9FA9E-D662-4ED3-AEBA-79F8F989F7A3}"/>
              </a:ext>
            </a:extLst>
          </p:cNvPr>
          <p:cNvSpPr>
            <a:spLocks noChangeAspect="1"/>
          </p:cNvSpPr>
          <p:nvPr/>
        </p:nvSpPr>
        <p:spPr>
          <a:xfrm>
            <a:off x="3741165" y="4218799"/>
            <a:ext cx="900000" cy="900001"/>
          </a:xfrm>
          <a:prstGeom prst="ellipse">
            <a:avLst/>
          </a:prstGeom>
          <a:blipFill dpi="0" rotWithShape="0">
            <a:blip r:embed="rId4">
              <a:alphaModFix amt="64000"/>
            </a:blip>
            <a:srcRect/>
            <a:stretch>
              <a:fillRect l="35000" t="7000" r="32000" b="5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43" name="Oval 42">
            <a:extLst>
              <a:ext uri="{FF2B5EF4-FFF2-40B4-BE49-F238E27FC236}">
                <a16:creationId xmlns:a16="http://schemas.microsoft.com/office/drawing/2014/main" id="{C32ED098-2AFE-4D50-A80F-C03FC0631D13}"/>
              </a:ext>
            </a:extLst>
          </p:cNvPr>
          <p:cNvSpPr>
            <a:spLocks noChangeAspect="1"/>
          </p:cNvSpPr>
          <p:nvPr/>
        </p:nvSpPr>
        <p:spPr>
          <a:xfrm>
            <a:off x="7840876" y="2425747"/>
            <a:ext cx="900000" cy="900001"/>
          </a:xfrm>
          <a:prstGeom prst="ellipse">
            <a:avLst/>
          </a:prstGeom>
          <a:blipFill dpi="0" rotWithShape="0">
            <a:blip r:embed="rId5">
              <a:alphaModFix amt="71000"/>
            </a:blip>
            <a:srcRect/>
            <a:stretch>
              <a:fillRect l="1000" t="-4000" r="-2000" b="-4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andara Light" panose="020E0502030303020204" pitchFamily="34" charset="0"/>
            </a:endParaRPr>
          </a:p>
        </p:txBody>
      </p:sp>
      <p:sp>
        <p:nvSpPr>
          <p:cNvPr id="46" name="Oval 45">
            <a:extLst>
              <a:ext uri="{FF2B5EF4-FFF2-40B4-BE49-F238E27FC236}">
                <a16:creationId xmlns:a16="http://schemas.microsoft.com/office/drawing/2014/main" id="{4E542CA9-C5ED-4085-AC85-A4C00B246795}"/>
              </a:ext>
            </a:extLst>
          </p:cNvPr>
          <p:cNvSpPr>
            <a:spLocks noChangeAspect="1"/>
          </p:cNvSpPr>
          <p:nvPr/>
        </p:nvSpPr>
        <p:spPr>
          <a:xfrm>
            <a:off x="4607993" y="2204590"/>
            <a:ext cx="3299307" cy="3299312"/>
          </a:xfrm>
          <a:prstGeom prst="ellipse">
            <a:avLst/>
          </a:prstGeom>
          <a:blipFill dpi="0" rotWithShape="0">
            <a:blip r:embed="rId6">
              <a:alphaModFix amt="65000"/>
              <a:extLst>
                <a:ext uri="{837473B0-CC2E-450A-ABE3-18F120FF3D39}">
                  <a1611:picAttrSrcUrl xmlns:a1611="http://schemas.microsoft.com/office/drawing/2016/11/main" r:id="rId7"/>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andara Light" panose="020E0502030303020204" pitchFamily="34" charset="0"/>
            </a:endParaRPr>
          </a:p>
        </p:txBody>
      </p:sp>
      <p:sp>
        <p:nvSpPr>
          <p:cNvPr id="47" name="Rectangle 46">
            <a:extLst>
              <a:ext uri="{FF2B5EF4-FFF2-40B4-BE49-F238E27FC236}">
                <a16:creationId xmlns:a16="http://schemas.microsoft.com/office/drawing/2014/main" id="{2AF58B3A-BF22-4729-AC50-06360AAD2BD3}"/>
              </a:ext>
            </a:extLst>
          </p:cNvPr>
          <p:cNvSpPr/>
          <p:nvPr/>
        </p:nvSpPr>
        <p:spPr>
          <a:xfrm>
            <a:off x="5670786" y="5572980"/>
            <a:ext cx="1173719" cy="369332"/>
          </a:xfrm>
          <a:prstGeom prst="rect">
            <a:avLst/>
          </a:prstGeom>
        </p:spPr>
        <p:txBody>
          <a:bodyPr wrap="none">
            <a:spAutoFit/>
          </a:bodyPr>
          <a:lstStyle/>
          <a:p>
            <a:r>
              <a:rPr lang="en-GB" dirty="0">
                <a:latin typeface="Candara Light" panose="020E0502030303020204" pitchFamily="34" charset="0"/>
              </a:rPr>
              <a:t>our planet</a:t>
            </a:r>
          </a:p>
        </p:txBody>
      </p:sp>
      <p:sp>
        <p:nvSpPr>
          <p:cNvPr id="49" name="Oval 48">
            <a:extLst>
              <a:ext uri="{FF2B5EF4-FFF2-40B4-BE49-F238E27FC236}">
                <a16:creationId xmlns:a16="http://schemas.microsoft.com/office/drawing/2014/main" id="{E0B20394-7623-43BE-8E9B-5DDE2147436F}"/>
              </a:ext>
            </a:extLst>
          </p:cNvPr>
          <p:cNvSpPr>
            <a:spLocks noChangeAspect="1"/>
          </p:cNvSpPr>
          <p:nvPr/>
        </p:nvSpPr>
        <p:spPr>
          <a:xfrm>
            <a:off x="6070890" y="1255061"/>
            <a:ext cx="900000" cy="900001"/>
          </a:xfrm>
          <a:prstGeom prst="ellipse">
            <a:avLst/>
          </a:prstGeom>
          <a:blipFill dpi="0" rotWithShape="0">
            <a:blip r:embed="rId8">
              <a:alphaModFix amt="71000"/>
              <a:extLst>
                <a:ext uri="{837473B0-CC2E-450A-ABE3-18F120FF3D39}">
                  <a1611:picAttrSrcUrl xmlns:a1611="http://schemas.microsoft.com/office/drawing/2016/11/main" r:id="rId9"/>
                </a:ext>
              </a:extLst>
            </a:blip>
            <a:srcRect/>
            <a:stretch>
              <a:fillRect l="-2000" t="-3000" r="-9000" b="-17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andara Light" panose="020E0502030303020204" pitchFamily="34" charset="0"/>
            </a:endParaRPr>
          </a:p>
        </p:txBody>
      </p:sp>
      <p:sp>
        <p:nvSpPr>
          <p:cNvPr id="50" name="Oval 49">
            <a:extLst>
              <a:ext uri="{FF2B5EF4-FFF2-40B4-BE49-F238E27FC236}">
                <a16:creationId xmlns:a16="http://schemas.microsoft.com/office/drawing/2014/main" id="{BAB49EEB-53FA-4043-8D45-4BB223609DC2}"/>
              </a:ext>
            </a:extLst>
          </p:cNvPr>
          <p:cNvSpPr>
            <a:spLocks noChangeAspect="1"/>
          </p:cNvSpPr>
          <p:nvPr/>
        </p:nvSpPr>
        <p:spPr>
          <a:xfrm>
            <a:off x="4075691" y="1975746"/>
            <a:ext cx="900000" cy="900001"/>
          </a:xfrm>
          <a:prstGeom prst="ellipse">
            <a:avLst/>
          </a:prstGeom>
          <a:blipFill dpi="0" rotWithShape="0">
            <a:blip r:embed="rId10">
              <a:alphaModFix amt="94000"/>
              <a:extLst>
                <a:ext uri="{837473B0-CC2E-450A-ABE3-18F120FF3D39}">
                  <a1611:picAttrSrcUrl xmlns:a1611="http://schemas.microsoft.com/office/drawing/2016/11/main" r:id="rId11"/>
                </a:ext>
              </a:extLst>
            </a:blip>
            <a:srcRect/>
            <a:stretch>
              <a:fillRect l="-4000" t="-6000" r="-4000" b="3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andara Light" panose="020E0502030303020204" pitchFamily="34" charset="0"/>
            </a:endParaRPr>
          </a:p>
        </p:txBody>
      </p:sp>
      <p:grpSp>
        <p:nvGrpSpPr>
          <p:cNvPr id="7" name="Group 6">
            <a:extLst>
              <a:ext uri="{FF2B5EF4-FFF2-40B4-BE49-F238E27FC236}">
                <a16:creationId xmlns:a16="http://schemas.microsoft.com/office/drawing/2014/main" id="{04242CD2-CECD-49B4-86DA-D22D25CCDA95}"/>
              </a:ext>
            </a:extLst>
          </p:cNvPr>
          <p:cNvGrpSpPr/>
          <p:nvPr/>
        </p:nvGrpSpPr>
        <p:grpSpPr>
          <a:xfrm>
            <a:off x="-28982" y="1021278"/>
            <a:ext cx="481326" cy="5754421"/>
            <a:chOff x="42269" y="1021278"/>
            <a:chExt cx="481326" cy="5754421"/>
          </a:xfrm>
        </p:grpSpPr>
        <p:pic>
          <p:nvPicPr>
            <p:cNvPr id="12" name="Graphic 1">
              <a:extLst>
                <a:ext uri="{FF2B5EF4-FFF2-40B4-BE49-F238E27FC236}">
                  <a16:creationId xmlns:a16="http://schemas.microsoft.com/office/drawing/2014/main" id="{24B0BA49-CD38-41FB-A871-4332EA8E335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6200000">
              <a:off x="-50416" y="6423146"/>
              <a:ext cx="504825" cy="176530"/>
            </a:xfrm>
            <a:prstGeom prst="rect">
              <a:avLst/>
            </a:prstGeom>
          </p:spPr>
        </p:pic>
        <p:sp>
          <p:nvSpPr>
            <p:cNvPr id="5" name="Rectangle 3">
              <a:extLst>
                <a:ext uri="{FF2B5EF4-FFF2-40B4-BE49-F238E27FC236}">
                  <a16:creationId xmlns:a16="http://schemas.microsoft.com/office/drawing/2014/main" id="{F15C6355-C351-4265-ABE9-CEB575EEC028}"/>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14"/>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A2561E15-45B4-4B3A-8A9A-DF22188DE9AA}"/>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06503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18A4C6-23CF-4079-9997-1D4D6D8C4DAB}"/>
              </a:ext>
            </a:extLst>
          </p:cNvPr>
          <p:cNvSpPr txBox="1"/>
          <p:nvPr/>
        </p:nvSpPr>
        <p:spPr>
          <a:xfrm>
            <a:off x="1653363" y="365760"/>
            <a:ext cx="9367203" cy="1188720"/>
          </a:xfrm>
          <a:prstGeom prst="rect">
            <a:avLst/>
          </a:prstGeom>
        </p:spPr>
        <p:txBody>
          <a:bodyPr rot="0" spcFirstLastPara="0" vert="horz" lIns="91440" tIns="45720" rIns="91440" bIns="45720" numCol="1" spcCol="0" rtlCol="0" fromWordArt="0" anchor="ctr"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ct val="0"/>
              </a:spcBef>
              <a:spcAft>
                <a:spcPts val="600"/>
              </a:spcAft>
            </a:pPr>
            <a:r>
              <a:rPr lang="en-US" sz="3700" kern="1200" dirty="0">
                <a:solidFill>
                  <a:schemeClr val="tx1"/>
                </a:solidFill>
                <a:latin typeface="Candara" panose="020E0502030303020204" pitchFamily="34" charset="0"/>
                <a:ea typeface="+mj-ea"/>
                <a:cs typeface="+mj-cs"/>
              </a:rPr>
              <a:t>Chapter 1 – Sustainable Learning</a:t>
            </a:r>
          </a:p>
          <a:p>
            <a:pPr>
              <a:lnSpc>
                <a:spcPct val="90000"/>
              </a:lnSpc>
              <a:spcBef>
                <a:spcPct val="0"/>
              </a:spcBef>
              <a:spcAft>
                <a:spcPts val="600"/>
              </a:spcAft>
            </a:pPr>
            <a:r>
              <a:rPr lang="en-US" sz="3700" kern="1200" dirty="0">
                <a:solidFill>
                  <a:schemeClr val="tx1"/>
                </a:solidFill>
                <a:latin typeface="Candara" panose="020E0502030303020204" pitchFamily="34" charset="0"/>
                <a:ea typeface="+mj-ea"/>
                <a:cs typeface="+mj-cs"/>
              </a:rPr>
              <a:t>Learning outcomes</a:t>
            </a:r>
          </a:p>
        </p:txBody>
      </p:sp>
      <p:sp>
        <p:nvSpPr>
          <p:cNvPr id="9" name="Freeform: Shape 8">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11" name="Freeform: Shape 10">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13" name="Freeform: Shape 12">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Candara" panose="020E0502030303020204" pitchFamily="34" charset="0"/>
            </a:endParaRPr>
          </a:p>
        </p:txBody>
      </p:sp>
      <p:sp>
        <p:nvSpPr>
          <p:cNvPr id="4" name="TextBox 3">
            <a:extLst>
              <a:ext uri="{FF2B5EF4-FFF2-40B4-BE49-F238E27FC236}">
                <a16:creationId xmlns:a16="http://schemas.microsoft.com/office/drawing/2014/main" id="{F7A1C9E1-49C9-4808-8733-468E8D1B5F11}"/>
              </a:ext>
            </a:extLst>
          </p:cNvPr>
          <p:cNvSpPr txBox="1"/>
          <p:nvPr/>
        </p:nvSpPr>
        <p:spPr>
          <a:xfrm>
            <a:off x="1653363" y="2176272"/>
            <a:ext cx="9367204" cy="4041648"/>
          </a:xfrm>
          <a:prstGeom prst="rect">
            <a:avLst/>
          </a:prstGeom>
        </p:spPr>
        <p:txBody>
          <a:bodyPr vert="horz" lIns="91440" tIns="45720" rIns="91440" bIns="45720" rtlCol="0" anchor="t">
            <a:normAutofit/>
          </a:bodyPr>
          <a:lstStyle/>
          <a:p>
            <a:pPr marL="228600" indent="-228600">
              <a:lnSpc>
                <a:spcPct val="90000"/>
              </a:lnSpc>
              <a:spcAft>
                <a:spcPts val="600"/>
              </a:spcAft>
              <a:buFont typeface="Arial" panose="020B0604020202020204" pitchFamily="34" charset="0"/>
              <a:buChar char="•"/>
            </a:pPr>
            <a:r>
              <a:rPr lang="en-US" sz="2400" dirty="0">
                <a:latin typeface="Candara" panose="020E0502030303020204" pitchFamily="34" charset="0"/>
              </a:rPr>
              <a:t>Discover what you already know about Sustainability and Climate Change </a:t>
            </a:r>
          </a:p>
          <a:p>
            <a:pPr>
              <a:lnSpc>
                <a:spcPct val="90000"/>
              </a:lnSpc>
              <a:spcAft>
                <a:spcPts val="600"/>
              </a:spcAft>
            </a:pPr>
            <a:endParaRPr lang="en-US" sz="2400" dirty="0">
              <a:latin typeface="Candara" panose="020E0502030303020204" pitchFamily="34" charset="0"/>
            </a:endParaRPr>
          </a:p>
          <a:p>
            <a:pPr indent="-228600">
              <a:lnSpc>
                <a:spcPct val="90000"/>
              </a:lnSpc>
              <a:spcAft>
                <a:spcPts val="600"/>
              </a:spcAft>
              <a:buFont typeface="Arial" panose="020B0604020202020204" pitchFamily="34" charset="0"/>
              <a:buChar char="•"/>
            </a:pPr>
            <a:r>
              <a:rPr lang="en-US" sz="2400" dirty="0">
                <a:latin typeface="Candara" panose="020E0502030303020204" pitchFamily="34" charset="0"/>
              </a:rPr>
              <a:t>A </a:t>
            </a:r>
            <a:r>
              <a:rPr lang="en-US" sz="2400" dirty="0" err="1">
                <a:latin typeface="Candara" panose="020E0502030303020204" pitchFamily="34" charset="0"/>
              </a:rPr>
              <a:t>personalised</a:t>
            </a:r>
            <a:r>
              <a:rPr lang="en-US" sz="2400" dirty="0">
                <a:latin typeface="Candara" panose="020E0502030303020204" pitchFamily="34" charset="0"/>
              </a:rPr>
              <a:t> eco-diary</a:t>
            </a:r>
          </a:p>
          <a:p>
            <a:pPr indent="-228600">
              <a:lnSpc>
                <a:spcPct val="90000"/>
              </a:lnSpc>
              <a:spcAft>
                <a:spcPts val="600"/>
              </a:spcAft>
              <a:buFont typeface="Arial" panose="020B0604020202020204" pitchFamily="34" charset="0"/>
              <a:buChar char="•"/>
            </a:pPr>
            <a:endParaRPr lang="en-US" sz="2400" dirty="0">
              <a:latin typeface="Candara" panose="020E0502030303020204" pitchFamily="34" charset="0"/>
            </a:endParaRPr>
          </a:p>
        </p:txBody>
      </p:sp>
      <p:grpSp>
        <p:nvGrpSpPr>
          <p:cNvPr id="7" name="Group 6">
            <a:extLst>
              <a:ext uri="{FF2B5EF4-FFF2-40B4-BE49-F238E27FC236}">
                <a16:creationId xmlns:a16="http://schemas.microsoft.com/office/drawing/2014/main" id="{0D4E0434-3E87-4659-B3E5-90E744037BB1}"/>
              </a:ext>
            </a:extLst>
          </p:cNvPr>
          <p:cNvGrpSpPr/>
          <p:nvPr/>
        </p:nvGrpSpPr>
        <p:grpSpPr>
          <a:xfrm rot="5400000">
            <a:off x="8523533" y="2828967"/>
            <a:ext cx="246221" cy="7847520"/>
            <a:chOff x="290261" y="769563"/>
            <a:chExt cx="246221" cy="7847520"/>
          </a:xfrm>
        </p:grpSpPr>
        <p:pic>
          <p:nvPicPr>
            <p:cNvPr id="8" name="Graphic 1">
              <a:extLst>
                <a:ext uri="{FF2B5EF4-FFF2-40B4-BE49-F238E27FC236}">
                  <a16:creationId xmlns:a16="http://schemas.microsoft.com/office/drawing/2014/main" id="{B7AEDF00-8C7E-4B7C-A2A2-90767644F3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6200000">
              <a:off x="126114" y="8276406"/>
              <a:ext cx="504825" cy="176530"/>
            </a:xfrm>
            <a:prstGeom prst="rect">
              <a:avLst/>
            </a:prstGeom>
          </p:spPr>
        </p:pic>
        <p:sp>
          <p:nvSpPr>
            <p:cNvPr id="10" name="Rectangle 3">
              <a:extLst>
                <a:ext uri="{FF2B5EF4-FFF2-40B4-BE49-F238E27FC236}">
                  <a16:creationId xmlns:a16="http://schemas.microsoft.com/office/drawing/2014/main" id="{14CBE31E-7F91-47E2-BEF1-CDD6814C31BC}"/>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5"/>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54623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lar panels on a roof&#10;&#10;Description automatically generated with medium confidence">
            <a:extLst>
              <a:ext uri="{FF2B5EF4-FFF2-40B4-BE49-F238E27FC236}">
                <a16:creationId xmlns:a16="http://schemas.microsoft.com/office/drawing/2014/main" id="{3B962870-C79D-4ECE-B574-CB63411AAA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
            <a:ext cx="12203487" cy="6864461"/>
          </a:xfrm>
          <a:prstGeom prst="rect">
            <a:avLst/>
          </a:prstGeom>
        </p:spPr>
      </p:pic>
      <p:sp>
        <p:nvSpPr>
          <p:cNvPr id="68" name="Rectangle 67">
            <a:extLst>
              <a:ext uri="{FF2B5EF4-FFF2-40B4-BE49-F238E27FC236}">
                <a16:creationId xmlns:a16="http://schemas.microsoft.com/office/drawing/2014/main" id="{F027F944-8247-4090-B4FA-9B6242BD3F62}"/>
              </a:ext>
            </a:extLst>
          </p:cNvPr>
          <p:cNvSpPr/>
          <p:nvPr/>
        </p:nvSpPr>
        <p:spPr>
          <a:xfrm rot="5400000">
            <a:off x="2587896" y="-2791045"/>
            <a:ext cx="6999007" cy="1244009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97568" y="124947"/>
            <a:ext cx="6473247" cy="646331"/>
          </a:xfrm>
          <a:prstGeom prst="rect">
            <a:avLst/>
          </a:prstGeom>
          <a:noFill/>
        </p:spPr>
        <p:txBody>
          <a:bodyPr wrap="none" lIns="91440" tIns="45720" rIns="91440" bIns="45720" rtlCol="0" anchor="t">
            <a:spAutoFit/>
          </a:bodyPr>
          <a:lstStyle/>
          <a:p>
            <a:pPr algn="r"/>
            <a:r>
              <a:rPr lang="en-GB" sz="3600" dirty="0">
                <a:latin typeface="Candara" panose="020E0502030303020204" pitchFamily="34" charset="0"/>
              </a:rPr>
              <a:t>Chapter 1 – Sustainable Learning</a:t>
            </a:r>
          </a:p>
        </p:txBody>
      </p:sp>
      <p:grpSp>
        <p:nvGrpSpPr>
          <p:cNvPr id="28" name="Group 27">
            <a:extLst>
              <a:ext uri="{FF2B5EF4-FFF2-40B4-BE49-F238E27FC236}">
                <a16:creationId xmlns:a16="http://schemas.microsoft.com/office/drawing/2014/main" id="{A9636C8A-B898-404E-A265-ED6C45FB52E3}"/>
              </a:ext>
            </a:extLst>
          </p:cNvPr>
          <p:cNvGrpSpPr/>
          <p:nvPr/>
        </p:nvGrpSpPr>
        <p:grpSpPr>
          <a:xfrm>
            <a:off x="7293629" y="131163"/>
            <a:ext cx="4632767" cy="1513069"/>
            <a:chOff x="94314" y="1803965"/>
            <a:chExt cx="4632767" cy="1513069"/>
          </a:xfrm>
        </p:grpSpPr>
        <p:grpSp>
          <p:nvGrpSpPr>
            <p:cNvPr id="29" name="Group 28">
              <a:extLst>
                <a:ext uri="{FF2B5EF4-FFF2-40B4-BE49-F238E27FC236}">
                  <a16:creationId xmlns:a16="http://schemas.microsoft.com/office/drawing/2014/main" id="{11029868-8A32-4359-82CD-3D7D9794688C}"/>
                </a:ext>
              </a:extLst>
            </p:cNvPr>
            <p:cNvGrpSpPr/>
            <p:nvPr/>
          </p:nvGrpSpPr>
          <p:grpSpPr>
            <a:xfrm>
              <a:off x="94314" y="1803965"/>
              <a:ext cx="4632767" cy="1513069"/>
              <a:chOff x="28368" y="126511"/>
              <a:chExt cx="4632767" cy="1513069"/>
            </a:xfrm>
          </p:grpSpPr>
          <p:sp>
            <p:nvSpPr>
              <p:cNvPr id="32" name="Rectangle 31">
                <a:extLst>
                  <a:ext uri="{FF2B5EF4-FFF2-40B4-BE49-F238E27FC236}">
                    <a16:creationId xmlns:a16="http://schemas.microsoft.com/office/drawing/2014/main" id="{9D3ED6C6-59F5-4ED5-AA0A-375AB5454D52}"/>
                  </a:ext>
                </a:extLst>
              </p:cNvPr>
              <p:cNvSpPr/>
              <p:nvPr/>
            </p:nvSpPr>
            <p:spPr>
              <a:xfrm>
                <a:off x="749261" y="127580"/>
                <a:ext cx="3873112" cy="1512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F676F26F-5DF1-436C-A5BC-4BA23B81224B}"/>
                  </a:ext>
                </a:extLst>
              </p:cNvPr>
              <p:cNvSpPr>
                <a:spLocks noChangeAspect="1"/>
              </p:cNvSpPr>
              <p:nvPr/>
            </p:nvSpPr>
            <p:spPr>
              <a:xfrm>
                <a:off x="157195" y="264979"/>
                <a:ext cx="1260000" cy="126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Shape 152">
                <a:extLst>
                  <a:ext uri="{FF2B5EF4-FFF2-40B4-BE49-F238E27FC236}">
                    <a16:creationId xmlns:a16="http://schemas.microsoft.com/office/drawing/2014/main" id="{619D11CF-ED4D-4B69-B8F9-5960178DD3FA}"/>
                  </a:ext>
                </a:extLst>
              </p:cNvPr>
              <p:cNvSpPr/>
              <p:nvPr/>
            </p:nvSpPr>
            <p:spPr>
              <a:xfrm>
                <a:off x="186266" y="1065693"/>
                <a:ext cx="488315" cy="454872"/>
              </a:xfrm>
              <a:custGeom>
                <a:avLst/>
                <a:gdLst>
                  <a:gd name="connsiteX0" fmla="*/ 0 w 502920"/>
                  <a:gd name="connsiteY0" fmla="*/ 0 h 457200"/>
                  <a:gd name="connsiteX1" fmla="*/ 76200 w 502920"/>
                  <a:gd name="connsiteY1" fmla="*/ 177800 h 457200"/>
                  <a:gd name="connsiteX2" fmla="*/ 137160 w 502920"/>
                  <a:gd name="connsiteY2" fmla="*/ 279400 h 457200"/>
                  <a:gd name="connsiteX3" fmla="*/ 243840 w 502920"/>
                  <a:gd name="connsiteY3" fmla="*/ 365760 h 457200"/>
                  <a:gd name="connsiteX4" fmla="*/ 340360 w 502920"/>
                  <a:gd name="connsiteY4" fmla="*/ 421640 h 457200"/>
                  <a:gd name="connsiteX5" fmla="*/ 431800 w 502920"/>
                  <a:gd name="connsiteY5" fmla="*/ 457200 h 457200"/>
                  <a:gd name="connsiteX6" fmla="*/ 502920 w 502920"/>
                  <a:gd name="connsiteY6" fmla="*/ 431800 h 457200"/>
                  <a:gd name="connsiteX7" fmla="*/ 482600 w 502920"/>
                  <a:gd name="connsiteY7" fmla="*/ 289560 h 457200"/>
                  <a:gd name="connsiteX8" fmla="*/ 492760 w 502920"/>
                  <a:gd name="connsiteY8" fmla="*/ 157480 h 457200"/>
                  <a:gd name="connsiteX9" fmla="*/ 502920 w 502920"/>
                  <a:gd name="connsiteY9" fmla="*/ 50800 h 457200"/>
                  <a:gd name="connsiteX10" fmla="*/ 0 w 502920"/>
                  <a:gd name="connsiteY10" fmla="*/ 0 h 457200"/>
                  <a:gd name="connsiteX0" fmla="*/ 0 w 497840"/>
                  <a:gd name="connsiteY0" fmla="*/ 0 h 411480"/>
                  <a:gd name="connsiteX1" fmla="*/ 71120 w 497840"/>
                  <a:gd name="connsiteY1" fmla="*/ 132080 h 411480"/>
                  <a:gd name="connsiteX2" fmla="*/ 132080 w 497840"/>
                  <a:gd name="connsiteY2" fmla="*/ 233680 h 411480"/>
                  <a:gd name="connsiteX3" fmla="*/ 238760 w 497840"/>
                  <a:gd name="connsiteY3" fmla="*/ 320040 h 411480"/>
                  <a:gd name="connsiteX4" fmla="*/ 335280 w 497840"/>
                  <a:gd name="connsiteY4" fmla="*/ 375920 h 411480"/>
                  <a:gd name="connsiteX5" fmla="*/ 426720 w 497840"/>
                  <a:gd name="connsiteY5" fmla="*/ 411480 h 411480"/>
                  <a:gd name="connsiteX6" fmla="*/ 497840 w 497840"/>
                  <a:gd name="connsiteY6" fmla="*/ 386080 h 411480"/>
                  <a:gd name="connsiteX7" fmla="*/ 477520 w 497840"/>
                  <a:gd name="connsiteY7" fmla="*/ 243840 h 411480"/>
                  <a:gd name="connsiteX8" fmla="*/ 487680 w 497840"/>
                  <a:gd name="connsiteY8" fmla="*/ 111760 h 411480"/>
                  <a:gd name="connsiteX9" fmla="*/ 497840 w 497840"/>
                  <a:gd name="connsiteY9" fmla="*/ 5080 h 411480"/>
                  <a:gd name="connsiteX10" fmla="*/ 0 w 497840"/>
                  <a:gd name="connsiteY10" fmla="*/ 0 h 411480"/>
                  <a:gd name="connsiteX0" fmla="*/ 0 w 488315"/>
                  <a:gd name="connsiteY0" fmla="*/ 4445 h 406400"/>
                  <a:gd name="connsiteX1" fmla="*/ 61595 w 488315"/>
                  <a:gd name="connsiteY1" fmla="*/ 127000 h 406400"/>
                  <a:gd name="connsiteX2" fmla="*/ 122555 w 488315"/>
                  <a:gd name="connsiteY2" fmla="*/ 228600 h 406400"/>
                  <a:gd name="connsiteX3" fmla="*/ 229235 w 488315"/>
                  <a:gd name="connsiteY3" fmla="*/ 314960 h 406400"/>
                  <a:gd name="connsiteX4" fmla="*/ 325755 w 488315"/>
                  <a:gd name="connsiteY4" fmla="*/ 370840 h 406400"/>
                  <a:gd name="connsiteX5" fmla="*/ 417195 w 488315"/>
                  <a:gd name="connsiteY5" fmla="*/ 406400 h 406400"/>
                  <a:gd name="connsiteX6" fmla="*/ 488315 w 488315"/>
                  <a:gd name="connsiteY6" fmla="*/ 381000 h 406400"/>
                  <a:gd name="connsiteX7" fmla="*/ 467995 w 488315"/>
                  <a:gd name="connsiteY7" fmla="*/ 238760 h 406400"/>
                  <a:gd name="connsiteX8" fmla="*/ 478155 w 488315"/>
                  <a:gd name="connsiteY8" fmla="*/ 106680 h 406400"/>
                  <a:gd name="connsiteX9" fmla="*/ 488315 w 488315"/>
                  <a:gd name="connsiteY9" fmla="*/ 0 h 406400"/>
                  <a:gd name="connsiteX10" fmla="*/ 0 w 488315"/>
                  <a:gd name="connsiteY10" fmla="*/ 4445 h 406400"/>
                  <a:gd name="connsiteX0" fmla="*/ 0 w 488315"/>
                  <a:gd name="connsiteY0" fmla="*/ 0 h 408305"/>
                  <a:gd name="connsiteX1" fmla="*/ 61595 w 488315"/>
                  <a:gd name="connsiteY1" fmla="*/ 128905 h 408305"/>
                  <a:gd name="connsiteX2" fmla="*/ 122555 w 488315"/>
                  <a:gd name="connsiteY2" fmla="*/ 230505 h 408305"/>
                  <a:gd name="connsiteX3" fmla="*/ 229235 w 488315"/>
                  <a:gd name="connsiteY3" fmla="*/ 316865 h 408305"/>
                  <a:gd name="connsiteX4" fmla="*/ 325755 w 488315"/>
                  <a:gd name="connsiteY4" fmla="*/ 372745 h 408305"/>
                  <a:gd name="connsiteX5" fmla="*/ 417195 w 488315"/>
                  <a:gd name="connsiteY5" fmla="*/ 408305 h 408305"/>
                  <a:gd name="connsiteX6" fmla="*/ 488315 w 488315"/>
                  <a:gd name="connsiteY6" fmla="*/ 382905 h 408305"/>
                  <a:gd name="connsiteX7" fmla="*/ 467995 w 488315"/>
                  <a:gd name="connsiteY7" fmla="*/ 240665 h 408305"/>
                  <a:gd name="connsiteX8" fmla="*/ 478155 w 488315"/>
                  <a:gd name="connsiteY8" fmla="*/ 108585 h 408305"/>
                  <a:gd name="connsiteX9" fmla="*/ 488315 w 488315"/>
                  <a:gd name="connsiteY9" fmla="*/ 1905 h 408305"/>
                  <a:gd name="connsiteX10" fmla="*/ 0 w 488315"/>
                  <a:gd name="connsiteY10" fmla="*/ 0 h 408305"/>
                  <a:gd name="connsiteX0" fmla="*/ 0 w 488315"/>
                  <a:gd name="connsiteY0" fmla="*/ 0 h 454872"/>
                  <a:gd name="connsiteX1" fmla="*/ 61595 w 488315"/>
                  <a:gd name="connsiteY1" fmla="*/ 128905 h 454872"/>
                  <a:gd name="connsiteX2" fmla="*/ 122555 w 488315"/>
                  <a:gd name="connsiteY2" fmla="*/ 230505 h 454872"/>
                  <a:gd name="connsiteX3" fmla="*/ 229235 w 488315"/>
                  <a:gd name="connsiteY3" fmla="*/ 316865 h 454872"/>
                  <a:gd name="connsiteX4" fmla="*/ 325755 w 488315"/>
                  <a:gd name="connsiteY4" fmla="*/ 372745 h 454872"/>
                  <a:gd name="connsiteX5" fmla="*/ 476462 w 488315"/>
                  <a:gd name="connsiteY5" fmla="*/ 454872 h 454872"/>
                  <a:gd name="connsiteX6" fmla="*/ 488315 w 488315"/>
                  <a:gd name="connsiteY6" fmla="*/ 382905 h 454872"/>
                  <a:gd name="connsiteX7" fmla="*/ 467995 w 488315"/>
                  <a:gd name="connsiteY7" fmla="*/ 240665 h 454872"/>
                  <a:gd name="connsiteX8" fmla="*/ 478155 w 488315"/>
                  <a:gd name="connsiteY8" fmla="*/ 108585 h 454872"/>
                  <a:gd name="connsiteX9" fmla="*/ 488315 w 488315"/>
                  <a:gd name="connsiteY9" fmla="*/ 1905 h 454872"/>
                  <a:gd name="connsiteX10" fmla="*/ 0 w 488315"/>
                  <a:gd name="connsiteY10" fmla="*/ 0 h 45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8315" h="454872">
                    <a:moveTo>
                      <a:pt x="0" y="0"/>
                    </a:moveTo>
                    <a:lnTo>
                      <a:pt x="61595" y="128905"/>
                    </a:lnTo>
                    <a:lnTo>
                      <a:pt x="122555" y="230505"/>
                    </a:lnTo>
                    <a:lnTo>
                      <a:pt x="229235" y="316865"/>
                    </a:lnTo>
                    <a:lnTo>
                      <a:pt x="325755" y="372745"/>
                    </a:lnTo>
                    <a:lnTo>
                      <a:pt x="476462" y="454872"/>
                    </a:lnTo>
                    <a:lnTo>
                      <a:pt x="488315" y="382905"/>
                    </a:lnTo>
                    <a:lnTo>
                      <a:pt x="467995" y="240665"/>
                    </a:lnTo>
                    <a:lnTo>
                      <a:pt x="478155" y="108585"/>
                    </a:lnTo>
                    <a:lnTo>
                      <a:pt x="488315" y="1905"/>
                    </a:lnTo>
                    <a:lnTo>
                      <a:pt x="0" y="0"/>
                    </a:lnTo>
                    <a:close/>
                  </a:path>
                </a:pathLst>
              </a:custGeom>
              <a:gradFill flip="none" rotWithShape="1">
                <a:gsLst>
                  <a:gs pos="0">
                    <a:srgbClr val="2FC9FF"/>
                  </a:gs>
                  <a:gs pos="83000">
                    <a:srgbClr val="009ED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Google Shape;55;p13">
                <a:extLst>
                  <a:ext uri="{FF2B5EF4-FFF2-40B4-BE49-F238E27FC236}">
                    <a16:creationId xmlns:a16="http://schemas.microsoft.com/office/drawing/2014/main" id="{05ED0680-11F2-4AE1-8A29-DAA872F024C4}"/>
                  </a:ext>
                </a:extLst>
              </p:cNvPr>
              <p:cNvSpPr/>
              <p:nvPr/>
            </p:nvSpPr>
            <p:spPr>
              <a:xfrm>
                <a:off x="598317" y="1030543"/>
                <a:ext cx="763279" cy="494291"/>
              </a:xfrm>
              <a:custGeom>
                <a:avLst/>
                <a:gdLst>
                  <a:gd name="connsiteX0" fmla="*/ 371446 w 1137507"/>
                  <a:gd name="connsiteY0" fmla="*/ 171392 h 499826"/>
                  <a:gd name="connsiteX1" fmla="*/ 10075 w 1137507"/>
                  <a:gd name="connsiteY1" fmla="*/ 177924 h 499826"/>
                  <a:gd name="connsiteX2" fmla="*/ 114094 w 1137507"/>
                  <a:gd name="connsiteY2" fmla="*/ 315809 h 499826"/>
                  <a:gd name="connsiteX3" fmla="*/ 259236 w 1137507"/>
                  <a:gd name="connsiteY3" fmla="*/ 422247 h 499826"/>
                  <a:gd name="connsiteX4" fmla="*/ 392284 w 1137507"/>
                  <a:gd name="connsiteY4" fmla="*/ 475466 h 499826"/>
                  <a:gd name="connsiteX5" fmla="*/ 539846 w 1137507"/>
                  <a:gd name="connsiteY5" fmla="*/ 499657 h 499826"/>
                  <a:gd name="connsiteX6" fmla="*/ 706760 w 1137507"/>
                  <a:gd name="connsiteY6" fmla="*/ 482724 h 499826"/>
                  <a:gd name="connsiteX7" fmla="*/ 873675 w 1137507"/>
                  <a:gd name="connsiteY7" fmla="*/ 422247 h 499826"/>
                  <a:gd name="connsiteX8" fmla="*/ 1004303 w 1137507"/>
                  <a:gd name="connsiteY8" fmla="*/ 318228 h 499826"/>
                  <a:gd name="connsiteX9" fmla="*/ 1105903 w 1137507"/>
                  <a:gd name="connsiteY9" fmla="*/ 190019 h 499826"/>
                  <a:gd name="connsiteX10" fmla="*/ 1137351 w 1137507"/>
                  <a:gd name="connsiteY10" fmla="*/ 117447 h 499826"/>
                  <a:gd name="connsiteX11" fmla="*/ 1096227 w 1137507"/>
                  <a:gd name="connsiteY11" fmla="*/ 71485 h 499826"/>
                  <a:gd name="connsiteX12" fmla="*/ 992208 w 1137507"/>
                  <a:gd name="connsiteY12" fmla="*/ 93257 h 499826"/>
                  <a:gd name="connsiteX13" fmla="*/ 900284 w 1137507"/>
                  <a:gd name="connsiteY13" fmla="*/ 148895 h 499826"/>
                  <a:gd name="connsiteX14" fmla="*/ 793846 w 1137507"/>
                  <a:gd name="connsiteY14" fmla="*/ 144057 h 499826"/>
                  <a:gd name="connsiteX15" fmla="*/ 639027 w 1137507"/>
                  <a:gd name="connsiteY15" fmla="*/ 42457 h 499826"/>
                  <a:gd name="connsiteX16" fmla="*/ 525332 w 1137507"/>
                  <a:gd name="connsiteY16" fmla="*/ 1333 h 499826"/>
                  <a:gd name="connsiteX17" fmla="*/ 474532 w 1137507"/>
                  <a:gd name="connsiteY17" fmla="*/ 13428 h 499826"/>
                  <a:gd name="connsiteX18" fmla="*/ 421313 w 1137507"/>
                  <a:gd name="connsiteY18" fmla="*/ 15847 h 499826"/>
                  <a:gd name="connsiteX19" fmla="*/ 329389 w 1137507"/>
                  <a:gd name="connsiteY19" fmla="*/ 1333 h 499826"/>
                  <a:gd name="connsiteX20" fmla="*/ 210856 w 1137507"/>
                  <a:gd name="connsiteY20" fmla="*/ 54552 h 499826"/>
                  <a:gd name="connsiteX21" fmla="*/ 97160 w 1137507"/>
                  <a:gd name="connsiteY21" fmla="*/ 15847 h 499826"/>
                  <a:gd name="connsiteX22" fmla="*/ 371446 w 1137507"/>
                  <a:gd name="connsiteY22" fmla="*/ 171392 h 499826"/>
                  <a:gd name="connsiteX0" fmla="*/ 278713 w 1044774"/>
                  <a:gd name="connsiteY0" fmla="*/ 171392 h 499826"/>
                  <a:gd name="connsiteX1" fmla="*/ 229563 w 1044774"/>
                  <a:gd name="connsiteY1" fmla="*/ 340484 h 499826"/>
                  <a:gd name="connsiteX2" fmla="*/ 21361 w 1044774"/>
                  <a:gd name="connsiteY2" fmla="*/ 315809 h 499826"/>
                  <a:gd name="connsiteX3" fmla="*/ 166503 w 1044774"/>
                  <a:gd name="connsiteY3" fmla="*/ 422247 h 499826"/>
                  <a:gd name="connsiteX4" fmla="*/ 299551 w 1044774"/>
                  <a:gd name="connsiteY4" fmla="*/ 475466 h 499826"/>
                  <a:gd name="connsiteX5" fmla="*/ 447113 w 1044774"/>
                  <a:gd name="connsiteY5" fmla="*/ 499657 h 499826"/>
                  <a:gd name="connsiteX6" fmla="*/ 614027 w 1044774"/>
                  <a:gd name="connsiteY6" fmla="*/ 482724 h 499826"/>
                  <a:gd name="connsiteX7" fmla="*/ 780942 w 1044774"/>
                  <a:gd name="connsiteY7" fmla="*/ 422247 h 499826"/>
                  <a:gd name="connsiteX8" fmla="*/ 911570 w 1044774"/>
                  <a:gd name="connsiteY8" fmla="*/ 318228 h 499826"/>
                  <a:gd name="connsiteX9" fmla="*/ 1013170 w 1044774"/>
                  <a:gd name="connsiteY9" fmla="*/ 190019 h 499826"/>
                  <a:gd name="connsiteX10" fmla="*/ 1044618 w 1044774"/>
                  <a:gd name="connsiteY10" fmla="*/ 117447 h 499826"/>
                  <a:gd name="connsiteX11" fmla="*/ 1003494 w 1044774"/>
                  <a:gd name="connsiteY11" fmla="*/ 71485 h 499826"/>
                  <a:gd name="connsiteX12" fmla="*/ 899475 w 1044774"/>
                  <a:gd name="connsiteY12" fmla="*/ 93257 h 499826"/>
                  <a:gd name="connsiteX13" fmla="*/ 807551 w 1044774"/>
                  <a:gd name="connsiteY13" fmla="*/ 148895 h 499826"/>
                  <a:gd name="connsiteX14" fmla="*/ 701113 w 1044774"/>
                  <a:gd name="connsiteY14" fmla="*/ 144057 h 499826"/>
                  <a:gd name="connsiteX15" fmla="*/ 546294 w 1044774"/>
                  <a:gd name="connsiteY15" fmla="*/ 42457 h 499826"/>
                  <a:gd name="connsiteX16" fmla="*/ 432599 w 1044774"/>
                  <a:gd name="connsiteY16" fmla="*/ 1333 h 499826"/>
                  <a:gd name="connsiteX17" fmla="*/ 381799 w 1044774"/>
                  <a:gd name="connsiteY17" fmla="*/ 13428 h 499826"/>
                  <a:gd name="connsiteX18" fmla="*/ 328580 w 1044774"/>
                  <a:gd name="connsiteY18" fmla="*/ 15847 h 499826"/>
                  <a:gd name="connsiteX19" fmla="*/ 236656 w 1044774"/>
                  <a:gd name="connsiteY19" fmla="*/ 1333 h 499826"/>
                  <a:gd name="connsiteX20" fmla="*/ 118123 w 1044774"/>
                  <a:gd name="connsiteY20" fmla="*/ 54552 h 499826"/>
                  <a:gd name="connsiteX21" fmla="*/ 4427 w 1044774"/>
                  <a:gd name="connsiteY21" fmla="*/ 15847 h 499826"/>
                  <a:gd name="connsiteX22" fmla="*/ 278713 w 1044774"/>
                  <a:gd name="connsiteY22"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97470 w 1024121"/>
                  <a:gd name="connsiteY20" fmla="*/ 54552 h 499826"/>
                  <a:gd name="connsiteX21" fmla="*/ 258060 w 1024121"/>
                  <a:gd name="connsiteY21"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258060 w 1024121"/>
                  <a:gd name="connsiteY20" fmla="*/ 171392 h 499826"/>
                  <a:gd name="connsiteX0" fmla="*/ 113793 w 879854"/>
                  <a:gd name="connsiteY0" fmla="*/ 171392 h 499826"/>
                  <a:gd name="connsiteX1" fmla="*/ 64643 w 879854"/>
                  <a:gd name="connsiteY1" fmla="*/ 340484 h 499826"/>
                  <a:gd name="connsiteX2" fmla="*/ 1583 w 879854"/>
                  <a:gd name="connsiteY2" fmla="*/ 422247 h 499826"/>
                  <a:gd name="connsiteX3" fmla="*/ 134631 w 879854"/>
                  <a:gd name="connsiteY3" fmla="*/ 475466 h 499826"/>
                  <a:gd name="connsiteX4" fmla="*/ 282193 w 879854"/>
                  <a:gd name="connsiteY4" fmla="*/ 499657 h 499826"/>
                  <a:gd name="connsiteX5" fmla="*/ 449107 w 879854"/>
                  <a:gd name="connsiteY5" fmla="*/ 482724 h 499826"/>
                  <a:gd name="connsiteX6" fmla="*/ 616022 w 879854"/>
                  <a:gd name="connsiteY6" fmla="*/ 422247 h 499826"/>
                  <a:gd name="connsiteX7" fmla="*/ 746650 w 879854"/>
                  <a:gd name="connsiteY7" fmla="*/ 318228 h 499826"/>
                  <a:gd name="connsiteX8" fmla="*/ 848250 w 879854"/>
                  <a:gd name="connsiteY8" fmla="*/ 190019 h 499826"/>
                  <a:gd name="connsiteX9" fmla="*/ 879698 w 879854"/>
                  <a:gd name="connsiteY9" fmla="*/ 117447 h 499826"/>
                  <a:gd name="connsiteX10" fmla="*/ 838574 w 879854"/>
                  <a:gd name="connsiteY10" fmla="*/ 71485 h 499826"/>
                  <a:gd name="connsiteX11" fmla="*/ 734555 w 879854"/>
                  <a:gd name="connsiteY11" fmla="*/ 93257 h 499826"/>
                  <a:gd name="connsiteX12" fmla="*/ 642631 w 879854"/>
                  <a:gd name="connsiteY12" fmla="*/ 148895 h 499826"/>
                  <a:gd name="connsiteX13" fmla="*/ 536193 w 879854"/>
                  <a:gd name="connsiteY13" fmla="*/ 144057 h 499826"/>
                  <a:gd name="connsiteX14" fmla="*/ 381374 w 879854"/>
                  <a:gd name="connsiteY14" fmla="*/ 42457 h 499826"/>
                  <a:gd name="connsiteX15" fmla="*/ 267679 w 879854"/>
                  <a:gd name="connsiteY15" fmla="*/ 1333 h 499826"/>
                  <a:gd name="connsiteX16" fmla="*/ 216879 w 879854"/>
                  <a:gd name="connsiteY16" fmla="*/ 13428 h 499826"/>
                  <a:gd name="connsiteX17" fmla="*/ 163660 w 879854"/>
                  <a:gd name="connsiteY17" fmla="*/ 15847 h 499826"/>
                  <a:gd name="connsiteX18" fmla="*/ 71736 w 879854"/>
                  <a:gd name="connsiteY18" fmla="*/ 1333 h 499826"/>
                  <a:gd name="connsiteX19" fmla="*/ 113793 w 879854"/>
                  <a:gd name="connsiteY19" fmla="*/ 171392 h 499826"/>
                  <a:gd name="connsiteX0" fmla="*/ 113793 w 879854"/>
                  <a:gd name="connsiteY0" fmla="*/ 171040 h 499474"/>
                  <a:gd name="connsiteX1" fmla="*/ 64643 w 879854"/>
                  <a:gd name="connsiteY1" fmla="*/ 340132 h 499474"/>
                  <a:gd name="connsiteX2" fmla="*/ 1583 w 879854"/>
                  <a:gd name="connsiteY2" fmla="*/ 421895 h 499474"/>
                  <a:gd name="connsiteX3" fmla="*/ 134631 w 879854"/>
                  <a:gd name="connsiteY3" fmla="*/ 475114 h 499474"/>
                  <a:gd name="connsiteX4" fmla="*/ 282193 w 879854"/>
                  <a:gd name="connsiteY4" fmla="*/ 499305 h 499474"/>
                  <a:gd name="connsiteX5" fmla="*/ 449107 w 879854"/>
                  <a:gd name="connsiteY5" fmla="*/ 482372 h 499474"/>
                  <a:gd name="connsiteX6" fmla="*/ 616022 w 879854"/>
                  <a:gd name="connsiteY6" fmla="*/ 421895 h 499474"/>
                  <a:gd name="connsiteX7" fmla="*/ 746650 w 879854"/>
                  <a:gd name="connsiteY7" fmla="*/ 317876 h 499474"/>
                  <a:gd name="connsiteX8" fmla="*/ 848250 w 879854"/>
                  <a:gd name="connsiteY8" fmla="*/ 189667 h 499474"/>
                  <a:gd name="connsiteX9" fmla="*/ 879698 w 879854"/>
                  <a:gd name="connsiteY9" fmla="*/ 117095 h 499474"/>
                  <a:gd name="connsiteX10" fmla="*/ 838574 w 879854"/>
                  <a:gd name="connsiteY10" fmla="*/ 71133 h 499474"/>
                  <a:gd name="connsiteX11" fmla="*/ 734555 w 879854"/>
                  <a:gd name="connsiteY11" fmla="*/ 92905 h 499474"/>
                  <a:gd name="connsiteX12" fmla="*/ 642631 w 879854"/>
                  <a:gd name="connsiteY12" fmla="*/ 148543 h 499474"/>
                  <a:gd name="connsiteX13" fmla="*/ 536193 w 879854"/>
                  <a:gd name="connsiteY13" fmla="*/ 143705 h 499474"/>
                  <a:gd name="connsiteX14" fmla="*/ 381374 w 879854"/>
                  <a:gd name="connsiteY14" fmla="*/ 42105 h 499474"/>
                  <a:gd name="connsiteX15" fmla="*/ 267679 w 879854"/>
                  <a:gd name="connsiteY15" fmla="*/ 981 h 499474"/>
                  <a:gd name="connsiteX16" fmla="*/ 216879 w 879854"/>
                  <a:gd name="connsiteY16" fmla="*/ 13076 h 499474"/>
                  <a:gd name="connsiteX17" fmla="*/ 163660 w 879854"/>
                  <a:gd name="connsiteY17" fmla="*/ 15495 h 499474"/>
                  <a:gd name="connsiteX18" fmla="*/ 113793 w 879854"/>
                  <a:gd name="connsiteY18" fmla="*/ 171040 h 499474"/>
                  <a:gd name="connsiteX0" fmla="*/ 49384 w 815445"/>
                  <a:gd name="connsiteY0" fmla="*/ 171040 h 499474"/>
                  <a:gd name="connsiteX1" fmla="*/ 234 w 815445"/>
                  <a:gd name="connsiteY1" fmla="*/ 340132 h 499474"/>
                  <a:gd name="connsiteX2" fmla="*/ 70222 w 815445"/>
                  <a:gd name="connsiteY2" fmla="*/ 475114 h 499474"/>
                  <a:gd name="connsiteX3" fmla="*/ 217784 w 815445"/>
                  <a:gd name="connsiteY3" fmla="*/ 499305 h 499474"/>
                  <a:gd name="connsiteX4" fmla="*/ 384698 w 815445"/>
                  <a:gd name="connsiteY4" fmla="*/ 482372 h 499474"/>
                  <a:gd name="connsiteX5" fmla="*/ 551613 w 815445"/>
                  <a:gd name="connsiteY5" fmla="*/ 421895 h 499474"/>
                  <a:gd name="connsiteX6" fmla="*/ 682241 w 815445"/>
                  <a:gd name="connsiteY6" fmla="*/ 317876 h 499474"/>
                  <a:gd name="connsiteX7" fmla="*/ 783841 w 815445"/>
                  <a:gd name="connsiteY7" fmla="*/ 189667 h 499474"/>
                  <a:gd name="connsiteX8" fmla="*/ 815289 w 815445"/>
                  <a:gd name="connsiteY8" fmla="*/ 117095 h 499474"/>
                  <a:gd name="connsiteX9" fmla="*/ 774165 w 815445"/>
                  <a:gd name="connsiteY9" fmla="*/ 71133 h 499474"/>
                  <a:gd name="connsiteX10" fmla="*/ 670146 w 815445"/>
                  <a:gd name="connsiteY10" fmla="*/ 92905 h 499474"/>
                  <a:gd name="connsiteX11" fmla="*/ 578222 w 815445"/>
                  <a:gd name="connsiteY11" fmla="*/ 148543 h 499474"/>
                  <a:gd name="connsiteX12" fmla="*/ 471784 w 815445"/>
                  <a:gd name="connsiteY12" fmla="*/ 143705 h 499474"/>
                  <a:gd name="connsiteX13" fmla="*/ 316965 w 815445"/>
                  <a:gd name="connsiteY13" fmla="*/ 42105 h 499474"/>
                  <a:gd name="connsiteX14" fmla="*/ 203270 w 815445"/>
                  <a:gd name="connsiteY14" fmla="*/ 981 h 499474"/>
                  <a:gd name="connsiteX15" fmla="*/ 152470 w 815445"/>
                  <a:gd name="connsiteY15" fmla="*/ 13076 h 499474"/>
                  <a:gd name="connsiteX16" fmla="*/ 99251 w 815445"/>
                  <a:gd name="connsiteY16" fmla="*/ 15495 h 499474"/>
                  <a:gd name="connsiteX17" fmla="*/ 49384 w 815445"/>
                  <a:gd name="connsiteY17" fmla="*/ 171040 h 499474"/>
                  <a:gd name="connsiteX0" fmla="*/ 2986 w 769047"/>
                  <a:gd name="connsiteY0" fmla="*/ 171040 h 507367"/>
                  <a:gd name="connsiteX1" fmla="*/ 23824 w 769047"/>
                  <a:gd name="connsiteY1" fmla="*/ 475114 h 507367"/>
                  <a:gd name="connsiteX2" fmla="*/ 171386 w 769047"/>
                  <a:gd name="connsiteY2" fmla="*/ 499305 h 507367"/>
                  <a:gd name="connsiteX3" fmla="*/ 338300 w 769047"/>
                  <a:gd name="connsiteY3" fmla="*/ 482372 h 507367"/>
                  <a:gd name="connsiteX4" fmla="*/ 505215 w 769047"/>
                  <a:gd name="connsiteY4" fmla="*/ 421895 h 507367"/>
                  <a:gd name="connsiteX5" fmla="*/ 635843 w 769047"/>
                  <a:gd name="connsiteY5" fmla="*/ 317876 h 507367"/>
                  <a:gd name="connsiteX6" fmla="*/ 737443 w 769047"/>
                  <a:gd name="connsiteY6" fmla="*/ 189667 h 507367"/>
                  <a:gd name="connsiteX7" fmla="*/ 768891 w 769047"/>
                  <a:gd name="connsiteY7" fmla="*/ 117095 h 507367"/>
                  <a:gd name="connsiteX8" fmla="*/ 727767 w 769047"/>
                  <a:gd name="connsiteY8" fmla="*/ 71133 h 507367"/>
                  <a:gd name="connsiteX9" fmla="*/ 623748 w 769047"/>
                  <a:gd name="connsiteY9" fmla="*/ 92905 h 507367"/>
                  <a:gd name="connsiteX10" fmla="*/ 531824 w 769047"/>
                  <a:gd name="connsiteY10" fmla="*/ 148543 h 507367"/>
                  <a:gd name="connsiteX11" fmla="*/ 425386 w 769047"/>
                  <a:gd name="connsiteY11" fmla="*/ 143705 h 507367"/>
                  <a:gd name="connsiteX12" fmla="*/ 270567 w 769047"/>
                  <a:gd name="connsiteY12" fmla="*/ 42105 h 507367"/>
                  <a:gd name="connsiteX13" fmla="*/ 156872 w 769047"/>
                  <a:gd name="connsiteY13" fmla="*/ 981 h 507367"/>
                  <a:gd name="connsiteX14" fmla="*/ 106072 w 769047"/>
                  <a:gd name="connsiteY14" fmla="*/ 13076 h 507367"/>
                  <a:gd name="connsiteX15" fmla="*/ 52853 w 769047"/>
                  <a:gd name="connsiteY15" fmla="*/ 15495 h 507367"/>
                  <a:gd name="connsiteX16" fmla="*/ 2986 w 769047"/>
                  <a:gd name="connsiteY16" fmla="*/ 171040 h 507367"/>
                  <a:gd name="connsiteX0" fmla="*/ 2986 w 769047"/>
                  <a:gd name="connsiteY0" fmla="*/ 157964 h 494291"/>
                  <a:gd name="connsiteX1" fmla="*/ 23824 w 769047"/>
                  <a:gd name="connsiteY1" fmla="*/ 462038 h 494291"/>
                  <a:gd name="connsiteX2" fmla="*/ 171386 w 769047"/>
                  <a:gd name="connsiteY2" fmla="*/ 486229 h 494291"/>
                  <a:gd name="connsiteX3" fmla="*/ 338300 w 769047"/>
                  <a:gd name="connsiteY3" fmla="*/ 469296 h 494291"/>
                  <a:gd name="connsiteX4" fmla="*/ 505215 w 769047"/>
                  <a:gd name="connsiteY4" fmla="*/ 408819 h 494291"/>
                  <a:gd name="connsiteX5" fmla="*/ 635843 w 769047"/>
                  <a:gd name="connsiteY5" fmla="*/ 304800 h 494291"/>
                  <a:gd name="connsiteX6" fmla="*/ 737443 w 769047"/>
                  <a:gd name="connsiteY6" fmla="*/ 176591 h 494291"/>
                  <a:gd name="connsiteX7" fmla="*/ 768891 w 769047"/>
                  <a:gd name="connsiteY7" fmla="*/ 104019 h 494291"/>
                  <a:gd name="connsiteX8" fmla="*/ 727767 w 769047"/>
                  <a:gd name="connsiteY8" fmla="*/ 58057 h 494291"/>
                  <a:gd name="connsiteX9" fmla="*/ 623748 w 769047"/>
                  <a:gd name="connsiteY9" fmla="*/ 79829 h 494291"/>
                  <a:gd name="connsiteX10" fmla="*/ 531824 w 769047"/>
                  <a:gd name="connsiteY10" fmla="*/ 135467 h 494291"/>
                  <a:gd name="connsiteX11" fmla="*/ 425386 w 769047"/>
                  <a:gd name="connsiteY11" fmla="*/ 130629 h 494291"/>
                  <a:gd name="connsiteX12" fmla="*/ 270567 w 769047"/>
                  <a:gd name="connsiteY12" fmla="*/ 29029 h 494291"/>
                  <a:gd name="connsiteX13" fmla="*/ 106072 w 769047"/>
                  <a:gd name="connsiteY13" fmla="*/ 0 h 494291"/>
                  <a:gd name="connsiteX14" fmla="*/ 52853 w 769047"/>
                  <a:gd name="connsiteY14" fmla="*/ 2419 h 494291"/>
                  <a:gd name="connsiteX15" fmla="*/ 2986 w 769047"/>
                  <a:gd name="connsiteY15" fmla="*/ 157964 h 49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9047" h="494291" extrusionOk="0">
                    <a:moveTo>
                      <a:pt x="2986" y="157964"/>
                    </a:moveTo>
                    <a:cubicBezTo>
                      <a:pt x="-1852" y="234567"/>
                      <a:pt x="-4243" y="407327"/>
                      <a:pt x="23824" y="462038"/>
                    </a:cubicBezTo>
                    <a:cubicBezTo>
                      <a:pt x="51891" y="516749"/>
                      <a:pt x="118973" y="485019"/>
                      <a:pt x="171386" y="486229"/>
                    </a:cubicBezTo>
                    <a:cubicBezTo>
                      <a:pt x="223799" y="487439"/>
                      <a:pt x="282662" y="482198"/>
                      <a:pt x="338300" y="469296"/>
                    </a:cubicBezTo>
                    <a:cubicBezTo>
                      <a:pt x="393938" y="456394"/>
                      <a:pt x="455625" y="436235"/>
                      <a:pt x="505215" y="408819"/>
                    </a:cubicBezTo>
                    <a:cubicBezTo>
                      <a:pt x="554805" y="381403"/>
                      <a:pt x="597138" y="343505"/>
                      <a:pt x="635843" y="304800"/>
                    </a:cubicBezTo>
                    <a:cubicBezTo>
                      <a:pt x="674548" y="266095"/>
                      <a:pt x="715268" y="210055"/>
                      <a:pt x="737443" y="176591"/>
                    </a:cubicBezTo>
                    <a:cubicBezTo>
                      <a:pt x="759618" y="143128"/>
                      <a:pt x="770504" y="123775"/>
                      <a:pt x="768891" y="104019"/>
                    </a:cubicBezTo>
                    <a:cubicBezTo>
                      <a:pt x="767278" y="84263"/>
                      <a:pt x="751958" y="62089"/>
                      <a:pt x="727767" y="58057"/>
                    </a:cubicBezTo>
                    <a:cubicBezTo>
                      <a:pt x="703576" y="54025"/>
                      <a:pt x="656405" y="66927"/>
                      <a:pt x="623748" y="79829"/>
                    </a:cubicBezTo>
                    <a:cubicBezTo>
                      <a:pt x="591091" y="92731"/>
                      <a:pt x="564884" y="127000"/>
                      <a:pt x="531824" y="135467"/>
                    </a:cubicBezTo>
                    <a:cubicBezTo>
                      <a:pt x="498764" y="143934"/>
                      <a:pt x="468929" y="148369"/>
                      <a:pt x="425386" y="130629"/>
                    </a:cubicBezTo>
                    <a:cubicBezTo>
                      <a:pt x="381843" y="112889"/>
                      <a:pt x="323786" y="50800"/>
                      <a:pt x="270567" y="29029"/>
                    </a:cubicBezTo>
                    <a:cubicBezTo>
                      <a:pt x="217348" y="7258"/>
                      <a:pt x="142358" y="4435"/>
                      <a:pt x="106072" y="0"/>
                    </a:cubicBezTo>
                    <a:cubicBezTo>
                      <a:pt x="88735" y="2419"/>
                      <a:pt x="77044" y="4435"/>
                      <a:pt x="52853" y="2419"/>
                    </a:cubicBezTo>
                    <a:cubicBezTo>
                      <a:pt x="35672" y="28746"/>
                      <a:pt x="19489" y="103858"/>
                      <a:pt x="2986" y="157964"/>
                    </a:cubicBezTo>
                    <a:close/>
                  </a:path>
                </a:pathLst>
              </a:custGeom>
              <a:gradFill>
                <a:gsLst>
                  <a:gs pos="0">
                    <a:srgbClr val="C4E0B2"/>
                  </a:gs>
                  <a:gs pos="35000">
                    <a:srgbClr val="70AD47"/>
                  </a:gs>
                  <a:gs pos="100000">
                    <a:srgbClr val="38562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sp>
            <p:nvSpPr>
              <p:cNvPr id="36" name="Google Shape;56;p13">
                <a:extLst>
                  <a:ext uri="{FF2B5EF4-FFF2-40B4-BE49-F238E27FC236}">
                    <a16:creationId xmlns:a16="http://schemas.microsoft.com/office/drawing/2014/main" id="{E9ADC2A3-1F8E-4A29-B8A2-0B4CDA1288E8}"/>
                  </a:ext>
                </a:extLst>
              </p:cNvPr>
              <p:cNvSpPr/>
              <p:nvPr/>
            </p:nvSpPr>
            <p:spPr>
              <a:xfrm>
                <a:off x="195109" y="355493"/>
                <a:ext cx="422165" cy="441320"/>
              </a:xfrm>
              <a:prstGeom prst="ellipse">
                <a:avLst/>
              </a:prstGeom>
              <a:gradFill>
                <a:gsLst>
                  <a:gs pos="0">
                    <a:srgbClr val="FFFF00"/>
                  </a:gs>
                  <a:gs pos="33000">
                    <a:srgbClr val="FFD043"/>
                  </a:gs>
                  <a:gs pos="100000">
                    <a:srgbClr val="BF9000"/>
                  </a:gs>
                </a:gsLst>
                <a:path path="circle">
                  <a:fillToRect l="50000" t="50000" r="50000" b="50000"/>
                </a:path>
                <a:tileRect/>
              </a:gradFill>
              <a:ln>
                <a:noFill/>
              </a:ln>
              <a:effectLst>
                <a:glow rad="101600">
                  <a:srgbClr val="FFFF00">
                    <a:alpha val="20000"/>
                  </a:srgbClr>
                </a:glow>
                <a:softEdge rad="0"/>
              </a:effectLst>
              <a:scene3d>
                <a:camera prst="orthographicFront"/>
                <a:lightRig rig="threePt" dir="t"/>
              </a:scene3d>
              <a:sp3d>
                <a:bevelT w="0"/>
              </a:sp3d>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Calibri"/>
                  <a:ea typeface="Calibri"/>
                  <a:cs typeface="Calibri"/>
                  <a:sym typeface="Calibri"/>
                </a:endParaRPr>
              </a:p>
            </p:txBody>
          </p:sp>
          <p:grpSp>
            <p:nvGrpSpPr>
              <p:cNvPr id="37" name="Google Shape;57;p13">
                <a:extLst>
                  <a:ext uri="{FF2B5EF4-FFF2-40B4-BE49-F238E27FC236}">
                    <a16:creationId xmlns:a16="http://schemas.microsoft.com/office/drawing/2014/main" id="{B920A3D1-46C0-4E07-987D-336378DB9051}"/>
                  </a:ext>
                </a:extLst>
              </p:cNvPr>
              <p:cNvGrpSpPr/>
              <p:nvPr/>
            </p:nvGrpSpPr>
            <p:grpSpPr>
              <a:xfrm>
                <a:off x="588494" y="705432"/>
                <a:ext cx="526526" cy="261045"/>
                <a:chOff x="4554252" y="3393786"/>
                <a:chExt cx="526526" cy="261045"/>
              </a:xfrm>
            </p:grpSpPr>
            <p:sp>
              <p:nvSpPr>
                <p:cNvPr id="58" name="Google Shape;58;p13">
                  <a:extLst>
                    <a:ext uri="{FF2B5EF4-FFF2-40B4-BE49-F238E27FC236}">
                      <a16:creationId xmlns:a16="http://schemas.microsoft.com/office/drawing/2014/main" id="{56000C8D-02D0-4C22-88FA-252422E7F44C}"/>
                    </a:ext>
                  </a:extLst>
                </p:cNvPr>
                <p:cNvSpPr/>
                <p:nvPr/>
              </p:nvSpPr>
              <p:spPr>
                <a:xfrm rot="10378372">
                  <a:off x="4636048" y="3469040"/>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59" name="Google Shape;59;p13">
                  <a:extLst>
                    <a:ext uri="{FF2B5EF4-FFF2-40B4-BE49-F238E27FC236}">
                      <a16:creationId xmlns:a16="http://schemas.microsoft.com/office/drawing/2014/main" id="{1BB9015E-5ADE-478D-8FB8-4E5A0F2B7FA0}"/>
                    </a:ext>
                  </a:extLst>
                </p:cNvPr>
                <p:cNvSpPr/>
                <p:nvPr/>
              </p:nvSpPr>
              <p:spPr>
                <a:xfrm rot="10378372">
                  <a:off x="4559162" y="3529494"/>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sp>
              <p:nvSpPr>
                <p:cNvPr id="60" name="Google Shape;60;p13">
                  <a:extLst>
                    <a:ext uri="{FF2B5EF4-FFF2-40B4-BE49-F238E27FC236}">
                      <a16:creationId xmlns:a16="http://schemas.microsoft.com/office/drawing/2014/main" id="{A542E933-F69F-48BE-B0EE-6BB9296ED56C}"/>
                    </a:ext>
                  </a:extLst>
                </p:cNvPr>
                <p:cNvSpPr/>
                <p:nvPr/>
              </p:nvSpPr>
              <p:spPr>
                <a:xfrm rot="10378372">
                  <a:off x="4705587" y="3416049"/>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grpSp>
          <p:grpSp>
            <p:nvGrpSpPr>
              <p:cNvPr id="38" name="Google Shape;61;p13">
                <a:extLst>
                  <a:ext uri="{FF2B5EF4-FFF2-40B4-BE49-F238E27FC236}">
                    <a16:creationId xmlns:a16="http://schemas.microsoft.com/office/drawing/2014/main" id="{636C429E-6B9A-4960-AA02-1918D1357C5A}"/>
                  </a:ext>
                </a:extLst>
              </p:cNvPr>
              <p:cNvGrpSpPr/>
              <p:nvPr/>
            </p:nvGrpSpPr>
            <p:grpSpPr>
              <a:xfrm>
                <a:off x="846659" y="631388"/>
                <a:ext cx="456823" cy="601886"/>
                <a:chOff x="5011421" y="3446770"/>
                <a:chExt cx="456823" cy="601886"/>
              </a:xfrm>
            </p:grpSpPr>
            <p:grpSp>
              <p:nvGrpSpPr>
                <p:cNvPr id="45" name="Google Shape;62;p13">
                  <a:extLst>
                    <a:ext uri="{FF2B5EF4-FFF2-40B4-BE49-F238E27FC236}">
                      <a16:creationId xmlns:a16="http://schemas.microsoft.com/office/drawing/2014/main" id="{C2ED8B04-CDB3-4016-84F1-FB424E0414A5}"/>
                    </a:ext>
                  </a:extLst>
                </p:cNvPr>
                <p:cNvGrpSpPr/>
                <p:nvPr/>
              </p:nvGrpSpPr>
              <p:grpSpPr>
                <a:xfrm>
                  <a:off x="5011421" y="3446770"/>
                  <a:ext cx="456823" cy="601886"/>
                  <a:chOff x="4691398" y="3489346"/>
                  <a:chExt cx="799200" cy="1052984"/>
                </a:xfrm>
              </p:grpSpPr>
              <p:sp>
                <p:nvSpPr>
                  <p:cNvPr id="54" name="Google Shape;63;p13">
                    <a:extLst>
                      <a:ext uri="{FF2B5EF4-FFF2-40B4-BE49-F238E27FC236}">
                        <a16:creationId xmlns:a16="http://schemas.microsoft.com/office/drawing/2014/main" id="{3E2A5733-C816-473A-84EE-408F2895F8A0}"/>
                      </a:ext>
                    </a:extLst>
                  </p:cNvPr>
                  <p:cNvSpPr/>
                  <p:nvPr/>
                </p:nvSpPr>
                <p:spPr>
                  <a:xfrm>
                    <a:off x="5045248" y="4052430"/>
                    <a:ext cx="129300" cy="489900"/>
                  </a:xfrm>
                  <a:prstGeom prst="rect">
                    <a:avLst/>
                  </a:prstGeom>
                  <a:gradFill>
                    <a:gsLst>
                      <a:gs pos="0">
                        <a:srgbClr val="996600"/>
                      </a:gs>
                      <a:gs pos="50000">
                        <a:srgbClr val="663300"/>
                      </a:gs>
                      <a:gs pos="73000">
                        <a:srgbClr val="6B0000"/>
                      </a:gs>
                      <a:gs pos="100000">
                        <a:srgbClr val="99663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5" name="Google Shape;64;p13">
                    <a:extLst>
                      <a:ext uri="{FF2B5EF4-FFF2-40B4-BE49-F238E27FC236}">
                        <a16:creationId xmlns:a16="http://schemas.microsoft.com/office/drawing/2014/main" id="{9B3F0F52-0313-4D58-A5AC-2C2B630ED7DA}"/>
                      </a:ext>
                    </a:extLst>
                  </p:cNvPr>
                  <p:cNvSpPr/>
                  <p:nvPr/>
                </p:nvSpPr>
                <p:spPr>
                  <a:xfrm>
                    <a:off x="4766359" y="3584860"/>
                    <a:ext cx="653400" cy="486300"/>
                  </a:xfrm>
                  <a:prstGeom prst="triangle">
                    <a:avLst>
                      <a:gd name="adj" fmla="val 66483"/>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6" name="Google Shape;65;p13">
                    <a:extLst>
                      <a:ext uri="{FF2B5EF4-FFF2-40B4-BE49-F238E27FC236}">
                        <a16:creationId xmlns:a16="http://schemas.microsoft.com/office/drawing/2014/main" id="{501E0621-9D3B-4FB5-BC85-E8FAC480E1C7}"/>
                      </a:ext>
                    </a:extLst>
                  </p:cNvPr>
                  <p:cNvSpPr/>
                  <p:nvPr/>
                </p:nvSpPr>
                <p:spPr>
                  <a:xfrm>
                    <a:off x="4858909" y="3489346"/>
                    <a:ext cx="515700" cy="339900"/>
                  </a:xfrm>
                  <a:prstGeom prst="triangle">
                    <a:avLst>
                      <a:gd name="adj" fmla="val 82840"/>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7" name="Google Shape;66;p13">
                    <a:extLst>
                      <a:ext uri="{FF2B5EF4-FFF2-40B4-BE49-F238E27FC236}">
                        <a16:creationId xmlns:a16="http://schemas.microsoft.com/office/drawing/2014/main" id="{077E9547-B746-4DEF-9F86-AD19EA37DFBC}"/>
                      </a:ext>
                    </a:extLst>
                  </p:cNvPr>
                  <p:cNvSpPr/>
                  <p:nvPr/>
                </p:nvSpPr>
                <p:spPr>
                  <a:xfrm>
                    <a:off x="4691398" y="3803981"/>
                    <a:ext cx="799200" cy="462600"/>
                  </a:xfrm>
                  <a:prstGeom prst="triangle">
                    <a:avLst>
                      <a:gd name="adj" fmla="val 51432"/>
                    </a:avLst>
                  </a:prstGeom>
                  <a:gradFill>
                    <a:gsLst>
                      <a:gs pos="0">
                        <a:srgbClr val="548135"/>
                      </a:gs>
                      <a:gs pos="100000">
                        <a:srgbClr val="385623"/>
                      </a:gs>
                    </a:gsLst>
                    <a:lin ang="0" scaled="0"/>
                  </a:gradFill>
                  <a:ln>
                    <a:noFill/>
                  </a:ln>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46" name="Google Shape;67;p13">
                  <a:extLst>
                    <a:ext uri="{FF2B5EF4-FFF2-40B4-BE49-F238E27FC236}">
                      <a16:creationId xmlns:a16="http://schemas.microsoft.com/office/drawing/2014/main" id="{BE570B3D-BA80-4BA3-A8EC-212F2CD972E2}"/>
                    </a:ext>
                  </a:extLst>
                </p:cNvPr>
                <p:cNvSpPr/>
                <p:nvPr/>
              </p:nvSpPr>
              <p:spPr>
                <a:xfrm>
                  <a:off x="5144611" y="3686745"/>
                  <a:ext cx="45654" cy="54881"/>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7" name="Google Shape;68;p13">
                  <a:extLst>
                    <a:ext uri="{FF2B5EF4-FFF2-40B4-BE49-F238E27FC236}">
                      <a16:creationId xmlns:a16="http://schemas.microsoft.com/office/drawing/2014/main" id="{551B7E50-0379-4728-BA54-1EABAB347FE5}"/>
                    </a:ext>
                  </a:extLst>
                </p:cNvPr>
                <p:cNvSpPr/>
                <p:nvPr/>
              </p:nvSpPr>
              <p:spPr>
                <a:xfrm rot="-10080337" flipH="1">
                  <a:off x="5337841" y="3794627"/>
                  <a:ext cx="55884" cy="43168"/>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8" name="Google Shape;69;p13">
                  <a:extLst>
                    <a:ext uri="{FF2B5EF4-FFF2-40B4-BE49-F238E27FC236}">
                      <a16:creationId xmlns:a16="http://schemas.microsoft.com/office/drawing/2014/main" id="{081B034A-787B-45F5-8F38-A331DD410C5F}"/>
                    </a:ext>
                  </a:extLst>
                </p:cNvPr>
                <p:cNvSpPr/>
                <p:nvPr/>
              </p:nvSpPr>
              <p:spPr>
                <a:xfrm>
                  <a:off x="5208711" y="3549101"/>
                  <a:ext cx="71083" cy="47205"/>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9" name="Google Shape;70;p13">
                  <a:extLst>
                    <a:ext uri="{FF2B5EF4-FFF2-40B4-BE49-F238E27FC236}">
                      <a16:creationId xmlns:a16="http://schemas.microsoft.com/office/drawing/2014/main" id="{F27FA8F0-35F6-470C-BD7D-F5D8D465BFBB}"/>
                    </a:ext>
                  </a:extLst>
                </p:cNvPr>
                <p:cNvSpPr/>
                <p:nvPr/>
              </p:nvSpPr>
              <p:spPr>
                <a:xfrm rot="-10377254" flipH="1">
                  <a:off x="5331753" y="3663186"/>
                  <a:ext cx="35913" cy="5393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0" name="Google Shape;71;p13">
                  <a:extLst>
                    <a:ext uri="{FF2B5EF4-FFF2-40B4-BE49-F238E27FC236}">
                      <a16:creationId xmlns:a16="http://schemas.microsoft.com/office/drawing/2014/main" id="{2C9EB62B-8AB4-4BDB-9EBB-ABA54EA63CFB}"/>
                    </a:ext>
                  </a:extLst>
                </p:cNvPr>
                <p:cNvSpPr/>
                <p:nvPr/>
              </p:nvSpPr>
              <p:spPr>
                <a:xfrm>
                  <a:off x="5102862" y="3826543"/>
                  <a:ext cx="45654" cy="45670"/>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1" name="Google Shape;72;p13">
                  <a:extLst>
                    <a:ext uri="{FF2B5EF4-FFF2-40B4-BE49-F238E27FC236}">
                      <a16:creationId xmlns:a16="http://schemas.microsoft.com/office/drawing/2014/main" id="{1C1E00AC-AF71-4737-8C18-758C87BFEB7C}"/>
                    </a:ext>
                  </a:extLst>
                </p:cNvPr>
                <p:cNvSpPr/>
                <p:nvPr/>
              </p:nvSpPr>
              <p:spPr>
                <a:xfrm rot="-1196418">
                  <a:off x="5215968" y="3684498"/>
                  <a:ext cx="45796" cy="73086"/>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2" name="Google Shape;73;p13">
                  <a:extLst>
                    <a:ext uri="{FF2B5EF4-FFF2-40B4-BE49-F238E27FC236}">
                      <a16:creationId xmlns:a16="http://schemas.microsoft.com/office/drawing/2014/main" id="{6C45CC10-6050-47BC-B49E-DC097AB3DC25}"/>
                    </a:ext>
                  </a:extLst>
                </p:cNvPr>
                <p:cNvSpPr/>
                <p:nvPr/>
              </p:nvSpPr>
              <p:spPr>
                <a:xfrm rot="-1196418">
                  <a:off x="5298126" y="3575333"/>
                  <a:ext cx="45796" cy="45707"/>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 name="Google Shape;74;p13">
                  <a:extLst>
                    <a:ext uri="{FF2B5EF4-FFF2-40B4-BE49-F238E27FC236}">
                      <a16:creationId xmlns:a16="http://schemas.microsoft.com/office/drawing/2014/main" id="{388A1E68-0821-4479-889A-0B3BF894F7AE}"/>
                    </a:ext>
                  </a:extLst>
                </p:cNvPr>
                <p:cNvSpPr/>
                <p:nvPr/>
              </p:nvSpPr>
              <p:spPr>
                <a:xfrm rot="-9062711" flipH="1">
                  <a:off x="5258212" y="3816182"/>
                  <a:ext cx="55837" cy="4320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39" name="Google Shape;75;p13">
                <a:extLst>
                  <a:ext uri="{FF2B5EF4-FFF2-40B4-BE49-F238E27FC236}">
                    <a16:creationId xmlns:a16="http://schemas.microsoft.com/office/drawing/2014/main" id="{40ABB288-27D7-4FBA-962F-C2EEC3919936}"/>
                  </a:ext>
                </a:extLst>
              </p:cNvPr>
              <p:cNvSpPr/>
              <p:nvPr/>
            </p:nvSpPr>
            <p:spPr>
              <a:xfrm>
                <a:off x="911266" y="459795"/>
                <a:ext cx="254556" cy="138564"/>
              </a:xfrm>
              <a:prstGeom prst="cloud">
                <a:avLst/>
              </a:prstGeom>
              <a:gradFill>
                <a:gsLst>
                  <a:gs pos="0">
                    <a:schemeClr val="accent3">
                      <a:lumMod val="20000"/>
                      <a:lumOff val="80000"/>
                    </a:schemeClr>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0" name="Circle: Hollow 158">
                <a:extLst>
                  <a:ext uri="{FF2B5EF4-FFF2-40B4-BE49-F238E27FC236}">
                    <a16:creationId xmlns:a16="http://schemas.microsoft.com/office/drawing/2014/main" id="{BFB085EA-3282-479E-9EC4-E7632632C5EA}"/>
                  </a:ext>
                </a:extLst>
              </p:cNvPr>
              <p:cNvSpPr/>
              <p:nvPr/>
            </p:nvSpPr>
            <p:spPr>
              <a:xfrm>
                <a:off x="28368" y="126511"/>
                <a:ext cx="1500351" cy="1510903"/>
              </a:xfrm>
              <a:prstGeom prst="donut">
                <a:avLst>
                  <a:gd name="adj" fmla="val 84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Google Shape;76;p13">
                <a:extLst>
                  <a:ext uri="{FF2B5EF4-FFF2-40B4-BE49-F238E27FC236}">
                    <a16:creationId xmlns:a16="http://schemas.microsoft.com/office/drawing/2014/main" id="{F4ECAA52-8F92-41A0-A577-1D9BDC2DD030}"/>
                  </a:ext>
                </a:extLst>
              </p:cNvPr>
              <p:cNvSpPr/>
              <p:nvPr/>
            </p:nvSpPr>
            <p:spPr>
              <a:xfrm>
                <a:off x="157195" y="251963"/>
                <a:ext cx="1247213" cy="1260000"/>
              </a:xfrm>
              <a:prstGeom prst="ellipse">
                <a:avLst/>
              </a:prstGeom>
              <a:noFill/>
              <a:ln w="28575" cap="flat" cmpd="sng">
                <a:solidFill>
                  <a:srgbClr val="0062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2" name="Google Shape;75;p13">
                <a:extLst>
                  <a:ext uri="{FF2B5EF4-FFF2-40B4-BE49-F238E27FC236}">
                    <a16:creationId xmlns:a16="http://schemas.microsoft.com/office/drawing/2014/main" id="{DFC21D38-233A-4977-ACE5-7B44ED7E2FBF}"/>
                  </a:ext>
                </a:extLst>
              </p:cNvPr>
              <p:cNvSpPr/>
              <p:nvPr/>
            </p:nvSpPr>
            <p:spPr>
              <a:xfrm>
                <a:off x="705078" y="356002"/>
                <a:ext cx="295658" cy="189178"/>
              </a:xfrm>
              <a:prstGeom prst="cloud">
                <a:avLst/>
              </a:prstGeom>
              <a:gradFill>
                <a:gsLst>
                  <a:gs pos="0">
                    <a:schemeClr val="bg1"/>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cxnSp>
            <p:nvCxnSpPr>
              <p:cNvPr id="43" name="Straight Connector 42">
                <a:extLst>
                  <a:ext uri="{FF2B5EF4-FFF2-40B4-BE49-F238E27FC236}">
                    <a16:creationId xmlns:a16="http://schemas.microsoft.com/office/drawing/2014/main" id="{6854644D-50C6-4020-ADCA-DAE6ECA159FE}"/>
                  </a:ext>
                </a:extLst>
              </p:cNvPr>
              <p:cNvCxnSpPr/>
              <p:nvPr/>
            </p:nvCxnSpPr>
            <p:spPr>
              <a:xfrm>
                <a:off x="1628990" y="243796"/>
                <a:ext cx="0" cy="1276184"/>
              </a:xfrm>
              <a:prstGeom prst="line">
                <a:avLst/>
              </a:prstGeom>
              <a:ln w="19050">
                <a:solidFill>
                  <a:srgbClr val="00626C"/>
                </a:solidFill>
              </a:ln>
            </p:spPr>
            <p:style>
              <a:lnRef idx="1">
                <a:schemeClr val="accent1"/>
              </a:lnRef>
              <a:fillRef idx="0">
                <a:schemeClr val="accent1"/>
              </a:fillRef>
              <a:effectRef idx="0">
                <a:schemeClr val="accent1"/>
              </a:effectRef>
              <a:fontRef idx="minor">
                <a:schemeClr val="tx1"/>
              </a:fontRef>
            </p:style>
          </p:cxnSp>
          <p:sp>
            <p:nvSpPr>
              <p:cNvPr id="44" name="Google Shape;54;p13">
                <a:extLst>
                  <a:ext uri="{FF2B5EF4-FFF2-40B4-BE49-F238E27FC236}">
                    <a16:creationId xmlns:a16="http://schemas.microsoft.com/office/drawing/2014/main" id="{97FED6F7-2582-463E-9D3B-DDB9CA7F37DB}"/>
                  </a:ext>
                </a:extLst>
              </p:cNvPr>
              <p:cNvSpPr txBox="1"/>
              <p:nvPr/>
            </p:nvSpPr>
            <p:spPr>
              <a:xfrm>
                <a:off x="1736441" y="399546"/>
                <a:ext cx="2924694" cy="964684"/>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800" b="1" dirty="0">
                    <a:solidFill>
                      <a:srgbClr val="00626C"/>
                    </a:solidFill>
                    <a:latin typeface="Candara" panose="020E0502030303020204" pitchFamily="34" charset="0"/>
                    <a:ea typeface="Calibri"/>
                    <a:cs typeface="Segoe UI Semibold" panose="020B0702040204020203" pitchFamily="34" charset="0"/>
                    <a:sym typeface="Calibri"/>
                  </a:rPr>
                  <a:t>Sustain/Ed</a:t>
                </a:r>
                <a:endParaRPr sz="2400" b="1" dirty="0">
                  <a:solidFill>
                    <a:srgbClr val="00626C"/>
                  </a:solidFill>
                  <a:latin typeface="Candara" panose="020E0502030303020204" pitchFamily="34" charset="0"/>
                  <a:cs typeface="Segoe UI Semibold" panose="020B0702040204020203" pitchFamily="34" charset="0"/>
                </a:endParaRPr>
              </a:p>
              <a:p>
                <a:pPr marL="0" lvl="0" indent="0" rtl="0">
                  <a:spcBef>
                    <a:spcPts val="0"/>
                  </a:spcBef>
                  <a:spcAft>
                    <a:spcPts val="0"/>
                  </a:spcAft>
                  <a:buNone/>
                </a:pPr>
                <a:r>
                  <a:rPr lang="en-GB" sz="2400" dirty="0">
                    <a:solidFill>
                      <a:srgbClr val="00626C"/>
                    </a:solidFill>
                    <a:latin typeface="Candara" panose="020E0502030303020204" pitchFamily="34" charset="0"/>
                    <a:ea typeface="Calibri"/>
                    <a:cs typeface="Segoe UI Semibold" panose="020B0702040204020203" pitchFamily="34" charset="0"/>
                    <a:sym typeface="Calibri"/>
                  </a:rPr>
                  <a:t>Learning module</a:t>
                </a:r>
                <a:endParaRPr sz="1900" dirty="0">
                  <a:solidFill>
                    <a:srgbClr val="00626C"/>
                  </a:solidFill>
                  <a:latin typeface="Candara" panose="020E0502030303020204" pitchFamily="34" charset="0"/>
                  <a:cs typeface="Segoe UI Semibold" panose="020B0702040204020203" pitchFamily="34" charset="0"/>
                </a:endParaRPr>
              </a:p>
            </p:txBody>
          </p:sp>
        </p:grpSp>
        <p:sp>
          <p:nvSpPr>
            <p:cNvPr id="30" name="Freeform: Shape 148">
              <a:extLst>
                <a:ext uri="{FF2B5EF4-FFF2-40B4-BE49-F238E27FC236}">
                  <a16:creationId xmlns:a16="http://schemas.microsoft.com/office/drawing/2014/main" id="{1FD944C3-6BFF-43FC-8F8A-263ADD9E5206}"/>
                </a:ext>
              </a:extLst>
            </p:cNvPr>
            <p:cNvSpPr/>
            <p:nvPr/>
          </p:nvSpPr>
          <p:spPr>
            <a:xfrm>
              <a:off x="326743" y="2795893"/>
              <a:ext cx="306917" cy="45719"/>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834" h="62831">
                  <a:moveTo>
                    <a:pt x="0" y="29980"/>
                  </a:moveTo>
                  <a:cubicBezTo>
                    <a:pt x="26987" y="21866"/>
                    <a:pt x="53975" y="13752"/>
                    <a:pt x="78317" y="8813"/>
                  </a:cubicBezTo>
                  <a:cubicBezTo>
                    <a:pt x="102659" y="3874"/>
                    <a:pt x="128764" y="-1418"/>
                    <a:pt x="146050" y="346"/>
                  </a:cubicBezTo>
                  <a:cubicBezTo>
                    <a:pt x="163336" y="2110"/>
                    <a:pt x="174978" y="12340"/>
                    <a:pt x="182034" y="19396"/>
                  </a:cubicBezTo>
                  <a:cubicBezTo>
                    <a:pt x="189090" y="26452"/>
                    <a:pt x="185562" y="35977"/>
                    <a:pt x="188384" y="42680"/>
                  </a:cubicBezTo>
                  <a:cubicBezTo>
                    <a:pt x="191206" y="49383"/>
                    <a:pt x="191206" y="56438"/>
                    <a:pt x="198967" y="59613"/>
                  </a:cubicBezTo>
                  <a:cubicBezTo>
                    <a:pt x="206728" y="62788"/>
                    <a:pt x="222250" y="63847"/>
                    <a:pt x="234950" y="61730"/>
                  </a:cubicBezTo>
                  <a:cubicBezTo>
                    <a:pt x="247650" y="59613"/>
                    <a:pt x="261409" y="52205"/>
                    <a:pt x="275167" y="46913"/>
                  </a:cubicBezTo>
                  <a:cubicBezTo>
                    <a:pt x="288925" y="41621"/>
                    <a:pt x="303389" y="35272"/>
                    <a:pt x="317500" y="29980"/>
                  </a:cubicBezTo>
                  <a:cubicBezTo>
                    <a:pt x="331611" y="24688"/>
                    <a:pt x="345722" y="19925"/>
                    <a:pt x="359834" y="1516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149">
              <a:extLst>
                <a:ext uri="{FF2B5EF4-FFF2-40B4-BE49-F238E27FC236}">
                  <a16:creationId xmlns:a16="http://schemas.microsoft.com/office/drawing/2014/main" id="{9D948904-6E96-4F35-8AC8-F25FF657D3A9}"/>
                </a:ext>
              </a:extLst>
            </p:cNvPr>
            <p:cNvSpPr/>
            <p:nvPr/>
          </p:nvSpPr>
          <p:spPr>
            <a:xfrm>
              <a:off x="379410" y="2907062"/>
              <a:ext cx="267448" cy="45697"/>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 name="connsiteX0" fmla="*/ 0 w 341585"/>
                <a:gd name="connsiteY0" fmla="*/ 25587 h 62801"/>
                <a:gd name="connsiteX1" fmla="*/ 60068 w 341585"/>
                <a:gd name="connsiteY1" fmla="*/ 8783 h 62801"/>
                <a:gd name="connsiteX2" fmla="*/ 127801 w 341585"/>
                <a:gd name="connsiteY2" fmla="*/ 316 h 62801"/>
                <a:gd name="connsiteX3" fmla="*/ 163785 w 341585"/>
                <a:gd name="connsiteY3" fmla="*/ 19366 h 62801"/>
                <a:gd name="connsiteX4" fmla="*/ 170135 w 341585"/>
                <a:gd name="connsiteY4" fmla="*/ 42650 h 62801"/>
                <a:gd name="connsiteX5" fmla="*/ 180718 w 341585"/>
                <a:gd name="connsiteY5" fmla="*/ 59583 h 62801"/>
                <a:gd name="connsiteX6" fmla="*/ 216701 w 341585"/>
                <a:gd name="connsiteY6" fmla="*/ 61700 h 62801"/>
                <a:gd name="connsiteX7" fmla="*/ 256918 w 341585"/>
                <a:gd name="connsiteY7" fmla="*/ 46883 h 62801"/>
                <a:gd name="connsiteX8" fmla="*/ 299251 w 341585"/>
                <a:gd name="connsiteY8" fmla="*/ 29950 h 62801"/>
                <a:gd name="connsiteX9" fmla="*/ 341585 w 341585"/>
                <a:gd name="connsiteY9" fmla="*/ 15133 h 6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585" h="62801">
                  <a:moveTo>
                    <a:pt x="0" y="25587"/>
                  </a:moveTo>
                  <a:cubicBezTo>
                    <a:pt x="26987" y="17473"/>
                    <a:pt x="38768" y="12995"/>
                    <a:pt x="60068" y="8783"/>
                  </a:cubicBezTo>
                  <a:cubicBezTo>
                    <a:pt x="81368" y="4571"/>
                    <a:pt x="110515" y="-1448"/>
                    <a:pt x="127801" y="316"/>
                  </a:cubicBezTo>
                  <a:cubicBezTo>
                    <a:pt x="145087" y="2080"/>
                    <a:pt x="156729" y="12310"/>
                    <a:pt x="163785" y="19366"/>
                  </a:cubicBezTo>
                  <a:cubicBezTo>
                    <a:pt x="170841" y="26422"/>
                    <a:pt x="167313" y="35947"/>
                    <a:pt x="170135" y="42650"/>
                  </a:cubicBezTo>
                  <a:cubicBezTo>
                    <a:pt x="172957" y="49353"/>
                    <a:pt x="172957" y="56408"/>
                    <a:pt x="180718" y="59583"/>
                  </a:cubicBezTo>
                  <a:cubicBezTo>
                    <a:pt x="188479" y="62758"/>
                    <a:pt x="204001" y="63817"/>
                    <a:pt x="216701" y="61700"/>
                  </a:cubicBezTo>
                  <a:cubicBezTo>
                    <a:pt x="229401" y="59583"/>
                    <a:pt x="243160" y="52175"/>
                    <a:pt x="256918" y="46883"/>
                  </a:cubicBezTo>
                  <a:cubicBezTo>
                    <a:pt x="270676" y="41591"/>
                    <a:pt x="285140" y="35242"/>
                    <a:pt x="299251" y="29950"/>
                  </a:cubicBezTo>
                  <a:cubicBezTo>
                    <a:pt x="313362" y="24658"/>
                    <a:pt x="327473" y="19895"/>
                    <a:pt x="341585" y="1513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5" name="Group 64">
            <a:extLst>
              <a:ext uri="{FF2B5EF4-FFF2-40B4-BE49-F238E27FC236}">
                <a16:creationId xmlns:a16="http://schemas.microsoft.com/office/drawing/2014/main" id="{9D11A512-3888-410B-A38E-0AE0F5564590}"/>
              </a:ext>
            </a:extLst>
          </p:cNvPr>
          <p:cNvGrpSpPr/>
          <p:nvPr/>
        </p:nvGrpSpPr>
        <p:grpSpPr>
          <a:xfrm rot="5400000">
            <a:off x="8511412" y="2799607"/>
            <a:ext cx="246221" cy="7851480"/>
            <a:chOff x="322782" y="648643"/>
            <a:chExt cx="246221" cy="7851480"/>
          </a:xfrm>
        </p:grpSpPr>
        <p:pic>
          <p:nvPicPr>
            <p:cNvPr id="66" name="Graphic 1">
              <a:extLst>
                <a:ext uri="{FF2B5EF4-FFF2-40B4-BE49-F238E27FC236}">
                  <a16:creationId xmlns:a16="http://schemas.microsoft.com/office/drawing/2014/main" id="{AFB71AEA-084B-44AC-BCF2-2788A9BFF8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79278" y="8159446"/>
              <a:ext cx="504825" cy="176530"/>
            </a:xfrm>
            <a:prstGeom prst="rect">
              <a:avLst/>
            </a:prstGeom>
          </p:spPr>
        </p:pic>
        <p:sp>
          <p:nvSpPr>
            <p:cNvPr id="67" name="Rectangle 3">
              <a:extLst>
                <a:ext uri="{FF2B5EF4-FFF2-40B4-BE49-F238E27FC236}">
                  <a16:creationId xmlns:a16="http://schemas.microsoft.com/office/drawing/2014/main" id="{62F31370-3C55-403B-85EC-79BCD27AEFE4}"/>
                </a:ext>
              </a:extLst>
            </p:cNvPr>
            <p:cNvSpPr>
              <a:spLocks noChangeArrowheads="1"/>
            </p:cNvSpPr>
            <p:nvPr/>
          </p:nvSpPr>
          <p:spPr bwMode="auto">
            <a:xfrm rot="16200000">
              <a:off x="-3273279" y="424470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6"/>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587040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57E4A2-83A1-4B32-9D6B-8AB58EF16B90}"/>
              </a:ext>
            </a:extLst>
          </p:cNvPr>
          <p:cNvSpPr txBox="1"/>
          <p:nvPr/>
        </p:nvSpPr>
        <p:spPr>
          <a:xfrm>
            <a:off x="4965430" y="707648"/>
            <a:ext cx="6586491" cy="1286160"/>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fontScale="92500"/>
          </a:bodyPr>
          <a:lstStyle/>
          <a:p>
            <a:pPr>
              <a:lnSpc>
                <a:spcPct val="90000"/>
              </a:lnSpc>
              <a:spcBef>
                <a:spcPct val="0"/>
              </a:spcBef>
              <a:spcAft>
                <a:spcPts val="600"/>
              </a:spcAft>
            </a:pPr>
            <a:r>
              <a:rPr lang="en-US" sz="4100" dirty="0">
                <a:latin typeface="Candara"/>
                <a:ea typeface="+mj-ea"/>
                <a:cs typeface="+mj-cs"/>
              </a:rPr>
              <a:t>Learning intentions for Chapter 1 – Sustainable Learning</a:t>
            </a:r>
          </a:p>
        </p:txBody>
      </p:sp>
      <p:sp>
        <p:nvSpPr>
          <p:cNvPr id="3" name="TextBox 2">
            <a:extLst>
              <a:ext uri="{FF2B5EF4-FFF2-40B4-BE49-F238E27FC236}">
                <a16:creationId xmlns:a16="http://schemas.microsoft.com/office/drawing/2014/main" id="{B87B76EF-C727-4365-8A39-E19A1DF00A25}"/>
              </a:ext>
            </a:extLst>
          </p:cNvPr>
          <p:cNvSpPr txBox="1"/>
          <p:nvPr/>
        </p:nvSpPr>
        <p:spPr>
          <a:xfrm>
            <a:off x="4965431" y="2438400"/>
            <a:ext cx="6586489" cy="3785419"/>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indent="-228600">
              <a:lnSpc>
                <a:spcPct val="90000"/>
              </a:lnSpc>
              <a:spcAft>
                <a:spcPts val="600"/>
              </a:spcAft>
              <a:buFont typeface="Arial" panose="020B0604020202020204" pitchFamily="34" charset="0"/>
              <a:buChar char="•"/>
            </a:pPr>
            <a:r>
              <a:rPr lang="en-US" sz="2000" dirty="0">
                <a:latin typeface="Candara"/>
              </a:rPr>
              <a:t>What do you already know about climate change?</a:t>
            </a:r>
          </a:p>
          <a:p>
            <a:pPr indent="-228600">
              <a:lnSpc>
                <a:spcPct val="90000"/>
              </a:lnSpc>
              <a:spcAft>
                <a:spcPts val="600"/>
              </a:spcAft>
              <a:buFont typeface="Arial" panose="020B0604020202020204" pitchFamily="34" charset="0"/>
              <a:buChar char="•"/>
            </a:pPr>
            <a:endParaRPr lang="en-US" sz="2000" dirty="0">
              <a:latin typeface="Candara"/>
            </a:endParaRPr>
          </a:p>
          <a:p>
            <a:pPr indent="-228600">
              <a:lnSpc>
                <a:spcPct val="90000"/>
              </a:lnSpc>
              <a:spcAft>
                <a:spcPts val="600"/>
              </a:spcAft>
              <a:buFont typeface="Arial" panose="020B0604020202020204" pitchFamily="34" charset="0"/>
              <a:buChar char="•"/>
            </a:pPr>
            <a:r>
              <a:rPr lang="en-US" sz="2000" dirty="0">
                <a:latin typeface="Candara"/>
              </a:rPr>
              <a:t>How does it make you feel?</a:t>
            </a:r>
          </a:p>
          <a:p>
            <a:pPr>
              <a:lnSpc>
                <a:spcPct val="90000"/>
              </a:lnSpc>
              <a:spcAft>
                <a:spcPts val="600"/>
              </a:spcAft>
            </a:pPr>
            <a:endParaRPr lang="en-US" sz="2000" dirty="0">
              <a:latin typeface="Candara"/>
            </a:endParaRPr>
          </a:p>
        </p:txBody>
      </p:sp>
      <p:pic>
        <p:nvPicPr>
          <p:cNvPr id="6" name="Picture 4">
            <a:extLst>
              <a:ext uri="{FF2B5EF4-FFF2-40B4-BE49-F238E27FC236}">
                <a16:creationId xmlns:a16="http://schemas.microsoft.com/office/drawing/2014/main" id="{D7EF1D49-8AD6-4AD4-BB8C-F0E8E0D2C701}"/>
              </a:ext>
            </a:extLst>
          </p:cNvPr>
          <p:cNvPicPr>
            <a:picLocks noChangeAspect="1"/>
          </p:cNvPicPr>
          <p:nvPr/>
        </p:nvPicPr>
        <p:blipFill rotWithShape="1">
          <a:blip r:embed="rId3"/>
          <a:srcRect l="50370" r="8045" b="3"/>
          <a:stretch/>
        </p:blipFill>
        <p:spPr>
          <a:xfrm>
            <a:off x="20" y="10"/>
            <a:ext cx="4635571" cy="6857990"/>
          </a:xfrm>
          <a:prstGeom prst="rect">
            <a:avLst/>
          </a:prstGeom>
          <a:effectLst/>
        </p:spPr>
      </p:pic>
      <p:cxnSp>
        <p:nvCxnSpPr>
          <p:cNvPr id="7"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5F035"/>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A9636C8A-B898-404E-A265-ED6C45FB52E3}"/>
              </a:ext>
            </a:extLst>
          </p:cNvPr>
          <p:cNvGrpSpPr>
            <a:grpSpLocks noChangeAspect="1"/>
          </p:cNvGrpSpPr>
          <p:nvPr/>
        </p:nvGrpSpPr>
        <p:grpSpPr>
          <a:xfrm>
            <a:off x="9507562" y="106296"/>
            <a:ext cx="2534614" cy="834783"/>
            <a:chOff x="94314" y="1803965"/>
            <a:chExt cx="4594005" cy="1513069"/>
          </a:xfrm>
        </p:grpSpPr>
        <p:grpSp>
          <p:nvGrpSpPr>
            <p:cNvPr id="9" name="Group 8">
              <a:extLst>
                <a:ext uri="{FF2B5EF4-FFF2-40B4-BE49-F238E27FC236}">
                  <a16:creationId xmlns:a16="http://schemas.microsoft.com/office/drawing/2014/main" id="{11029868-8A32-4359-82CD-3D7D9794688C}"/>
                </a:ext>
              </a:extLst>
            </p:cNvPr>
            <p:cNvGrpSpPr/>
            <p:nvPr/>
          </p:nvGrpSpPr>
          <p:grpSpPr>
            <a:xfrm>
              <a:off x="94314" y="1803965"/>
              <a:ext cx="4594005" cy="1513069"/>
              <a:chOff x="28368" y="126511"/>
              <a:chExt cx="4594005" cy="1513069"/>
            </a:xfrm>
          </p:grpSpPr>
          <p:sp>
            <p:nvSpPr>
              <p:cNvPr id="12" name="Rectangle 11">
                <a:extLst>
                  <a:ext uri="{FF2B5EF4-FFF2-40B4-BE49-F238E27FC236}">
                    <a16:creationId xmlns:a16="http://schemas.microsoft.com/office/drawing/2014/main" id="{9D3ED6C6-59F5-4ED5-AA0A-375AB5454D52}"/>
                  </a:ext>
                </a:extLst>
              </p:cNvPr>
              <p:cNvSpPr/>
              <p:nvPr/>
            </p:nvSpPr>
            <p:spPr>
              <a:xfrm>
                <a:off x="749261" y="127580"/>
                <a:ext cx="3873112" cy="15120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3" name="Oval 12">
                <a:extLst>
                  <a:ext uri="{FF2B5EF4-FFF2-40B4-BE49-F238E27FC236}">
                    <a16:creationId xmlns:a16="http://schemas.microsoft.com/office/drawing/2014/main" id="{F676F26F-5DF1-436C-A5BC-4BA23B81224B}"/>
                  </a:ext>
                </a:extLst>
              </p:cNvPr>
              <p:cNvSpPr>
                <a:spLocks noChangeAspect="1"/>
              </p:cNvSpPr>
              <p:nvPr/>
            </p:nvSpPr>
            <p:spPr>
              <a:xfrm>
                <a:off x="157195" y="264979"/>
                <a:ext cx="1260000" cy="126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4" name="Freeform: Shape 152">
                <a:extLst>
                  <a:ext uri="{FF2B5EF4-FFF2-40B4-BE49-F238E27FC236}">
                    <a16:creationId xmlns:a16="http://schemas.microsoft.com/office/drawing/2014/main" id="{619D11CF-ED4D-4B69-B8F9-5960178DD3FA}"/>
                  </a:ext>
                </a:extLst>
              </p:cNvPr>
              <p:cNvSpPr/>
              <p:nvPr/>
            </p:nvSpPr>
            <p:spPr>
              <a:xfrm>
                <a:off x="186266" y="1065693"/>
                <a:ext cx="488315" cy="454872"/>
              </a:xfrm>
              <a:custGeom>
                <a:avLst/>
                <a:gdLst>
                  <a:gd name="connsiteX0" fmla="*/ 0 w 502920"/>
                  <a:gd name="connsiteY0" fmla="*/ 0 h 457200"/>
                  <a:gd name="connsiteX1" fmla="*/ 76200 w 502920"/>
                  <a:gd name="connsiteY1" fmla="*/ 177800 h 457200"/>
                  <a:gd name="connsiteX2" fmla="*/ 137160 w 502920"/>
                  <a:gd name="connsiteY2" fmla="*/ 279400 h 457200"/>
                  <a:gd name="connsiteX3" fmla="*/ 243840 w 502920"/>
                  <a:gd name="connsiteY3" fmla="*/ 365760 h 457200"/>
                  <a:gd name="connsiteX4" fmla="*/ 340360 w 502920"/>
                  <a:gd name="connsiteY4" fmla="*/ 421640 h 457200"/>
                  <a:gd name="connsiteX5" fmla="*/ 431800 w 502920"/>
                  <a:gd name="connsiteY5" fmla="*/ 457200 h 457200"/>
                  <a:gd name="connsiteX6" fmla="*/ 502920 w 502920"/>
                  <a:gd name="connsiteY6" fmla="*/ 431800 h 457200"/>
                  <a:gd name="connsiteX7" fmla="*/ 482600 w 502920"/>
                  <a:gd name="connsiteY7" fmla="*/ 289560 h 457200"/>
                  <a:gd name="connsiteX8" fmla="*/ 492760 w 502920"/>
                  <a:gd name="connsiteY8" fmla="*/ 157480 h 457200"/>
                  <a:gd name="connsiteX9" fmla="*/ 502920 w 502920"/>
                  <a:gd name="connsiteY9" fmla="*/ 50800 h 457200"/>
                  <a:gd name="connsiteX10" fmla="*/ 0 w 502920"/>
                  <a:gd name="connsiteY10" fmla="*/ 0 h 457200"/>
                  <a:gd name="connsiteX0" fmla="*/ 0 w 497840"/>
                  <a:gd name="connsiteY0" fmla="*/ 0 h 411480"/>
                  <a:gd name="connsiteX1" fmla="*/ 71120 w 497840"/>
                  <a:gd name="connsiteY1" fmla="*/ 132080 h 411480"/>
                  <a:gd name="connsiteX2" fmla="*/ 132080 w 497840"/>
                  <a:gd name="connsiteY2" fmla="*/ 233680 h 411480"/>
                  <a:gd name="connsiteX3" fmla="*/ 238760 w 497840"/>
                  <a:gd name="connsiteY3" fmla="*/ 320040 h 411480"/>
                  <a:gd name="connsiteX4" fmla="*/ 335280 w 497840"/>
                  <a:gd name="connsiteY4" fmla="*/ 375920 h 411480"/>
                  <a:gd name="connsiteX5" fmla="*/ 426720 w 497840"/>
                  <a:gd name="connsiteY5" fmla="*/ 411480 h 411480"/>
                  <a:gd name="connsiteX6" fmla="*/ 497840 w 497840"/>
                  <a:gd name="connsiteY6" fmla="*/ 386080 h 411480"/>
                  <a:gd name="connsiteX7" fmla="*/ 477520 w 497840"/>
                  <a:gd name="connsiteY7" fmla="*/ 243840 h 411480"/>
                  <a:gd name="connsiteX8" fmla="*/ 487680 w 497840"/>
                  <a:gd name="connsiteY8" fmla="*/ 111760 h 411480"/>
                  <a:gd name="connsiteX9" fmla="*/ 497840 w 497840"/>
                  <a:gd name="connsiteY9" fmla="*/ 5080 h 411480"/>
                  <a:gd name="connsiteX10" fmla="*/ 0 w 497840"/>
                  <a:gd name="connsiteY10" fmla="*/ 0 h 411480"/>
                  <a:gd name="connsiteX0" fmla="*/ 0 w 488315"/>
                  <a:gd name="connsiteY0" fmla="*/ 4445 h 406400"/>
                  <a:gd name="connsiteX1" fmla="*/ 61595 w 488315"/>
                  <a:gd name="connsiteY1" fmla="*/ 127000 h 406400"/>
                  <a:gd name="connsiteX2" fmla="*/ 122555 w 488315"/>
                  <a:gd name="connsiteY2" fmla="*/ 228600 h 406400"/>
                  <a:gd name="connsiteX3" fmla="*/ 229235 w 488315"/>
                  <a:gd name="connsiteY3" fmla="*/ 314960 h 406400"/>
                  <a:gd name="connsiteX4" fmla="*/ 325755 w 488315"/>
                  <a:gd name="connsiteY4" fmla="*/ 370840 h 406400"/>
                  <a:gd name="connsiteX5" fmla="*/ 417195 w 488315"/>
                  <a:gd name="connsiteY5" fmla="*/ 406400 h 406400"/>
                  <a:gd name="connsiteX6" fmla="*/ 488315 w 488315"/>
                  <a:gd name="connsiteY6" fmla="*/ 381000 h 406400"/>
                  <a:gd name="connsiteX7" fmla="*/ 467995 w 488315"/>
                  <a:gd name="connsiteY7" fmla="*/ 238760 h 406400"/>
                  <a:gd name="connsiteX8" fmla="*/ 478155 w 488315"/>
                  <a:gd name="connsiteY8" fmla="*/ 106680 h 406400"/>
                  <a:gd name="connsiteX9" fmla="*/ 488315 w 488315"/>
                  <a:gd name="connsiteY9" fmla="*/ 0 h 406400"/>
                  <a:gd name="connsiteX10" fmla="*/ 0 w 488315"/>
                  <a:gd name="connsiteY10" fmla="*/ 4445 h 406400"/>
                  <a:gd name="connsiteX0" fmla="*/ 0 w 488315"/>
                  <a:gd name="connsiteY0" fmla="*/ 0 h 408305"/>
                  <a:gd name="connsiteX1" fmla="*/ 61595 w 488315"/>
                  <a:gd name="connsiteY1" fmla="*/ 128905 h 408305"/>
                  <a:gd name="connsiteX2" fmla="*/ 122555 w 488315"/>
                  <a:gd name="connsiteY2" fmla="*/ 230505 h 408305"/>
                  <a:gd name="connsiteX3" fmla="*/ 229235 w 488315"/>
                  <a:gd name="connsiteY3" fmla="*/ 316865 h 408305"/>
                  <a:gd name="connsiteX4" fmla="*/ 325755 w 488315"/>
                  <a:gd name="connsiteY4" fmla="*/ 372745 h 408305"/>
                  <a:gd name="connsiteX5" fmla="*/ 417195 w 488315"/>
                  <a:gd name="connsiteY5" fmla="*/ 408305 h 408305"/>
                  <a:gd name="connsiteX6" fmla="*/ 488315 w 488315"/>
                  <a:gd name="connsiteY6" fmla="*/ 382905 h 408305"/>
                  <a:gd name="connsiteX7" fmla="*/ 467995 w 488315"/>
                  <a:gd name="connsiteY7" fmla="*/ 240665 h 408305"/>
                  <a:gd name="connsiteX8" fmla="*/ 478155 w 488315"/>
                  <a:gd name="connsiteY8" fmla="*/ 108585 h 408305"/>
                  <a:gd name="connsiteX9" fmla="*/ 488315 w 488315"/>
                  <a:gd name="connsiteY9" fmla="*/ 1905 h 408305"/>
                  <a:gd name="connsiteX10" fmla="*/ 0 w 488315"/>
                  <a:gd name="connsiteY10" fmla="*/ 0 h 408305"/>
                  <a:gd name="connsiteX0" fmla="*/ 0 w 488315"/>
                  <a:gd name="connsiteY0" fmla="*/ 0 h 454872"/>
                  <a:gd name="connsiteX1" fmla="*/ 61595 w 488315"/>
                  <a:gd name="connsiteY1" fmla="*/ 128905 h 454872"/>
                  <a:gd name="connsiteX2" fmla="*/ 122555 w 488315"/>
                  <a:gd name="connsiteY2" fmla="*/ 230505 h 454872"/>
                  <a:gd name="connsiteX3" fmla="*/ 229235 w 488315"/>
                  <a:gd name="connsiteY3" fmla="*/ 316865 h 454872"/>
                  <a:gd name="connsiteX4" fmla="*/ 325755 w 488315"/>
                  <a:gd name="connsiteY4" fmla="*/ 372745 h 454872"/>
                  <a:gd name="connsiteX5" fmla="*/ 476462 w 488315"/>
                  <a:gd name="connsiteY5" fmla="*/ 454872 h 454872"/>
                  <a:gd name="connsiteX6" fmla="*/ 488315 w 488315"/>
                  <a:gd name="connsiteY6" fmla="*/ 382905 h 454872"/>
                  <a:gd name="connsiteX7" fmla="*/ 467995 w 488315"/>
                  <a:gd name="connsiteY7" fmla="*/ 240665 h 454872"/>
                  <a:gd name="connsiteX8" fmla="*/ 478155 w 488315"/>
                  <a:gd name="connsiteY8" fmla="*/ 108585 h 454872"/>
                  <a:gd name="connsiteX9" fmla="*/ 488315 w 488315"/>
                  <a:gd name="connsiteY9" fmla="*/ 1905 h 454872"/>
                  <a:gd name="connsiteX10" fmla="*/ 0 w 488315"/>
                  <a:gd name="connsiteY10" fmla="*/ 0 h 45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8315" h="454872">
                    <a:moveTo>
                      <a:pt x="0" y="0"/>
                    </a:moveTo>
                    <a:lnTo>
                      <a:pt x="61595" y="128905"/>
                    </a:lnTo>
                    <a:lnTo>
                      <a:pt x="122555" y="230505"/>
                    </a:lnTo>
                    <a:lnTo>
                      <a:pt x="229235" y="316865"/>
                    </a:lnTo>
                    <a:lnTo>
                      <a:pt x="325755" y="372745"/>
                    </a:lnTo>
                    <a:lnTo>
                      <a:pt x="476462" y="454872"/>
                    </a:lnTo>
                    <a:lnTo>
                      <a:pt x="488315" y="382905"/>
                    </a:lnTo>
                    <a:lnTo>
                      <a:pt x="467995" y="240665"/>
                    </a:lnTo>
                    <a:lnTo>
                      <a:pt x="478155" y="108585"/>
                    </a:lnTo>
                    <a:lnTo>
                      <a:pt x="488315" y="1905"/>
                    </a:lnTo>
                    <a:lnTo>
                      <a:pt x="0" y="0"/>
                    </a:lnTo>
                    <a:close/>
                  </a:path>
                </a:pathLst>
              </a:custGeom>
              <a:gradFill flip="none" rotWithShape="1">
                <a:gsLst>
                  <a:gs pos="0">
                    <a:srgbClr val="2FC9FF"/>
                  </a:gs>
                  <a:gs pos="83000">
                    <a:srgbClr val="009ED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5" name="Google Shape;55;p13">
                <a:extLst>
                  <a:ext uri="{FF2B5EF4-FFF2-40B4-BE49-F238E27FC236}">
                    <a16:creationId xmlns:a16="http://schemas.microsoft.com/office/drawing/2014/main" id="{05ED0680-11F2-4AE1-8A29-DAA872F024C4}"/>
                  </a:ext>
                </a:extLst>
              </p:cNvPr>
              <p:cNvSpPr/>
              <p:nvPr/>
            </p:nvSpPr>
            <p:spPr>
              <a:xfrm>
                <a:off x="598317" y="1030543"/>
                <a:ext cx="763279" cy="494291"/>
              </a:xfrm>
              <a:custGeom>
                <a:avLst/>
                <a:gdLst>
                  <a:gd name="connsiteX0" fmla="*/ 371446 w 1137507"/>
                  <a:gd name="connsiteY0" fmla="*/ 171392 h 499826"/>
                  <a:gd name="connsiteX1" fmla="*/ 10075 w 1137507"/>
                  <a:gd name="connsiteY1" fmla="*/ 177924 h 499826"/>
                  <a:gd name="connsiteX2" fmla="*/ 114094 w 1137507"/>
                  <a:gd name="connsiteY2" fmla="*/ 315809 h 499826"/>
                  <a:gd name="connsiteX3" fmla="*/ 259236 w 1137507"/>
                  <a:gd name="connsiteY3" fmla="*/ 422247 h 499826"/>
                  <a:gd name="connsiteX4" fmla="*/ 392284 w 1137507"/>
                  <a:gd name="connsiteY4" fmla="*/ 475466 h 499826"/>
                  <a:gd name="connsiteX5" fmla="*/ 539846 w 1137507"/>
                  <a:gd name="connsiteY5" fmla="*/ 499657 h 499826"/>
                  <a:gd name="connsiteX6" fmla="*/ 706760 w 1137507"/>
                  <a:gd name="connsiteY6" fmla="*/ 482724 h 499826"/>
                  <a:gd name="connsiteX7" fmla="*/ 873675 w 1137507"/>
                  <a:gd name="connsiteY7" fmla="*/ 422247 h 499826"/>
                  <a:gd name="connsiteX8" fmla="*/ 1004303 w 1137507"/>
                  <a:gd name="connsiteY8" fmla="*/ 318228 h 499826"/>
                  <a:gd name="connsiteX9" fmla="*/ 1105903 w 1137507"/>
                  <a:gd name="connsiteY9" fmla="*/ 190019 h 499826"/>
                  <a:gd name="connsiteX10" fmla="*/ 1137351 w 1137507"/>
                  <a:gd name="connsiteY10" fmla="*/ 117447 h 499826"/>
                  <a:gd name="connsiteX11" fmla="*/ 1096227 w 1137507"/>
                  <a:gd name="connsiteY11" fmla="*/ 71485 h 499826"/>
                  <a:gd name="connsiteX12" fmla="*/ 992208 w 1137507"/>
                  <a:gd name="connsiteY12" fmla="*/ 93257 h 499826"/>
                  <a:gd name="connsiteX13" fmla="*/ 900284 w 1137507"/>
                  <a:gd name="connsiteY13" fmla="*/ 148895 h 499826"/>
                  <a:gd name="connsiteX14" fmla="*/ 793846 w 1137507"/>
                  <a:gd name="connsiteY14" fmla="*/ 144057 h 499826"/>
                  <a:gd name="connsiteX15" fmla="*/ 639027 w 1137507"/>
                  <a:gd name="connsiteY15" fmla="*/ 42457 h 499826"/>
                  <a:gd name="connsiteX16" fmla="*/ 525332 w 1137507"/>
                  <a:gd name="connsiteY16" fmla="*/ 1333 h 499826"/>
                  <a:gd name="connsiteX17" fmla="*/ 474532 w 1137507"/>
                  <a:gd name="connsiteY17" fmla="*/ 13428 h 499826"/>
                  <a:gd name="connsiteX18" fmla="*/ 421313 w 1137507"/>
                  <a:gd name="connsiteY18" fmla="*/ 15847 h 499826"/>
                  <a:gd name="connsiteX19" fmla="*/ 329389 w 1137507"/>
                  <a:gd name="connsiteY19" fmla="*/ 1333 h 499826"/>
                  <a:gd name="connsiteX20" fmla="*/ 210856 w 1137507"/>
                  <a:gd name="connsiteY20" fmla="*/ 54552 h 499826"/>
                  <a:gd name="connsiteX21" fmla="*/ 97160 w 1137507"/>
                  <a:gd name="connsiteY21" fmla="*/ 15847 h 499826"/>
                  <a:gd name="connsiteX22" fmla="*/ 371446 w 1137507"/>
                  <a:gd name="connsiteY22" fmla="*/ 171392 h 499826"/>
                  <a:gd name="connsiteX0" fmla="*/ 278713 w 1044774"/>
                  <a:gd name="connsiteY0" fmla="*/ 171392 h 499826"/>
                  <a:gd name="connsiteX1" fmla="*/ 229563 w 1044774"/>
                  <a:gd name="connsiteY1" fmla="*/ 340484 h 499826"/>
                  <a:gd name="connsiteX2" fmla="*/ 21361 w 1044774"/>
                  <a:gd name="connsiteY2" fmla="*/ 315809 h 499826"/>
                  <a:gd name="connsiteX3" fmla="*/ 166503 w 1044774"/>
                  <a:gd name="connsiteY3" fmla="*/ 422247 h 499826"/>
                  <a:gd name="connsiteX4" fmla="*/ 299551 w 1044774"/>
                  <a:gd name="connsiteY4" fmla="*/ 475466 h 499826"/>
                  <a:gd name="connsiteX5" fmla="*/ 447113 w 1044774"/>
                  <a:gd name="connsiteY5" fmla="*/ 499657 h 499826"/>
                  <a:gd name="connsiteX6" fmla="*/ 614027 w 1044774"/>
                  <a:gd name="connsiteY6" fmla="*/ 482724 h 499826"/>
                  <a:gd name="connsiteX7" fmla="*/ 780942 w 1044774"/>
                  <a:gd name="connsiteY7" fmla="*/ 422247 h 499826"/>
                  <a:gd name="connsiteX8" fmla="*/ 911570 w 1044774"/>
                  <a:gd name="connsiteY8" fmla="*/ 318228 h 499826"/>
                  <a:gd name="connsiteX9" fmla="*/ 1013170 w 1044774"/>
                  <a:gd name="connsiteY9" fmla="*/ 190019 h 499826"/>
                  <a:gd name="connsiteX10" fmla="*/ 1044618 w 1044774"/>
                  <a:gd name="connsiteY10" fmla="*/ 117447 h 499826"/>
                  <a:gd name="connsiteX11" fmla="*/ 1003494 w 1044774"/>
                  <a:gd name="connsiteY11" fmla="*/ 71485 h 499826"/>
                  <a:gd name="connsiteX12" fmla="*/ 899475 w 1044774"/>
                  <a:gd name="connsiteY12" fmla="*/ 93257 h 499826"/>
                  <a:gd name="connsiteX13" fmla="*/ 807551 w 1044774"/>
                  <a:gd name="connsiteY13" fmla="*/ 148895 h 499826"/>
                  <a:gd name="connsiteX14" fmla="*/ 701113 w 1044774"/>
                  <a:gd name="connsiteY14" fmla="*/ 144057 h 499826"/>
                  <a:gd name="connsiteX15" fmla="*/ 546294 w 1044774"/>
                  <a:gd name="connsiteY15" fmla="*/ 42457 h 499826"/>
                  <a:gd name="connsiteX16" fmla="*/ 432599 w 1044774"/>
                  <a:gd name="connsiteY16" fmla="*/ 1333 h 499826"/>
                  <a:gd name="connsiteX17" fmla="*/ 381799 w 1044774"/>
                  <a:gd name="connsiteY17" fmla="*/ 13428 h 499826"/>
                  <a:gd name="connsiteX18" fmla="*/ 328580 w 1044774"/>
                  <a:gd name="connsiteY18" fmla="*/ 15847 h 499826"/>
                  <a:gd name="connsiteX19" fmla="*/ 236656 w 1044774"/>
                  <a:gd name="connsiteY19" fmla="*/ 1333 h 499826"/>
                  <a:gd name="connsiteX20" fmla="*/ 118123 w 1044774"/>
                  <a:gd name="connsiteY20" fmla="*/ 54552 h 499826"/>
                  <a:gd name="connsiteX21" fmla="*/ 4427 w 1044774"/>
                  <a:gd name="connsiteY21" fmla="*/ 15847 h 499826"/>
                  <a:gd name="connsiteX22" fmla="*/ 278713 w 1044774"/>
                  <a:gd name="connsiteY22"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97470 w 1024121"/>
                  <a:gd name="connsiteY20" fmla="*/ 54552 h 499826"/>
                  <a:gd name="connsiteX21" fmla="*/ 258060 w 1024121"/>
                  <a:gd name="connsiteY21" fmla="*/ 171392 h 499826"/>
                  <a:gd name="connsiteX0" fmla="*/ 258060 w 1024121"/>
                  <a:gd name="connsiteY0" fmla="*/ 171392 h 499826"/>
                  <a:gd name="connsiteX1" fmla="*/ 208910 w 1024121"/>
                  <a:gd name="connsiteY1" fmla="*/ 340484 h 499826"/>
                  <a:gd name="connsiteX2" fmla="*/ 708 w 1024121"/>
                  <a:gd name="connsiteY2" fmla="*/ 315809 h 499826"/>
                  <a:gd name="connsiteX3" fmla="*/ 145850 w 1024121"/>
                  <a:gd name="connsiteY3" fmla="*/ 422247 h 499826"/>
                  <a:gd name="connsiteX4" fmla="*/ 278898 w 1024121"/>
                  <a:gd name="connsiteY4" fmla="*/ 475466 h 499826"/>
                  <a:gd name="connsiteX5" fmla="*/ 426460 w 1024121"/>
                  <a:gd name="connsiteY5" fmla="*/ 499657 h 499826"/>
                  <a:gd name="connsiteX6" fmla="*/ 593374 w 1024121"/>
                  <a:gd name="connsiteY6" fmla="*/ 482724 h 499826"/>
                  <a:gd name="connsiteX7" fmla="*/ 760289 w 1024121"/>
                  <a:gd name="connsiteY7" fmla="*/ 422247 h 499826"/>
                  <a:gd name="connsiteX8" fmla="*/ 890917 w 1024121"/>
                  <a:gd name="connsiteY8" fmla="*/ 318228 h 499826"/>
                  <a:gd name="connsiteX9" fmla="*/ 992517 w 1024121"/>
                  <a:gd name="connsiteY9" fmla="*/ 190019 h 499826"/>
                  <a:gd name="connsiteX10" fmla="*/ 1023965 w 1024121"/>
                  <a:gd name="connsiteY10" fmla="*/ 117447 h 499826"/>
                  <a:gd name="connsiteX11" fmla="*/ 982841 w 1024121"/>
                  <a:gd name="connsiteY11" fmla="*/ 71485 h 499826"/>
                  <a:gd name="connsiteX12" fmla="*/ 878822 w 1024121"/>
                  <a:gd name="connsiteY12" fmla="*/ 93257 h 499826"/>
                  <a:gd name="connsiteX13" fmla="*/ 786898 w 1024121"/>
                  <a:gd name="connsiteY13" fmla="*/ 148895 h 499826"/>
                  <a:gd name="connsiteX14" fmla="*/ 680460 w 1024121"/>
                  <a:gd name="connsiteY14" fmla="*/ 144057 h 499826"/>
                  <a:gd name="connsiteX15" fmla="*/ 525641 w 1024121"/>
                  <a:gd name="connsiteY15" fmla="*/ 42457 h 499826"/>
                  <a:gd name="connsiteX16" fmla="*/ 411946 w 1024121"/>
                  <a:gd name="connsiteY16" fmla="*/ 1333 h 499826"/>
                  <a:gd name="connsiteX17" fmla="*/ 361146 w 1024121"/>
                  <a:gd name="connsiteY17" fmla="*/ 13428 h 499826"/>
                  <a:gd name="connsiteX18" fmla="*/ 307927 w 1024121"/>
                  <a:gd name="connsiteY18" fmla="*/ 15847 h 499826"/>
                  <a:gd name="connsiteX19" fmla="*/ 216003 w 1024121"/>
                  <a:gd name="connsiteY19" fmla="*/ 1333 h 499826"/>
                  <a:gd name="connsiteX20" fmla="*/ 258060 w 1024121"/>
                  <a:gd name="connsiteY20" fmla="*/ 171392 h 499826"/>
                  <a:gd name="connsiteX0" fmla="*/ 113793 w 879854"/>
                  <a:gd name="connsiteY0" fmla="*/ 171392 h 499826"/>
                  <a:gd name="connsiteX1" fmla="*/ 64643 w 879854"/>
                  <a:gd name="connsiteY1" fmla="*/ 340484 h 499826"/>
                  <a:gd name="connsiteX2" fmla="*/ 1583 w 879854"/>
                  <a:gd name="connsiteY2" fmla="*/ 422247 h 499826"/>
                  <a:gd name="connsiteX3" fmla="*/ 134631 w 879854"/>
                  <a:gd name="connsiteY3" fmla="*/ 475466 h 499826"/>
                  <a:gd name="connsiteX4" fmla="*/ 282193 w 879854"/>
                  <a:gd name="connsiteY4" fmla="*/ 499657 h 499826"/>
                  <a:gd name="connsiteX5" fmla="*/ 449107 w 879854"/>
                  <a:gd name="connsiteY5" fmla="*/ 482724 h 499826"/>
                  <a:gd name="connsiteX6" fmla="*/ 616022 w 879854"/>
                  <a:gd name="connsiteY6" fmla="*/ 422247 h 499826"/>
                  <a:gd name="connsiteX7" fmla="*/ 746650 w 879854"/>
                  <a:gd name="connsiteY7" fmla="*/ 318228 h 499826"/>
                  <a:gd name="connsiteX8" fmla="*/ 848250 w 879854"/>
                  <a:gd name="connsiteY8" fmla="*/ 190019 h 499826"/>
                  <a:gd name="connsiteX9" fmla="*/ 879698 w 879854"/>
                  <a:gd name="connsiteY9" fmla="*/ 117447 h 499826"/>
                  <a:gd name="connsiteX10" fmla="*/ 838574 w 879854"/>
                  <a:gd name="connsiteY10" fmla="*/ 71485 h 499826"/>
                  <a:gd name="connsiteX11" fmla="*/ 734555 w 879854"/>
                  <a:gd name="connsiteY11" fmla="*/ 93257 h 499826"/>
                  <a:gd name="connsiteX12" fmla="*/ 642631 w 879854"/>
                  <a:gd name="connsiteY12" fmla="*/ 148895 h 499826"/>
                  <a:gd name="connsiteX13" fmla="*/ 536193 w 879854"/>
                  <a:gd name="connsiteY13" fmla="*/ 144057 h 499826"/>
                  <a:gd name="connsiteX14" fmla="*/ 381374 w 879854"/>
                  <a:gd name="connsiteY14" fmla="*/ 42457 h 499826"/>
                  <a:gd name="connsiteX15" fmla="*/ 267679 w 879854"/>
                  <a:gd name="connsiteY15" fmla="*/ 1333 h 499826"/>
                  <a:gd name="connsiteX16" fmla="*/ 216879 w 879854"/>
                  <a:gd name="connsiteY16" fmla="*/ 13428 h 499826"/>
                  <a:gd name="connsiteX17" fmla="*/ 163660 w 879854"/>
                  <a:gd name="connsiteY17" fmla="*/ 15847 h 499826"/>
                  <a:gd name="connsiteX18" fmla="*/ 71736 w 879854"/>
                  <a:gd name="connsiteY18" fmla="*/ 1333 h 499826"/>
                  <a:gd name="connsiteX19" fmla="*/ 113793 w 879854"/>
                  <a:gd name="connsiteY19" fmla="*/ 171392 h 499826"/>
                  <a:gd name="connsiteX0" fmla="*/ 113793 w 879854"/>
                  <a:gd name="connsiteY0" fmla="*/ 171040 h 499474"/>
                  <a:gd name="connsiteX1" fmla="*/ 64643 w 879854"/>
                  <a:gd name="connsiteY1" fmla="*/ 340132 h 499474"/>
                  <a:gd name="connsiteX2" fmla="*/ 1583 w 879854"/>
                  <a:gd name="connsiteY2" fmla="*/ 421895 h 499474"/>
                  <a:gd name="connsiteX3" fmla="*/ 134631 w 879854"/>
                  <a:gd name="connsiteY3" fmla="*/ 475114 h 499474"/>
                  <a:gd name="connsiteX4" fmla="*/ 282193 w 879854"/>
                  <a:gd name="connsiteY4" fmla="*/ 499305 h 499474"/>
                  <a:gd name="connsiteX5" fmla="*/ 449107 w 879854"/>
                  <a:gd name="connsiteY5" fmla="*/ 482372 h 499474"/>
                  <a:gd name="connsiteX6" fmla="*/ 616022 w 879854"/>
                  <a:gd name="connsiteY6" fmla="*/ 421895 h 499474"/>
                  <a:gd name="connsiteX7" fmla="*/ 746650 w 879854"/>
                  <a:gd name="connsiteY7" fmla="*/ 317876 h 499474"/>
                  <a:gd name="connsiteX8" fmla="*/ 848250 w 879854"/>
                  <a:gd name="connsiteY8" fmla="*/ 189667 h 499474"/>
                  <a:gd name="connsiteX9" fmla="*/ 879698 w 879854"/>
                  <a:gd name="connsiteY9" fmla="*/ 117095 h 499474"/>
                  <a:gd name="connsiteX10" fmla="*/ 838574 w 879854"/>
                  <a:gd name="connsiteY10" fmla="*/ 71133 h 499474"/>
                  <a:gd name="connsiteX11" fmla="*/ 734555 w 879854"/>
                  <a:gd name="connsiteY11" fmla="*/ 92905 h 499474"/>
                  <a:gd name="connsiteX12" fmla="*/ 642631 w 879854"/>
                  <a:gd name="connsiteY12" fmla="*/ 148543 h 499474"/>
                  <a:gd name="connsiteX13" fmla="*/ 536193 w 879854"/>
                  <a:gd name="connsiteY13" fmla="*/ 143705 h 499474"/>
                  <a:gd name="connsiteX14" fmla="*/ 381374 w 879854"/>
                  <a:gd name="connsiteY14" fmla="*/ 42105 h 499474"/>
                  <a:gd name="connsiteX15" fmla="*/ 267679 w 879854"/>
                  <a:gd name="connsiteY15" fmla="*/ 981 h 499474"/>
                  <a:gd name="connsiteX16" fmla="*/ 216879 w 879854"/>
                  <a:gd name="connsiteY16" fmla="*/ 13076 h 499474"/>
                  <a:gd name="connsiteX17" fmla="*/ 163660 w 879854"/>
                  <a:gd name="connsiteY17" fmla="*/ 15495 h 499474"/>
                  <a:gd name="connsiteX18" fmla="*/ 113793 w 879854"/>
                  <a:gd name="connsiteY18" fmla="*/ 171040 h 499474"/>
                  <a:gd name="connsiteX0" fmla="*/ 49384 w 815445"/>
                  <a:gd name="connsiteY0" fmla="*/ 171040 h 499474"/>
                  <a:gd name="connsiteX1" fmla="*/ 234 w 815445"/>
                  <a:gd name="connsiteY1" fmla="*/ 340132 h 499474"/>
                  <a:gd name="connsiteX2" fmla="*/ 70222 w 815445"/>
                  <a:gd name="connsiteY2" fmla="*/ 475114 h 499474"/>
                  <a:gd name="connsiteX3" fmla="*/ 217784 w 815445"/>
                  <a:gd name="connsiteY3" fmla="*/ 499305 h 499474"/>
                  <a:gd name="connsiteX4" fmla="*/ 384698 w 815445"/>
                  <a:gd name="connsiteY4" fmla="*/ 482372 h 499474"/>
                  <a:gd name="connsiteX5" fmla="*/ 551613 w 815445"/>
                  <a:gd name="connsiteY5" fmla="*/ 421895 h 499474"/>
                  <a:gd name="connsiteX6" fmla="*/ 682241 w 815445"/>
                  <a:gd name="connsiteY6" fmla="*/ 317876 h 499474"/>
                  <a:gd name="connsiteX7" fmla="*/ 783841 w 815445"/>
                  <a:gd name="connsiteY7" fmla="*/ 189667 h 499474"/>
                  <a:gd name="connsiteX8" fmla="*/ 815289 w 815445"/>
                  <a:gd name="connsiteY8" fmla="*/ 117095 h 499474"/>
                  <a:gd name="connsiteX9" fmla="*/ 774165 w 815445"/>
                  <a:gd name="connsiteY9" fmla="*/ 71133 h 499474"/>
                  <a:gd name="connsiteX10" fmla="*/ 670146 w 815445"/>
                  <a:gd name="connsiteY10" fmla="*/ 92905 h 499474"/>
                  <a:gd name="connsiteX11" fmla="*/ 578222 w 815445"/>
                  <a:gd name="connsiteY11" fmla="*/ 148543 h 499474"/>
                  <a:gd name="connsiteX12" fmla="*/ 471784 w 815445"/>
                  <a:gd name="connsiteY12" fmla="*/ 143705 h 499474"/>
                  <a:gd name="connsiteX13" fmla="*/ 316965 w 815445"/>
                  <a:gd name="connsiteY13" fmla="*/ 42105 h 499474"/>
                  <a:gd name="connsiteX14" fmla="*/ 203270 w 815445"/>
                  <a:gd name="connsiteY14" fmla="*/ 981 h 499474"/>
                  <a:gd name="connsiteX15" fmla="*/ 152470 w 815445"/>
                  <a:gd name="connsiteY15" fmla="*/ 13076 h 499474"/>
                  <a:gd name="connsiteX16" fmla="*/ 99251 w 815445"/>
                  <a:gd name="connsiteY16" fmla="*/ 15495 h 499474"/>
                  <a:gd name="connsiteX17" fmla="*/ 49384 w 815445"/>
                  <a:gd name="connsiteY17" fmla="*/ 171040 h 499474"/>
                  <a:gd name="connsiteX0" fmla="*/ 2986 w 769047"/>
                  <a:gd name="connsiteY0" fmla="*/ 171040 h 507367"/>
                  <a:gd name="connsiteX1" fmla="*/ 23824 w 769047"/>
                  <a:gd name="connsiteY1" fmla="*/ 475114 h 507367"/>
                  <a:gd name="connsiteX2" fmla="*/ 171386 w 769047"/>
                  <a:gd name="connsiteY2" fmla="*/ 499305 h 507367"/>
                  <a:gd name="connsiteX3" fmla="*/ 338300 w 769047"/>
                  <a:gd name="connsiteY3" fmla="*/ 482372 h 507367"/>
                  <a:gd name="connsiteX4" fmla="*/ 505215 w 769047"/>
                  <a:gd name="connsiteY4" fmla="*/ 421895 h 507367"/>
                  <a:gd name="connsiteX5" fmla="*/ 635843 w 769047"/>
                  <a:gd name="connsiteY5" fmla="*/ 317876 h 507367"/>
                  <a:gd name="connsiteX6" fmla="*/ 737443 w 769047"/>
                  <a:gd name="connsiteY6" fmla="*/ 189667 h 507367"/>
                  <a:gd name="connsiteX7" fmla="*/ 768891 w 769047"/>
                  <a:gd name="connsiteY7" fmla="*/ 117095 h 507367"/>
                  <a:gd name="connsiteX8" fmla="*/ 727767 w 769047"/>
                  <a:gd name="connsiteY8" fmla="*/ 71133 h 507367"/>
                  <a:gd name="connsiteX9" fmla="*/ 623748 w 769047"/>
                  <a:gd name="connsiteY9" fmla="*/ 92905 h 507367"/>
                  <a:gd name="connsiteX10" fmla="*/ 531824 w 769047"/>
                  <a:gd name="connsiteY10" fmla="*/ 148543 h 507367"/>
                  <a:gd name="connsiteX11" fmla="*/ 425386 w 769047"/>
                  <a:gd name="connsiteY11" fmla="*/ 143705 h 507367"/>
                  <a:gd name="connsiteX12" fmla="*/ 270567 w 769047"/>
                  <a:gd name="connsiteY12" fmla="*/ 42105 h 507367"/>
                  <a:gd name="connsiteX13" fmla="*/ 156872 w 769047"/>
                  <a:gd name="connsiteY13" fmla="*/ 981 h 507367"/>
                  <a:gd name="connsiteX14" fmla="*/ 106072 w 769047"/>
                  <a:gd name="connsiteY14" fmla="*/ 13076 h 507367"/>
                  <a:gd name="connsiteX15" fmla="*/ 52853 w 769047"/>
                  <a:gd name="connsiteY15" fmla="*/ 15495 h 507367"/>
                  <a:gd name="connsiteX16" fmla="*/ 2986 w 769047"/>
                  <a:gd name="connsiteY16" fmla="*/ 171040 h 507367"/>
                  <a:gd name="connsiteX0" fmla="*/ 2986 w 769047"/>
                  <a:gd name="connsiteY0" fmla="*/ 157964 h 494291"/>
                  <a:gd name="connsiteX1" fmla="*/ 23824 w 769047"/>
                  <a:gd name="connsiteY1" fmla="*/ 462038 h 494291"/>
                  <a:gd name="connsiteX2" fmla="*/ 171386 w 769047"/>
                  <a:gd name="connsiteY2" fmla="*/ 486229 h 494291"/>
                  <a:gd name="connsiteX3" fmla="*/ 338300 w 769047"/>
                  <a:gd name="connsiteY3" fmla="*/ 469296 h 494291"/>
                  <a:gd name="connsiteX4" fmla="*/ 505215 w 769047"/>
                  <a:gd name="connsiteY4" fmla="*/ 408819 h 494291"/>
                  <a:gd name="connsiteX5" fmla="*/ 635843 w 769047"/>
                  <a:gd name="connsiteY5" fmla="*/ 304800 h 494291"/>
                  <a:gd name="connsiteX6" fmla="*/ 737443 w 769047"/>
                  <a:gd name="connsiteY6" fmla="*/ 176591 h 494291"/>
                  <a:gd name="connsiteX7" fmla="*/ 768891 w 769047"/>
                  <a:gd name="connsiteY7" fmla="*/ 104019 h 494291"/>
                  <a:gd name="connsiteX8" fmla="*/ 727767 w 769047"/>
                  <a:gd name="connsiteY8" fmla="*/ 58057 h 494291"/>
                  <a:gd name="connsiteX9" fmla="*/ 623748 w 769047"/>
                  <a:gd name="connsiteY9" fmla="*/ 79829 h 494291"/>
                  <a:gd name="connsiteX10" fmla="*/ 531824 w 769047"/>
                  <a:gd name="connsiteY10" fmla="*/ 135467 h 494291"/>
                  <a:gd name="connsiteX11" fmla="*/ 425386 w 769047"/>
                  <a:gd name="connsiteY11" fmla="*/ 130629 h 494291"/>
                  <a:gd name="connsiteX12" fmla="*/ 270567 w 769047"/>
                  <a:gd name="connsiteY12" fmla="*/ 29029 h 494291"/>
                  <a:gd name="connsiteX13" fmla="*/ 106072 w 769047"/>
                  <a:gd name="connsiteY13" fmla="*/ 0 h 494291"/>
                  <a:gd name="connsiteX14" fmla="*/ 52853 w 769047"/>
                  <a:gd name="connsiteY14" fmla="*/ 2419 h 494291"/>
                  <a:gd name="connsiteX15" fmla="*/ 2986 w 769047"/>
                  <a:gd name="connsiteY15" fmla="*/ 157964 h 49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9047" h="494291" extrusionOk="0">
                    <a:moveTo>
                      <a:pt x="2986" y="157964"/>
                    </a:moveTo>
                    <a:cubicBezTo>
                      <a:pt x="-1852" y="234567"/>
                      <a:pt x="-4243" y="407327"/>
                      <a:pt x="23824" y="462038"/>
                    </a:cubicBezTo>
                    <a:cubicBezTo>
                      <a:pt x="51891" y="516749"/>
                      <a:pt x="118973" y="485019"/>
                      <a:pt x="171386" y="486229"/>
                    </a:cubicBezTo>
                    <a:cubicBezTo>
                      <a:pt x="223799" y="487439"/>
                      <a:pt x="282662" y="482198"/>
                      <a:pt x="338300" y="469296"/>
                    </a:cubicBezTo>
                    <a:cubicBezTo>
                      <a:pt x="393938" y="456394"/>
                      <a:pt x="455625" y="436235"/>
                      <a:pt x="505215" y="408819"/>
                    </a:cubicBezTo>
                    <a:cubicBezTo>
                      <a:pt x="554805" y="381403"/>
                      <a:pt x="597138" y="343505"/>
                      <a:pt x="635843" y="304800"/>
                    </a:cubicBezTo>
                    <a:cubicBezTo>
                      <a:pt x="674548" y="266095"/>
                      <a:pt x="715268" y="210055"/>
                      <a:pt x="737443" y="176591"/>
                    </a:cubicBezTo>
                    <a:cubicBezTo>
                      <a:pt x="759618" y="143128"/>
                      <a:pt x="770504" y="123775"/>
                      <a:pt x="768891" y="104019"/>
                    </a:cubicBezTo>
                    <a:cubicBezTo>
                      <a:pt x="767278" y="84263"/>
                      <a:pt x="751958" y="62089"/>
                      <a:pt x="727767" y="58057"/>
                    </a:cubicBezTo>
                    <a:cubicBezTo>
                      <a:pt x="703576" y="54025"/>
                      <a:pt x="656405" y="66927"/>
                      <a:pt x="623748" y="79829"/>
                    </a:cubicBezTo>
                    <a:cubicBezTo>
                      <a:pt x="591091" y="92731"/>
                      <a:pt x="564884" y="127000"/>
                      <a:pt x="531824" y="135467"/>
                    </a:cubicBezTo>
                    <a:cubicBezTo>
                      <a:pt x="498764" y="143934"/>
                      <a:pt x="468929" y="148369"/>
                      <a:pt x="425386" y="130629"/>
                    </a:cubicBezTo>
                    <a:cubicBezTo>
                      <a:pt x="381843" y="112889"/>
                      <a:pt x="323786" y="50800"/>
                      <a:pt x="270567" y="29029"/>
                    </a:cubicBezTo>
                    <a:cubicBezTo>
                      <a:pt x="217348" y="7258"/>
                      <a:pt x="142358" y="4435"/>
                      <a:pt x="106072" y="0"/>
                    </a:cubicBezTo>
                    <a:cubicBezTo>
                      <a:pt x="88735" y="2419"/>
                      <a:pt x="77044" y="4435"/>
                      <a:pt x="52853" y="2419"/>
                    </a:cubicBezTo>
                    <a:cubicBezTo>
                      <a:pt x="35672" y="28746"/>
                      <a:pt x="19489" y="103858"/>
                      <a:pt x="2986" y="157964"/>
                    </a:cubicBezTo>
                    <a:close/>
                  </a:path>
                </a:pathLst>
              </a:custGeom>
              <a:gradFill>
                <a:gsLst>
                  <a:gs pos="0">
                    <a:srgbClr val="C4E0B2"/>
                  </a:gs>
                  <a:gs pos="35000">
                    <a:srgbClr val="70AD47"/>
                  </a:gs>
                  <a:gs pos="100000">
                    <a:srgbClr val="385623"/>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dirty="0">
                  <a:solidFill>
                    <a:srgbClr val="FFFFFF"/>
                  </a:solidFill>
                  <a:latin typeface="Calibri"/>
                  <a:ea typeface="Calibri"/>
                  <a:cs typeface="Calibri"/>
                  <a:sym typeface="Calibri"/>
                </a:endParaRPr>
              </a:p>
            </p:txBody>
          </p:sp>
          <p:sp>
            <p:nvSpPr>
              <p:cNvPr id="16" name="Google Shape;56;p13">
                <a:extLst>
                  <a:ext uri="{FF2B5EF4-FFF2-40B4-BE49-F238E27FC236}">
                    <a16:creationId xmlns:a16="http://schemas.microsoft.com/office/drawing/2014/main" id="{E9ADC2A3-1F8E-4A29-B8A2-0B4CDA1288E8}"/>
                  </a:ext>
                </a:extLst>
              </p:cNvPr>
              <p:cNvSpPr/>
              <p:nvPr/>
            </p:nvSpPr>
            <p:spPr>
              <a:xfrm>
                <a:off x="195109" y="355493"/>
                <a:ext cx="422165" cy="441320"/>
              </a:xfrm>
              <a:prstGeom prst="ellipse">
                <a:avLst/>
              </a:prstGeom>
              <a:gradFill>
                <a:gsLst>
                  <a:gs pos="0">
                    <a:srgbClr val="FFFF00"/>
                  </a:gs>
                  <a:gs pos="33000">
                    <a:srgbClr val="FFD043"/>
                  </a:gs>
                  <a:gs pos="100000">
                    <a:srgbClr val="BF9000"/>
                  </a:gs>
                </a:gsLst>
                <a:path path="circle">
                  <a:fillToRect l="50000" t="50000" r="50000" b="50000"/>
                </a:path>
                <a:tileRect/>
              </a:gradFill>
              <a:ln>
                <a:noFill/>
              </a:ln>
              <a:effectLst>
                <a:glow rad="101600">
                  <a:srgbClr val="FFFF00">
                    <a:alpha val="20000"/>
                  </a:srgbClr>
                </a:glow>
                <a:softEdge rad="0"/>
              </a:effectLst>
              <a:scene3d>
                <a:camera prst="orthographicFront"/>
                <a:lightRig rig="threePt" dir="t"/>
              </a:scene3d>
              <a:sp3d>
                <a:bevelT w="0"/>
              </a:sp3d>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dirty="0">
                  <a:solidFill>
                    <a:srgbClr val="FFFFFF"/>
                  </a:solidFill>
                  <a:latin typeface="Calibri"/>
                  <a:ea typeface="Calibri"/>
                  <a:cs typeface="Calibri"/>
                  <a:sym typeface="Calibri"/>
                </a:endParaRPr>
              </a:p>
            </p:txBody>
          </p:sp>
          <p:grpSp>
            <p:nvGrpSpPr>
              <p:cNvPr id="17" name="Google Shape;57;p13">
                <a:extLst>
                  <a:ext uri="{FF2B5EF4-FFF2-40B4-BE49-F238E27FC236}">
                    <a16:creationId xmlns:a16="http://schemas.microsoft.com/office/drawing/2014/main" id="{B920A3D1-46C0-4E07-987D-336378DB9051}"/>
                  </a:ext>
                </a:extLst>
              </p:cNvPr>
              <p:cNvGrpSpPr/>
              <p:nvPr/>
            </p:nvGrpSpPr>
            <p:grpSpPr>
              <a:xfrm>
                <a:off x="588494" y="705432"/>
                <a:ext cx="526526" cy="261045"/>
                <a:chOff x="4554252" y="3393786"/>
                <a:chExt cx="526526" cy="261045"/>
              </a:xfrm>
            </p:grpSpPr>
            <p:sp>
              <p:nvSpPr>
                <p:cNvPr id="38" name="Google Shape;58;p13">
                  <a:extLst>
                    <a:ext uri="{FF2B5EF4-FFF2-40B4-BE49-F238E27FC236}">
                      <a16:creationId xmlns:a16="http://schemas.microsoft.com/office/drawing/2014/main" id="{56000C8D-02D0-4C22-88FA-252422E7F44C}"/>
                    </a:ext>
                  </a:extLst>
                </p:cNvPr>
                <p:cNvSpPr/>
                <p:nvPr/>
              </p:nvSpPr>
              <p:spPr>
                <a:xfrm rot="10378372">
                  <a:off x="4636048" y="3469040"/>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sp>
              <p:nvSpPr>
                <p:cNvPr id="39" name="Google Shape;59;p13">
                  <a:extLst>
                    <a:ext uri="{FF2B5EF4-FFF2-40B4-BE49-F238E27FC236}">
                      <a16:creationId xmlns:a16="http://schemas.microsoft.com/office/drawing/2014/main" id="{1BB9015E-5ADE-478D-8FB8-4E5A0F2B7FA0}"/>
                    </a:ext>
                  </a:extLst>
                </p:cNvPr>
                <p:cNvSpPr/>
                <p:nvPr/>
              </p:nvSpPr>
              <p:spPr>
                <a:xfrm rot="10378372">
                  <a:off x="4559162" y="3529494"/>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sp>
              <p:nvSpPr>
                <p:cNvPr id="40" name="Google Shape;60;p13">
                  <a:extLst>
                    <a:ext uri="{FF2B5EF4-FFF2-40B4-BE49-F238E27FC236}">
                      <a16:creationId xmlns:a16="http://schemas.microsoft.com/office/drawing/2014/main" id="{A542E933-F69F-48BE-B0EE-6BB9296ED56C}"/>
                    </a:ext>
                  </a:extLst>
                </p:cNvPr>
                <p:cNvSpPr/>
                <p:nvPr/>
              </p:nvSpPr>
              <p:spPr>
                <a:xfrm rot="10378372">
                  <a:off x="4705587" y="3416049"/>
                  <a:ext cx="370281" cy="103073"/>
                </a:xfrm>
                <a:prstGeom prst="arc">
                  <a:avLst>
                    <a:gd name="adj1" fmla="val 16200000"/>
                    <a:gd name="adj2" fmla="val 0"/>
                  </a:avLst>
                </a:prstGeom>
                <a:noFill/>
                <a:ln w="9525" cap="flat" cmpd="sng">
                  <a:solidFill>
                    <a:srgbClr val="2E75B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000000"/>
                    </a:solidFill>
                    <a:latin typeface="Calibri"/>
                    <a:ea typeface="Calibri"/>
                    <a:cs typeface="Calibri"/>
                    <a:sym typeface="Calibri"/>
                  </a:endParaRPr>
                </a:p>
              </p:txBody>
            </p:sp>
          </p:grpSp>
          <p:grpSp>
            <p:nvGrpSpPr>
              <p:cNvPr id="18" name="Google Shape;61;p13">
                <a:extLst>
                  <a:ext uri="{FF2B5EF4-FFF2-40B4-BE49-F238E27FC236}">
                    <a16:creationId xmlns:a16="http://schemas.microsoft.com/office/drawing/2014/main" id="{636C429E-6B9A-4960-AA02-1918D1357C5A}"/>
                  </a:ext>
                </a:extLst>
              </p:cNvPr>
              <p:cNvGrpSpPr/>
              <p:nvPr/>
            </p:nvGrpSpPr>
            <p:grpSpPr>
              <a:xfrm>
                <a:off x="846659" y="631388"/>
                <a:ext cx="456823" cy="601886"/>
                <a:chOff x="5011421" y="3446770"/>
                <a:chExt cx="456823" cy="601886"/>
              </a:xfrm>
            </p:grpSpPr>
            <p:grpSp>
              <p:nvGrpSpPr>
                <p:cNvPr id="25" name="Google Shape;62;p13">
                  <a:extLst>
                    <a:ext uri="{FF2B5EF4-FFF2-40B4-BE49-F238E27FC236}">
                      <a16:creationId xmlns:a16="http://schemas.microsoft.com/office/drawing/2014/main" id="{C2ED8B04-CDB3-4016-84F1-FB424E0414A5}"/>
                    </a:ext>
                  </a:extLst>
                </p:cNvPr>
                <p:cNvGrpSpPr/>
                <p:nvPr/>
              </p:nvGrpSpPr>
              <p:grpSpPr>
                <a:xfrm>
                  <a:off x="5011421" y="3446770"/>
                  <a:ext cx="456823" cy="601886"/>
                  <a:chOff x="4691398" y="3489346"/>
                  <a:chExt cx="799200" cy="1052984"/>
                </a:xfrm>
              </p:grpSpPr>
              <p:sp>
                <p:nvSpPr>
                  <p:cNvPr id="34" name="Google Shape;63;p13">
                    <a:extLst>
                      <a:ext uri="{FF2B5EF4-FFF2-40B4-BE49-F238E27FC236}">
                        <a16:creationId xmlns:a16="http://schemas.microsoft.com/office/drawing/2014/main" id="{3E2A5733-C816-473A-84EE-408F2895F8A0}"/>
                      </a:ext>
                    </a:extLst>
                  </p:cNvPr>
                  <p:cNvSpPr/>
                  <p:nvPr/>
                </p:nvSpPr>
                <p:spPr>
                  <a:xfrm>
                    <a:off x="5045248" y="4052430"/>
                    <a:ext cx="129300" cy="489900"/>
                  </a:xfrm>
                  <a:prstGeom prst="rect">
                    <a:avLst/>
                  </a:prstGeom>
                  <a:gradFill>
                    <a:gsLst>
                      <a:gs pos="0">
                        <a:srgbClr val="996600"/>
                      </a:gs>
                      <a:gs pos="50000">
                        <a:srgbClr val="663300"/>
                      </a:gs>
                      <a:gs pos="73000">
                        <a:srgbClr val="6B0000"/>
                      </a:gs>
                      <a:gs pos="100000">
                        <a:srgbClr val="99663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5" name="Google Shape;64;p13">
                    <a:extLst>
                      <a:ext uri="{FF2B5EF4-FFF2-40B4-BE49-F238E27FC236}">
                        <a16:creationId xmlns:a16="http://schemas.microsoft.com/office/drawing/2014/main" id="{9B3F0F52-0313-4D58-A5AC-2C2B630ED7DA}"/>
                      </a:ext>
                    </a:extLst>
                  </p:cNvPr>
                  <p:cNvSpPr/>
                  <p:nvPr/>
                </p:nvSpPr>
                <p:spPr>
                  <a:xfrm>
                    <a:off x="4766359" y="3584860"/>
                    <a:ext cx="653400" cy="486300"/>
                  </a:xfrm>
                  <a:prstGeom prst="triangle">
                    <a:avLst>
                      <a:gd name="adj" fmla="val 66483"/>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6" name="Google Shape;65;p13">
                    <a:extLst>
                      <a:ext uri="{FF2B5EF4-FFF2-40B4-BE49-F238E27FC236}">
                        <a16:creationId xmlns:a16="http://schemas.microsoft.com/office/drawing/2014/main" id="{501E0621-9D3B-4FB5-BC85-E8FAC480E1C7}"/>
                      </a:ext>
                    </a:extLst>
                  </p:cNvPr>
                  <p:cNvSpPr/>
                  <p:nvPr/>
                </p:nvSpPr>
                <p:spPr>
                  <a:xfrm>
                    <a:off x="4858909" y="3489346"/>
                    <a:ext cx="515700" cy="339900"/>
                  </a:xfrm>
                  <a:prstGeom prst="triangle">
                    <a:avLst>
                      <a:gd name="adj" fmla="val 82840"/>
                    </a:avLst>
                  </a:prstGeom>
                  <a:gradFill>
                    <a:gsLst>
                      <a:gs pos="0">
                        <a:srgbClr val="548135"/>
                      </a:gs>
                      <a:gs pos="100000">
                        <a:srgbClr val="385623"/>
                      </a:gs>
                    </a:gsLst>
                    <a:lin ang="0" scaled="0"/>
                  </a:gradFill>
                  <a:ln>
                    <a:noFill/>
                  </a:ln>
                  <a:effectLst>
                    <a:outerShdw blurRad="88900" dist="38100" sx="101000" sy="101000" algn="l" rotWithShape="0">
                      <a:srgbClr val="7F7F7F">
                        <a:alpha val="7569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7" name="Google Shape;66;p13">
                    <a:extLst>
                      <a:ext uri="{FF2B5EF4-FFF2-40B4-BE49-F238E27FC236}">
                        <a16:creationId xmlns:a16="http://schemas.microsoft.com/office/drawing/2014/main" id="{077E9547-B746-4DEF-9F86-AD19EA37DFBC}"/>
                      </a:ext>
                    </a:extLst>
                  </p:cNvPr>
                  <p:cNvSpPr/>
                  <p:nvPr/>
                </p:nvSpPr>
                <p:spPr>
                  <a:xfrm>
                    <a:off x="4691398" y="3803981"/>
                    <a:ext cx="799200" cy="462600"/>
                  </a:xfrm>
                  <a:prstGeom prst="triangle">
                    <a:avLst>
                      <a:gd name="adj" fmla="val 51432"/>
                    </a:avLst>
                  </a:prstGeom>
                  <a:gradFill>
                    <a:gsLst>
                      <a:gs pos="0">
                        <a:srgbClr val="548135"/>
                      </a:gs>
                      <a:gs pos="100000">
                        <a:srgbClr val="385623"/>
                      </a:gs>
                    </a:gsLst>
                    <a:lin ang="0" scaled="0"/>
                  </a:gradFill>
                  <a:ln>
                    <a:noFill/>
                  </a:ln>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grpSp>
            <p:sp>
              <p:nvSpPr>
                <p:cNvPr id="26" name="Google Shape;67;p13">
                  <a:extLst>
                    <a:ext uri="{FF2B5EF4-FFF2-40B4-BE49-F238E27FC236}">
                      <a16:creationId xmlns:a16="http://schemas.microsoft.com/office/drawing/2014/main" id="{BE570B3D-BA80-4BA3-A8EC-212F2CD972E2}"/>
                    </a:ext>
                  </a:extLst>
                </p:cNvPr>
                <p:cNvSpPr/>
                <p:nvPr/>
              </p:nvSpPr>
              <p:spPr>
                <a:xfrm>
                  <a:off x="5144611" y="3686745"/>
                  <a:ext cx="45654" cy="54881"/>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27" name="Google Shape;68;p13">
                  <a:extLst>
                    <a:ext uri="{FF2B5EF4-FFF2-40B4-BE49-F238E27FC236}">
                      <a16:creationId xmlns:a16="http://schemas.microsoft.com/office/drawing/2014/main" id="{551B7E50-0379-4728-BA54-1EABAB347FE5}"/>
                    </a:ext>
                  </a:extLst>
                </p:cNvPr>
                <p:cNvSpPr/>
                <p:nvPr/>
              </p:nvSpPr>
              <p:spPr>
                <a:xfrm rot="-10080337" flipH="1">
                  <a:off x="5337841" y="3794627"/>
                  <a:ext cx="55884" cy="43168"/>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28" name="Google Shape;69;p13">
                  <a:extLst>
                    <a:ext uri="{FF2B5EF4-FFF2-40B4-BE49-F238E27FC236}">
                      <a16:creationId xmlns:a16="http://schemas.microsoft.com/office/drawing/2014/main" id="{081B034A-787B-45F5-8F38-A331DD410C5F}"/>
                    </a:ext>
                  </a:extLst>
                </p:cNvPr>
                <p:cNvSpPr/>
                <p:nvPr/>
              </p:nvSpPr>
              <p:spPr>
                <a:xfrm>
                  <a:off x="5208711" y="3549101"/>
                  <a:ext cx="71083" cy="47205"/>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29" name="Google Shape;70;p13">
                  <a:extLst>
                    <a:ext uri="{FF2B5EF4-FFF2-40B4-BE49-F238E27FC236}">
                      <a16:creationId xmlns:a16="http://schemas.microsoft.com/office/drawing/2014/main" id="{F27FA8F0-35F6-470C-BD7D-F5D8D465BFBB}"/>
                    </a:ext>
                  </a:extLst>
                </p:cNvPr>
                <p:cNvSpPr/>
                <p:nvPr/>
              </p:nvSpPr>
              <p:spPr>
                <a:xfrm rot="-10377254" flipH="1">
                  <a:off x="5331753" y="3663186"/>
                  <a:ext cx="35913" cy="5393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0" name="Google Shape;71;p13">
                  <a:extLst>
                    <a:ext uri="{FF2B5EF4-FFF2-40B4-BE49-F238E27FC236}">
                      <a16:creationId xmlns:a16="http://schemas.microsoft.com/office/drawing/2014/main" id="{2C9EB62B-8AB4-4BDB-9EBB-ABA54EA63CFB}"/>
                    </a:ext>
                  </a:extLst>
                </p:cNvPr>
                <p:cNvSpPr/>
                <p:nvPr/>
              </p:nvSpPr>
              <p:spPr>
                <a:xfrm>
                  <a:off x="5102862" y="3826543"/>
                  <a:ext cx="45654" cy="45670"/>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1" name="Google Shape;72;p13">
                  <a:extLst>
                    <a:ext uri="{FF2B5EF4-FFF2-40B4-BE49-F238E27FC236}">
                      <a16:creationId xmlns:a16="http://schemas.microsoft.com/office/drawing/2014/main" id="{1C1E00AC-AF71-4737-8C18-758C87BFEB7C}"/>
                    </a:ext>
                  </a:extLst>
                </p:cNvPr>
                <p:cNvSpPr/>
                <p:nvPr/>
              </p:nvSpPr>
              <p:spPr>
                <a:xfrm rot="-1196418">
                  <a:off x="5215968" y="3684498"/>
                  <a:ext cx="45796" cy="73086"/>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2" name="Google Shape;73;p13">
                  <a:extLst>
                    <a:ext uri="{FF2B5EF4-FFF2-40B4-BE49-F238E27FC236}">
                      <a16:creationId xmlns:a16="http://schemas.microsoft.com/office/drawing/2014/main" id="{6C45CC10-6050-47BC-B49E-DC097AB3DC25}"/>
                    </a:ext>
                  </a:extLst>
                </p:cNvPr>
                <p:cNvSpPr/>
                <p:nvPr/>
              </p:nvSpPr>
              <p:spPr>
                <a:xfrm rot="-1196418">
                  <a:off x="5298126" y="3575333"/>
                  <a:ext cx="45796" cy="45707"/>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33" name="Google Shape;74;p13">
                  <a:extLst>
                    <a:ext uri="{FF2B5EF4-FFF2-40B4-BE49-F238E27FC236}">
                      <a16:creationId xmlns:a16="http://schemas.microsoft.com/office/drawing/2014/main" id="{388A1E68-0821-4479-889A-0B3BF894F7AE}"/>
                    </a:ext>
                  </a:extLst>
                </p:cNvPr>
                <p:cNvSpPr/>
                <p:nvPr/>
              </p:nvSpPr>
              <p:spPr>
                <a:xfrm rot="-9062711" flipH="1">
                  <a:off x="5258212" y="3816182"/>
                  <a:ext cx="55837" cy="43203"/>
                </a:xfrm>
                <a:custGeom>
                  <a:avLst/>
                  <a:gdLst/>
                  <a:ahLst/>
                  <a:cxnLst/>
                  <a:rect l="l" t="t" r="r" b="b"/>
                  <a:pathLst>
                    <a:path w="80094" h="76756" extrusionOk="0">
                      <a:moveTo>
                        <a:pt x="80094" y="0"/>
                      </a:moveTo>
                      <a:lnTo>
                        <a:pt x="0" y="76756"/>
                      </a:lnTo>
                    </a:path>
                  </a:pathLst>
                </a:custGeom>
                <a:noFill/>
                <a:ln w="12700" cap="flat" cmpd="sng">
                  <a:solidFill>
                    <a:srgbClr val="2E47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grpSp>
          <p:sp>
            <p:nvSpPr>
              <p:cNvPr id="19" name="Google Shape;75;p13">
                <a:extLst>
                  <a:ext uri="{FF2B5EF4-FFF2-40B4-BE49-F238E27FC236}">
                    <a16:creationId xmlns:a16="http://schemas.microsoft.com/office/drawing/2014/main" id="{40ABB288-27D7-4FBA-962F-C2EEC3919936}"/>
                  </a:ext>
                </a:extLst>
              </p:cNvPr>
              <p:cNvSpPr/>
              <p:nvPr/>
            </p:nvSpPr>
            <p:spPr>
              <a:xfrm>
                <a:off x="911266" y="459795"/>
                <a:ext cx="254556" cy="138564"/>
              </a:xfrm>
              <a:prstGeom prst="cloud">
                <a:avLst/>
              </a:prstGeom>
              <a:gradFill>
                <a:gsLst>
                  <a:gs pos="0">
                    <a:schemeClr val="accent3">
                      <a:lumMod val="20000"/>
                      <a:lumOff val="80000"/>
                    </a:schemeClr>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20" name="Circle: Hollow 158">
                <a:extLst>
                  <a:ext uri="{FF2B5EF4-FFF2-40B4-BE49-F238E27FC236}">
                    <a16:creationId xmlns:a16="http://schemas.microsoft.com/office/drawing/2014/main" id="{BFB085EA-3282-479E-9EC4-E7632632C5EA}"/>
                  </a:ext>
                </a:extLst>
              </p:cNvPr>
              <p:cNvSpPr/>
              <p:nvPr/>
            </p:nvSpPr>
            <p:spPr>
              <a:xfrm>
                <a:off x="28368" y="126511"/>
                <a:ext cx="1500351" cy="1510903"/>
              </a:xfrm>
              <a:prstGeom prst="donut">
                <a:avLst>
                  <a:gd name="adj" fmla="val 84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sp>
            <p:nvSpPr>
              <p:cNvPr id="21" name="Google Shape;76;p13">
                <a:extLst>
                  <a:ext uri="{FF2B5EF4-FFF2-40B4-BE49-F238E27FC236}">
                    <a16:creationId xmlns:a16="http://schemas.microsoft.com/office/drawing/2014/main" id="{F4ECAA52-8F92-41A0-A577-1D9BDC2DD030}"/>
                  </a:ext>
                </a:extLst>
              </p:cNvPr>
              <p:cNvSpPr/>
              <p:nvPr/>
            </p:nvSpPr>
            <p:spPr>
              <a:xfrm>
                <a:off x="157195" y="251963"/>
                <a:ext cx="1247213" cy="1260000"/>
              </a:xfrm>
              <a:prstGeom prst="ellipse">
                <a:avLst/>
              </a:prstGeom>
              <a:noFill/>
              <a:ln w="28575" cap="flat" cmpd="sng">
                <a:solidFill>
                  <a:srgbClr val="0062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sp>
            <p:nvSpPr>
              <p:cNvPr id="22" name="Google Shape;75;p13">
                <a:extLst>
                  <a:ext uri="{FF2B5EF4-FFF2-40B4-BE49-F238E27FC236}">
                    <a16:creationId xmlns:a16="http://schemas.microsoft.com/office/drawing/2014/main" id="{DFC21D38-233A-4977-ACE5-7B44ED7E2FBF}"/>
                  </a:ext>
                </a:extLst>
              </p:cNvPr>
              <p:cNvSpPr/>
              <p:nvPr/>
            </p:nvSpPr>
            <p:spPr>
              <a:xfrm>
                <a:off x="705078" y="356002"/>
                <a:ext cx="295658" cy="189178"/>
              </a:xfrm>
              <a:prstGeom prst="cloud">
                <a:avLst/>
              </a:prstGeom>
              <a:gradFill>
                <a:gsLst>
                  <a:gs pos="0">
                    <a:schemeClr val="bg1"/>
                  </a:gs>
                  <a:gs pos="52000">
                    <a:schemeClr val="accent3">
                      <a:lumMod val="40000"/>
                      <a:lumOff val="60000"/>
                    </a:schemeClr>
                  </a:gs>
                  <a:gs pos="100000">
                    <a:srgbClr val="8296B0"/>
                  </a:gs>
                </a:gsLst>
                <a:lin ang="18900044"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100" b="0" i="0" u="none" strike="noStrike" cap="none">
                  <a:solidFill>
                    <a:srgbClr val="FFFFFF"/>
                  </a:solidFill>
                  <a:latin typeface="Calibri"/>
                  <a:ea typeface="Calibri"/>
                  <a:cs typeface="Calibri"/>
                  <a:sym typeface="Calibri"/>
                </a:endParaRPr>
              </a:p>
            </p:txBody>
          </p:sp>
          <p:cxnSp>
            <p:nvCxnSpPr>
              <p:cNvPr id="23" name="Straight Connector 22">
                <a:extLst>
                  <a:ext uri="{FF2B5EF4-FFF2-40B4-BE49-F238E27FC236}">
                    <a16:creationId xmlns:a16="http://schemas.microsoft.com/office/drawing/2014/main" id="{6854644D-50C6-4020-ADCA-DAE6ECA159FE}"/>
                  </a:ext>
                </a:extLst>
              </p:cNvPr>
              <p:cNvCxnSpPr/>
              <p:nvPr/>
            </p:nvCxnSpPr>
            <p:spPr>
              <a:xfrm>
                <a:off x="1628990" y="243796"/>
                <a:ext cx="0" cy="1276184"/>
              </a:xfrm>
              <a:prstGeom prst="line">
                <a:avLst/>
              </a:prstGeom>
              <a:ln w="19050">
                <a:solidFill>
                  <a:srgbClr val="00626C"/>
                </a:solidFill>
              </a:ln>
            </p:spPr>
            <p:style>
              <a:lnRef idx="1">
                <a:schemeClr val="accent1"/>
              </a:lnRef>
              <a:fillRef idx="0">
                <a:schemeClr val="accent1"/>
              </a:fillRef>
              <a:effectRef idx="0">
                <a:schemeClr val="accent1"/>
              </a:effectRef>
              <a:fontRef idx="minor">
                <a:schemeClr val="tx1"/>
              </a:fontRef>
            </p:style>
          </p:cxnSp>
          <p:sp>
            <p:nvSpPr>
              <p:cNvPr id="24" name="Google Shape;54;p13">
                <a:extLst>
                  <a:ext uri="{FF2B5EF4-FFF2-40B4-BE49-F238E27FC236}">
                    <a16:creationId xmlns:a16="http://schemas.microsoft.com/office/drawing/2014/main" id="{97FED6F7-2582-463E-9D3B-DDB9CA7F37DB}"/>
                  </a:ext>
                </a:extLst>
              </p:cNvPr>
              <p:cNvSpPr txBox="1"/>
              <p:nvPr/>
            </p:nvSpPr>
            <p:spPr>
              <a:xfrm>
                <a:off x="1630260" y="243796"/>
                <a:ext cx="2924693" cy="96468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600" b="1" dirty="0">
                    <a:solidFill>
                      <a:srgbClr val="00626C"/>
                    </a:solidFill>
                    <a:latin typeface="Candara" panose="020E0502030303020204" pitchFamily="34" charset="0"/>
                    <a:ea typeface="Calibri"/>
                    <a:cs typeface="Segoe UI Semibold" panose="020B0702040204020203" pitchFamily="34" charset="0"/>
                    <a:sym typeface="Calibri"/>
                  </a:rPr>
                  <a:t>Sustain/Ed</a:t>
                </a:r>
                <a:endParaRPr sz="1400" b="1" dirty="0">
                  <a:solidFill>
                    <a:srgbClr val="00626C"/>
                  </a:solidFill>
                  <a:latin typeface="Candara" panose="020E0502030303020204" pitchFamily="34" charset="0"/>
                  <a:cs typeface="Segoe UI Semibold" panose="020B0702040204020203" pitchFamily="34" charset="0"/>
                </a:endParaRPr>
              </a:p>
              <a:p>
                <a:pPr marL="0" lvl="0" indent="0" rtl="0">
                  <a:spcBef>
                    <a:spcPts val="0"/>
                  </a:spcBef>
                  <a:spcAft>
                    <a:spcPts val="0"/>
                  </a:spcAft>
                  <a:buNone/>
                </a:pPr>
                <a:r>
                  <a:rPr lang="en-GB" sz="1400" dirty="0">
                    <a:solidFill>
                      <a:srgbClr val="00626C"/>
                    </a:solidFill>
                    <a:latin typeface="Candara" panose="020E0502030303020204" pitchFamily="34" charset="0"/>
                    <a:ea typeface="Calibri"/>
                    <a:cs typeface="Segoe UI Semibold" panose="020B0702040204020203" pitchFamily="34" charset="0"/>
                    <a:sym typeface="Calibri"/>
                  </a:rPr>
                  <a:t>Learning module</a:t>
                </a:r>
                <a:endParaRPr sz="1200" dirty="0">
                  <a:solidFill>
                    <a:srgbClr val="00626C"/>
                  </a:solidFill>
                  <a:latin typeface="Candara" panose="020E0502030303020204" pitchFamily="34" charset="0"/>
                  <a:cs typeface="Segoe UI Semibold" panose="020B0702040204020203" pitchFamily="34" charset="0"/>
                </a:endParaRPr>
              </a:p>
            </p:txBody>
          </p:sp>
        </p:grpSp>
        <p:sp>
          <p:nvSpPr>
            <p:cNvPr id="10" name="Freeform: Shape 148">
              <a:extLst>
                <a:ext uri="{FF2B5EF4-FFF2-40B4-BE49-F238E27FC236}">
                  <a16:creationId xmlns:a16="http://schemas.microsoft.com/office/drawing/2014/main" id="{1FD944C3-6BFF-43FC-8F8A-263ADD9E5206}"/>
                </a:ext>
              </a:extLst>
            </p:cNvPr>
            <p:cNvSpPr/>
            <p:nvPr/>
          </p:nvSpPr>
          <p:spPr>
            <a:xfrm>
              <a:off x="326743" y="2795893"/>
              <a:ext cx="306917" cy="45719"/>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834" h="62831">
                  <a:moveTo>
                    <a:pt x="0" y="29980"/>
                  </a:moveTo>
                  <a:cubicBezTo>
                    <a:pt x="26987" y="21866"/>
                    <a:pt x="53975" y="13752"/>
                    <a:pt x="78317" y="8813"/>
                  </a:cubicBezTo>
                  <a:cubicBezTo>
                    <a:pt x="102659" y="3874"/>
                    <a:pt x="128764" y="-1418"/>
                    <a:pt x="146050" y="346"/>
                  </a:cubicBezTo>
                  <a:cubicBezTo>
                    <a:pt x="163336" y="2110"/>
                    <a:pt x="174978" y="12340"/>
                    <a:pt x="182034" y="19396"/>
                  </a:cubicBezTo>
                  <a:cubicBezTo>
                    <a:pt x="189090" y="26452"/>
                    <a:pt x="185562" y="35977"/>
                    <a:pt x="188384" y="42680"/>
                  </a:cubicBezTo>
                  <a:cubicBezTo>
                    <a:pt x="191206" y="49383"/>
                    <a:pt x="191206" y="56438"/>
                    <a:pt x="198967" y="59613"/>
                  </a:cubicBezTo>
                  <a:cubicBezTo>
                    <a:pt x="206728" y="62788"/>
                    <a:pt x="222250" y="63847"/>
                    <a:pt x="234950" y="61730"/>
                  </a:cubicBezTo>
                  <a:cubicBezTo>
                    <a:pt x="247650" y="59613"/>
                    <a:pt x="261409" y="52205"/>
                    <a:pt x="275167" y="46913"/>
                  </a:cubicBezTo>
                  <a:cubicBezTo>
                    <a:pt x="288925" y="41621"/>
                    <a:pt x="303389" y="35272"/>
                    <a:pt x="317500" y="29980"/>
                  </a:cubicBezTo>
                  <a:cubicBezTo>
                    <a:pt x="331611" y="24688"/>
                    <a:pt x="345722" y="19925"/>
                    <a:pt x="359834" y="1516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1" name="Freeform: Shape 149">
              <a:extLst>
                <a:ext uri="{FF2B5EF4-FFF2-40B4-BE49-F238E27FC236}">
                  <a16:creationId xmlns:a16="http://schemas.microsoft.com/office/drawing/2014/main" id="{9D948904-6E96-4F35-8AC8-F25FF657D3A9}"/>
                </a:ext>
              </a:extLst>
            </p:cNvPr>
            <p:cNvSpPr/>
            <p:nvPr/>
          </p:nvSpPr>
          <p:spPr>
            <a:xfrm>
              <a:off x="379410" y="2907062"/>
              <a:ext cx="267448" cy="45697"/>
            </a:xfrm>
            <a:custGeom>
              <a:avLst/>
              <a:gdLst>
                <a:gd name="connsiteX0" fmla="*/ 0 w 359834"/>
                <a:gd name="connsiteY0" fmla="*/ 29980 h 62831"/>
                <a:gd name="connsiteX1" fmla="*/ 78317 w 359834"/>
                <a:gd name="connsiteY1" fmla="*/ 8813 h 62831"/>
                <a:gd name="connsiteX2" fmla="*/ 146050 w 359834"/>
                <a:gd name="connsiteY2" fmla="*/ 346 h 62831"/>
                <a:gd name="connsiteX3" fmla="*/ 182034 w 359834"/>
                <a:gd name="connsiteY3" fmla="*/ 19396 h 62831"/>
                <a:gd name="connsiteX4" fmla="*/ 188384 w 359834"/>
                <a:gd name="connsiteY4" fmla="*/ 42680 h 62831"/>
                <a:gd name="connsiteX5" fmla="*/ 198967 w 359834"/>
                <a:gd name="connsiteY5" fmla="*/ 59613 h 62831"/>
                <a:gd name="connsiteX6" fmla="*/ 234950 w 359834"/>
                <a:gd name="connsiteY6" fmla="*/ 61730 h 62831"/>
                <a:gd name="connsiteX7" fmla="*/ 275167 w 359834"/>
                <a:gd name="connsiteY7" fmla="*/ 46913 h 62831"/>
                <a:gd name="connsiteX8" fmla="*/ 317500 w 359834"/>
                <a:gd name="connsiteY8" fmla="*/ 29980 h 62831"/>
                <a:gd name="connsiteX9" fmla="*/ 359834 w 359834"/>
                <a:gd name="connsiteY9" fmla="*/ 15163 h 62831"/>
                <a:gd name="connsiteX0" fmla="*/ 0 w 341585"/>
                <a:gd name="connsiteY0" fmla="*/ 25587 h 62801"/>
                <a:gd name="connsiteX1" fmla="*/ 60068 w 341585"/>
                <a:gd name="connsiteY1" fmla="*/ 8783 h 62801"/>
                <a:gd name="connsiteX2" fmla="*/ 127801 w 341585"/>
                <a:gd name="connsiteY2" fmla="*/ 316 h 62801"/>
                <a:gd name="connsiteX3" fmla="*/ 163785 w 341585"/>
                <a:gd name="connsiteY3" fmla="*/ 19366 h 62801"/>
                <a:gd name="connsiteX4" fmla="*/ 170135 w 341585"/>
                <a:gd name="connsiteY4" fmla="*/ 42650 h 62801"/>
                <a:gd name="connsiteX5" fmla="*/ 180718 w 341585"/>
                <a:gd name="connsiteY5" fmla="*/ 59583 h 62801"/>
                <a:gd name="connsiteX6" fmla="*/ 216701 w 341585"/>
                <a:gd name="connsiteY6" fmla="*/ 61700 h 62801"/>
                <a:gd name="connsiteX7" fmla="*/ 256918 w 341585"/>
                <a:gd name="connsiteY7" fmla="*/ 46883 h 62801"/>
                <a:gd name="connsiteX8" fmla="*/ 299251 w 341585"/>
                <a:gd name="connsiteY8" fmla="*/ 29950 h 62801"/>
                <a:gd name="connsiteX9" fmla="*/ 341585 w 341585"/>
                <a:gd name="connsiteY9" fmla="*/ 15133 h 6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585" h="62801">
                  <a:moveTo>
                    <a:pt x="0" y="25587"/>
                  </a:moveTo>
                  <a:cubicBezTo>
                    <a:pt x="26987" y="17473"/>
                    <a:pt x="38768" y="12995"/>
                    <a:pt x="60068" y="8783"/>
                  </a:cubicBezTo>
                  <a:cubicBezTo>
                    <a:pt x="81368" y="4571"/>
                    <a:pt x="110515" y="-1448"/>
                    <a:pt x="127801" y="316"/>
                  </a:cubicBezTo>
                  <a:cubicBezTo>
                    <a:pt x="145087" y="2080"/>
                    <a:pt x="156729" y="12310"/>
                    <a:pt x="163785" y="19366"/>
                  </a:cubicBezTo>
                  <a:cubicBezTo>
                    <a:pt x="170841" y="26422"/>
                    <a:pt x="167313" y="35947"/>
                    <a:pt x="170135" y="42650"/>
                  </a:cubicBezTo>
                  <a:cubicBezTo>
                    <a:pt x="172957" y="49353"/>
                    <a:pt x="172957" y="56408"/>
                    <a:pt x="180718" y="59583"/>
                  </a:cubicBezTo>
                  <a:cubicBezTo>
                    <a:pt x="188479" y="62758"/>
                    <a:pt x="204001" y="63817"/>
                    <a:pt x="216701" y="61700"/>
                  </a:cubicBezTo>
                  <a:cubicBezTo>
                    <a:pt x="229401" y="59583"/>
                    <a:pt x="243160" y="52175"/>
                    <a:pt x="256918" y="46883"/>
                  </a:cubicBezTo>
                  <a:cubicBezTo>
                    <a:pt x="270676" y="41591"/>
                    <a:pt x="285140" y="35242"/>
                    <a:pt x="299251" y="29950"/>
                  </a:cubicBezTo>
                  <a:cubicBezTo>
                    <a:pt x="313362" y="24658"/>
                    <a:pt x="327473" y="19895"/>
                    <a:pt x="341585" y="15133"/>
                  </a:cubicBezTo>
                </a:path>
              </a:pathLst>
            </a:custGeom>
            <a:noFill/>
            <a:ln w="1270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grpSp>
      <p:grpSp>
        <p:nvGrpSpPr>
          <p:cNvPr id="41" name="Group 40">
            <a:extLst>
              <a:ext uri="{FF2B5EF4-FFF2-40B4-BE49-F238E27FC236}">
                <a16:creationId xmlns:a16="http://schemas.microsoft.com/office/drawing/2014/main" id="{D5FBCE22-2588-43B3-A090-7AD9E1C47E06}"/>
              </a:ext>
            </a:extLst>
          </p:cNvPr>
          <p:cNvGrpSpPr/>
          <p:nvPr/>
        </p:nvGrpSpPr>
        <p:grpSpPr>
          <a:xfrm rot="5400000">
            <a:off x="8523533" y="2828967"/>
            <a:ext cx="246221" cy="7847520"/>
            <a:chOff x="290261" y="769563"/>
            <a:chExt cx="246221" cy="7847520"/>
          </a:xfrm>
        </p:grpSpPr>
        <p:pic>
          <p:nvPicPr>
            <p:cNvPr id="42" name="Graphic 1">
              <a:extLst>
                <a:ext uri="{FF2B5EF4-FFF2-40B4-BE49-F238E27FC236}">
                  <a16:creationId xmlns:a16="http://schemas.microsoft.com/office/drawing/2014/main" id="{879F18B6-45B9-4DCC-9383-1E1178FDC0A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26114" y="8276406"/>
              <a:ext cx="504825" cy="176530"/>
            </a:xfrm>
            <a:prstGeom prst="rect">
              <a:avLst/>
            </a:prstGeom>
          </p:spPr>
        </p:pic>
        <p:sp>
          <p:nvSpPr>
            <p:cNvPr id="43" name="Rectangle 3">
              <a:extLst>
                <a:ext uri="{FF2B5EF4-FFF2-40B4-BE49-F238E27FC236}">
                  <a16:creationId xmlns:a16="http://schemas.microsoft.com/office/drawing/2014/main" id="{3128714D-E052-4F9B-A241-48A7F3EBD128}"/>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6"/>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05458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3">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ight bulb on green grass">
            <a:extLst>
              <a:ext uri="{FF2B5EF4-FFF2-40B4-BE49-F238E27FC236}">
                <a16:creationId xmlns:a16="http://schemas.microsoft.com/office/drawing/2014/main" id="{BB3D80A6-F43B-450C-927A-9E70942C6927}"/>
              </a:ext>
            </a:extLst>
          </p:cNvPr>
          <p:cNvPicPr>
            <a:picLocks noChangeAspect="1"/>
          </p:cNvPicPr>
          <p:nvPr/>
        </p:nvPicPr>
        <p:blipFill rotWithShape="1">
          <a:blip r:embed="rId3"/>
          <a:srcRect t="13427" b="22614"/>
          <a:stretch/>
        </p:blipFill>
        <p:spPr>
          <a:xfrm>
            <a:off x="4267201" y="10"/>
            <a:ext cx="7924800" cy="3383270"/>
          </a:xfrm>
          <a:prstGeom prst="rect">
            <a:avLst/>
          </a:prstGeom>
        </p:spPr>
      </p:pic>
      <p:pic>
        <p:nvPicPr>
          <p:cNvPr id="3" name="Picture 2">
            <a:extLst>
              <a:ext uri="{FF2B5EF4-FFF2-40B4-BE49-F238E27FC236}">
                <a16:creationId xmlns:a16="http://schemas.microsoft.com/office/drawing/2014/main" id="{65169557-90FD-4AB0-A748-A0CC74173AF0}"/>
              </a:ext>
            </a:extLst>
          </p:cNvPr>
          <p:cNvPicPr>
            <a:picLocks noChangeAspect="1"/>
          </p:cNvPicPr>
          <p:nvPr/>
        </p:nvPicPr>
        <p:blipFill rotWithShape="1">
          <a:blip r:embed="rId4"/>
          <a:srcRect t="13371" r="2" b="7027"/>
          <a:stretch/>
        </p:blipFill>
        <p:spPr>
          <a:xfrm>
            <a:off x="4650916" y="3474720"/>
            <a:ext cx="7555832" cy="3383280"/>
          </a:xfrm>
          <a:prstGeom prst="rect">
            <a:avLst/>
          </a:prstGeom>
        </p:spPr>
      </p:pic>
      <p:sp useBgFill="1">
        <p:nvSpPr>
          <p:cNvPr id="41" name="Freeform: Shape 35">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3DA919C6-AD70-4FA6-9A55-34C934E3F3F0}"/>
              </a:ext>
            </a:extLst>
          </p:cNvPr>
          <p:cNvSpPr txBox="1"/>
          <p:nvPr/>
        </p:nvSpPr>
        <p:spPr>
          <a:xfrm>
            <a:off x="643468" y="609600"/>
            <a:ext cx="3992700" cy="3877197"/>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nSpc>
                <a:spcPct val="90000"/>
              </a:lnSpc>
              <a:spcBef>
                <a:spcPct val="0"/>
              </a:spcBef>
              <a:spcAft>
                <a:spcPts val="600"/>
              </a:spcAft>
            </a:pPr>
            <a:r>
              <a:rPr lang="en-US" sz="4400" kern="1200" dirty="0">
                <a:solidFill>
                  <a:schemeClr val="tx1"/>
                </a:solidFill>
                <a:latin typeface="Candara" panose="020E0502030303020204" pitchFamily="34" charset="0"/>
                <a:ea typeface="+mj-ea"/>
                <a:cs typeface="+mj-cs"/>
              </a:rPr>
              <a:t>Create an </a:t>
            </a:r>
          </a:p>
          <a:p>
            <a:pPr>
              <a:lnSpc>
                <a:spcPct val="90000"/>
              </a:lnSpc>
              <a:spcBef>
                <a:spcPct val="0"/>
              </a:spcBef>
              <a:spcAft>
                <a:spcPts val="600"/>
              </a:spcAft>
            </a:pPr>
            <a:r>
              <a:rPr lang="en-US" sz="4400" kern="1200" dirty="0">
                <a:solidFill>
                  <a:schemeClr val="tx1"/>
                </a:solidFill>
                <a:latin typeface="Candara" panose="020E0502030303020204" pitchFamily="34" charset="0"/>
                <a:ea typeface="+mj-ea"/>
                <a:cs typeface="+mj-cs"/>
              </a:rPr>
              <a:t>eco-diary</a:t>
            </a:r>
          </a:p>
          <a:p>
            <a:pPr>
              <a:lnSpc>
                <a:spcPct val="90000"/>
              </a:lnSpc>
              <a:spcBef>
                <a:spcPct val="0"/>
              </a:spcBef>
              <a:spcAft>
                <a:spcPts val="600"/>
              </a:spcAft>
            </a:pPr>
            <a:r>
              <a:rPr lang="en-US" sz="1400" i="1" dirty="0">
                <a:latin typeface="Candara" panose="020E0502030303020204" pitchFamily="34" charset="0"/>
                <a:ea typeface="+mj-ea"/>
                <a:cs typeface="+mj-cs"/>
              </a:rPr>
              <a:t>follow instructions on website</a:t>
            </a:r>
            <a:endParaRPr lang="en-US" sz="4000" i="1" kern="1200" dirty="0">
              <a:solidFill>
                <a:schemeClr val="tx1"/>
              </a:solidFill>
              <a:latin typeface="Candara" panose="020E0502030303020204" pitchFamily="34" charset="0"/>
              <a:ea typeface="+mj-ea"/>
              <a:cs typeface="+mj-cs"/>
            </a:endParaRPr>
          </a:p>
        </p:txBody>
      </p:sp>
      <p:grpSp>
        <p:nvGrpSpPr>
          <p:cNvPr id="10" name="Group 9">
            <a:extLst>
              <a:ext uri="{FF2B5EF4-FFF2-40B4-BE49-F238E27FC236}">
                <a16:creationId xmlns:a16="http://schemas.microsoft.com/office/drawing/2014/main" id="{B1EEC9D9-409E-4557-B7DF-FB91D9D643D7}"/>
              </a:ext>
            </a:extLst>
          </p:cNvPr>
          <p:cNvGrpSpPr/>
          <p:nvPr/>
        </p:nvGrpSpPr>
        <p:grpSpPr>
          <a:xfrm>
            <a:off x="-28982" y="1021278"/>
            <a:ext cx="481326" cy="5754421"/>
            <a:chOff x="42269" y="1021278"/>
            <a:chExt cx="481326" cy="5754421"/>
          </a:xfrm>
        </p:grpSpPr>
        <p:pic>
          <p:nvPicPr>
            <p:cNvPr id="11" name="Graphic 1">
              <a:extLst>
                <a:ext uri="{FF2B5EF4-FFF2-40B4-BE49-F238E27FC236}">
                  <a16:creationId xmlns:a16="http://schemas.microsoft.com/office/drawing/2014/main" id="{8F5CA042-D605-4466-9A56-968086B9FF7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50416" y="6423146"/>
              <a:ext cx="504825" cy="176530"/>
            </a:xfrm>
            <a:prstGeom prst="rect">
              <a:avLst/>
            </a:prstGeom>
          </p:spPr>
        </p:pic>
        <p:sp>
          <p:nvSpPr>
            <p:cNvPr id="12" name="Rectangle 3">
              <a:extLst>
                <a:ext uri="{FF2B5EF4-FFF2-40B4-BE49-F238E27FC236}">
                  <a16:creationId xmlns:a16="http://schemas.microsoft.com/office/drawing/2014/main" id="{0304EE71-5D9A-4ABC-AF15-0D546CBDB5B8}"/>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7"/>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12">
              <a:extLst>
                <a:ext uri="{FF2B5EF4-FFF2-40B4-BE49-F238E27FC236}">
                  <a16:creationId xmlns:a16="http://schemas.microsoft.com/office/drawing/2014/main" id="{A6B16379-C467-4181-8EE0-5CDCA00C5963}"/>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52148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0" name="Picture 6" descr="yellow neon light signage">
            <a:extLst>
              <a:ext uri="{FF2B5EF4-FFF2-40B4-BE49-F238E27FC236}">
                <a16:creationId xmlns:a16="http://schemas.microsoft.com/office/drawing/2014/main" id="{43118DA6-7367-4086-AE26-1CDB3C04B2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555" b="344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85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35069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035" name="Straight Connector 78">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4356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ABAF594-0BB6-4D71-BFB1-90CE29D6C55B}"/>
              </a:ext>
            </a:extLst>
          </p:cNvPr>
          <p:cNvSpPr/>
          <p:nvPr/>
        </p:nvSpPr>
        <p:spPr>
          <a:xfrm>
            <a:off x="-82193" y="-30822"/>
            <a:ext cx="12380359" cy="694533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2" name="TextBox 1">
            <a:extLst>
              <a:ext uri="{FF2B5EF4-FFF2-40B4-BE49-F238E27FC236}">
                <a16:creationId xmlns:a16="http://schemas.microsoft.com/office/drawing/2014/main" id="{E12396C4-F93A-459A-BD65-02A321E8A7B5}"/>
              </a:ext>
            </a:extLst>
          </p:cNvPr>
          <p:cNvSpPr txBox="1"/>
          <p:nvPr/>
        </p:nvSpPr>
        <p:spPr>
          <a:xfrm>
            <a:off x="523875" y="425950"/>
            <a:ext cx="11210925" cy="744836"/>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gn="ctr">
              <a:lnSpc>
                <a:spcPct val="90000"/>
              </a:lnSpc>
              <a:spcBef>
                <a:spcPct val="0"/>
              </a:spcBef>
              <a:spcAft>
                <a:spcPts val="600"/>
              </a:spcAft>
            </a:pPr>
            <a:r>
              <a:rPr lang="en-US" sz="4000" b="1" dirty="0">
                <a:solidFill>
                  <a:schemeClr val="tx1">
                    <a:lumMod val="85000"/>
                    <a:lumOff val="15000"/>
                  </a:schemeClr>
                </a:solidFill>
                <a:latin typeface="Candara" panose="020E0502030303020204" pitchFamily="34" charset="0"/>
                <a:ea typeface="+mj-ea"/>
                <a:cs typeface="+mj-cs"/>
              </a:rPr>
              <a:t>Our Inspiring </a:t>
            </a:r>
            <a:r>
              <a:rPr lang="en-US" sz="4000" b="1" u="sng" dirty="0">
                <a:solidFill>
                  <a:schemeClr val="tx1">
                    <a:lumMod val="85000"/>
                    <a:lumOff val="15000"/>
                  </a:schemeClr>
                </a:solidFill>
                <a:latin typeface="Candara" panose="020E0502030303020204" pitchFamily="34" charset="0"/>
                <a:ea typeface="+mj-ea"/>
                <a:cs typeface="+mj-cs"/>
              </a:rPr>
              <a:t>Sustain/Ed Changemaker</a:t>
            </a:r>
          </a:p>
        </p:txBody>
      </p:sp>
      <p:pic>
        <p:nvPicPr>
          <p:cNvPr id="1026" name="Picture 2" descr="Teenage winner of Earthshot Prize tells COP26 of her generation&amp;#39;s anger |  Evening Standard">
            <a:extLst>
              <a:ext uri="{FF2B5EF4-FFF2-40B4-BE49-F238E27FC236}">
                <a16:creationId xmlns:a16="http://schemas.microsoft.com/office/drawing/2014/main" id="{3BB39008-C772-4CB5-8D87-92CBD2F600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6432" y="2495349"/>
            <a:ext cx="3614249" cy="241138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48FD343-268D-4EFD-980C-C4EE2F7E49BA}"/>
              </a:ext>
            </a:extLst>
          </p:cNvPr>
          <p:cNvSpPr txBox="1"/>
          <p:nvPr/>
        </p:nvSpPr>
        <p:spPr>
          <a:xfrm>
            <a:off x="5041228" y="4937563"/>
            <a:ext cx="2187342" cy="369332"/>
          </a:xfrm>
          <a:prstGeom prst="rect">
            <a:avLst/>
          </a:prstGeom>
          <a:noFill/>
        </p:spPr>
        <p:txBody>
          <a:bodyPr wrap="square">
            <a:spAutoFit/>
          </a:bodyPr>
          <a:lstStyle/>
          <a:p>
            <a:pPr algn="ctr"/>
            <a:r>
              <a:rPr lang="en-US" sz="1800" i="0" dirty="0" err="1">
                <a:solidFill>
                  <a:srgbClr val="000000"/>
                </a:solidFill>
                <a:effectLst/>
                <a:latin typeface="Candara" panose="020E0502030303020204" pitchFamily="34" charset="0"/>
              </a:rPr>
              <a:t>Vinisha</a:t>
            </a:r>
            <a:r>
              <a:rPr lang="en-US" sz="1800" i="0" dirty="0">
                <a:solidFill>
                  <a:srgbClr val="000000"/>
                </a:solidFill>
                <a:effectLst/>
                <a:latin typeface="Candara" panose="020E0502030303020204" pitchFamily="34" charset="0"/>
              </a:rPr>
              <a:t> </a:t>
            </a:r>
            <a:r>
              <a:rPr lang="en-US" sz="1800" i="0" dirty="0" err="1">
                <a:solidFill>
                  <a:srgbClr val="000000"/>
                </a:solidFill>
                <a:effectLst/>
                <a:latin typeface="Candara" panose="020E0502030303020204" pitchFamily="34" charset="0"/>
              </a:rPr>
              <a:t>Umashankar</a:t>
            </a:r>
            <a:endParaRPr lang="en-US" dirty="0">
              <a:latin typeface="Candara" panose="020E0502030303020204" pitchFamily="34" charset="0"/>
            </a:endParaRPr>
          </a:p>
        </p:txBody>
      </p:sp>
      <p:grpSp>
        <p:nvGrpSpPr>
          <p:cNvPr id="18" name="Group 17">
            <a:extLst>
              <a:ext uri="{FF2B5EF4-FFF2-40B4-BE49-F238E27FC236}">
                <a16:creationId xmlns:a16="http://schemas.microsoft.com/office/drawing/2014/main" id="{241846A5-D6FB-458F-BBC7-12F47A36D775}"/>
              </a:ext>
            </a:extLst>
          </p:cNvPr>
          <p:cNvGrpSpPr/>
          <p:nvPr/>
        </p:nvGrpSpPr>
        <p:grpSpPr>
          <a:xfrm rot="5400000">
            <a:off x="8523533" y="2828967"/>
            <a:ext cx="246221" cy="7847520"/>
            <a:chOff x="290261" y="769563"/>
            <a:chExt cx="246221" cy="7847520"/>
          </a:xfrm>
        </p:grpSpPr>
        <p:pic>
          <p:nvPicPr>
            <p:cNvPr id="19" name="Graphic 1">
              <a:extLst>
                <a:ext uri="{FF2B5EF4-FFF2-40B4-BE49-F238E27FC236}">
                  <a16:creationId xmlns:a16="http://schemas.microsoft.com/office/drawing/2014/main" id="{D0DF2669-AC33-416C-819B-1256D4E5667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126114" y="8276406"/>
              <a:ext cx="504825" cy="176530"/>
            </a:xfrm>
            <a:prstGeom prst="rect">
              <a:avLst/>
            </a:prstGeom>
          </p:spPr>
        </p:pic>
        <p:sp>
          <p:nvSpPr>
            <p:cNvPr id="20" name="Rectangle 3">
              <a:extLst>
                <a:ext uri="{FF2B5EF4-FFF2-40B4-BE49-F238E27FC236}">
                  <a16:creationId xmlns:a16="http://schemas.microsoft.com/office/drawing/2014/main" id="{1315FEDA-0788-482B-861E-8D99A63C4714}"/>
                </a:ext>
              </a:extLst>
            </p:cNvPr>
            <p:cNvSpPr>
              <a:spLocks noChangeArrowheads="1"/>
            </p:cNvSpPr>
            <p:nvPr/>
          </p:nvSpPr>
          <p:spPr bwMode="auto">
            <a:xfrm rot="16200000">
              <a:off x="-3305800" y="4365624"/>
              <a:ext cx="74383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7"/>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19439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500" fill="hold"/>
                                        <p:tgtEl>
                                          <p:spTgt spid="11"/>
                                        </p:tgtEl>
                                        <p:attrNameLst>
                                          <p:attrName>ppt_w</p:attrName>
                                        </p:attrNameLst>
                                      </p:cBhvr>
                                      <p:tavLst>
                                        <p:tav tm="0">
                                          <p:val>
                                            <p:fltVal val="0"/>
                                          </p:val>
                                        </p:tav>
                                        <p:tav tm="100000">
                                          <p:val>
                                            <p:strVal val="#ppt_w"/>
                                          </p:val>
                                        </p:tav>
                                      </p:tavLst>
                                    </p:anim>
                                    <p:anim calcmode="lin" valueType="num">
                                      <p:cBhvr>
                                        <p:cTn id="8" dur="1500" fill="hold"/>
                                        <p:tgtEl>
                                          <p:spTgt spid="11"/>
                                        </p:tgtEl>
                                        <p:attrNameLst>
                                          <p:attrName>ppt_h</p:attrName>
                                        </p:attrNameLst>
                                      </p:cBhvr>
                                      <p:tavLst>
                                        <p:tav tm="0">
                                          <p:val>
                                            <p:fltVal val="0"/>
                                          </p:val>
                                        </p:tav>
                                        <p:tav tm="100000">
                                          <p:val>
                                            <p:strVal val="#ppt_h"/>
                                          </p:val>
                                        </p:tav>
                                      </p:tavLst>
                                    </p:anim>
                                    <p:animEffect transition="in" filter="fade">
                                      <p:cBhvr>
                                        <p:cTn id="9" dur="1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1500" fill="hold"/>
                                        <p:tgtEl>
                                          <p:spTgt spid="1026"/>
                                        </p:tgtEl>
                                        <p:attrNameLst>
                                          <p:attrName>ppt_w</p:attrName>
                                        </p:attrNameLst>
                                      </p:cBhvr>
                                      <p:tavLst>
                                        <p:tav tm="0">
                                          <p:val>
                                            <p:fltVal val="0"/>
                                          </p:val>
                                        </p:tav>
                                        <p:tav tm="100000">
                                          <p:val>
                                            <p:strVal val="#ppt_w"/>
                                          </p:val>
                                        </p:tav>
                                      </p:tavLst>
                                    </p:anim>
                                    <p:anim calcmode="lin" valueType="num">
                                      <p:cBhvr>
                                        <p:cTn id="13" dur="1500" fill="hold"/>
                                        <p:tgtEl>
                                          <p:spTgt spid="1026"/>
                                        </p:tgtEl>
                                        <p:attrNameLst>
                                          <p:attrName>ppt_h</p:attrName>
                                        </p:attrNameLst>
                                      </p:cBhvr>
                                      <p:tavLst>
                                        <p:tav tm="0">
                                          <p:val>
                                            <p:fltVal val="0"/>
                                          </p:val>
                                        </p:tav>
                                        <p:tav tm="100000">
                                          <p:val>
                                            <p:strVal val="#ppt_h"/>
                                          </p:val>
                                        </p:tav>
                                      </p:tavLst>
                                    </p:anim>
                                    <p:animEffect transition="in" filter="fade">
                                      <p:cBhvr>
                                        <p:cTn id="14" dur="1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04B0938-81D1-4B01-9A7A-59028980DE2F}"/>
              </a:ext>
            </a:extLst>
          </p:cNvPr>
          <p:cNvPicPr>
            <a:picLocks noChangeAspect="1"/>
          </p:cNvPicPr>
          <p:nvPr/>
        </p:nvPicPr>
        <p:blipFill rotWithShape="1">
          <a:blip r:embed="rId3"/>
          <a:srcRect l="141" t="9092" r="13671" b="-7"/>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71F4B195-2512-4EC5-96F1-29C762E6882B}"/>
              </a:ext>
            </a:extLst>
          </p:cNvPr>
          <p:cNvSpPr txBox="1"/>
          <p:nvPr/>
        </p:nvSpPr>
        <p:spPr>
          <a:xfrm>
            <a:off x="371094" y="1514410"/>
            <a:ext cx="3438144" cy="697249"/>
          </a:xfrm>
          <a:prstGeom prst="rect">
            <a:avLst/>
          </a:prstGeom>
        </p:spPr>
        <p:txBody>
          <a:bodyPr rot="0" spcFirstLastPara="0" vert="horz" lIns="91440" tIns="45720" rIns="91440" bIns="45720" numCol="1" spcCol="0" rtlCol="0" fromWordArt="0" anchor="b"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ct val="0"/>
              </a:spcBef>
              <a:spcAft>
                <a:spcPts val="600"/>
              </a:spcAft>
            </a:pPr>
            <a:r>
              <a:rPr lang="en-US" sz="2200" dirty="0">
                <a:latin typeface="Candara"/>
                <a:ea typeface="+mj-ea"/>
                <a:cs typeface="+mj-cs"/>
              </a:rPr>
              <a:t>Conclusions from Chapter 1 – Sustainable Learning</a:t>
            </a:r>
            <a:endParaRPr lang="en-US" dirty="0">
              <a:ea typeface="+mj-ea"/>
              <a:cs typeface="+mj-cs"/>
            </a:endParaRP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A1CB7691-7FFB-4721-AEAD-9BD27375D130}"/>
              </a:ext>
            </a:extLst>
          </p:cNvPr>
          <p:cNvSpPr txBox="1"/>
          <p:nvPr/>
        </p:nvSpPr>
        <p:spPr>
          <a:xfrm>
            <a:off x="371094" y="2718054"/>
            <a:ext cx="3438906" cy="3207258"/>
          </a:xfrm>
          <a:prstGeom prst="rect">
            <a:avLst/>
          </a:prstGeom>
        </p:spPr>
        <p:txBody>
          <a:bodyPr rot="0" spcFirstLastPara="0" vert="horz" lIns="91440" tIns="45720" rIns="91440" bIns="45720" numCol="1" spcCol="0" rtlCol="0" fromWordArt="0" anchor="t" anchorCtr="0" forceAA="0" compatLnSpc="1">
            <a:prstTxWarp prst="textNoShape">
              <a:avLst/>
            </a:prstTxWarp>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228600">
              <a:lnSpc>
                <a:spcPct val="90000"/>
              </a:lnSpc>
              <a:spcBef>
                <a:spcPct val="0"/>
              </a:spcBef>
              <a:spcAft>
                <a:spcPts val="600"/>
              </a:spcAft>
              <a:buFont typeface="Arial" panose="020B0604020202020204" pitchFamily="34" charset="0"/>
              <a:buChar char="•"/>
            </a:pPr>
            <a:r>
              <a:rPr lang="en-US" sz="1700" dirty="0">
                <a:latin typeface="Candara" panose="020E0502030303020204" pitchFamily="34" charset="0"/>
                <a:cs typeface="Calibri"/>
              </a:rPr>
              <a:t>Completing your eco-diary</a:t>
            </a:r>
          </a:p>
          <a:p>
            <a:pPr marL="114300">
              <a:lnSpc>
                <a:spcPct val="90000"/>
              </a:lnSpc>
              <a:spcBef>
                <a:spcPct val="0"/>
              </a:spcBef>
              <a:spcAft>
                <a:spcPts val="600"/>
              </a:spcAft>
            </a:pPr>
            <a:endParaRPr lang="en-US" sz="1700" dirty="0">
              <a:latin typeface="Candara" panose="020E0502030303020204" pitchFamily="34" charset="0"/>
              <a:cs typeface="Calibri"/>
            </a:endParaRPr>
          </a:p>
          <a:p>
            <a:pPr marL="342900" indent="-228600">
              <a:lnSpc>
                <a:spcPct val="90000"/>
              </a:lnSpc>
              <a:spcBef>
                <a:spcPct val="0"/>
              </a:spcBef>
              <a:spcAft>
                <a:spcPts val="600"/>
              </a:spcAft>
              <a:buFont typeface="Arial" panose="020B0604020202020204" pitchFamily="34" charset="0"/>
              <a:buChar char="•"/>
            </a:pPr>
            <a:r>
              <a:rPr lang="en-US" sz="1700" dirty="0">
                <a:solidFill>
                  <a:srgbClr val="00B050"/>
                </a:solidFill>
                <a:latin typeface="Candara" panose="020E0502030303020204" pitchFamily="34" charset="0"/>
                <a:cs typeface="Calibri"/>
              </a:rPr>
              <a:t>One entry log into the eco-diary: </a:t>
            </a:r>
            <a:r>
              <a:rPr lang="en-US" sz="1700" i="1" dirty="0">
                <a:latin typeface="Candara" panose="020E0502030303020204" pitchFamily="34" charset="0"/>
                <a:cs typeface="Calibri"/>
              </a:rPr>
              <a:t>What did today’s lesson make you think about?</a:t>
            </a:r>
          </a:p>
          <a:p>
            <a:pPr marL="114300">
              <a:lnSpc>
                <a:spcPct val="90000"/>
              </a:lnSpc>
              <a:spcBef>
                <a:spcPct val="0"/>
              </a:spcBef>
              <a:spcAft>
                <a:spcPts val="600"/>
              </a:spcAft>
            </a:pPr>
            <a:endParaRPr lang="en-US" sz="1700" dirty="0">
              <a:latin typeface="Candara" panose="020E0502030303020204" pitchFamily="34" charset="0"/>
              <a:cs typeface="Calibri"/>
            </a:endParaRPr>
          </a:p>
          <a:p>
            <a:pPr marL="342900" indent="-228600">
              <a:lnSpc>
                <a:spcPct val="90000"/>
              </a:lnSpc>
              <a:spcBef>
                <a:spcPct val="0"/>
              </a:spcBef>
              <a:spcAft>
                <a:spcPts val="600"/>
              </a:spcAft>
              <a:buFont typeface="Arial" panose="020B0604020202020204" pitchFamily="34" charset="0"/>
              <a:buChar char="•"/>
            </a:pPr>
            <a:r>
              <a:rPr lang="en-US" sz="1700" dirty="0">
                <a:latin typeface="Candara" panose="020E0502030303020204" pitchFamily="34" charset="0"/>
              </a:rPr>
              <a:t>How can we become Sustain/Ed Changemakers within our homes?</a:t>
            </a:r>
          </a:p>
          <a:p>
            <a:pPr marL="342900" indent="-228600">
              <a:lnSpc>
                <a:spcPct val="90000"/>
              </a:lnSpc>
              <a:spcBef>
                <a:spcPct val="0"/>
              </a:spcBef>
              <a:spcAft>
                <a:spcPts val="600"/>
              </a:spcAft>
              <a:buFont typeface="Arial" panose="020B0604020202020204" pitchFamily="34" charset="0"/>
              <a:buChar char="•"/>
            </a:pPr>
            <a:endParaRPr lang="en-US" sz="1700" dirty="0">
              <a:latin typeface="Candara" panose="020E0502030303020204" pitchFamily="34" charset="0"/>
              <a:cs typeface="Calibri"/>
            </a:endParaRPr>
          </a:p>
          <a:p>
            <a:pPr marL="342900" indent="-228600">
              <a:lnSpc>
                <a:spcPct val="90000"/>
              </a:lnSpc>
              <a:spcBef>
                <a:spcPct val="0"/>
              </a:spcBef>
              <a:spcAft>
                <a:spcPts val="600"/>
              </a:spcAft>
              <a:buFont typeface="Arial" panose="020B0604020202020204" pitchFamily="34" charset="0"/>
              <a:buChar char="•"/>
            </a:pPr>
            <a:endParaRPr lang="en-US" dirty="0">
              <a:latin typeface="Candara" panose="020E0502030303020204" pitchFamily="34" charset="0"/>
            </a:endParaRPr>
          </a:p>
        </p:txBody>
      </p:sp>
      <p:grpSp>
        <p:nvGrpSpPr>
          <p:cNvPr id="15" name="Group 14">
            <a:extLst>
              <a:ext uri="{FF2B5EF4-FFF2-40B4-BE49-F238E27FC236}">
                <a16:creationId xmlns:a16="http://schemas.microsoft.com/office/drawing/2014/main" id="{7331D65B-AA7A-43BE-A856-6BE19349C4B0}"/>
              </a:ext>
            </a:extLst>
          </p:cNvPr>
          <p:cNvGrpSpPr/>
          <p:nvPr/>
        </p:nvGrpSpPr>
        <p:grpSpPr>
          <a:xfrm>
            <a:off x="-28982" y="1021278"/>
            <a:ext cx="481326" cy="5754421"/>
            <a:chOff x="42269" y="1021278"/>
            <a:chExt cx="481326" cy="5754421"/>
          </a:xfrm>
        </p:grpSpPr>
        <p:pic>
          <p:nvPicPr>
            <p:cNvPr id="17" name="Graphic 1">
              <a:extLst>
                <a:ext uri="{FF2B5EF4-FFF2-40B4-BE49-F238E27FC236}">
                  <a16:creationId xmlns:a16="http://schemas.microsoft.com/office/drawing/2014/main" id="{08A3657A-4E72-4449-9F81-D6E84551A13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50416" y="6423146"/>
              <a:ext cx="504825" cy="176530"/>
            </a:xfrm>
            <a:prstGeom prst="rect">
              <a:avLst/>
            </a:prstGeom>
          </p:spPr>
        </p:pic>
        <p:sp>
          <p:nvSpPr>
            <p:cNvPr id="18" name="Rectangle 3">
              <a:extLst>
                <a:ext uri="{FF2B5EF4-FFF2-40B4-BE49-F238E27FC236}">
                  <a16:creationId xmlns:a16="http://schemas.microsoft.com/office/drawing/2014/main" id="{BA53CC16-BEC5-45D1-A0E1-6AB720F6B377}"/>
                </a:ext>
              </a:extLst>
            </p:cNvPr>
            <p:cNvSpPr>
              <a:spLocks noChangeArrowheads="1"/>
            </p:cNvSpPr>
            <p:nvPr/>
          </p:nvSpPr>
          <p:spPr bwMode="auto">
            <a:xfrm rot="16200000">
              <a:off x="-2362546" y="3474030"/>
              <a:ext cx="5305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en-US" altLang="en-US" sz="8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Sustain/Ed Learning Module © 2022 by Sustain/Ed is licensed under CC BY-NC 4.0. To view a copy of this license, visit </a:t>
              </a:r>
              <a:r>
                <a:rPr kumimoji="0" lang="en-US" altLang="en-US" sz="800" b="0" i="0" u="none" strike="noStrike" cap="none" normalizeH="0" baseline="0" dirty="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hlinkClick r:id="rId6"/>
                </a:rPr>
                <a:t>http://creativecommons.org/licenses/by-nc/4.0/</a:t>
              </a:r>
              <a:r>
                <a:rPr kumimoji="0" lang="en-US" altLang="en-US" sz="1000" b="0" i="0" u="none" strike="noStrike" cap="none" normalizeH="0" baseline="0" dirty="0">
                  <a:ln>
                    <a:noFill/>
                  </a:ln>
                  <a:solidFill>
                    <a:srgbClr val="333333"/>
                  </a:solidFill>
                  <a:effectLst/>
                  <a:latin typeface="Times New Roman" panose="02020603050405020304" pitchFamily="18" charset="0"/>
                  <a:ea typeface="Arial" panose="020B060402020202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 name="Rectangle 18">
              <a:extLst>
                <a:ext uri="{FF2B5EF4-FFF2-40B4-BE49-F238E27FC236}">
                  <a16:creationId xmlns:a16="http://schemas.microsoft.com/office/drawing/2014/main" id="{3EF1885C-65AB-4ABC-BC82-A8839FFA3E4E}"/>
                </a:ext>
              </a:extLst>
            </p:cNvPr>
            <p:cNvSpPr/>
            <p:nvPr/>
          </p:nvSpPr>
          <p:spPr>
            <a:xfrm>
              <a:off x="42269" y="1033153"/>
              <a:ext cx="481326" cy="574254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11505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349805B8078314CAC66F6C26B8B99EF" ma:contentTypeVersion="13" ma:contentTypeDescription="Create a new document." ma:contentTypeScope="" ma:versionID="129efee4da5d79da949900161612b409">
  <xsd:schema xmlns:xsd="http://www.w3.org/2001/XMLSchema" xmlns:xs="http://www.w3.org/2001/XMLSchema" xmlns:p="http://schemas.microsoft.com/office/2006/metadata/properties" xmlns:ns2="3eef294e-cd3d-4a58-acc5-ebec39260d5f" xmlns:ns3="dccccb7d-5873-4e87-8ded-e4f866469b19" targetNamespace="http://schemas.microsoft.com/office/2006/metadata/properties" ma:root="true" ma:fieldsID="a0fac6eeba66240d29894ed4c8b8677d" ns2:_="" ns3:_="">
    <xsd:import namespace="3eef294e-cd3d-4a58-acc5-ebec39260d5f"/>
    <xsd:import namespace="dccccb7d-5873-4e87-8ded-e4f866469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f294e-cd3d-4a58-acc5-ebec39260d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cccb7d-5873-4e87-8ded-e4f866469b1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A12130-2685-4882-96EE-2C7B37E104D5}">
  <ds:schemaRefs>
    <ds:schemaRef ds:uri="http://schemas.microsoft.com/sharepoint/v3/contenttype/forms"/>
  </ds:schemaRefs>
</ds:datastoreItem>
</file>

<file path=customXml/itemProps2.xml><?xml version="1.0" encoding="utf-8"?>
<ds:datastoreItem xmlns:ds="http://schemas.openxmlformats.org/officeDocument/2006/customXml" ds:itemID="{F1CF21BF-D312-43E9-9D25-276BB14C26CB}">
  <ds:schemaRefs>
    <ds:schemaRef ds:uri="http://www.w3.org/XML/1998/namespace"/>
    <ds:schemaRef ds:uri="http://schemas.microsoft.com/office/infopath/2007/PartnerControls"/>
    <ds:schemaRef ds:uri="http://purl.org/dc/elements/1.1/"/>
    <ds:schemaRef ds:uri="http://purl.org/dc/dcmitype/"/>
    <ds:schemaRef ds:uri="http://purl.org/dc/terms/"/>
    <ds:schemaRef ds:uri="http://schemas.microsoft.com/office/2006/metadata/properties"/>
    <ds:schemaRef ds:uri="e8b5e6bf-d10d-4c82-90e7-7f052319eec7"/>
    <ds:schemaRef ds:uri="http://schemas.microsoft.com/office/2006/documentManagement/types"/>
    <ds:schemaRef ds:uri="http://schemas.openxmlformats.org/package/2006/metadata/core-properties"/>
    <ds:schemaRef ds:uri="42178c0c-7b4e-4150-bcba-28da1ed0a515"/>
  </ds:schemaRefs>
</ds:datastoreItem>
</file>

<file path=customXml/itemProps3.xml><?xml version="1.0" encoding="utf-8"?>
<ds:datastoreItem xmlns:ds="http://schemas.openxmlformats.org/officeDocument/2006/customXml" ds:itemID="{BAD83914-F72C-47B0-B380-CA83A2D641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f294e-cd3d-4a58-acc5-ebec39260d5f"/>
    <ds:schemaRef ds:uri="dccccb7d-5873-4e87-8ded-e4f866469b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7020</TotalTime>
  <Words>2133</Words>
  <Application>Microsoft Office PowerPoint</Application>
  <PresentationFormat>Widescreen</PresentationFormat>
  <Paragraphs>153</Paragraphs>
  <Slides>7</Slides>
  <Notes>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vt:i4>
      </vt:variant>
    </vt:vector>
  </HeadingPairs>
  <TitlesOfParts>
    <vt:vector size="20" baseType="lpstr">
      <vt:lpstr>Arial</vt:lpstr>
      <vt:lpstr>Calibri</vt:lpstr>
      <vt:lpstr>Calibri Light</vt:lpstr>
      <vt:lpstr>Candara</vt:lpstr>
      <vt:lpstr>Candara Light</vt:lpstr>
      <vt:lpstr>Helvetica</vt:lpstr>
      <vt:lpstr>inherit</vt:lpstr>
      <vt:lpstr>ReithSans</vt:lpstr>
      <vt:lpstr>Segoe UI</vt:lpstr>
      <vt:lpstr>Slack-Lato</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Tennyson</dc:creator>
  <cp:lastModifiedBy>Beth Tennyson</cp:lastModifiedBy>
  <cp:revision>17</cp:revision>
  <dcterms:created xsi:type="dcterms:W3CDTF">2021-01-18T22:14:15Z</dcterms:created>
  <dcterms:modified xsi:type="dcterms:W3CDTF">2022-04-12T19:09:51Z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0x010100D349805B8078314CAC66F6C26B8B99EF</vt:lpwstr>
  </property>
</Properties>
</file>