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5" r:id="rId4"/>
    <p:sldMasterId id="2147483767" r:id="rId5"/>
  </p:sldMasterIdLst>
  <p:notesMasterIdLst>
    <p:notesMasterId r:id="rId14"/>
  </p:notesMasterIdLst>
  <p:sldIdLst>
    <p:sldId id="293" r:id="rId6"/>
    <p:sldId id="288" r:id="rId7"/>
    <p:sldId id="275" r:id="rId8"/>
    <p:sldId id="276" r:id="rId9"/>
    <p:sldId id="291" r:id="rId10"/>
    <p:sldId id="292" r:id="rId11"/>
    <p:sldId id="289" r:id="rId12"/>
    <p:sldId id="27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ucy Bullen-Smith" initials="LB" lastIdx="2" clrIdx="0">
    <p:extLst>
      <p:ext uri="{19B8F6BF-5375-455C-9EA6-DF929625EA0E}">
        <p15:presenceInfo xmlns:p15="http://schemas.microsoft.com/office/powerpoint/2012/main" userId="Lucy Bullen-Smith"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B7A8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8C2F7D6-915F-4CC8-A56B-5FFEE9204E7B}" v="8" dt="2022-06-06T12:43:36.53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3381" autoAdjust="0"/>
  </p:normalViewPr>
  <p:slideViewPr>
    <p:cSldViewPr snapToGrid="0">
      <p:cViewPr varScale="1">
        <p:scale>
          <a:sx n="78" d="100"/>
          <a:sy n="78" d="100"/>
        </p:scale>
        <p:origin x="1788"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commentAuthors" Target="commentAuthors.xml"/><Relationship Id="rId10" Type="http://schemas.openxmlformats.org/officeDocument/2006/relationships/slide" Target="slides/slide5.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th Tennyson" userId="1ecceb97-a249-4b81-803f-86b8c3e4d57b" providerId="ADAL" clId="{DCB3A51D-073F-4B77-B9E2-5455DBFA620C}"/>
    <pc:docChg chg="undo custSel addSld delSld modSld">
      <pc:chgData name="Beth Tennyson" userId="1ecceb97-a249-4b81-803f-86b8c3e4d57b" providerId="ADAL" clId="{DCB3A51D-073F-4B77-B9E2-5455DBFA620C}" dt="2022-01-16T17:51:46.016" v="105" actId="680"/>
      <pc:docMkLst>
        <pc:docMk/>
      </pc:docMkLst>
      <pc:sldChg chg="del">
        <pc:chgData name="Beth Tennyson" userId="1ecceb97-a249-4b81-803f-86b8c3e4d57b" providerId="ADAL" clId="{DCB3A51D-073F-4B77-B9E2-5455DBFA620C}" dt="2022-01-16T14:33:02.638" v="0" actId="47"/>
        <pc:sldMkLst>
          <pc:docMk/>
          <pc:sldMk cId="2587040655" sldId="257"/>
        </pc:sldMkLst>
      </pc:sldChg>
      <pc:sldChg chg="del">
        <pc:chgData name="Beth Tennyson" userId="1ecceb97-a249-4b81-803f-86b8c3e4d57b" providerId="ADAL" clId="{DCB3A51D-073F-4B77-B9E2-5455DBFA620C}" dt="2022-01-16T14:33:02.638" v="0" actId="47"/>
        <pc:sldMkLst>
          <pc:docMk/>
          <pc:sldMk cId="1475561614" sldId="260"/>
        </pc:sldMkLst>
      </pc:sldChg>
      <pc:sldChg chg="del">
        <pc:chgData name="Beth Tennyson" userId="1ecceb97-a249-4b81-803f-86b8c3e4d57b" providerId="ADAL" clId="{DCB3A51D-073F-4B77-B9E2-5455DBFA620C}" dt="2022-01-16T14:33:02.638" v="0" actId="47"/>
        <pc:sldMkLst>
          <pc:docMk/>
          <pc:sldMk cId="1953639134" sldId="261"/>
        </pc:sldMkLst>
      </pc:sldChg>
      <pc:sldChg chg="del">
        <pc:chgData name="Beth Tennyson" userId="1ecceb97-a249-4b81-803f-86b8c3e4d57b" providerId="ADAL" clId="{DCB3A51D-073F-4B77-B9E2-5455DBFA620C}" dt="2022-01-16T14:33:02.638" v="0" actId="47"/>
        <pc:sldMkLst>
          <pc:docMk/>
          <pc:sldMk cId="2054580651" sldId="272"/>
        </pc:sldMkLst>
      </pc:sldChg>
      <pc:sldChg chg="del">
        <pc:chgData name="Beth Tennyson" userId="1ecceb97-a249-4b81-803f-86b8c3e4d57b" providerId="ADAL" clId="{DCB3A51D-073F-4B77-B9E2-5455DBFA620C}" dt="2022-01-16T14:33:02.638" v="0" actId="47"/>
        <pc:sldMkLst>
          <pc:docMk/>
          <pc:sldMk cId="2411505848" sldId="274"/>
        </pc:sldMkLst>
      </pc:sldChg>
      <pc:sldChg chg="modNotesTx">
        <pc:chgData name="Beth Tennyson" userId="1ecceb97-a249-4b81-803f-86b8c3e4d57b" providerId="ADAL" clId="{DCB3A51D-073F-4B77-B9E2-5455DBFA620C}" dt="2022-01-16T16:45:16.055" v="8"/>
        <pc:sldMkLst>
          <pc:docMk/>
          <pc:sldMk cId="362921177" sldId="275"/>
        </pc:sldMkLst>
      </pc:sldChg>
      <pc:sldChg chg="modSp mod">
        <pc:chgData name="Beth Tennyson" userId="1ecceb97-a249-4b81-803f-86b8c3e4d57b" providerId="ADAL" clId="{DCB3A51D-073F-4B77-B9E2-5455DBFA620C}" dt="2022-01-16T16:45:23.180" v="10" actId="20577"/>
        <pc:sldMkLst>
          <pc:docMk/>
          <pc:sldMk cId="4101053213" sldId="276"/>
        </pc:sldMkLst>
        <pc:spChg chg="mod">
          <ac:chgData name="Beth Tennyson" userId="1ecceb97-a249-4b81-803f-86b8c3e4d57b" providerId="ADAL" clId="{DCB3A51D-073F-4B77-B9E2-5455DBFA620C}" dt="2022-01-16T16:45:23.180" v="10" actId="20577"/>
          <ac:spMkLst>
            <pc:docMk/>
            <pc:sldMk cId="4101053213" sldId="276"/>
            <ac:spMk id="2" creationId="{C257E4A2-83A1-4B32-9D6B-8AB58EF16B90}"/>
          </ac:spMkLst>
        </pc:spChg>
      </pc:sldChg>
      <pc:sldChg chg="del">
        <pc:chgData name="Beth Tennyson" userId="1ecceb97-a249-4b81-803f-86b8c3e4d57b" providerId="ADAL" clId="{DCB3A51D-073F-4B77-B9E2-5455DBFA620C}" dt="2022-01-16T14:33:02.638" v="0" actId="47"/>
        <pc:sldMkLst>
          <pc:docMk/>
          <pc:sldMk cId="2250621080" sldId="279"/>
        </pc:sldMkLst>
      </pc:sldChg>
      <pc:sldChg chg="del">
        <pc:chgData name="Beth Tennyson" userId="1ecceb97-a249-4b81-803f-86b8c3e4d57b" providerId="ADAL" clId="{DCB3A51D-073F-4B77-B9E2-5455DBFA620C}" dt="2022-01-16T14:33:02.638" v="0" actId="47"/>
        <pc:sldMkLst>
          <pc:docMk/>
          <pc:sldMk cId="766893998" sldId="280"/>
        </pc:sldMkLst>
      </pc:sldChg>
      <pc:sldChg chg="del">
        <pc:chgData name="Beth Tennyson" userId="1ecceb97-a249-4b81-803f-86b8c3e4d57b" providerId="ADAL" clId="{DCB3A51D-073F-4B77-B9E2-5455DBFA620C}" dt="2022-01-16T14:33:02.638" v="0" actId="47"/>
        <pc:sldMkLst>
          <pc:docMk/>
          <pc:sldMk cId="3514107748" sldId="285"/>
        </pc:sldMkLst>
      </pc:sldChg>
      <pc:sldChg chg="modNotesTx">
        <pc:chgData name="Beth Tennyson" userId="1ecceb97-a249-4b81-803f-86b8c3e4d57b" providerId="ADAL" clId="{DCB3A51D-073F-4B77-B9E2-5455DBFA620C}" dt="2022-01-16T16:45:09.016" v="6"/>
        <pc:sldMkLst>
          <pc:docMk/>
          <pc:sldMk cId="10870815" sldId="287"/>
        </pc:sldMkLst>
      </pc:sldChg>
      <pc:sldChg chg="modNotesTx">
        <pc:chgData name="Beth Tennyson" userId="1ecceb97-a249-4b81-803f-86b8c3e4d57b" providerId="ADAL" clId="{DCB3A51D-073F-4B77-B9E2-5455DBFA620C}" dt="2022-01-16T16:45:14.166" v="7"/>
        <pc:sldMkLst>
          <pc:docMk/>
          <pc:sldMk cId="1546239492" sldId="288"/>
        </pc:sldMkLst>
      </pc:sldChg>
      <pc:sldChg chg="del">
        <pc:chgData name="Beth Tennyson" userId="1ecceb97-a249-4b81-803f-86b8c3e4d57b" providerId="ADAL" clId="{DCB3A51D-073F-4B77-B9E2-5455DBFA620C}" dt="2022-01-16T14:33:02.638" v="0" actId="47"/>
        <pc:sldMkLst>
          <pc:docMk/>
          <pc:sldMk cId="2005283007" sldId="289"/>
        </pc:sldMkLst>
      </pc:sldChg>
      <pc:sldChg chg="addSp delSp modSp add mod setBg modNotesTx">
        <pc:chgData name="Beth Tennyson" userId="1ecceb97-a249-4b81-803f-86b8c3e4d57b" providerId="ADAL" clId="{DCB3A51D-073F-4B77-B9E2-5455DBFA620C}" dt="2022-01-16T17:50:33.241" v="70" actId="27614"/>
        <pc:sldMkLst>
          <pc:docMk/>
          <pc:sldMk cId="3752148436" sldId="289"/>
        </pc:sldMkLst>
        <pc:spChg chg="mod">
          <ac:chgData name="Beth Tennyson" userId="1ecceb97-a249-4b81-803f-86b8c3e4d57b" providerId="ADAL" clId="{DCB3A51D-073F-4B77-B9E2-5455DBFA620C}" dt="2022-01-16T17:48:56.241" v="69" actId="26606"/>
          <ac:spMkLst>
            <pc:docMk/>
            <pc:sldMk cId="3752148436" sldId="289"/>
            <ac:spMk id="2" creationId="{3DA919C6-AD70-4FA6-9A55-34C934E3F3F0}"/>
          </ac:spMkLst>
        </pc:spChg>
        <pc:spChg chg="add del">
          <ac:chgData name="Beth Tennyson" userId="1ecceb97-a249-4b81-803f-86b8c3e4d57b" providerId="ADAL" clId="{DCB3A51D-073F-4B77-B9E2-5455DBFA620C}" dt="2022-01-16T17:48:56.241" v="69" actId="26606"/>
          <ac:spMkLst>
            <pc:docMk/>
            <pc:sldMk cId="3752148436" sldId="289"/>
            <ac:spMk id="9" creationId="{904DCDEA-60EE-4FBF-B515-F83D82F966F7}"/>
          </ac:spMkLst>
        </pc:spChg>
        <pc:spChg chg="add del">
          <ac:chgData name="Beth Tennyson" userId="1ecceb97-a249-4b81-803f-86b8c3e4d57b" providerId="ADAL" clId="{DCB3A51D-073F-4B77-B9E2-5455DBFA620C}" dt="2022-01-16T17:48:56.241" v="69" actId="26606"/>
          <ac:spMkLst>
            <pc:docMk/>
            <pc:sldMk cId="3752148436" sldId="289"/>
            <ac:spMk id="11" creationId="{34D94F3A-BF39-47F6-9AAA-3C61AF7E05B1}"/>
          </ac:spMkLst>
        </pc:spChg>
        <pc:spChg chg="add del">
          <ac:chgData name="Beth Tennyson" userId="1ecceb97-a249-4b81-803f-86b8c3e4d57b" providerId="ADAL" clId="{DCB3A51D-073F-4B77-B9E2-5455DBFA620C}" dt="2022-01-16T17:48:56.241" v="69" actId="26606"/>
          <ac:spMkLst>
            <pc:docMk/>
            <pc:sldMk cId="3752148436" sldId="289"/>
            <ac:spMk id="13" creationId="{11BAB570-FF10-4E96-8A3F-FA9804702B89}"/>
          </ac:spMkLst>
        </pc:spChg>
        <pc:spChg chg="add">
          <ac:chgData name="Beth Tennyson" userId="1ecceb97-a249-4b81-803f-86b8c3e4d57b" providerId="ADAL" clId="{DCB3A51D-073F-4B77-B9E2-5455DBFA620C}" dt="2022-01-16T17:48:56.241" v="69" actId="26606"/>
          <ac:spMkLst>
            <pc:docMk/>
            <pc:sldMk cId="3752148436" sldId="289"/>
            <ac:spMk id="18" creationId="{0A597D97-203B-498B-95D3-E90DC961039F}"/>
          </ac:spMkLst>
        </pc:spChg>
        <pc:spChg chg="add">
          <ac:chgData name="Beth Tennyson" userId="1ecceb97-a249-4b81-803f-86b8c3e4d57b" providerId="ADAL" clId="{DCB3A51D-073F-4B77-B9E2-5455DBFA620C}" dt="2022-01-16T17:48:56.241" v="69" actId="26606"/>
          <ac:spMkLst>
            <pc:docMk/>
            <pc:sldMk cId="3752148436" sldId="289"/>
            <ac:spMk id="20" creationId="{6A6EF10E-DF41-4BD3-8EB4-6F646531DC26}"/>
          </ac:spMkLst>
        </pc:spChg>
        <pc:picChg chg="mod">
          <ac:chgData name="Beth Tennyson" userId="1ecceb97-a249-4b81-803f-86b8c3e4d57b" providerId="ADAL" clId="{DCB3A51D-073F-4B77-B9E2-5455DBFA620C}" dt="2022-01-16T17:50:33.241" v="70" actId="27614"/>
          <ac:picMkLst>
            <pc:docMk/>
            <pc:sldMk cId="3752148436" sldId="289"/>
            <ac:picMk id="3" creationId="{65169557-90FD-4AB0-A748-A0CC74173AF0}"/>
          </ac:picMkLst>
        </pc:picChg>
        <pc:picChg chg="mod">
          <ac:chgData name="Beth Tennyson" userId="1ecceb97-a249-4b81-803f-86b8c3e4d57b" providerId="ADAL" clId="{DCB3A51D-073F-4B77-B9E2-5455DBFA620C}" dt="2022-01-16T17:48:56.241" v="69" actId="26606"/>
          <ac:picMkLst>
            <pc:docMk/>
            <pc:sldMk cId="3752148436" sldId="289"/>
            <ac:picMk id="4" creationId="{BB3D80A6-F43B-450C-927A-9E70942C6927}"/>
          </ac:picMkLst>
        </pc:picChg>
      </pc:sldChg>
      <pc:sldChg chg="modSp mod modNotesTx">
        <pc:chgData name="Beth Tennyson" userId="1ecceb97-a249-4b81-803f-86b8c3e4d57b" providerId="ADAL" clId="{DCB3A51D-073F-4B77-B9E2-5455DBFA620C}" dt="2022-01-16T17:44:09.476" v="20"/>
        <pc:sldMkLst>
          <pc:docMk/>
          <pc:sldMk cId="3862964714" sldId="291"/>
        </pc:sldMkLst>
        <pc:spChg chg="mod">
          <ac:chgData name="Beth Tennyson" userId="1ecceb97-a249-4b81-803f-86b8c3e4d57b" providerId="ADAL" clId="{DCB3A51D-073F-4B77-B9E2-5455DBFA620C}" dt="2022-01-16T16:45:29.931" v="13" actId="20577"/>
          <ac:spMkLst>
            <pc:docMk/>
            <pc:sldMk cId="3862964714" sldId="291"/>
            <ac:spMk id="2" creationId="{12249EB8-3C57-4482-8B74-EC53D0BD1C02}"/>
          </ac:spMkLst>
        </pc:spChg>
      </pc:sldChg>
      <pc:sldChg chg="modSp add mod">
        <pc:chgData name="Beth Tennyson" userId="1ecceb97-a249-4b81-803f-86b8c3e4d57b" providerId="ADAL" clId="{DCB3A51D-073F-4B77-B9E2-5455DBFA620C}" dt="2022-01-16T17:51:36.373" v="104" actId="20577"/>
        <pc:sldMkLst>
          <pc:docMk/>
          <pc:sldMk cId="1358308272" sldId="292"/>
        </pc:sldMkLst>
        <pc:spChg chg="mod">
          <ac:chgData name="Beth Tennyson" userId="1ecceb97-a249-4b81-803f-86b8c3e4d57b" providerId="ADAL" clId="{DCB3A51D-073F-4B77-B9E2-5455DBFA620C}" dt="2022-01-16T17:51:36.373" v="104" actId="20577"/>
          <ac:spMkLst>
            <pc:docMk/>
            <pc:sldMk cId="1358308272" sldId="292"/>
            <ac:spMk id="3" creationId="{D3692813-7C4C-45B8-820D-1C772EE767E7}"/>
          </ac:spMkLst>
        </pc:spChg>
      </pc:sldChg>
      <pc:sldChg chg="del">
        <pc:chgData name="Beth Tennyson" userId="1ecceb97-a249-4b81-803f-86b8c3e4d57b" providerId="ADAL" clId="{DCB3A51D-073F-4B77-B9E2-5455DBFA620C}" dt="2022-01-16T14:33:02.638" v="0" actId="47"/>
        <pc:sldMkLst>
          <pc:docMk/>
          <pc:sldMk cId="3749821687" sldId="292"/>
        </pc:sldMkLst>
      </pc:sldChg>
      <pc:sldChg chg="new">
        <pc:chgData name="Beth Tennyson" userId="1ecceb97-a249-4b81-803f-86b8c3e4d57b" providerId="ADAL" clId="{DCB3A51D-073F-4B77-B9E2-5455DBFA620C}" dt="2022-01-16T17:51:46.016" v="105" actId="680"/>
        <pc:sldMkLst>
          <pc:docMk/>
          <pc:sldMk cId="2170221108" sldId="293"/>
        </pc:sldMkLst>
      </pc:sldChg>
      <pc:sldChg chg="del">
        <pc:chgData name="Beth Tennyson" userId="1ecceb97-a249-4b81-803f-86b8c3e4d57b" providerId="ADAL" clId="{DCB3A51D-073F-4B77-B9E2-5455DBFA620C}" dt="2022-01-16T14:33:02.638" v="0" actId="47"/>
        <pc:sldMkLst>
          <pc:docMk/>
          <pc:sldMk cId="2324123559" sldId="293"/>
        </pc:sldMkLst>
      </pc:sldChg>
      <pc:sldChg chg="new del modNotesTx">
        <pc:chgData name="Beth Tennyson" userId="1ecceb97-a249-4b81-803f-86b8c3e4d57b" providerId="ADAL" clId="{DCB3A51D-073F-4B77-B9E2-5455DBFA620C}" dt="2022-01-16T17:33:09.339" v="19" actId="47"/>
        <pc:sldMkLst>
          <pc:docMk/>
          <pc:sldMk cId="2442970431" sldId="293"/>
        </pc:sldMkLst>
      </pc:sldChg>
      <pc:sldChg chg="del">
        <pc:chgData name="Beth Tennyson" userId="1ecceb97-a249-4b81-803f-86b8c3e4d57b" providerId="ADAL" clId="{DCB3A51D-073F-4B77-B9E2-5455DBFA620C}" dt="2022-01-16T14:33:02.638" v="0" actId="47"/>
        <pc:sldMkLst>
          <pc:docMk/>
          <pc:sldMk cId="3448771446" sldId="295"/>
        </pc:sldMkLst>
      </pc:sldChg>
      <pc:sldChg chg="del">
        <pc:chgData name="Beth Tennyson" userId="1ecceb97-a249-4b81-803f-86b8c3e4d57b" providerId="ADAL" clId="{DCB3A51D-073F-4B77-B9E2-5455DBFA620C}" dt="2022-01-16T16:45:26.937" v="11" actId="47"/>
        <pc:sldMkLst>
          <pc:docMk/>
          <pc:sldMk cId="916483608" sldId="296"/>
        </pc:sldMkLst>
      </pc:sldChg>
    </pc:docChg>
  </pc:docChgLst>
  <pc:docChgLst>
    <pc:chgData name="Stuart Macpherson" userId="6dbc538f-6d1b-44d0-a371-34341a1fdf05" providerId="ADAL" clId="{8CD33EB0-4E36-4BFC-B45B-8E7C39C983C8}"/>
    <pc:docChg chg="modSld">
      <pc:chgData name="Stuart Macpherson" userId="6dbc538f-6d1b-44d0-a371-34341a1fdf05" providerId="ADAL" clId="{8CD33EB0-4E36-4BFC-B45B-8E7C39C983C8}" dt="2022-03-09T09:25:23.515" v="0"/>
      <pc:docMkLst>
        <pc:docMk/>
      </pc:docMkLst>
      <pc:sldChg chg="modNotesTx">
        <pc:chgData name="Stuart Macpherson" userId="6dbc538f-6d1b-44d0-a371-34341a1fdf05" providerId="ADAL" clId="{8CD33EB0-4E36-4BFC-B45B-8E7C39C983C8}" dt="2022-03-09T09:25:23.515" v="0"/>
        <pc:sldMkLst>
          <pc:docMk/>
          <pc:sldMk cId="1532366857" sldId="277"/>
        </pc:sldMkLst>
      </pc:sldChg>
    </pc:docChg>
  </pc:docChgLst>
  <pc:docChgLst>
    <pc:chgData name="Beth Tennyson" userId="1ecceb97-a249-4b81-803f-86b8c3e4d57b" providerId="ADAL" clId="{58C2F7D6-915F-4CC8-A56B-5FFEE9204E7B}"/>
    <pc:docChg chg="undo custSel addSld delSld modSld">
      <pc:chgData name="Beth Tennyson" userId="1ecceb97-a249-4b81-803f-86b8c3e4d57b" providerId="ADAL" clId="{58C2F7D6-915F-4CC8-A56B-5FFEE9204E7B}" dt="2022-06-06T12:43:36.534" v="40"/>
      <pc:docMkLst>
        <pc:docMk/>
      </pc:docMkLst>
      <pc:sldChg chg="addSp delSp modSp mod">
        <pc:chgData name="Beth Tennyson" userId="1ecceb97-a249-4b81-803f-86b8c3e4d57b" providerId="ADAL" clId="{58C2F7D6-915F-4CC8-A56B-5FFEE9204E7B}" dt="2022-06-06T12:42:45.203" v="6" actId="20577"/>
        <pc:sldMkLst>
          <pc:docMk/>
          <pc:sldMk cId="362921177" sldId="275"/>
        </pc:sldMkLst>
        <pc:spChg chg="del">
          <ac:chgData name="Beth Tennyson" userId="1ecceb97-a249-4b81-803f-86b8c3e4d57b" providerId="ADAL" clId="{58C2F7D6-915F-4CC8-A56B-5FFEE9204E7B}" dt="2022-06-06T12:42:43.184" v="3" actId="478"/>
          <ac:spMkLst>
            <pc:docMk/>
            <pc:sldMk cId="362921177" sldId="275"/>
            <ac:spMk id="2" creationId="{00000000-0000-0000-0000-000000000000}"/>
          </ac:spMkLst>
        </pc:spChg>
        <pc:spChg chg="add mod">
          <ac:chgData name="Beth Tennyson" userId="1ecceb97-a249-4b81-803f-86b8c3e4d57b" providerId="ADAL" clId="{58C2F7D6-915F-4CC8-A56B-5FFEE9204E7B}" dt="2022-06-06T12:42:43.565" v="4"/>
          <ac:spMkLst>
            <pc:docMk/>
            <pc:sldMk cId="362921177" sldId="275"/>
            <ac:spMk id="38" creationId="{BB554C1E-3F23-3D72-9BE5-020BF565F5B5}"/>
          </ac:spMkLst>
        </pc:spChg>
        <pc:spChg chg="mod">
          <ac:chgData name="Beth Tennyson" userId="1ecceb97-a249-4b81-803f-86b8c3e4d57b" providerId="ADAL" clId="{58C2F7D6-915F-4CC8-A56B-5FFEE9204E7B}" dt="2022-06-06T12:42:43.565" v="4"/>
          <ac:spMkLst>
            <pc:docMk/>
            <pc:sldMk cId="362921177" sldId="275"/>
            <ac:spMk id="41" creationId="{8CC8E52D-A3B0-54DC-832D-B2AF0E6E2ED6}"/>
          </ac:spMkLst>
        </pc:spChg>
        <pc:spChg chg="mod">
          <ac:chgData name="Beth Tennyson" userId="1ecceb97-a249-4b81-803f-86b8c3e4d57b" providerId="ADAL" clId="{58C2F7D6-915F-4CC8-A56B-5FFEE9204E7B}" dt="2022-06-06T12:42:43.565" v="4"/>
          <ac:spMkLst>
            <pc:docMk/>
            <pc:sldMk cId="362921177" sldId="275"/>
            <ac:spMk id="42" creationId="{2465D413-8D95-7CA9-0A88-2ED036A5F306}"/>
          </ac:spMkLst>
        </pc:spChg>
        <pc:spChg chg="mod">
          <ac:chgData name="Beth Tennyson" userId="1ecceb97-a249-4b81-803f-86b8c3e4d57b" providerId="ADAL" clId="{58C2F7D6-915F-4CC8-A56B-5FFEE9204E7B}" dt="2022-06-06T12:42:43.565" v="4"/>
          <ac:spMkLst>
            <pc:docMk/>
            <pc:sldMk cId="362921177" sldId="275"/>
            <ac:spMk id="43" creationId="{951D2185-32CF-D69A-B26A-2F15247C7020}"/>
          </ac:spMkLst>
        </pc:spChg>
        <pc:spChg chg="mod">
          <ac:chgData name="Beth Tennyson" userId="1ecceb97-a249-4b81-803f-86b8c3e4d57b" providerId="ADAL" clId="{58C2F7D6-915F-4CC8-A56B-5FFEE9204E7B}" dt="2022-06-06T12:42:43.565" v="4"/>
          <ac:spMkLst>
            <pc:docMk/>
            <pc:sldMk cId="362921177" sldId="275"/>
            <ac:spMk id="44" creationId="{15772FC5-D8E2-4990-E681-85FF2F53C90C}"/>
          </ac:spMkLst>
        </pc:spChg>
        <pc:spChg chg="mod">
          <ac:chgData name="Beth Tennyson" userId="1ecceb97-a249-4b81-803f-86b8c3e4d57b" providerId="ADAL" clId="{58C2F7D6-915F-4CC8-A56B-5FFEE9204E7B}" dt="2022-06-06T12:42:43.565" v="4"/>
          <ac:spMkLst>
            <pc:docMk/>
            <pc:sldMk cId="362921177" sldId="275"/>
            <ac:spMk id="45" creationId="{905A770A-F6CA-8C9F-FC22-60E29DFF8EC1}"/>
          </ac:spMkLst>
        </pc:spChg>
        <pc:spChg chg="mod">
          <ac:chgData name="Beth Tennyson" userId="1ecceb97-a249-4b81-803f-86b8c3e4d57b" providerId="ADAL" clId="{58C2F7D6-915F-4CC8-A56B-5FFEE9204E7B}" dt="2022-06-06T12:42:43.565" v="4"/>
          <ac:spMkLst>
            <pc:docMk/>
            <pc:sldMk cId="362921177" sldId="275"/>
            <ac:spMk id="46" creationId="{EEC00064-641B-4E09-F547-E2D774A6521E}"/>
          </ac:spMkLst>
        </pc:spChg>
        <pc:spChg chg="mod">
          <ac:chgData name="Beth Tennyson" userId="1ecceb97-a249-4b81-803f-86b8c3e4d57b" providerId="ADAL" clId="{58C2F7D6-915F-4CC8-A56B-5FFEE9204E7B}" dt="2022-06-06T12:42:43.565" v="4"/>
          <ac:spMkLst>
            <pc:docMk/>
            <pc:sldMk cId="362921177" sldId="275"/>
            <ac:spMk id="47" creationId="{5111ADF2-E179-D6A1-77F6-02B6FF0814F0}"/>
          </ac:spMkLst>
        </pc:spChg>
        <pc:spChg chg="mod">
          <ac:chgData name="Beth Tennyson" userId="1ecceb97-a249-4b81-803f-86b8c3e4d57b" providerId="ADAL" clId="{58C2F7D6-915F-4CC8-A56B-5FFEE9204E7B}" dt="2022-06-06T12:42:43.565" v="4"/>
          <ac:spMkLst>
            <pc:docMk/>
            <pc:sldMk cId="362921177" sldId="275"/>
            <ac:spMk id="50" creationId="{CD03A226-3773-C94A-8E1A-625CF86B9CCE}"/>
          </ac:spMkLst>
        </pc:spChg>
        <pc:spChg chg="mod">
          <ac:chgData name="Beth Tennyson" userId="1ecceb97-a249-4b81-803f-86b8c3e4d57b" providerId="ADAL" clId="{58C2F7D6-915F-4CC8-A56B-5FFEE9204E7B}" dt="2022-06-06T12:42:43.565" v="4"/>
          <ac:spMkLst>
            <pc:docMk/>
            <pc:sldMk cId="362921177" sldId="275"/>
            <ac:spMk id="51" creationId="{747EED5A-BD06-77F4-A5FA-170BBF856596}"/>
          </ac:spMkLst>
        </pc:spChg>
        <pc:spChg chg="mod">
          <ac:chgData name="Beth Tennyson" userId="1ecceb97-a249-4b81-803f-86b8c3e4d57b" providerId="ADAL" clId="{58C2F7D6-915F-4CC8-A56B-5FFEE9204E7B}" dt="2022-06-06T12:42:43.565" v="4"/>
          <ac:spMkLst>
            <pc:docMk/>
            <pc:sldMk cId="362921177" sldId="275"/>
            <ac:spMk id="52" creationId="{3F409310-D20A-8F18-26C5-A84BC0EEF888}"/>
          </ac:spMkLst>
        </pc:spChg>
        <pc:spChg chg="mod">
          <ac:chgData name="Beth Tennyson" userId="1ecceb97-a249-4b81-803f-86b8c3e4d57b" providerId="ADAL" clId="{58C2F7D6-915F-4CC8-A56B-5FFEE9204E7B}" dt="2022-06-06T12:42:43.565" v="4"/>
          <ac:spMkLst>
            <pc:docMk/>
            <pc:sldMk cId="362921177" sldId="275"/>
            <ac:spMk id="53" creationId="{1C8E2225-5A6F-69A5-68B8-4213FFD41947}"/>
          </ac:spMkLst>
        </pc:spChg>
        <pc:spChg chg="mod">
          <ac:chgData name="Beth Tennyson" userId="1ecceb97-a249-4b81-803f-86b8c3e4d57b" providerId="ADAL" clId="{58C2F7D6-915F-4CC8-A56B-5FFEE9204E7B}" dt="2022-06-06T12:42:43.565" v="4"/>
          <ac:spMkLst>
            <pc:docMk/>
            <pc:sldMk cId="362921177" sldId="275"/>
            <ac:spMk id="55" creationId="{44575FFB-1247-FA87-0C15-9A39B6D625D0}"/>
          </ac:spMkLst>
        </pc:spChg>
        <pc:spChg chg="mod">
          <ac:chgData name="Beth Tennyson" userId="1ecceb97-a249-4b81-803f-86b8c3e4d57b" providerId="ADAL" clId="{58C2F7D6-915F-4CC8-A56B-5FFEE9204E7B}" dt="2022-06-06T12:42:43.565" v="4"/>
          <ac:spMkLst>
            <pc:docMk/>
            <pc:sldMk cId="362921177" sldId="275"/>
            <ac:spMk id="57" creationId="{37283786-C242-D3F4-8DD0-A0D1B520FFD1}"/>
          </ac:spMkLst>
        </pc:spChg>
        <pc:spChg chg="mod">
          <ac:chgData name="Beth Tennyson" userId="1ecceb97-a249-4b81-803f-86b8c3e4d57b" providerId="ADAL" clId="{58C2F7D6-915F-4CC8-A56B-5FFEE9204E7B}" dt="2022-06-06T12:42:43.565" v="4"/>
          <ac:spMkLst>
            <pc:docMk/>
            <pc:sldMk cId="362921177" sldId="275"/>
            <ac:spMk id="58" creationId="{8FC7E4EE-E5A3-AC24-67E2-2C3134B3D7F5}"/>
          </ac:spMkLst>
        </pc:spChg>
        <pc:spChg chg="mod">
          <ac:chgData name="Beth Tennyson" userId="1ecceb97-a249-4b81-803f-86b8c3e4d57b" providerId="ADAL" clId="{58C2F7D6-915F-4CC8-A56B-5FFEE9204E7B}" dt="2022-06-06T12:42:43.565" v="4"/>
          <ac:spMkLst>
            <pc:docMk/>
            <pc:sldMk cId="362921177" sldId="275"/>
            <ac:spMk id="59" creationId="{24654E05-C49F-3DE5-7159-E6690B2F2CC8}"/>
          </ac:spMkLst>
        </pc:spChg>
        <pc:spChg chg="mod">
          <ac:chgData name="Beth Tennyson" userId="1ecceb97-a249-4b81-803f-86b8c3e4d57b" providerId="ADAL" clId="{58C2F7D6-915F-4CC8-A56B-5FFEE9204E7B}" dt="2022-06-06T12:42:43.565" v="4"/>
          <ac:spMkLst>
            <pc:docMk/>
            <pc:sldMk cId="362921177" sldId="275"/>
            <ac:spMk id="60" creationId="{94804FF8-10E6-F094-03CF-CDE0E5AAF2E5}"/>
          </ac:spMkLst>
        </pc:spChg>
        <pc:spChg chg="mod">
          <ac:chgData name="Beth Tennyson" userId="1ecceb97-a249-4b81-803f-86b8c3e4d57b" providerId="ADAL" clId="{58C2F7D6-915F-4CC8-A56B-5FFEE9204E7B}" dt="2022-06-06T12:42:43.565" v="4"/>
          <ac:spMkLst>
            <pc:docMk/>
            <pc:sldMk cId="362921177" sldId="275"/>
            <ac:spMk id="94" creationId="{038A4565-69D8-3127-4805-5F53FB620DB9}"/>
          </ac:spMkLst>
        </pc:spChg>
        <pc:spChg chg="mod">
          <ac:chgData name="Beth Tennyson" userId="1ecceb97-a249-4b81-803f-86b8c3e4d57b" providerId="ADAL" clId="{58C2F7D6-915F-4CC8-A56B-5FFEE9204E7B}" dt="2022-06-06T12:42:43.565" v="4"/>
          <ac:spMkLst>
            <pc:docMk/>
            <pc:sldMk cId="362921177" sldId="275"/>
            <ac:spMk id="95" creationId="{C5504D32-CE83-23ED-748E-91D11258B68B}"/>
          </ac:spMkLst>
        </pc:spChg>
        <pc:spChg chg="mod">
          <ac:chgData name="Beth Tennyson" userId="1ecceb97-a249-4b81-803f-86b8c3e4d57b" providerId="ADAL" clId="{58C2F7D6-915F-4CC8-A56B-5FFEE9204E7B}" dt="2022-06-06T12:42:43.565" v="4"/>
          <ac:spMkLst>
            <pc:docMk/>
            <pc:sldMk cId="362921177" sldId="275"/>
            <ac:spMk id="96" creationId="{E5DB9EA0-CF59-B189-6DF0-18799169AD5E}"/>
          </ac:spMkLst>
        </pc:spChg>
        <pc:spChg chg="mod">
          <ac:chgData name="Beth Tennyson" userId="1ecceb97-a249-4b81-803f-86b8c3e4d57b" providerId="ADAL" clId="{58C2F7D6-915F-4CC8-A56B-5FFEE9204E7B}" dt="2022-06-06T12:42:43.565" v="4"/>
          <ac:spMkLst>
            <pc:docMk/>
            <pc:sldMk cId="362921177" sldId="275"/>
            <ac:spMk id="97" creationId="{897D812F-2D96-7937-65CC-32CF45298EDB}"/>
          </ac:spMkLst>
        </pc:spChg>
        <pc:spChg chg="mod">
          <ac:chgData name="Beth Tennyson" userId="1ecceb97-a249-4b81-803f-86b8c3e4d57b" providerId="ADAL" clId="{58C2F7D6-915F-4CC8-A56B-5FFEE9204E7B}" dt="2022-06-06T12:42:43.565" v="4"/>
          <ac:spMkLst>
            <pc:docMk/>
            <pc:sldMk cId="362921177" sldId="275"/>
            <ac:spMk id="98" creationId="{A051F91F-EC8D-8AA2-D74C-DBAE0F916248}"/>
          </ac:spMkLst>
        </pc:spChg>
        <pc:spChg chg="mod">
          <ac:chgData name="Beth Tennyson" userId="1ecceb97-a249-4b81-803f-86b8c3e4d57b" providerId="ADAL" clId="{58C2F7D6-915F-4CC8-A56B-5FFEE9204E7B}" dt="2022-06-06T12:42:43.565" v="4"/>
          <ac:spMkLst>
            <pc:docMk/>
            <pc:sldMk cId="362921177" sldId="275"/>
            <ac:spMk id="99" creationId="{91ED7CA5-DF94-BCB2-F773-0D4ACB39D956}"/>
          </ac:spMkLst>
        </pc:spChg>
        <pc:spChg chg="mod">
          <ac:chgData name="Beth Tennyson" userId="1ecceb97-a249-4b81-803f-86b8c3e4d57b" providerId="ADAL" clId="{58C2F7D6-915F-4CC8-A56B-5FFEE9204E7B}" dt="2022-06-06T12:42:43.565" v="4"/>
          <ac:spMkLst>
            <pc:docMk/>
            <pc:sldMk cId="362921177" sldId="275"/>
            <ac:spMk id="100" creationId="{327D3A9F-0CE9-84C7-BA79-5EB4199D6783}"/>
          </ac:spMkLst>
        </pc:spChg>
        <pc:spChg chg="mod">
          <ac:chgData name="Beth Tennyson" userId="1ecceb97-a249-4b81-803f-86b8c3e4d57b" providerId="ADAL" clId="{58C2F7D6-915F-4CC8-A56B-5FFEE9204E7B}" dt="2022-06-06T12:42:43.565" v="4"/>
          <ac:spMkLst>
            <pc:docMk/>
            <pc:sldMk cId="362921177" sldId="275"/>
            <ac:spMk id="101" creationId="{6F509B05-A29F-7EB6-622F-0925F8F0E803}"/>
          </ac:spMkLst>
        </pc:spChg>
        <pc:spChg chg="mod">
          <ac:chgData name="Beth Tennyson" userId="1ecceb97-a249-4b81-803f-86b8c3e4d57b" providerId="ADAL" clId="{58C2F7D6-915F-4CC8-A56B-5FFEE9204E7B}" dt="2022-06-06T12:42:43.565" v="4"/>
          <ac:spMkLst>
            <pc:docMk/>
            <pc:sldMk cId="362921177" sldId="275"/>
            <ac:spMk id="102" creationId="{6C4F2515-DC2D-E64F-84AB-8DC8335325FD}"/>
          </ac:spMkLst>
        </pc:spChg>
        <pc:spChg chg="mod">
          <ac:chgData name="Beth Tennyson" userId="1ecceb97-a249-4b81-803f-86b8c3e4d57b" providerId="ADAL" clId="{58C2F7D6-915F-4CC8-A56B-5FFEE9204E7B}" dt="2022-06-06T12:42:43.565" v="4"/>
          <ac:spMkLst>
            <pc:docMk/>
            <pc:sldMk cId="362921177" sldId="275"/>
            <ac:spMk id="103" creationId="{4B0996C3-459E-9A99-C157-66DD45951E59}"/>
          </ac:spMkLst>
        </pc:spChg>
        <pc:spChg chg="mod">
          <ac:chgData name="Beth Tennyson" userId="1ecceb97-a249-4b81-803f-86b8c3e4d57b" providerId="ADAL" clId="{58C2F7D6-915F-4CC8-A56B-5FFEE9204E7B}" dt="2022-06-06T12:42:43.565" v="4"/>
          <ac:spMkLst>
            <pc:docMk/>
            <pc:sldMk cId="362921177" sldId="275"/>
            <ac:spMk id="104" creationId="{9CF32511-CDB0-153A-8E22-553996672C0F}"/>
          </ac:spMkLst>
        </pc:spChg>
        <pc:spChg chg="mod">
          <ac:chgData name="Beth Tennyson" userId="1ecceb97-a249-4b81-803f-86b8c3e4d57b" providerId="ADAL" clId="{58C2F7D6-915F-4CC8-A56B-5FFEE9204E7B}" dt="2022-06-06T12:42:43.565" v="4"/>
          <ac:spMkLst>
            <pc:docMk/>
            <pc:sldMk cId="362921177" sldId="275"/>
            <ac:spMk id="107" creationId="{6AD6ABD1-B6D0-7898-0608-121C186587D1}"/>
          </ac:spMkLst>
        </pc:spChg>
        <pc:spChg chg="mod">
          <ac:chgData name="Beth Tennyson" userId="1ecceb97-a249-4b81-803f-86b8c3e4d57b" providerId="ADAL" clId="{58C2F7D6-915F-4CC8-A56B-5FFEE9204E7B}" dt="2022-06-06T12:42:43.565" v="4"/>
          <ac:spMkLst>
            <pc:docMk/>
            <pc:sldMk cId="362921177" sldId="275"/>
            <ac:spMk id="110" creationId="{B6F113B8-A463-B559-CBCE-47450081FFEF}"/>
          </ac:spMkLst>
        </pc:spChg>
        <pc:spChg chg="mod">
          <ac:chgData name="Beth Tennyson" userId="1ecceb97-a249-4b81-803f-86b8c3e4d57b" providerId="ADAL" clId="{58C2F7D6-915F-4CC8-A56B-5FFEE9204E7B}" dt="2022-06-06T12:42:43.565" v="4"/>
          <ac:spMkLst>
            <pc:docMk/>
            <pc:sldMk cId="362921177" sldId="275"/>
            <ac:spMk id="111" creationId="{CE450197-9F94-842A-C10B-84E3D3856460}"/>
          </ac:spMkLst>
        </pc:spChg>
        <pc:spChg chg="mod">
          <ac:chgData name="Beth Tennyson" userId="1ecceb97-a249-4b81-803f-86b8c3e4d57b" providerId="ADAL" clId="{58C2F7D6-915F-4CC8-A56B-5FFEE9204E7B}" dt="2022-06-06T12:42:43.565" v="4"/>
          <ac:spMkLst>
            <pc:docMk/>
            <pc:sldMk cId="362921177" sldId="275"/>
            <ac:spMk id="112" creationId="{7DC3050C-4FD4-88B0-E669-AF963D866D78}"/>
          </ac:spMkLst>
        </pc:spChg>
        <pc:spChg chg="mod">
          <ac:chgData name="Beth Tennyson" userId="1ecceb97-a249-4b81-803f-86b8c3e4d57b" providerId="ADAL" clId="{58C2F7D6-915F-4CC8-A56B-5FFEE9204E7B}" dt="2022-06-06T12:42:43.565" v="4"/>
          <ac:spMkLst>
            <pc:docMk/>
            <pc:sldMk cId="362921177" sldId="275"/>
            <ac:spMk id="113" creationId="{5682BE43-8ADF-30DD-B27B-92CF7D91173B}"/>
          </ac:spMkLst>
        </pc:spChg>
        <pc:spChg chg="mod">
          <ac:chgData name="Beth Tennyson" userId="1ecceb97-a249-4b81-803f-86b8c3e4d57b" providerId="ADAL" clId="{58C2F7D6-915F-4CC8-A56B-5FFEE9204E7B}" dt="2022-06-06T12:42:43.565" v="4"/>
          <ac:spMkLst>
            <pc:docMk/>
            <pc:sldMk cId="362921177" sldId="275"/>
            <ac:spMk id="114" creationId="{CFF74595-41D5-4230-AE09-D22B0828D304}"/>
          </ac:spMkLst>
        </pc:spChg>
        <pc:spChg chg="mod">
          <ac:chgData name="Beth Tennyson" userId="1ecceb97-a249-4b81-803f-86b8c3e4d57b" providerId="ADAL" clId="{58C2F7D6-915F-4CC8-A56B-5FFEE9204E7B}" dt="2022-06-06T12:42:43.565" v="4"/>
          <ac:spMkLst>
            <pc:docMk/>
            <pc:sldMk cId="362921177" sldId="275"/>
            <ac:spMk id="115" creationId="{F2223FF6-7614-6DB3-8C41-48BD42EC07C8}"/>
          </ac:spMkLst>
        </pc:spChg>
        <pc:spChg chg="mod">
          <ac:chgData name="Beth Tennyson" userId="1ecceb97-a249-4b81-803f-86b8c3e4d57b" providerId="ADAL" clId="{58C2F7D6-915F-4CC8-A56B-5FFEE9204E7B}" dt="2022-06-06T12:42:43.565" v="4"/>
          <ac:spMkLst>
            <pc:docMk/>
            <pc:sldMk cId="362921177" sldId="275"/>
            <ac:spMk id="116" creationId="{5ACAEB92-4545-C204-9D5D-0A05D7F27F07}"/>
          </ac:spMkLst>
        </pc:spChg>
        <pc:spChg chg="mod">
          <ac:chgData name="Beth Tennyson" userId="1ecceb97-a249-4b81-803f-86b8c3e4d57b" providerId="ADAL" clId="{58C2F7D6-915F-4CC8-A56B-5FFEE9204E7B}" dt="2022-06-06T12:42:43.565" v="4"/>
          <ac:spMkLst>
            <pc:docMk/>
            <pc:sldMk cId="362921177" sldId="275"/>
            <ac:spMk id="119" creationId="{D1E2D8D9-75C3-2E9E-5F2F-740AF17EFDBE}"/>
          </ac:spMkLst>
        </pc:spChg>
        <pc:spChg chg="mod">
          <ac:chgData name="Beth Tennyson" userId="1ecceb97-a249-4b81-803f-86b8c3e4d57b" providerId="ADAL" clId="{58C2F7D6-915F-4CC8-A56B-5FFEE9204E7B}" dt="2022-06-06T12:42:43.565" v="4"/>
          <ac:spMkLst>
            <pc:docMk/>
            <pc:sldMk cId="362921177" sldId="275"/>
            <ac:spMk id="120" creationId="{3E5D1A11-3C49-CE3D-499F-57A426EFEB10}"/>
          </ac:spMkLst>
        </pc:spChg>
        <pc:spChg chg="mod">
          <ac:chgData name="Beth Tennyson" userId="1ecceb97-a249-4b81-803f-86b8c3e4d57b" providerId="ADAL" clId="{58C2F7D6-915F-4CC8-A56B-5FFEE9204E7B}" dt="2022-06-06T12:42:43.565" v="4"/>
          <ac:spMkLst>
            <pc:docMk/>
            <pc:sldMk cId="362921177" sldId="275"/>
            <ac:spMk id="121" creationId="{B3745DFF-CB81-87E7-EB30-83D391E8027B}"/>
          </ac:spMkLst>
        </pc:spChg>
        <pc:spChg chg="mod">
          <ac:chgData name="Beth Tennyson" userId="1ecceb97-a249-4b81-803f-86b8c3e4d57b" providerId="ADAL" clId="{58C2F7D6-915F-4CC8-A56B-5FFEE9204E7B}" dt="2022-06-06T12:42:43.565" v="4"/>
          <ac:spMkLst>
            <pc:docMk/>
            <pc:sldMk cId="362921177" sldId="275"/>
            <ac:spMk id="122" creationId="{0799D4EC-AF61-246B-56AF-52C6B22371D5}"/>
          </ac:spMkLst>
        </pc:spChg>
        <pc:spChg chg="mod">
          <ac:chgData name="Beth Tennyson" userId="1ecceb97-a249-4b81-803f-86b8c3e4d57b" providerId="ADAL" clId="{58C2F7D6-915F-4CC8-A56B-5FFEE9204E7B}" dt="2022-06-06T12:42:43.565" v="4"/>
          <ac:spMkLst>
            <pc:docMk/>
            <pc:sldMk cId="362921177" sldId="275"/>
            <ac:spMk id="124" creationId="{145D632C-218B-6BE2-8BF7-0286D761D2C1}"/>
          </ac:spMkLst>
        </pc:spChg>
        <pc:spChg chg="mod">
          <ac:chgData name="Beth Tennyson" userId="1ecceb97-a249-4b81-803f-86b8c3e4d57b" providerId="ADAL" clId="{58C2F7D6-915F-4CC8-A56B-5FFEE9204E7B}" dt="2022-06-06T12:42:43.565" v="4"/>
          <ac:spMkLst>
            <pc:docMk/>
            <pc:sldMk cId="362921177" sldId="275"/>
            <ac:spMk id="126" creationId="{3D5313E0-B8EA-58D2-1719-3A41DBB20758}"/>
          </ac:spMkLst>
        </pc:spChg>
        <pc:spChg chg="mod">
          <ac:chgData name="Beth Tennyson" userId="1ecceb97-a249-4b81-803f-86b8c3e4d57b" providerId="ADAL" clId="{58C2F7D6-915F-4CC8-A56B-5FFEE9204E7B}" dt="2022-06-06T12:42:43.565" v="4"/>
          <ac:spMkLst>
            <pc:docMk/>
            <pc:sldMk cId="362921177" sldId="275"/>
            <ac:spMk id="127" creationId="{9E023BFD-39C2-A3AB-8771-BA21149F38AD}"/>
          </ac:spMkLst>
        </pc:spChg>
        <pc:spChg chg="mod">
          <ac:chgData name="Beth Tennyson" userId="1ecceb97-a249-4b81-803f-86b8c3e4d57b" providerId="ADAL" clId="{58C2F7D6-915F-4CC8-A56B-5FFEE9204E7B}" dt="2022-06-06T12:42:43.565" v="4"/>
          <ac:spMkLst>
            <pc:docMk/>
            <pc:sldMk cId="362921177" sldId="275"/>
            <ac:spMk id="128" creationId="{FA797535-4F0B-A18A-1306-629BACFFEB59}"/>
          </ac:spMkLst>
        </pc:spChg>
        <pc:spChg chg="mod">
          <ac:chgData name="Beth Tennyson" userId="1ecceb97-a249-4b81-803f-86b8c3e4d57b" providerId="ADAL" clId="{58C2F7D6-915F-4CC8-A56B-5FFEE9204E7B}" dt="2022-06-06T12:42:43.565" v="4"/>
          <ac:spMkLst>
            <pc:docMk/>
            <pc:sldMk cId="362921177" sldId="275"/>
            <ac:spMk id="129" creationId="{6002CF81-9E03-9329-EFFA-F5A2A8A61244}"/>
          </ac:spMkLst>
        </pc:spChg>
        <pc:spChg chg="mod">
          <ac:chgData name="Beth Tennyson" userId="1ecceb97-a249-4b81-803f-86b8c3e4d57b" providerId="ADAL" clId="{58C2F7D6-915F-4CC8-A56B-5FFEE9204E7B}" dt="2022-06-06T12:42:43.565" v="4"/>
          <ac:spMkLst>
            <pc:docMk/>
            <pc:sldMk cId="362921177" sldId="275"/>
            <ac:spMk id="130" creationId="{16CCF327-29D3-F92B-4B5D-98747030B40F}"/>
          </ac:spMkLst>
        </pc:spChg>
        <pc:spChg chg="mod">
          <ac:chgData name="Beth Tennyson" userId="1ecceb97-a249-4b81-803f-86b8c3e4d57b" providerId="ADAL" clId="{58C2F7D6-915F-4CC8-A56B-5FFEE9204E7B}" dt="2022-06-06T12:42:43.565" v="4"/>
          <ac:spMkLst>
            <pc:docMk/>
            <pc:sldMk cId="362921177" sldId="275"/>
            <ac:spMk id="131" creationId="{F99A3572-B8FD-5C33-E691-90A444F9CBB0}"/>
          </ac:spMkLst>
        </pc:spChg>
        <pc:spChg chg="mod">
          <ac:chgData name="Beth Tennyson" userId="1ecceb97-a249-4b81-803f-86b8c3e4d57b" providerId="ADAL" clId="{58C2F7D6-915F-4CC8-A56B-5FFEE9204E7B}" dt="2022-06-06T12:42:43.565" v="4"/>
          <ac:spMkLst>
            <pc:docMk/>
            <pc:sldMk cId="362921177" sldId="275"/>
            <ac:spMk id="132" creationId="{16B01C7D-D929-067D-98F0-B0456E2E9629}"/>
          </ac:spMkLst>
        </pc:spChg>
        <pc:spChg chg="mod">
          <ac:chgData name="Beth Tennyson" userId="1ecceb97-a249-4b81-803f-86b8c3e4d57b" providerId="ADAL" clId="{58C2F7D6-915F-4CC8-A56B-5FFEE9204E7B}" dt="2022-06-06T12:42:43.565" v="4"/>
          <ac:spMkLst>
            <pc:docMk/>
            <pc:sldMk cId="362921177" sldId="275"/>
            <ac:spMk id="133" creationId="{0283F459-9A36-A431-3660-D5A42F48C0CD}"/>
          </ac:spMkLst>
        </pc:spChg>
        <pc:spChg chg="mod">
          <ac:chgData name="Beth Tennyson" userId="1ecceb97-a249-4b81-803f-86b8c3e4d57b" providerId="ADAL" clId="{58C2F7D6-915F-4CC8-A56B-5FFEE9204E7B}" dt="2022-06-06T12:42:43.565" v="4"/>
          <ac:spMkLst>
            <pc:docMk/>
            <pc:sldMk cId="362921177" sldId="275"/>
            <ac:spMk id="134" creationId="{09620BB3-6F05-5C1D-5F8E-D221ABF3BE11}"/>
          </ac:spMkLst>
        </pc:spChg>
        <pc:spChg chg="mod">
          <ac:chgData name="Beth Tennyson" userId="1ecceb97-a249-4b81-803f-86b8c3e4d57b" providerId="ADAL" clId="{58C2F7D6-915F-4CC8-A56B-5FFEE9204E7B}" dt="2022-06-06T12:42:43.565" v="4"/>
          <ac:spMkLst>
            <pc:docMk/>
            <pc:sldMk cId="362921177" sldId="275"/>
            <ac:spMk id="135" creationId="{3B42382C-EB4C-28F4-9B43-4D45750EAC95}"/>
          </ac:spMkLst>
        </pc:spChg>
        <pc:spChg chg="mod">
          <ac:chgData name="Beth Tennyson" userId="1ecceb97-a249-4b81-803f-86b8c3e4d57b" providerId="ADAL" clId="{58C2F7D6-915F-4CC8-A56B-5FFEE9204E7B}" dt="2022-06-06T12:42:43.565" v="4"/>
          <ac:spMkLst>
            <pc:docMk/>
            <pc:sldMk cId="362921177" sldId="275"/>
            <ac:spMk id="136" creationId="{69AC46F8-A4DB-14FB-8D15-EB2A9CD6B9D9}"/>
          </ac:spMkLst>
        </pc:spChg>
        <pc:spChg chg="mod">
          <ac:chgData name="Beth Tennyson" userId="1ecceb97-a249-4b81-803f-86b8c3e4d57b" providerId="ADAL" clId="{58C2F7D6-915F-4CC8-A56B-5FFEE9204E7B}" dt="2022-06-06T12:42:43.565" v="4"/>
          <ac:spMkLst>
            <pc:docMk/>
            <pc:sldMk cId="362921177" sldId="275"/>
            <ac:spMk id="137" creationId="{ED018CBF-54F4-25C1-42B0-9748E271E15D}"/>
          </ac:spMkLst>
        </pc:spChg>
        <pc:spChg chg="mod">
          <ac:chgData name="Beth Tennyson" userId="1ecceb97-a249-4b81-803f-86b8c3e4d57b" providerId="ADAL" clId="{58C2F7D6-915F-4CC8-A56B-5FFEE9204E7B}" dt="2022-06-06T12:42:43.565" v="4"/>
          <ac:spMkLst>
            <pc:docMk/>
            <pc:sldMk cId="362921177" sldId="275"/>
            <ac:spMk id="138" creationId="{FE5E3CE5-37E6-24DB-358D-5783F292F4B2}"/>
          </ac:spMkLst>
        </pc:spChg>
        <pc:spChg chg="mod">
          <ac:chgData name="Beth Tennyson" userId="1ecceb97-a249-4b81-803f-86b8c3e4d57b" providerId="ADAL" clId="{58C2F7D6-915F-4CC8-A56B-5FFEE9204E7B}" dt="2022-06-06T12:42:43.565" v="4"/>
          <ac:spMkLst>
            <pc:docMk/>
            <pc:sldMk cId="362921177" sldId="275"/>
            <ac:spMk id="139" creationId="{8B5D1E96-25A1-43DB-A4BE-966DC7361315}"/>
          </ac:spMkLst>
        </pc:spChg>
        <pc:spChg chg="mod">
          <ac:chgData name="Beth Tennyson" userId="1ecceb97-a249-4b81-803f-86b8c3e4d57b" providerId="ADAL" clId="{58C2F7D6-915F-4CC8-A56B-5FFEE9204E7B}" dt="2022-06-06T12:42:43.565" v="4"/>
          <ac:spMkLst>
            <pc:docMk/>
            <pc:sldMk cId="362921177" sldId="275"/>
            <ac:spMk id="140" creationId="{BFEB39E7-CAE4-28AB-480B-8FEC19F765BB}"/>
          </ac:spMkLst>
        </pc:spChg>
        <pc:spChg chg="add mod">
          <ac:chgData name="Beth Tennyson" userId="1ecceb97-a249-4b81-803f-86b8c3e4d57b" providerId="ADAL" clId="{58C2F7D6-915F-4CC8-A56B-5FFEE9204E7B}" dt="2022-06-06T12:42:45.203" v="6" actId="20577"/>
          <ac:spMkLst>
            <pc:docMk/>
            <pc:sldMk cId="362921177" sldId="275"/>
            <ac:spMk id="141" creationId="{C9A1C60D-5013-5B77-22DF-6589246D9571}"/>
          </ac:spMkLst>
        </pc:spChg>
        <pc:grpChg chg="add mod">
          <ac:chgData name="Beth Tennyson" userId="1ecceb97-a249-4b81-803f-86b8c3e4d57b" providerId="ADAL" clId="{58C2F7D6-915F-4CC8-A56B-5FFEE9204E7B}" dt="2022-06-06T12:42:43.565" v="4"/>
          <ac:grpSpMkLst>
            <pc:docMk/>
            <pc:sldMk cId="362921177" sldId="275"/>
            <ac:grpSpMk id="39" creationId="{CD0DDA14-FF22-A26C-2912-883E19F6B5B2}"/>
          </ac:grpSpMkLst>
        </pc:grpChg>
        <pc:grpChg chg="mod">
          <ac:chgData name="Beth Tennyson" userId="1ecceb97-a249-4b81-803f-86b8c3e4d57b" providerId="ADAL" clId="{58C2F7D6-915F-4CC8-A56B-5FFEE9204E7B}" dt="2022-06-06T12:42:43.565" v="4"/>
          <ac:grpSpMkLst>
            <pc:docMk/>
            <pc:sldMk cId="362921177" sldId="275"/>
            <ac:grpSpMk id="40" creationId="{B7E9C724-F4D1-9C43-3C93-F4AB8DDE30DC}"/>
          </ac:grpSpMkLst>
        </pc:grpChg>
        <pc:grpChg chg="mod">
          <ac:chgData name="Beth Tennyson" userId="1ecceb97-a249-4b81-803f-86b8c3e4d57b" providerId="ADAL" clId="{58C2F7D6-915F-4CC8-A56B-5FFEE9204E7B}" dt="2022-06-06T12:42:43.565" v="4"/>
          <ac:grpSpMkLst>
            <pc:docMk/>
            <pc:sldMk cId="362921177" sldId="275"/>
            <ac:grpSpMk id="48" creationId="{63F86B80-471A-5874-A698-2CFA9EE9F623}"/>
          </ac:grpSpMkLst>
        </pc:grpChg>
        <pc:grpChg chg="mod">
          <ac:chgData name="Beth Tennyson" userId="1ecceb97-a249-4b81-803f-86b8c3e4d57b" providerId="ADAL" clId="{58C2F7D6-915F-4CC8-A56B-5FFEE9204E7B}" dt="2022-06-06T12:42:43.565" v="4"/>
          <ac:grpSpMkLst>
            <pc:docMk/>
            <pc:sldMk cId="362921177" sldId="275"/>
            <ac:grpSpMk id="49" creationId="{BF817C0F-1920-26EB-ED34-724B22719C0C}"/>
          </ac:grpSpMkLst>
        </pc:grpChg>
        <pc:grpChg chg="mod">
          <ac:chgData name="Beth Tennyson" userId="1ecceb97-a249-4b81-803f-86b8c3e4d57b" providerId="ADAL" clId="{58C2F7D6-915F-4CC8-A56B-5FFEE9204E7B}" dt="2022-06-06T12:42:43.565" v="4"/>
          <ac:grpSpMkLst>
            <pc:docMk/>
            <pc:sldMk cId="362921177" sldId="275"/>
            <ac:grpSpMk id="56" creationId="{935EE34A-C709-782E-E925-C228F8A90D6A}"/>
          </ac:grpSpMkLst>
        </pc:grpChg>
        <pc:grpChg chg="del">
          <ac:chgData name="Beth Tennyson" userId="1ecceb97-a249-4b81-803f-86b8c3e4d57b" providerId="ADAL" clId="{58C2F7D6-915F-4CC8-A56B-5FFEE9204E7B}" dt="2022-06-06T12:42:43.184" v="3" actId="478"/>
          <ac:grpSpMkLst>
            <pc:docMk/>
            <pc:sldMk cId="362921177" sldId="275"/>
            <ac:grpSpMk id="61" creationId="{20626044-526B-46C7-8DBD-C3FFDC6112D8}"/>
          </ac:grpSpMkLst>
        </pc:grpChg>
        <pc:grpChg chg="add mod">
          <ac:chgData name="Beth Tennyson" userId="1ecceb97-a249-4b81-803f-86b8c3e4d57b" providerId="ADAL" clId="{58C2F7D6-915F-4CC8-A56B-5FFEE9204E7B}" dt="2022-06-06T12:42:43.565" v="4"/>
          <ac:grpSpMkLst>
            <pc:docMk/>
            <pc:sldMk cId="362921177" sldId="275"/>
            <ac:grpSpMk id="105" creationId="{A10831A1-7E3D-92DF-AE75-E3E036246B13}"/>
          </ac:grpSpMkLst>
        </pc:grpChg>
        <pc:grpChg chg="add mod">
          <ac:chgData name="Beth Tennyson" userId="1ecceb97-a249-4b81-803f-86b8c3e4d57b" providerId="ADAL" clId="{58C2F7D6-915F-4CC8-A56B-5FFEE9204E7B}" dt="2022-06-06T12:42:43.565" v="4"/>
          <ac:grpSpMkLst>
            <pc:docMk/>
            <pc:sldMk cId="362921177" sldId="275"/>
            <ac:grpSpMk id="108" creationId="{86E083DA-C019-775B-0B14-BF1BB9433778}"/>
          </ac:grpSpMkLst>
        </pc:grpChg>
        <pc:grpChg chg="mod">
          <ac:chgData name="Beth Tennyson" userId="1ecceb97-a249-4b81-803f-86b8c3e4d57b" providerId="ADAL" clId="{58C2F7D6-915F-4CC8-A56B-5FFEE9204E7B}" dt="2022-06-06T12:42:43.565" v="4"/>
          <ac:grpSpMkLst>
            <pc:docMk/>
            <pc:sldMk cId="362921177" sldId="275"/>
            <ac:grpSpMk id="109" creationId="{0B961F37-BD01-9BE7-DF0E-4E5D9ECCB1B8}"/>
          </ac:grpSpMkLst>
        </pc:grpChg>
        <pc:grpChg chg="mod">
          <ac:chgData name="Beth Tennyson" userId="1ecceb97-a249-4b81-803f-86b8c3e4d57b" providerId="ADAL" clId="{58C2F7D6-915F-4CC8-A56B-5FFEE9204E7B}" dt="2022-06-06T12:42:43.565" v="4"/>
          <ac:grpSpMkLst>
            <pc:docMk/>
            <pc:sldMk cId="362921177" sldId="275"/>
            <ac:grpSpMk id="117" creationId="{CB01BEF1-2224-745F-C00D-4F9F60F1E614}"/>
          </ac:grpSpMkLst>
        </pc:grpChg>
        <pc:grpChg chg="mod">
          <ac:chgData name="Beth Tennyson" userId="1ecceb97-a249-4b81-803f-86b8c3e4d57b" providerId="ADAL" clId="{58C2F7D6-915F-4CC8-A56B-5FFEE9204E7B}" dt="2022-06-06T12:42:43.565" v="4"/>
          <ac:grpSpMkLst>
            <pc:docMk/>
            <pc:sldMk cId="362921177" sldId="275"/>
            <ac:grpSpMk id="118" creationId="{F09190C4-B7A8-8E79-87D8-C16EBE1F306F}"/>
          </ac:grpSpMkLst>
        </pc:grpChg>
        <pc:grpChg chg="mod">
          <ac:chgData name="Beth Tennyson" userId="1ecceb97-a249-4b81-803f-86b8c3e4d57b" providerId="ADAL" clId="{58C2F7D6-915F-4CC8-A56B-5FFEE9204E7B}" dt="2022-06-06T12:42:43.565" v="4"/>
          <ac:grpSpMkLst>
            <pc:docMk/>
            <pc:sldMk cId="362921177" sldId="275"/>
            <ac:grpSpMk id="125" creationId="{E0019EB1-B870-C042-9B3A-303624687264}"/>
          </ac:grpSpMkLst>
        </pc:grpChg>
        <pc:picChg chg="del">
          <ac:chgData name="Beth Tennyson" userId="1ecceb97-a249-4b81-803f-86b8c3e4d57b" providerId="ADAL" clId="{58C2F7D6-915F-4CC8-A56B-5FFEE9204E7B}" dt="2022-06-06T12:42:43.184" v="3" actId="478"/>
          <ac:picMkLst>
            <pc:docMk/>
            <pc:sldMk cId="362921177" sldId="275"/>
            <ac:picMk id="27" creationId="{31A35F8E-396D-4E51-BA18-4D43318E011C}"/>
          </ac:picMkLst>
        </pc:picChg>
        <pc:picChg chg="add mod">
          <ac:chgData name="Beth Tennyson" userId="1ecceb97-a249-4b81-803f-86b8c3e4d57b" providerId="ADAL" clId="{58C2F7D6-915F-4CC8-A56B-5FFEE9204E7B}" dt="2022-06-06T12:42:43.565" v="4"/>
          <ac:picMkLst>
            <pc:docMk/>
            <pc:sldMk cId="362921177" sldId="275"/>
            <ac:picMk id="37" creationId="{521B6DC8-4F2B-9F56-5378-652EA90CD74D}"/>
          </ac:picMkLst>
        </pc:picChg>
        <pc:picChg chg="mod">
          <ac:chgData name="Beth Tennyson" userId="1ecceb97-a249-4b81-803f-86b8c3e4d57b" providerId="ADAL" clId="{58C2F7D6-915F-4CC8-A56B-5FFEE9204E7B}" dt="2022-06-06T12:42:43.565" v="4"/>
          <ac:picMkLst>
            <pc:docMk/>
            <pc:sldMk cId="362921177" sldId="275"/>
            <ac:picMk id="106" creationId="{FA666FC1-8B62-13C7-3418-E4DECBBE1E3B}"/>
          </ac:picMkLst>
        </pc:picChg>
        <pc:cxnChg chg="mod">
          <ac:chgData name="Beth Tennyson" userId="1ecceb97-a249-4b81-803f-86b8c3e4d57b" providerId="ADAL" clId="{58C2F7D6-915F-4CC8-A56B-5FFEE9204E7B}" dt="2022-06-06T12:42:43.565" v="4"/>
          <ac:cxnSpMkLst>
            <pc:docMk/>
            <pc:sldMk cId="362921177" sldId="275"/>
            <ac:cxnSpMk id="54" creationId="{15D4F605-7999-EF14-ABD2-E7A568A87738}"/>
          </ac:cxnSpMkLst>
        </pc:cxnChg>
        <pc:cxnChg chg="mod">
          <ac:chgData name="Beth Tennyson" userId="1ecceb97-a249-4b81-803f-86b8c3e4d57b" providerId="ADAL" clId="{58C2F7D6-915F-4CC8-A56B-5FFEE9204E7B}" dt="2022-06-06T12:42:43.565" v="4"/>
          <ac:cxnSpMkLst>
            <pc:docMk/>
            <pc:sldMk cId="362921177" sldId="275"/>
            <ac:cxnSpMk id="123" creationId="{A295C1C3-3A57-3928-ADB9-B0A147F6C270}"/>
          </ac:cxnSpMkLst>
        </pc:cxnChg>
      </pc:sldChg>
      <pc:sldChg chg="addSp modSp">
        <pc:chgData name="Beth Tennyson" userId="1ecceb97-a249-4b81-803f-86b8c3e4d57b" providerId="ADAL" clId="{58C2F7D6-915F-4CC8-A56B-5FFEE9204E7B}" dt="2022-06-06T12:42:55.294" v="7"/>
        <pc:sldMkLst>
          <pc:docMk/>
          <pc:sldMk cId="4101053213" sldId="276"/>
        </pc:sldMkLst>
        <pc:spChg chg="mod">
          <ac:chgData name="Beth Tennyson" userId="1ecceb97-a249-4b81-803f-86b8c3e4d57b" providerId="ADAL" clId="{58C2F7D6-915F-4CC8-A56B-5FFEE9204E7B}" dt="2022-06-06T12:42:55.294" v="7"/>
          <ac:spMkLst>
            <pc:docMk/>
            <pc:sldMk cId="4101053213" sldId="276"/>
            <ac:spMk id="74" creationId="{7395D0E7-3E75-7595-5DAE-3357A07BCFB6}"/>
          </ac:spMkLst>
        </pc:spChg>
        <pc:grpChg chg="add mod">
          <ac:chgData name="Beth Tennyson" userId="1ecceb97-a249-4b81-803f-86b8c3e4d57b" providerId="ADAL" clId="{58C2F7D6-915F-4CC8-A56B-5FFEE9204E7B}" dt="2022-06-06T12:42:55.294" v="7"/>
          <ac:grpSpMkLst>
            <pc:docMk/>
            <pc:sldMk cId="4101053213" sldId="276"/>
            <ac:grpSpMk id="39" creationId="{8069366D-617D-7195-3C4C-1BBBA6CEC3B2}"/>
          </ac:grpSpMkLst>
        </pc:grpChg>
        <pc:picChg chg="mod">
          <ac:chgData name="Beth Tennyson" userId="1ecceb97-a249-4b81-803f-86b8c3e4d57b" providerId="ADAL" clId="{58C2F7D6-915F-4CC8-A56B-5FFEE9204E7B}" dt="2022-06-06T12:42:55.294" v="7"/>
          <ac:picMkLst>
            <pc:docMk/>
            <pc:sldMk cId="4101053213" sldId="276"/>
            <ac:picMk id="40" creationId="{39EF6337-3568-4BEA-3021-85EF5AE30966}"/>
          </ac:picMkLst>
        </pc:picChg>
      </pc:sldChg>
      <pc:sldChg chg="addSp modSp">
        <pc:chgData name="Beth Tennyson" userId="1ecceb97-a249-4b81-803f-86b8c3e4d57b" providerId="ADAL" clId="{58C2F7D6-915F-4CC8-A56B-5FFEE9204E7B}" dt="2022-06-06T12:43:36.534" v="40"/>
        <pc:sldMkLst>
          <pc:docMk/>
          <pc:sldMk cId="1532366857" sldId="277"/>
        </pc:sldMkLst>
        <pc:spChg chg="mod">
          <ac:chgData name="Beth Tennyson" userId="1ecceb97-a249-4b81-803f-86b8c3e4d57b" providerId="ADAL" clId="{58C2F7D6-915F-4CC8-A56B-5FFEE9204E7B}" dt="2022-06-06T12:43:36.534" v="40"/>
          <ac:spMkLst>
            <pc:docMk/>
            <pc:sldMk cId="1532366857" sldId="277"/>
            <ac:spMk id="12" creationId="{D6CF8C63-82B2-D1C6-2796-EF0A1260AAC0}"/>
          </ac:spMkLst>
        </pc:spChg>
        <pc:spChg chg="mod">
          <ac:chgData name="Beth Tennyson" userId="1ecceb97-a249-4b81-803f-86b8c3e4d57b" providerId="ADAL" clId="{58C2F7D6-915F-4CC8-A56B-5FFEE9204E7B}" dt="2022-06-06T12:43:36.534" v="40"/>
          <ac:spMkLst>
            <pc:docMk/>
            <pc:sldMk cId="1532366857" sldId="277"/>
            <ac:spMk id="14" creationId="{F90A1780-0CC8-5175-911F-62E3AA91F5E9}"/>
          </ac:spMkLst>
        </pc:spChg>
        <pc:grpChg chg="add mod">
          <ac:chgData name="Beth Tennyson" userId="1ecceb97-a249-4b81-803f-86b8c3e4d57b" providerId="ADAL" clId="{58C2F7D6-915F-4CC8-A56B-5FFEE9204E7B}" dt="2022-06-06T12:43:36.534" v="40"/>
          <ac:grpSpMkLst>
            <pc:docMk/>
            <pc:sldMk cId="1532366857" sldId="277"/>
            <ac:grpSpMk id="9" creationId="{0C4D9248-CD7C-4FEE-CF17-D8DDF6CF3923}"/>
          </ac:grpSpMkLst>
        </pc:grpChg>
        <pc:picChg chg="mod">
          <ac:chgData name="Beth Tennyson" userId="1ecceb97-a249-4b81-803f-86b8c3e4d57b" providerId="ADAL" clId="{58C2F7D6-915F-4CC8-A56B-5FFEE9204E7B}" dt="2022-06-06T12:43:36.534" v="40"/>
          <ac:picMkLst>
            <pc:docMk/>
            <pc:sldMk cId="1532366857" sldId="277"/>
            <ac:picMk id="10" creationId="{EE546C27-8493-28FF-9F2D-311FFD3F45AB}"/>
          </ac:picMkLst>
        </pc:picChg>
      </pc:sldChg>
      <pc:sldChg chg="del">
        <pc:chgData name="Beth Tennyson" userId="1ecceb97-a249-4b81-803f-86b8c3e4d57b" providerId="ADAL" clId="{58C2F7D6-915F-4CC8-A56B-5FFEE9204E7B}" dt="2022-06-06T12:31:58.585" v="1" actId="47"/>
        <pc:sldMkLst>
          <pc:docMk/>
          <pc:sldMk cId="10870815" sldId="287"/>
        </pc:sldMkLst>
      </pc:sldChg>
      <pc:sldChg chg="addSp modSp">
        <pc:chgData name="Beth Tennyson" userId="1ecceb97-a249-4b81-803f-86b8c3e4d57b" providerId="ADAL" clId="{58C2F7D6-915F-4CC8-A56B-5FFEE9204E7B}" dt="2022-06-06T12:42:36.247" v="2"/>
        <pc:sldMkLst>
          <pc:docMk/>
          <pc:sldMk cId="1546239492" sldId="288"/>
        </pc:sldMkLst>
        <pc:spChg chg="mod">
          <ac:chgData name="Beth Tennyson" userId="1ecceb97-a249-4b81-803f-86b8c3e4d57b" providerId="ADAL" clId="{58C2F7D6-915F-4CC8-A56B-5FFEE9204E7B}" dt="2022-06-06T12:42:36.247" v="2"/>
          <ac:spMkLst>
            <pc:docMk/>
            <pc:sldMk cId="1546239492" sldId="288"/>
            <ac:spMk id="10" creationId="{79B84A70-E18B-40DF-4864-9F610AC22A9D}"/>
          </ac:spMkLst>
        </pc:spChg>
        <pc:grpChg chg="add mod">
          <ac:chgData name="Beth Tennyson" userId="1ecceb97-a249-4b81-803f-86b8c3e4d57b" providerId="ADAL" clId="{58C2F7D6-915F-4CC8-A56B-5FFEE9204E7B}" dt="2022-06-06T12:42:36.247" v="2"/>
          <ac:grpSpMkLst>
            <pc:docMk/>
            <pc:sldMk cId="1546239492" sldId="288"/>
            <ac:grpSpMk id="7" creationId="{D95891EC-8584-2A26-F9CE-30D52DA3AAD2}"/>
          </ac:grpSpMkLst>
        </pc:grpChg>
        <pc:picChg chg="mod">
          <ac:chgData name="Beth Tennyson" userId="1ecceb97-a249-4b81-803f-86b8c3e4d57b" providerId="ADAL" clId="{58C2F7D6-915F-4CC8-A56B-5FFEE9204E7B}" dt="2022-06-06T12:42:36.247" v="2"/>
          <ac:picMkLst>
            <pc:docMk/>
            <pc:sldMk cId="1546239492" sldId="288"/>
            <ac:picMk id="8" creationId="{CF97A987-0249-6274-621D-197279F07040}"/>
          </ac:picMkLst>
        </pc:picChg>
      </pc:sldChg>
      <pc:sldChg chg="addSp delSp modSp mod modNotesTx">
        <pc:chgData name="Beth Tennyson" userId="1ecceb97-a249-4b81-803f-86b8c3e4d57b" providerId="ADAL" clId="{58C2F7D6-915F-4CC8-A56B-5FFEE9204E7B}" dt="2022-06-06T12:43:18.401" v="14"/>
        <pc:sldMkLst>
          <pc:docMk/>
          <pc:sldMk cId="3752148436" sldId="289"/>
        </pc:sldMkLst>
        <pc:spChg chg="del">
          <ac:chgData name="Beth Tennyson" userId="1ecceb97-a249-4b81-803f-86b8c3e4d57b" providerId="ADAL" clId="{58C2F7D6-915F-4CC8-A56B-5FFEE9204E7B}" dt="2022-06-06T12:43:13.044" v="11" actId="478"/>
          <ac:spMkLst>
            <pc:docMk/>
            <pc:sldMk cId="3752148436" sldId="289"/>
            <ac:spMk id="2" creationId="{3DA919C6-AD70-4FA6-9A55-34C934E3F3F0}"/>
          </ac:spMkLst>
        </pc:spChg>
        <pc:spChg chg="add mod">
          <ac:chgData name="Beth Tennyson" userId="1ecceb97-a249-4b81-803f-86b8c3e4d57b" providerId="ADAL" clId="{58C2F7D6-915F-4CC8-A56B-5FFEE9204E7B}" dt="2022-06-06T12:43:13.327" v="12"/>
          <ac:spMkLst>
            <pc:docMk/>
            <pc:sldMk cId="3752148436" sldId="289"/>
            <ac:spMk id="7" creationId="{952F4841-86EE-FAF3-FFED-F085EA7124D0}"/>
          </ac:spMkLst>
        </pc:spChg>
        <pc:spChg chg="mod">
          <ac:chgData name="Beth Tennyson" userId="1ecceb97-a249-4b81-803f-86b8c3e4d57b" providerId="ADAL" clId="{58C2F7D6-915F-4CC8-A56B-5FFEE9204E7B}" dt="2022-06-06T12:43:13.327" v="12"/>
          <ac:spMkLst>
            <pc:docMk/>
            <pc:sldMk cId="3752148436" sldId="289"/>
            <ac:spMk id="10" creationId="{38C7B62A-6411-8C3B-163D-783D4EA5F504}"/>
          </ac:spMkLst>
        </pc:spChg>
        <pc:spChg chg="mod">
          <ac:chgData name="Beth Tennyson" userId="1ecceb97-a249-4b81-803f-86b8c3e4d57b" providerId="ADAL" clId="{58C2F7D6-915F-4CC8-A56B-5FFEE9204E7B}" dt="2022-06-06T12:43:13.327" v="12"/>
          <ac:spMkLst>
            <pc:docMk/>
            <pc:sldMk cId="3752148436" sldId="289"/>
            <ac:spMk id="11" creationId="{437EBBE5-A9A7-54B4-1185-7291C6A658E7}"/>
          </ac:spMkLst>
        </pc:spChg>
        <pc:grpChg chg="add mod">
          <ac:chgData name="Beth Tennyson" userId="1ecceb97-a249-4b81-803f-86b8c3e4d57b" providerId="ADAL" clId="{58C2F7D6-915F-4CC8-A56B-5FFEE9204E7B}" dt="2022-06-06T12:43:13.327" v="12"/>
          <ac:grpSpMkLst>
            <pc:docMk/>
            <pc:sldMk cId="3752148436" sldId="289"/>
            <ac:grpSpMk id="8" creationId="{E3267A3D-6423-B936-EDA6-1A74A79C02D1}"/>
          </ac:grpSpMkLst>
        </pc:grpChg>
        <pc:picChg chg="mod">
          <ac:chgData name="Beth Tennyson" userId="1ecceb97-a249-4b81-803f-86b8c3e4d57b" providerId="ADAL" clId="{58C2F7D6-915F-4CC8-A56B-5FFEE9204E7B}" dt="2022-06-06T12:43:13.327" v="12"/>
          <ac:picMkLst>
            <pc:docMk/>
            <pc:sldMk cId="3752148436" sldId="289"/>
            <ac:picMk id="9" creationId="{16C031F6-C717-6BAA-EE05-44A1A4361E4D}"/>
          </ac:picMkLst>
        </pc:picChg>
      </pc:sldChg>
      <pc:sldChg chg="addSp modSp mod modNotesTx">
        <pc:chgData name="Beth Tennyson" userId="1ecceb97-a249-4b81-803f-86b8c3e4d57b" providerId="ADAL" clId="{58C2F7D6-915F-4CC8-A56B-5FFEE9204E7B}" dt="2022-06-06T12:43:24.959" v="27" actId="20577"/>
        <pc:sldMkLst>
          <pc:docMk/>
          <pc:sldMk cId="3862964714" sldId="291"/>
        </pc:sldMkLst>
        <pc:spChg chg="mod">
          <ac:chgData name="Beth Tennyson" userId="1ecceb97-a249-4b81-803f-86b8c3e4d57b" providerId="ADAL" clId="{58C2F7D6-915F-4CC8-A56B-5FFEE9204E7B}" dt="2022-06-06T12:43:01.512" v="9" actId="207"/>
          <ac:spMkLst>
            <pc:docMk/>
            <pc:sldMk cId="3862964714" sldId="291"/>
            <ac:spMk id="25" creationId="{179B61F2-FDFB-4BF5-227B-7E5A7FED84F8}"/>
          </ac:spMkLst>
        </pc:spChg>
        <pc:grpChg chg="add mod">
          <ac:chgData name="Beth Tennyson" userId="1ecceb97-a249-4b81-803f-86b8c3e4d57b" providerId="ADAL" clId="{58C2F7D6-915F-4CC8-A56B-5FFEE9204E7B}" dt="2022-06-06T12:42:58.196" v="8"/>
          <ac:grpSpMkLst>
            <pc:docMk/>
            <pc:sldMk cId="3862964714" sldId="291"/>
            <ac:grpSpMk id="22" creationId="{2B70117C-EAB9-164C-71DC-407AEFA2EFE0}"/>
          </ac:grpSpMkLst>
        </pc:grpChg>
        <pc:picChg chg="mod">
          <ac:chgData name="Beth Tennyson" userId="1ecceb97-a249-4b81-803f-86b8c3e4d57b" providerId="ADAL" clId="{58C2F7D6-915F-4CC8-A56B-5FFEE9204E7B}" dt="2022-06-06T12:42:58.196" v="8"/>
          <ac:picMkLst>
            <pc:docMk/>
            <pc:sldMk cId="3862964714" sldId="291"/>
            <ac:picMk id="24" creationId="{5CD9A5FE-2F0A-B37A-D945-254C87D6C425}"/>
          </ac:picMkLst>
        </pc:picChg>
      </pc:sldChg>
      <pc:sldChg chg="addSp modSp modNotesTx">
        <pc:chgData name="Beth Tennyson" userId="1ecceb97-a249-4b81-803f-86b8c3e4d57b" providerId="ADAL" clId="{58C2F7D6-915F-4CC8-A56B-5FFEE9204E7B}" dt="2022-06-06T12:43:32.344" v="39" actId="20577"/>
        <pc:sldMkLst>
          <pc:docMk/>
          <pc:sldMk cId="1358308272" sldId="292"/>
        </pc:sldMkLst>
        <pc:spChg chg="mod">
          <ac:chgData name="Beth Tennyson" userId="1ecceb97-a249-4b81-803f-86b8c3e4d57b" providerId="ADAL" clId="{58C2F7D6-915F-4CC8-A56B-5FFEE9204E7B}" dt="2022-06-06T12:43:04.545" v="10"/>
          <ac:spMkLst>
            <pc:docMk/>
            <pc:sldMk cId="1358308272" sldId="292"/>
            <ac:spMk id="25" creationId="{CC965F47-904F-3339-27B2-74331CE4D28E}"/>
          </ac:spMkLst>
        </pc:spChg>
        <pc:grpChg chg="add mod">
          <ac:chgData name="Beth Tennyson" userId="1ecceb97-a249-4b81-803f-86b8c3e4d57b" providerId="ADAL" clId="{58C2F7D6-915F-4CC8-A56B-5FFEE9204E7B}" dt="2022-06-06T12:43:04.545" v="10"/>
          <ac:grpSpMkLst>
            <pc:docMk/>
            <pc:sldMk cId="1358308272" sldId="292"/>
            <ac:grpSpMk id="22" creationId="{333A5493-A560-C42C-7AEF-64E65FD67A38}"/>
          </ac:grpSpMkLst>
        </pc:grpChg>
        <pc:picChg chg="mod">
          <ac:chgData name="Beth Tennyson" userId="1ecceb97-a249-4b81-803f-86b8c3e4d57b" providerId="ADAL" clId="{58C2F7D6-915F-4CC8-A56B-5FFEE9204E7B}" dt="2022-06-06T12:43:04.545" v="10"/>
          <ac:picMkLst>
            <pc:docMk/>
            <pc:sldMk cId="1358308272" sldId="292"/>
            <ac:picMk id="24" creationId="{D32A51F8-7160-3CBB-DE34-A64AB144D2E1}"/>
          </ac:picMkLst>
        </pc:picChg>
      </pc:sldChg>
      <pc:sldChg chg="add">
        <pc:chgData name="Beth Tennyson" userId="1ecceb97-a249-4b81-803f-86b8c3e4d57b" providerId="ADAL" clId="{58C2F7D6-915F-4CC8-A56B-5FFEE9204E7B}" dt="2022-06-06T12:31:56.935" v="0"/>
        <pc:sldMkLst>
          <pc:docMk/>
          <pc:sldMk cId="1574733476" sldId="293"/>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547EE45-5773-4B47-BED0-A0756D3A0E6D}" type="datetimeFigureOut">
              <a:rPr lang="en-US" smtClean="0"/>
              <a:t>6/6/2022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213CCCF-423B-4A07-B601-356816986622}" type="slidenum">
              <a:rPr lang="en-US" smtClean="0"/>
              <a:t>‹#›</a:t>
            </a:fld>
            <a:endParaRPr lang="en-US"/>
          </a:p>
        </p:txBody>
      </p:sp>
    </p:spTree>
    <p:extLst>
      <p:ext uri="{BB962C8B-B14F-4D97-AF65-F5344CB8AC3E}">
        <p14:creationId xmlns:p14="http://schemas.microsoft.com/office/powerpoint/2010/main" val="6373501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drawdown.org/solutions/table-of-solutions"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forms.office.com/r/weLJL91zi9"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10000"/>
              </a:lnSpc>
            </a:pPr>
            <a:r>
              <a:rPr lang="en-US" sz="1800" b="1" dirty="0">
                <a:effectLst/>
                <a:latin typeface="Times New Roman" panose="02020603050405020304" pitchFamily="18" charset="0"/>
                <a:ea typeface="Calibri" panose="020F0502020204030204" pitchFamily="34" charset="0"/>
              </a:rPr>
              <a:t>Chapter overview</a:t>
            </a:r>
            <a:r>
              <a:rPr lang="en-US" sz="1800" dirty="0">
                <a:effectLst/>
                <a:latin typeface="Times New Roman" panose="02020603050405020304" pitchFamily="18" charset="0"/>
                <a:ea typeface="Calibri" panose="020F0502020204030204" pitchFamily="34" charset="0"/>
              </a:rPr>
              <a:t>:</a:t>
            </a:r>
            <a:endParaRPr lang="en-US" sz="1800" dirty="0">
              <a:effectLst/>
              <a:latin typeface="Arial" panose="020B0604020202020204" pitchFamily="34" charset="0"/>
              <a:ea typeface="Arial" panose="020B0604020202020204" pitchFamily="34" charset="0"/>
            </a:endParaRPr>
          </a:p>
          <a:p>
            <a:pPr algn="just" fontAlgn="base">
              <a:lnSpc>
                <a:spcPct val="110000"/>
              </a:lnSpc>
              <a:tabLst>
                <a:tab pos="1285875" algn="l"/>
              </a:tabLst>
            </a:pPr>
            <a:r>
              <a:rPr lang="en-GB" sz="1800" dirty="0">
                <a:effectLst/>
                <a:highlight>
                  <a:srgbClr val="FFFFFF"/>
                </a:highlight>
                <a:latin typeface="Times New Roman" panose="02020603050405020304" pitchFamily="18" charset="0"/>
                <a:ea typeface="Calibri" panose="020F0502020204030204" pitchFamily="34" charset="0"/>
              </a:rPr>
              <a:t>At this point, students should have a firm understanding of (i) climate change and (ii) how renewable energy technologies (particularly wind and solar) aim to mitigate climate change. In this chapter, students will learn about other ways that scientists and other researchers are trying to counter climate change. </a:t>
            </a:r>
            <a:r>
              <a:rPr lang="en-GB" sz="1800" dirty="0">
                <a:solidFill>
                  <a:srgbClr val="000000"/>
                </a:solidFill>
                <a:effectLst/>
                <a:latin typeface="Times New Roman" panose="02020603050405020304" pitchFamily="18" charset="0"/>
                <a:ea typeface="Times New Roman" panose="02020603050405020304" pitchFamily="18" charset="0"/>
              </a:rPr>
              <a:t>This lesson will include discussions on carbon capture and storage, and electricity producing algae, reducing methane from cows/pigs by more veggie friendly diet, behaviour science and how we make decisions / change our behaviours, electric vehicles vs gas, intermittent energy and how storage compensates for that, among other options!</a:t>
            </a:r>
            <a:endParaRPr lang="en-US" sz="1800" dirty="0">
              <a:effectLst/>
              <a:latin typeface="Times New Roman" panose="02020603050405020304" pitchFamily="18" charset="0"/>
              <a:ea typeface="Times New Roman" panose="02020603050405020304" pitchFamily="18" charset="0"/>
            </a:endParaRPr>
          </a:p>
          <a:p>
            <a:pPr algn="just" fontAlgn="base">
              <a:lnSpc>
                <a:spcPct val="110000"/>
              </a:lnSpc>
            </a:pPr>
            <a:r>
              <a:rPr lang="en-GB" sz="1800" dirty="0">
                <a:solidFill>
                  <a:srgbClr val="000000"/>
                </a:solidFill>
                <a:effectLst/>
                <a:latin typeface="Times New Roman" panose="02020603050405020304" pitchFamily="18" charset="0"/>
                <a:ea typeface="Times New Roman" panose="02020603050405020304" pitchFamily="18" charset="0"/>
              </a:rPr>
              <a:t> </a:t>
            </a:r>
            <a:endParaRPr lang="en-US" sz="1800" dirty="0">
              <a:effectLst/>
              <a:latin typeface="Times New Roman" panose="02020603050405020304" pitchFamily="18" charset="0"/>
              <a:ea typeface="Times New Roman" panose="02020603050405020304" pitchFamily="18" charset="0"/>
            </a:endParaRPr>
          </a:p>
          <a:p>
            <a:pPr algn="just" fontAlgn="base">
              <a:lnSpc>
                <a:spcPct val="110000"/>
              </a:lnSpc>
            </a:pPr>
            <a:r>
              <a:rPr lang="en-GB" sz="1800" b="1" dirty="0">
                <a:solidFill>
                  <a:srgbClr val="000000"/>
                </a:solidFill>
                <a:effectLst/>
                <a:latin typeface="Times New Roman" panose="02020603050405020304" pitchFamily="18" charset="0"/>
                <a:ea typeface="Times New Roman" panose="02020603050405020304" pitchFamily="18" charset="0"/>
              </a:rPr>
              <a:t>Topics</a:t>
            </a:r>
            <a:r>
              <a:rPr lang="en-GB" sz="1800" dirty="0">
                <a:solidFill>
                  <a:srgbClr val="000000"/>
                </a:solidFill>
                <a:effectLst/>
                <a:latin typeface="Times New Roman" panose="02020603050405020304" pitchFamily="18" charset="0"/>
                <a:ea typeface="Times New Roman" panose="02020603050405020304" pitchFamily="18" charset="0"/>
              </a:rPr>
              <a:t>:</a:t>
            </a:r>
            <a:endParaRPr lang="en-US" sz="1800" dirty="0">
              <a:effectLst/>
              <a:latin typeface="Times New Roman" panose="02020603050405020304" pitchFamily="18" charset="0"/>
              <a:ea typeface="Times New Roman" panose="02020603050405020304" pitchFamily="18" charset="0"/>
            </a:endParaRPr>
          </a:p>
          <a:p>
            <a:pPr algn="just" fontAlgn="base">
              <a:lnSpc>
                <a:spcPct val="110000"/>
              </a:lnSpc>
            </a:pPr>
            <a:r>
              <a:rPr lang="en-GB" sz="1800" dirty="0">
                <a:solidFill>
                  <a:srgbClr val="000000"/>
                </a:solidFill>
                <a:effectLst/>
                <a:latin typeface="Times New Roman" panose="02020603050405020304" pitchFamily="18" charset="0"/>
                <a:ea typeface="Times New Roman" panose="02020603050405020304" pitchFamily="18" charset="0"/>
              </a:rPr>
              <a:t>microbiology, atmospheric sciences, </a:t>
            </a:r>
            <a:r>
              <a:rPr lang="en-GB" sz="1800" dirty="0">
                <a:effectLst/>
                <a:latin typeface="Times New Roman" panose="02020603050405020304" pitchFamily="18" charset="0"/>
                <a:ea typeface="Times New Roman" panose="02020603050405020304" pitchFamily="18" charset="0"/>
              </a:rPr>
              <a:t>invention</a:t>
            </a:r>
            <a:r>
              <a:rPr lang="en-GB" sz="1800" dirty="0">
                <a:solidFill>
                  <a:srgbClr val="000000"/>
                </a:solidFill>
                <a:effectLst/>
                <a:latin typeface="Times New Roman" panose="02020603050405020304" pitchFamily="18" charset="0"/>
                <a:ea typeface="Times New Roman" panose="02020603050405020304" pitchFamily="18" charset="0"/>
              </a:rPr>
              <a:t>, behavioural sciences, </a:t>
            </a:r>
            <a:r>
              <a:rPr lang="en-GB" sz="1800" dirty="0">
                <a:effectLst/>
                <a:latin typeface="Times New Roman" panose="02020603050405020304" pitchFamily="18" charset="0"/>
                <a:ea typeface="Times New Roman" panose="02020603050405020304" pitchFamily="18" charset="0"/>
              </a:rPr>
              <a:t>climate change</a:t>
            </a:r>
            <a:endParaRPr lang="en-US" sz="1800" dirty="0">
              <a:effectLst/>
              <a:latin typeface="Times New Roman" panose="02020603050405020304" pitchFamily="18" charset="0"/>
              <a:ea typeface="Times New Roman" panose="02020603050405020304" pitchFamily="18" charset="0"/>
            </a:endParaRPr>
          </a:p>
          <a:p>
            <a:endParaRPr lang="en-US" dirty="0"/>
          </a:p>
          <a:p>
            <a:endParaRPr lang="en-US" dirty="0"/>
          </a:p>
          <a:p>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Images from various freely available sources: </a:t>
            </a:r>
            <a:r>
              <a:rPr lang="en-US" sz="1200" dirty="0" err="1"/>
              <a:t>Pexels</a:t>
            </a:r>
            <a:r>
              <a:rPr lang="en-US" sz="1200" dirty="0"/>
              <a:t>, clipart-library.com, and PPT online free images, and the Carbon Capture </a:t>
            </a:r>
            <a:r>
              <a:rPr lang="en-US" b="0" i="0" dirty="0">
                <a:solidFill>
                  <a:srgbClr val="5F7D95"/>
                </a:solidFill>
                <a:effectLst/>
                <a:latin typeface="Proxima Nova"/>
              </a:rPr>
              <a:t>image: Flaticon.com has been designed using resources from Flaticon.com</a:t>
            </a:r>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A5A7FD10-2683-4DF6-8396-E77CAD4D558A}" type="slidenum">
              <a:rPr lang="en-US" smtClean="0"/>
              <a:t>1</a:t>
            </a:fld>
            <a:endParaRPr lang="en-US"/>
          </a:p>
        </p:txBody>
      </p:sp>
    </p:spTree>
    <p:extLst>
      <p:ext uri="{BB962C8B-B14F-4D97-AF65-F5344CB8AC3E}">
        <p14:creationId xmlns:p14="http://schemas.microsoft.com/office/powerpoint/2010/main" val="35654359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fontAlgn="base">
              <a:lnSpc>
                <a:spcPct val="110000"/>
              </a:lnSpc>
              <a:tabLst>
                <a:tab pos="1285875" algn="l"/>
              </a:tabLst>
            </a:pPr>
            <a:r>
              <a:rPr lang="en-GB" sz="1200" b="1" dirty="0">
                <a:solidFill>
                  <a:srgbClr val="000000"/>
                </a:solidFill>
                <a:effectLst/>
                <a:latin typeface="Times New Roman" panose="02020603050405020304" pitchFamily="18" charset="0"/>
                <a:ea typeface="Times New Roman" panose="02020603050405020304" pitchFamily="18" charset="0"/>
              </a:rPr>
              <a:t>Essential Questions:</a:t>
            </a:r>
            <a:endParaRPr lang="en-US" sz="1200" dirty="0">
              <a:effectLst/>
              <a:latin typeface="Times New Roman" panose="02020603050405020304" pitchFamily="18" charset="0"/>
              <a:ea typeface="Times New Roman" panose="02020603050405020304" pitchFamily="18" charset="0"/>
            </a:endParaRPr>
          </a:p>
          <a:p>
            <a:pPr marL="342900" lvl="0" indent="-342900" algn="just" fontAlgn="base">
              <a:lnSpc>
                <a:spcPct val="110000"/>
              </a:lnSpc>
              <a:buFont typeface="Symbol" panose="05050102010706020507" pitchFamily="18" charset="2"/>
              <a:buChar char=""/>
              <a:tabLst>
                <a:tab pos="1285875" algn="l"/>
              </a:tabLst>
            </a:pPr>
            <a:r>
              <a:rPr lang="en-GB" sz="1200" dirty="0">
                <a:solidFill>
                  <a:srgbClr val="000000"/>
                </a:solidFill>
                <a:effectLst/>
                <a:latin typeface="Times New Roman" panose="02020603050405020304" pitchFamily="18" charset="0"/>
                <a:ea typeface="Times New Roman" panose="02020603050405020304" pitchFamily="18" charset="0"/>
              </a:rPr>
              <a:t>What else, besides energy emissions, influences the climate? </a:t>
            </a:r>
            <a:endParaRPr lang="en-US" sz="1200" dirty="0">
              <a:effectLst/>
              <a:latin typeface="Times New Roman" panose="02020603050405020304" pitchFamily="18" charset="0"/>
              <a:ea typeface="Times New Roman" panose="02020603050405020304" pitchFamily="18" charset="0"/>
            </a:endParaRPr>
          </a:p>
          <a:p>
            <a:pPr marL="342900" lvl="0" indent="-342900" algn="just" fontAlgn="base">
              <a:lnSpc>
                <a:spcPct val="110000"/>
              </a:lnSpc>
              <a:buFont typeface="Symbol" panose="05050102010706020507" pitchFamily="18" charset="2"/>
              <a:buChar char=""/>
              <a:tabLst>
                <a:tab pos="1285875" algn="l"/>
              </a:tabLst>
            </a:pPr>
            <a:r>
              <a:rPr lang="en-GB" sz="1200" dirty="0">
                <a:solidFill>
                  <a:srgbClr val="000000"/>
                </a:solidFill>
                <a:effectLst/>
                <a:latin typeface="Times New Roman" panose="02020603050405020304" pitchFamily="18" charset="0"/>
                <a:ea typeface="Times New Roman" panose="02020603050405020304" pitchFamily="18" charset="0"/>
              </a:rPr>
              <a:t>Can we reverse the impact of climate change?</a:t>
            </a:r>
            <a:endParaRPr lang="en-US" sz="1200" dirty="0">
              <a:effectLst/>
              <a:latin typeface="Times New Roman" panose="02020603050405020304" pitchFamily="18" charset="0"/>
              <a:ea typeface="Times New Roman" panose="02020603050405020304" pitchFamily="18" charset="0"/>
            </a:endParaRPr>
          </a:p>
          <a:p>
            <a:pPr marL="342900" lvl="0" indent="-342900" algn="just" fontAlgn="base">
              <a:lnSpc>
                <a:spcPct val="110000"/>
              </a:lnSpc>
              <a:buFont typeface="Symbol" panose="05050102010706020507" pitchFamily="18" charset="2"/>
              <a:buChar char=""/>
              <a:tabLst>
                <a:tab pos="1285875" algn="l"/>
              </a:tabLst>
            </a:pPr>
            <a:r>
              <a:rPr lang="en-GB" sz="1200" dirty="0">
                <a:solidFill>
                  <a:srgbClr val="000000"/>
                </a:solidFill>
                <a:effectLst/>
                <a:latin typeface="Times New Roman" panose="02020603050405020304" pitchFamily="18" charset="0"/>
                <a:ea typeface="Times New Roman" panose="02020603050405020304" pitchFamily="18" charset="0"/>
              </a:rPr>
              <a:t>What is a practice we can do every day to mitigate climate change?</a:t>
            </a:r>
            <a:endParaRPr lang="en-US" sz="1200" dirty="0">
              <a:effectLst/>
              <a:latin typeface="Times New Roman" panose="02020603050405020304" pitchFamily="18" charset="0"/>
              <a:ea typeface="Times New Roman" panose="02020603050405020304" pitchFamily="18" charset="0"/>
            </a:endParaRPr>
          </a:p>
          <a:p>
            <a:pPr algn="just" fontAlgn="base">
              <a:lnSpc>
                <a:spcPct val="110000"/>
              </a:lnSpc>
              <a:tabLst>
                <a:tab pos="1285875" algn="l"/>
              </a:tabLst>
            </a:pPr>
            <a:r>
              <a:rPr lang="en-GB" sz="1200" dirty="0">
                <a:solidFill>
                  <a:srgbClr val="000000"/>
                </a:solidFill>
                <a:effectLst/>
                <a:latin typeface="Times New Roman" panose="02020603050405020304" pitchFamily="18" charset="0"/>
                <a:ea typeface="Times New Roman" panose="02020603050405020304" pitchFamily="18" charset="0"/>
              </a:rPr>
              <a:t> </a:t>
            </a:r>
            <a:endParaRPr lang="en-US" sz="1200" dirty="0">
              <a:effectLst/>
              <a:latin typeface="Times New Roman" panose="02020603050405020304" pitchFamily="18" charset="0"/>
              <a:ea typeface="Times New Roman" panose="02020603050405020304" pitchFamily="18" charset="0"/>
            </a:endParaRPr>
          </a:p>
          <a:p>
            <a:pPr algn="just" fontAlgn="base">
              <a:lnSpc>
                <a:spcPct val="110000"/>
              </a:lnSpc>
              <a:tabLst>
                <a:tab pos="1285875" algn="l"/>
              </a:tabLst>
            </a:pPr>
            <a:r>
              <a:rPr lang="en-GB" sz="1200" b="1" dirty="0">
                <a:solidFill>
                  <a:srgbClr val="000000"/>
                </a:solidFill>
                <a:effectLst/>
                <a:latin typeface="Times New Roman" panose="02020603050405020304" pitchFamily="18" charset="0"/>
                <a:ea typeface="Times New Roman" panose="02020603050405020304" pitchFamily="18" charset="0"/>
              </a:rPr>
              <a:t>Enduring Understandings:</a:t>
            </a:r>
            <a:endParaRPr lang="en-US" sz="1200" dirty="0">
              <a:effectLst/>
              <a:latin typeface="Times New Roman" panose="02020603050405020304" pitchFamily="18" charset="0"/>
              <a:ea typeface="Times New Roman" panose="02020603050405020304" pitchFamily="18" charset="0"/>
            </a:endParaRPr>
          </a:p>
          <a:p>
            <a:pPr marL="342900" lvl="0" indent="-342900" algn="just" fontAlgn="base">
              <a:lnSpc>
                <a:spcPct val="110000"/>
              </a:lnSpc>
              <a:buFont typeface="Symbol" panose="05050102010706020507" pitchFamily="18" charset="2"/>
              <a:buChar char=""/>
              <a:tabLst>
                <a:tab pos="1285875" algn="l"/>
              </a:tabLst>
            </a:pPr>
            <a:r>
              <a:rPr lang="en-GB" sz="1200" dirty="0">
                <a:solidFill>
                  <a:srgbClr val="000000"/>
                </a:solidFill>
                <a:effectLst/>
                <a:latin typeface="Times New Roman" panose="02020603050405020304" pitchFamily="18" charset="0"/>
                <a:ea typeface="Times New Roman" panose="02020603050405020304" pitchFamily="18" charset="0"/>
              </a:rPr>
              <a:t>There is more contributing to climate change than just coal and natural gas emissions</a:t>
            </a:r>
            <a:endParaRPr lang="en-US" sz="1200" dirty="0">
              <a:effectLst/>
              <a:latin typeface="Times New Roman" panose="02020603050405020304" pitchFamily="18" charset="0"/>
              <a:ea typeface="Times New Roman" panose="02020603050405020304" pitchFamily="18" charset="0"/>
            </a:endParaRPr>
          </a:p>
          <a:p>
            <a:pPr marL="342900" lvl="0" indent="-342900" algn="just" fontAlgn="base">
              <a:lnSpc>
                <a:spcPct val="110000"/>
              </a:lnSpc>
              <a:buFont typeface="Symbol" panose="05050102010706020507" pitchFamily="18" charset="2"/>
              <a:buChar char=""/>
              <a:tabLst>
                <a:tab pos="1285875" algn="l"/>
              </a:tabLst>
            </a:pPr>
            <a:r>
              <a:rPr lang="en-GB" sz="1200" dirty="0">
                <a:solidFill>
                  <a:srgbClr val="000000"/>
                </a:solidFill>
                <a:effectLst/>
                <a:latin typeface="Times New Roman" panose="02020603050405020304" pitchFamily="18" charset="0"/>
                <a:ea typeface="Times New Roman" panose="02020603050405020304" pitchFamily="18" charset="0"/>
              </a:rPr>
              <a:t>Many different fields of science, and even non-science fields are working on the problem, therefore, interdisciplinary learning and collaboration is key! </a:t>
            </a:r>
            <a:endParaRPr lang="en-US" sz="1200" dirty="0">
              <a:effectLst/>
              <a:latin typeface="Times New Roman" panose="02020603050405020304" pitchFamily="18" charset="0"/>
              <a:ea typeface="Times New Roman" panose="02020603050405020304" pitchFamily="18" charset="0"/>
            </a:endParaRPr>
          </a:p>
          <a:p>
            <a:pPr marL="342900" lvl="0" indent="-342900" algn="just" fontAlgn="base">
              <a:lnSpc>
                <a:spcPct val="110000"/>
              </a:lnSpc>
              <a:buFont typeface="Symbol" panose="05050102010706020507" pitchFamily="18" charset="2"/>
              <a:buChar char=""/>
              <a:tabLst>
                <a:tab pos="1285875" algn="l"/>
              </a:tabLst>
            </a:pPr>
            <a:r>
              <a:rPr lang="en-GB" sz="1200" dirty="0">
                <a:solidFill>
                  <a:srgbClr val="000000"/>
                </a:solidFill>
                <a:effectLst/>
                <a:latin typeface="Times New Roman" panose="02020603050405020304" pitchFamily="18" charset="0"/>
                <a:ea typeface="Times New Roman" panose="02020603050405020304" pitchFamily="18" charset="0"/>
              </a:rPr>
              <a:t>More inventions and innovative ideas are needed to fix the problem – and they are all part of the solution!</a:t>
            </a:r>
            <a:endParaRPr lang="en-US" sz="1200" dirty="0">
              <a:effectLst/>
              <a:latin typeface="Times New Roman" panose="02020603050405020304" pitchFamily="18" charset="0"/>
              <a:ea typeface="Times New Roman" panose="02020603050405020304" pitchFamily="18" charset="0"/>
            </a:endParaRPr>
          </a:p>
          <a:p>
            <a:pPr marL="457200" algn="just" fontAlgn="base">
              <a:lnSpc>
                <a:spcPct val="110000"/>
              </a:lnSpc>
              <a:tabLst>
                <a:tab pos="1285875" algn="l"/>
              </a:tabLst>
            </a:pPr>
            <a:r>
              <a:rPr lang="en-GB" sz="1200" dirty="0">
                <a:solidFill>
                  <a:srgbClr val="000000"/>
                </a:solidFill>
                <a:effectLst/>
                <a:latin typeface="Times New Roman" panose="02020603050405020304" pitchFamily="18" charset="0"/>
                <a:ea typeface="Times New Roman" panose="02020603050405020304" pitchFamily="18" charset="0"/>
              </a:rPr>
              <a:t> </a:t>
            </a:r>
            <a:endParaRPr lang="en-US" sz="1200" dirty="0">
              <a:effectLst/>
              <a:latin typeface="Times New Roman" panose="02020603050405020304" pitchFamily="18" charset="0"/>
              <a:ea typeface="Times New Roman" panose="02020603050405020304" pitchFamily="18" charset="0"/>
            </a:endParaRPr>
          </a:p>
          <a:p>
            <a:pPr algn="just" fontAlgn="base">
              <a:lnSpc>
                <a:spcPct val="110000"/>
              </a:lnSpc>
              <a:tabLst>
                <a:tab pos="1285875" algn="l"/>
              </a:tabLst>
            </a:pPr>
            <a:r>
              <a:rPr lang="en-GB" sz="1200" b="1" dirty="0">
                <a:solidFill>
                  <a:srgbClr val="000000"/>
                </a:solidFill>
                <a:effectLst/>
                <a:latin typeface="Times New Roman" panose="02020603050405020304" pitchFamily="18" charset="0"/>
                <a:ea typeface="Times New Roman" panose="02020603050405020304" pitchFamily="18" charset="0"/>
              </a:rPr>
              <a:t>Vocabulary:</a:t>
            </a:r>
            <a:endParaRPr lang="en-US" sz="1200" dirty="0">
              <a:effectLst/>
              <a:latin typeface="Times New Roman" panose="02020603050405020304" pitchFamily="18" charset="0"/>
              <a:ea typeface="Times New Roman" panose="02020603050405020304" pitchFamily="18" charset="0"/>
            </a:endParaRPr>
          </a:p>
          <a:p>
            <a:pPr algn="just" fontAlgn="base">
              <a:lnSpc>
                <a:spcPct val="110000"/>
              </a:lnSpc>
              <a:tabLst>
                <a:tab pos="180340" algn="l"/>
              </a:tabLst>
            </a:pPr>
            <a:r>
              <a:rPr lang="en-GB" sz="1200" dirty="0">
                <a:solidFill>
                  <a:srgbClr val="000000"/>
                </a:solidFill>
                <a:effectLst/>
                <a:latin typeface="Times New Roman" panose="02020603050405020304" pitchFamily="18" charset="0"/>
                <a:ea typeface="Times New Roman" panose="02020603050405020304" pitchFamily="18" charset="0"/>
              </a:rPr>
              <a:t>	Behaviour, carbon capture, absorb, intermittent, batteries, storage, invention</a:t>
            </a:r>
            <a:endParaRPr lang="en-US" sz="1200" dirty="0">
              <a:effectLst/>
              <a:latin typeface="Times New Roman" panose="02020603050405020304" pitchFamily="18" charset="0"/>
              <a:ea typeface="Times New Roman" panose="02020603050405020304" pitchFamily="18" charset="0"/>
            </a:endParaRPr>
          </a:p>
          <a:p>
            <a:endParaRPr lang="en-US" dirty="0"/>
          </a:p>
          <a:p>
            <a:endParaRPr lang="en-US" dirty="0"/>
          </a:p>
        </p:txBody>
      </p:sp>
      <p:sp>
        <p:nvSpPr>
          <p:cNvPr id="4" name="Slide Number Placeholder 3"/>
          <p:cNvSpPr>
            <a:spLocks noGrp="1"/>
          </p:cNvSpPr>
          <p:nvPr>
            <p:ph type="sldNum" sz="quarter" idx="5"/>
          </p:nvPr>
        </p:nvSpPr>
        <p:spPr/>
        <p:txBody>
          <a:bodyPr/>
          <a:lstStyle/>
          <a:p>
            <a:fld id="{1213CCCF-423B-4A07-B601-356816986622}" type="slidenum">
              <a:rPr lang="en-US" smtClean="0"/>
              <a:t>2</a:t>
            </a:fld>
            <a:endParaRPr lang="en-US"/>
          </a:p>
        </p:txBody>
      </p:sp>
    </p:spTree>
    <p:extLst>
      <p:ext uri="{BB962C8B-B14F-4D97-AF65-F5344CB8AC3E}">
        <p14:creationId xmlns:p14="http://schemas.microsoft.com/office/powerpoint/2010/main" val="32840603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fontAlgn="base">
              <a:lnSpc>
                <a:spcPct val="110000"/>
              </a:lnSpc>
              <a:tabLst>
                <a:tab pos="1285875" algn="l"/>
              </a:tabLst>
            </a:pPr>
            <a:r>
              <a:rPr lang="en-GB" sz="1200" b="1" dirty="0">
                <a:solidFill>
                  <a:srgbClr val="000000"/>
                </a:solidFill>
                <a:effectLst/>
                <a:latin typeface="Times New Roman" panose="02020603050405020304" pitchFamily="18" charset="0"/>
                <a:ea typeface="Times New Roman" panose="02020603050405020304" pitchFamily="18" charset="0"/>
              </a:rPr>
              <a:t>Essential Questions:</a:t>
            </a:r>
            <a:endParaRPr lang="en-US" sz="1200" dirty="0">
              <a:effectLst/>
              <a:latin typeface="Times New Roman" panose="02020603050405020304" pitchFamily="18" charset="0"/>
              <a:ea typeface="Times New Roman" panose="02020603050405020304" pitchFamily="18" charset="0"/>
            </a:endParaRPr>
          </a:p>
          <a:p>
            <a:pPr marL="342900" lvl="0" indent="-342900" algn="just" fontAlgn="base">
              <a:lnSpc>
                <a:spcPct val="110000"/>
              </a:lnSpc>
              <a:buFont typeface="Symbol" panose="05050102010706020507" pitchFamily="18" charset="2"/>
              <a:buChar char=""/>
              <a:tabLst>
                <a:tab pos="1285875" algn="l"/>
              </a:tabLst>
            </a:pPr>
            <a:r>
              <a:rPr lang="en-GB" sz="1200" dirty="0">
                <a:solidFill>
                  <a:srgbClr val="000000"/>
                </a:solidFill>
                <a:effectLst/>
                <a:latin typeface="Times New Roman" panose="02020603050405020304" pitchFamily="18" charset="0"/>
                <a:ea typeface="Times New Roman" panose="02020603050405020304" pitchFamily="18" charset="0"/>
              </a:rPr>
              <a:t>What else, besides energy emissions, influences the climate? </a:t>
            </a:r>
            <a:endParaRPr lang="en-US" sz="1200" dirty="0">
              <a:effectLst/>
              <a:latin typeface="Times New Roman" panose="02020603050405020304" pitchFamily="18" charset="0"/>
              <a:ea typeface="Times New Roman" panose="02020603050405020304" pitchFamily="18" charset="0"/>
            </a:endParaRPr>
          </a:p>
          <a:p>
            <a:pPr marL="342900" lvl="0" indent="-342900" algn="just" fontAlgn="base">
              <a:lnSpc>
                <a:spcPct val="110000"/>
              </a:lnSpc>
              <a:buFont typeface="Symbol" panose="05050102010706020507" pitchFamily="18" charset="2"/>
              <a:buChar char=""/>
              <a:tabLst>
                <a:tab pos="1285875" algn="l"/>
              </a:tabLst>
            </a:pPr>
            <a:r>
              <a:rPr lang="en-GB" sz="1200" dirty="0">
                <a:solidFill>
                  <a:srgbClr val="000000"/>
                </a:solidFill>
                <a:effectLst/>
                <a:latin typeface="Times New Roman" panose="02020603050405020304" pitchFamily="18" charset="0"/>
                <a:ea typeface="Times New Roman" panose="02020603050405020304" pitchFamily="18" charset="0"/>
              </a:rPr>
              <a:t>Can we reverse the impact of climate change?</a:t>
            </a:r>
            <a:endParaRPr lang="en-US" sz="1200" dirty="0">
              <a:effectLst/>
              <a:latin typeface="Times New Roman" panose="02020603050405020304" pitchFamily="18" charset="0"/>
              <a:ea typeface="Times New Roman" panose="02020603050405020304" pitchFamily="18" charset="0"/>
            </a:endParaRPr>
          </a:p>
          <a:p>
            <a:pPr marL="342900" lvl="0" indent="-342900" algn="just" fontAlgn="base">
              <a:lnSpc>
                <a:spcPct val="110000"/>
              </a:lnSpc>
              <a:buFont typeface="Symbol" panose="05050102010706020507" pitchFamily="18" charset="2"/>
              <a:buChar char=""/>
              <a:tabLst>
                <a:tab pos="1285875" algn="l"/>
              </a:tabLst>
            </a:pPr>
            <a:r>
              <a:rPr lang="en-GB" sz="1200" dirty="0">
                <a:solidFill>
                  <a:srgbClr val="000000"/>
                </a:solidFill>
                <a:effectLst/>
                <a:latin typeface="Times New Roman" panose="02020603050405020304" pitchFamily="18" charset="0"/>
                <a:ea typeface="Times New Roman" panose="02020603050405020304" pitchFamily="18" charset="0"/>
              </a:rPr>
              <a:t>What is a practice we can do every day to mitigate climate change?</a:t>
            </a:r>
            <a:endParaRPr lang="en-US" sz="1200" dirty="0">
              <a:effectLst/>
              <a:latin typeface="Times New Roman" panose="02020603050405020304" pitchFamily="18" charset="0"/>
              <a:ea typeface="Times New Roman" panose="02020603050405020304" pitchFamily="18" charset="0"/>
            </a:endParaRPr>
          </a:p>
          <a:p>
            <a:pPr algn="just" fontAlgn="base">
              <a:lnSpc>
                <a:spcPct val="110000"/>
              </a:lnSpc>
              <a:tabLst>
                <a:tab pos="1285875" algn="l"/>
              </a:tabLst>
            </a:pPr>
            <a:r>
              <a:rPr lang="en-GB" sz="1200" dirty="0">
                <a:solidFill>
                  <a:srgbClr val="000000"/>
                </a:solidFill>
                <a:effectLst/>
                <a:latin typeface="Times New Roman" panose="02020603050405020304" pitchFamily="18" charset="0"/>
                <a:ea typeface="Times New Roman" panose="02020603050405020304" pitchFamily="18" charset="0"/>
              </a:rPr>
              <a:t> </a:t>
            </a:r>
            <a:endParaRPr lang="en-US" sz="1200" dirty="0">
              <a:effectLst/>
              <a:latin typeface="Times New Roman" panose="02020603050405020304" pitchFamily="18" charset="0"/>
              <a:ea typeface="Times New Roman" panose="02020603050405020304" pitchFamily="18" charset="0"/>
            </a:endParaRPr>
          </a:p>
          <a:p>
            <a:pPr algn="just" fontAlgn="base">
              <a:lnSpc>
                <a:spcPct val="110000"/>
              </a:lnSpc>
              <a:tabLst>
                <a:tab pos="1285875" algn="l"/>
              </a:tabLst>
            </a:pPr>
            <a:r>
              <a:rPr lang="en-GB" sz="1200" b="1" dirty="0">
                <a:solidFill>
                  <a:srgbClr val="000000"/>
                </a:solidFill>
                <a:effectLst/>
                <a:latin typeface="Times New Roman" panose="02020603050405020304" pitchFamily="18" charset="0"/>
                <a:ea typeface="Times New Roman" panose="02020603050405020304" pitchFamily="18" charset="0"/>
              </a:rPr>
              <a:t>Enduring Understandings:</a:t>
            </a:r>
            <a:endParaRPr lang="en-US" sz="1200" dirty="0">
              <a:effectLst/>
              <a:latin typeface="Times New Roman" panose="02020603050405020304" pitchFamily="18" charset="0"/>
              <a:ea typeface="Times New Roman" panose="02020603050405020304" pitchFamily="18" charset="0"/>
            </a:endParaRPr>
          </a:p>
          <a:p>
            <a:pPr marL="342900" lvl="0" indent="-342900" algn="just" fontAlgn="base">
              <a:lnSpc>
                <a:spcPct val="110000"/>
              </a:lnSpc>
              <a:buFont typeface="Symbol" panose="05050102010706020507" pitchFamily="18" charset="2"/>
              <a:buChar char=""/>
              <a:tabLst>
                <a:tab pos="1285875" algn="l"/>
              </a:tabLst>
            </a:pPr>
            <a:r>
              <a:rPr lang="en-GB" sz="1200" dirty="0">
                <a:solidFill>
                  <a:srgbClr val="000000"/>
                </a:solidFill>
                <a:effectLst/>
                <a:latin typeface="Times New Roman" panose="02020603050405020304" pitchFamily="18" charset="0"/>
                <a:ea typeface="Times New Roman" panose="02020603050405020304" pitchFamily="18" charset="0"/>
              </a:rPr>
              <a:t>There is more contributing to climate change than just coal and natural gas emissions</a:t>
            </a:r>
            <a:endParaRPr lang="en-US" sz="1200" dirty="0">
              <a:effectLst/>
              <a:latin typeface="Times New Roman" panose="02020603050405020304" pitchFamily="18" charset="0"/>
              <a:ea typeface="Times New Roman" panose="02020603050405020304" pitchFamily="18" charset="0"/>
            </a:endParaRPr>
          </a:p>
          <a:p>
            <a:pPr marL="342900" lvl="0" indent="-342900" algn="just" fontAlgn="base">
              <a:lnSpc>
                <a:spcPct val="110000"/>
              </a:lnSpc>
              <a:buFont typeface="Symbol" panose="05050102010706020507" pitchFamily="18" charset="2"/>
              <a:buChar char=""/>
              <a:tabLst>
                <a:tab pos="1285875" algn="l"/>
              </a:tabLst>
            </a:pPr>
            <a:r>
              <a:rPr lang="en-GB" sz="1200" dirty="0">
                <a:solidFill>
                  <a:srgbClr val="000000"/>
                </a:solidFill>
                <a:effectLst/>
                <a:latin typeface="Times New Roman" panose="02020603050405020304" pitchFamily="18" charset="0"/>
                <a:ea typeface="Times New Roman" panose="02020603050405020304" pitchFamily="18" charset="0"/>
              </a:rPr>
              <a:t>Many different fields of science, and even non-science fields are working on the problem, therefore, interdisciplinary learning and collaboration is key! </a:t>
            </a:r>
            <a:endParaRPr lang="en-US" sz="1200" dirty="0">
              <a:effectLst/>
              <a:latin typeface="Times New Roman" panose="02020603050405020304" pitchFamily="18" charset="0"/>
              <a:ea typeface="Times New Roman" panose="02020603050405020304" pitchFamily="18" charset="0"/>
            </a:endParaRPr>
          </a:p>
          <a:p>
            <a:pPr marL="342900" lvl="0" indent="-342900" algn="just" fontAlgn="base">
              <a:lnSpc>
                <a:spcPct val="110000"/>
              </a:lnSpc>
              <a:buFont typeface="Symbol" panose="05050102010706020507" pitchFamily="18" charset="2"/>
              <a:buChar char=""/>
              <a:tabLst>
                <a:tab pos="1285875" algn="l"/>
              </a:tabLst>
            </a:pPr>
            <a:r>
              <a:rPr lang="en-GB" sz="1200" dirty="0">
                <a:solidFill>
                  <a:srgbClr val="000000"/>
                </a:solidFill>
                <a:effectLst/>
                <a:latin typeface="Times New Roman" panose="02020603050405020304" pitchFamily="18" charset="0"/>
                <a:ea typeface="Times New Roman" panose="02020603050405020304" pitchFamily="18" charset="0"/>
              </a:rPr>
              <a:t>More inventions and innovative ideas are needed to fix the problem – and they are all part of the solution!</a:t>
            </a:r>
            <a:endParaRPr lang="en-US" sz="1200" dirty="0">
              <a:effectLst/>
              <a:latin typeface="Times New Roman" panose="02020603050405020304" pitchFamily="18" charset="0"/>
              <a:ea typeface="Times New Roman" panose="02020603050405020304" pitchFamily="18" charset="0"/>
            </a:endParaRPr>
          </a:p>
          <a:p>
            <a:pPr marL="457200" algn="just" fontAlgn="base">
              <a:lnSpc>
                <a:spcPct val="110000"/>
              </a:lnSpc>
              <a:tabLst>
                <a:tab pos="1285875" algn="l"/>
              </a:tabLst>
            </a:pPr>
            <a:r>
              <a:rPr lang="en-GB" sz="1200" dirty="0">
                <a:solidFill>
                  <a:srgbClr val="000000"/>
                </a:solidFill>
                <a:effectLst/>
                <a:latin typeface="Times New Roman" panose="02020603050405020304" pitchFamily="18" charset="0"/>
                <a:ea typeface="Times New Roman" panose="02020603050405020304" pitchFamily="18" charset="0"/>
              </a:rPr>
              <a:t> </a:t>
            </a:r>
            <a:endParaRPr lang="en-US" sz="1200" dirty="0">
              <a:effectLst/>
              <a:latin typeface="Times New Roman" panose="02020603050405020304" pitchFamily="18" charset="0"/>
              <a:ea typeface="Times New Roman" panose="02020603050405020304" pitchFamily="18" charset="0"/>
            </a:endParaRPr>
          </a:p>
          <a:p>
            <a:pPr algn="just" fontAlgn="base">
              <a:lnSpc>
                <a:spcPct val="110000"/>
              </a:lnSpc>
              <a:tabLst>
                <a:tab pos="1285875" algn="l"/>
              </a:tabLst>
            </a:pPr>
            <a:r>
              <a:rPr lang="en-GB" sz="1200" b="1" dirty="0">
                <a:solidFill>
                  <a:srgbClr val="000000"/>
                </a:solidFill>
                <a:effectLst/>
                <a:latin typeface="Times New Roman" panose="02020603050405020304" pitchFamily="18" charset="0"/>
                <a:ea typeface="Times New Roman" panose="02020603050405020304" pitchFamily="18" charset="0"/>
              </a:rPr>
              <a:t>Vocabulary:</a:t>
            </a:r>
            <a:endParaRPr lang="en-US" sz="1200" dirty="0">
              <a:effectLst/>
              <a:latin typeface="Times New Roman" panose="02020603050405020304" pitchFamily="18" charset="0"/>
              <a:ea typeface="Times New Roman" panose="02020603050405020304" pitchFamily="18" charset="0"/>
            </a:endParaRPr>
          </a:p>
          <a:p>
            <a:pPr algn="just" fontAlgn="base">
              <a:lnSpc>
                <a:spcPct val="110000"/>
              </a:lnSpc>
              <a:tabLst>
                <a:tab pos="180340" algn="l"/>
              </a:tabLst>
            </a:pPr>
            <a:r>
              <a:rPr lang="en-GB" sz="1200" dirty="0">
                <a:solidFill>
                  <a:srgbClr val="000000"/>
                </a:solidFill>
                <a:effectLst/>
                <a:latin typeface="Times New Roman" panose="02020603050405020304" pitchFamily="18" charset="0"/>
                <a:ea typeface="Times New Roman" panose="02020603050405020304" pitchFamily="18" charset="0"/>
              </a:rPr>
              <a:t>	Behaviour, carbon capture, absorb, intermittent, batteries, storage, invention</a:t>
            </a:r>
            <a:endParaRPr lang="en-US" sz="1200" dirty="0">
              <a:effectLst/>
              <a:latin typeface="Times New Roman" panose="02020603050405020304" pitchFamily="18" charset="0"/>
              <a:ea typeface="Times New Roman" panose="02020603050405020304" pitchFamily="18" charset="0"/>
            </a:endParaRPr>
          </a:p>
          <a:p>
            <a:endParaRPr lang="en-US" dirty="0"/>
          </a:p>
          <a:p>
            <a:endParaRPr lang="en-US" dirty="0"/>
          </a:p>
        </p:txBody>
      </p:sp>
      <p:sp>
        <p:nvSpPr>
          <p:cNvPr id="4" name="Slide Number Placeholder 3"/>
          <p:cNvSpPr>
            <a:spLocks noGrp="1"/>
          </p:cNvSpPr>
          <p:nvPr>
            <p:ph type="sldNum" sz="quarter" idx="5"/>
          </p:nvPr>
        </p:nvSpPr>
        <p:spPr/>
        <p:txBody>
          <a:bodyPr/>
          <a:lstStyle/>
          <a:p>
            <a:fld id="{1213CCCF-423B-4A07-B601-356816986622}" type="slidenum">
              <a:rPr lang="en-US" smtClean="0"/>
              <a:t>3</a:t>
            </a:fld>
            <a:endParaRPr lang="en-US"/>
          </a:p>
        </p:txBody>
      </p:sp>
    </p:spTree>
    <p:extLst>
      <p:ext uri="{BB962C8B-B14F-4D97-AF65-F5344CB8AC3E}">
        <p14:creationId xmlns:p14="http://schemas.microsoft.com/office/powerpoint/2010/main" val="28223831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90000"/>
              </a:lnSpc>
            </a:pPr>
            <a:r>
              <a:rPr lang="en-US" sz="1800" b="1" dirty="0">
                <a:solidFill>
                  <a:srgbClr val="000000"/>
                </a:solidFill>
                <a:effectLst/>
                <a:latin typeface="Times New Roman" panose="02020603050405020304" pitchFamily="18" charset="0"/>
                <a:ea typeface="Arial" panose="020B0604020202020204" pitchFamily="34" charset="0"/>
              </a:rPr>
              <a:t>R</a:t>
            </a:r>
            <a:r>
              <a:rPr lang="en-US" sz="1800" b="1" dirty="0">
                <a:solidFill>
                  <a:srgbClr val="000000"/>
                </a:solidFill>
                <a:effectLst/>
                <a:latin typeface="Times New Roman" panose="02020603050405020304" pitchFamily="18" charset="0"/>
                <a:ea typeface="Times New Roman" panose="02020603050405020304" pitchFamily="18" charset="0"/>
              </a:rPr>
              <a:t>esearch opportunities from current solutions: (20 min – 45 min) (activity/drawing):</a:t>
            </a:r>
            <a:r>
              <a:rPr lang="en-US" sz="1800" dirty="0">
                <a:solidFill>
                  <a:srgbClr val="000000"/>
                </a:solidFill>
                <a:effectLst/>
                <a:latin typeface="Times New Roman" panose="02020603050405020304" pitchFamily="18" charset="0"/>
                <a:ea typeface="Times New Roman" panose="02020603050405020304" pitchFamily="18" charset="0"/>
              </a:rPr>
              <a:t> </a:t>
            </a:r>
            <a:r>
              <a:rPr lang="en-GB" sz="1800" dirty="0">
                <a:solidFill>
                  <a:srgbClr val="333333"/>
                </a:solidFill>
                <a:effectLst/>
                <a:latin typeface="Times New Roman" panose="02020603050405020304" pitchFamily="18" charset="0"/>
                <a:ea typeface="Times New Roman" panose="02020603050405020304" pitchFamily="18" charset="0"/>
              </a:rPr>
              <a:t>use a laptop to investigate the website </a:t>
            </a:r>
            <a:r>
              <a:rPr lang="en-GB" sz="1800" i="1" dirty="0">
                <a:solidFill>
                  <a:srgbClr val="333333"/>
                </a:solidFill>
                <a:effectLst/>
                <a:latin typeface="Times New Roman" panose="02020603050405020304" pitchFamily="18" charset="0"/>
                <a:ea typeface="Times New Roman" panose="02020603050405020304" pitchFamily="18" charset="0"/>
              </a:rPr>
              <a:t>table of solutions</a:t>
            </a:r>
            <a:r>
              <a:rPr lang="en-GB" sz="1800" dirty="0">
                <a:solidFill>
                  <a:srgbClr val="333333"/>
                </a:solidFill>
                <a:effectLst/>
                <a:latin typeface="Times New Roman" panose="02020603050405020304" pitchFamily="18" charset="0"/>
                <a:ea typeface="Times New Roman" panose="02020603050405020304" pitchFamily="18" charset="0"/>
              </a:rPr>
              <a:t> (</a:t>
            </a:r>
            <a:r>
              <a:rPr lang="en-GB" sz="1800" u="sng" dirty="0">
                <a:solidFill>
                  <a:srgbClr val="0000FF"/>
                </a:solidFill>
                <a:effectLst/>
                <a:latin typeface="Times New Roman" panose="02020603050405020304" pitchFamily="18" charset="0"/>
                <a:ea typeface="Times New Roman" panose="02020603050405020304" pitchFamily="18" charset="0"/>
                <a:hlinkClick r:id="rId3"/>
              </a:rPr>
              <a:t>https://www.drawdown.org/solutions/table-of-solutions</a:t>
            </a:r>
            <a:r>
              <a:rPr lang="en-GB" sz="1800" dirty="0">
                <a:solidFill>
                  <a:srgbClr val="333333"/>
                </a:solidFill>
                <a:effectLst/>
                <a:latin typeface="Times New Roman" panose="02020603050405020304" pitchFamily="18" charset="0"/>
                <a:ea typeface="Times New Roman" panose="02020603050405020304" pitchFamily="18" charset="0"/>
              </a:rPr>
              <a:t>), </a:t>
            </a:r>
            <a:endParaRPr lang="en-US" sz="1800" dirty="0">
              <a:effectLst/>
              <a:latin typeface="Arial" panose="020B0604020202020204" pitchFamily="34" charset="0"/>
              <a:ea typeface="Arial" panose="020B0604020202020204" pitchFamily="34" charset="0"/>
            </a:endParaRPr>
          </a:p>
          <a:p>
            <a:pPr marL="0" marR="0" lvl="0" indent="0" algn="just" defTabSz="914400" rtl="0" eaLnBrk="1" fontAlgn="auto" latinLnBrk="0" hangingPunct="1">
              <a:lnSpc>
                <a:spcPct val="90000"/>
              </a:lnSpc>
              <a:spcBef>
                <a:spcPts val="0"/>
              </a:spcBef>
              <a:spcAft>
                <a:spcPts val="0"/>
              </a:spcAft>
              <a:buClrTx/>
              <a:buSzTx/>
              <a:buFontTx/>
              <a:buNone/>
              <a:tabLst/>
              <a:defRPr/>
            </a:pPr>
            <a:r>
              <a:rPr lang="en-GB" sz="1800" dirty="0">
                <a:solidFill>
                  <a:srgbClr val="333333"/>
                </a:solidFill>
                <a:effectLst/>
                <a:latin typeface="Times New Roman" panose="02020603050405020304" pitchFamily="18" charset="0"/>
                <a:ea typeface="Times New Roman" panose="02020603050405020304" pitchFamily="18" charset="0"/>
              </a:rPr>
              <a:t> Split up into groups of 4-5 students (can be the same group as before, or different!): set a challenge to identify: e.g. four inventions that reduce CO</a:t>
            </a:r>
            <a:r>
              <a:rPr lang="en-GB" sz="1800" baseline="-25000" dirty="0">
                <a:solidFill>
                  <a:srgbClr val="333333"/>
                </a:solidFill>
                <a:effectLst/>
                <a:latin typeface="Times New Roman" panose="02020603050405020304" pitchFamily="18" charset="0"/>
                <a:ea typeface="Times New Roman" panose="02020603050405020304" pitchFamily="18" charset="0"/>
              </a:rPr>
              <a:t>2</a:t>
            </a:r>
            <a:r>
              <a:rPr lang="en-GB" sz="1800" dirty="0">
                <a:solidFill>
                  <a:srgbClr val="333333"/>
                </a:solidFill>
                <a:effectLst/>
                <a:latin typeface="Times New Roman" panose="02020603050405020304" pitchFamily="18" charset="0"/>
                <a:ea typeface="Times New Roman" panose="02020603050405020304" pitchFamily="18" charset="0"/>
              </a:rPr>
              <a:t> emission the most – why are these? Why do you think they reduce CO</a:t>
            </a:r>
            <a:r>
              <a:rPr lang="en-GB" sz="1800" baseline="-25000" dirty="0">
                <a:solidFill>
                  <a:srgbClr val="333333"/>
                </a:solidFill>
                <a:effectLst/>
                <a:latin typeface="Times New Roman" panose="02020603050405020304" pitchFamily="18" charset="0"/>
                <a:ea typeface="Times New Roman" panose="02020603050405020304" pitchFamily="18" charset="0"/>
              </a:rPr>
              <a:t>2</a:t>
            </a:r>
            <a:r>
              <a:rPr lang="en-GB" sz="1800" dirty="0">
                <a:solidFill>
                  <a:srgbClr val="333333"/>
                </a:solidFill>
                <a:effectLst/>
                <a:latin typeface="Times New Roman" panose="02020603050405020304" pitchFamily="18" charset="0"/>
                <a:ea typeface="Times New Roman" panose="02020603050405020304" pitchFamily="18" charset="0"/>
              </a:rPr>
              <a:t> so much? </a:t>
            </a:r>
            <a:r>
              <a:rPr lang="en-US" sz="2800" noProof="0" dirty="0">
                <a:solidFill>
                  <a:prstClr val="white"/>
                </a:solidFill>
                <a:latin typeface="Candara"/>
                <a:cs typeface="Calibri"/>
              </a:rPr>
              <a:t>Have a representative of your group highlight your group’s summary</a:t>
            </a:r>
            <a:endParaRPr kumimoji="0" lang="en-US" sz="1800" b="0" u="none" strike="noStrike" kern="1200" cap="none" spc="0" normalizeH="0" baseline="0" noProof="0" dirty="0">
              <a:ln>
                <a:noFill/>
              </a:ln>
              <a:solidFill>
                <a:prstClr val="white"/>
              </a:solidFill>
              <a:effectLst/>
              <a:uLnTx/>
              <a:uFillTx/>
              <a:latin typeface="Candara"/>
              <a:ea typeface="+mn-ea"/>
              <a:cs typeface="Calibri"/>
            </a:endParaRPr>
          </a:p>
          <a:p>
            <a:pPr algn="just">
              <a:lnSpc>
                <a:spcPct val="90000"/>
              </a:lnSpc>
            </a:pPr>
            <a:endParaRPr lang="en-US" sz="1800" dirty="0">
              <a:effectLst/>
              <a:latin typeface="Arial" panose="020B0604020202020204" pitchFamily="34" charset="0"/>
              <a:ea typeface="Arial" panose="020B0604020202020204" pitchFamily="34" charset="0"/>
            </a:endParaRPr>
          </a:p>
          <a:p>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Calibri" panose="020F0502020204030204" pitchFamily="34" charset="0"/>
                <a:cs typeface="Times New Roman" panose="02020603050405020304" pitchFamily="18" charset="0"/>
              </a:rPr>
              <a:t>Images from PPT</a:t>
            </a:r>
            <a:endParaRPr lang="en-US" sz="1200" dirty="0"/>
          </a:p>
          <a:p>
            <a:endParaRPr lang="en-US" dirty="0"/>
          </a:p>
        </p:txBody>
      </p:sp>
      <p:sp>
        <p:nvSpPr>
          <p:cNvPr id="4" name="Slide Number Placeholder 3"/>
          <p:cNvSpPr>
            <a:spLocks noGrp="1"/>
          </p:cNvSpPr>
          <p:nvPr>
            <p:ph type="sldNum" sz="quarter" idx="5"/>
          </p:nvPr>
        </p:nvSpPr>
        <p:spPr/>
        <p:txBody>
          <a:bodyPr/>
          <a:lstStyle/>
          <a:p>
            <a:fld id="{1213CCCF-423B-4A07-B601-356816986622}" type="slidenum">
              <a:rPr lang="en-US" smtClean="0"/>
              <a:t>5</a:t>
            </a:fld>
            <a:endParaRPr lang="en-US"/>
          </a:p>
        </p:txBody>
      </p:sp>
    </p:spTree>
    <p:extLst>
      <p:ext uri="{BB962C8B-B14F-4D97-AF65-F5344CB8AC3E}">
        <p14:creationId xmlns:p14="http://schemas.microsoft.com/office/powerpoint/2010/main" val="3502802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solidFill>
                  <a:srgbClr val="000000"/>
                </a:solidFill>
                <a:effectLst/>
                <a:latin typeface="Arial" panose="020B0604020202020204" pitchFamily="34" charset="0"/>
                <a:ea typeface="Arial" panose="020B0604020202020204" pitchFamily="34" charset="0"/>
              </a:rPr>
              <a:t>Materials required: A3 sheet of paper, blank</a:t>
            </a:r>
          </a:p>
          <a:p>
            <a:endParaRPr lang="en-US" sz="1800" dirty="0">
              <a:solidFill>
                <a:srgbClr val="000000"/>
              </a:solidFill>
              <a:effectLst/>
              <a:latin typeface="Arial" panose="020B0604020202020204" pitchFamily="34" charset="0"/>
              <a:ea typeface="Arial" panose="020B0604020202020204" pitchFamily="34" charset="0"/>
            </a:endParaRPr>
          </a:p>
          <a:p>
            <a:r>
              <a:rPr lang="en-US" sz="1800" dirty="0">
                <a:solidFill>
                  <a:srgbClr val="000000"/>
                </a:solidFill>
                <a:effectLst/>
                <a:latin typeface="Arial" panose="020B0604020202020204" pitchFamily="34" charset="0"/>
                <a:ea typeface="Arial" panose="020B0604020202020204" pitchFamily="34" charset="0"/>
              </a:rPr>
              <a:t>https://www.youtube.com/watch?v=T6mK-Ukr_ts&amp;ab_channel=GoingGreen  Projects </a:t>
            </a:r>
          </a:p>
          <a:p>
            <a:endParaRPr lang="en-US" sz="1800" dirty="0">
              <a:solidFill>
                <a:srgbClr val="000000"/>
              </a:solidFill>
              <a:effectLst/>
              <a:latin typeface="Arial" panose="020B0604020202020204" pitchFamily="34" charset="0"/>
            </a:endParaRPr>
          </a:p>
          <a:p>
            <a:r>
              <a:rPr lang="en-US" baseline="0" dirty="0">
                <a:solidFill>
                  <a:prstClr val="white"/>
                </a:solidFill>
                <a:latin typeface="Candara"/>
                <a:cs typeface="Calibri"/>
              </a:rPr>
              <a:t>Would be fun to keep their designs up for the rest of the school year.</a:t>
            </a:r>
          </a:p>
          <a:p>
            <a:endParaRPr lang="en-US" baseline="0" dirty="0">
              <a:solidFill>
                <a:prstClr val="white"/>
              </a:solidFill>
              <a:latin typeface="Candara"/>
              <a:cs typeface="Calibri"/>
            </a:endParaRPr>
          </a:p>
          <a:p>
            <a:endParaRPr lang="en-US" baseline="0" dirty="0">
              <a:solidFill>
                <a:prstClr val="white"/>
              </a:solidFill>
              <a:latin typeface="Candara"/>
              <a:cs typeface="Calibri"/>
            </a:endParaRPr>
          </a:p>
          <a:p>
            <a:endParaRPr lang="en-US" baseline="0" dirty="0">
              <a:solidFill>
                <a:prstClr val="white"/>
              </a:solidFill>
              <a:latin typeface="Candara"/>
              <a:cs typeface="Calibri"/>
            </a:endParaRPr>
          </a:p>
          <a:p>
            <a:endParaRPr lang="en-US" baseline="0" dirty="0">
              <a:solidFill>
                <a:prstClr val="white"/>
              </a:solidFill>
              <a:latin typeface="Candara"/>
              <a:cs typeface="Calibri"/>
            </a:endParaRPr>
          </a:p>
          <a:p>
            <a:endParaRPr lang="en-US" baseline="0" dirty="0">
              <a:solidFill>
                <a:prstClr val="white"/>
              </a:solidFill>
              <a:latin typeface="Candara"/>
              <a:cs typeface="Calibri"/>
            </a:endParaRPr>
          </a:p>
          <a:p>
            <a:endParaRPr lang="en-US" baseline="0" dirty="0">
              <a:solidFill>
                <a:prstClr val="white"/>
              </a:solidFill>
              <a:latin typeface="Candara"/>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Calibri" panose="020F0502020204030204" pitchFamily="34" charset="0"/>
                <a:cs typeface="Times New Roman" panose="02020603050405020304" pitchFamily="18" charset="0"/>
              </a:rPr>
              <a:t>Images from PPT</a:t>
            </a:r>
            <a:endParaRPr lang="en-US" sz="1200" dirty="0"/>
          </a:p>
          <a:p>
            <a:endParaRPr lang="en-US" dirty="0"/>
          </a:p>
        </p:txBody>
      </p:sp>
      <p:sp>
        <p:nvSpPr>
          <p:cNvPr id="4" name="Slide Number Placeholder 3"/>
          <p:cNvSpPr>
            <a:spLocks noGrp="1"/>
          </p:cNvSpPr>
          <p:nvPr>
            <p:ph type="sldNum" sz="quarter" idx="5"/>
          </p:nvPr>
        </p:nvSpPr>
        <p:spPr/>
        <p:txBody>
          <a:bodyPr/>
          <a:lstStyle/>
          <a:p>
            <a:fld id="{1213CCCF-423B-4A07-B601-356816986622}" type="slidenum">
              <a:rPr lang="en-US" smtClean="0"/>
              <a:t>6</a:t>
            </a:fld>
            <a:endParaRPr lang="en-US"/>
          </a:p>
        </p:txBody>
      </p:sp>
    </p:spTree>
    <p:extLst>
      <p:ext uri="{BB962C8B-B14F-4D97-AF65-F5344CB8AC3E}">
        <p14:creationId xmlns:p14="http://schemas.microsoft.com/office/powerpoint/2010/main" val="625082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fontAlgn="base">
              <a:lnSpc>
                <a:spcPct val="110000"/>
              </a:lnSpc>
              <a:tabLst>
                <a:tab pos="180340" algn="l"/>
              </a:tabLst>
            </a:pPr>
            <a:r>
              <a:rPr lang="en-GB" sz="1200" dirty="0">
                <a:solidFill>
                  <a:srgbClr val="000000"/>
                </a:solidFill>
                <a:effectLst/>
                <a:latin typeface="Times New Roman" panose="02020603050405020304" pitchFamily="18" charset="0"/>
                <a:ea typeface="Times New Roman" panose="02020603050405020304" pitchFamily="18" charset="0"/>
              </a:rPr>
              <a:t>To close off the module (the last chapter is an interactive boardgame so not much time for reflection there), go back to the </a:t>
            </a:r>
            <a:r>
              <a:rPr lang="en-GB" sz="1200" b="1" dirty="0">
                <a:solidFill>
                  <a:srgbClr val="000000"/>
                </a:solidFill>
                <a:effectLst/>
                <a:latin typeface="Times New Roman" panose="02020603050405020304" pitchFamily="18" charset="0"/>
                <a:ea typeface="Times New Roman" panose="02020603050405020304" pitchFamily="18" charset="0"/>
              </a:rPr>
              <a:t>eco-diaries</a:t>
            </a:r>
            <a:r>
              <a:rPr lang="en-GB" sz="1200" dirty="0">
                <a:solidFill>
                  <a:srgbClr val="000000"/>
                </a:solidFill>
                <a:effectLst/>
                <a:latin typeface="Times New Roman" panose="02020603050405020304" pitchFamily="18" charset="0"/>
                <a:ea typeface="Times New Roman" panose="02020603050405020304" pitchFamily="18" charset="0"/>
              </a:rPr>
              <a:t> and talk to the children about their concerns about climate change again.  How do they feel now?  Do they still more or less worried?  Get them to look back at their ideas for small things they can do each day and bigger things they can do in the future.  Get them to make an action plan that consists of three small daily changes and one big idea for the future.  Do this yourself as a teacher to model good practice for your students.  Try to revisit this action plan once every couple of weeks and see if the ideas are working.  If they are not working, then try something different.  If they are working think about adding something new.</a:t>
            </a:r>
            <a:endParaRPr lang="en-US" sz="1200" dirty="0">
              <a:effectLst/>
              <a:latin typeface="Times New Roman" panose="02020603050405020304" pitchFamily="18" charset="0"/>
              <a:ea typeface="Times New Roman" panose="02020603050405020304" pitchFamily="18" charset="0"/>
            </a:endParaRPr>
          </a:p>
          <a:p>
            <a:pPr algn="just" fontAlgn="base">
              <a:lnSpc>
                <a:spcPct val="110000"/>
              </a:lnSpc>
              <a:tabLst>
                <a:tab pos="180340" algn="l"/>
              </a:tabLst>
            </a:pPr>
            <a:r>
              <a:rPr lang="en-GB" sz="1200" dirty="0">
                <a:solidFill>
                  <a:srgbClr val="000000"/>
                </a:solidFill>
                <a:effectLst/>
                <a:latin typeface="Times New Roman" panose="02020603050405020304" pitchFamily="18" charset="0"/>
                <a:ea typeface="Times New Roman" panose="02020603050405020304" pitchFamily="18" charset="0"/>
              </a:rPr>
              <a:t> </a:t>
            </a:r>
            <a:endParaRPr lang="en-US" sz="1200" dirty="0">
              <a:effectLst/>
              <a:latin typeface="Times New Roman" panose="02020603050405020304" pitchFamily="18" charset="0"/>
              <a:ea typeface="Times New Roman" panose="02020603050405020304" pitchFamily="18" charset="0"/>
            </a:endParaRP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Calibri" panose="020F0502020204030204" pitchFamily="34" charset="0"/>
                <a:cs typeface="Times New Roman" panose="02020603050405020304" pitchFamily="18" charset="0"/>
              </a:rPr>
              <a:t>Images from PPT/</a:t>
            </a:r>
            <a:r>
              <a:rPr lang="en-US" sz="1200" dirty="0" err="1">
                <a:effectLst/>
                <a:latin typeface="Calibri" panose="020F0502020204030204" pitchFamily="34" charset="0"/>
                <a:cs typeface="Times New Roman" panose="02020603050405020304" pitchFamily="18" charset="0"/>
              </a:rPr>
              <a:t>pexels</a:t>
            </a:r>
            <a:r>
              <a:rPr lang="en-US" sz="1200" dirty="0">
                <a:effectLst/>
                <a:latin typeface="Calibri" panose="020F0502020204030204" pitchFamily="34" charset="0"/>
                <a:cs typeface="Times New Roman" panose="02020603050405020304" pitchFamily="18" charset="0"/>
              </a:rPr>
              <a:t>/</a:t>
            </a:r>
            <a:r>
              <a:rPr lang="en-US" sz="1200" dirty="0" err="1">
                <a:effectLst/>
                <a:latin typeface="Calibri" panose="020F0502020204030204" pitchFamily="34" charset="0"/>
                <a:cs typeface="Times New Roman" panose="02020603050405020304" pitchFamily="18" charset="0"/>
              </a:rPr>
              <a:t>Upslash</a:t>
            </a:r>
            <a:endParaRPr lang="en-US" sz="1200" dirty="0"/>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8F6869-71F0-48A5-AB2A-128BA317B01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723215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Teacher survey:</a:t>
            </a:r>
            <a:r>
              <a:rPr lang="en-US" dirty="0"/>
              <a:t> </a:t>
            </a:r>
            <a:r>
              <a:rPr lang="en-GB" sz="1800" dirty="0">
                <a:effectLst/>
                <a:latin typeface="Calibri" panose="020F0502020204030204" pitchFamily="34" charset="0"/>
                <a:hlinkClick r:id="rId3"/>
              </a:rPr>
              <a:t>https://forms.office.com/r/weLJL91zi9</a:t>
            </a:r>
            <a:endParaRPr lang="en-US" dirty="0"/>
          </a:p>
        </p:txBody>
      </p:sp>
      <p:sp>
        <p:nvSpPr>
          <p:cNvPr id="4" name="Slide Number Placeholder 3"/>
          <p:cNvSpPr>
            <a:spLocks noGrp="1"/>
          </p:cNvSpPr>
          <p:nvPr>
            <p:ph type="sldNum" sz="quarter" idx="5"/>
          </p:nvPr>
        </p:nvSpPr>
        <p:spPr/>
        <p:txBody>
          <a:bodyPr/>
          <a:lstStyle/>
          <a:p>
            <a:fld id="{1213CCCF-423B-4A07-B601-356816986622}" type="slidenum">
              <a:rPr lang="en-US" smtClean="0"/>
              <a:t>8</a:t>
            </a:fld>
            <a:endParaRPr lang="en-US"/>
          </a:p>
        </p:txBody>
      </p:sp>
    </p:spTree>
    <p:extLst>
      <p:ext uri="{BB962C8B-B14F-4D97-AF65-F5344CB8AC3E}">
        <p14:creationId xmlns:p14="http://schemas.microsoft.com/office/powerpoint/2010/main" val="30707063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DD3215-3CCD-473C-969D-F892474972B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E6587B2-F344-49C3-94BD-F737925E661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B7840E3-114A-43AA-A77D-1FAF582E4C29}"/>
              </a:ext>
            </a:extLst>
          </p:cNvPr>
          <p:cNvSpPr>
            <a:spLocks noGrp="1"/>
          </p:cNvSpPr>
          <p:nvPr>
            <p:ph type="dt" sz="half" idx="10"/>
          </p:nvPr>
        </p:nvSpPr>
        <p:spPr/>
        <p:txBody>
          <a:bodyPr/>
          <a:lstStyle/>
          <a:p>
            <a:fld id="{C0910DE6-09E5-4B7D-872F-719C1FDFFD96}" type="datetimeFigureOut">
              <a:rPr lang="en-US" smtClean="0"/>
              <a:t>6/6/2022</a:t>
            </a:fld>
            <a:endParaRPr lang="en-US"/>
          </a:p>
        </p:txBody>
      </p:sp>
      <p:sp>
        <p:nvSpPr>
          <p:cNvPr id="5" name="Footer Placeholder 4">
            <a:extLst>
              <a:ext uri="{FF2B5EF4-FFF2-40B4-BE49-F238E27FC236}">
                <a16:creationId xmlns:a16="http://schemas.microsoft.com/office/drawing/2014/main" id="{316DE740-09DA-46D3-8722-DE3BE917DD6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FB3A2EC-5D61-487B-A768-93352EFE8C4F}"/>
              </a:ext>
            </a:extLst>
          </p:cNvPr>
          <p:cNvSpPr>
            <a:spLocks noGrp="1"/>
          </p:cNvSpPr>
          <p:nvPr>
            <p:ph type="sldNum" sz="quarter" idx="12"/>
          </p:nvPr>
        </p:nvSpPr>
        <p:spPr/>
        <p:txBody>
          <a:bodyPr/>
          <a:lstStyle/>
          <a:p>
            <a:fld id="{46A4587A-6C08-4804-98FB-036F72FF1448}" type="slidenum">
              <a:rPr lang="en-US" smtClean="0"/>
              <a:t>‹#›</a:t>
            </a:fld>
            <a:endParaRPr lang="en-US"/>
          </a:p>
        </p:txBody>
      </p:sp>
    </p:spTree>
    <p:extLst>
      <p:ext uri="{BB962C8B-B14F-4D97-AF65-F5344CB8AC3E}">
        <p14:creationId xmlns:p14="http://schemas.microsoft.com/office/powerpoint/2010/main" val="31129209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F7E32A-703D-450E-8B6C-6B7506EC922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718F391-87FA-45D5-8908-2CC15392D41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F261FCF-827C-407D-8E76-1365CADBB1BA}"/>
              </a:ext>
            </a:extLst>
          </p:cNvPr>
          <p:cNvSpPr>
            <a:spLocks noGrp="1"/>
          </p:cNvSpPr>
          <p:nvPr>
            <p:ph type="dt" sz="half" idx="10"/>
          </p:nvPr>
        </p:nvSpPr>
        <p:spPr/>
        <p:txBody>
          <a:bodyPr/>
          <a:lstStyle/>
          <a:p>
            <a:fld id="{C0910DE6-09E5-4B7D-872F-719C1FDFFD96}" type="datetimeFigureOut">
              <a:rPr lang="en-US" smtClean="0"/>
              <a:t>6/6/2022</a:t>
            </a:fld>
            <a:endParaRPr lang="en-US"/>
          </a:p>
        </p:txBody>
      </p:sp>
      <p:sp>
        <p:nvSpPr>
          <p:cNvPr id="5" name="Footer Placeholder 4">
            <a:extLst>
              <a:ext uri="{FF2B5EF4-FFF2-40B4-BE49-F238E27FC236}">
                <a16:creationId xmlns:a16="http://schemas.microsoft.com/office/drawing/2014/main" id="{CA1F8DA7-2FFB-4A19-A005-8BDDC64F401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25A5613-0F95-4DA4-8D59-E6C38E6F5217}"/>
              </a:ext>
            </a:extLst>
          </p:cNvPr>
          <p:cNvSpPr>
            <a:spLocks noGrp="1"/>
          </p:cNvSpPr>
          <p:nvPr>
            <p:ph type="sldNum" sz="quarter" idx="12"/>
          </p:nvPr>
        </p:nvSpPr>
        <p:spPr/>
        <p:txBody>
          <a:bodyPr/>
          <a:lstStyle/>
          <a:p>
            <a:fld id="{46A4587A-6C08-4804-98FB-036F72FF1448}" type="slidenum">
              <a:rPr lang="en-US" smtClean="0"/>
              <a:t>‹#›</a:t>
            </a:fld>
            <a:endParaRPr lang="en-US"/>
          </a:p>
        </p:txBody>
      </p:sp>
    </p:spTree>
    <p:extLst>
      <p:ext uri="{BB962C8B-B14F-4D97-AF65-F5344CB8AC3E}">
        <p14:creationId xmlns:p14="http://schemas.microsoft.com/office/powerpoint/2010/main" val="42497564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4219444-8AA2-4A52-B3D6-0C97317D806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D62CE21-B4F9-45DF-9A7A-151AA940242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BBFA54A-773E-4137-B0BA-E95AA1529F7B}"/>
              </a:ext>
            </a:extLst>
          </p:cNvPr>
          <p:cNvSpPr>
            <a:spLocks noGrp="1"/>
          </p:cNvSpPr>
          <p:nvPr>
            <p:ph type="dt" sz="half" idx="10"/>
          </p:nvPr>
        </p:nvSpPr>
        <p:spPr/>
        <p:txBody>
          <a:bodyPr/>
          <a:lstStyle/>
          <a:p>
            <a:fld id="{C0910DE6-09E5-4B7D-872F-719C1FDFFD96}" type="datetimeFigureOut">
              <a:rPr lang="en-US" smtClean="0"/>
              <a:t>6/6/2022</a:t>
            </a:fld>
            <a:endParaRPr lang="en-US"/>
          </a:p>
        </p:txBody>
      </p:sp>
      <p:sp>
        <p:nvSpPr>
          <p:cNvPr id="5" name="Footer Placeholder 4">
            <a:extLst>
              <a:ext uri="{FF2B5EF4-FFF2-40B4-BE49-F238E27FC236}">
                <a16:creationId xmlns:a16="http://schemas.microsoft.com/office/drawing/2014/main" id="{FFA59609-48CD-413A-821E-F160741D8D0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33F8D2C-989B-4F4A-94BF-F78ABF44C779}"/>
              </a:ext>
            </a:extLst>
          </p:cNvPr>
          <p:cNvSpPr>
            <a:spLocks noGrp="1"/>
          </p:cNvSpPr>
          <p:nvPr>
            <p:ph type="sldNum" sz="quarter" idx="12"/>
          </p:nvPr>
        </p:nvSpPr>
        <p:spPr/>
        <p:txBody>
          <a:bodyPr/>
          <a:lstStyle/>
          <a:p>
            <a:fld id="{46A4587A-6C08-4804-98FB-036F72FF1448}" type="slidenum">
              <a:rPr lang="en-US" smtClean="0"/>
              <a:t>‹#›</a:t>
            </a:fld>
            <a:endParaRPr lang="en-US"/>
          </a:p>
        </p:txBody>
      </p:sp>
    </p:spTree>
    <p:extLst>
      <p:ext uri="{BB962C8B-B14F-4D97-AF65-F5344CB8AC3E}">
        <p14:creationId xmlns:p14="http://schemas.microsoft.com/office/powerpoint/2010/main" val="20893709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fld id="{C764DE79-268F-4C1A-8933-263129D2AF90}" type="datetimeFigureOut">
              <a:rPr lang="en-US" dirty="0"/>
              <a:t>6/6/2022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6001975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764DE79-268F-4C1A-8933-263129D2AF90}" type="datetimeFigureOut">
              <a:rPr lang="en-US" dirty="0"/>
              <a:t>6/6/2022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3338289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dirty="0"/>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6/6/2022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6825208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C764DE79-268F-4C1A-8933-263129D2AF90}" type="datetimeFigureOut">
              <a:rPr lang="en-US" dirty="0"/>
              <a:t>6/6/2022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7979508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dirty="0"/>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C764DE79-268F-4C1A-8933-263129D2AF90}" type="datetimeFigureOut">
              <a:rPr lang="en-US" dirty="0"/>
              <a:t>6/6/2022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9792301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C764DE79-268F-4C1A-8933-263129D2AF90}" type="datetimeFigureOut">
              <a:rPr lang="en-US" dirty="0"/>
              <a:t>6/6/2022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4732598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6/6/2022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4392778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dirty="0"/>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6/6/2022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0510494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59A017-CB74-47BB-A576-6620F489462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1CE7C3D-B0A0-48C2-A994-8C7E6A99E06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1CF4115-4207-4058-BC09-26C26B18C4AD}"/>
              </a:ext>
            </a:extLst>
          </p:cNvPr>
          <p:cNvSpPr>
            <a:spLocks noGrp="1"/>
          </p:cNvSpPr>
          <p:nvPr>
            <p:ph type="dt" sz="half" idx="10"/>
          </p:nvPr>
        </p:nvSpPr>
        <p:spPr/>
        <p:txBody>
          <a:bodyPr/>
          <a:lstStyle/>
          <a:p>
            <a:fld id="{C0910DE6-09E5-4B7D-872F-719C1FDFFD96}" type="datetimeFigureOut">
              <a:rPr lang="en-US" smtClean="0"/>
              <a:t>6/6/2022</a:t>
            </a:fld>
            <a:endParaRPr lang="en-US"/>
          </a:p>
        </p:txBody>
      </p:sp>
      <p:sp>
        <p:nvSpPr>
          <p:cNvPr id="5" name="Footer Placeholder 4">
            <a:extLst>
              <a:ext uri="{FF2B5EF4-FFF2-40B4-BE49-F238E27FC236}">
                <a16:creationId xmlns:a16="http://schemas.microsoft.com/office/drawing/2014/main" id="{D4DE9B2F-BFF0-4659-B4C4-2C4BE513419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F3E6482-75F8-4AFF-8CAB-800EC7CDB771}"/>
              </a:ext>
            </a:extLst>
          </p:cNvPr>
          <p:cNvSpPr>
            <a:spLocks noGrp="1"/>
          </p:cNvSpPr>
          <p:nvPr>
            <p:ph type="sldNum" sz="quarter" idx="12"/>
          </p:nvPr>
        </p:nvSpPr>
        <p:spPr/>
        <p:txBody>
          <a:bodyPr/>
          <a:lstStyle/>
          <a:p>
            <a:fld id="{46A4587A-6C08-4804-98FB-036F72FF1448}" type="slidenum">
              <a:rPr lang="en-US" smtClean="0"/>
              <a:t>‹#›</a:t>
            </a:fld>
            <a:endParaRPr lang="en-US"/>
          </a:p>
        </p:txBody>
      </p:sp>
    </p:spTree>
    <p:extLst>
      <p:ext uri="{BB962C8B-B14F-4D97-AF65-F5344CB8AC3E}">
        <p14:creationId xmlns:p14="http://schemas.microsoft.com/office/powerpoint/2010/main" val="12184769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dirty="0"/>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6/6/2022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57714473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764DE79-268F-4C1A-8933-263129D2AF90}" type="datetimeFigureOut">
              <a:rPr lang="en-US" dirty="0"/>
              <a:t>6/6/2022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71526757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dirty="0"/>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764DE79-268F-4C1A-8933-263129D2AF90}" type="datetimeFigureOut">
              <a:rPr lang="en-US" dirty="0"/>
              <a:t>6/6/2022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768103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7C96B1-38D7-4CF9-AE64-B5381A9D698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A33E538-7051-4BF9-B2D8-30468DD43FF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177F94C-AD78-4BA7-95AB-2CBB6E3C7957}"/>
              </a:ext>
            </a:extLst>
          </p:cNvPr>
          <p:cNvSpPr>
            <a:spLocks noGrp="1"/>
          </p:cNvSpPr>
          <p:nvPr>
            <p:ph type="dt" sz="half" idx="10"/>
          </p:nvPr>
        </p:nvSpPr>
        <p:spPr/>
        <p:txBody>
          <a:bodyPr/>
          <a:lstStyle/>
          <a:p>
            <a:fld id="{C0910DE6-09E5-4B7D-872F-719C1FDFFD96}" type="datetimeFigureOut">
              <a:rPr lang="en-US" smtClean="0"/>
              <a:t>6/6/2022</a:t>
            </a:fld>
            <a:endParaRPr lang="en-US"/>
          </a:p>
        </p:txBody>
      </p:sp>
      <p:sp>
        <p:nvSpPr>
          <p:cNvPr id="5" name="Footer Placeholder 4">
            <a:extLst>
              <a:ext uri="{FF2B5EF4-FFF2-40B4-BE49-F238E27FC236}">
                <a16:creationId xmlns:a16="http://schemas.microsoft.com/office/drawing/2014/main" id="{0903C016-CDEB-4D9E-820C-926739E1858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D6052D-79C3-48DB-A4B0-E08E760581FD}"/>
              </a:ext>
            </a:extLst>
          </p:cNvPr>
          <p:cNvSpPr>
            <a:spLocks noGrp="1"/>
          </p:cNvSpPr>
          <p:nvPr>
            <p:ph type="sldNum" sz="quarter" idx="12"/>
          </p:nvPr>
        </p:nvSpPr>
        <p:spPr/>
        <p:txBody>
          <a:bodyPr/>
          <a:lstStyle/>
          <a:p>
            <a:fld id="{46A4587A-6C08-4804-98FB-036F72FF1448}" type="slidenum">
              <a:rPr lang="en-US" smtClean="0"/>
              <a:t>‹#›</a:t>
            </a:fld>
            <a:endParaRPr lang="en-US"/>
          </a:p>
        </p:txBody>
      </p:sp>
    </p:spTree>
    <p:extLst>
      <p:ext uri="{BB962C8B-B14F-4D97-AF65-F5344CB8AC3E}">
        <p14:creationId xmlns:p14="http://schemas.microsoft.com/office/powerpoint/2010/main" val="25564516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8B3697-611F-4AD1-A0C6-DD73EBF6771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709F7A3-A625-4637-9298-7E0C2AB8917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352C4F9-DBD5-4742-89F0-41201970D51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5A99BE3-BB8C-4304-807C-F86D0B5D31F4}"/>
              </a:ext>
            </a:extLst>
          </p:cNvPr>
          <p:cNvSpPr>
            <a:spLocks noGrp="1"/>
          </p:cNvSpPr>
          <p:nvPr>
            <p:ph type="dt" sz="half" idx="10"/>
          </p:nvPr>
        </p:nvSpPr>
        <p:spPr/>
        <p:txBody>
          <a:bodyPr/>
          <a:lstStyle/>
          <a:p>
            <a:fld id="{C0910DE6-09E5-4B7D-872F-719C1FDFFD96}" type="datetimeFigureOut">
              <a:rPr lang="en-US" smtClean="0"/>
              <a:t>6/6/2022</a:t>
            </a:fld>
            <a:endParaRPr lang="en-US"/>
          </a:p>
        </p:txBody>
      </p:sp>
      <p:sp>
        <p:nvSpPr>
          <p:cNvPr id="6" name="Footer Placeholder 5">
            <a:extLst>
              <a:ext uri="{FF2B5EF4-FFF2-40B4-BE49-F238E27FC236}">
                <a16:creationId xmlns:a16="http://schemas.microsoft.com/office/drawing/2014/main" id="{C1445B87-81EA-4EB9-909E-74407C90946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C0598EC-C183-4006-B834-1BEBB75DCCE8}"/>
              </a:ext>
            </a:extLst>
          </p:cNvPr>
          <p:cNvSpPr>
            <a:spLocks noGrp="1"/>
          </p:cNvSpPr>
          <p:nvPr>
            <p:ph type="sldNum" sz="quarter" idx="12"/>
          </p:nvPr>
        </p:nvSpPr>
        <p:spPr/>
        <p:txBody>
          <a:bodyPr/>
          <a:lstStyle/>
          <a:p>
            <a:fld id="{46A4587A-6C08-4804-98FB-036F72FF1448}" type="slidenum">
              <a:rPr lang="en-US" smtClean="0"/>
              <a:t>‹#›</a:t>
            </a:fld>
            <a:endParaRPr lang="en-US"/>
          </a:p>
        </p:txBody>
      </p:sp>
    </p:spTree>
    <p:extLst>
      <p:ext uri="{BB962C8B-B14F-4D97-AF65-F5344CB8AC3E}">
        <p14:creationId xmlns:p14="http://schemas.microsoft.com/office/powerpoint/2010/main" val="29168413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9EC04A-E5CA-4242-98C0-0F30EC64C80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85C79B8-877B-4308-99CD-EE8B9B11432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7A16023-1AB4-45B1-B0E8-A4CBA827625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F0FA082-0981-4AA9-8F3B-438067AFEB6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0034CD9-7552-4E41-B0FC-CB23E3050F9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EF888E4-E897-4FB2-A907-D26CA1827A43}"/>
              </a:ext>
            </a:extLst>
          </p:cNvPr>
          <p:cNvSpPr>
            <a:spLocks noGrp="1"/>
          </p:cNvSpPr>
          <p:nvPr>
            <p:ph type="dt" sz="half" idx="10"/>
          </p:nvPr>
        </p:nvSpPr>
        <p:spPr/>
        <p:txBody>
          <a:bodyPr/>
          <a:lstStyle/>
          <a:p>
            <a:fld id="{C0910DE6-09E5-4B7D-872F-719C1FDFFD96}" type="datetimeFigureOut">
              <a:rPr lang="en-US" smtClean="0"/>
              <a:t>6/6/2022</a:t>
            </a:fld>
            <a:endParaRPr lang="en-US"/>
          </a:p>
        </p:txBody>
      </p:sp>
      <p:sp>
        <p:nvSpPr>
          <p:cNvPr id="8" name="Footer Placeholder 7">
            <a:extLst>
              <a:ext uri="{FF2B5EF4-FFF2-40B4-BE49-F238E27FC236}">
                <a16:creationId xmlns:a16="http://schemas.microsoft.com/office/drawing/2014/main" id="{FE585C8A-E2F5-447A-AA5D-CC5DD6E3A66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D619FC4-37C5-4D9A-874C-D4A41344A237}"/>
              </a:ext>
            </a:extLst>
          </p:cNvPr>
          <p:cNvSpPr>
            <a:spLocks noGrp="1"/>
          </p:cNvSpPr>
          <p:nvPr>
            <p:ph type="sldNum" sz="quarter" idx="12"/>
          </p:nvPr>
        </p:nvSpPr>
        <p:spPr/>
        <p:txBody>
          <a:bodyPr/>
          <a:lstStyle/>
          <a:p>
            <a:fld id="{46A4587A-6C08-4804-98FB-036F72FF1448}" type="slidenum">
              <a:rPr lang="en-US" smtClean="0"/>
              <a:t>‹#›</a:t>
            </a:fld>
            <a:endParaRPr lang="en-US"/>
          </a:p>
        </p:txBody>
      </p:sp>
    </p:spTree>
    <p:extLst>
      <p:ext uri="{BB962C8B-B14F-4D97-AF65-F5344CB8AC3E}">
        <p14:creationId xmlns:p14="http://schemas.microsoft.com/office/powerpoint/2010/main" val="7357307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99DD7A-3C67-4C99-9F1E-3DD9A642015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295DDA3-7AE9-4EC6-99C2-0B3D15793D30}"/>
              </a:ext>
            </a:extLst>
          </p:cNvPr>
          <p:cNvSpPr>
            <a:spLocks noGrp="1"/>
          </p:cNvSpPr>
          <p:nvPr>
            <p:ph type="dt" sz="half" idx="10"/>
          </p:nvPr>
        </p:nvSpPr>
        <p:spPr/>
        <p:txBody>
          <a:bodyPr/>
          <a:lstStyle/>
          <a:p>
            <a:fld id="{C0910DE6-09E5-4B7D-872F-719C1FDFFD96}" type="datetimeFigureOut">
              <a:rPr lang="en-US" smtClean="0"/>
              <a:t>6/6/2022</a:t>
            </a:fld>
            <a:endParaRPr lang="en-US"/>
          </a:p>
        </p:txBody>
      </p:sp>
      <p:sp>
        <p:nvSpPr>
          <p:cNvPr id="4" name="Footer Placeholder 3">
            <a:extLst>
              <a:ext uri="{FF2B5EF4-FFF2-40B4-BE49-F238E27FC236}">
                <a16:creationId xmlns:a16="http://schemas.microsoft.com/office/drawing/2014/main" id="{4E448B91-DCAD-44B8-8E64-A9BCC20F441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0BE80B8-0AF0-4B65-AA2D-B3EA9A4AA01E}"/>
              </a:ext>
            </a:extLst>
          </p:cNvPr>
          <p:cNvSpPr>
            <a:spLocks noGrp="1"/>
          </p:cNvSpPr>
          <p:nvPr>
            <p:ph type="sldNum" sz="quarter" idx="12"/>
          </p:nvPr>
        </p:nvSpPr>
        <p:spPr/>
        <p:txBody>
          <a:bodyPr/>
          <a:lstStyle/>
          <a:p>
            <a:fld id="{46A4587A-6C08-4804-98FB-036F72FF1448}" type="slidenum">
              <a:rPr lang="en-US" smtClean="0"/>
              <a:t>‹#›</a:t>
            </a:fld>
            <a:endParaRPr lang="en-US"/>
          </a:p>
        </p:txBody>
      </p:sp>
    </p:spTree>
    <p:extLst>
      <p:ext uri="{BB962C8B-B14F-4D97-AF65-F5344CB8AC3E}">
        <p14:creationId xmlns:p14="http://schemas.microsoft.com/office/powerpoint/2010/main" val="16569196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2F0017D-56F8-4FCB-AF44-901C891EF995}"/>
              </a:ext>
            </a:extLst>
          </p:cNvPr>
          <p:cNvSpPr>
            <a:spLocks noGrp="1"/>
          </p:cNvSpPr>
          <p:nvPr>
            <p:ph type="dt" sz="half" idx="10"/>
          </p:nvPr>
        </p:nvSpPr>
        <p:spPr/>
        <p:txBody>
          <a:bodyPr/>
          <a:lstStyle/>
          <a:p>
            <a:fld id="{C0910DE6-09E5-4B7D-872F-719C1FDFFD96}" type="datetimeFigureOut">
              <a:rPr lang="en-US" smtClean="0"/>
              <a:t>6/6/2022</a:t>
            </a:fld>
            <a:endParaRPr lang="en-US"/>
          </a:p>
        </p:txBody>
      </p:sp>
      <p:sp>
        <p:nvSpPr>
          <p:cNvPr id="3" name="Footer Placeholder 2">
            <a:extLst>
              <a:ext uri="{FF2B5EF4-FFF2-40B4-BE49-F238E27FC236}">
                <a16:creationId xmlns:a16="http://schemas.microsoft.com/office/drawing/2014/main" id="{591CA544-7E70-4F7A-BA6A-FB3CB41227A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FA36101-D9EC-4FFB-A494-DB4B697C1233}"/>
              </a:ext>
            </a:extLst>
          </p:cNvPr>
          <p:cNvSpPr>
            <a:spLocks noGrp="1"/>
          </p:cNvSpPr>
          <p:nvPr>
            <p:ph type="sldNum" sz="quarter" idx="12"/>
          </p:nvPr>
        </p:nvSpPr>
        <p:spPr/>
        <p:txBody>
          <a:bodyPr/>
          <a:lstStyle/>
          <a:p>
            <a:fld id="{46A4587A-6C08-4804-98FB-036F72FF1448}" type="slidenum">
              <a:rPr lang="en-US" smtClean="0"/>
              <a:t>‹#›</a:t>
            </a:fld>
            <a:endParaRPr lang="en-US"/>
          </a:p>
        </p:txBody>
      </p:sp>
    </p:spTree>
    <p:extLst>
      <p:ext uri="{BB962C8B-B14F-4D97-AF65-F5344CB8AC3E}">
        <p14:creationId xmlns:p14="http://schemas.microsoft.com/office/powerpoint/2010/main" val="16627450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5535F2-815C-4931-A1D7-FB7B944C995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D705AC1-6260-443F-9FE4-8C3363D3567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90A1A89-46AC-470E-8D39-23C629889A6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180C108-13F8-4508-98B5-EBB15F170104}"/>
              </a:ext>
            </a:extLst>
          </p:cNvPr>
          <p:cNvSpPr>
            <a:spLocks noGrp="1"/>
          </p:cNvSpPr>
          <p:nvPr>
            <p:ph type="dt" sz="half" idx="10"/>
          </p:nvPr>
        </p:nvSpPr>
        <p:spPr/>
        <p:txBody>
          <a:bodyPr/>
          <a:lstStyle/>
          <a:p>
            <a:fld id="{C0910DE6-09E5-4B7D-872F-719C1FDFFD96}" type="datetimeFigureOut">
              <a:rPr lang="en-US" smtClean="0"/>
              <a:t>6/6/2022</a:t>
            </a:fld>
            <a:endParaRPr lang="en-US"/>
          </a:p>
        </p:txBody>
      </p:sp>
      <p:sp>
        <p:nvSpPr>
          <p:cNvPr id="6" name="Footer Placeholder 5">
            <a:extLst>
              <a:ext uri="{FF2B5EF4-FFF2-40B4-BE49-F238E27FC236}">
                <a16:creationId xmlns:a16="http://schemas.microsoft.com/office/drawing/2014/main" id="{66E8F35F-7290-40EA-A1A1-4FC7DEE3888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BD6EE4C-377A-4A48-9B3E-4B4766692BD5}"/>
              </a:ext>
            </a:extLst>
          </p:cNvPr>
          <p:cNvSpPr>
            <a:spLocks noGrp="1"/>
          </p:cNvSpPr>
          <p:nvPr>
            <p:ph type="sldNum" sz="quarter" idx="12"/>
          </p:nvPr>
        </p:nvSpPr>
        <p:spPr/>
        <p:txBody>
          <a:bodyPr/>
          <a:lstStyle/>
          <a:p>
            <a:fld id="{46A4587A-6C08-4804-98FB-036F72FF1448}" type="slidenum">
              <a:rPr lang="en-US" smtClean="0"/>
              <a:t>‹#›</a:t>
            </a:fld>
            <a:endParaRPr lang="en-US"/>
          </a:p>
        </p:txBody>
      </p:sp>
    </p:spTree>
    <p:extLst>
      <p:ext uri="{BB962C8B-B14F-4D97-AF65-F5344CB8AC3E}">
        <p14:creationId xmlns:p14="http://schemas.microsoft.com/office/powerpoint/2010/main" val="42840296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5D04E-A2F6-41FE-B415-D31AB049952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7B375AF-8780-499F-BF79-94DEE3A17E0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8D812EC-82DC-4452-964E-576B6D2EF5D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4550800-AA3F-4D57-B823-D8A50D728A30}"/>
              </a:ext>
            </a:extLst>
          </p:cNvPr>
          <p:cNvSpPr>
            <a:spLocks noGrp="1"/>
          </p:cNvSpPr>
          <p:nvPr>
            <p:ph type="dt" sz="half" idx="10"/>
          </p:nvPr>
        </p:nvSpPr>
        <p:spPr/>
        <p:txBody>
          <a:bodyPr/>
          <a:lstStyle/>
          <a:p>
            <a:fld id="{C0910DE6-09E5-4B7D-872F-719C1FDFFD96}" type="datetimeFigureOut">
              <a:rPr lang="en-US" smtClean="0"/>
              <a:t>6/6/2022</a:t>
            </a:fld>
            <a:endParaRPr lang="en-US"/>
          </a:p>
        </p:txBody>
      </p:sp>
      <p:sp>
        <p:nvSpPr>
          <p:cNvPr id="6" name="Footer Placeholder 5">
            <a:extLst>
              <a:ext uri="{FF2B5EF4-FFF2-40B4-BE49-F238E27FC236}">
                <a16:creationId xmlns:a16="http://schemas.microsoft.com/office/drawing/2014/main" id="{54922370-7554-4B69-B6B5-E5320F1030D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AE7E395-805C-41B1-81FC-AD20E3053418}"/>
              </a:ext>
            </a:extLst>
          </p:cNvPr>
          <p:cNvSpPr>
            <a:spLocks noGrp="1"/>
          </p:cNvSpPr>
          <p:nvPr>
            <p:ph type="sldNum" sz="quarter" idx="12"/>
          </p:nvPr>
        </p:nvSpPr>
        <p:spPr/>
        <p:txBody>
          <a:bodyPr/>
          <a:lstStyle/>
          <a:p>
            <a:fld id="{46A4587A-6C08-4804-98FB-036F72FF1448}" type="slidenum">
              <a:rPr lang="en-US" smtClean="0"/>
              <a:t>‹#›</a:t>
            </a:fld>
            <a:endParaRPr lang="en-US"/>
          </a:p>
        </p:txBody>
      </p:sp>
    </p:spTree>
    <p:extLst>
      <p:ext uri="{BB962C8B-B14F-4D97-AF65-F5344CB8AC3E}">
        <p14:creationId xmlns:p14="http://schemas.microsoft.com/office/powerpoint/2010/main" val="26231987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9C08222-6E9E-4776-937A-F08821DC0E0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E1592E7-DAF2-4274-A74F-704FB694A35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B33127A-D369-4FE2-8F56-CC2EDB79DF0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0910DE6-09E5-4B7D-872F-719C1FDFFD96}" type="datetimeFigureOut">
              <a:rPr lang="en-US" smtClean="0"/>
              <a:t>6/6/2022</a:t>
            </a:fld>
            <a:endParaRPr lang="en-US"/>
          </a:p>
        </p:txBody>
      </p:sp>
      <p:sp>
        <p:nvSpPr>
          <p:cNvPr id="5" name="Footer Placeholder 4">
            <a:extLst>
              <a:ext uri="{FF2B5EF4-FFF2-40B4-BE49-F238E27FC236}">
                <a16:creationId xmlns:a16="http://schemas.microsoft.com/office/drawing/2014/main" id="{B91927AF-2A32-42CB-9ABC-85BBF24F396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728EB8E-DD8B-4B91-9664-9C92AFC39F6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A4587A-6C08-4804-98FB-036F72FF1448}" type="slidenum">
              <a:rPr lang="en-US" smtClean="0"/>
              <a:t>‹#›</a:t>
            </a:fld>
            <a:endParaRPr lang="en-US"/>
          </a:p>
        </p:txBody>
      </p:sp>
    </p:spTree>
    <p:extLst>
      <p:ext uri="{BB962C8B-B14F-4D97-AF65-F5344CB8AC3E}">
        <p14:creationId xmlns:p14="http://schemas.microsoft.com/office/powerpoint/2010/main" val="1408894912"/>
      </p:ext>
    </p:extLst>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60" r:id="rId5"/>
    <p:sldLayoutId id="2147483761" r:id="rId6"/>
    <p:sldLayoutId id="2147483762" r:id="rId7"/>
    <p:sldLayoutId id="2147483763" r:id="rId8"/>
    <p:sldLayoutId id="2147483764" r:id="rId9"/>
    <p:sldLayoutId id="2147483765" r:id="rId10"/>
    <p:sldLayoutId id="214748376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6/6/2022</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896172352"/>
      </p:ext>
    </p:extLst>
  </p:cSld>
  <p:clrMap bg1="lt1" tx1="dk1" bg2="lt2" tx2="dk2" accent1="accent1" accent2="accent2" accent3="accent3" accent4="accent4" accent5="accent5" accent6="accent6" hlink="hlink" folHlink="folHlink"/>
  <p:sldLayoutIdLst>
    <p:sldLayoutId id="2147483768" r:id="rId1"/>
    <p:sldLayoutId id="2147483769" r:id="rId2"/>
    <p:sldLayoutId id="2147483770" r:id="rId3"/>
    <p:sldLayoutId id="2147483771" r:id="rId4"/>
    <p:sldLayoutId id="2147483772" r:id="rId5"/>
    <p:sldLayoutId id="2147483773" r:id="rId6"/>
    <p:sldLayoutId id="2147483774" r:id="rId7"/>
    <p:sldLayoutId id="2147483775" r:id="rId8"/>
    <p:sldLayoutId id="2147483776" r:id="rId9"/>
    <p:sldLayoutId id="2147483777" r:id="rId10"/>
    <p:sldLayoutId id="214748377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7.jpg"/><Relationship Id="rId3" Type="http://schemas.openxmlformats.org/officeDocument/2006/relationships/image" Target="../media/image1.png"/><Relationship Id="rId7" Type="http://schemas.openxmlformats.org/officeDocument/2006/relationships/hyperlink" Target="https://freepngimg.com/png/9791-battery-charging-png-pic" TargetMode="External"/><Relationship Id="rId12" Type="http://schemas.openxmlformats.org/officeDocument/2006/relationships/hyperlink" Target="http://creativecommons.org/licenses/by-nc/4.0/" TargetMode="External"/><Relationship Id="rId2" Type="http://schemas.openxmlformats.org/officeDocument/2006/relationships/notesSlide" Target="../notesSlides/notesSlide1.xml"/><Relationship Id="rId16" Type="http://schemas.openxmlformats.org/officeDocument/2006/relationships/hyperlink" Target="http://www.publicdomainfiles.com/show_file.php?id=14019430817307" TargetMode="External"/><Relationship Id="rId1" Type="http://schemas.openxmlformats.org/officeDocument/2006/relationships/slideLayout" Target="../slideLayouts/slideLayout7.xml"/><Relationship Id="rId6" Type="http://schemas.openxmlformats.org/officeDocument/2006/relationships/image" Target="../media/image3.png"/><Relationship Id="rId11" Type="http://schemas.openxmlformats.org/officeDocument/2006/relationships/image" Target="../media/image6.svg"/><Relationship Id="rId5" Type="http://schemas.openxmlformats.org/officeDocument/2006/relationships/image" Target="../media/image2.png"/><Relationship Id="rId15" Type="http://schemas.openxmlformats.org/officeDocument/2006/relationships/image" Target="../media/image8.png"/><Relationship Id="rId10" Type="http://schemas.openxmlformats.org/officeDocument/2006/relationships/image" Target="../media/image5.png"/><Relationship Id="rId4" Type="http://schemas.openxmlformats.org/officeDocument/2006/relationships/hyperlink" Target="https://freesvg.org/growing-grow-110120171" TargetMode="External"/><Relationship Id="rId9" Type="http://schemas.openxmlformats.org/officeDocument/2006/relationships/hyperlink" Target="https://pixabay.com/es/vectors/casa-ecolog%C3%ADa-verde-159246/" TargetMode="External"/><Relationship Id="rId14" Type="http://schemas.openxmlformats.org/officeDocument/2006/relationships/hyperlink" Target="https://alcse.org/distributed-generation-benefits/"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hyperlink" Target="http://creativecommons.org/licenses/by-nc/4.0/" TargetMode="External"/><Relationship Id="rId4" Type="http://schemas.openxmlformats.org/officeDocument/2006/relationships/image" Target="../media/image6.svg"/></Relationships>
</file>

<file path=ppt/slides/_rels/slide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hyperlink" Target="http://creativecommons.org/licenses/by-nc/4.0/" TargetMode="External"/><Relationship Id="rId5" Type="http://schemas.openxmlformats.org/officeDocument/2006/relationships/image" Target="../media/image6.sv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jpeg"/><Relationship Id="rId1" Type="http://schemas.openxmlformats.org/officeDocument/2006/relationships/slideLayout" Target="../slideLayouts/slideLayout7.xml"/><Relationship Id="rId5" Type="http://schemas.openxmlformats.org/officeDocument/2006/relationships/hyperlink" Target="http://creativecommons.org/licenses/by-nc/4.0/" TargetMode="External"/><Relationship Id="rId4" Type="http://schemas.openxmlformats.org/officeDocument/2006/relationships/image" Target="../media/image6.sv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8.xml"/><Relationship Id="rId5" Type="http://schemas.openxmlformats.org/officeDocument/2006/relationships/hyperlink" Target="http://creativecommons.org/licenses/by-nc/4.0/" TargetMode="External"/><Relationship Id="rId4" Type="http://schemas.openxmlformats.org/officeDocument/2006/relationships/image" Target="../media/image6.svg"/></Relationships>
</file>

<file path=ppt/slides/_rels/slide6.xml.rels><?xml version="1.0" encoding="UTF-8" standalone="yes"?>
<Relationships xmlns="http://schemas.openxmlformats.org/package/2006/relationships"><Relationship Id="rId3" Type="http://schemas.openxmlformats.org/officeDocument/2006/relationships/hyperlink" Target="https://www.youtube.com/watch?v=T6mK-Ukr_ts&amp;ab_channel=GoingGreen" TargetMode="External"/><Relationship Id="rId2" Type="http://schemas.openxmlformats.org/officeDocument/2006/relationships/notesSlide" Target="../notesSlides/notesSlide5.xml"/><Relationship Id="rId1" Type="http://schemas.openxmlformats.org/officeDocument/2006/relationships/slideLayout" Target="../slideLayouts/slideLayout18.xml"/><Relationship Id="rId6" Type="http://schemas.openxmlformats.org/officeDocument/2006/relationships/hyperlink" Target="http://creativecommons.org/licenses/by-nc/4.0/" TargetMode="External"/><Relationship Id="rId5" Type="http://schemas.openxmlformats.org/officeDocument/2006/relationships/image" Target="../media/image6.sv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hyperlink" Target="http://creativecommons.org/licenses/by-nc/4.0/" TargetMode="Externa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hyperlink" Target="http://creativecommons.org/licenses/by-nc/4.0/" TargetMode="Externa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hyperlink" Target="https://forms.office.com/r/weLJL91zi9"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6A885F55-F836-481F-9D3C-7A1B396DA903}"/>
              </a:ext>
            </a:extLst>
          </p:cNvPr>
          <p:cNvSpPr/>
          <p:nvPr/>
        </p:nvSpPr>
        <p:spPr>
          <a:xfrm>
            <a:off x="3274899" y="815832"/>
            <a:ext cx="5868537" cy="5126288"/>
          </a:xfrm>
          <a:prstGeom prst="roundRect">
            <a:avLst/>
          </a:prstGeom>
          <a:gradFill>
            <a:gsLst>
              <a:gs pos="0">
                <a:schemeClr val="accent5">
                  <a:lumMod val="60000"/>
                  <a:lumOff val="40000"/>
                  <a:alpha val="80000"/>
                </a:schemeClr>
              </a:gs>
              <a:gs pos="54000">
                <a:schemeClr val="accent1">
                  <a:lumMod val="5000"/>
                  <a:lumOff val="95000"/>
                  <a:alpha val="81000"/>
                </a:schemeClr>
              </a:gs>
              <a:gs pos="100000">
                <a:schemeClr val="accent5">
                  <a:lumMod val="60000"/>
                  <a:lumOff val="40000"/>
                  <a:alpha val="8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ndara" panose="020E0502030303020204" pitchFamily="34" charset="0"/>
            </a:endParaRPr>
          </a:p>
        </p:txBody>
      </p:sp>
      <p:sp>
        <p:nvSpPr>
          <p:cNvPr id="2" name="TextBox 1">
            <a:extLst>
              <a:ext uri="{FF2B5EF4-FFF2-40B4-BE49-F238E27FC236}">
                <a16:creationId xmlns:a16="http://schemas.microsoft.com/office/drawing/2014/main" id="{A2E4FC9B-5196-4EB4-8DB0-EEBFD0C6F234}"/>
              </a:ext>
            </a:extLst>
          </p:cNvPr>
          <p:cNvSpPr txBox="1"/>
          <p:nvPr/>
        </p:nvSpPr>
        <p:spPr>
          <a:xfrm>
            <a:off x="3864866" y="124150"/>
            <a:ext cx="4363858" cy="416459"/>
          </a:xfrm>
          <a:prstGeom prst="rect">
            <a:avLst/>
          </a:prstGeom>
        </p:spPr>
        <p:txBody>
          <a:bodyPr rot="0" spcFirstLastPara="0" vert="horz" lIns="91440" tIns="45720" rIns="91440" bIns="45720" numCol="1" spcCol="0" rtlCol="0" fromWordArt="0" anchor="b" anchorCtr="0" forceAA="0" compatLnSpc="1">
            <a:prstTxWarp prst="textNoShape">
              <a:avLst/>
            </a:prstTxWarp>
            <a:normAutofit fontScale="92500" lnSpcReduction="10000"/>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90000"/>
              </a:lnSpc>
              <a:spcBef>
                <a:spcPct val="0"/>
              </a:spcBef>
              <a:spcAft>
                <a:spcPts val="600"/>
              </a:spcAft>
            </a:pPr>
            <a:r>
              <a:rPr lang="en-US" sz="2800" dirty="0">
                <a:latin typeface="Candara" panose="020E0502030303020204" pitchFamily="34" charset="0"/>
                <a:ea typeface="+mj-ea"/>
                <a:cs typeface="+mj-cs"/>
              </a:rPr>
              <a:t>Chapter 7 – Inventions</a:t>
            </a:r>
            <a:endParaRPr lang="en-US" sz="1000" dirty="0">
              <a:latin typeface="Candara" panose="020E0502030303020204" pitchFamily="34" charset="0"/>
              <a:ea typeface="+mj-ea"/>
              <a:cs typeface="Calibri"/>
            </a:endParaRPr>
          </a:p>
        </p:txBody>
      </p:sp>
      <p:sp>
        <p:nvSpPr>
          <p:cNvPr id="3" name="TextBox 2">
            <a:extLst>
              <a:ext uri="{FF2B5EF4-FFF2-40B4-BE49-F238E27FC236}">
                <a16:creationId xmlns:a16="http://schemas.microsoft.com/office/drawing/2014/main" id="{7AD2DFFF-A9F6-4C10-B002-6B35B3777FA0}"/>
              </a:ext>
            </a:extLst>
          </p:cNvPr>
          <p:cNvSpPr txBox="1"/>
          <p:nvPr/>
        </p:nvSpPr>
        <p:spPr>
          <a:xfrm>
            <a:off x="4074987" y="823503"/>
            <a:ext cx="4374917" cy="461665"/>
          </a:xfrm>
          <a:prstGeom prst="rect">
            <a:avLst/>
          </a:prstGeom>
          <a:noFill/>
        </p:spPr>
        <p:txBody>
          <a:bodyPr wrap="none" rtlCol="0">
            <a:spAutoFit/>
          </a:bodyPr>
          <a:lstStyle/>
          <a:p>
            <a:pPr algn="ctr"/>
            <a:r>
              <a:rPr lang="en-US" sz="2400" dirty="0">
                <a:latin typeface="Candara" panose="020E0502030303020204" pitchFamily="34" charset="0"/>
              </a:rPr>
              <a:t>ways to mitigate climate change</a:t>
            </a:r>
          </a:p>
        </p:txBody>
      </p:sp>
      <p:sp>
        <p:nvSpPr>
          <p:cNvPr id="5" name="Rectangle 4">
            <a:extLst>
              <a:ext uri="{FF2B5EF4-FFF2-40B4-BE49-F238E27FC236}">
                <a16:creationId xmlns:a16="http://schemas.microsoft.com/office/drawing/2014/main" id="{2237D432-8DBB-417A-946E-A972FA910E93}"/>
              </a:ext>
            </a:extLst>
          </p:cNvPr>
          <p:cNvSpPr/>
          <p:nvPr/>
        </p:nvSpPr>
        <p:spPr>
          <a:xfrm>
            <a:off x="3659196" y="2636387"/>
            <a:ext cx="1048102" cy="646331"/>
          </a:xfrm>
          <a:prstGeom prst="rect">
            <a:avLst/>
          </a:prstGeom>
        </p:spPr>
        <p:txBody>
          <a:bodyPr wrap="square">
            <a:spAutoFit/>
          </a:bodyPr>
          <a:lstStyle/>
          <a:p>
            <a:pPr algn="ctr"/>
            <a:r>
              <a:rPr lang="en-GB" dirty="0">
                <a:latin typeface="Candara Light" panose="020E0502030303020204" pitchFamily="34" charset="0"/>
              </a:rPr>
              <a:t>carbon capture</a:t>
            </a:r>
          </a:p>
        </p:txBody>
      </p:sp>
      <p:sp>
        <p:nvSpPr>
          <p:cNvPr id="6" name="Rectangle 5">
            <a:extLst>
              <a:ext uri="{FF2B5EF4-FFF2-40B4-BE49-F238E27FC236}">
                <a16:creationId xmlns:a16="http://schemas.microsoft.com/office/drawing/2014/main" id="{A6CD9C34-3DE5-4C62-A04A-6DF10AE587F5}"/>
              </a:ext>
            </a:extLst>
          </p:cNvPr>
          <p:cNvSpPr/>
          <p:nvPr/>
        </p:nvSpPr>
        <p:spPr>
          <a:xfrm>
            <a:off x="5793742" y="2967627"/>
            <a:ext cx="873904" cy="646331"/>
          </a:xfrm>
          <a:prstGeom prst="rect">
            <a:avLst/>
          </a:prstGeom>
        </p:spPr>
        <p:txBody>
          <a:bodyPr wrap="square">
            <a:spAutoFit/>
          </a:bodyPr>
          <a:lstStyle/>
          <a:p>
            <a:pPr algn="ctr"/>
            <a:r>
              <a:rPr lang="en-GB" dirty="0">
                <a:latin typeface="Candara Light" panose="020E0502030303020204" pitchFamily="34" charset="0"/>
              </a:rPr>
              <a:t>plant trees</a:t>
            </a:r>
          </a:p>
        </p:txBody>
      </p:sp>
      <p:sp>
        <p:nvSpPr>
          <p:cNvPr id="7" name="Rectangle 6">
            <a:extLst>
              <a:ext uri="{FF2B5EF4-FFF2-40B4-BE49-F238E27FC236}">
                <a16:creationId xmlns:a16="http://schemas.microsoft.com/office/drawing/2014/main" id="{B7CCF2E5-F947-4123-B869-A200BD23830F}"/>
              </a:ext>
            </a:extLst>
          </p:cNvPr>
          <p:cNvSpPr/>
          <p:nvPr/>
        </p:nvSpPr>
        <p:spPr>
          <a:xfrm>
            <a:off x="7539844" y="2690653"/>
            <a:ext cx="1218994" cy="646331"/>
          </a:xfrm>
          <a:prstGeom prst="rect">
            <a:avLst/>
          </a:prstGeom>
        </p:spPr>
        <p:txBody>
          <a:bodyPr wrap="square">
            <a:spAutoFit/>
          </a:bodyPr>
          <a:lstStyle/>
          <a:p>
            <a:pPr algn="ctr"/>
            <a:r>
              <a:rPr lang="en-GB" dirty="0">
                <a:latin typeface="Candara Light" panose="020E0502030303020204" pitchFamily="34" charset="0"/>
              </a:rPr>
              <a:t>better batteries</a:t>
            </a:r>
          </a:p>
        </p:txBody>
      </p:sp>
      <p:sp>
        <p:nvSpPr>
          <p:cNvPr id="8" name="Rectangle 7">
            <a:extLst>
              <a:ext uri="{FF2B5EF4-FFF2-40B4-BE49-F238E27FC236}">
                <a16:creationId xmlns:a16="http://schemas.microsoft.com/office/drawing/2014/main" id="{AD73B619-AB2C-4A71-86E9-4208BDEA97CC}"/>
              </a:ext>
            </a:extLst>
          </p:cNvPr>
          <p:cNvSpPr/>
          <p:nvPr/>
        </p:nvSpPr>
        <p:spPr>
          <a:xfrm>
            <a:off x="7751756" y="5092728"/>
            <a:ext cx="998991" cy="646331"/>
          </a:xfrm>
          <a:prstGeom prst="rect">
            <a:avLst/>
          </a:prstGeom>
        </p:spPr>
        <p:txBody>
          <a:bodyPr wrap="none">
            <a:spAutoFit/>
          </a:bodyPr>
          <a:lstStyle/>
          <a:p>
            <a:pPr algn="ctr"/>
            <a:r>
              <a:rPr lang="en-GB" dirty="0">
                <a:latin typeface="Candara Light" panose="020E0502030303020204" pitchFamily="34" charset="0"/>
              </a:rPr>
              <a:t>electric</a:t>
            </a:r>
          </a:p>
          <a:p>
            <a:pPr algn="ctr"/>
            <a:r>
              <a:rPr lang="en-GB" dirty="0">
                <a:latin typeface="Candara Light" panose="020E0502030303020204" pitchFamily="34" charset="0"/>
              </a:rPr>
              <a:t>vehicles </a:t>
            </a:r>
          </a:p>
        </p:txBody>
      </p:sp>
      <p:sp>
        <p:nvSpPr>
          <p:cNvPr id="10" name="Oval 9">
            <a:extLst>
              <a:ext uri="{FF2B5EF4-FFF2-40B4-BE49-F238E27FC236}">
                <a16:creationId xmlns:a16="http://schemas.microsoft.com/office/drawing/2014/main" id="{DBC9FA9E-D662-4ED3-AEBA-79F8F989F7A3}"/>
              </a:ext>
            </a:extLst>
          </p:cNvPr>
          <p:cNvSpPr>
            <a:spLocks noChangeAspect="1"/>
          </p:cNvSpPr>
          <p:nvPr/>
        </p:nvSpPr>
        <p:spPr>
          <a:xfrm>
            <a:off x="5616453" y="1716731"/>
            <a:ext cx="1206832" cy="1206834"/>
          </a:xfrm>
          <a:prstGeom prst="ellipse">
            <a:avLst/>
          </a:prstGeom>
          <a:blipFill dpi="0" rotWithShape="0">
            <a:blip r:embed="rId3">
              <a:alphaModFix amt="64000"/>
              <a:extLst>
                <a:ext uri="{837473B0-CC2E-450A-ABE3-18F120FF3D39}">
                  <a1611:picAttrSrcUrl xmlns:a1611="http://schemas.microsoft.com/office/drawing/2016/11/main" r:id="rId4"/>
                </a:ext>
              </a:extLst>
            </a:blip>
            <a:srcRect/>
            <a:stretch>
              <a:fillRect l="-25000" t="-10000" r="-25000" b="-10000"/>
            </a:stretch>
          </a:bli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latin typeface="Candara Light" panose="020E0502030303020204" pitchFamily="34" charset="0"/>
            </a:endParaRPr>
          </a:p>
        </p:txBody>
      </p:sp>
      <p:sp>
        <p:nvSpPr>
          <p:cNvPr id="11" name="Oval 10">
            <a:extLst>
              <a:ext uri="{FF2B5EF4-FFF2-40B4-BE49-F238E27FC236}">
                <a16:creationId xmlns:a16="http://schemas.microsoft.com/office/drawing/2014/main" id="{EDC55894-D559-4729-B992-CA62C18EA952}"/>
              </a:ext>
            </a:extLst>
          </p:cNvPr>
          <p:cNvSpPr>
            <a:spLocks noChangeAspect="1"/>
          </p:cNvSpPr>
          <p:nvPr/>
        </p:nvSpPr>
        <p:spPr>
          <a:xfrm>
            <a:off x="3615596" y="1381649"/>
            <a:ext cx="1188000" cy="1188002"/>
          </a:xfrm>
          <a:prstGeom prst="ellipse">
            <a:avLst/>
          </a:prstGeom>
          <a:blipFill dpi="0" rotWithShape="1">
            <a:blip r:embed="rId5">
              <a:alphaModFix amt="64000"/>
            </a:blip>
            <a:srcRect/>
            <a:stretch>
              <a:fillRect l="5000" t="5000" r="5000" b="5000"/>
            </a:stretch>
          </a:bli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latin typeface="Candara Light" panose="020E0502030303020204" pitchFamily="34" charset="0"/>
            </a:endParaRPr>
          </a:p>
        </p:txBody>
      </p:sp>
      <p:sp>
        <p:nvSpPr>
          <p:cNvPr id="12" name="Oval 11">
            <a:extLst>
              <a:ext uri="{FF2B5EF4-FFF2-40B4-BE49-F238E27FC236}">
                <a16:creationId xmlns:a16="http://schemas.microsoft.com/office/drawing/2014/main" id="{59071090-EE1E-4A53-8F66-1C1D9068170F}"/>
              </a:ext>
            </a:extLst>
          </p:cNvPr>
          <p:cNvSpPr>
            <a:spLocks noChangeAspect="1"/>
          </p:cNvSpPr>
          <p:nvPr/>
        </p:nvSpPr>
        <p:spPr>
          <a:xfrm>
            <a:off x="7565853" y="1439549"/>
            <a:ext cx="1206832" cy="1206834"/>
          </a:xfrm>
          <a:prstGeom prst="ellipse">
            <a:avLst/>
          </a:prstGeom>
          <a:blipFill dpi="0" rotWithShape="1">
            <a:blip r:embed="rId6">
              <a:alphaModFix amt="67000"/>
              <a:extLst>
                <a:ext uri="{837473B0-CC2E-450A-ABE3-18F120FF3D39}">
                  <a1611:picAttrSrcUrl xmlns:a1611="http://schemas.microsoft.com/office/drawing/2016/11/main" r:id="rId7"/>
                </a:ext>
              </a:extLst>
            </a:blip>
            <a:srcRect/>
            <a:stretch>
              <a:fillRect/>
            </a:stretch>
          </a:bli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latin typeface="Candara Light" panose="020E0502030303020204" pitchFamily="34" charset="0"/>
            </a:endParaRPr>
          </a:p>
        </p:txBody>
      </p:sp>
      <p:sp>
        <p:nvSpPr>
          <p:cNvPr id="46" name="Rectangle 45">
            <a:extLst>
              <a:ext uri="{FF2B5EF4-FFF2-40B4-BE49-F238E27FC236}">
                <a16:creationId xmlns:a16="http://schemas.microsoft.com/office/drawing/2014/main" id="{B40E9425-7CEF-4B63-ADA3-86FC04E0E703}"/>
              </a:ext>
            </a:extLst>
          </p:cNvPr>
          <p:cNvSpPr/>
          <p:nvPr/>
        </p:nvSpPr>
        <p:spPr>
          <a:xfrm>
            <a:off x="3680356" y="5075331"/>
            <a:ext cx="1200970" cy="646331"/>
          </a:xfrm>
          <a:prstGeom prst="rect">
            <a:avLst/>
          </a:prstGeom>
        </p:spPr>
        <p:txBody>
          <a:bodyPr wrap="none">
            <a:spAutoFit/>
          </a:bodyPr>
          <a:lstStyle/>
          <a:p>
            <a:pPr algn="ctr"/>
            <a:r>
              <a:rPr lang="en-GB" dirty="0">
                <a:latin typeface="Candara Light" panose="020E0502030303020204" pitchFamily="34" charset="0"/>
              </a:rPr>
              <a:t>renewable</a:t>
            </a:r>
          </a:p>
          <a:p>
            <a:pPr algn="ctr"/>
            <a:r>
              <a:rPr lang="en-GB" dirty="0">
                <a:latin typeface="Candara Light" panose="020E0502030303020204" pitchFamily="34" charset="0"/>
              </a:rPr>
              <a:t>energy</a:t>
            </a:r>
          </a:p>
        </p:txBody>
      </p:sp>
      <p:sp>
        <p:nvSpPr>
          <p:cNvPr id="67" name="Rectangle 66">
            <a:extLst>
              <a:ext uri="{FF2B5EF4-FFF2-40B4-BE49-F238E27FC236}">
                <a16:creationId xmlns:a16="http://schemas.microsoft.com/office/drawing/2014/main" id="{A8F13F07-0501-4ABE-A38C-310F92D58A54}"/>
              </a:ext>
            </a:extLst>
          </p:cNvPr>
          <p:cNvSpPr/>
          <p:nvPr/>
        </p:nvSpPr>
        <p:spPr>
          <a:xfrm>
            <a:off x="5476487" y="4891571"/>
            <a:ext cx="1410282" cy="646331"/>
          </a:xfrm>
          <a:prstGeom prst="rect">
            <a:avLst/>
          </a:prstGeom>
        </p:spPr>
        <p:txBody>
          <a:bodyPr wrap="square">
            <a:spAutoFit/>
          </a:bodyPr>
          <a:lstStyle/>
          <a:p>
            <a:pPr algn="ctr"/>
            <a:r>
              <a:rPr lang="en-GB" dirty="0">
                <a:latin typeface="Candara Light" panose="020E0502030303020204" pitchFamily="34" charset="0"/>
              </a:rPr>
              <a:t>efficient buildings</a:t>
            </a:r>
          </a:p>
        </p:txBody>
      </p:sp>
      <p:sp>
        <p:nvSpPr>
          <p:cNvPr id="68" name="Oval 67">
            <a:extLst>
              <a:ext uri="{FF2B5EF4-FFF2-40B4-BE49-F238E27FC236}">
                <a16:creationId xmlns:a16="http://schemas.microsoft.com/office/drawing/2014/main" id="{88CF8623-9FC7-42CF-B598-416A6F83BA7A}"/>
              </a:ext>
            </a:extLst>
          </p:cNvPr>
          <p:cNvSpPr>
            <a:spLocks noChangeAspect="1"/>
          </p:cNvSpPr>
          <p:nvPr/>
        </p:nvSpPr>
        <p:spPr>
          <a:xfrm>
            <a:off x="5640467" y="3658020"/>
            <a:ext cx="1206832" cy="1206834"/>
          </a:xfrm>
          <a:prstGeom prst="ellipse">
            <a:avLst/>
          </a:prstGeom>
          <a:blipFill dpi="0" rotWithShape="0">
            <a:blip r:embed="rId8">
              <a:alphaModFix amt="64000"/>
              <a:extLst>
                <a:ext uri="{837473B0-CC2E-450A-ABE3-18F120FF3D39}">
                  <a1611:picAttrSrcUrl xmlns:a1611="http://schemas.microsoft.com/office/drawing/2016/11/main" r:id="rId9"/>
                </a:ext>
              </a:extLst>
            </a:blip>
            <a:srcRect/>
            <a:stretch>
              <a:fillRect b="13000"/>
            </a:stretch>
          </a:bli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latin typeface="Candara Light" panose="020E0502030303020204" pitchFamily="34" charset="0"/>
            </a:endParaRPr>
          </a:p>
        </p:txBody>
      </p:sp>
      <p:grpSp>
        <p:nvGrpSpPr>
          <p:cNvPr id="17" name="Group 16">
            <a:extLst>
              <a:ext uri="{FF2B5EF4-FFF2-40B4-BE49-F238E27FC236}">
                <a16:creationId xmlns:a16="http://schemas.microsoft.com/office/drawing/2014/main" id="{CD3752F9-61F6-205D-9F67-72DCC9B6DF7C}"/>
              </a:ext>
            </a:extLst>
          </p:cNvPr>
          <p:cNvGrpSpPr/>
          <p:nvPr/>
        </p:nvGrpSpPr>
        <p:grpSpPr>
          <a:xfrm>
            <a:off x="-28982" y="1021278"/>
            <a:ext cx="481326" cy="5754421"/>
            <a:chOff x="42269" y="1021278"/>
            <a:chExt cx="481326" cy="5754421"/>
          </a:xfrm>
        </p:grpSpPr>
        <p:pic>
          <p:nvPicPr>
            <p:cNvPr id="18" name="Graphic 1">
              <a:extLst>
                <a:ext uri="{FF2B5EF4-FFF2-40B4-BE49-F238E27FC236}">
                  <a16:creationId xmlns:a16="http://schemas.microsoft.com/office/drawing/2014/main" id="{AE895D17-42E0-CB93-7D3C-A3D7270860B8}"/>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rot="16200000">
              <a:off x="-50416" y="6423146"/>
              <a:ext cx="504825" cy="176530"/>
            </a:xfrm>
            <a:prstGeom prst="rect">
              <a:avLst/>
            </a:prstGeom>
          </p:spPr>
        </p:pic>
        <p:sp>
          <p:nvSpPr>
            <p:cNvPr id="19" name="Rectangle 3">
              <a:extLst>
                <a:ext uri="{FF2B5EF4-FFF2-40B4-BE49-F238E27FC236}">
                  <a16:creationId xmlns:a16="http://schemas.microsoft.com/office/drawing/2014/main" id="{0CB94960-FE3C-61EA-94E2-76D05FC39A59}"/>
                </a:ext>
              </a:extLst>
            </p:cNvPr>
            <p:cNvSpPr>
              <a:spLocks noChangeArrowheads="1"/>
            </p:cNvSpPr>
            <p:nvPr/>
          </p:nvSpPr>
          <p:spPr bwMode="auto">
            <a:xfrm rot="16200000">
              <a:off x="-2362546" y="3474030"/>
              <a:ext cx="5305614"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000" b="0" i="0" u="none" strike="noStrike" kern="1200" cap="none" spc="0" normalizeH="0" baseline="0" noProof="0" dirty="0">
                  <a:ln>
                    <a:noFill/>
                  </a:ln>
                  <a:solidFill>
                    <a:srgbClr val="333333"/>
                  </a:solidFill>
                  <a:effectLst/>
                  <a:uLnTx/>
                  <a:uFillTx/>
                  <a:latin typeface="Times New Roman" panose="02020603050405020304" pitchFamily="18" charset="0"/>
                  <a:ea typeface="Arial" panose="020B0604020202020204" pitchFamily="34" charset="0"/>
                  <a:cs typeface="Times New Roman" panose="02020603050405020304" pitchFamily="18" charset="0"/>
                </a:rPr>
                <a:t> </a:t>
              </a:r>
              <a:r>
                <a:rPr kumimoji="0" lang="en-US" altLang="en-US" sz="800" b="0" i="0" u="none" strike="noStrike" kern="1200" cap="none" spc="0" normalizeH="0" baseline="0" noProof="0" dirty="0">
                  <a:ln>
                    <a:noFill/>
                  </a:ln>
                  <a:solidFill>
                    <a:srgbClr val="333333"/>
                  </a:solidFill>
                  <a:effectLst/>
                  <a:uLnTx/>
                  <a:uFillTx/>
                  <a:latin typeface="Times New Roman" panose="02020603050405020304" pitchFamily="18" charset="0"/>
                  <a:ea typeface="Arial" panose="020B0604020202020204" pitchFamily="34" charset="0"/>
                  <a:cs typeface="Times New Roman" panose="02020603050405020304" pitchFamily="18" charset="0"/>
                </a:rPr>
                <a:t>Sustain/Ed Learning Module © 2022 by Sustain/Ed is licensed under CC BY-NC 4.0. To view a copy of this license, visit </a:t>
              </a:r>
              <a:r>
                <a:rPr kumimoji="0" lang="en-US" altLang="en-US" sz="800" b="0" i="0" u="none" strike="noStrike" kern="1200" cap="none" spc="0" normalizeH="0" baseline="0" noProof="0" dirty="0">
                  <a:ln>
                    <a:noFill/>
                  </a:ln>
                  <a:solidFill>
                    <a:prstClr val="black"/>
                  </a:solidFill>
                  <a:effectLst/>
                  <a:uLnTx/>
                  <a:uFillTx/>
                  <a:latin typeface="Times New Roman" panose="02020603050405020304" pitchFamily="18" charset="0"/>
                  <a:ea typeface="Arial" panose="020B0604020202020204" pitchFamily="34" charset="0"/>
                  <a:cs typeface="Times New Roman" panose="02020603050405020304" pitchFamily="18" charset="0"/>
                  <a:hlinkClick r:id="rId12"/>
                </a:rPr>
                <a:t>http://creativecommons.org/licenses/by-nc/4.0/</a:t>
              </a:r>
              <a:r>
                <a:rPr kumimoji="0" lang="en-US" altLang="en-US" sz="1000" b="0" i="0" u="none" strike="noStrike" kern="1200" cap="none" spc="0" normalizeH="0" baseline="0" noProof="0" dirty="0">
                  <a:ln>
                    <a:noFill/>
                  </a:ln>
                  <a:solidFill>
                    <a:srgbClr val="333333"/>
                  </a:solidFill>
                  <a:effectLst/>
                  <a:uLnTx/>
                  <a:uFillTx/>
                  <a:latin typeface="Times New Roman" panose="02020603050405020304" pitchFamily="18" charset="0"/>
                  <a:ea typeface="Arial" panose="020B0604020202020204" pitchFamily="34" charset="0"/>
                  <a:cs typeface="Times New Roman" panose="02020603050405020304" pitchFamily="18" charset="0"/>
                </a:rPr>
                <a:t> </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20" name="Rectangle 19">
              <a:extLst>
                <a:ext uri="{FF2B5EF4-FFF2-40B4-BE49-F238E27FC236}">
                  <a16:creationId xmlns:a16="http://schemas.microsoft.com/office/drawing/2014/main" id="{9D70EFA3-44E0-1E07-8013-51A1E81A614F}"/>
                </a:ext>
              </a:extLst>
            </p:cNvPr>
            <p:cNvSpPr/>
            <p:nvPr/>
          </p:nvSpPr>
          <p:spPr>
            <a:xfrm>
              <a:off x="42269" y="1033153"/>
              <a:ext cx="481326" cy="5742546"/>
            </a:xfrm>
            <a:prstGeom prst="rect">
              <a:avLst/>
            </a:prstGeom>
            <a:solidFill>
              <a:schemeClr val="bg1">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21" name="Oval 20">
            <a:extLst>
              <a:ext uri="{FF2B5EF4-FFF2-40B4-BE49-F238E27FC236}">
                <a16:creationId xmlns:a16="http://schemas.microsoft.com/office/drawing/2014/main" id="{89CCACC1-B947-DF13-DE68-A2F8CC83FC2A}"/>
              </a:ext>
            </a:extLst>
          </p:cNvPr>
          <p:cNvSpPr>
            <a:spLocks noChangeAspect="1"/>
          </p:cNvSpPr>
          <p:nvPr/>
        </p:nvSpPr>
        <p:spPr>
          <a:xfrm>
            <a:off x="3587426" y="3904426"/>
            <a:ext cx="1206832" cy="1206834"/>
          </a:xfrm>
          <a:prstGeom prst="ellipse">
            <a:avLst/>
          </a:prstGeom>
          <a:blipFill dpi="0" rotWithShape="0">
            <a:blip r:embed="rId13">
              <a:alphaModFix amt="64000"/>
              <a:extLst>
                <a:ext uri="{837473B0-CC2E-450A-ABE3-18F120FF3D39}">
                  <a1611:picAttrSrcUrl xmlns:a1611="http://schemas.microsoft.com/office/drawing/2016/11/main" r:id="rId14"/>
                </a:ext>
              </a:extLst>
            </a:blip>
            <a:srcRect/>
            <a:stretch>
              <a:fillRect l="1000" r="1000"/>
            </a:stretch>
          </a:bli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latin typeface="Candara Light" panose="020E0502030303020204" pitchFamily="34" charset="0"/>
            </a:endParaRPr>
          </a:p>
        </p:txBody>
      </p:sp>
      <p:sp>
        <p:nvSpPr>
          <p:cNvPr id="22" name="Oval 21">
            <a:extLst>
              <a:ext uri="{FF2B5EF4-FFF2-40B4-BE49-F238E27FC236}">
                <a16:creationId xmlns:a16="http://schemas.microsoft.com/office/drawing/2014/main" id="{753F2D7F-BAD1-520D-56BB-E87DA53EDDB7}"/>
              </a:ext>
            </a:extLst>
          </p:cNvPr>
          <p:cNvSpPr>
            <a:spLocks noChangeAspect="1"/>
          </p:cNvSpPr>
          <p:nvPr/>
        </p:nvSpPr>
        <p:spPr>
          <a:xfrm>
            <a:off x="7643653" y="3885894"/>
            <a:ext cx="1206832" cy="1206834"/>
          </a:xfrm>
          <a:prstGeom prst="ellipse">
            <a:avLst/>
          </a:prstGeom>
          <a:blipFill dpi="0" rotWithShape="0">
            <a:blip r:embed="rId15">
              <a:alphaModFix amt="71000"/>
              <a:extLst>
                <a:ext uri="{837473B0-CC2E-450A-ABE3-18F120FF3D39}">
                  <a1611:picAttrSrcUrl xmlns:a1611="http://schemas.microsoft.com/office/drawing/2016/11/main" r:id="rId16"/>
                </a:ext>
              </a:extLst>
            </a:blip>
            <a:srcRect/>
            <a:stretch>
              <a:fillRect l="-3000" t="5000" r="-4000" b="-3000"/>
            </a:stretch>
          </a:bli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latin typeface="Candara Light" panose="020E0502030303020204" pitchFamily="34" charset="0"/>
            </a:endParaRPr>
          </a:p>
        </p:txBody>
      </p:sp>
    </p:spTree>
    <p:extLst>
      <p:ext uri="{BB962C8B-B14F-4D97-AF65-F5344CB8AC3E}">
        <p14:creationId xmlns:p14="http://schemas.microsoft.com/office/powerpoint/2010/main" val="15747334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E18A4C6-23CF-4079-9997-1D4D6D8C4DAB}"/>
              </a:ext>
            </a:extLst>
          </p:cNvPr>
          <p:cNvSpPr txBox="1"/>
          <p:nvPr/>
        </p:nvSpPr>
        <p:spPr>
          <a:xfrm>
            <a:off x="1653363" y="365760"/>
            <a:ext cx="9367203" cy="1188720"/>
          </a:xfrm>
          <a:prstGeom prst="rect">
            <a:avLst/>
          </a:prstGeom>
        </p:spPr>
        <p:txBody>
          <a:bodyPr rot="0" spcFirstLastPara="0" vert="horz" lIns="91440" tIns="45720" rIns="91440" bIns="45720" numCol="1" spcCol="0" rtlCol="0" fromWordArt="0" anchor="ctr" anchorCtr="0" forceAA="0" compatLnSpc="1">
            <a:prstTxWarp prst="textNoShape">
              <a:avLst/>
            </a:prstTxWarp>
            <a:norm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90000"/>
              </a:lnSpc>
              <a:spcBef>
                <a:spcPct val="0"/>
              </a:spcBef>
              <a:spcAft>
                <a:spcPts val="600"/>
              </a:spcAft>
            </a:pPr>
            <a:r>
              <a:rPr lang="en-US" sz="3700" kern="1200" dirty="0">
                <a:solidFill>
                  <a:schemeClr val="tx1"/>
                </a:solidFill>
                <a:latin typeface="Candara" panose="020E0502030303020204" pitchFamily="34" charset="0"/>
                <a:ea typeface="+mj-ea"/>
                <a:cs typeface="+mj-cs"/>
              </a:rPr>
              <a:t>Chapter 7 – Inventions</a:t>
            </a:r>
          </a:p>
          <a:p>
            <a:pPr>
              <a:lnSpc>
                <a:spcPct val="90000"/>
              </a:lnSpc>
              <a:spcBef>
                <a:spcPct val="0"/>
              </a:spcBef>
              <a:spcAft>
                <a:spcPts val="600"/>
              </a:spcAft>
            </a:pPr>
            <a:r>
              <a:rPr lang="en-US" sz="3700" kern="1200" dirty="0">
                <a:solidFill>
                  <a:schemeClr val="tx1"/>
                </a:solidFill>
                <a:latin typeface="Candara" panose="020E0502030303020204" pitchFamily="34" charset="0"/>
                <a:ea typeface="+mj-ea"/>
                <a:cs typeface="+mj-cs"/>
              </a:rPr>
              <a:t>Learning outcomes</a:t>
            </a:r>
          </a:p>
        </p:txBody>
      </p:sp>
      <p:sp>
        <p:nvSpPr>
          <p:cNvPr id="9" name="Freeform: Shape 8">
            <a:extLst>
              <a:ext uri="{FF2B5EF4-FFF2-40B4-BE49-F238E27FC236}">
                <a16:creationId xmlns:a16="http://schemas.microsoft.com/office/drawing/2014/main" id="{7CB4857B-ED7C-444D-9F04-2F885114A1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764099" cy="1558212"/>
          </a:xfrm>
          <a:custGeom>
            <a:avLst/>
            <a:gdLst>
              <a:gd name="connsiteX0" fmla="*/ 0 w 1764099"/>
              <a:gd name="connsiteY0" fmla="*/ 0 h 1558212"/>
              <a:gd name="connsiteX1" fmla="*/ 1764099 w 1764099"/>
              <a:gd name="connsiteY1" fmla="*/ 0 h 1558212"/>
              <a:gd name="connsiteX2" fmla="*/ 1042087 w 1764099"/>
              <a:gd name="connsiteY2" fmla="*/ 1558212 h 1558212"/>
              <a:gd name="connsiteX3" fmla="*/ 0 w 1764099"/>
              <a:gd name="connsiteY3" fmla="*/ 1558212 h 1558212"/>
            </a:gdLst>
            <a:ahLst/>
            <a:cxnLst>
              <a:cxn ang="0">
                <a:pos x="connsiteX0" y="connsiteY0"/>
              </a:cxn>
              <a:cxn ang="0">
                <a:pos x="connsiteX1" y="connsiteY1"/>
              </a:cxn>
              <a:cxn ang="0">
                <a:pos x="connsiteX2" y="connsiteY2"/>
              </a:cxn>
              <a:cxn ang="0">
                <a:pos x="connsiteX3" y="connsiteY3"/>
              </a:cxn>
            </a:cxnLst>
            <a:rect l="l" t="t" r="r" b="b"/>
            <a:pathLst>
              <a:path w="1764099" h="1558212">
                <a:moveTo>
                  <a:pt x="0" y="0"/>
                </a:moveTo>
                <a:lnTo>
                  <a:pt x="1764099" y="0"/>
                </a:lnTo>
                <a:lnTo>
                  <a:pt x="1042087" y="1558212"/>
                </a:lnTo>
                <a:lnTo>
                  <a:pt x="0" y="155821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latin typeface="Candara" panose="020E0502030303020204" pitchFamily="34" charset="0"/>
            </a:endParaRPr>
          </a:p>
        </p:txBody>
      </p:sp>
      <p:sp>
        <p:nvSpPr>
          <p:cNvPr id="11" name="Freeform: Shape 10">
            <a:extLst>
              <a:ext uri="{FF2B5EF4-FFF2-40B4-BE49-F238E27FC236}">
                <a16:creationId xmlns:a16="http://schemas.microsoft.com/office/drawing/2014/main" id="{D18046FB-44EA-4FD8-A585-EA09A319B2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691640"/>
            <a:ext cx="12191999" cy="5166360"/>
          </a:xfrm>
          <a:custGeom>
            <a:avLst/>
            <a:gdLst>
              <a:gd name="connsiteX0" fmla="*/ 0 w 12191999"/>
              <a:gd name="connsiteY0" fmla="*/ 0 h 5166360"/>
              <a:gd name="connsiteX1" fmla="*/ 1822388 w 12191999"/>
              <a:gd name="connsiteY1" fmla="*/ 0 h 5166360"/>
              <a:gd name="connsiteX2" fmla="*/ 6468290 w 12191999"/>
              <a:gd name="connsiteY2" fmla="*/ 0 h 5166360"/>
              <a:gd name="connsiteX3" fmla="*/ 7796394 w 12191999"/>
              <a:gd name="connsiteY3" fmla="*/ 0 h 5166360"/>
              <a:gd name="connsiteX4" fmla="*/ 8376834 w 12191999"/>
              <a:gd name="connsiteY4" fmla="*/ 0 h 5166360"/>
              <a:gd name="connsiteX5" fmla="*/ 9704938 w 12191999"/>
              <a:gd name="connsiteY5" fmla="*/ 0 h 5166360"/>
              <a:gd name="connsiteX6" fmla="*/ 9704938 w 12191999"/>
              <a:gd name="connsiteY6" fmla="*/ 2 h 5166360"/>
              <a:gd name="connsiteX7" fmla="*/ 10283456 w 12191999"/>
              <a:gd name="connsiteY7" fmla="*/ 2 h 5166360"/>
              <a:gd name="connsiteX8" fmla="*/ 10863897 w 12191999"/>
              <a:gd name="connsiteY8" fmla="*/ 2 h 5166360"/>
              <a:gd name="connsiteX9" fmla="*/ 12191999 w 12191999"/>
              <a:gd name="connsiteY9" fmla="*/ 2 h 5166360"/>
              <a:gd name="connsiteX10" fmla="*/ 12191999 w 12191999"/>
              <a:gd name="connsiteY10" fmla="*/ 5166360 h 5166360"/>
              <a:gd name="connsiteX11" fmla="*/ 0 w 12191999"/>
              <a:gd name="connsiteY11" fmla="*/ 5166360 h 5166360"/>
              <a:gd name="connsiteX12" fmla="*/ 0 w 12191999"/>
              <a:gd name="connsiteY12" fmla="*/ 2604436 h 5166360"/>
              <a:gd name="connsiteX13" fmla="*/ 862341 w 12191999"/>
              <a:gd name="connsiteY13" fmla="*/ 743371 h 5166360"/>
              <a:gd name="connsiteX14" fmla="*/ 0 w 12191999"/>
              <a:gd name="connsiteY14" fmla="*/ 743371 h 5166360"/>
              <a:gd name="connsiteX15" fmla="*/ 0 w 12191999"/>
              <a:gd name="connsiteY15" fmla="*/ 742508 h 5166360"/>
              <a:gd name="connsiteX16" fmla="*/ 92826 w 12191999"/>
              <a:gd name="connsiteY16" fmla="*/ 742508 h 5166360"/>
              <a:gd name="connsiteX17" fmla="*/ 406486 w 12191999"/>
              <a:gd name="connsiteY17" fmla="*/ 742508 h 5166360"/>
              <a:gd name="connsiteX18" fmla="*/ 406486 w 12191999"/>
              <a:gd name="connsiteY18" fmla="*/ 742507 h 5166360"/>
              <a:gd name="connsiteX19" fmla="*/ 862741 w 12191999"/>
              <a:gd name="connsiteY19" fmla="*/ 742507 h 5166360"/>
              <a:gd name="connsiteX20" fmla="*/ 1206388 w 12191999"/>
              <a:gd name="connsiteY20" fmla="*/ 864 h 5166360"/>
              <a:gd name="connsiteX21" fmla="*/ 748500 w 12191999"/>
              <a:gd name="connsiteY21" fmla="*/ 864 h 5166360"/>
              <a:gd name="connsiteX22" fmla="*/ 0 w 12191999"/>
              <a:gd name="connsiteY22" fmla="*/ 864 h 5166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191999" h="5166360">
                <a:moveTo>
                  <a:pt x="0" y="0"/>
                </a:moveTo>
                <a:lnTo>
                  <a:pt x="1822388" y="0"/>
                </a:lnTo>
                <a:lnTo>
                  <a:pt x="6468290" y="0"/>
                </a:lnTo>
                <a:lnTo>
                  <a:pt x="7796394" y="0"/>
                </a:lnTo>
                <a:lnTo>
                  <a:pt x="8376834" y="0"/>
                </a:lnTo>
                <a:lnTo>
                  <a:pt x="9704938" y="0"/>
                </a:lnTo>
                <a:lnTo>
                  <a:pt x="9704938" y="2"/>
                </a:lnTo>
                <a:lnTo>
                  <a:pt x="10283456" y="2"/>
                </a:lnTo>
                <a:lnTo>
                  <a:pt x="10863897" y="2"/>
                </a:lnTo>
                <a:lnTo>
                  <a:pt x="12191999" y="2"/>
                </a:lnTo>
                <a:lnTo>
                  <a:pt x="12191999" y="5166360"/>
                </a:lnTo>
                <a:lnTo>
                  <a:pt x="0" y="5166360"/>
                </a:lnTo>
                <a:lnTo>
                  <a:pt x="0" y="2604436"/>
                </a:lnTo>
                <a:lnTo>
                  <a:pt x="862341" y="743371"/>
                </a:lnTo>
                <a:lnTo>
                  <a:pt x="0" y="743371"/>
                </a:lnTo>
                <a:lnTo>
                  <a:pt x="0" y="742508"/>
                </a:lnTo>
                <a:lnTo>
                  <a:pt x="92826" y="742508"/>
                </a:lnTo>
                <a:lnTo>
                  <a:pt x="406486" y="742508"/>
                </a:lnTo>
                <a:lnTo>
                  <a:pt x="406486" y="742507"/>
                </a:lnTo>
                <a:lnTo>
                  <a:pt x="862741" y="742507"/>
                </a:lnTo>
                <a:lnTo>
                  <a:pt x="1206388" y="864"/>
                </a:lnTo>
                <a:lnTo>
                  <a:pt x="748500" y="864"/>
                </a:lnTo>
                <a:lnTo>
                  <a:pt x="0" y="864"/>
                </a:lnTo>
                <a:close/>
              </a:path>
            </a:pathLst>
          </a:custGeom>
          <a:solidFill>
            <a:srgbClr val="A6A6A6">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latin typeface="Candara" panose="020E0502030303020204" pitchFamily="34" charset="0"/>
            </a:endParaRPr>
          </a:p>
        </p:txBody>
      </p:sp>
      <p:sp>
        <p:nvSpPr>
          <p:cNvPr id="13" name="Freeform: Shape 12">
            <a:extLst>
              <a:ext uri="{FF2B5EF4-FFF2-40B4-BE49-F238E27FC236}">
                <a16:creationId xmlns:a16="http://schemas.microsoft.com/office/drawing/2014/main" id="{479F5F2B-8B58-4140-AE6A-51F6C67B18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91641"/>
            <a:ext cx="971654" cy="2096979"/>
          </a:xfrm>
          <a:custGeom>
            <a:avLst/>
            <a:gdLst>
              <a:gd name="connsiteX0" fmla="*/ 0 w 971654"/>
              <a:gd name="connsiteY0" fmla="*/ 0 h 2096979"/>
              <a:gd name="connsiteX1" fmla="*/ 971654 w 971654"/>
              <a:gd name="connsiteY1" fmla="*/ 0 h 2096979"/>
              <a:gd name="connsiteX2" fmla="*/ 0 w 971654"/>
              <a:gd name="connsiteY2" fmla="*/ 2096979 h 2096979"/>
            </a:gdLst>
            <a:ahLst/>
            <a:cxnLst>
              <a:cxn ang="0">
                <a:pos x="connsiteX0" y="connsiteY0"/>
              </a:cxn>
              <a:cxn ang="0">
                <a:pos x="connsiteX1" y="connsiteY1"/>
              </a:cxn>
              <a:cxn ang="0">
                <a:pos x="connsiteX2" y="connsiteY2"/>
              </a:cxn>
            </a:cxnLst>
            <a:rect l="l" t="t" r="r" b="b"/>
            <a:pathLst>
              <a:path w="971654" h="2096979">
                <a:moveTo>
                  <a:pt x="0" y="0"/>
                </a:moveTo>
                <a:lnTo>
                  <a:pt x="971654" y="0"/>
                </a:lnTo>
                <a:lnTo>
                  <a:pt x="0" y="2096979"/>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latin typeface="Candara" panose="020E0502030303020204" pitchFamily="34" charset="0"/>
            </a:endParaRPr>
          </a:p>
        </p:txBody>
      </p:sp>
      <p:sp>
        <p:nvSpPr>
          <p:cNvPr id="4" name="TextBox 3">
            <a:extLst>
              <a:ext uri="{FF2B5EF4-FFF2-40B4-BE49-F238E27FC236}">
                <a16:creationId xmlns:a16="http://schemas.microsoft.com/office/drawing/2014/main" id="{F7A1C9E1-49C9-4808-8733-468E8D1B5F11}"/>
              </a:ext>
            </a:extLst>
          </p:cNvPr>
          <p:cNvSpPr txBox="1"/>
          <p:nvPr/>
        </p:nvSpPr>
        <p:spPr>
          <a:xfrm>
            <a:off x="1653363" y="2176272"/>
            <a:ext cx="9367204" cy="4041648"/>
          </a:xfrm>
          <a:prstGeom prst="rect">
            <a:avLst/>
          </a:prstGeom>
        </p:spPr>
        <p:txBody>
          <a:bodyPr vert="horz" lIns="91440" tIns="45720" rIns="91440" bIns="45720" rtlCol="0" anchor="t">
            <a:normAutofit/>
          </a:bodyPr>
          <a:lstStyle/>
          <a:p>
            <a:pPr indent="-228600" algn="just">
              <a:lnSpc>
                <a:spcPct val="90000"/>
              </a:lnSpc>
              <a:spcAft>
                <a:spcPts val="600"/>
              </a:spcAft>
              <a:buFont typeface="Arial" panose="020B0604020202020204" pitchFamily="34" charset="0"/>
              <a:buChar char="•"/>
            </a:pPr>
            <a:r>
              <a:rPr lang="en-US" sz="2400" dirty="0">
                <a:latin typeface="Candara" panose="020E0502030303020204" pitchFamily="34" charset="0"/>
              </a:rPr>
              <a:t>Ways to influence the climate besides energy emissions</a:t>
            </a:r>
          </a:p>
          <a:p>
            <a:pPr indent="-228600" algn="just">
              <a:lnSpc>
                <a:spcPct val="90000"/>
              </a:lnSpc>
              <a:spcAft>
                <a:spcPts val="600"/>
              </a:spcAft>
              <a:buFont typeface="Arial" panose="020B0604020202020204" pitchFamily="34" charset="0"/>
              <a:buChar char="•"/>
            </a:pPr>
            <a:r>
              <a:rPr lang="en-US" sz="2400" dirty="0">
                <a:latin typeface="Candara" panose="020E0502030303020204" pitchFamily="34" charset="0"/>
              </a:rPr>
              <a:t>Alternative ways to reverse the impact of climate change beyond renewable energy sources</a:t>
            </a:r>
          </a:p>
          <a:p>
            <a:pPr indent="-228600" algn="just">
              <a:lnSpc>
                <a:spcPct val="90000"/>
              </a:lnSpc>
              <a:spcAft>
                <a:spcPts val="600"/>
              </a:spcAft>
              <a:buFont typeface="Arial" panose="020B0604020202020204" pitchFamily="34" charset="0"/>
              <a:buChar char="•"/>
            </a:pPr>
            <a:r>
              <a:rPr lang="en-US" sz="2400" dirty="0">
                <a:latin typeface="Candara" panose="020E0502030303020204" pitchFamily="34" charset="0"/>
              </a:rPr>
              <a:t>Critically </a:t>
            </a:r>
            <a:r>
              <a:rPr lang="en-US" sz="2400" dirty="0" err="1">
                <a:latin typeface="Candara" panose="020E0502030303020204" pitchFamily="34" charset="0"/>
              </a:rPr>
              <a:t>analysing</a:t>
            </a:r>
            <a:r>
              <a:rPr lang="en-US" sz="2400" dirty="0">
                <a:latin typeface="Candara" panose="020E0502030303020204" pitchFamily="34" charset="0"/>
              </a:rPr>
              <a:t> how we can influence the climate based on our decisions</a:t>
            </a:r>
          </a:p>
        </p:txBody>
      </p:sp>
      <p:grpSp>
        <p:nvGrpSpPr>
          <p:cNvPr id="7" name="Group 6">
            <a:extLst>
              <a:ext uri="{FF2B5EF4-FFF2-40B4-BE49-F238E27FC236}">
                <a16:creationId xmlns:a16="http://schemas.microsoft.com/office/drawing/2014/main" id="{D95891EC-8584-2A26-F9CE-30D52DA3AAD2}"/>
              </a:ext>
            </a:extLst>
          </p:cNvPr>
          <p:cNvGrpSpPr/>
          <p:nvPr/>
        </p:nvGrpSpPr>
        <p:grpSpPr>
          <a:xfrm rot="5400000">
            <a:off x="8523533" y="2828967"/>
            <a:ext cx="246221" cy="7847520"/>
            <a:chOff x="290261" y="769563"/>
            <a:chExt cx="246221" cy="7847520"/>
          </a:xfrm>
        </p:grpSpPr>
        <p:pic>
          <p:nvPicPr>
            <p:cNvPr id="8" name="Graphic 1">
              <a:extLst>
                <a:ext uri="{FF2B5EF4-FFF2-40B4-BE49-F238E27FC236}">
                  <a16:creationId xmlns:a16="http://schemas.microsoft.com/office/drawing/2014/main" id="{CF97A987-0249-6274-621D-197279F0704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16200000">
              <a:off x="126114" y="8276406"/>
              <a:ext cx="504825" cy="176530"/>
            </a:xfrm>
            <a:prstGeom prst="rect">
              <a:avLst/>
            </a:prstGeom>
          </p:spPr>
        </p:pic>
        <p:sp>
          <p:nvSpPr>
            <p:cNvPr id="10" name="Rectangle 3">
              <a:extLst>
                <a:ext uri="{FF2B5EF4-FFF2-40B4-BE49-F238E27FC236}">
                  <a16:creationId xmlns:a16="http://schemas.microsoft.com/office/drawing/2014/main" id="{79B84A70-E18B-40DF-4864-9F610AC22A9D}"/>
                </a:ext>
              </a:extLst>
            </p:cNvPr>
            <p:cNvSpPr>
              <a:spLocks noChangeArrowheads="1"/>
            </p:cNvSpPr>
            <p:nvPr/>
          </p:nvSpPr>
          <p:spPr bwMode="auto">
            <a:xfrm rot="16200000">
              <a:off x="-3305800" y="4365624"/>
              <a:ext cx="7438344"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333333"/>
                  </a:solidFill>
                  <a:effectLst/>
                  <a:latin typeface="Times New Roman" panose="02020603050405020304" pitchFamily="18" charset="0"/>
                  <a:ea typeface="Arial" panose="020B0604020202020204" pitchFamily="34" charset="0"/>
                  <a:cs typeface="Times New Roman" panose="02020603050405020304" pitchFamily="18" charset="0"/>
                </a:rPr>
                <a:t> </a:t>
              </a:r>
              <a:r>
                <a:rPr kumimoji="0" lang="en-US" altLang="en-US" sz="800" b="0" i="0" u="none" strike="noStrike" cap="none" normalizeH="0" baseline="0" dirty="0">
                  <a:ln>
                    <a:noFill/>
                  </a:ln>
                  <a:solidFill>
                    <a:srgbClr val="333333"/>
                  </a:solidFill>
                  <a:effectLst/>
                  <a:latin typeface="Times New Roman" panose="02020603050405020304" pitchFamily="18" charset="0"/>
                  <a:ea typeface="Arial" panose="020B0604020202020204" pitchFamily="34" charset="0"/>
                  <a:cs typeface="Times New Roman" panose="02020603050405020304" pitchFamily="18" charset="0"/>
                </a:rPr>
                <a:t>Sustain/Ed Learning Module © 2022 by Sustain/Ed is licensed under CC BY-NC 4.0. To view a copy of this license, visit </a:t>
              </a:r>
              <a:r>
                <a:rPr kumimoji="0" lang="en-US" altLang="en-US" sz="800" b="0" i="0" u="none" strike="noStrike" cap="none" normalizeH="0" baseline="0" dirty="0">
                  <a:ln>
                    <a:noFill/>
                  </a:ln>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hlinkClick r:id="rId5"/>
                </a:rPr>
                <a:t>http://creativecommons.org/licenses/by-nc/4.0/</a:t>
              </a:r>
              <a:r>
                <a:rPr kumimoji="0" lang="en-US" altLang="en-US" sz="1000" b="0" i="0" u="none" strike="noStrike" cap="none" normalizeH="0" baseline="0" dirty="0">
                  <a:ln>
                    <a:noFill/>
                  </a:ln>
                  <a:solidFill>
                    <a:srgbClr val="333333"/>
                  </a:solidFill>
                  <a:effectLst/>
                  <a:latin typeface="Times New Roman" panose="02020603050405020304" pitchFamily="18" charset="0"/>
                  <a:ea typeface="Arial" panose="020B0604020202020204" pitchFamily="34" charset="0"/>
                  <a:cs typeface="Times New Roman" panose="02020603050405020304" pitchFamily="18" charset="0"/>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pSp>
    </p:spTree>
    <p:extLst>
      <p:ext uri="{BB962C8B-B14F-4D97-AF65-F5344CB8AC3E}">
        <p14:creationId xmlns:p14="http://schemas.microsoft.com/office/powerpoint/2010/main" val="15462394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36" descr="Solar panels on a roof&#10;&#10;Description automatically generated with medium confidence">
            <a:extLst>
              <a:ext uri="{FF2B5EF4-FFF2-40B4-BE49-F238E27FC236}">
                <a16:creationId xmlns:a16="http://schemas.microsoft.com/office/drawing/2014/main" id="{521B6DC8-4F2B-9F56-5378-652EA90CD7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0" y="-1"/>
            <a:ext cx="12203487" cy="6864461"/>
          </a:xfrm>
          <a:prstGeom prst="rect">
            <a:avLst/>
          </a:prstGeom>
        </p:spPr>
      </p:pic>
      <p:sp>
        <p:nvSpPr>
          <p:cNvPr id="38" name="Rectangle 37">
            <a:extLst>
              <a:ext uri="{FF2B5EF4-FFF2-40B4-BE49-F238E27FC236}">
                <a16:creationId xmlns:a16="http://schemas.microsoft.com/office/drawing/2014/main" id="{BB554C1E-3F23-3D72-9BE5-020BF565F5B5}"/>
              </a:ext>
            </a:extLst>
          </p:cNvPr>
          <p:cNvSpPr/>
          <p:nvPr/>
        </p:nvSpPr>
        <p:spPr>
          <a:xfrm rot="5400000">
            <a:off x="2587896" y="-2791045"/>
            <a:ext cx="6999007" cy="12440090"/>
          </a:xfrm>
          <a:prstGeom prst="rect">
            <a:avLst/>
          </a:prstGeom>
          <a:solidFill>
            <a:schemeClr val="bg1">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9" name="Group 38">
            <a:extLst>
              <a:ext uri="{FF2B5EF4-FFF2-40B4-BE49-F238E27FC236}">
                <a16:creationId xmlns:a16="http://schemas.microsoft.com/office/drawing/2014/main" id="{CD0DDA14-FF22-A26C-2912-883E19F6B5B2}"/>
              </a:ext>
            </a:extLst>
          </p:cNvPr>
          <p:cNvGrpSpPr/>
          <p:nvPr/>
        </p:nvGrpSpPr>
        <p:grpSpPr>
          <a:xfrm>
            <a:off x="7293629" y="131163"/>
            <a:ext cx="4632767" cy="1513069"/>
            <a:chOff x="94314" y="1803965"/>
            <a:chExt cx="4632767" cy="1513069"/>
          </a:xfrm>
        </p:grpSpPr>
        <p:grpSp>
          <p:nvGrpSpPr>
            <p:cNvPr id="40" name="Group 39">
              <a:extLst>
                <a:ext uri="{FF2B5EF4-FFF2-40B4-BE49-F238E27FC236}">
                  <a16:creationId xmlns:a16="http://schemas.microsoft.com/office/drawing/2014/main" id="{B7E9C724-F4D1-9C43-3C93-F4AB8DDE30DC}"/>
                </a:ext>
              </a:extLst>
            </p:cNvPr>
            <p:cNvGrpSpPr/>
            <p:nvPr/>
          </p:nvGrpSpPr>
          <p:grpSpPr>
            <a:xfrm>
              <a:off x="94314" y="1803965"/>
              <a:ext cx="4632767" cy="1513069"/>
              <a:chOff x="28368" y="126511"/>
              <a:chExt cx="4632767" cy="1513069"/>
            </a:xfrm>
          </p:grpSpPr>
          <p:sp>
            <p:nvSpPr>
              <p:cNvPr id="43" name="Rectangle 42">
                <a:extLst>
                  <a:ext uri="{FF2B5EF4-FFF2-40B4-BE49-F238E27FC236}">
                    <a16:creationId xmlns:a16="http://schemas.microsoft.com/office/drawing/2014/main" id="{951D2185-32CF-D69A-B26A-2F15247C7020}"/>
                  </a:ext>
                </a:extLst>
              </p:cNvPr>
              <p:cNvSpPr/>
              <p:nvPr/>
            </p:nvSpPr>
            <p:spPr>
              <a:xfrm>
                <a:off x="749261" y="127580"/>
                <a:ext cx="3873112" cy="1512000"/>
              </a:xfrm>
              <a:prstGeom prst="rect">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Oval 43">
                <a:extLst>
                  <a:ext uri="{FF2B5EF4-FFF2-40B4-BE49-F238E27FC236}">
                    <a16:creationId xmlns:a16="http://schemas.microsoft.com/office/drawing/2014/main" id="{15772FC5-D8E2-4990-E681-85FF2F53C90C}"/>
                  </a:ext>
                </a:extLst>
              </p:cNvPr>
              <p:cNvSpPr>
                <a:spLocks noChangeAspect="1"/>
              </p:cNvSpPr>
              <p:nvPr/>
            </p:nvSpPr>
            <p:spPr>
              <a:xfrm>
                <a:off x="157195" y="264979"/>
                <a:ext cx="1260000" cy="1260000"/>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Freeform: Shape 152">
                <a:extLst>
                  <a:ext uri="{FF2B5EF4-FFF2-40B4-BE49-F238E27FC236}">
                    <a16:creationId xmlns:a16="http://schemas.microsoft.com/office/drawing/2014/main" id="{905A770A-F6CA-8C9F-FC22-60E29DFF8EC1}"/>
                  </a:ext>
                </a:extLst>
              </p:cNvPr>
              <p:cNvSpPr/>
              <p:nvPr/>
            </p:nvSpPr>
            <p:spPr>
              <a:xfrm>
                <a:off x="186266" y="1065693"/>
                <a:ext cx="488315" cy="454872"/>
              </a:xfrm>
              <a:custGeom>
                <a:avLst/>
                <a:gdLst>
                  <a:gd name="connsiteX0" fmla="*/ 0 w 502920"/>
                  <a:gd name="connsiteY0" fmla="*/ 0 h 457200"/>
                  <a:gd name="connsiteX1" fmla="*/ 76200 w 502920"/>
                  <a:gd name="connsiteY1" fmla="*/ 177800 h 457200"/>
                  <a:gd name="connsiteX2" fmla="*/ 137160 w 502920"/>
                  <a:gd name="connsiteY2" fmla="*/ 279400 h 457200"/>
                  <a:gd name="connsiteX3" fmla="*/ 243840 w 502920"/>
                  <a:gd name="connsiteY3" fmla="*/ 365760 h 457200"/>
                  <a:gd name="connsiteX4" fmla="*/ 340360 w 502920"/>
                  <a:gd name="connsiteY4" fmla="*/ 421640 h 457200"/>
                  <a:gd name="connsiteX5" fmla="*/ 431800 w 502920"/>
                  <a:gd name="connsiteY5" fmla="*/ 457200 h 457200"/>
                  <a:gd name="connsiteX6" fmla="*/ 502920 w 502920"/>
                  <a:gd name="connsiteY6" fmla="*/ 431800 h 457200"/>
                  <a:gd name="connsiteX7" fmla="*/ 482600 w 502920"/>
                  <a:gd name="connsiteY7" fmla="*/ 289560 h 457200"/>
                  <a:gd name="connsiteX8" fmla="*/ 492760 w 502920"/>
                  <a:gd name="connsiteY8" fmla="*/ 157480 h 457200"/>
                  <a:gd name="connsiteX9" fmla="*/ 502920 w 502920"/>
                  <a:gd name="connsiteY9" fmla="*/ 50800 h 457200"/>
                  <a:gd name="connsiteX10" fmla="*/ 0 w 502920"/>
                  <a:gd name="connsiteY10" fmla="*/ 0 h 457200"/>
                  <a:gd name="connsiteX0" fmla="*/ 0 w 497840"/>
                  <a:gd name="connsiteY0" fmla="*/ 0 h 411480"/>
                  <a:gd name="connsiteX1" fmla="*/ 71120 w 497840"/>
                  <a:gd name="connsiteY1" fmla="*/ 132080 h 411480"/>
                  <a:gd name="connsiteX2" fmla="*/ 132080 w 497840"/>
                  <a:gd name="connsiteY2" fmla="*/ 233680 h 411480"/>
                  <a:gd name="connsiteX3" fmla="*/ 238760 w 497840"/>
                  <a:gd name="connsiteY3" fmla="*/ 320040 h 411480"/>
                  <a:gd name="connsiteX4" fmla="*/ 335280 w 497840"/>
                  <a:gd name="connsiteY4" fmla="*/ 375920 h 411480"/>
                  <a:gd name="connsiteX5" fmla="*/ 426720 w 497840"/>
                  <a:gd name="connsiteY5" fmla="*/ 411480 h 411480"/>
                  <a:gd name="connsiteX6" fmla="*/ 497840 w 497840"/>
                  <a:gd name="connsiteY6" fmla="*/ 386080 h 411480"/>
                  <a:gd name="connsiteX7" fmla="*/ 477520 w 497840"/>
                  <a:gd name="connsiteY7" fmla="*/ 243840 h 411480"/>
                  <a:gd name="connsiteX8" fmla="*/ 487680 w 497840"/>
                  <a:gd name="connsiteY8" fmla="*/ 111760 h 411480"/>
                  <a:gd name="connsiteX9" fmla="*/ 497840 w 497840"/>
                  <a:gd name="connsiteY9" fmla="*/ 5080 h 411480"/>
                  <a:gd name="connsiteX10" fmla="*/ 0 w 497840"/>
                  <a:gd name="connsiteY10" fmla="*/ 0 h 411480"/>
                  <a:gd name="connsiteX0" fmla="*/ 0 w 488315"/>
                  <a:gd name="connsiteY0" fmla="*/ 4445 h 406400"/>
                  <a:gd name="connsiteX1" fmla="*/ 61595 w 488315"/>
                  <a:gd name="connsiteY1" fmla="*/ 127000 h 406400"/>
                  <a:gd name="connsiteX2" fmla="*/ 122555 w 488315"/>
                  <a:gd name="connsiteY2" fmla="*/ 228600 h 406400"/>
                  <a:gd name="connsiteX3" fmla="*/ 229235 w 488315"/>
                  <a:gd name="connsiteY3" fmla="*/ 314960 h 406400"/>
                  <a:gd name="connsiteX4" fmla="*/ 325755 w 488315"/>
                  <a:gd name="connsiteY4" fmla="*/ 370840 h 406400"/>
                  <a:gd name="connsiteX5" fmla="*/ 417195 w 488315"/>
                  <a:gd name="connsiteY5" fmla="*/ 406400 h 406400"/>
                  <a:gd name="connsiteX6" fmla="*/ 488315 w 488315"/>
                  <a:gd name="connsiteY6" fmla="*/ 381000 h 406400"/>
                  <a:gd name="connsiteX7" fmla="*/ 467995 w 488315"/>
                  <a:gd name="connsiteY7" fmla="*/ 238760 h 406400"/>
                  <a:gd name="connsiteX8" fmla="*/ 478155 w 488315"/>
                  <a:gd name="connsiteY8" fmla="*/ 106680 h 406400"/>
                  <a:gd name="connsiteX9" fmla="*/ 488315 w 488315"/>
                  <a:gd name="connsiteY9" fmla="*/ 0 h 406400"/>
                  <a:gd name="connsiteX10" fmla="*/ 0 w 488315"/>
                  <a:gd name="connsiteY10" fmla="*/ 4445 h 406400"/>
                  <a:gd name="connsiteX0" fmla="*/ 0 w 488315"/>
                  <a:gd name="connsiteY0" fmla="*/ 0 h 408305"/>
                  <a:gd name="connsiteX1" fmla="*/ 61595 w 488315"/>
                  <a:gd name="connsiteY1" fmla="*/ 128905 h 408305"/>
                  <a:gd name="connsiteX2" fmla="*/ 122555 w 488315"/>
                  <a:gd name="connsiteY2" fmla="*/ 230505 h 408305"/>
                  <a:gd name="connsiteX3" fmla="*/ 229235 w 488315"/>
                  <a:gd name="connsiteY3" fmla="*/ 316865 h 408305"/>
                  <a:gd name="connsiteX4" fmla="*/ 325755 w 488315"/>
                  <a:gd name="connsiteY4" fmla="*/ 372745 h 408305"/>
                  <a:gd name="connsiteX5" fmla="*/ 417195 w 488315"/>
                  <a:gd name="connsiteY5" fmla="*/ 408305 h 408305"/>
                  <a:gd name="connsiteX6" fmla="*/ 488315 w 488315"/>
                  <a:gd name="connsiteY6" fmla="*/ 382905 h 408305"/>
                  <a:gd name="connsiteX7" fmla="*/ 467995 w 488315"/>
                  <a:gd name="connsiteY7" fmla="*/ 240665 h 408305"/>
                  <a:gd name="connsiteX8" fmla="*/ 478155 w 488315"/>
                  <a:gd name="connsiteY8" fmla="*/ 108585 h 408305"/>
                  <a:gd name="connsiteX9" fmla="*/ 488315 w 488315"/>
                  <a:gd name="connsiteY9" fmla="*/ 1905 h 408305"/>
                  <a:gd name="connsiteX10" fmla="*/ 0 w 488315"/>
                  <a:gd name="connsiteY10" fmla="*/ 0 h 408305"/>
                  <a:gd name="connsiteX0" fmla="*/ 0 w 488315"/>
                  <a:gd name="connsiteY0" fmla="*/ 0 h 454872"/>
                  <a:gd name="connsiteX1" fmla="*/ 61595 w 488315"/>
                  <a:gd name="connsiteY1" fmla="*/ 128905 h 454872"/>
                  <a:gd name="connsiteX2" fmla="*/ 122555 w 488315"/>
                  <a:gd name="connsiteY2" fmla="*/ 230505 h 454872"/>
                  <a:gd name="connsiteX3" fmla="*/ 229235 w 488315"/>
                  <a:gd name="connsiteY3" fmla="*/ 316865 h 454872"/>
                  <a:gd name="connsiteX4" fmla="*/ 325755 w 488315"/>
                  <a:gd name="connsiteY4" fmla="*/ 372745 h 454872"/>
                  <a:gd name="connsiteX5" fmla="*/ 476462 w 488315"/>
                  <a:gd name="connsiteY5" fmla="*/ 454872 h 454872"/>
                  <a:gd name="connsiteX6" fmla="*/ 488315 w 488315"/>
                  <a:gd name="connsiteY6" fmla="*/ 382905 h 454872"/>
                  <a:gd name="connsiteX7" fmla="*/ 467995 w 488315"/>
                  <a:gd name="connsiteY7" fmla="*/ 240665 h 454872"/>
                  <a:gd name="connsiteX8" fmla="*/ 478155 w 488315"/>
                  <a:gd name="connsiteY8" fmla="*/ 108585 h 454872"/>
                  <a:gd name="connsiteX9" fmla="*/ 488315 w 488315"/>
                  <a:gd name="connsiteY9" fmla="*/ 1905 h 454872"/>
                  <a:gd name="connsiteX10" fmla="*/ 0 w 488315"/>
                  <a:gd name="connsiteY10" fmla="*/ 0 h 454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88315" h="454872">
                    <a:moveTo>
                      <a:pt x="0" y="0"/>
                    </a:moveTo>
                    <a:lnTo>
                      <a:pt x="61595" y="128905"/>
                    </a:lnTo>
                    <a:lnTo>
                      <a:pt x="122555" y="230505"/>
                    </a:lnTo>
                    <a:lnTo>
                      <a:pt x="229235" y="316865"/>
                    </a:lnTo>
                    <a:lnTo>
                      <a:pt x="325755" y="372745"/>
                    </a:lnTo>
                    <a:lnTo>
                      <a:pt x="476462" y="454872"/>
                    </a:lnTo>
                    <a:lnTo>
                      <a:pt x="488315" y="382905"/>
                    </a:lnTo>
                    <a:lnTo>
                      <a:pt x="467995" y="240665"/>
                    </a:lnTo>
                    <a:lnTo>
                      <a:pt x="478155" y="108585"/>
                    </a:lnTo>
                    <a:lnTo>
                      <a:pt x="488315" y="1905"/>
                    </a:lnTo>
                    <a:lnTo>
                      <a:pt x="0" y="0"/>
                    </a:lnTo>
                    <a:close/>
                  </a:path>
                </a:pathLst>
              </a:custGeom>
              <a:gradFill flip="none" rotWithShape="1">
                <a:gsLst>
                  <a:gs pos="0">
                    <a:srgbClr val="2FC9FF"/>
                  </a:gs>
                  <a:gs pos="83000">
                    <a:srgbClr val="009ED6"/>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6" name="Google Shape;55;p13">
                <a:extLst>
                  <a:ext uri="{FF2B5EF4-FFF2-40B4-BE49-F238E27FC236}">
                    <a16:creationId xmlns:a16="http://schemas.microsoft.com/office/drawing/2014/main" id="{EEC00064-641B-4E09-F547-E2D774A6521E}"/>
                  </a:ext>
                </a:extLst>
              </p:cNvPr>
              <p:cNvSpPr/>
              <p:nvPr/>
            </p:nvSpPr>
            <p:spPr>
              <a:xfrm>
                <a:off x="598317" y="1030543"/>
                <a:ext cx="763279" cy="494291"/>
              </a:xfrm>
              <a:custGeom>
                <a:avLst/>
                <a:gdLst>
                  <a:gd name="connsiteX0" fmla="*/ 371446 w 1137507"/>
                  <a:gd name="connsiteY0" fmla="*/ 171392 h 499826"/>
                  <a:gd name="connsiteX1" fmla="*/ 10075 w 1137507"/>
                  <a:gd name="connsiteY1" fmla="*/ 177924 h 499826"/>
                  <a:gd name="connsiteX2" fmla="*/ 114094 w 1137507"/>
                  <a:gd name="connsiteY2" fmla="*/ 315809 h 499826"/>
                  <a:gd name="connsiteX3" fmla="*/ 259236 w 1137507"/>
                  <a:gd name="connsiteY3" fmla="*/ 422247 h 499826"/>
                  <a:gd name="connsiteX4" fmla="*/ 392284 w 1137507"/>
                  <a:gd name="connsiteY4" fmla="*/ 475466 h 499826"/>
                  <a:gd name="connsiteX5" fmla="*/ 539846 w 1137507"/>
                  <a:gd name="connsiteY5" fmla="*/ 499657 h 499826"/>
                  <a:gd name="connsiteX6" fmla="*/ 706760 w 1137507"/>
                  <a:gd name="connsiteY6" fmla="*/ 482724 h 499826"/>
                  <a:gd name="connsiteX7" fmla="*/ 873675 w 1137507"/>
                  <a:gd name="connsiteY7" fmla="*/ 422247 h 499826"/>
                  <a:gd name="connsiteX8" fmla="*/ 1004303 w 1137507"/>
                  <a:gd name="connsiteY8" fmla="*/ 318228 h 499826"/>
                  <a:gd name="connsiteX9" fmla="*/ 1105903 w 1137507"/>
                  <a:gd name="connsiteY9" fmla="*/ 190019 h 499826"/>
                  <a:gd name="connsiteX10" fmla="*/ 1137351 w 1137507"/>
                  <a:gd name="connsiteY10" fmla="*/ 117447 h 499826"/>
                  <a:gd name="connsiteX11" fmla="*/ 1096227 w 1137507"/>
                  <a:gd name="connsiteY11" fmla="*/ 71485 h 499826"/>
                  <a:gd name="connsiteX12" fmla="*/ 992208 w 1137507"/>
                  <a:gd name="connsiteY12" fmla="*/ 93257 h 499826"/>
                  <a:gd name="connsiteX13" fmla="*/ 900284 w 1137507"/>
                  <a:gd name="connsiteY13" fmla="*/ 148895 h 499826"/>
                  <a:gd name="connsiteX14" fmla="*/ 793846 w 1137507"/>
                  <a:gd name="connsiteY14" fmla="*/ 144057 h 499826"/>
                  <a:gd name="connsiteX15" fmla="*/ 639027 w 1137507"/>
                  <a:gd name="connsiteY15" fmla="*/ 42457 h 499826"/>
                  <a:gd name="connsiteX16" fmla="*/ 525332 w 1137507"/>
                  <a:gd name="connsiteY16" fmla="*/ 1333 h 499826"/>
                  <a:gd name="connsiteX17" fmla="*/ 474532 w 1137507"/>
                  <a:gd name="connsiteY17" fmla="*/ 13428 h 499826"/>
                  <a:gd name="connsiteX18" fmla="*/ 421313 w 1137507"/>
                  <a:gd name="connsiteY18" fmla="*/ 15847 h 499826"/>
                  <a:gd name="connsiteX19" fmla="*/ 329389 w 1137507"/>
                  <a:gd name="connsiteY19" fmla="*/ 1333 h 499826"/>
                  <a:gd name="connsiteX20" fmla="*/ 210856 w 1137507"/>
                  <a:gd name="connsiteY20" fmla="*/ 54552 h 499826"/>
                  <a:gd name="connsiteX21" fmla="*/ 97160 w 1137507"/>
                  <a:gd name="connsiteY21" fmla="*/ 15847 h 499826"/>
                  <a:gd name="connsiteX22" fmla="*/ 371446 w 1137507"/>
                  <a:gd name="connsiteY22" fmla="*/ 171392 h 499826"/>
                  <a:gd name="connsiteX0" fmla="*/ 278713 w 1044774"/>
                  <a:gd name="connsiteY0" fmla="*/ 171392 h 499826"/>
                  <a:gd name="connsiteX1" fmla="*/ 229563 w 1044774"/>
                  <a:gd name="connsiteY1" fmla="*/ 340484 h 499826"/>
                  <a:gd name="connsiteX2" fmla="*/ 21361 w 1044774"/>
                  <a:gd name="connsiteY2" fmla="*/ 315809 h 499826"/>
                  <a:gd name="connsiteX3" fmla="*/ 166503 w 1044774"/>
                  <a:gd name="connsiteY3" fmla="*/ 422247 h 499826"/>
                  <a:gd name="connsiteX4" fmla="*/ 299551 w 1044774"/>
                  <a:gd name="connsiteY4" fmla="*/ 475466 h 499826"/>
                  <a:gd name="connsiteX5" fmla="*/ 447113 w 1044774"/>
                  <a:gd name="connsiteY5" fmla="*/ 499657 h 499826"/>
                  <a:gd name="connsiteX6" fmla="*/ 614027 w 1044774"/>
                  <a:gd name="connsiteY6" fmla="*/ 482724 h 499826"/>
                  <a:gd name="connsiteX7" fmla="*/ 780942 w 1044774"/>
                  <a:gd name="connsiteY7" fmla="*/ 422247 h 499826"/>
                  <a:gd name="connsiteX8" fmla="*/ 911570 w 1044774"/>
                  <a:gd name="connsiteY8" fmla="*/ 318228 h 499826"/>
                  <a:gd name="connsiteX9" fmla="*/ 1013170 w 1044774"/>
                  <a:gd name="connsiteY9" fmla="*/ 190019 h 499826"/>
                  <a:gd name="connsiteX10" fmla="*/ 1044618 w 1044774"/>
                  <a:gd name="connsiteY10" fmla="*/ 117447 h 499826"/>
                  <a:gd name="connsiteX11" fmla="*/ 1003494 w 1044774"/>
                  <a:gd name="connsiteY11" fmla="*/ 71485 h 499826"/>
                  <a:gd name="connsiteX12" fmla="*/ 899475 w 1044774"/>
                  <a:gd name="connsiteY12" fmla="*/ 93257 h 499826"/>
                  <a:gd name="connsiteX13" fmla="*/ 807551 w 1044774"/>
                  <a:gd name="connsiteY13" fmla="*/ 148895 h 499826"/>
                  <a:gd name="connsiteX14" fmla="*/ 701113 w 1044774"/>
                  <a:gd name="connsiteY14" fmla="*/ 144057 h 499826"/>
                  <a:gd name="connsiteX15" fmla="*/ 546294 w 1044774"/>
                  <a:gd name="connsiteY15" fmla="*/ 42457 h 499826"/>
                  <a:gd name="connsiteX16" fmla="*/ 432599 w 1044774"/>
                  <a:gd name="connsiteY16" fmla="*/ 1333 h 499826"/>
                  <a:gd name="connsiteX17" fmla="*/ 381799 w 1044774"/>
                  <a:gd name="connsiteY17" fmla="*/ 13428 h 499826"/>
                  <a:gd name="connsiteX18" fmla="*/ 328580 w 1044774"/>
                  <a:gd name="connsiteY18" fmla="*/ 15847 h 499826"/>
                  <a:gd name="connsiteX19" fmla="*/ 236656 w 1044774"/>
                  <a:gd name="connsiteY19" fmla="*/ 1333 h 499826"/>
                  <a:gd name="connsiteX20" fmla="*/ 118123 w 1044774"/>
                  <a:gd name="connsiteY20" fmla="*/ 54552 h 499826"/>
                  <a:gd name="connsiteX21" fmla="*/ 4427 w 1044774"/>
                  <a:gd name="connsiteY21" fmla="*/ 15847 h 499826"/>
                  <a:gd name="connsiteX22" fmla="*/ 278713 w 1044774"/>
                  <a:gd name="connsiteY22" fmla="*/ 171392 h 499826"/>
                  <a:gd name="connsiteX0" fmla="*/ 258060 w 1024121"/>
                  <a:gd name="connsiteY0" fmla="*/ 171392 h 499826"/>
                  <a:gd name="connsiteX1" fmla="*/ 208910 w 1024121"/>
                  <a:gd name="connsiteY1" fmla="*/ 340484 h 499826"/>
                  <a:gd name="connsiteX2" fmla="*/ 708 w 1024121"/>
                  <a:gd name="connsiteY2" fmla="*/ 315809 h 499826"/>
                  <a:gd name="connsiteX3" fmla="*/ 145850 w 1024121"/>
                  <a:gd name="connsiteY3" fmla="*/ 422247 h 499826"/>
                  <a:gd name="connsiteX4" fmla="*/ 278898 w 1024121"/>
                  <a:gd name="connsiteY4" fmla="*/ 475466 h 499826"/>
                  <a:gd name="connsiteX5" fmla="*/ 426460 w 1024121"/>
                  <a:gd name="connsiteY5" fmla="*/ 499657 h 499826"/>
                  <a:gd name="connsiteX6" fmla="*/ 593374 w 1024121"/>
                  <a:gd name="connsiteY6" fmla="*/ 482724 h 499826"/>
                  <a:gd name="connsiteX7" fmla="*/ 760289 w 1024121"/>
                  <a:gd name="connsiteY7" fmla="*/ 422247 h 499826"/>
                  <a:gd name="connsiteX8" fmla="*/ 890917 w 1024121"/>
                  <a:gd name="connsiteY8" fmla="*/ 318228 h 499826"/>
                  <a:gd name="connsiteX9" fmla="*/ 992517 w 1024121"/>
                  <a:gd name="connsiteY9" fmla="*/ 190019 h 499826"/>
                  <a:gd name="connsiteX10" fmla="*/ 1023965 w 1024121"/>
                  <a:gd name="connsiteY10" fmla="*/ 117447 h 499826"/>
                  <a:gd name="connsiteX11" fmla="*/ 982841 w 1024121"/>
                  <a:gd name="connsiteY11" fmla="*/ 71485 h 499826"/>
                  <a:gd name="connsiteX12" fmla="*/ 878822 w 1024121"/>
                  <a:gd name="connsiteY12" fmla="*/ 93257 h 499826"/>
                  <a:gd name="connsiteX13" fmla="*/ 786898 w 1024121"/>
                  <a:gd name="connsiteY13" fmla="*/ 148895 h 499826"/>
                  <a:gd name="connsiteX14" fmla="*/ 680460 w 1024121"/>
                  <a:gd name="connsiteY14" fmla="*/ 144057 h 499826"/>
                  <a:gd name="connsiteX15" fmla="*/ 525641 w 1024121"/>
                  <a:gd name="connsiteY15" fmla="*/ 42457 h 499826"/>
                  <a:gd name="connsiteX16" fmla="*/ 411946 w 1024121"/>
                  <a:gd name="connsiteY16" fmla="*/ 1333 h 499826"/>
                  <a:gd name="connsiteX17" fmla="*/ 361146 w 1024121"/>
                  <a:gd name="connsiteY17" fmla="*/ 13428 h 499826"/>
                  <a:gd name="connsiteX18" fmla="*/ 307927 w 1024121"/>
                  <a:gd name="connsiteY18" fmla="*/ 15847 h 499826"/>
                  <a:gd name="connsiteX19" fmla="*/ 216003 w 1024121"/>
                  <a:gd name="connsiteY19" fmla="*/ 1333 h 499826"/>
                  <a:gd name="connsiteX20" fmla="*/ 97470 w 1024121"/>
                  <a:gd name="connsiteY20" fmla="*/ 54552 h 499826"/>
                  <a:gd name="connsiteX21" fmla="*/ 258060 w 1024121"/>
                  <a:gd name="connsiteY21" fmla="*/ 171392 h 499826"/>
                  <a:gd name="connsiteX0" fmla="*/ 258060 w 1024121"/>
                  <a:gd name="connsiteY0" fmla="*/ 171392 h 499826"/>
                  <a:gd name="connsiteX1" fmla="*/ 208910 w 1024121"/>
                  <a:gd name="connsiteY1" fmla="*/ 340484 h 499826"/>
                  <a:gd name="connsiteX2" fmla="*/ 708 w 1024121"/>
                  <a:gd name="connsiteY2" fmla="*/ 315809 h 499826"/>
                  <a:gd name="connsiteX3" fmla="*/ 145850 w 1024121"/>
                  <a:gd name="connsiteY3" fmla="*/ 422247 h 499826"/>
                  <a:gd name="connsiteX4" fmla="*/ 278898 w 1024121"/>
                  <a:gd name="connsiteY4" fmla="*/ 475466 h 499826"/>
                  <a:gd name="connsiteX5" fmla="*/ 426460 w 1024121"/>
                  <a:gd name="connsiteY5" fmla="*/ 499657 h 499826"/>
                  <a:gd name="connsiteX6" fmla="*/ 593374 w 1024121"/>
                  <a:gd name="connsiteY6" fmla="*/ 482724 h 499826"/>
                  <a:gd name="connsiteX7" fmla="*/ 760289 w 1024121"/>
                  <a:gd name="connsiteY7" fmla="*/ 422247 h 499826"/>
                  <a:gd name="connsiteX8" fmla="*/ 890917 w 1024121"/>
                  <a:gd name="connsiteY8" fmla="*/ 318228 h 499826"/>
                  <a:gd name="connsiteX9" fmla="*/ 992517 w 1024121"/>
                  <a:gd name="connsiteY9" fmla="*/ 190019 h 499826"/>
                  <a:gd name="connsiteX10" fmla="*/ 1023965 w 1024121"/>
                  <a:gd name="connsiteY10" fmla="*/ 117447 h 499826"/>
                  <a:gd name="connsiteX11" fmla="*/ 982841 w 1024121"/>
                  <a:gd name="connsiteY11" fmla="*/ 71485 h 499826"/>
                  <a:gd name="connsiteX12" fmla="*/ 878822 w 1024121"/>
                  <a:gd name="connsiteY12" fmla="*/ 93257 h 499826"/>
                  <a:gd name="connsiteX13" fmla="*/ 786898 w 1024121"/>
                  <a:gd name="connsiteY13" fmla="*/ 148895 h 499826"/>
                  <a:gd name="connsiteX14" fmla="*/ 680460 w 1024121"/>
                  <a:gd name="connsiteY14" fmla="*/ 144057 h 499826"/>
                  <a:gd name="connsiteX15" fmla="*/ 525641 w 1024121"/>
                  <a:gd name="connsiteY15" fmla="*/ 42457 h 499826"/>
                  <a:gd name="connsiteX16" fmla="*/ 411946 w 1024121"/>
                  <a:gd name="connsiteY16" fmla="*/ 1333 h 499826"/>
                  <a:gd name="connsiteX17" fmla="*/ 361146 w 1024121"/>
                  <a:gd name="connsiteY17" fmla="*/ 13428 h 499826"/>
                  <a:gd name="connsiteX18" fmla="*/ 307927 w 1024121"/>
                  <a:gd name="connsiteY18" fmla="*/ 15847 h 499826"/>
                  <a:gd name="connsiteX19" fmla="*/ 216003 w 1024121"/>
                  <a:gd name="connsiteY19" fmla="*/ 1333 h 499826"/>
                  <a:gd name="connsiteX20" fmla="*/ 258060 w 1024121"/>
                  <a:gd name="connsiteY20" fmla="*/ 171392 h 499826"/>
                  <a:gd name="connsiteX0" fmla="*/ 113793 w 879854"/>
                  <a:gd name="connsiteY0" fmla="*/ 171392 h 499826"/>
                  <a:gd name="connsiteX1" fmla="*/ 64643 w 879854"/>
                  <a:gd name="connsiteY1" fmla="*/ 340484 h 499826"/>
                  <a:gd name="connsiteX2" fmla="*/ 1583 w 879854"/>
                  <a:gd name="connsiteY2" fmla="*/ 422247 h 499826"/>
                  <a:gd name="connsiteX3" fmla="*/ 134631 w 879854"/>
                  <a:gd name="connsiteY3" fmla="*/ 475466 h 499826"/>
                  <a:gd name="connsiteX4" fmla="*/ 282193 w 879854"/>
                  <a:gd name="connsiteY4" fmla="*/ 499657 h 499826"/>
                  <a:gd name="connsiteX5" fmla="*/ 449107 w 879854"/>
                  <a:gd name="connsiteY5" fmla="*/ 482724 h 499826"/>
                  <a:gd name="connsiteX6" fmla="*/ 616022 w 879854"/>
                  <a:gd name="connsiteY6" fmla="*/ 422247 h 499826"/>
                  <a:gd name="connsiteX7" fmla="*/ 746650 w 879854"/>
                  <a:gd name="connsiteY7" fmla="*/ 318228 h 499826"/>
                  <a:gd name="connsiteX8" fmla="*/ 848250 w 879854"/>
                  <a:gd name="connsiteY8" fmla="*/ 190019 h 499826"/>
                  <a:gd name="connsiteX9" fmla="*/ 879698 w 879854"/>
                  <a:gd name="connsiteY9" fmla="*/ 117447 h 499826"/>
                  <a:gd name="connsiteX10" fmla="*/ 838574 w 879854"/>
                  <a:gd name="connsiteY10" fmla="*/ 71485 h 499826"/>
                  <a:gd name="connsiteX11" fmla="*/ 734555 w 879854"/>
                  <a:gd name="connsiteY11" fmla="*/ 93257 h 499826"/>
                  <a:gd name="connsiteX12" fmla="*/ 642631 w 879854"/>
                  <a:gd name="connsiteY12" fmla="*/ 148895 h 499826"/>
                  <a:gd name="connsiteX13" fmla="*/ 536193 w 879854"/>
                  <a:gd name="connsiteY13" fmla="*/ 144057 h 499826"/>
                  <a:gd name="connsiteX14" fmla="*/ 381374 w 879854"/>
                  <a:gd name="connsiteY14" fmla="*/ 42457 h 499826"/>
                  <a:gd name="connsiteX15" fmla="*/ 267679 w 879854"/>
                  <a:gd name="connsiteY15" fmla="*/ 1333 h 499826"/>
                  <a:gd name="connsiteX16" fmla="*/ 216879 w 879854"/>
                  <a:gd name="connsiteY16" fmla="*/ 13428 h 499826"/>
                  <a:gd name="connsiteX17" fmla="*/ 163660 w 879854"/>
                  <a:gd name="connsiteY17" fmla="*/ 15847 h 499826"/>
                  <a:gd name="connsiteX18" fmla="*/ 71736 w 879854"/>
                  <a:gd name="connsiteY18" fmla="*/ 1333 h 499826"/>
                  <a:gd name="connsiteX19" fmla="*/ 113793 w 879854"/>
                  <a:gd name="connsiteY19" fmla="*/ 171392 h 499826"/>
                  <a:gd name="connsiteX0" fmla="*/ 113793 w 879854"/>
                  <a:gd name="connsiteY0" fmla="*/ 171040 h 499474"/>
                  <a:gd name="connsiteX1" fmla="*/ 64643 w 879854"/>
                  <a:gd name="connsiteY1" fmla="*/ 340132 h 499474"/>
                  <a:gd name="connsiteX2" fmla="*/ 1583 w 879854"/>
                  <a:gd name="connsiteY2" fmla="*/ 421895 h 499474"/>
                  <a:gd name="connsiteX3" fmla="*/ 134631 w 879854"/>
                  <a:gd name="connsiteY3" fmla="*/ 475114 h 499474"/>
                  <a:gd name="connsiteX4" fmla="*/ 282193 w 879854"/>
                  <a:gd name="connsiteY4" fmla="*/ 499305 h 499474"/>
                  <a:gd name="connsiteX5" fmla="*/ 449107 w 879854"/>
                  <a:gd name="connsiteY5" fmla="*/ 482372 h 499474"/>
                  <a:gd name="connsiteX6" fmla="*/ 616022 w 879854"/>
                  <a:gd name="connsiteY6" fmla="*/ 421895 h 499474"/>
                  <a:gd name="connsiteX7" fmla="*/ 746650 w 879854"/>
                  <a:gd name="connsiteY7" fmla="*/ 317876 h 499474"/>
                  <a:gd name="connsiteX8" fmla="*/ 848250 w 879854"/>
                  <a:gd name="connsiteY8" fmla="*/ 189667 h 499474"/>
                  <a:gd name="connsiteX9" fmla="*/ 879698 w 879854"/>
                  <a:gd name="connsiteY9" fmla="*/ 117095 h 499474"/>
                  <a:gd name="connsiteX10" fmla="*/ 838574 w 879854"/>
                  <a:gd name="connsiteY10" fmla="*/ 71133 h 499474"/>
                  <a:gd name="connsiteX11" fmla="*/ 734555 w 879854"/>
                  <a:gd name="connsiteY11" fmla="*/ 92905 h 499474"/>
                  <a:gd name="connsiteX12" fmla="*/ 642631 w 879854"/>
                  <a:gd name="connsiteY12" fmla="*/ 148543 h 499474"/>
                  <a:gd name="connsiteX13" fmla="*/ 536193 w 879854"/>
                  <a:gd name="connsiteY13" fmla="*/ 143705 h 499474"/>
                  <a:gd name="connsiteX14" fmla="*/ 381374 w 879854"/>
                  <a:gd name="connsiteY14" fmla="*/ 42105 h 499474"/>
                  <a:gd name="connsiteX15" fmla="*/ 267679 w 879854"/>
                  <a:gd name="connsiteY15" fmla="*/ 981 h 499474"/>
                  <a:gd name="connsiteX16" fmla="*/ 216879 w 879854"/>
                  <a:gd name="connsiteY16" fmla="*/ 13076 h 499474"/>
                  <a:gd name="connsiteX17" fmla="*/ 163660 w 879854"/>
                  <a:gd name="connsiteY17" fmla="*/ 15495 h 499474"/>
                  <a:gd name="connsiteX18" fmla="*/ 113793 w 879854"/>
                  <a:gd name="connsiteY18" fmla="*/ 171040 h 499474"/>
                  <a:gd name="connsiteX0" fmla="*/ 49384 w 815445"/>
                  <a:gd name="connsiteY0" fmla="*/ 171040 h 499474"/>
                  <a:gd name="connsiteX1" fmla="*/ 234 w 815445"/>
                  <a:gd name="connsiteY1" fmla="*/ 340132 h 499474"/>
                  <a:gd name="connsiteX2" fmla="*/ 70222 w 815445"/>
                  <a:gd name="connsiteY2" fmla="*/ 475114 h 499474"/>
                  <a:gd name="connsiteX3" fmla="*/ 217784 w 815445"/>
                  <a:gd name="connsiteY3" fmla="*/ 499305 h 499474"/>
                  <a:gd name="connsiteX4" fmla="*/ 384698 w 815445"/>
                  <a:gd name="connsiteY4" fmla="*/ 482372 h 499474"/>
                  <a:gd name="connsiteX5" fmla="*/ 551613 w 815445"/>
                  <a:gd name="connsiteY5" fmla="*/ 421895 h 499474"/>
                  <a:gd name="connsiteX6" fmla="*/ 682241 w 815445"/>
                  <a:gd name="connsiteY6" fmla="*/ 317876 h 499474"/>
                  <a:gd name="connsiteX7" fmla="*/ 783841 w 815445"/>
                  <a:gd name="connsiteY7" fmla="*/ 189667 h 499474"/>
                  <a:gd name="connsiteX8" fmla="*/ 815289 w 815445"/>
                  <a:gd name="connsiteY8" fmla="*/ 117095 h 499474"/>
                  <a:gd name="connsiteX9" fmla="*/ 774165 w 815445"/>
                  <a:gd name="connsiteY9" fmla="*/ 71133 h 499474"/>
                  <a:gd name="connsiteX10" fmla="*/ 670146 w 815445"/>
                  <a:gd name="connsiteY10" fmla="*/ 92905 h 499474"/>
                  <a:gd name="connsiteX11" fmla="*/ 578222 w 815445"/>
                  <a:gd name="connsiteY11" fmla="*/ 148543 h 499474"/>
                  <a:gd name="connsiteX12" fmla="*/ 471784 w 815445"/>
                  <a:gd name="connsiteY12" fmla="*/ 143705 h 499474"/>
                  <a:gd name="connsiteX13" fmla="*/ 316965 w 815445"/>
                  <a:gd name="connsiteY13" fmla="*/ 42105 h 499474"/>
                  <a:gd name="connsiteX14" fmla="*/ 203270 w 815445"/>
                  <a:gd name="connsiteY14" fmla="*/ 981 h 499474"/>
                  <a:gd name="connsiteX15" fmla="*/ 152470 w 815445"/>
                  <a:gd name="connsiteY15" fmla="*/ 13076 h 499474"/>
                  <a:gd name="connsiteX16" fmla="*/ 99251 w 815445"/>
                  <a:gd name="connsiteY16" fmla="*/ 15495 h 499474"/>
                  <a:gd name="connsiteX17" fmla="*/ 49384 w 815445"/>
                  <a:gd name="connsiteY17" fmla="*/ 171040 h 499474"/>
                  <a:gd name="connsiteX0" fmla="*/ 2986 w 769047"/>
                  <a:gd name="connsiteY0" fmla="*/ 171040 h 507367"/>
                  <a:gd name="connsiteX1" fmla="*/ 23824 w 769047"/>
                  <a:gd name="connsiteY1" fmla="*/ 475114 h 507367"/>
                  <a:gd name="connsiteX2" fmla="*/ 171386 w 769047"/>
                  <a:gd name="connsiteY2" fmla="*/ 499305 h 507367"/>
                  <a:gd name="connsiteX3" fmla="*/ 338300 w 769047"/>
                  <a:gd name="connsiteY3" fmla="*/ 482372 h 507367"/>
                  <a:gd name="connsiteX4" fmla="*/ 505215 w 769047"/>
                  <a:gd name="connsiteY4" fmla="*/ 421895 h 507367"/>
                  <a:gd name="connsiteX5" fmla="*/ 635843 w 769047"/>
                  <a:gd name="connsiteY5" fmla="*/ 317876 h 507367"/>
                  <a:gd name="connsiteX6" fmla="*/ 737443 w 769047"/>
                  <a:gd name="connsiteY6" fmla="*/ 189667 h 507367"/>
                  <a:gd name="connsiteX7" fmla="*/ 768891 w 769047"/>
                  <a:gd name="connsiteY7" fmla="*/ 117095 h 507367"/>
                  <a:gd name="connsiteX8" fmla="*/ 727767 w 769047"/>
                  <a:gd name="connsiteY8" fmla="*/ 71133 h 507367"/>
                  <a:gd name="connsiteX9" fmla="*/ 623748 w 769047"/>
                  <a:gd name="connsiteY9" fmla="*/ 92905 h 507367"/>
                  <a:gd name="connsiteX10" fmla="*/ 531824 w 769047"/>
                  <a:gd name="connsiteY10" fmla="*/ 148543 h 507367"/>
                  <a:gd name="connsiteX11" fmla="*/ 425386 w 769047"/>
                  <a:gd name="connsiteY11" fmla="*/ 143705 h 507367"/>
                  <a:gd name="connsiteX12" fmla="*/ 270567 w 769047"/>
                  <a:gd name="connsiteY12" fmla="*/ 42105 h 507367"/>
                  <a:gd name="connsiteX13" fmla="*/ 156872 w 769047"/>
                  <a:gd name="connsiteY13" fmla="*/ 981 h 507367"/>
                  <a:gd name="connsiteX14" fmla="*/ 106072 w 769047"/>
                  <a:gd name="connsiteY14" fmla="*/ 13076 h 507367"/>
                  <a:gd name="connsiteX15" fmla="*/ 52853 w 769047"/>
                  <a:gd name="connsiteY15" fmla="*/ 15495 h 507367"/>
                  <a:gd name="connsiteX16" fmla="*/ 2986 w 769047"/>
                  <a:gd name="connsiteY16" fmla="*/ 171040 h 507367"/>
                  <a:gd name="connsiteX0" fmla="*/ 2986 w 769047"/>
                  <a:gd name="connsiteY0" fmla="*/ 157964 h 494291"/>
                  <a:gd name="connsiteX1" fmla="*/ 23824 w 769047"/>
                  <a:gd name="connsiteY1" fmla="*/ 462038 h 494291"/>
                  <a:gd name="connsiteX2" fmla="*/ 171386 w 769047"/>
                  <a:gd name="connsiteY2" fmla="*/ 486229 h 494291"/>
                  <a:gd name="connsiteX3" fmla="*/ 338300 w 769047"/>
                  <a:gd name="connsiteY3" fmla="*/ 469296 h 494291"/>
                  <a:gd name="connsiteX4" fmla="*/ 505215 w 769047"/>
                  <a:gd name="connsiteY4" fmla="*/ 408819 h 494291"/>
                  <a:gd name="connsiteX5" fmla="*/ 635843 w 769047"/>
                  <a:gd name="connsiteY5" fmla="*/ 304800 h 494291"/>
                  <a:gd name="connsiteX6" fmla="*/ 737443 w 769047"/>
                  <a:gd name="connsiteY6" fmla="*/ 176591 h 494291"/>
                  <a:gd name="connsiteX7" fmla="*/ 768891 w 769047"/>
                  <a:gd name="connsiteY7" fmla="*/ 104019 h 494291"/>
                  <a:gd name="connsiteX8" fmla="*/ 727767 w 769047"/>
                  <a:gd name="connsiteY8" fmla="*/ 58057 h 494291"/>
                  <a:gd name="connsiteX9" fmla="*/ 623748 w 769047"/>
                  <a:gd name="connsiteY9" fmla="*/ 79829 h 494291"/>
                  <a:gd name="connsiteX10" fmla="*/ 531824 w 769047"/>
                  <a:gd name="connsiteY10" fmla="*/ 135467 h 494291"/>
                  <a:gd name="connsiteX11" fmla="*/ 425386 w 769047"/>
                  <a:gd name="connsiteY11" fmla="*/ 130629 h 494291"/>
                  <a:gd name="connsiteX12" fmla="*/ 270567 w 769047"/>
                  <a:gd name="connsiteY12" fmla="*/ 29029 h 494291"/>
                  <a:gd name="connsiteX13" fmla="*/ 106072 w 769047"/>
                  <a:gd name="connsiteY13" fmla="*/ 0 h 494291"/>
                  <a:gd name="connsiteX14" fmla="*/ 52853 w 769047"/>
                  <a:gd name="connsiteY14" fmla="*/ 2419 h 494291"/>
                  <a:gd name="connsiteX15" fmla="*/ 2986 w 769047"/>
                  <a:gd name="connsiteY15" fmla="*/ 157964 h 494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69047" h="494291" extrusionOk="0">
                    <a:moveTo>
                      <a:pt x="2986" y="157964"/>
                    </a:moveTo>
                    <a:cubicBezTo>
                      <a:pt x="-1852" y="234567"/>
                      <a:pt x="-4243" y="407327"/>
                      <a:pt x="23824" y="462038"/>
                    </a:cubicBezTo>
                    <a:cubicBezTo>
                      <a:pt x="51891" y="516749"/>
                      <a:pt x="118973" y="485019"/>
                      <a:pt x="171386" y="486229"/>
                    </a:cubicBezTo>
                    <a:cubicBezTo>
                      <a:pt x="223799" y="487439"/>
                      <a:pt x="282662" y="482198"/>
                      <a:pt x="338300" y="469296"/>
                    </a:cubicBezTo>
                    <a:cubicBezTo>
                      <a:pt x="393938" y="456394"/>
                      <a:pt x="455625" y="436235"/>
                      <a:pt x="505215" y="408819"/>
                    </a:cubicBezTo>
                    <a:cubicBezTo>
                      <a:pt x="554805" y="381403"/>
                      <a:pt x="597138" y="343505"/>
                      <a:pt x="635843" y="304800"/>
                    </a:cubicBezTo>
                    <a:cubicBezTo>
                      <a:pt x="674548" y="266095"/>
                      <a:pt x="715268" y="210055"/>
                      <a:pt x="737443" y="176591"/>
                    </a:cubicBezTo>
                    <a:cubicBezTo>
                      <a:pt x="759618" y="143128"/>
                      <a:pt x="770504" y="123775"/>
                      <a:pt x="768891" y="104019"/>
                    </a:cubicBezTo>
                    <a:cubicBezTo>
                      <a:pt x="767278" y="84263"/>
                      <a:pt x="751958" y="62089"/>
                      <a:pt x="727767" y="58057"/>
                    </a:cubicBezTo>
                    <a:cubicBezTo>
                      <a:pt x="703576" y="54025"/>
                      <a:pt x="656405" y="66927"/>
                      <a:pt x="623748" y="79829"/>
                    </a:cubicBezTo>
                    <a:cubicBezTo>
                      <a:pt x="591091" y="92731"/>
                      <a:pt x="564884" y="127000"/>
                      <a:pt x="531824" y="135467"/>
                    </a:cubicBezTo>
                    <a:cubicBezTo>
                      <a:pt x="498764" y="143934"/>
                      <a:pt x="468929" y="148369"/>
                      <a:pt x="425386" y="130629"/>
                    </a:cubicBezTo>
                    <a:cubicBezTo>
                      <a:pt x="381843" y="112889"/>
                      <a:pt x="323786" y="50800"/>
                      <a:pt x="270567" y="29029"/>
                    </a:cubicBezTo>
                    <a:cubicBezTo>
                      <a:pt x="217348" y="7258"/>
                      <a:pt x="142358" y="4435"/>
                      <a:pt x="106072" y="0"/>
                    </a:cubicBezTo>
                    <a:cubicBezTo>
                      <a:pt x="88735" y="2419"/>
                      <a:pt x="77044" y="4435"/>
                      <a:pt x="52853" y="2419"/>
                    </a:cubicBezTo>
                    <a:cubicBezTo>
                      <a:pt x="35672" y="28746"/>
                      <a:pt x="19489" y="103858"/>
                      <a:pt x="2986" y="157964"/>
                    </a:cubicBezTo>
                    <a:close/>
                  </a:path>
                </a:pathLst>
              </a:custGeom>
              <a:gradFill>
                <a:gsLst>
                  <a:gs pos="0">
                    <a:srgbClr val="C4E0B2"/>
                  </a:gs>
                  <a:gs pos="35000">
                    <a:srgbClr val="70AD47"/>
                  </a:gs>
                  <a:gs pos="100000">
                    <a:srgbClr val="385623"/>
                  </a:gs>
                </a:gsLst>
                <a:path path="circle">
                  <a:fillToRect r="100000" b="100000"/>
                </a:path>
                <a:tileRect l="-100000" t="-10000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rgbClr val="FFFFFF"/>
                  </a:solidFill>
                  <a:latin typeface="Calibri"/>
                  <a:ea typeface="Calibri"/>
                  <a:cs typeface="Calibri"/>
                  <a:sym typeface="Calibri"/>
                </a:endParaRPr>
              </a:p>
            </p:txBody>
          </p:sp>
          <p:sp>
            <p:nvSpPr>
              <p:cNvPr id="47" name="Google Shape;56;p13">
                <a:extLst>
                  <a:ext uri="{FF2B5EF4-FFF2-40B4-BE49-F238E27FC236}">
                    <a16:creationId xmlns:a16="http://schemas.microsoft.com/office/drawing/2014/main" id="{5111ADF2-E179-D6A1-77F6-02B6FF0814F0}"/>
                  </a:ext>
                </a:extLst>
              </p:cNvPr>
              <p:cNvSpPr/>
              <p:nvPr/>
            </p:nvSpPr>
            <p:spPr>
              <a:xfrm>
                <a:off x="195109" y="355493"/>
                <a:ext cx="422165" cy="441320"/>
              </a:xfrm>
              <a:prstGeom prst="ellipse">
                <a:avLst/>
              </a:prstGeom>
              <a:gradFill>
                <a:gsLst>
                  <a:gs pos="0">
                    <a:srgbClr val="FFFF00"/>
                  </a:gs>
                  <a:gs pos="33000">
                    <a:srgbClr val="FFD043"/>
                  </a:gs>
                  <a:gs pos="100000">
                    <a:srgbClr val="BF9000"/>
                  </a:gs>
                </a:gsLst>
                <a:path path="circle">
                  <a:fillToRect l="50000" t="50000" r="50000" b="50000"/>
                </a:path>
                <a:tileRect/>
              </a:gradFill>
              <a:ln>
                <a:noFill/>
              </a:ln>
              <a:effectLst>
                <a:glow rad="101600">
                  <a:srgbClr val="FFFF00">
                    <a:alpha val="20000"/>
                  </a:srgbClr>
                </a:glow>
                <a:softEdge rad="0"/>
              </a:effectLst>
              <a:scene3d>
                <a:camera prst="orthographicFront"/>
                <a:lightRig rig="threePt" dir="t"/>
              </a:scene3d>
              <a:sp3d>
                <a:bevelT w="0"/>
              </a:sp3d>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rgbClr val="FFFFFF"/>
                  </a:solidFill>
                  <a:latin typeface="Calibri"/>
                  <a:ea typeface="Calibri"/>
                  <a:cs typeface="Calibri"/>
                  <a:sym typeface="Calibri"/>
                </a:endParaRPr>
              </a:p>
            </p:txBody>
          </p:sp>
          <p:grpSp>
            <p:nvGrpSpPr>
              <p:cNvPr id="48" name="Google Shape;57;p13">
                <a:extLst>
                  <a:ext uri="{FF2B5EF4-FFF2-40B4-BE49-F238E27FC236}">
                    <a16:creationId xmlns:a16="http://schemas.microsoft.com/office/drawing/2014/main" id="{63F86B80-471A-5874-A698-2CFA9EE9F623}"/>
                  </a:ext>
                </a:extLst>
              </p:cNvPr>
              <p:cNvGrpSpPr/>
              <p:nvPr/>
            </p:nvGrpSpPr>
            <p:grpSpPr>
              <a:xfrm>
                <a:off x="588494" y="705432"/>
                <a:ext cx="526526" cy="261045"/>
                <a:chOff x="4554252" y="3393786"/>
                <a:chExt cx="526526" cy="261045"/>
              </a:xfrm>
            </p:grpSpPr>
            <p:sp>
              <p:nvSpPr>
                <p:cNvPr id="102" name="Google Shape;58;p13">
                  <a:extLst>
                    <a:ext uri="{FF2B5EF4-FFF2-40B4-BE49-F238E27FC236}">
                      <a16:creationId xmlns:a16="http://schemas.microsoft.com/office/drawing/2014/main" id="{6C4F2515-DC2D-E64F-84AB-8DC8335325FD}"/>
                    </a:ext>
                  </a:extLst>
                </p:cNvPr>
                <p:cNvSpPr/>
                <p:nvPr/>
              </p:nvSpPr>
              <p:spPr>
                <a:xfrm rot="10378372">
                  <a:off x="4636048" y="3469040"/>
                  <a:ext cx="370281" cy="103073"/>
                </a:xfrm>
                <a:prstGeom prst="arc">
                  <a:avLst>
                    <a:gd name="adj1" fmla="val 16200000"/>
                    <a:gd name="adj2" fmla="val 0"/>
                  </a:avLst>
                </a:prstGeom>
                <a:noFill/>
                <a:ln w="9525" cap="flat" cmpd="sng">
                  <a:solidFill>
                    <a:srgbClr val="2E75B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000000"/>
                    </a:solidFill>
                    <a:latin typeface="Calibri"/>
                    <a:ea typeface="Calibri"/>
                    <a:cs typeface="Calibri"/>
                    <a:sym typeface="Calibri"/>
                  </a:endParaRPr>
                </a:p>
              </p:txBody>
            </p:sp>
            <p:sp>
              <p:nvSpPr>
                <p:cNvPr id="103" name="Google Shape;59;p13">
                  <a:extLst>
                    <a:ext uri="{FF2B5EF4-FFF2-40B4-BE49-F238E27FC236}">
                      <a16:creationId xmlns:a16="http://schemas.microsoft.com/office/drawing/2014/main" id="{4B0996C3-459E-9A99-C157-66DD45951E59}"/>
                    </a:ext>
                  </a:extLst>
                </p:cNvPr>
                <p:cNvSpPr/>
                <p:nvPr/>
              </p:nvSpPr>
              <p:spPr>
                <a:xfrm rot="10378372">
                  <a:off x="4559162" y="3529494"/>
                  <a:ext cx="370281" cy="103073"/>
                </a:xfrm>
                <a:prstGeom prst="arc">
                  <a:avLst>
                    <a:gd name="adj1" fmla="val 16200000"/>
                    <a:gd name="adj2" fmla="val 0"/>
                  </a:avLst>
                </a:prstGeom>
                <a:noFill/>
                <a:ln w="9525" cap="flat" cmpd="sng">
                  <a:solidFill>
                    <a:srgbClr val="2E75B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000000"/>
                    </a:solidFill>
                    <a:latin typeface="Calibri"/>
                    <a:ea typeface="Calibri"/>
                    <a:cs typeface="Calibri"/>
                    <a:sym typeface="Calibri"/>
                  </a:endParaRPr>
                </a:p>
              </p:txBody>
            </p:sp>
            <p:sp>
              <p:nvSpPr>
                <p:cNvPr id="104" name="Google Shape;60;p13">
                  <a:extLst>
                    <a:ext uri="{FF2B5EF4-FFF2-40B4-BE49-F238E27FC236}">
                      <a16:creationId xmlns:a16="http://schemas.microsoft.com/office/drawing/2014/main" id="{9CF32511-CDB0-153A-8E22-553996672C0F}"/>
                    </a:ext>
                  </a:extLst>
                </p:cNvPr>
                <p:cNvSpPr/>
                <p:nvPr/>
              </p:nvSpPr>
              <p:spPr>
                <a:xfrm rot="10378372">
                  <a:off x="4705587" y="3416049"/>
                  <a:ext cx="370281" cy="103073"/>
                </a:xfrm>
                <a:prstGeom prst="arc">
                  <a:avLst>
                    <a:gd name="adj1" fmla="val 16200000"/>
                    <a:gd name="adj2" fmla="val 0"/>
                  </a:avLst>
                </a:prstGeom>
                <a:noFill/>
                <a:ln w="9525" cap="flat" cmpd="sng">
                  <a:solidFill>
                    <a:srgbClr val="2E75B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000000"/>
                    </a:solidFill>
                    <a:latin typeface="Calibri"/>
                    <a:ea typeface="Calibri"/>
                    <a:cs typeface="Calibri"/>
                    <a:sym typeface="Calibri"/>
                  </a:endParaRPr>
                </a:p>
              </p:txBody>
            </p:sp>
          </p:grpSp>
          <p:grpSp>
            <p:nvGrpSpPr>
              <p:cNvPr id="49" name="Google Shape;61;p13">
                <a:extLst>
                  <a:ext uri="{FF2B5EF4-FFF2-40B4-BE49-F238E27FC236}">
                    <a16:creationId xmlns:a16="http://schemas.microsoft.com/office/drawing/2014/main" id="{BF817C0F-1920-26EB-ED34-724B22719C0C}"/>
                  </a:ext>
                </a:extLst>
              </p:cNvPr>
              <p:cNvGrpSpPr/>
              <p:nvPr/>
            </p:nvGrpSpPr>
            <p:grpSpPr>
              <a:xfrm>
                <a:off x="846659" y="631388"/>
                <a:ext cx="456823" cy="601886"/>
                <a:chOff x="5011421" y="3446770"/>
                <a:chExt cx="456823" cy="601886"/>
              </a:xfrm>
            </p:grpSpPr>
            <p:grpSp>
              <p:nvGrpSpPr>
                <p:cNvPr id="56" name="Google Shape;62;p13">
                  <a:extLst>
                    <a:ext uri="{FF2B5EF4-FFF2-40B4-BE49-F238E27FC236}">
                      <a16:creationId xmlns:a16="http://schemas.microsoft.com/office/drawing/2014/main" id="{935EE34A-C709-782E-E925-C228F8A90D6A}"/>
                    </a:ext>
                  </a:extLst>
                </p:cNvPr>
                <p:cNvGrpSpPr/>
                <p:nvPr/>
              </p:nvGrpSpPr>
              <p:grpSpPr>
                <a:xfrm>
                  <a:off x="5011421" y="3446770"/>
                  <a:ext cx="456823" cy="601886"/>
                  <a:chOff x="4691398" y="3489346"/>
                  <a:chExt cx="799200" cy="1052984"/>
                </a:xfrm>
              </p:grpSpPr>
              <p:sp>
                <p:nvSpPr>
                  <p:cNvPr id="98" name="Google Shape;63;p13">
                    <a:extLst>
                      <a:ext uri="{FF2B5EF4-FFF2-40B4-BE49-F238E27FC236}">
                        <a16:creationId xmlns:a16="http://schemas.microsoft.com/office/drawing/2014/main" id="{A051F91F-EC8D-8AA2-D74C-DBAE0F916248}"/>
                      </a:ext>
                    </a:extLst>
                  </p:cNvPr>
                  <p:cNvSpPr/>
                  <p:nvPr/>
                </p:nvSpPr>
                <p:spPr>
                  <a:xfrm>
                    <a:off x="5045248" y="4052430"/>
                    <a:ext cx="129300" cy="489900"/>
                  </a:xfrm>
                  <a:prstGeom prst="rect">
                    <a:avLst/>
                  </a:prstGeom>
                  <a:gradFill>
                    <a:gsLst>
                      <a:gs pos="0">
                        <a:srgbClr val="996600"/>
                      </a:gs>
                      <a:gs pos="50000">
                        <a:srgbClr val="663300"/>
                      </a:gs>
                      <a:gs pos="73000">
                        <a:srgbClr val="6B0000"/>
                      </a:gs>
                      <a:gs pos="100000">
                        <a:srgbClr val="996633"/>
                      </a:gs>
                    </a:gsLst>
                    <a:lin ang="0" scaled="0"/>
                  </a:gradFill>
                  <a:ln>
                    <a:noFill/>
                  </a:ln>
                  <a:effectLst>
                    <a:outerShdw blurRad="88900" dist="38100" sx="101000" sy="101000" algn="l" rotWithShape="0">
                      <a:srgbClr val="7F7F7F">
                        <a:alpha val="7569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99" name="Google Shape;64;p13">
                    <a:extLst>
                      <a:ext uri="{FF2B5EF4-FFF2-40B4-BE49-F238E27FC236}">
                        <a16:creationId xmlns:a16="http://schemas.microsoft.com/office/drawing/2014/main" id="{91ED7CA5-DF94-BCB2-F773-0D4ACB39D956}"/>
                      </a:ext>
                    </a:extLst>
                  </p:cNvPr>
                  <p:cNvSpPr/>
                  <p:nvPr/>
                </p:nvSpPr>
                <p:spPr>
                  <a:xfrm>
                    <a:off x="4766359" y="3584860"/>
                    <a:ext cx="653400" cy="486300"/>
                  </a:xfrm>
                  <a:prstGeom prst="triangle">
                    <a:avLst>
                      <a:gd name="adj" fmla="val 66483"/>
                    </a:avLst>
                  </a:prstGeom>
                  <a:gradFill>
                    <a:gsLst>
                      <a:gs pos="0">
                        <a:srgbClr val="548135"/>
                      </a:gs>
                      <a:gs pos="100000">
                        <a:srgbClr val="385623"/>
                      </a:gs>
                    </a:gsLst>
                    <a:lin ang="0" scaled="0"/>
                  </a:gradFill>
                  <a:ln>
                    <a:noFill/>
                  </a:ln>
                  <a:effectLst>
                    <a:outerShdw blurRad="88900" dist="38100" sx="101000" sy="101000" algn="l" rotWithShape="0">
                      <a:srgbClr val="7F7F7F">
                        <a:alpha val="7569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00" name="Google Shape;65;p13">
                    <a:extLst>
                      <a:ext uri="{FF2B5EF4-FFF2-40B4-BE49-F238E27FC236}">
                        <a16:creationId xmlns:a16="http://schemas.microsoft.com/office/drawing/2014/main" id="{327D3A9F-0CE9-84C7-BA79-5EB4199D6783}"/>
                      </a:ext>
                    </a:extLst>
                  </p:cNvPr>
                  <p:cNvSpPr/>
                  <p:nvPr/>
                </p:nvSpPr>
                <p:spPr>
                  <a:xfrm>
                    <a:off x="4858909" y="3489346"/>
                    <a:ext cx="515700" cy="339900"/>
                  </a:xfrm>
                  <a:prstGeom prst="triangle">
                    <a:avLst>
                      <a:gd name="adj" fmla="val 82840"/>
                    </a:avLst>
                  </a:prstGeom>
                  <a:gradFill>
                    <a:gsLst>
                      <a:gs pos="0">
                        <a:srgbClr val="548135"/>
                      </a:gs>
                      <a:gs pos="100000">
                        <a:srgbClr val="385623"/>
                      </a:gs>
                    </a:gsLst>
                    <a:lin ang="0" scaled="0"/>
                  </a:gradFill>
                  <a:ln>
                    <a:noFill/>
                  </a:ln>
                  <a:effectLst>
                    <a:outerShdw blurRad="88900" dist="38100" sx="101000" sy="101000" algn="l" rotWithShape="0">
                      <a:srgbClr val="7F7F7F">
                        <a:alpha val="7569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01" name="Google Shape;66;p13">
                    <a:extLst>
                      <a:ext uri="{FF2B5EF4-FFF2-40B4-BE49-F238E27FC236}">
                        <a16:creationId xmlns:a16="http://schemas.microsoft.com/office/drawing/2014/main" id="{6F509B05-A29F-7EB6-622F-0925F8F0E803}"/>
                      </a:ext>
                    </a:extLst>
                  </p:cNvPr>
                  <p:cNvSpPr/>
                  <p:nvPr/>
                </p:nvSpPr>
                <p:spPr>
                  <a:xfrm>
                    <a:off x="4691398" y="3803981"/>
                    <a:ext cx="799200" cy="462600"/>
                  </a:xfrm>
                  <a:prstGeom prst="triangle">
                    <a:avLst>
                      <a:gd name="adj" fmla="val 51432"/>
                    </a:avLst>
                  </a:prstGeom>
                  <a:gradFill>
                    <a:gsLst>
                      <a:gs pos="0">
                        <a:srgbClr val="548135"/>
                      </a:gs>
                      <a:gs pos="100000">
                        <a:srgbClr val="385623"/>
                      </a:gs>
                    </a:gsLst>
                    <a:lin ang="0" scaled="0"/>
                  </a:gradFill>
                  <a:ln>
                    <a:noFill/>
                  </a:ln>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grpSp>
            <p:sp>
              <p:nvSpPr>
                <p:cNvPr id="57" name="Google Shape;67;p13">
                  <a:extLst>
                    <a:ext uri="{FF2B5EF4-FFF2-40B4-BE49-F238E27FC236}">
                      <a16:creationId xmlns:a16="http://schemas.microsoft.com/office/drawing/2014/main" id="{37283786-C242-D3F4-8DD0-A0D1B520FFD1}"/>
                    </a:ext>
                  </a:extLst>
                </p:cNvPr>
                <p:cNvSpPr/>
                <p:nvPr/>
              </p:nvSpPr>
              <p:spPr>
                <a:xfrm>
                  <a:off x="5144611" y="3686745"/>
                  <a:ext cx="45654" cy="54881"/>
                </a:xfrm>
                <a:custGeom>
                  <a:avLst/>
                  <a:gdLst/>
                  <a:ahLst/>
                  <a:cxnLst/>
                  <a:rect l="l" t="t" r="r" b="b"/>
                  <a:pathLst>
                    <a:path w="80094" h="76756" extrusionOk="0">
                      <a:moveTo>
                        <a:pt x="80094" y="0"/>
                      </a:moveTo>
                      <a:lnTo>
                        <a:pt x="0" y="76756"/>
                      </a:lnTo>
                    </a:path>
                  </a:pathLst>
                </a:custGeom>
                <a:noFill/>
                <a:ln w="12700" cap="flat" cmpd="sng">
                  <a:solidFill>
                    <a:srgbClr val="2E471D"/>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58" name="Google Shape;68;p13">
                  <a:extLst>
                    <a:ext uri="{FF2B5EF4-FFF2-40B4-BE49-F238E27FC236}">
                      <a16:creationId xmlns:a16="http://schemas.microsoft.com/office/drawing/2014/main" id="{8FC7E4EE-E5A3-AC24-67E2-2C3134B3D7F5}"/>
                    </a:ext>
                  </a:extLst>
                </p:cNvPr>
                <p:cNvSpPr/>
                <p:nvPr/>
              </p:nvSpPr>
              <p:spPr>
                <a:xfrm rot="-10080337" flipH="1">
                  <a:off x="5337841" y="3794627"/>
                  <a:ext cx="55884" cy="43168"/>
                </a:xfrm>
                <a:custGeom>
                  <a:avLst/>
                  <a:gdLst/>
                  <a:ahLst/>
                  <a:cxnLst/>
                  <a:rect l="l" t="t" r="r" b="b"/>
                  <a:pathLst>
                    <a:path w="80094" h="76756" extrusionOk="0">
                      <a:moveTo>
                        <a:pt x="80094" y="0"/>
                      </a:moveTo>
                      <a:lnTo>
                        <a:pt x="0" y="76756"/>
                      </a:lnTo>
                    </a:path>
                  </a:pathLst>
                </a:custGeom>
                <a:noFill/>
                <a:ln w="12700" cap="flat" cmpd="sng">
                  <a:solidFill>
                    <a:srgbClr val="2E471D"/>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59" name="Google Shape;69;p13">
                  <a:extLst>
                    <a:ext uri="{FF2B5EF4-FFF2-40B4-BE49-F238E27FC236}">
                      <a16:creationId xmlns:a16="http://schemas.microsoft.com/office/drawing/2014/main" id="{24654E05-C49F-3DE5-7159-E6690B2F2CC8}"/>
                    </a:ext>
                  </a:extLst>
                </p:cNvPr>
                <p:cNvSpPr/>
                <p:nvPr/>
              </p:nvSpPr>
              <p:spPr>
                <a:xfrm>
                  <a:off x="5208711" y="3549101"/>
                  <a:ext cx="71083" cy="47205"/>
                </a:xfrm>
                <a:custGeom>
                  <a:avLst/>
                  <a:gdLst/>
                  <a:ahLst/>
                  <a:cxnLst/>
                  <a:rect l="l" t="t" r="r" b="b"/>
                  <a:pathLst>
                    <a:path w="80094" h="76756" extrusionOk="0">
                      <a:moveTo>
                        <a:pt x="80094" y="0"/>
                      </a:moveTo>
                      <a:lnTo>
                        <a:pt x="0" y="76756"/>
                      </a:lnTo>
                    </a:path>
                  </a:pathLst>
                </a:custGeom>
                <a:noFill/>
                <a:ln w="12700" cap="flat" cmpd="sng">
                  <a:solidFill>
                    <a:srgbClr val="2E471D"/>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60" name="Google Shape;70;p13">
                  <a:extLst>
                    <a:ext uri="{FF2B5EF4-FFF2-40B4-BE49-F238E27FC236}">
                      <a16:creationId xmlns:a16="http://schemas.microsoft.com/office/drawing/2014/main" id="{94804FF8-10E6-F094-03CF-CDE0E5AAF2E5}"/>
                    </a:ext>
                  </a:extLst>
                </p:cNvPr>
                <p:cNvSpPr/>
                <p:nvPr/>
              </p:nvSpPr>
              <p:spPr>
                <a:xfrm rot="-10377254" flipH="1">
                  <a:off x="5331753" y="3663186"/>
                  <a:ext cx="35913" cy="53933"/>
                </a:xfrm>
                <a:custGeom>
                  <a:avLst/>
                  <a:gdLst/>
                  <a:ahLst/>
                  <a:cxnLst/>
                  <a:rect l="l" t="t" r="r" b="b"/>
                  <a:pathLst>
                    <a:path w="80094" h="76756" extrusionOk="0">
                      <a:moveTo>
                        <a:pt x="80094" y="0"/>
                      </a:moveTo>
                      <a:lnTo>
                        <a:pt x="0" y="76756"/>
                      </a:lnTo>
                    </a:path>
                  </a:pathLst>
                </a:custGeom>
                <a:noFill/>
                <a:ln w="12700" cap="flat" cmpd="sng">
                  <a:solidFill>
                    <a:srgbClr val="2E471D"/>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94" name="Google Shape;71;p13">
                  <a:extLst>
                    <a:ext uri="{FF2B5EF4-FFF2-40B4-BE49-F238E27FC236}">
                      <a16:creationId xmlns:a16="http://schemas.microsoft.com/office/drawing/2014/main" id="{038A4565-69D8-3127-4805-5F53FB620DB9}"/>
                    </a:ext>
                  </a:extLst>
                </p:cNvPr>
                <p:cNvSpPr/>
                <p:nvPr/>
              </p:nvSpPr>
              <p:spPr>
                <a:xfrm>
                  <a:off x="5102862" y="3826543"/>
                  <a:ext cx="45654" cy="45670"/>
                </a:xfrm>
                <a:custGeom>
                  <a:avLst/>
                  <a:gdLst/>
                  <a:ahLst/>
                  <a:cxnLst/>
                  <a:rect l="l" t="t" r="r" b="b"/>
                  <a:pathLst>
                    <a:path w="80094" h="76756" extrusionOk="0">
                      <a:moveTo>
                        <a:pt x="80094" y="0"/>
                      </a:moveTo>
                      <a:lnTo>
                        <a:pt x="0" y="76756"/>
                      </a:lnTo>
                    </a:path>
                  </a:pathLst>
                </a:custGeom>
                <a:noFill/>
                <a:ln w="12700" cap="flat" cmpd="sng">
                  <a:solidFill>
                    <a:srgbClr val="2E471D"/>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95" name="Google Shape;72;p13">
                  <a:extLst>
                    <a:ext uri="{FF2B5EF4-FFF2-40B4-BE49-F238E27FC236}">
                      <a16:creationId xmlns:a16="http://schemas.microsoft.com/office/drawing/2014/main" id="{C5504D32-CE83-23ED-748E-91D11258B68B}"/>
                    </a:ext>
                  </a:extLst>
                </p:cNvPr>
                <p:cNvSpPr/>
                <p:nvPr/>
              </p:nvSpPr>
              <p:spPr>
                <a:xfrm rot="-1196418">
                  <a:off x="5215968" y="3684498"/>
                  <a:ext cx="45796" cy="73086"/>
                </a:xfrm>
                <a:custGeom>
                  <a:avLst/>
                  <a:gdLst/>
                  <a:ahLst/>
                  <a:cxnLst/>
                  <a:rect l="l" t="t" r="r" b="b"/>
                  <a:pathLst>
                    <a:path w="80094" h="76756" extrusionOk="0">
                      <a:moveTo>
                        <a:pt x="80094" y="0"/>
                      </a:moveTo>
                      <a:lnTo>
                        <a:pt x="0" y="76756"/>
                      </a:lnTo>
                    </a:path>
                  </a:pathLst>
                </a:custGeom>
                <a:noFill/>
                <a:ln w="12700" cap="flat" cmpd="sng">
                  <a:solidFill>
                    <a:srgbClr val="2E471D"/>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96" name="Google Shape;73;p13">
                  <a:extLst>
                    <a:ext uri="{FF2B5EF4-FFF2-40B4-BE49-F238E27FC236}">
                      <a16:creationId xmlns:a16="http://schemas.microsoft.com/office/drawing/2014/main" id="{E5DB9EA0-CF59-B189-6DF0-18799169AD5E}"/>
                    </a:ext>
                  </a:extLst>
                </p:cNvPr>
                <p:cNvSpPr/>
                <p:nvPr/>
              </p:nvSpPr>
              <p:spPr>
                <a:xfrm rot="-1196418">
                  <a:off x="5298126" y="3575333"/>
                  <a:ext cx="45796" cy="45707"/>
                </a:xfrm>
                <a:custGeom>
                  <a:avLst/>
                  <a:gdLst/>
                  <a:ahLst/>
                  <a:cxnLst/>
                  <a:rect l="l" t="t" r="r" b="b"/>
                  <a:pathLst>
                    <a:path w="80094" h="76756" extrusionOk="0">
                      <a:moveTo>
                        <a:pt x="80094" y="0"/>
                      </a:moveTo>
                      <a:lnTo>
                        <a:pt x="0" y="76756"/>
                      </a:lnTo>
                    </a:path>
                  </a:pathLst>
                </a:custGeom>
                <a:noFill/>
                <a:ln w="12700" cap="flat" cmpd="sng">
                  <a:solidFill>
                    <a:srgbClr val="2E471D"/>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97" name="Google Shape;74;p13">
                  <a:extLst>
                    <a:ext uri="{FF2B5EF4-FFF2-40B4-BE49-F238E27FC236}">
                      <a16:creationId xmlns:a16="http://schemas.microsoft.com/office/drawing/2014/main" id="{897D812F-2D96-7937-65CC-32CF45298EDB}"/>
                    </a:ext>
                  </a:extLst>
                </p:cNvPr>
                <p:cNvSpPr/>
                <p:nvPr/>
              </p:nvSpPr>
              <p:spPr>
                <a:xfrm rot="-9062711" flipH="1">
                  <a:off x="5258212" y="3816182"/>
                  <a:ext cx="55837" cy="43203"/>
                </a:xfrm>
                <a:custGeom>
                  <a:avLst/>
                  <a:gdLst/>
                  <a:ahLst/>
                  <a:cxnLst/>
                  <a:rect l="l" t="t" r="r" b="b"/>
                  <a:pathLst>
                    <a:path w="80094" h="76756" extrusionOk="0">
                      <a:moveTo>
                        <a:pt x="80094" y="0"/>
                      </a:moveTo>
                      <a:lnTo>
                        <a:pt x="0" y="76756"/>
                      </a:lnTo>
                    </a:path>
                  </a:pathLst>
                </a:custGeom>
                <a:noFill/>
                <a:ln w="12700" cap="flat" cmpd="sng">
                  <a:solidFill>
                    <a:srgbClr val="2E471D"/>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grpSp>
          <p:sp>
            <p:nvSpPr>
              <p:cNvPr id="50" name="Google Shape;75;p13">
                <a:extLst>
                  <a:ext uri="{FF2B5EF4-FFF2-40B4-BE49-F238E27FC236}">
                    <a16:creationId xmlns:a16="http://schemas.microsoft.com/office/drawing/2014/main" id="{CD03A226-3773-C94A-8E1A-625CF86B9CCE}"/>
                  </a:ext>
                </a:extLst>
              </p:cNvPr>
              <p:cNvSpPr/>
              <p:nvPr/>
            </p:nvSpPr>
            <p:spPr>
              <a:xfrm>
                <a:off x="911266" y="459795"/>
                <a:ext cx="254556" cy="138564"/>
              </a:xfrm>
              <a:prstGeom prst="cloud">
                <a:avLst/>
              </a:prstGeom>
              <a:gradFill>
                <a:gsLst>
                  <a:gs pos="0">
                    <a:schemeClr val="accent3">
                      <a:lumMod val="20000"/>
                      <a:lumOff val="80000"/>
                    </a:schemeClr>
                  </a:gs>
                  <a:gs pos="52000">
                    <a:schemeClr val="accent3">
                      <a:lumMod val="40000"/>
                      <a:lumOff val="60000"/>
                    </a:schemeClr>
                  </a:gs>
                  <a:gs pos="100000">
                    <a:srgbClr val="8296B0"/>
                  </a:gs>
                </a:gsLst>
                <a:lin ang="18900044"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51" name="Circle: Hollow 158">
                <a:extLst>
                  <a:ext uri="{FF2B5EF4-FFF2-40B4-BE49-F238E27FC236}">
                    <a16:creationId xmlns:a16="http://schemas.microsoft.com/office/drawing/2014/main" id="{747EED5A-BD06-77F4-A5FA-170BBF856596}"/>
                  </a:ext>
                </a:extLst>
              </p:cNvPr>
              <p:cNvSpPr/>
              <p:nvPr/>
            </p:nvSpPr>
            <p:spPr>
              <a:xfrm>
                <a:off x="28368" y="126511"/>
                <a:ext cx="1500351" cy="1510903"/>
              </a:xfrm>
              <a:prstGeom prst="donut">
                <a:avLst>
                  <a:gd name="adj" fmla="val 846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52" name="Google Shape;76;p13">
                <a:extLst>
                  <a:ext uri="{FF2B5EF4-FFF2-40B4-BE49-F238E27FC236}">
                    <a16:creationId xmlns:a16="http://schemas.microsoft.com/office/drawing/2014/main" id="{3F409310-D20A-8F18-26C5-A84BC0EEF888}"/>
                  </a:ext>
                </a:extLst>
              </p:cNvPr>
              <p:cNvSpPr/>
              <p:nvPr/>
            </p:nvSpPr>
            <p:spPr>
              <a:xfrm>
                <a:off x="157195" y="251963"/>
                <a:ext cx="1247213" cy="1260000"/>
              </a:xfrm>
              <a:prstGeom prst="ellipse">
                <a:avLst/>
              </a:prstGeom>
              <a:noFill/>
              <a:ln w="28575" cap="flat" cmpd="sng">
                <a:solidFill>
                  <a:srgbClr val="00626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53" name="Google Shape;75;p13">
                <a:extLst>
                  <a:ext uri="{FF2B5EF4-FFF2-40B4-BE49-F238E27FC236}">
                    <a16:creationId xmlns:a16="http://schemas.microsoft.com/office/drawing/2014/main" id="{1C8E2225-5A6F-69A5-68B8-4213FFD41947}"/>
                  </a:ext>
                </a:extLst>
              </p:cNvPr>
              <p:cNvSpPr/>
              <p:nvPr/>
            </p:nvSpPr>
            <p:spPr>
              <a:xfrm>
                <a:off x="705078" y="356002"/>
                <a:ext cx="295658" cy="189178"/>
              </a:xfrm>
              <a:prstGeom prst="cloud">
                <a:avLst/>
              </a:prstGeom>
              <a:gradFill>
                <a:gsLst>
                  <a:gs pos="0">
                    <a:schemeClr val="bg1"/>
                  </a:gs>
                  <a:gs pos="52000">
                    <a:schemeClr val="accent3">
                      <a:lumMod val="40000"/>
                      <a:lumOff val="60000"/>
                    </a:schemeClr>
                  </a:gs>
                  <a:gs pos="100000">
                    <a:srgbClr val="8296B0"/>
                  </a:gs>
                </a:gsLst>
                <a:lin ang="18900044"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cxnSp>
            <p:nvCxnSpPr>
              <p:cNvPr id="54" name="Straight Connector 53">
                <a:extLst>
                  <a:ext uri="{FF2B5EF4-FFF2-40B4-BE49-F238E27FC236}">
                    <a16:creationId xmlns:a16="http://schemas.microsoft.com/office/drawing/2014/main" id="{15D4F605-7999-EF14-ABD2-E7A568A87738}"/>
                  </a:ext>
                </a:extLst>
              </p:cNvPr>
              <p:cNvCxnSpPr/>
              <p:nvPr/>
            </p:nvCxnSpPr>
            <p:spPr>
              <a:xfrm>
                <a:off x="1628990" y="243796"/>
                <a:ext cx="0" cy="1276184"/>
              </a:xfrm>
              <a:prstGeom prst="line">
                <a:avLst/>
              </a:prstGeom>
              <a:ln w="19050">
                <a:solidFill>
                  <a:srgbClr val="00626C"/>
                </a:solidFill>
              </a:ln>
            </p:spPr>
            <p:style>
              <a:lnRef idx="1">
                <a:schemeClr val="accent1"/>
              </a:lnRef>
              <a:fillRef idx="0">
                <a:schemeClr val="accent1"/>
              </a:fillRef>
              <a:effectRef idx="0">
                <a:schemeClr val="accent1"/>
              </a:effectRef>
              <a:fontRef idx="minor">
                <a:schemeClr val="tx1"/>
              </a:fontRef>
            </p:style>
          </p:cxnSp>
          <p:sp>
            <p:nvSpPr>
              <p:cNvPr id="55" name="Google Shape;54;p13">
                <a:extLst>
                  <a:ext uri="{FF2B5EF4-FFF2-40B4-BE49-F238E27FC236}">
                    <a16:creationId xmlns:a16="http://schemas.microsoft.com/office/drawing/2014/main" id="{44575FFB-1247-FA87-0C15-9A39B6D625D0}"/>
                  </a:ext>
                </a:extLst>
              </p:cNvPr>
              <p:cNvSpPr txBox="1"/>
              <p:nvPr/>
            </p:nvSpPr>
            <p:spPr>
              <a:xfrm>
                <a:off x="1736441" y="399546"/>
                <a:ext cx="2924694" cy="964684"/>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US" sz="2800" b="1" dirty="0">
                    <a:solidFill>
                      <a:srgbClr val="00626C"/>
                    </a:solidFill>
                    <a:latin typeface="Candara" panose="020E0502030303020204" pitchFamily="34" charset="0"/>
                    <a:ea typeface="Calibri"/>
                    <a:cs typeface="Segoe UI Semibold" panose="020B0702040204020203" pitchFamily="34" charset="0"/>
                    <a:sym typeface="Calibri"/>
                  </a:rPr>
                  <a:t>Sustain/Ed</a:t>
                </a:r>
                <a:endParaRPr sz="2400" b="1" dirty="0">
                  <a:solidFill>
                    <a:srgbClr val="00626C"/>
                  </a:solidFill>
                  <a:latin typeface="Candara" panose="020E0502030303020204" pitchFamily="34" charset="0"/>
                  <a:cs typeface="Segoe UI Semibold" panose="020B0702040204020203" pitchFamily="34" charset="0"/>
                </a:endParaRPr>
              </a:p>
              <a:p>
                <a:pPr marL="0" lvl="0" indent="0" rtl="0">
                  <a:spcBef>
                    <a:spcPts val="0"/>
                  </a:spcBef>
                  <a:spcAft>
                    <a:spcPts val="0"/>
                  </a:spcAft>
                  <a:buNone/>
                </a:pPr>
                <a:r>
                  <a:rPr lang="en-GB" sz="2400" dirty="0">
                    <a:solidFill>
                      <a:srgbClr val="00626C"/>
                    </a:solidFill>
                    <a:latin typeface="Candara" panose="020E0502030303020204" pitchFamily="34" charset="0"/>
                    <a:ea typeface="Calibri"/>
                    <a:cs typeface="Segoe UI Semibold" panose="020B0702040204020203" pitchFamily="34" charset="0"/>
                    <a:sym typeface="Calibri"/>
                  </a:rPr>
                  <a:t>Learning module</a:t>
                </a:r>
                <a:endParaRPr sz="1900" dirty="0">
                  <a:solidFill>
                    <a:srgbClr val="00626C"/>
                  </a:solidFill>
                  <a:latin typeface="Candara" panose="020E0502030303020204" pitchFamily="34" charset="0"/>
                  <a:cs typeface="Segoe UI Semibold" panose="020B0702040204020203" pitchFamily="34" charset="0"/>
                </a:endParaRPr>
              </a:p>
            </p:txBody>
          </p:sp>
        </p:grpSp>
        <p:sp>
          <p:nvSpPr>
            <p:cNvPr id="41" name="Freeform: Shape 148">
              <a:extLst>
                <a:ext uri="{FF2B5EF4-FFF2-40B4-BE49-F238E27FC236}">
                  <a16:creationId xmlns:a16="http://schemas.microsoft.com/office/drawing/2014/main" id="{8CC8E52D-A3B0-54DC-832D-B2AF0E6E2ED6}"/>
                </a:ext>
              </a:extLst>
            </p:cNvPr>
            <p:cNvSpPr/>
            <p:nvPr/>
          </p:nvSpPr>
          <p:spPr>
            <a:xfrm>
              <a:off x="326743" y="2795893"/>
              <a:ext cx="306917" cy="45719"/>
            </a:xfrm>
            <a:custGeom>
              <a:avLst/>
              <a:gdLst>
                <a:gd name="connsiteX0" fmla="*/ 0 w 359834"/>
                <a:gd name="connsiteY0" fmla="*/ 29980 h 62831"/>
                <a:gd name="connsiteX1" fmla="*/ 78317 w 359834"/>
                <a:gd name="connsiteY1" fmla="*/ 8813 h 62831"/>
                <a:gd name="connsiteX2" fmla="*/ 146050 w 359834"/>
                <a:gd name="connsiteY2" fmla="*/ 346 h 62831"/>
                <a:gd name="connsiteX3" fmla="*/ 182034 w 359834"/>
                <a:gd name="connsiteY3" fmla="*/ 19396 h 62831"/>
                <a:gd name="connsiteX4" fmla="*/ 188384 w 359834"/>
                <a:gd name="connsiteY4" fmla="*/ 42680 h 62831"/>
                <a:gd name="connsiteX5" fmla="*/ 198967 w 359834"/>
                <a:gd name="connsiteY5" fmla="*/ 59613 h 62831"/>
                <a:gd name="connsiteX6" fmla="*/ 234950 w 359834"/>
                <a:gd name="connsiteY6" fmla="*/ 61730 h 62831"/>
                <a:gd name="connsiteX7" fmla="*/ 275167 w 359834"/>
                <a:gd name="connsiteY7" fmla="*/ 46913 h 62831"/>
                <a:gd name="connsiteX8" fmla="*/ 317500 w 359834"/>
                <a:gd name="connsiteY8" fmla="*/ 29980 h 62831"/>
                <a:gd name="connsiteX9" fmla="*/ 359834 w 359834"/>
                <a:gd name="connsiteY9" fmla="*/ 15163 h 62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59834" h="62831">
                  <a:moveTo>
                    <a:pt x="0" y="29980"/>
                  </a:moveTo>
                  <a:cubicBezTo>
                    <a:pt x="26987" y="21866"/>
                    <a:pt x="53975" y="13752"/>
                    <a:pt x="78317" y="8813"/>
                  </a:cubicBezTo>
                  <a:cubicBezTo>
                    <a:pt x="102659" y="3874"/>
                    <a:pt x="128764" y="-1418"/>
                    <a:pt x="146050" y="346"/>
                  </a:cubicBezTo>
                  <a:cubicBezTo>
                    <a:pt x="163336" y="2110"/>
                    <a:pt x="174978" y="12340"/>
                    <a:pt x="182034" y="19396"/>
                  </a:cubicBezTo>
                  <a:cubicBezTo>
                    <a:pt x="189090" y="26452"/>
                    <a:pt x="185562" y="35977"/>
                    <a:pt x="188384" y="42680"/>
                  </a:cubicBezTo>
                  <a:cubicBezTo>
                    <a:pt x="191206" y="49383"/>
                    <a:pt x="191206" y="56438"/>
                    <a:pt x="198967" y="59613"/>
                  </a:cubicBezTo>
                  <a:cubicBezTo>
                    <a:pt x="206728" y="62788"/>
                    <a:pt x="222250" y="63847"/>
                    <a:pt x="234950" y="61730"/>
                  </a:cubicBezTo>
                  <a:cubicBezTo>
                    <a:pt x="247650" y="59613"/>
                    <a:pt x="261409" y="52205"/>
                    <a:pt x="275167" y="46913"/>
                  </a:cubicBezTo>
                  <a:cubicBezTo>
                    <a:pt x="288925" y="41621"/>
                    <a:pt x="303389" y="35272"/>
                    <a:pt x="317500" y="29980"/>
                  </a:cubicBezTo>
                  <a:cubicBezTo>
                    <a:pt x="331611" y="24688"/>
                    <a:pt x="345722" y="19925"/>
                    <a:pt x="359834" y="15163"/>
                  </a:cubicBezTo>
                </a:path>
              </a:pathLst>
            </a:custGeom>
            <a:noFill/>
            <a:ln w="12700">
              <a:solidFill>
                <a:srgbClr val="0062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Freeform: Shape 149">
              <a:extLst>
                <a:ext uri="{FF2B5EF4-FFF2-40B4-BE49-F238E27FC236}">
                  <a16:creationId xmlns:a16="http://schemas.microsoft.com/office/drawing/2014/main" id="{2465D413-8D95-7CA9-0A88-2ED036A5F306}"/>
                </a:ext>
              </a:extLst>
            </p:cNvPr>
            <p:cNvSpPr/>
            <p:nvPr/>
          </p:nvSpPr>
          <p:spPr>
            <a:xfrm>
              <a:off x="379410" y="2907062"/>
              <a:ext cx="267448" cy="45697"/>
            </a:xfrm>
            <a:custGeom>
              <a:avLst/>
              <a:gdLst>
                <a:gd name="connsiteX0" fmla="*/ 0 w 359834"/>
                <a:gd name="connsiteY0" fmla="*/ 29980 h 62831"/>
                <a:gd name="connsiteX1" fmla="*/ 78317 w 359834"/>
                <a:gd name="connsiteY1" fmla="*/ 8813 h 62831"/>
                <a:gd name="connsiteX2" fmla="*/ 146050 w 359834"/>
                <a:gd name="connsiteY2" fmla="*/ 346 h 62831"/>
                <a:gd name="connsiteX3" fmla="*/ 182034 w 359834"/>
                <a:gd name="connsiteY3" fmla="*/ 19396 h 62831"/>
                <a:gd name="connsiteX4" fmla="*/ 188384 w 359834"/>
                <a:gd name="connsiteY4" fmla="*/ 42680 h 62831"/>
                <a:gd name="connsiteX5" fmla="*/ 198967 w 359834"/>
                <a:gd name="connsiteY5" fmla="*/ 59613 h 62831"/>
                <a:gd name="connsiteX6" fmla="*/ 234950 w 359834"/>
                <a:gd name="connsiteY6" fmla="*/ 61730 h 62831"/>
                <a:gd name="connsiteX7" fmla="*/ 275167 w 359834"/>
                <a:gd name="connsiteY7" fmla="*/ 46913 h 62831"/>
                <a:gd name="connsiteX8" fmla="*/ 317500 w 359834"/>
                <a:gd name="connsiteY8" fmla="*/ 29980 h 62831"/>
                <a:gd name="connsiteX9" fmla="*/ 359834 w 359834"/>
                <a:gd name="connsiteY9" fmla="*/ 15163 h 62831"/>
                <a:gd name="connsiteX0" fmla="*/ 0 w 341585"/>
                <a:gd name="connsiteY0" fmla="*/ 25587 h 62801"/>
                <a:gd name="connsiteX1" fmla="*/ 60068 w 341585"/>
                <a:gd name="connsiteY1" fmla="*/ 8783 h 62801"/>
                <a:gd name="connsiteX2" fmla="*/ 127801 w 341585"/>
                <a:gd name="connsiteY2" fmla="*/ 316 h 62801"/>
                <a:gd name="connsiteX3" fmla="*/ 163785 w 341585"/>
                <a:gd name="connsiteY3" fmla="*/ 19366 h 62801"/>
                <a:gd name="connsiteX4" fmla="*/ 170135 w 341585"/>
                <a:gd name="connsiteY4" fmla="*/ 42650 h 62801"/>
                <a:gd name="connsiteX5" fmla="*/ 180718 w 341585"/>
                <a:gd name="connsiteY5" fmla="*/ 59583 h 62801"/>
                <a:gd name="connsiteX6" fmla="*/ 216701 w 341585"/>
                <a:gd name="connsiteY6" fmla="*/ 61700 h 62801"/>
                <a:gd name="connsiteX7" fmla="*/ 256918 w 341585"/>
                <a:gd name="connsiteY7" fmla="*/ 46883 h 62801"/>
                <a:gd name="connsiteX8" fmla="*/ 299251 w 341585"/>
                <a:gd name="connsiteY8" fmla="*/ 29950 h 62801"/>
                <a:gd name="connsiteX9" fmla="*/ 341585 w 341585"/>
                <a:gd name="connsiteY9" fmla="*/ 15133 h 62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41585" h="62801">
                  <a:moveTo>
                    <a:pt x="0" y="25587"/>
                  </a:moveTo>
                  <a:cubicBezTo>
                    <a:pt x="26987" y="17473"/>
                    <a:pt x="38768" y="12995"/>
                    <a:pt x="60068" y="8783"/>
                  </a:cubicBezTo>
                  <a:cubicBezTo>
                    <a:pt x="81368" y="4571"/>
                    <a:pt x="110515" y="-1448"/>
                    <a:pt x="127801" y="316"/>
                  </a:cubicBezTo>
                  <a:cubicBezTo>
                    <a:pt x="145087" y="2080"/>
                    <a:pt x="156729" y="12310"/>
                    <a:pt x="163785" y="19366"/>
                  </a:cubicBezTo>
                  <a:cubicBezTo>
                    <a:pt x="170841" y="26422"/>
                    <a:pt x="167313" y="35947"/>
                    <a:pt x="170135" y="42650"/>
                  </a:cubicBezTo>
                  <a:cubicBezTo>
                    <a:pt x="172957" y="49353"/>
                    <a:pt x="172957" y="56408"/>
                    <a:pt x="180718" y="59583"/>
                  </a:cubicBezTo>
                  <a:cubicBezTo>
                    <a:pt x="188479" y="62758"/>
                    <a:pt x="204001" y="63817"/>
                    <a:pt x="216701" y="61700"/>
                  </a:cubicBezTo>
                  <a:cubicBezTo>
                    <a:pt x="229401" y="59583"/>
                    <a:pt x="243160" y="52175"/>
                    <a:pt x="256918" y="46883"/>
                  </a:cubicBezTo>
                  <a:cubicBezTo>
                    <a:pt x="270676" y="41591"/>
                    <a:pt x="285140" y="35242"/>
                    <a:pt x="299251" y="29950"/>
                  </a:cubicBezTo>
                  <a:cubicBezTo>
                    <a:pt x="313362" y="24658"/>
                    <a:pt x="327473" y="19895"/>
                    <a:pt x="341585" y="15133"/>
                  </a:cubicBezTo>
                </a:path>
              </a:pathLst>
            </a:custGeom>
            <a:noFill/>
            <a:ln w="12700">
              <a:solidFill>
                <a:srgbClr val="0062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05" name="Group 104">
            <a:extLst>
              <a:ext uri="{FF2B5EF4-FFF2-40B4-BE49-F238E27FC236}">
                <a16:creationId xmlns:a16="http://schemas.microsoft.com/office/drawing/2014/main" id="{A10831A1-7E3D-92DF-AE75-E3E036246B13}"/>
              </a:ext>
            </a:extLst>
          </p:cNvPr>
          <p:cNvGrpSpPr/>
          <p:nvPr/>
        </p:nvGrpSpPr>
        <p:grpSpPr>
          <a:xfrm rot="5400000">
            <a:off x="8511412" y="2799607"/>
            <a:ext cx="246221" cy="7851480"/>
            <a:chOff x="322782" y="648643"/>
            <a:chExt cx="246221" cy="7851480"/>
          </a:xfrm>
        </p:grpSpPr>
        <p:pic>
          <p:nvPicPr>
            <p:cNvPr id="106" name="Graphic 1">
              <a:extLst>
                <a:ext uri="{FF2B5EF4-FFF2-40B4-BE49-F238E27FC236}">
                  <a16:creationId xmlns:a16="http://schemas.microsoft.com/office/drawing/2014/main" id="{FA666FC1-8B62-13C7-3418-E4DECBBE1E3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16200000">
              <a:off x="179278" y="8159446"/>
              <a:ext cx="504825" cy="176530"/>
            </a:xfrm>
            <a:prstGeom prst="rect">
              <a:avLst/>
            </a:prstGeom>
          </p:spPr>
        </p:pic>
        <p:sp>
          <p:nvSpPr>
            <p:cNvPr id="107" name="Rectangle 3">
              <a:extLst>
                <a:ext uri="{FF2B5EF4-FFF2-40B4-BE49-F238E27FC236}">
                  <a16:creationId xmlns:a16="http://schemas.microsoft.com/office/drawing/2014/main" id="{6AD6ABD1-B6D0-7898-0608-121C186587D1}"/>
                </a:ext>
              </a:extLst>
            </p:cNvPr>
            <p:cNvSpPr>
              <a:spLocks noChangeArrowheads="1"/>
            </p:cNvSpPr>
            <p:nvPr/>
          </p:nvSpPr>
          <p:spPr bwMode="auto">
            <a:xfrm rot="16200000">
              <a:off x="-3273279" y="4244704"/>
              <a:ext cx="7438344"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333333"/>
                  </a:solidFill>
                  <a:effectLst/>
                  <a:latin typeface="Times New Roman" panose="02020603050405020304" pitchFamily="18" charset="0"/>
                  <a:ea typeface="Arial" panose="020B0604020202020204" pitchFamily="34" charset="0"/>
                  <a:cs typeface="Times New Roman" panose="02020603050405020304" pitchFamily="18" charset="0"/>
                </a:rPr>
                <a:t> </a:t>
              </a:r>
              <a:r>
                <a:rPr kumimoji="0" lang="en-US" altLang="en-US" sz="800" b="0" i="0" u="none" strike="noStrike" cap="none" normalizeH="0" baseline="0" dirty="0">
                  <a:ln>
                    <a:noFill/>
                  </a:ln>
                  <a:solidFill>
                    <a:srgbClr val="333333"/>
                  </a:solidFill>
                  <a:effectLst/>
                  <a:latin typeface="Times New Roman" panose="02020603050405020304" pitchFamily="18" charset="0"/>
                  <a:ea typeface="Arial" panose="020B0604020202020204" pitchFamily="34" charset="0"/>
                  <a:cs typeface="Times New Roman" panose="02020603050405020304" pitchFamily="18" charset="0"/>
                </a:rPr>
                <a:t>Sustain/Ed Learning Module © 2022 by Sustain/Ed is licensed under CC BY-NC 4.0. To view a copy of this license, visit </a:t>
              </a:r>
              <a:r>
                <a:rPr kumimoji="0" lang="en-US" altLang="en-US" sz="800" b="0" i="0" u="none" strike="noStrike" cap="none" normalizeH="0" baseline="0" dirty="0">
                  <a:ln>
                    <a:noFill/>
                  </a:ln>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hlinkClick r:id="rId6"/>
                </a:rPr>
                <a:t>http://creativecommons.org/licenses/by-nc/4.0/</a:t>
              </a:r>
              <a:r>
                <a:rPr kumimoji="0" lang="en-US" altLang="en-US" sz="1000" b="0" i="0" u="none" strike="noStrike" cap="none" normalizeH="0" baseline="0" dirty="0">
                  <a:ln>
                    <a:noFill/>
                  </a:ln>
                  <a:solidFill>
                    <a:srgbClr val="333333"/>
                  </a:solidFill>
                  <a:effectLst/>
                  <a:latin typeface="Times New Roman" panose="02020603050405020304" pitchFamily="18" charset="0"/>
                  <a:ea typeface="Arial" panose="020B0604020202020204" pitchFamily="34" charset="0"/>
                  <a:cs typeface="Times New Roman" panose="02020603050405020304" pitchFamily="18" charset="0"/>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pSp>
      <p:grpSp>
        <p:nvGrpSpPr>
          <p:cNvPr id="108" name="Group 107">
            <a:extLst>
              <a:ext uri="{FF2B5EF4-FFF2-40B4-BE49-F238E27FC236}">
                <a16:creationId xmlns:a16="http://schemas.microsoft.com/office/drawing/2014/main" id="{86E083DA-C019-775B-0B14-BF1BB9433778}"/>
              </a:ext>
            </a:extLst>
          </p:cNvPr>
          <p:cNvGrpSpPr/>
          <p:nvPr/>
        </p:nvGrpSpPr>
        <p:grpSpPr>
          <a:xfrm>
            <a:off x="7293629" y="131163"/>
            <a:ext cx="4632767" cy="1513069"/>
            <a:chOff x="94314" y="1803965"/>
            <a:chExt cx="4632767" cy="1513069"/>
          </a:xfrm>
        </p:grpSpPr>
        <p:grpSp>
          <p:nvGrpSpPr>
            <p:cNvPr id="109" name="Group 108">
              <a:extLst>
                <a:ext uri="{FF2B5EF4-FFF2-40B4-BE49-F238E27FC236}">
                  <a16:creationId xmlns:a16="http://schemas.microsoft.com/office/drawing/2014/main" id="{0B961F37-BD01-9BE7-DF0E-4E5D9ECCB1B8}"/>
                </a:ext>
              </a:extLst>
            </p:cNvPr>
            <p:cNvGrpSpPr/>
            <p:nvPr/>
          </p:nvGrpSpPr>
          <p:grpSpPr>
            <a:xfrm>
              <a:off x="94314" y="1803965"/>
              <a:ext cx="4632767" cy="1513069"/>
              <a:chOff x="28368" y="126511"/>
              <a:chExt cx="4632767" cy="1513069"/>
            </a:xfrm>
          </p:grpSpPr>
          <p:sp>
            <p:nvSpPr>
              <p:cNvPr id="112" name="Rectangle 111">
                <a:extLst>
                  <a:ext uri="{FF2B5EF4-FFF2-40B4-BE49-F238E27FC236}">
                    <a16:creationId xmlns:a16="http://schemas.microsoft.com/office/drawing/2014/main" id="{7DC3050C-4FD4-88B0-E669-AF963D866D78}"/>
                  </a:ext>
                </a:extLst>
              </p:cNvPr>
              <p:cNvSpPr/>
              <p:nvPr/>
            </p:nvSpPr>
            <p:spPr>
              <a:xfrm>
                <a:off x="749261" y="127580"/>
                <a:ext cx="3873112" cy="1512000"/>
              </a:xfrm>
              <a:prstGeom prst="rect">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3" name="Oval 112">
                <a:extLst>
                  <a:ext uri="{FF2B5EF4-FFF2-40B4-BE49-F238E27FC236}">
                    <a16:creationId xmlns:a16="http://schemas.microsoft.com/office/drawing/2014/main" id="{5682BE43-8ADF-30DD-B27B-92CF7D91173B}"/>
                  </a:ext>
                </a:extLst>
              </p:cNvPr>
              <p:cNvSpPr>
                <a:spLocks noChangeAspect="1"/>
              </p:cNvSpPr>
              <p:nvPr/>
            </p:nvSpPr>
            <p:spPr>
              <a:xfrm>
                <a:off x="157195" y="264979"/>
                <a:ext cx="1260000" cy="1260000"/>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4" name="Freeform: Shape 152">
                <a:extLst>
                  <a:ext uri="{FF2B5EF4-FFF2-40B4-BE49-F238E27FC236}">
                    <a16:creationId xmlns:a16="http://schemas.microsoft.com/office/drawing/2014/main" id="{CFF74595-41D5-4230-AE09-D22B0828D304}"/>
                  </a:ext>
                </a:extLst>
              </p:cNvPr>
              <p:cNvSpPr/>
              <p:nvPr/>
            </p:nvSpPr>
            <p:spPr>
              <a:xfrm>
                <a:off x="186266" y="1065693"/>
                <a:ext cx="488315" cy="454872"/>
              </a:xfrm>
              <a:custGeom>
                <a:avLst/>
                <a:gdLst>
                  <a:gd name="connsiteX0" fmla="*/ 0 w 502920"/>
                  <a:gd name="connsiteY0" fmla="*/ 0 h 457200"/>
                  <a:gd name="connsiteX1" fmla="*/ 76200 w 502920"/>
                  <a:gd name="connsiteY1" fmla="*/ 177800 h 457200"/>
                  <a:gd name="connsiteX2" fmla="*/ 137160 w 502920"/>
                  <a:gd name="connsiteY2" fmla="*/ 279400 h 457200"/>
                  <a:gd name="connsiteX3" fmla="*/ 243840 w 502920"/>
                  <a:gd name="connsiteY3" fmla="*/ 365760 h 457200"/>
                  <a:gd name="connsiteX4" fmla="*/ 340360 w 502920"/>
                  <a:gd name="connsiteY4" fmla="*/ 421640 h 457200"/>
                  <a:gd name="connsiteX5" fmla="*/ 431800 w 502920"/>
                  <a:gd name="connsiteY5" fmla="*/ 457200 h 457200"/>
                  <a:gd name="connsiteX6" fmla="*/ 502920 w 502920"/>
                  <a:gd name="connsiteY6" fmla="*/ 431800 h 457200"/>
                  <a:gd name="connsiteX7" fmla="*/ 482600 w 502920"/>
                  <a:gd name="connsiteY7" fmla="*/ 289560 h 457200"/>
                  <a:gd name="connsiteX8" fmla="*/ 492760 w 502920"/>
                  <a:gd name="connsiteY8" fmla="*/ 157480 h 457200"/>
                  <a:gd name="connsiteX9" fmla="*/ 502920 w 502920"/>
                  <a:gd name="connsiteY9" fmla="*/ 50800 h 457200"/>
                  <a:gd name="connsiteX10" fmla="*/ 0 w 502920"/>
                  <a:gd name="connsiteY10" fmla="*/ 0 h 457200"/>
                  <a:gd name="connsiteX0" fmla="*/ 0 w 497840"/>
                  <a:gd name="connsiteY0" fmla="*/ 0 h 411480"/>
                  <a:gd name="connsiteX1" fmla="*/ 71120 w 497840"/>
                  <a:gd name="connsiteY1" fmla="*/ 132080 h 411480"/>
                  <a:gd name="connsiteX2" fmla="*/ 132080 w 497840"/>
                  <a:gd name="connsiteY2" fmla="*/ 233680 h 411480"/>
                  <a:gd name="connsiteX3" fmla="*/ 238760 w 497840"/>
                  <a:gd name="connsiteY3" fmla="*/ 320040 h 411480"/>
                  <a:gd name="connsiteX4" fmla="*/ 335280 w 497840"/>
                  <a:gd name="connsiteY4" fmla="*/ 375920 h 411480"/>
                  <a:gd name="connsiteX5" fmla="*/ 426720 w 497840"/>
                  <a:gd name="connsiteY5" fmla="*/ 411480 h 411480"/>
                  <a:gd name="connsiteX6" fmla="*/ 497840 w 497840"/>
                  <a:gd name="connsiteY6" fmla="*/ 386080 h 411480"/>
                  <a:gd name="connsiteX7" fmla="*/ 477520 w 497840"/>
                  <a:gd name="connsiteY7" fmla="*/ 243840 h 411480"/>
                  <a:gd name="connsiteX8" fmla="*/ 487680 w 497840"/>
                  <a:gd name="connsiteY8" fmla="*/ 111760 h 411480"/>
                  <a:gd name="connsiteX9" fmla="*/ 497840 w 497840"/>
                  <a:gd name="connsiteY9" fmla="*/ 5080 h 411480"/>
                  <a:gd name="connsiteX10" fmla="*/ 0 w 497840"/>
                  <a:gd name="connsiteY10" fmla="*/ 0 h 411480"/>
                  <a:gd name="connsiteX0" fmla="*/ 0 w 488315"/>
                  <a:gd name="connsiteY0" fmla="*/ 4445 h 406400"/>
                  <a:gd name="connsiteX1" fmla="*/ 61595 w 488315"/>
                  <a:gd name="connsiteY1" fmla="*/ 127000 h 406400"/>
                  <a:gd name="connsiteX2" fmla="*/ 122555 w 488315"/>
                  <a:gd name="connsiteY2" fmla="*/ 228600 h 406400"/>
                  <a:gd name="connsiteX3" fmla="*/ 229235 w 488315"/>
                  <a:gd name="connsiteY3" fmla="*/ 314960 h 406400"/>
                  <a:gd name="connsiteX4" fmla="*/ 325755 w 488315"/>
                  <a:gd name="connsiteY4" fmla="*/ 370840 h 406400"/>
                  <a:gd name="connsiteX5" fmla="*/ 417195 w 488315"/>
                  <a:gd name="connsiteY5" fmla="*/ 406400 h 406400"/>
                  <a:gd name="connsiteX6" fmla="*/ 488315 w 488315"/>
                  <a:gd name="connsiteY6" fmla="*/ 381000 h 406400"/>
                  <a:gd name="connsiteX7" fmla="*/ 467995 w 488315"/>
                  <a:gd name="connsiteY7" fmla="*/ 238760 h 406400"/>
                  <a:gd name="connsiteX8" fmla="*/ 478155 w 488315"/>
                  <a:gd name="connsiteY8" fmla="*/ 106680 h 406400"/>
                  <a:gd name="connsiteX9" fmla="*/ 488315 w 488315"/>
                  <a:gd name="connsiteY9" fmla="*/ 0 h 406400"/>
                  <a:gd name="connsiteX10" fmla="*/ 0 w 488315"/>
                  <a:gd name="connsiteY10" fmla="*/ 4445 h 406400"/>
                  <a:gd name="connsiteX0" fmla="*/ 0 w 488315"/>
                  <a:gd name="connsiteY0" fmla="*/ 0 h 408305"/>
                  <a:gd name="connsiteX1" fmla="*/ 61595 w 488315"/>
                  <a:gd name="connsiteY1" fmla="*/ 128905 h 408305"/>
                  <a:gd name="connsiteX2" fmla="*/ 122555 w 488315"/>
                  <a:gd name="connsiteY2" fmla="*/ 230505 h 408305"/>
                  <a:gd name="connsiteX3" fmla="*/ 229235 w 488315"/>
                  <a:gd name="connsiteY3" fmla="*/ 316865 h 408305"/>
                  <a:gd name="connsiteX4" fmla="*/ 325755 w 488315"/>
                  <a:gd name="connsiteY4" fmla="*/ 372745 h 408305"/>
                  <a:gd name="connsiteX5" fmla="*/ 417195 w 488315"/>
                  <a:gd name="connsiteY5" fmla="*/ 408305 h 408305"/>
                  <a:gd name="connsiteX6" fmla="*/ 488315 w 488315"/>
                  <a:gd name="connsiteY6" fmla="*/ 382905 h 408305"/>
                  <a:gd name="connsiteX7" fmla="*/ 467995 w 488315"/>
                  <a:gd name="connsiteY7" fmla="*/ 240665 h 408305"/>
                  <a:gd name="connsiteX8" fmla="*/ 478155 w 488315"/>
                  <a:gd name="connsiteY8" fmla="*/ 108585 h 408305"/>
                  <a:gd name="connsiteX9" fmla="*/ 488315 w 488315"/>
                  <a:gd name="connsiteY9" fmla="*/ 1905 h 408305"/>
                  <a:gd name="connsiteX10" fmla="*/ 0 w 488315"/>
                  <a:gd name="connsiteY10" fmla="*/ 0 h 408305"/>
                  <a:gd name="connsiteX0" fmla="*/ 0 w 488315"/>
                  <a:gd name="connsiteY0" fmla="*/ 0 h 454872"/>
                  <a:gd name="connsiteX1" fmla="*/ 61595 w 488315"/>
                  <a:gd name="connsiteY1" fmla="*/ 128905 h 454872"/>
                  <a:gd name="connsiteX2" fmla="*/ 122555 w 488315"/>
                  <a:gd name="connsiteY2" fmla="*/ 230505 h 454872"/>
                  <a:gd name="connsiteX3" fmla="*/ 229235 w 488315"/>
                  <a:gd name="connsiteY3" fmla="*/ 316865 h 454872"/>
                  <a:gd name="connsiteX4" fmla="*/ 325755 w 488315"/>
                  <a:gd name="connsiteY4" fmla="*/ 372745 h 454872"/>
                  <a:gd name="connsiteX5" fmla="*/ 476462 w 488315"/>
                  <a:gd name="connsiteY5" fmla="*/ 454872 h 454872"/>
                  <a:gd name="connsiteX6" fmla="*/ 488315 w 488315"/>
                  <a:gd name="connsiteY6" fmla="*/ 382905 h 454872"/>
                  <a:gd name="connsiteX7" fmla="*/ 467995 w 488315"/>
                  <a:gd name="connsiteY7" fmla="*/ 240665 h 454872"/>
                  <a:gd name="connsiteX8" fmla="*/ 478155 w 488315"/>
                  <a:gd name="connsiteY8" fmla="*/ 108585 h 454872"/>
                  <a:gd name="connsiteX9" fmla="*/ 488315 w 488315"/>
                  <a:gd name="connsiteY9" fmla="*/ 1905 h 454872"/>
                  <a:gd name="connsiteX10" fmla="*/ 0 w 488315"/>
                  <a:gd name="connsiteY10" fmla="*/ 0 h 454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88315" h="454872">
                    <a:moveTo>
                      <a:pt x="0" y="0"/>
                    </a:moveTo>
                    <a:lnTo>
                      <a:pt x="61595" y="128905"/>
                    </a:lnTo>
                    <a:lnTo>
                      <a:pt x="122555" y="230505"/>
                    </a:lnTo>
                    <a:lnTo>
                      <a:pt x="229235" y="316865"/>
                    </a:lnTo>
                    <a:lnTo>
                      <a:pt x="325755" y="372745"/>
                    </a:lnTo>
                    <a:lnTo>
                      <a:pt x="476462" y="454872"/>
                    </a:lnTo>
                    <a:lnTo>
                      <a:pt x="488315" y="382905"/>
                    </a:lnTo>
                    <a:lnTo>
                      <a:pt x="467995" y="240665"/>
                    </a:lnTo>
                    <a:lnTo>
                      <a:pt x="478155" y="108585"/>
                    </a:lnTo>
                    <a:lnTo>
                      <a:pt x="488315" y="1905"/>
                    </a:lnTo>
                    <a:lnTo>
                      <a:pt x="0" y="0"/>
                    </a:lnTo>
                    <a:close/>
                  </a:path>
                </a:pathLst>
              </a:custGeom>
              <a:gradFill flip="none" rotWithShape="1">
                <a:gsLst>
                  <a:gs pos="0">
                    <a:srgbClr val="2FC9FF"/>
                  </a:gs>
                  <a:gs pos="83000">
                    <a:srgbClr val="009ED6"/>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5" name="Google Shape;55;p13">
                <a:extLst>
                  <a:ext uri="{FF2B5EF4-FFF2-40B4-BE49-F238E27FC236}">
                    <a16:creationId xmlns:a16="http://schemas.microsoft.com/office/drawing/2014/main" id="{F2223FF6-7614-6DB3-8C41-48BD42EC07C8}"/>
                  </a:ext>
                </a:extLst>
              </p:cNvPr>
              <p:cNvSpPr/>
              <p:nvPr/>
            </p:nvSpPr>
            <p:spPr>
              <a:xfrm>
                <a:off x="598317" y="1030543"/>
                <a:ext cx="763279" cy="494291"/>
              </a:xfrm>
              <a:custGeom>
                <a:avLst/>
                <a:gdLst>
                  <a:gd name="connsiteX0" fmla="*/ 371446 w 1137507"/>
                  <a:gd name="connsiteY0" fmla="*/ 171392 h 499826"/>
                  <a:gd name="connsiteX1" fmla="*/ 10075 w 1137507"/>
                  <a:gd name="connsiteY1" fmla="*/ 177924 h 499826"/>
                  <a:gd name="connsiteX2" fmla="*/ 114094 w 1137507"/>
                  <a:gd name="connsiteY2" fmla="*/ 315809 h 499826"/>
                  <a:gd name="connsiteX3" fmla="*/ 259236 w 1137507"/>
                  <a:gd name="connsiteY3" fmla="*/ 422247 h 499826"/>
                  <a:gd name="connsiteX4" fmla="*/ 392284 w 1137507"/>
                  <a:gd name="connsiteY4" fmla="*/ 475466 h 499826"/>
                  <a:gd name="connsiteX5" fmla="*/ 539846 w 1137507"/>
                  <a:gd name="connsiteY5" fmla="*/ 499657 h 499826"/>
                  <a:gd name="connsiteX6" fmla="*/ 706760 w 1137507"/>
                  <a:gd name="connsiteY6" fmla="*/ 482724 h 499826"/>
                  <a:gd name="connsiteX7" fmla="*/ 873675 w 1137507"/>
                  <a:gd name="connsiteY7" fmla="*/ 422247 h 499826"/>
                  <a:gd name="connsiteX8" fmla="*/ 1004303 w 1137507"/>
                  <a:gd name="connsiteY8" fmla="*/ 318228 h 499826"/>
                  <a:gd name="connsiteX9" fmla="*/ 1105903 w 1137507"/>
                  <a:gd name="connsiteY9" fmla="*/ 190019 h 499826"/>
                  <a:gd name="connsiteX10" fmla="*/ 1137351 w 1137507"/>
                  <a:gd name="connsiteY10" fmla="*/ 117447 h 499826"/>
                  <a:gd name="connsiteX11" fmla="*/ 1096227 w 1137507"/>
                  <a:gd name="connsiteY11" fmla="*/ 71485 h 499826"/>
                  <a:gd name="connsiteX12" fmla="*/ 992208 w 1137507"/>
                  <a:gd name="connsiteY12" fmla="*/ 93257 h 499826"/>
                  <a:gd name="connsiteX13" fmla="*/ 900284 w 1137507"/>
                  <a:gd name="connsiteY13" fmla="*/ 148895 h 499826"/>
                  <a:gd name="connsiteX14" fmla="*/ 793846 w 1137507"/>
                  <a:gd name="connsiteY14" fmla="*/ 144057 h 499826"/>
                  <a:gd name="connsiteX15" fmla="*/ 639027 w 1137507"/>
                  <a:gd name="connsiteY15" fmla="*/ 42457 h 499826"/>
                  <a:gd name="connsiteX16" fmla="*/ 525332 w 1137507"/>
                  <a:gd name="connsiteY16" fmla="*/ 1333 h 499826"/>
                  <a:gd name="connsiteX17" fmla="*/ 474532 w 1137507"/>
                  <a:gd name="connsiteY17" fmla="*/ 13428 h 499826"/>
                  <a:gd name="connsiteX18" fmla="*/ 421313 w 1137507"/>
                  <a:gd name="connsiteY18" fmla="*/ 15847 h 499826"/>
                  <a:gd name="connsiteX19" fmla="*/ 329389 w 1137507"/>
                  <a:gd name="connsiteY19" fmla="*/ 1333 h 499826"/>
                  <a:gd name="connsiteX20" fmla="*/ 210856 w 1137507"/>
                  <a:gd name="connsiteY20" fmla="*/ 54552 h 499826"/>
                  <a:gd name="connsiteX21" fmla="*/ 97160 w 1137507"/>
                  <a:gd name="connsiteY21" fmla="*/ 15847 h 499826"/>
                  <a:gd name="connsiteX22" fmla="*/ 371446 w 1137507"/>
                  <a:gd name="connsiteY22" fmla="*/ 171392 h 499826"/>
                  <a:gd name="connsiteX0" fmla="*/ 278713 w 1044774"/>
                  <a:gd name="connsiteY0" fmla="*/ 171392 h 499826"/>
                  <a:gd name="connsiteX1" fmla="*/ 229563 w 1044774"/>
                  <a:gd name="connsiteY1" fmla="*/ 340484 h 499826"/>
                  <a:gd name="connsiteX2" fmla="*/ 21361 w 1044774"/>
                  <a:gd name="connsiteY2" fmla="*/ 315809 h 499826"/>
                  <a:gd name="connsiteX3" fmla="*/ 166503 w 1044774"/>
                  <a:gd name="connsiteY3" fmla="*/ 422247 h 499826"/>
                  <a:gd name="connsiteX4" fmla="*/ 299551 w 1044774"/>
                  <a:gd name="connsiteY4" fmla="*/ 475466 h 499826"/>
                  <a:gd name="connsiteX5" fmla="*/ 447113 w 1044774"/>
                  <a:gd name="connsiteY5" fmla="*/ 499657 h 499826"/>
                  <a:gd name="connsiteX6" fmla="*/ 614027 w 1044774"/>
                  <a:gd name="connsiteY6" fmla="*/ 482724 h 499826"/>
                  <a:gd name="connsiteX7" fmla="*/ 780942 w 1044774"/>
                  <a:gd name="connsiteY7" fmla="*/ 422247 h 499826"/>
                  <a:gd name="connsiteX8" fmla="*/ 911570 w 1044774"/>
                  <a:gd name="connsiteY8" fmla="*/ 318228 h 499826"/>
                  <a:gd name="connsiteX9" fmla="*/ 1013170 w 1044774"/>
                  <a:gd name="connsiteY9" fmla="*/ 190019 h 499826"/>
                  <a:gd name="connsiteX10" fmla="*/ 1044618 w 1044774"/>
                  <a:gd name="connsiteY10" fmla="*/ 117447 h 499826"/>
                  <a:gd name="connsiteX11" fmla="*/ 1003494 w 1044774"/>
                  <a:gd name="connsiteY11" fmla="*/ 71485 h 499826"/>
                  <a:gd name="connsiteX12" fmla="*/ 899475 w 1044774"/>
                  <a:gd name="connsiteY12" fmla="*/ 93257 h 499826"/>
                  <a:gd name="connsiteX13" fmla="*/ 807551 w 1044774"/>
                  <a:gd name="connsiteY13" fmla="*/ 148895 h 499826"/>
                  <a:gd name="connsiteX14" fmla="*/ 701113 w 1044774"/>
                  <a:gd name="connsiteY14" fmla="*/ 144057 h 499826"/>
                  <a:gd name="connsiteX15" fmla="*/ 546294 w 1044774"/>
                  <a:gd name="connsiteY15" fmla="*/ 42457 h 499826"/>
                  <a:gd name="connsiteX16" fmla="*/ 432599 w 1044774"/>
                  <a:gd name="connsiteY16" fmla="*/ 1333 h 499826"/>
                  <a:gd name="connsiteX17" fmla="*/ 381799 w 1044774"/>
                  <a:gd name="connsiteY17" fmla="*/ 13428 h 499826"/>
                  <a:gd name="connsiteX18" fmla="*/ 328580 w 1044774"/>
                  <a:gd name="connsiteY18" fmla="*/ 15847 h 499826"/>
                  <a:gd name="connsiteX19" fmla="*/ 236656 w 1044774"/>
                  <a:gd name="connsiteY19" fmla="*/ 1333 h 499826"/>
                  <a:gd name="connsiteX20" fmla="*/ 118123 w 1044774"/>
                  <a:gd name="connsiteY20" fmla="*/ 54552 h 499826"/>
                  <a:gd name="connsiteX21" fmla="*/ 4427 w 1044774"/>
                  <a:gd name="connsiteY21" fmla="*/ 15847 h 499826"/>
                  <a:gd name="connsiteX22" fmla="*/ 278713 w 1044774"/>
                  <a:gd name="connsiteY22" fmla="*/ 171392 h 499826"/>
                  <a:gd name="connsiteX0" fmla="*/ 258060 w 1024121"/>
                  <a:gd name="connsiteY0" fmla="*/ 171392 h 499826"/>
                  <a:gd name="connsiteX1" fmla="*/ 208910 w 1024121"/>
                  <a:gd name="connsiteY1" fmla="*/ 340484 h 499826"/>
                  <a:gd name="connsiteX2" fmla="*/ 708 w 1024121"/>
                  <a:gd name="connsiteY2" fmla="*/ 315809 h 499826"/>
                  <a:gd name="connsiteX3" fmla="*/ 145850 w 1024121"/>
                  <a:gd name="connsiteY3" fmla="*/ 422247 h 499826"/>
                  <a:gd name="connsiteX4" fmla="*/ 278898 w 1024121"/>
                  <a:gd name="connsiteY4" fmla="*/ 475466 h 499826"/>
                  <a:gd name="connsiteX5" fmla="*/ 426460 w 1024121"/>
                  <a:gd name="connsiteY5" fmla="*/ 499657 h 499826"/>
                  <a:gd name="connsiteX6" fmla="*/ 593374 w 1024121"/>
                  <a:gd name="connsiteY6" fmla="*/ 482724 h 499826"/>
                  <a:gd name="connsiteX7" fmla="*/ 760289 w 1024121"/>
                  <a:gd name="connsiteY7" fmla="*/ 422247 h 499826"/>
                  <a:gd name="connsiteX8" fmla="*/ 890917 w 1024121"/>
                  <a:gd name="connsiteY8" fmla="*/ 318228 h 499826"/>
                  <a:gd name="connsiteX9" fmla="*/ 992517 w 1024121"/>
                  <a:gd name="connsiteY9" fmla="*/ 190019 h 499826"/>
                  <a:gd name="connsiteX10" fmla="*/ 1023965 w 1024121"/>
                  <a:gd name="connsiteY10" fmla="*/ 117447 h 499826"/>
                  <a:gd name="connsiteX11" fmla="*/ 982841 w 1024121"/>
                  <a:gd name="connsiteY11" fmla="*/ 71485 h 499826"/>
                  <a:gd name="connsiteX12" fmla="*/ 878822 w 1024121"/>
                  <a:gd name="connsiteY12" fmla="*/ 93257 h 499826"/>
                  <a:gd name="connsiteX13" fmla="*/ 786898 w 1024121"/>
                  <a:gd name="connsiteY13" fmla="*/ 148895 h 499826"/>
                  <a:gd name="connsiteX14" fmla="*/ 680460 w 1024121"/>
                  <a:gd name="connsiteY14" fmla="*/ 144057 h 499826"/>
                  <a:gd name="connsiteX15" fmla="*/ 525641 w 1024121"/>
                  <a:gd name="connsiteY15" fmla="*/ 42457 h 499826"/>
                  <a:gd name="connsiteX16" fmla="*/ 411946 w 1024121"/>
                  <a:gd name="connsiteY16" fmla="*/ 1333 h 499826"/>
                  <a:gd name="connsiteX17" fmla="*/ 361146 w 1024121"/>
                  <a:gd name="connsiteY17" fmla="*/ 13428 h 499826"/>
                  <a:gd name="connsiteX18" fmla="*/ 307927 w 1024121"/>
                  <a:gd name="connsiteY18" fmla="*/ 15847 h 499826"/>
                  <a:gd name="connsiteX19" fmla="*/ 216003 w 1024121"/>
                  <a:gd name="connsiteY19" fmla="*/ 1333 h 499826"/>
                  <a:gd name="connsiteX20" fmla="*/ 97470 w 1024121"/>
                  <a:gd name="connsiteY20" fmla="*/ 54552 h 499826"/>
                  <a:gd name="connsiteX21" fmla="*/ 258060 w 1024121"/>
                  <a:gd name="connsiteY21" fmla="*/ 171392 h 499826"/>
                  <a:gd name="connsiteX0" fmla="*/ 258060 w 1024121"/>
                  <a:gd name="connsiteY0" fmla="*/ 171392 h 499826"/>
                  <a:gd name="connsiteX1" fmla="*/ 208910 w 1024121"/>
                  <a:gd name="connsiteY1" fmla="*/ 340484 h 499826"/>
                  <a:gd name="connsiteX2" fmla="*/ 708 w 1024121"/>
                  <a:gd name="connsiteY2" fmla="*/ 315809 h 499826"/>
                  <a:gd name="connsiteX3" fmla="*/ 145850 w 1024121"/>
                  <a:gd name="connsiteY3" fmla="*/ 422247 h 499826"/>
                  <a:gd name="connsiteX4" fmla="*/ 278898 w 1024121"/>
                  <a:gd name="connsiteY4" fmla="*/ 475466 h 499826"/>
                  <a:gd name="connsiteX5" fmla="*/ 426460 w 1024121"/>
                  <a:gd name="connsiteY5" fmla="*/ 499657 h 499826"/>
                  <a:gd name="connsiteX6" fmla="*/ 593374 w 1024121"/>
                  <a:gd name="connsiteY6" fmla="*/ 482724 h 499826"/>
                  <a:gd name="connsiteX7" fmla="*/ 760289 w 1024121"/>
                  <a:gd name="connsiteY7" fmla="*/ 422247 h 499826"/>
                  <a:gd name="connsiteX8" fmla="*/ 890917 w 1024121"/>
                  <a:gd name="connsiteY8" fmla="*/ 318228 h 499826"/>
                  <a:gd name="connsiteX9" fmla="*/ 992517 w 1024121"/>
                  <a:gd name="connsiteY9" fmla="*/ 190019 h 499826"/>
                  <a:gd name="connsiteX10" fmla="*/ 1023965 w 1024121"/>
                  <a:gd name="connsiteY10" fmla="*/ 117447 h 499826"/>
                  <a:gd name="connsiteX11" fmla="*/ 982841 w 1024121"/>
                  <a:gd name="connsiteY11" fmla="*/ 71485 h 499826"/>
                  <a:gd name="connsiteX12" fmla="*/ 878822 w 1024121"/>
                  <a:gd name="connsiteY12" fmla="*/ 93257 h 499826"/>
                  <a:gd name="connsiteX13" fmla="*/ 786898 w 1024121"/>
                  <a:gd name="connsiteY13" fmla="*/ 148895 h 499826"/>
                  <a:gd name="connsiteX14" fmla="*/ 680460 w 1024121"/>
                  <a:gd name="connsiteY14" fmla="*/ 144057 h 499826"/>
                  <a:gd name="connsiteX15" fmla="*/ 525641 w 1024121"/>
                  <a:gd name="connsiteY15" fmla="*/ 42457 h 499826"/>
                  <a:gd name="connsiteX16" fmla="*/ 411946 w 1024121"/>
                  <a:gd name="connsiteY16" fmla="*/ 1333 h 499826"/>
                  <a:gd name="connsiteX17" fmla="*/ 361146 w 1024121"/>
                  <a:gd name="connsiteY17" fmla="*/ 13428 h 499826"/>
                  <a:gd name="connsiteX18" fmla="*/ 307927 w 1024121"/>
                  <a:gd name="connsiteY18" fmla="*/ 15847 h 499826"/>
                  <a:gd name="connsiteX19" fmla="*/ 216003 w 1024121"/>
                  <a:gd name="connsiteY19" fmla="*/ 1333 h 499826"/>
                  <a:gd name="connsiteX20" fmla="*/ 258060 w 1024121"/>
                  <a:gd name="connsiteY20" fmla="*/ 171392 h 499826"/>
                  <a:gd name="connsiteX0" fmla="*/ 113793 w 879854"/>
                  <a:gd name="connsiteY0" fmla="*/ 171392 h 499826"/>
                  <a:gd name="connsiteX1" fmla="*/ 64643 w 879854"/>
                  <a:gd name="connsiteY1" fmla="*/ 340484 h 499826"/>
                  <a:gd name="connsiteX2" fmla="*/ 1583 w 879854"/>
                  <a:gd name="connsiteY2" fmla="*/ 422247 h 499826"/>
                  <a:gd name="connsiteX3" fmla="*/ 134631 w 879854"/>
                  <a:gd name="connsiteY3" fmla="*/ 475466 h 499826"/>
                  <a:gd name="connsiteX4" fmla="*/ 282193 w 879854"/>
                  <a:gd name="connsiteY4" fmla="*/ 499657 h 499826"/>
                  <a:gd name="connsiteX5" fmla="*/ 449107 w 879854"/>
                  <a:gd name="connsiteY5" fmla="*/ 482724 h 499826"/>
                  <a:gd name="connsiteX6" fmla="*/ 616022 w 879854"/>
                  <a:gd name="connsiteY6" fmla="*/ 422247 h 499826"/>
                  <a:gd name="connsiteX7" fmla="*/ 746650 w 879854"/>
                  <a:gd name="connsiteY7" fmla="*/ 318228 h 499826"/>
                  <a:gd name="connsiteX8" fmla="*/ 848250 w 879854"/>
                  <a:gd name="connsiteY8" fmla="*/ 190019 h 499826"/>
                  <a:gd name="connsiteX9" fmla="*/ 879698 w 879854"/>
                  <a:gd name="connsiteY9" fmla="*/ 117447 h 499826"/>
                  <a:gd name="connsiteX10" fmla="*/ 838574 w 879854"/>
                  <a:gd name="connsiteY10" fmla="*/ 71485 h 499826"/>
                  <a:gd name="connsiteX11" fmla="*/ 734555 w 879854"/>
                  <a:gd name="connsiteY11" fmla="*/ 93257 h 499826"/>
                  <a:gd name="connsiteX12" fmla="*/ 642631 w 879854"/>
                  <a:gd name="connsiteY12" fmla="*/ 148895 h 499826"/>
                  <a:gd name="connsiteX13" fmla="*/ 536193 w 879854"/>
                  <a:gd name="connsiteY13" fmla="*/ 144057 h 499826"/>
                  <a:gd name="connsiteX14" fmla="*/ 381374 w 879854"/>
                  <a:gd name="connsiteY14" fmla="*/ 42457 h 499826"/>
                  <a:gd name="connsiteX15" fmla="*/ 267679 w 879854"/>
                  <a:gd name="connsiteY15" fmla="*/ 1333 h 499826"/>
                  <a:gd name="connsiteX16" fmla="*/ 216879 w 879854"/>
                  <a:gd name="connsiteY16" fmla="*/ 13428 h 499826"/>
                  <a:gd name="connsiteX17" fmla="*/ 163660 w 879854"/>
                  <a:gd name="connsiteY17" fmla="*/ 15847 h 499826"/>
                  <a:gd name="connsiteX18" fmla="*/ 71736 w 879854"/>
                  <a:gd name="connsiteY18" fmla="*/ 1333 h 499826"/>
                  <a:gd name="connsiteX19" fmla="*/ 113793 w 879854"/>
                  <a:gd name="connsiteY19" fmla="*/ 171392 h 499826"/>
                  <a:gd name="connsiteX0" fmla="*/ 113793 w 879854"/>
                  <a:gd name="connsiteY0" fmla="*/ 171040 h 499474"/>
                  <a:gd name="connsiteX1" fmla="*/ 64643 w 879854"/>
                  <a:gd name="connsiteY1" fmla="*/ 340132 h 499474"/>
                  <a:gd name="connsiteX2" fmla="*/ 1583 w 879854"/>
                  <a:gd name="connsiteY2" fmla="*/ 421895 h 499474"/>
                  <a:gd name="connsiteX3" fmla="*/ 134631 w 879854"/>
                  <a:gd name="connsiteY3" fmla="*/ 475114 h 499474"/>
                  <a:gd name="connsiteX4" fmla="*/ 282193 w 879854"/>
                  <a:gd name="connsiteY4" fmla="*/ 499305 h 499474"/>
                  <a:gd name="connsiteX5" fmla="*/ 449107 w 879854"/>
                  <a:gd name="connsiteY5" fmla="*/ 482372 h 499474"/>
                  <a:gd name="connsiteX6" fmla="*/ 616022 w 879854"/>
                  <a:gd name="connsiteY6" fmla="*/ 421895 h 499474"/>
                  <a:gd name="connsiteX7" fmla="*/ 746650 w 879854"/>
                  <a:gd name="connsiteY7" fmla="*/ 317876 h 499474"/>
                  <a:gd name="connsiteX8" fmla="*/ 848250 w 879854"/>
                  <a:gd name="connsiteY8" fmla="*/ 189667 h 499474"/>
                  <a:gd name="connsiteX9" fmla="*/ 879698 w 879854"/>
                  <a:gd name="connsiteY9" fmla="*/ 117095 h 499474"/>
                  <a:gd name="connsiteX10" fmla="*/ 838574 w 879854"/>
                  <a:gd name="connsiteY10" fmla="*/ 71133 h 499474"/>
                  <a:gd name="connsiteX11" fmla="*/ 734555 w 879854"/>
                  <a:gd name="connsiteY11" fmla="*/ 92905 h 499474"/>
                  <a:gd name="connsiteX12" fmla="*/ 642631 w 879854"/>
                  <a:gd name="connsiteY12" fmla="*/ 148543 h 499474"/>
                  <a:gd name="connsiteX13" fmla="*/ 536193 w 879854"/>
                  <a:gd name="connsiteY13" fmla="*/ 143705 h 499474"/>
                  <a:gd name="connsiteX14" fmla="*/ 381374 w 879854"/>
                  <a:gd name="connsiteY14" fmla="*/ 42105 h 499474"/>
                  <a:gd name="connsiteX15" fmla="*/ 267679 w 879854"/>
                  <a:gd name="connsiteY15" fmla="*/ 981 h 499474"/>
                  <a:gd name="connsiteX16" fmla="*/ 216879 w 879854"/>
                  <a:gd name="connsiteY16" fmla="*/ 13076 h 499474"/>
                  <a:gd name="connsiteX17" fmla="*/ 163660 w 879854"/>
                  <a:gd name="connsiteY17" fmla="*/ 15495 h 499474"/>
                  <a:gd name="connsiteX18" fmla="*/ 113793 w 879854"/>
                  <a:gd name="connsiteY18" fmla="*/ 171040 h 499474"/>
                  <a:gd name="connsiteX0" fmla="*/ 49384 w 815445"/>
                  <a:gd name="connsiteY0" fmla="*/ 171040 h 499474"/>
                  <a:gd name="connsiteX1" fmla="*/ 234 w 815445"/>
                  <a:gd name="connsiteY1" fmla="*/ 340132 h 499474"/>
                  <a:gd name="connsiteX2" fmla="*/ 70222 w 815445"/>
                  <a:gd name="connsiteY2" fmla="*/ 475114 h 499474"/>
                  <a:gd name="connsiteX3" fmla="*/ 217784 w 815445"/>
                  <a:gd name="connsiteY3" fmla="*/ 499305 h 499474"/>
                  <a:gd name="connsiteX4" fmla="*/ 384698 w 815445"/>
                  <a:gd name="connsiteY4" fmla="*/ 482372 h 499474"/>
                  <a:gd name="connsiteX5" fmla="*/ 551613 w 815445"/>
                  <a:gd name="connsiteY5" fmla="*/ 421895 h 499474"/>
                  <a:gd name="connsiteX6" fmla="*/ 682241 w 815445"/>
                  <a:gd name="connsiteY6" fmla="*/ 317876 h 499474"/>
                  <a:gd name="connsiteX7" fmla="*/ 783841 w 815445"/>
                  <a:gd name="connsiteY7" fmla="*/ 189667 h 499474"/>
                  <a:gd name="connsiteX8" fmla="*/ 815289 w 815445"/>
                  <a:gd name="connsiteY8" fmla="*/ 117095 h 499474"/>
                  <a:gd name="connsiteX9" fmla="*/ 774165 w 815445"/>
                  <a:gd name="connsiteY9" fmla="*/ 71133 h 499474"/>
                  <a:gd name="connsiteX10" fmla="*/ 670146 w 815445"/>
                  <a:gd name="connsiteY10" fmla="*/ 92905 h 499474"/>
                  <a:gd name="connsiteX11" fmla="*/ 578222 w 815445"/>
                  <a:gd name="connsiteY11" fmla="*/ 148543 h 499474"/>
                  <a:gd name="connsiteX12" fmla="*/ 471784 w 815445"/>
                  <a:gd name="connsiteY12" fmla="*/ 143705 h 499474"/>
                  <a:gd name="connsiteX13" fmla="*/ 316965 w 815445"/>
                  <a:gd name="connsiteY13" fmla="*/ 42105 h 499474"/>
                  <a:gd name="connsiteX14" fmla="*/ 203270 w 815445"/>
                  <a:gd name="connsiteY14" fmla="*/ 981 h 499474"/>
                  <a:gd name="connsiteX15" fmla="*/ 152470 w 815445"/>
                  <a:gd name="connsiteY15" fmla="*/ 13076 h 499474"/>
                  <a:gd name="connsiteX16" fmla="*/ 99251 w 815445"/>
                  <a:gd name="connsiteY16" fmla="*/ 15495 h 499474"/>
                  <a:gd name="connsiteX17" fmla="*/ 49384 w 815445"/>
                  <a:gd name="connsiteY17" fmla="*/ 171040 h 499474"/>
                  <a:gd name="connsiteX0" fmla="*/ 2986 w 769047"/>
                  <a:gd name="connsiteY0" fmla="*/ 171040 h 507367"/>
                  <a:gd name="connsiteX1" fmla="*/ 23824 w 769047"/>
                  <a:gd name="connsiteY1" fmla="*/ 475114 h 507367"/>
                  <a:gd name="connsiteX2" fmla="*/ 171386 w 769047"/>
                  <a:gd name="connsiteY2" fmla="*/ 499305 h 507367"/>
                  <a:gd name="connsiteX3" fmla="*/ 338300 w 769047"/>
                  <a:gd name="connsiteY3" fmla="*/ 482372 h 507367"/>
                  <a:gd name="connsiteX4" fmla="*/ 505215 w 769047"/>
                  <a:gd name="connsiteY4" fmla="*/ 421895 h 507367"/>
                  <a:gd name="connsiteX5" fmla="*/ 635843 w 769047"/>
                  <a:gd name="connsiteY5" fmla="*/ 317876 h 507367"/>
                  <a:gd name="connsiteX6" fmla="*/ 737443 w 769047"/>
                  <a:gd name="connsiteY6" fmla="*/ 189667 h 507367"/>
                  <a:gd name="connsiteX7" fmla="*/ 768891 w 769047"/>
                  <a:gd name="connsiteY7" fmla="*/ 117095 h 507367"/>
                  <a:gd name="connsiteX8" fmla="*/ 727767 w 769047"/>
                  <a:gd name="connsiteY8" fmla="*/ 71133 h 507367"/>
                  <a:gd name="connsiteX9" fmla="*/ 623748 w 769047"/>
                  <a:gd name="connsiteY9" fmla="*/ 92905 h 507367"/>
                  <a:gd name="connsiteX10" fmla="*/ 531824 w 769047"/>
                  <a:gd name="connsiteY10" fmla="*/ 148543 h 507367"/>
                  <a:gd name="connsiteX11" fmla="*/ 425386 w 769047"/>
                  <a:gd name="connsiteY11" fmla="*/ 143705 h 507367"/>
                  <a:gd name="connsiteX12" fmla="*/ 270567 w 769047"/>
                  <a:gd name="connsiteY12" fmla="*/ 42105 h 507367"/>
                  <a:gd name="connsiteX13" fmla="*/ 156872 w 769047"/>
                  <a:gd name="connsiteY13" fmla="*/ 981 h 507367"/>
                  <a:gd name="connsiteX14" fmla="*/ 106072 w 769047"/>
                  <a:gd name="connsiteY14" fmla="*/ 13076 h 507367"/>
                  <a:gd name="connsiteX15" fmla="*/ 52853 w 769047"/>
                  <a:gd name="connsiteY15" fmla="*/ 15495 h 507367"/>
                  <a:gd name="connsiteX16" fmla="*/ 2986 w 769047"/>
                  <a:gd name="connsiteY16" fmla="*/ 171040 h 507367"/>
                  <a:gd name="connsiteX0" fmla="*/ 2986 w 769047"/>
                  <a:gd name="connsiteY0" fmla="*/ 157964 h 494291"/>
                  <a:gd name="connsiteX1" fmla="*/ 23824 w 769047"/>
                  <a:gd name="connsiteY1" fmla="*/ 462038 h 494291"/>
                  <a:gd name="connsiteX2" fmla="*/ 171386 w 769047"/>
                  <a:gd name="connsiteY2" fmla="*/ 486229 h 494291"/>
                  <a:gd name="connsiteX3" fmla="*/ 338300 w 769047"/>
                  <a:gd name="connsiteY3" fmla="*/ 469296 h 494291"/>
                  <a:gd name="connsiteX4" fmla="*/ 505215 w 769047"/>
                  <a:gd name="connsiteY4" fmla="*/ 408819 h 494291"/>
                  <a:gd name="connsiteX5" fmla="*/ 635843 w 769047"/>
                  <a:gd name="connsiteY5" fmla="*/ 304800 h 494291"/>
                  <a:gd name="connsiteX6" fmla="*/ 737443 w 769047"/>
                  <a:gd name="connsiteY6" fmla="*/ 176591 h 494291"/>
                  <a:gd name="connsiteX7" fmla="*/ 768891 w 769047"/>
                  <a:gd name="connsiteY7" fmla="*/ 104019 h 494291"/>
                  <a:gd name="connsiteX8" fmla="*/ 727767 w 769047"/>
                  <a:gd name="connsiteY8" fmla="*/ 58057 h 494291"/>
                  <a:gd name="connsiteX9" fmla="*/ 623748 w 769047"/>
                  <a:gd name="connsiteY9" fmla="*/ 79829 h 494291"/>
                  <a:gd name="connsiteX10" fmla="*/ 531824 w 769047"/>
                  <a:gd name="connsiteY10" fmla="*/ 135467 h 494291"/>
                  <a:gd name="connsiteX11" fmla="*/ 425386 w 769047"/>
                  <a:gd name="connsiteY11" fmla="*/ 130629 h 494291"/>
                  <a:gd name="connsiteX12" fmla="*/ 270567 w 769047"/>
                  <a:gd name="connsiteY12" fmla="*/ 29029 h 494291"/>
                  <a:gd name="connsiteX13" fmla="*/ 106072 w 769047"/>
                  <a:gd name="connsiteY13" fmla="*/ 0 h 494291"/>
                  <a:gd name="connsiteX14" fmla="*/ 52853 w 769047"/>
                  <a:gd name="connsiteY14" fmla="*/ 2419 h 494291"/>
                  <a:gd name="connsiteX15" fmla="*/ 2986 w 769047"/>
                  <a:gd name="connsiteY15" fmla="*/ 157964 h 494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69047" h="494291" extrusionOk="0">
                    <a:moveTo>
                      <a:pt x="2986" y="157964"/>
                    </a:moveTo>
                    <a:cubicBezTo>
                      <a:pt x="-1852" y="234567"/>
                      <a:pt x="-4243" y="407327"/>
                      <a:pt x="23824" y="462038"/>
                    </a:cubicBezTo>
                    <a:cubicBezTo>
                      <a:pt x="51891" y="516749"/>
                      <a:pt x="118973" y="485019"/>
                      <a:pt x="171386" y="486229"/>
                    </a:cubicBezTo>
                    <a:cubicBezTo>
                      <a:pt x="223799" y="487439"/>
                      <a:pt x="282662" y="482198"/>
                      <a:pt x="338300" y="469296"/>
                    </a:cubicBezTo>
                    <a:cubicBezTo>
                      <a:pt x="393938" y="456394"/>
                      <a:pt x="455625" y="436235"/>
                      <a:pt x="505215" y="408819"/>
                    </a:cubicBezTo>
                    <a:cubicBezTo>
                      <a:pt x="554805" y="381403"/>
                      <a:pt x="597138" y="343505"/>
                      <a:pt x="635843" y="304800"/>
                    </a:cubicBezTo>
                    <a:cubicBezTo>
                      <a:pt x="674548" y="266095"/>
                      <a:pt x="715268" y="210055"/>
                      <a:pt x="737443" y="176591"/>
                    </a:cubicBezTo>
                    <a:cubicBezTo>
                      <a:pt x="759618" y="143128"/>
                      <a:pt x="770504" y="123775"/>
                      <a:pt x="768891" y="104019"/>
                    </a:cubicBezTo>
                    <a:cubicBezTo>
                      <a:pt x="767278" y="84263"/>
                      <a:pt x="751958" y="62089"/>
                      <a:pt x="727767" y="58057"/>
                    </a:cubicBezTo>
                    <a:cubicBezTo>
                      <a:pt x="703576" y="54025"/>
                      <a:pt x="656405" y="66927"/>
                      <a:pt x="623748" y="79829"/>
                    </a:cubicBezTo>
                    <a:cubicBezTo>
                      <a:pt x="591091" y="92731"/>
                      <a:pt x="564884" y="127000"/>
                      <a:pt x="531824" y="135467"/>
                    </a:cubicBezTo>
                    <a:cubicBezTo>
                      <a:pt x="498764" y="143934"/>
                      <a:pt x="468929" y="148369"/>
                      <a:pt x="425386" y="130629"/>
                    </a:cubicBezTo>
                    <a:cubicBezTo>
                      <a:pt x="381843" y="112889"/>
                      <a:pt x="323786" y="50800"/>
                      <a:pt x="270567" y="29029"/>
                    </a:cubicBezTo>
                    <a:cubicBezTo>
                      <a:pt x="217348" y="7258"/>
                      <a:pt x="142358" y="4435"/>
                      <a:pt x="106072" y="0"/>
                    </a:cubicBezTo>
                    <a:cubicBezTo>
                      <a:pt x="88735" y="2419"/>
                      <a:pt x="77044" y="4435"/>
                      <a:pt x="52853" y="2419"/>
                    </a:cubicBezTo>
                    <a:cubicBezTo>
                      <a:pt x="35672" y="28746"/>
                      <a:pt x="19489" y="103858"/>
                      <a:pt x="2986" y="157964"/>
                    </a:cubicBezTo>
                    <a:close/>
                  </a:path>
                </a:pathLst>
              </a:custGeom>
              <a:gradFill>
                <a:gsLst>
                  <a:gs pos="0">
                    <a:srgbClr val="C4E0B2"/>
                  </a:gs>
                  <a:gs pos="35000">
                    <a:srgbClr val="70AD47"/>
                  </a:gs>
                  <a:gs pos="100000">
                    <a:srgbClr val="385623"/>
                  </a:gs>
                </a:gsLst>
                <a:path path="circle">
                  <a:fillToRect r="100000" b="100000"/>
                </a:path>
                <a:tileRect l="-100000" t="-10000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rgbClr val="FFFFFF"/>
                  </a:solidFill>
                  <a:latin typeface="Calibri"/>
                  <a:ea typeface="Calibri"/>
                  <a:cs typeface="Calibri"/>
                  <a:sym typeface="Calibri"/>
                </a:endParaRPr>
              </a:p>
            </p:txBody>
          </p:sp>
          <p:sp>
            <p:nvSpPr>
              <p:cNvPr id="116" name="Google Shape;56;p13">
                <a:extLst>
                  <a:ext uri="{FF2B5EF4-FFF2-40B4-BE49-F238E27FC236}">
                    <a16:creationId xmlns:a16="http://schemas.microsoft.com/office/drawing/2014/main" id="{5ACAEB92-4545-C204-9D5D-0A05D7F27F07}"/>
                  </a:ext>
                </a:extLst>
              </p:cNvPr>
              <p:cNvSpPr/>
              <p:nvPr/>
            </p:nvSpPr>
            <p:spPr>
              <a:xfrm>
                <a:off x="195109" y="355493"/>
                <a:ext cx="422165" cy="441320"/>
              </a:xfrm>
              <a:prstGeom prst="ellipse">
                <a:avLst/>
              </a:prstGeom>
              <a:gradFill>
                <a:gsLst>
                  <a:gs pos="0">
                    <a:srgbClr val="FFFF00"/>
                  </a:gs>
                  <a:gs pos="33000">
                    <a:srgbClr val="FFD043"/>
                  </a:gs>
                  <a:gs pos="100000">
                    <a:srgbClr val="BF9000"/>
                  </a:gs>
                </a:gsLst>
                <a:path path="circle">
                  <a:fillToRect l="50000" t="50000" r="50000" b="50000"/>
                </a:path>
                <a:tileRect/>
              </a:gradFill>
              <a:ln>
                <a:noFill/>
              </a:ln>
              <a:effectLst>
                <a:glow rad="101600">
                  <a:srgbClr val="FFFF00">
                    <a:alpha val="20000"/>
                  </a:srgbClr>
                </a:glow>
                <a:softEdge rad="0"/>
              </a:effectLst>
              <a:scene3d>
                <a:camera prst="orthographicFront"/>
                <a:lightRig rig="threePt" dir="t"/>
              </a:scene3d>
              <a:sp3d>
                <a:bevelT w="0"/>
              </a:sp3d>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rgbClr val="FFFFFF"/>
                  </a:solidFill>
                  <a:latin typeface="Calibri"/>
                  <a:ea typeface="Calibri"/>
                  <a:cs typeface="Calibri"/>
                  <a:sym typeface="Calibri"/>
                </a:endParaRPr>
              </a:p>
            </p:txBody>
          </p:sp>
          <p:grpSp>
            <p:nvGrpSpPr>
              <p:cNvPr id="117" name="Google Shape;57;p13">
                <a:extLst>
                  <a:ext uri="{FF2B5EF4-FFF2-40B4-BE49-F238E27FC236}">
                    <a16:creationId xmlns:a16="http://schemas.microsoft.com/office/drawing/2014/main" id="{CB01BEF1-2224-745F-C00D-4F9F60F1E614}"/>
                  </a:ext>
                </a:extLst>
              </p:cNvPr>
              <p:cNvGrpSpPr/>
              <p:nvPr/>
            </p:nvGrpSpPr>
            <p:grpSpPr>
              <a:xfrm>
                <a:off x="588494" y="705432"/>
                <a:ext cx="526526" cy="261045"/>
                <a:chOff x="4554252" y="3393786"/>
                <a:chExt cx="526526" cy="261045"/>
              </a:xfrm>
            </p:grpSpPr>
            <p:sp>
              <p:nvSpPr>
                <p:cNvPr id="138" name="Google Shape;58;p13">
                  <a:extLst>
                    <a:ext uri="{FF2B5EF4-FFF2-40B4-BE49-F238E27FC236}">
                      <a16:creationId xmlns:a16="http://schemas.microsoft.com/office/drawing/2014/main" id="{FE5E3CE5-37E6-24DB-358D-5783F292F4B2}"/>
                    </a:ext>
                  </a:extLst>
                </p:cNvPr>
                <p:cNvSpPr/>
                <p:nvPr/>
              </p:nvSpPr>
              <p:spPr>
                <a:xfrm rot="10378372">
                  <a:off x="4636048" y="3469040"/>
                  <a:ext cx="370281" cy="103073"/>
                </a:xfrm>
                <a:prstGeom prst="arc">
                  <a:avLst>
                    <a:gd name="adj1" fmla="val 16200000"/>
                    <a:gd name="adj2" fmla="val 0"/>
                  </a:avLst>
                </a:prstGeom>
                <a:noFill/>
                <a:ln w="9525" cap="flat" cmpd="sng">
                  <a:solidFill>
                    <a:srgbClr val="2E75B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000000"/>
                    </a:solidFill>
                    <a:latin typeface="Calibri"/>
                    <a:ea typeface="Calibri"/>
                    <a:cs typeface="Calibri"/>
                    <a:sym typeface="Calibri"/>
                  </a:endParaRPr>
                </a:p>
              </p:txBody>
            </p:sp>
            <p:sp>
              <p:nvSpPr>
                <p:cNvPr id="139" name="Google Shape;59;p13">
                  <a:extLst>
                    <a:ext uri="{FF2B5EF4-FFF2-40B4-BE49-F238E27FC236}">
                      <a16:creationId xmlns:a16="http://schemas.microsoft.com/office/drawing/2014/main" id="{8B5D1E96-25A1-43DB-A4BE-966DC7361315}"/>
                    </a:ext>
                  </a:extLst>
                </p:cNvPr>
                <p:cNvSpPr/>
                <p:nvPr/>
              </p:nvSpPr>
              <p:spPr>
                <a:xfrm rot="10378372">
                  <a:off x="4559162" y="3529494"/>
                  <a:ext cx="370281" cy="103073"/>
                </a:xfrm>
                <a:prstGeom prst="arc">
                  <a:avLst>
                    <a:gd name="adj1" fmla="val 16200000"/>
                    <a:gd name="adj2" fmla="val 0"/>
                  </a:avLst>
                </a:prstGeom>
                <a:noFill/>
                <a:ln w="9525" cap="flat" cmpd="sng">
                  <a:solidFill>
                    <a:srgbClr val="2E75B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000000"/>
                    </a:solidFill>
                    <a:latin typeface="Calibri"/>
                    <a:ea typeface="Calibri"/>
                    <a:cs typeface="Calibri"/>
                    <a:sym typeface="Calibri"/>
                  </a:endParaRPr>
                </a:p>
              </p:txBody>
            </p:sp>
            <p:sp>
              <p:nvSpPr>
                <p:cNvPr id="140" name="Google Shape;60;p13">
                  <a:extLst>
                    <a:ext uri="{FF2B5EF4-FFF2-40B4-BE49-F238E27FC236}">
                      <a16:creationId xmlns:a16="http://schemas.microsoft.com/office/drawing/2014/main" id="{BFEB39E7-CAE4-28AB-480B-8FEC19F765BB}"/>
                    </a:ext>
                  </a:extLst>
                </p:cNvPr>
                <p:cNvSpPr/>
                <p:nvPr/>
              </p:nvSpPr>
              <p:spPr>
                <a:xfrm rot="10378372">
                  <a:off x="4705587" y="3416049"/>
                  <a:ext cx="370281" cy="103073"/>
                </a:xfrm>
                <a:prstGeom prst="arc">
                  <a:avLst>
                    <a:gd name="adj1" fmla="val 16200000"/>
                    <a:gd name="adj2" fmla="val 0"/>
                  </a:avLst>
                </a:prstGeom>
                <a:noFill/>
                <a:ln w="9525" cap="flat" cmpd="sng">
                  <a:solidFill>
                    <a:srgbClr val="2E75B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000000"/>
                    </a:solidFill>
                    <a:latin typeface="Calibri"/>
                    <a:ea typeface="Calibri"/>
                    <a:cs typeface="Calibri"/>
                    <a:sym typeface="Calibri"/>
                  </a:endParaRPr>
                </a:p>
              </p:txBody>
            </p:sp>
          </p:grpSp>
          <p:grpSp>
            <p:nvGrpSpPr>
              <p:cNvPr id="118" name="Google Shape;61;p13">
                <a:extLst>
                  <a:ext uri="{FF2B5EF4-FFF2-40B4-BE49-F238E27FC236}">
                    <a16:creationId xmlns:a16="http://schemas.microsoft.com/office/drawing/2014/main" id="{F09190C4-B7A8-8E79-87D8-C16EBE1F306F}"/>
                  </a:ext>
                </a:extLst>
              </p:cNvPr>
              <p:cNvGrpSpPr/>
              <p:nvPr/>
            </p:nvGrpSpPr>
            <p:grpSpPr>
              <a:xfrm>
                <a:off x="846659" y="631388"/>
                <a:ext cx="456823" cy="601886"/>
                <a:chOff x="5011421" y="3446770"/>
                <a:chExt cx="456823" cy="601886"/>
              </a:xfrm>
            </p:grpSpPr>
            <p:grpSp>
              <p:nvGrpSpPr>
                <p:cNvPr id="125" name="Google Shape;62;p13">
                  <a:extLst>
                    <a:ext uri="{FF2B5EF4-FFF2-40B4-BE49-F238E27FC236}">
                      <a16:creationId xmlns:a16="http://schemas.microsoft.com/office/drawing/2014/main" id="{E0019EB1-B870-C042-9B3A-303624687264}"/>
                    </a:ext>
                  </a:extLst>
                </p:cNvPr>
                <p:cNvGrpSpPr/>
                <p:nvPr/>
              </p:nvGrpSpPr>
              <p:grpSpPr>
                <a:xfrm>
                  <a:off x="5011421" y="3446770"/>
                  <a:ext cx="456823" cy="601886"/>
                  <a:chOff x="4691398" y="3489346"/>
                  <a:chExt cx="799200" cy="1052984"/>
                </a:xfrm>
              </p:grpSpPr>
              <p:sp>
                <p:nvSpPr>
                  <p:cNvPr id="134" name="Google Shape;63;p13">
                    <a:extLst>
                      <a:ext uri="{FF2B5EF4-FFF2-40B4-BE49-F238E27FC236}">
                        <a16:creationId xmlns:a16="http://schemas.microsoft.com/office/drawing/2014/main" id="{09620BB3-6F05-5C1D-5F8E-D221ABF3BE11}"/>
                      </a:ext>
                    </a:extLst>
                  </p:cNvPr>
                  <p:cNvSpPr/>
                  <p:nvPr/>
                </p:nvSpPr>
                <p:spPr>
                  <a:xfrm>
                    <a:off x="5045248" y="4052430"/>
                    <a:ext cx="129300" cy="489900"/>
                  </a:xfrm>
                  <a:prstGeom prst="rect">
                    <a:avLst/>
                  </a:prstGeom>
                  <a:gradFill>
                    <a:gsLst>
                      <a:gs pos="0">
                        <a:srgbClr val="996600"/>
                      </a:gs>
                      <a:gs pos="50000">
                        <a:srgbClr val="663300"/>
                      </a:gs>
                      <a:gs pos="73000">
                        <a:srgbClr val="6B0000"/>
                      </a:gs>
                      <a:gs pos="100000">
                        <a:srgbClr val="996633"/>
                      </a:gs>
                    </a:gsLst>
                    <a:lin ang="0" scaled="0"/>
                  </a:gradFill>
                  <a:ln>
                    <a:noFill/>
                  </a:ln>
                  <a:effectLst>
                    <a:outerShdw blurRad="88900" dist="38100" sx="101000" sy="101000" algn="l" rotWithShape="0">
                      <a:srgbClr val="7F7F7F">
                        <a:alpha val="7569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35" name="Google Shape;64;p13">
                    <a:extLst>
                      <a:ext uri="{FF2B5EF4-FFF2-40B4-BE49-F238E27FC236}">
                        <a16:creationId xmlns:a16="http://schemas.microsoft.com/office/drawing/2014/main" id="{3B42382C-EB4C-28F4-9B43-4D45750EAC95}"/>
                      </a:ext>
                    </a:extLst>
                  </p:cNvPr>
                  <p:cNvSpPr/>
                  <p:nvPr/>
                </p:nvSpPr>
                <p:spPr>
                  <a:xfrm>
                    <a:off x="4766359" y="3584860"/>
                    <a:ext cx="653400" cy="486300"/>
                  </a:xfrm>
                  <a:prstGeom prst="triangle">
                    <a:avLst>
                      <a:gd name="adj" fmla="val 66483"/>
                    </a:avLst>
                  </a:prstGeom>
                  <a:gradFill>
                    <a:gsLst>
                      <a:gs pos="0">
                        <a:srgbClr val="548135"/>
                      </a:gs>
                      <a:gs pos="100000">
                        <a:srgbClr val="385623"/>
                      </a:gs>
                    </a:gsLst>
                    <a:lin ang="0" scaled="0"/>
                  </a:gradFill>
                  <a:ln>
                    <a:noFill/>
                  </a:ln>
                  <a:effectLst>
                    <a:outerShdw blurRad="88900" dist="38100" sx="101000" sy="101000" algn="l" rotWithShape="0">
                      <a:srgbClr val="7F7F7F">
                        <a:alpha val="7569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36" name="Google Shape;65;p13">
                    <a:extLst>
                      <a:ext uri="{FF2B5EF4-FFF2-40B4-BE49-F238E27FC236}">
                        <a16:creationId xmlns:a16="http://schemas.microsoft.com/office/drawing/2014/main" id="{69AC46F8-A4DB-14FB-8D15-EB2A9CD6B9D9}"/>
                      </a:ext>
                    </a:extLst>
                  </p:cNvPr>
                  <p:cNvSpPr/>
                  <p:nvPr/>
                </p:nvSpPr>
                <p:spPr>
                  <a:xfrm>
                    <a:off x="4858909" y="3489346"/>
                    <a:ext cx="515700" cy="339900"/>
                  </a:xfrm>
                  <a:prstGeom prst="triangle">
                    <a:avLst>
                      <a:gd name="adj" fmla="val 82840"/>
                    </a:avLst>
                  </a:prstGeom>
                  <a:gradFill>
                    <a:gsLst>
                      <a:gs pos="0">
                        <a:srgbClr val="548135"/>
                      </a:gs>
                      <a:gs pos="100000">
                        <a:srgbClr val="385623"/>
                      </a:gs>
                    </a:gsLst>
                    <a:lin ang="0" scaled="0"/>
                  </a:gradFill>
                  <a:ln>
                    <a:noFill/>
                  </a:ln>
                  <a:effectLst>
                    <a:outerShdw blurRad="88900" dist="38100" sx="101000" sy="101000" algn="l" rotWithShape="0">
                      <a:srgbClr val="7F7F7F">
                        <a:alpha val="7569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37" name="Google Shape;66;p13">
                    <a:extLst>
                      <a:ext uri="{FF2B5EF4-FFF2-40B4-BE49-F238E27FC236}">
                        <a16:creationId xmlns:a16="http://schemas.microsoft.com/office/drawing/2014/main" id="{ED018CBF-54F4-25C1-42B0-9748E271E15D}"/>
                      </a:ext>
                    </a:extLst>
                  </p:cNvPr>
                  <p:cNvSpPr/>
                  <p:nvPr/>
                </p:nvSpPr>
                <p:spPr>
                  <a:xfrm>
                    <a:off x="4691398" y="3803981"/>
                    <a:ext cx="799200" cy="462600"/>
                  </a:xfrm>
                  <a:prstGeom prst="triangle">
                    <a:avLst>
                      <a:gd name="adj" fmla="val 51432"/>
                    </a:avLst>
                  </a:prstGeom>
                  <a:gradFill>
                    <a:gsLst>
                      <a:gs pos="0">
                        <a:srgbClr val="548135"/>
                      </a:gs>
                      <a:gs pos="100000">
                        <a:srgbClr val="385623"/>
                      </a:gs>
                    </a:gsLst>
                    <a:lin ang="0" scaled="0"/>
                  </a:gradFill>
                  <a:ln>
                    <a:noFill/>
                  </a:ln>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grpSp>
            <p:sp>
              <p:nvSpPr>
                <p:cNvPr id="126" name="Google Shape;67;p13">
                  <a:extLst>
                    <a:ext uri="{FF2B5EF4-FFF2-40B4-BE49-F238E27FC236}">
                      <a16:creationId xmlns:a16="http://schemas.microsoft.com/office/drawing/2014/main" id="{3D5313E0-B8EA-58D2-1719-3A41DBB20758}"/>
                    </a:ext>
                  </a:extLst>
                </p:cNvPr>
                <p:cNvSpPr/>
                <p:nvPr/>
              </p:nvSpPr>
              <p:spPr>
                <a:xfrm>
                  <a:off x="5144611" y="3686745"/>
                  <a:ext cx="45654" cy="54881"/>
                </a:xfrm>
                <a:custGeom>
                  <a:avLst/>
                  <a:gdLst/>
                  <a:ahLst/>
                  <a:cxnLst/>
                  <a:rect l="l" t="t" r="r" b="b"/>
                  <a:pathLst>
                    <a:path w="80094" h="76756" extrusionOk="0">
                      <a:moveTo>
                        <a:pt x="80094" y="0"/>
                      </a:moveTo>
                      <a:lnTo>
                        <a:pt x="0" y="76756"/>
                      </a:lnTo>
                    </a:path>
                  </a:pathLst>
                </a:custGeom>
                <a:noFill/>
                <a:ln w="12700" cap="flat" cmpd="sng">
                  <a:solidFill>
                    <a:srgbClr val="2E471D"/>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27" name="Google Shape;68;p13">
                  <a:extLst>
                    <a:ext uri="{FF2B5EF4-FFF2-40B4-BE49-F238E27FC236}">
                      <a16:creationId xmlns:a16="http://schemas.microsoft.com/office/drawing/2014/main" id="{9E023BFD-39C2-A3AB-8771-BA21149F38AD}"/>
                    </a:ext>
                  </a:extLst>
                </p:cNvPr>
                <p:cNvSpPr/>
                <p:nvPr/>
              </p:nvSpPr>
              <p:spPr>
                <a:xfrm rot="-10080337" flipH="1">
                  <a:off x="5337841" y="3794627"/>
                  <a:ext cx="55884" cy="43168"/>
                </a:xfrm>
                <a:custGeom>
                  <a:avLst/>
                  <a:gdLst/>
                  <a:ahLst/>
                  <a:cxnLst/>
                  <a:rect l="l" t="t" r="r" b="b"/>
                  <a:pathLst>
                    <a:path w="80094" h="76756" extrusionOk="0">
                      <a:moveTo>
                        <a:pt x="80094" y="0"/>
                      </a:moveTo>
                      <a:lnTo>
                        <a:pt x="0" y="76756"/>
                      </a:lnTo>
                    </a:path>
                  </a:pathLst>
                </a:custGeom>
                <a:noFill/>
                <a:ln w="12700" cap="flat" cmpd="sng">
                  <a:solidFill>
                    <a:srgbClr val="2E471D"/>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28" name="Google Shape;69;p13">
                  <a:extLst>
                    <a:ext uri="{FF2B5EF4-FFF2-40B4-BE49-F238E27FC236}">
                      <a16:creationId xmlns:a16="http://schemas.microsoft.com/office/drawing/2014/main" id="{FA797535-4F0B-A18A-1306-629BACFFEB59}"/>
                    </a:ext>
                  </a:extLst>
                </p:cNvPr>
                <p:cNvSpPr/>
                <p:nvPr/>
              </p:nvSpPr>
              <p:spPr>
                <a:xfrm>
                  <a:off x="5208711" y="3549101"/>
                  <a:ext cx="71083" cy="47205"/>
                </a:xfrm>
                <a:custGeom>
                  <a:avLst/>
                  <a:gdLst/>
                  <a:ahLst/>
                  <a:cxnLst/>
                  <a:rect l="l" t="t" r="r" b="b"/>
                  <a:pathLst>
                    <a:path w="80094" h="76756" extrusionOk="0">
                      <a:moveTo>
                        <a:pt x="80094" y="0"/>
                      </a:moveTo>
                      <a:lnTo>
                        <a:pt x="0" y="76756"/>
                      </a:lnTo>
                    </a:path>
                  </a:pathLst>
                </a:custGeom>
                <a:noFill/>
                <a:ln w="12700" cap="flat" cmpd="sng">
                  <a:solidFill>
                    <a:srgbClr val="2E471D"/>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29" name="Google Shape;70;p13">
                  <a:extLst>
                    <a:ext uri="{FF2B5EF4-FFF2-40B4-BE49-F238E27FC236}">
                      <a16:creationId xmlns:a16="http://schemas.microsoft.com/office/drawing/2014/main" id="{6002CF81-9E03-9329-EFFA-F5A2A8A61244}"/>
                    </a:ext>
                  </a:extLst>
                </p:cNvPr>
                <p:cNvSpPr/>
                <p:nvPr/>
              </p:nvSpPr>
              <p:spPr>
                <a:xfrm rot="-10377254" flipH="1">
                  <a:off x="5331753" y="3663186"/>
                  <a:ext cx="35913" cy="53933"/>
                </a:xfrm>
                <a:custGeom>
                  <a:avLst/>
                  <a:gdLst/>
                  <a:ahLst/>
                  <a:cxnLst/>
                  <a:rect l="l" t="t" r="r" b="b"/>
                  <a:pathLst>
                    <a:path w="80094" h="76756" extrusionOk="0">
                      <a:moveTo>
                        <a:pt x="80094" y="0"/>
                      </a:moveTo>
                      <a:lnTo>
                        <a:pt x="0" y="76756"/>
                      </a:lnTo>
                    </a:path>
                  </a:pathLst>
                </a:custGeom>
                <a:noFill/>
                <a:ln w="12700" cap="flat" cmpd="sng">
                  <a:solidFill>
                    <a:srgbClr val="2E471D"/>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30" name="Google Shape;71;p13">
                  <a:extLst>
                    <a:ext uri="{FF2B5EF4-FFF2-40B4-BE49-F238E27FC236}">
                      <a16:creationId xmlns:a16="http://schemas.microsoft.com/office/drawing/2014/main" id="{16CCF327-29D3-F92B-4B5D-98747030B40F}"/>
                    </a:ext>
                  </a:extLst>
                </p:cNvPr>
                <p:cNvSpPr/>
                <p:nvPr/>
              </p:nvSpPr>
              <p:spPr>
                <a:xfrm>
                  <a:off x="5102862" y="3826543"/>
                  <a:ext cx="45654" cy="45670"/>
                </a:xfrm>
                <a:custGeom>
                  <a:avLst/>
                  <a:gdLst/>
                  <a:ahLst/>
                  <a:cxnLst/>
                  <a:rect l="l" t="t" r="r" b="b"/>
                  <a:pathLst>
                    <a:path w="80094" h="76756" extrusionOk="0">
                      <a:moveTo>
                        <a:pt x="80094" y="0"/>
                      </a:moveTo>
                      <a:lnTo>
                        <a:pt x="0" y="76756"/>
                      </a:lnTo>
                    </a:path>
                  </a:pathLst>
                </a:custGeom>
                <a:noFill/>
                <a:ln w="12700" cap="flat" cmpd="sng">
                  <a:solidFill>
                    <a:srgbClr val="2E471D"/>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31" name="Google Shape;72;p13">
                  <a:extLst>
                    <a:ext uri="{FF2B5EF4-FFF2-40B4-BE49-F238E27FC236}">
                      <a16:creationId xmlns:a16="http://schemas.microsoft.com/office/drawing/2014/main" id="{F99A3572-B8FD-5C33-E691-90A444F9CBB0}"/>
                    </a:ext>
                  </a:extLst>
                </p:cNvPr>
                <p:cNvSpPr/>
                <p:nvPr/>
              </p:nvSpPr>
              <p:spPr>
                <a:xfrm rot="-1196418">
                  <a:off x="5215968" y="3684498"/>
                  <a:ext cx="45796" cy="73086"/>
                </a:xfrm>
                <a:custGeom>
                  <a:avLst/>
                  <a:gdLst/>
                  <a:ahLst/>
                  <a:cxnLst/>
                  <a:rect l="l" t="t" r="r" b="b"/>
                  <a:pathLst>
                    <a:path w="80094" h="76756" extrusionOk="0">
                      <a:moveTo>
                        <a:pt x="80094" y="0"/>
                      </a:moveTo>
                      <a:lnTo>
                        <a:pt x="0" y="76756"/>
                      </a:lnTo>
                    </a:path>
                  </a:pathLst>
                </a:custGeom>
                <a:noFill/>
                <a:ln w="12700" cap="flat" cmpd="sng">
                  <a:solidFill>
                    <a:srgbClr val="2E471D"/>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32" name="Google Shape;73;p13">
                  <a:extLst>
                    <a:ext uri="{FF2B5EF4-FFF2-40B4-BE49-F238E27FC236}">
                      <a16:creationId xmlns:a16="http://schemas.microsoft.com/office/drawing/2014/main" id="{16B01C7D-D929-067D-98F0-B0456E2E9629}"/>
                    </a:ext>
                  </a:extLst>
                </p:cNvPr>
                <p:cNvSpPr/>
                <p:nvPr/>
              </p:nvSpPr>
              <p:spPr>
                <a:xfrm rot="-1196418">
                  <a:off x="5298126" y="3575333"/>
                  <a:ext cx="45796" cy="45707"/>
                </a:xfrm>
                <a:custGeom>
                  <a:avLst/>
                  <a:gdLst/>
                  <a:ahLst/>
                  <a:cxnLst/>
                  <a:rect l="l" t="t" r="r" b="b"/>
                  <a:pathLst>
                    <a:path w="80094" h="76756" extrusionOk="0">
                      <a:moveTo>
                        <a:pt x="80094" y="0"/>
                      </a:moveTo>
                      <a:lnTo>
                        <a:pt x="0" y="76756"/>
                      </a:lnTo>
                    </a:path>
                  </a:pathLst>
                </a:custGeom>
                <a:noFill/>
                <a:ln w="12700" cap="flat" cmpd="sng">
                  <a:solidFill>
                    <a:srgbClr val="2E471D"/>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33" name="Google Shape;74;p13">
                  <a:extLst>
                    <a:ext uri="{FF2B5EF4-FFF2-40B4-BE49-F238E27FC236}">
                      <a16:creationId xmlns:a16="http://schemas.microsoft.com/office/drawing/2014/main" id="{0283F459-9A36-A431-3660-D5A42F48C0CD}"/>
                    </a:ext>
                  </a:extLst>
                </p:cNvPr>
                <p:cNvSpPr/>
                <p:nvPr/>
              </p:nvSpPr>
              <p:spPr>
                <a:xfrm rot="-9062711" flipH="1">
                  <a:off x="5258212" y="3816182"/>
                  <a:ext cx="55837" cy="43203"/>
                </a:xfrm>
                <a:custGeom>
                  <a:avLst/>
                  <a:gdLst/>
                  <a:ahLst/>
                  <a:cxnLst/>
                  <a:rect l="l" t="t" r="r" b="b"/>
                  <a:pathLst>
                    <a:path w="80094" h="76756" extrusionOk="0">
                      <a:moveTo>
                        <a:pt x="80094" y="0"/>
                      </a:moveTo>
                      <a:lnTo>
                        <a:pt x="0" y="76756"/>
                      </a:lnTo>
                    </a:path>
                  </a:pathLst>
                </a:custGeom>
                <a:noFill/>
                <a:ln w="12700" cap="flat" cmpd="sng">
                  <a:solidFill>
                    <a:srgbClr val="2E471D"/>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grpSp>
          <p:sp>
            <p:nvSpPr>
              <p:cNvPr id="119" name="Google Shape;75;p13">
                <a:extLst>
                  <a:ext uri="{FF2B5EF4-FFF2-40B4-BE49-F238E27FC236}">
                    <a16:creationId xmlns:a16="http://schemas.microsoft.com/office/drawing/2014/main" id="{D1E2D8D9-75C3-2E9E-5F2F-740AF17EFDBE}"/>
                  </a:ext>
                </a:extLst>
              </p:cNvPr>
              <p:cNvSpPr/>
              <p:nvPr/>
            </p:nvSpPr>
            <p:spPr>
              <a:xfrm>
                <a:off x="911266" y="459795"/>
                <a:ext cx="254556" cy="138564"/>
              </a:xfrm>
              <a:prstGeom prst="cloud">
                <a:avLst/>
              </a:prstGeom>
              <a:gradFill>
                <a:gsLst>
                  <a:gs pos="0">
                    <a:schemeClr val="accent3">
                      <a:lumMod val="20000"/>
                      <a:lumOff val="80000"/>
                    </a:schemeClr>
                  </a:gs>
                  <a:gs pos="52000">
                    <a:schemeClr val="accent3">
                      <a:lumMod val="40000"/>
                      <a:lumOff val="60000"/>
                    </a:schemeClr>
                  </a:gs>
                  <a:gs pos="100000">
                    <a:srgbClr val="8296B0"/>
                  </a:gs>
                </a:gsLst>
                <a:lin ang="18900044"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20" name="Circle: Hollow 158">
                <a:extLst>
                  <a:ext uri="{FF2B5EF4-FFF2-40B4-BE49-F238E27FC236}">
                    <a16:creationId xmlns:a16="http://schemas.microsoft.com/office/drawing/2014/main" id="{3E5D1A11-3C49-CE3D-499F-57A426EFEB10}"/>
                  </a:ext>
                </a:extLst>
              </p:cNvPr>
              <p:cNvSpPr/>
              <p:nvPr/>
            </p:nvSpPr>
            <p:spPr>
              <a:xfrm>
                <a:off x="28368" y="126511"/>
                <a:ext cx="1500351" cy="1510903"/>
              </a:xfrm>
              <a:prstGeom prst="donut">
                <a:avLst>
                  <a:gd name="adj" fmla="val 846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21" name="Google Shape;76;p13">
                <a:extLst>
                  <a:ext uri="{FF2B5EF4-FFF2-40B4-BE49-F238E27FC236}">
                    <a16:creationId xmlns:a16="http://schemas.microsoft.com/office/drawing/2014/main" id="{B3745DFF-CB81-87E7-EB30-83D391E8027B}"/>
                  </a:ext>
                </a:extLst>
              </p:cNvPr>
              <p:cNvSpPr/>
              <p:nvPr/>
            </p:nvSpPr>
            <p:spPr>
              <a:xfrm>
                <a:off x="157195" y="251963"/>
                <a:ext cx="1247213" cy="1260000"/>
              </a:xfrm>
              <a:prstGeom prst="ellipse">
                <a:avLst/>
              </a:prstGeom>
              <a:noFill/>
              <a:ln w="28575" cap="flat" cmpd="sng">
                <a:solidFill>
                  <a:srgbClr val="00626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22" name="Google Shape;75;p13">
                <a:extLst>
                  <a:ext uri="{FF2B5EF4-FFF2-40B4-BE49-F238E27FC236}">
                    <a16:creationId xmlns:a16="http://schemas.microsoft.com/office/drawing/2014/main" id="{0799D4EC-AF61-246B-56AF-52C6B22371D5}"/>
                  </a:ext>
                </a:extLst>
              </p:cNvPr>
              <p:cNvSpPr/>
              <p:nvPr/>
            </p:nvSpPr>
            <p:spPr>
              <a:xfrm>
                <a:off x="705078" y="356002"/>
                <a:ext cx="295658" cy="189178"/>
              </a:xfrm>
              <a:prstGeom prst="cloud">
                <a:avLst/>
              </a:prstGeom>
              <a:gradFill>
                <a:gsLst>
                  <a:gs pos="0">
                    <a:schemeClr val="bg1"/>
                  </a:gs>
                  <a:gs pos="52000">
                    <a:schemeClr val="accent3">
                      <a:lumMod val="40000"/>
                      <a:lumOff val="60000"/>
                    </a:schemeClr>
                  </a:gs>
                  <a:gs pos="100000">
                    <a:srgbClr val="8296B0"/>
                  </a:gs>
                </a:gsLst>
                <a:lin ang="18900044"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cxnSp>
            <p:nvCxnSpPr>
              <p:cNvPr id="123" name="Straight Connector 122">
                <a:extLst>
                  <a:ext uri="{FF2B5EF4-FFF2-40B4-BE49-F238E27FC236}">
                    <a16:creationId xmlns:a16="http://schemas.microsoft.com/office/drawing/2014/main" id="{A295C1C3-3A57-3928-ADB9-B0A147F6C270}"/>
                  </a:ext>
                </a:extLst>
              </p:cNvPr>
              <p:cNvCxnSpPr/>
              <p:nvPr/>
            </p:nvCxnSpPr>
            <p:spPr>
              <a:xfrm>
                <a:off x="1628990" y="243796"/>
                <a:ext cx="0" cy="1276184"/>
              </a:xfrm>
              <a:prstGeom prst="line">
                <a:avLst/>
              </a:prstGeom>
              <a:ln w="19050">
                <a:solidFill>
                  <a:srgbClr val="00626C"/>
                </a:solidFill>
              </a:ln>
            </p:spPr>
            <p:style>
              <a:lnRef idx="1">
                <a:schemeClr val="accent1"/>
              </a:lnRef>
              <a:fillRef idx="0">
                <a:schemeClr val="accent1"/>
              </a:fillRef>
              <a:effectRef idx="0">
                <a:schemeClr val="accent1"/>
              </a:effectRef>
              <a:fontRef idx="minor">
                <a:schemeClr val="tx1"/>
              </a:fontRef>
            </p:style>
          </p:cxnSp>
          <p:sp>
            <p:nvSpPr>
              <p:cNvPr id="124" name="Google Shape;54;p13">
                <a:extLst>
                  <a:ext uri="{FF2B5EF4-FFF2-40B4-BE49-F238E27FC236}">
                    <a16:creationId xmlns:a16="http://schemas.microsoft.com/office/drawing/2014/main" id="{145D632C-218B-6BE2-8BF7-0286D761D2C1}"/>
                  </a:ext>
                </a:extLst>
              </p:cNvPr>
              <p:cNvSpPr txBox="1"/>
              <p:nvPr/>
            </p:nvSpPr>
            <p:spPr>
              <a:xfrm>
                <a:off x="1736441" y="399546"/>
                <a:ext cx="2924694" cy="964684"/>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US" sz="2800" b="1" dirty="0">
                    <a:solidFill>
                      <a:srgbClr val="00626C"/>
                    </a:solidFill>
                    <a:latin typeface="Candara" panose="020E0502030303020204" pitchFamily="34" charset="0"/>
                    <a:ea typeface="Calibri"/>
                    <a:cs typeface="Segoe UI Semibold" panose="020B0702040204020203" pitchFamily="34" charset="0"/>
                    <a:sym typeface="Calibri"/>
                  </a:rPr>
                  <a:t>Sustain/Ed</a:t>
                </a:r>
                <a:endParaRPr sz="2400" b="1" dirty="0">
                  <a:solidFill>
                    <a:srgbClr val="00626C"/>
                  </a:solidFill>
                  <a:latin typeface="Candara" panose="020E0502030303020204" pitchFamily="34" charset="0"/>
                  <a:cs typeface="Segoe UI Semibold" panose="020B0702040204020203" pitchFamily="34" charset="0"/>
                </a:endParaRPr>
              </a:p>
              <a:p>
                <a:pPr marL="0" lvl="0" indent="0" rtl="0">
                  <a:spcBef>
                    <a:spcPts val="0"/>
                  </a:spcBef>
                  <a:spcAft>
                    <a:spcPts val="0"/>
                  </a:spcAft>
                  <a:buNone/>
                </a:pPr>
                <a:r>
                  <a:rPr lang="en-GB" sz="2400" dirty="0">
                    <a:solidFill>
                      <a:srgbClr val="00626C"/>
                    </a:solidFill>
                    <a:latin typeface="Candara" panose="020E0502030303020204" pitchFamily="34" charset="0"/>
                    <a:ea typeface="Calibri"/>
                    <a:cs typeface="Segoe UI Semibold" panose="020B0702040204020203" pitchFamily="34" charset="0"/>
                    <a:sym typeface="Calibri"/>
                  </a:rPr>
                  <a:t>Learning module</a:t>
                </a:r>
                <a:endParaRPr sz="1900" dirty="0">
                  <a:solidFill>
                    <a:srgbClr val="00626C"/>
                  </a:solidFill>
                  <a:latin typeface="Candara" panose="020E0502030303020204" pitchFamily="34" charset="0"/>
                  <a:cs typeface="Segoe UI Semibold" panose="020B0702040204020203" pitchFamily="34" charset="0"/>
                </a:endParaRPr>
              </a:p>
            </p:txBody>
          </p:sp>
        </p:grpSp>
        <p:sp>
          <p:nvSpPr>
            <p:cNvPr id="110" name="Freeform: Shape 148">
              <a:extLst>
                <a:ext uri="{FF2B5EF4-FFF2-40B4-BE49-F238E27FC236}">
                  <a16:creationId xmlns:a16="http://schemas.microsoft.com/office/drawing/2014/main" id="{B6F113B8-A463-B559-CBCE-47450081FFEF}"/>
                </a:ext>
              </a:extLst>
            </p:cNvPr>
            <p:cNvSpPr/>
            <p:nvPr/>
          </p:nvSpPr>
          <p:spPr>
            <a:xfrm>
              <a:off x="326743" y="2795893"/>
              <a:ext cx="306917" cy="45719"/>
            </a:xfrm>
            <a:custGeom>
              <a:avLst/>
              <a:gdLst>
                <a:gd name="connsiteX0" fmla="*/ 0 w 359834"/>
                <a:gd name="connsiteY0" fmla="*/ 29980 h 62831"/>
                <a:gd name="connsiteX1" fmla="*/ 78317 w 359834"/>
                <a:gd name="connsiteY1" fmla="*/ 8813 h 62831"/>
                <a:gd name="connsiteX2" fmla="*/ 146050 w 359834"/>
                <a:gd name="connsiteY2" fmla="*/ 346 h 62831"/>
                <a:gd name="connsiteX3" fmla="*/ 182034 w 359834"/>
                <a:gd name="connsiteY3" fmla="*/ 19396 h 62831"/>
                <a:gd name="connsiteX4" fmla="*/ 188384 w 359834"/>
                <a:gd name="connsiteY4" fmla="*/ 42680 h 62831"/>
                <a:gd name="connsiteX5" fmla="*/ 198967 w 359834"/>
                <a:gd name="connsiteY5" fmla="*/ 59613 h 62831"/>
                <a:gd name="connsiteX6" fmla="*/ 234950 w 359834"/>
                <a:gd name="connsiteY6" fmla="*/ 61730 h 62831"/>
                <a:gd name="connsiteX7" fmla="*/ 275167 w 359834"/>
                <a:gd name="connsiteY7" fmla="*/ 46913 h 62831"/>
                <a:gd name="connsiteX8" fmla="*/ 317500 w 359834"/>
                <a:gd name="connsiteY8" fmla="*/ 29980 h 62831"/>
                <a:gd name="connsiteX9" fmla="*/ 359834 w 359834"/>
                <a:gd name="connsiteY9" fmla="*/ 15163 h 62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59834" h="62831">
                  <a:moveTo>
                    <a:pt x="0" y="29980"/>
                  </a:moveTo>
                  <a:cubicBezTo>
                    <a:pt x="26987" y="21866"/>
                    <a:pt x="53975" y="13752"/>
                    <a:pt x="78317" y="8813"/>
                  </a:cubicBezTo>
                  <a:cubicBezTo>
                    <a:pt x="102659" y="3874"/>
                    <a:pt x="128764" y="-1418"/>
                    <a:pt x="146050" y="346"/>
                  </a:cubicBezTo>
                  <a:cubicBezTo>
                    <a:pt x="163336" y="2110"/>
                    <a:pt x="174978" y="12340"/>
                    <a:pt x="182034" y="19396"/>
                  </a:cubicBezTo>
                  <a:cubicBezTo>
                    <a:pt x="189090" y="26452"/>
                    <a:pt x="185562" y="35977"/>
                    <a:pt x="188384" y="42680"/>
                  </a:cubicBezTo>
                  <a:cubicBezTo>
                    <a:pt x="191206" y="49383"/>
                    <a:pt x="191206" y="56438"/>
                    <a:pt x="198967" y="59613"/>
                  </a:cubicBezTo>
                  <a:cubicBezTo>
                    <a:pt x="206728" y="62788"/>
                    <a:pt x="222250" y="63847"/>
                    <a:pt x="234950" y="61730"/>
                  </a:cubicBezTo>
                  <a:cubicBezTo>
                    <a:pt x="247650" y="59613"/>
                    <a:pt x="261409" y="52205"/>
                    <a:pt x="275167" y="46913"/>
                  </a:cubicBezTo>
                  <a:cubicBezTo>
                    <a:pt x="288925" y="41621"/>
                    <a:pt x="303389" y="35272"/>
                    <a:pt x="317500" y="29980"/>
                  </a:cubicBezTo>
                  <a:cubicBezTo>
                    <a:pt x="331611" y="24688"/>
                    <a:pt x="345722" y="19925"/>
                    <a:pt x="359834" y="15163"/>
                  </a:cubicBezTo>
                </a:path>
              </a:pathLst>
            </a:custGeom>
            <a:noFill/>
            <a:ln w="12700">
              <a:solidFill>
                <a:srgbClr val="0062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1" name="Freeform: Shape 149">
              <a:extLst>
                <a:ext uri="{FF2B5EF4-FFF2-40B4-BE49-F238E27FC236}">
                  <a16:creationId xmlns:a16="http://schemas.microsoft.com/office/drawing/2014/main" id="{CE450197-9F94-842A-C10B-84E3D3856460}"/>
                </a:ext>
              </a:extLst>
            </p:cNvPr>
            <p:cNvSpPr/>
            <p:nvPr/>
          </p:nvSpPr>
          <p:spPr>
            <a:xfrm>
              <a:off x="379410" y="2907062"/>
              <a:ext cx="267448" cy="45697"/>
            </a:xfrm>
            <a:custGeom>
              <a:avLst/>
              <a:gdLst>
                <a:gd name="connsiteX0" fmla="*/ 0 w 359834"/>
                <a:gd name="connsiteY0" fmla="*/ 29980 h 62831"/>
                <a:gd name="connsiteX1" fmla="*/ 78317 w 359834"/>
                <a:gd name="connsiteY1" fmla="*/ 8813 h 62831"/>
                <a:gd name="connsiteX2" fmla="*/ 146050 w 359834"/>
                <a:gd name="connsiteY2" fmla="*/ 346 h 62831"/>
                <a:gd name="connsiteX3" fmla="*/ 182034 w 359834"/>
                <a:gd name="connsiteY3" fmla="*/ 19396 h 62831"/>
                <a:gd name="connsiteX4" fmla="*/ 188384 w 359834"/>
                <a:gd name="connsiteY4" fmla="*/ 42680 h 62831"/>
                <a:gd name="connsiteX5" fmla="*/ 198967 w 359834"/>
                <a:gd name="connsiteY5" fmla="*/ 59613 h 62831"/>
                <a:gd name="connsiteX6" fmla="*/ 234950 w 359834"/>
                <a:gd name="connsiteY6" fmla="*/ 61730 h 62831"/>
                <a:gd name="connsiteX7" fmla="*/ 275167 w 359834"/>
                <a:gd name="connsiteY7" fmla="*/ 46913 h 62831"/>
                <a:gd name="connsiteX8" fmla="*/ 317500 w 359834"/>
                <a:gd name="connsiteY8" fmla="*/ 29980 h 62831"/>
                <a:gd name="connsiteX9" fmla="*/ 359834 w 359834"/>
                <a:gd name="connsiteY9" fmla="*/ 15163 h 62831"/>
                <a:gd name="connsiteX0" fmla="*/ 0 w 341585"/>
                <a:gd name="connsiteY0" fmla="*/ 25587 h 62801"/>
                <a:gd name="connsiteX1" fmla="*/ 60068 w 341585"/>
                <a:gd name="connsiteY1" fmla="*/ 8783 h 62801"/>
                <a:gd name="connsiteX2" fmla="*/ 127801 w 341585"/>
                <a:gd name="connsiteY2" fmla="*/ 316 h 62801"/>
                <a:gd name="connsiteX3" fmla="*/ 163785 w 341585"/>
                <a:gd name="connsiteY3" fmla="*/ 19366 h 62801"/>
                <a:gd name="connsiteX4" fmla="*/ 170135 w 341585"/>
                <a:gd name="connsiteY4" fmla="*/ 42650 h 62801"/>
                <a:gd name="connsiteX5" fmla="*/ 180718 w 341585"/>
                <a:gd name="connsiteY5" fmla="*/ 59583 h 62801"/>
                <a:gd name="connsiteX6" fmla="*/ 216701 w 341585"/>
                <a:gd name="connsiteY6" fmla="*/ 61700 h 62801"/>
                <a:gd name="connsiteX7" fmla="*/ 256918 w 341585"/>
                <a:gd name="connsiteY7" fmla="*/ 46883 h 62801"/>
                <a:gd name="connsiteX8" fmla="*/ 299251 w 341585"/>
                <a:gd name="connsiteY8" fmla="*/ 29950 h 62801"/>
                <a:gd name="connsiteX9" fmla="*/ 341585 w 341585"/>
                <a:gd name="connsiteY9" fmla="*/ 15133 h 62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41585" h="62801">
                  <a:moveTo>
                    <a:pt x="0" y="25587"/>
                  </a:moveTo>
                  <a:cubicBezTo>
                    <a:pt x="26987" y="17473"/>
                    <a:pt x="38768" y="12995"/>
                    <a:pt x="60068" y="8783"/>
                  </a:cubicBezTo>
                  <a:cubicBezTo>
                    <a:pt x="81368" y="4571"/>
                    <a:pt x="110515" y="-1448"/>
                    <a:pt x="127801" y="316"/>
                  </a:cubicBezTo>
                  <a:cubicBezTo>
                    <a:pt x="145087" y="2080"/>
                    <a:pt x="156729" y="12310"/>
                    <a:pt x="163785" y="19366"/>
                  </a:cubicBezTo>
                  <a:cubicBezTo>
                    <a:pt x="170841" y="26422"/>
                    <a:pt x="167313" y="35947"/>
                    <a:pt x="170135" y="42650"/>
                  </a:cubicBezTo>
                  <a:cubicBezTo>
                    <a:pt x="172957" y="49353"/>
                    <a:pt x="172957" y="56408"/>
                    <a:pt x="180718" y="59583"/>
                  </a:cubicBezTo>
                  <a:cubicBezTo>
                    <a:pt x="188479" y="62758"/>
                    <a:pt x="204001" y="63817"/>
                    <a:pt x="216701" y="61700"/>
                  </a:cubicBezTo>
                  <a:cubicBezTo>
                    <a:pt x="229401" y="59583"/>
                    <a:pt x="243160" y="52175"/>
                    <a:pt x="256918" y="46883"/>
                  </a:cubicBezTo>
                  <a:cubicBezTo>
                    <a:pt x="270676" y="41591"/>
                    <a:pt x="285140" y="35242"/>
                    <a:pt x="299251" y="29950"/>
                  </a:cubicBezTo>
                  <a:cubicBezTo>
                    <a:pt x="313362" y="24658"/>
                    <a:pt x="327473" y="19895"/>
                    <a:pt x="341585" y="15133"/>
                  </a:cubicBezTo>
                </a:path>
              </a:pathLst>
            </a:custGeom>
            <a:noFill/>
            <a:ln w="12700">
              <a:solidFill>
                <a:srgbClr val="0062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41" name="TextBox 140">
            <a:extLst>
              <a:ext uri="{FF2B5EF4-FFF2-40B4-BE49-F238E27FC236}">
                <a16:creationId xmlns:a16="http://schemas.microsoft.com/office/drawing/2014/main" id="{C9A1C60D-5013-5B77-22DF-6589246D9571}"/>
              </a:ext>
            </a:extLst>
          </p:cNvPr>
          <p:cNvSpPr txBox="1"/>
          <p:nvPr/>
        </p:nvSpPr>
        <p:spPr>
          <a:xfrm>
            <a:off x="-73223" y="88843"/>
            <a:ext cx="4681090" cy="646331"/>
          </a:xfrm>
          <a:prstGeom prst="rect">
            <a:avLst/>
          </a:prstGeom>
          <a:noFill/>
        </p:spPr>
        <p:txBody>
          <a:bodyPr wrap="none" rtlCol="0">
            <a:spAutoFit/>
          </a:bodyPr>
          <a:lstStyle/>
          <a:p>
            <a:pPr algn="r"/>
            <a:r>
              <a:rPr lang="en-GB" sz="3600" dirty="0">
                <a:latin typeface="Candara" panose="020E0502030303020204" pitchFamily="34" charset="0"/>
              </a:rPr>
              <a:t>Chapter 7b - Inventions</a:t>
            </a:r>
          </a:p>
        </p:txBody>
      </p:sp>
    </p:spTree>
    <p:extLst>
      <p:ext uri="{BB962C8B-B14F-4D97-AF65-F5344CB8AC3E}">
        <p14:creationId xmlns:p14="http://schemas.microsoft.com/office/powerpoint/2010/main" val="3629211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257E4A2-83A1-4B32-9D6B-8AB58EF16B90}"/>
              </a:ext>
            </a:extLst>
          </p:cNvPr>
          <p:cNvSpPr txBox="1"/>
          <p:nvPr/>
        </p:nvSpPr>
        <p:spPr>
          <a:xfrm>
            <a:off x="4965429" y="807348"/>
            <a:ext cx="6586491" cy="1286160"/>
          </a:xfrm>
          <a:prstGeom prst="rect">
            <a:avLst/>
          </a:prstGeom>
        </p:spPr>
        <p:txBody>
          <a:bodyPr rot="0" spcFirstLastPara="0" vertOverflow="overflow" horzOverflow="overflow" vert="horz" lIns="91440" tIns="45720" rIns="91440" bIns="45720" numCol="1" spcCol="0" rtlCol="0" fromWordArt="0" anchor="b" anchorCtr="0" forceAA="0" compatLnSpc="1">
            <a:prstTxWarp prst="textNoShape">
              <a:avLst/>
            </a:prstTxWarp>
            <a:normAutofit/>
          </a:bodyPr>
          <a:lstStyle/>
          <a:p>
            <a:pPr>
              <a:lnSpc>
                <a:spcPct val="90000"/>
              </a:lnSpc>
              <a:spcBef>
                <a:spcPct val="0"/>
              </a:spcBef>
              <a:spcAft>
                <a:spcPts val="600"/>
              </a:spcAft>
            </a:pPr>
            <a:r>
              <a:rPr lang="en-US" sz="4100" dirty="0">
                <a:latin typeface="Candara"/>
                <a:ea typeface="+mj-ea"/>
                <a:cs typeface="+mj-cs"/>
              </a:rPr>
              <a:t>Learning intentions for Chapter 7b – Inventions</a:t>
            </a:r>
          </a:p>
        </p:txBody>
      </p:sp>
      <p:sp>
        <p:nvSpPr>
          <p:cNvPr id="3" name="TextBox 2">
            <a:extLst>
              <a:ext uri="{FF2B5EF4-FFF2-40B4-BE49-F238E27FC236}">
                <a16:creationId xmlns:a16="http://schemas.microsoft.com/office/drawing/2014/main" id="{B87B76EF-C727-4365-8A39-E19A1DF00A25}"/>
              </a:ext>
            </a:extLst>
          </p:cNvPr>
          <p:cNvSpPr txBox="1"/>
          <p:nvPr/>
        </p:nvSpPr>
        <p:spPr>
          <a:xfrm>
            <a:off x="4965431" y="2438400"/>
            <a:ext cx="6586489" cy="3785419"/>
          </a:xfrm>
          <a:prstGeom prst="rect">
            <a:avLst/>
          </a:prstGeom>
        </p:spPr>
        <p:txBody>
          <a:bodyPr rot="0" spcFirstLastPara="0" vertOverflow="overflow" horzOverflow="overflow" vert="horz" lIns="91440" tIns="45720" rIns="91440" bIns="45720" numCol="1" spcCol="0" rtlCol="0" fromWordArt="0" anchor="t" anchorCtr="0" forceAA="0" compatLnSpc="1">
            <a:prstTxWarp prst="textNoShape">
              <a:avLst/>
            </a:prstTxWarp>
            <a:normAutofit/>
          </a:bodyPr>
          <a:lstStyle/>
          <a:p>
            <a:pPr>
              <a:spcAft>
                <a:spcPts val="600"/>
              </a:spcAft>
              <a:buChar char="•"/>
            </a:pPr>
            <a:r>
              <a:rPr lang="en-US" sz="2000" dirty="0">
                <a:latin typeface="Candara"/>
                <a:cs typeface="Arial"/>
              </a:rPr>
              <a:t>Critically </a:t>
            </a:r>
            <a:r>
              <a:rPr lang="en-US" sz="2000" dirty="0" err="1">
                <a:latin typeface="Candara"/>
                <a:cs typeface="Arial"/>
              </a:rPr>
              <a:t>analysing</a:t>
            </a:r>
            <a:r>
              <a:rPr lang="en-US" sz="2000" dirty="0">
                <a:latin typeface="Candara"/>
                <a:cs typeface="Arial"/>
              </a:rPr>
              <a:t> how we can influence the climate based on our decisions</a:t>
            </a:r>
          </a:p>
          <a:p>
            <a:pPr>
              <a:spcAft>
                <a:spcPts val="600"/>
              </a:spcAft>
              <a:buChar char="•"/>
            </a:pPr>
            <a:r>
              <a:rPr lang="en-US" sz="2000" dirty="0">
                <a:latin typeface="Candara"/>
                <a:cs typeface="Arial"/>
              </a:rPr>
              <a:t>Finding reliable and real resources on the internet</a:t>
            </a:r>
          </a:p>
          <a:p>
            <a:pPr>
              <a:spcAft>
                <a:spcPts val="600"/>
              </a:spcAft>
              <a:buChar char="•"/>
            </a:pPr>
            <a:r>
              <a:rPr lang="en-US" sz="2000" dirty="0">
                <a:latin typeface="Candara"/>
                <a:cs typeface="Arial"/>
              </a:rPr>
              <a:t>Debating and problem solving the best way to combat climate change</a:t>
            </a:r>
          </a:p>
          <a:p>
            <a:pPr>
              <a:spcAft>
                <a:spcPts val="600"/>
              </a:spcAft>
              <a:buChar char="•"/>
            </a:pPr>
            <a:endParaRPr lang="en-US" sz="2000" dirty="0">
              <a:latin typeface="Candara"/>
              <a:cs typeface="Arial"/>
            </a:endParaRPr>
          </a:p>
          <a:p>
            <a:pPr>
              <a:spcAft>
                <a:spcPts val="600"/>
              </a:spcAft>
              <a:buChar char="•"/>
            </a:pPr>
            <a:endParaRPr lang="en-US" sz="2000" dirty="0">
              <a:latin typeface="Candara"/>
            </a:endParaRPr>
          </a:p>
          <a:p>
            <a:pPr indent="-228600">
              <a:lnSpc>
                <a:spcPct val="90000"/>
              </a:lnSpc>
              <a:spcAft>
                <a:spcPts val="600"/>
              </a:spcAft>
              <a:buFont typeface="Arial" panose="020B0604020202020204" pitchFamily="34" charset="0"/>
              <a:buChar char="•"/>
            </a:pPr>
            <a:endParaRPr lang="en-US" sz="2000" dirty="0">
              <a:latin typeface="Candara"/>
            </a:endParaRPr>
          </a:p>
        </p:txBody>
      </p:sp>
      <p:pic>
        <p:nvPicPr>
          <p:cNvPr id="6" name="Picture 4">
            <a:extLst>
              <a:ext uri="{FF2B5EF4-FFF2-40B4-BE49-F238E27FC236}">
                <a16:creationId xmlns:a16="http://schemas.microsoft.com/office/drawing/2014/main" id="{D7EF1D49-8AD6-4AD4-BB8C-F0E8E0D2C701}"/>
              </a:ext>
            </a:extLst>
          </p:cNvPr>
          <p:cNvPicPr>
            <a:picLocks noChangeAspect="1"/>
          </p:cNvPicPr>
          <p:nvPr/>
        </p:nvPicPr>
        <p:blipFill rotWithShape="1">
          <a:blip r:embed="rId2"/>
          <a:srcRect l="50370" r="8045" b="3"/>
          <a:stretch/>
        </p:blipFill>
        <p:spPr>
          <a:xfrm>
            <a:off x="20" y="10"/>
            <a:ext cx="4635571" cy="6857990"/>
          </a:xfrm>
          <a:prstGeom prst="rect">
            <a:avLst/>
          </a:prstGeom>
          <a:effectLst/>
        </p:spPr>
      </p:pic>
      <p:cxnSp>
        <p:nvCxnSpPr>
          <p:cNvPr id="8" name="Straight Arrow Connector 7">
            <a:extLst>
              <a:ext uri="{FF2B5EF4-FFF2-40B4-BE49-F238E27FC236}">
                <a16:creationId xmlns:a16="http://schemas.microsoft.com/office/drawing/2014/main" id="{5760EB0A-FE6F-47DE-9A9E-679DEC463711}"/>
              </a:ext>
            </a:extLst>
          </p:cNvPr>
          <p:cNvCxnSpPr/>
          <p:nvPr/>
        </p:nvCxnSpPr>
        <p:spPr>
          <a:xfrm>
            <a:off x="5065016" y="2163925"/>
            <a:ext cx="6588000" cy="8659"/>
          </a:xfrm>
          <a:prstGeom prst="straightConnector1">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grpSp>
        <p:nvGrpSpPr>
          <p:cNvPr id="41" name="Group 40">
            <a:extLst>
              <a:ext uri="{FF2B5EF4-FFF2-40B4-BE49-F238E27FC236}">
                <a16:creationId xmlns:a16="http://schemas.microsoft.com/office/drawing/2014/main" id="{C2DCA1C1-96BE-449A-9979-0B3240C72E78}"/>
              </a:ext>
            </a:extLst>
          </p:cNvPr>
          <p:cNvGrpSpPr>
            <a:grpSpLocks noChangeAspect="1"/>
          </p:cNvGrpSpPr>
          <p:nvPr/>
        </p:nvGrpSpPr>
        <p:grpSpPr>
          <a:xfrm>
            <a:off x="9507562" y="106296"/>
            <a:ext cx="2534614" cy="834783"/>
            <a:chOff x="94314" y="1803965"/>
            <a:chExt cx="4594005" cy="1513069"/>
          </a:xfrm>
        </p:grpSpPr>
        <p:grpSp>
          <p:nvGrpSpPr>
            <p:cNvPr id="42" name="Group 41">
              <a:extLst>
                <a:ext uri="{FF2B5EF4-FFF2-40B4-BE49-F238E27FC236}">
                  <a16:creationId xmlns:a16="http://schemas.microsoft.com/office/drawing/2014/main" id="{FC841948-E446-40E4-97F4-FBDDE85D7B83}"/>
                </a:ext>
              </a:extLst>
            </p:cNvPr>
            <p:cNvGrpSpPr/>
            <p:nvPr/>
          </p:nvGrpSpPr>
          <p:grpSpPr>
            <a:xfrm>
              <a:off x="94314" y="1803965"/>
              <a:ext cx="4594005" cy="1513069"/>
              <a:chOff x="28368" y="126511"/>
              <a:chExt cx="4594005" cy="1513069"/>
            </a:xfrm>
          </p:grpSpPr>
          <p:sp>
            <p:nvSpPr>
              <p:cNvPr id="45" name="Rectangle 44">
                <a:extLst>
                  <a:ext uri="{FF2B5EF4-FFF2-40B4-BE49-F238E27FC236}">
                    <a16:creationId xmlns:a16="http://schemas.microsoft.com/office/drawing/2014/main" id="{5270AD6E-E91F-466B-B6E7-830E82529C5D}"/>
                  </a:ext>
                </a:extLst>
              </p:cNvPr>
              <p:cNvSpPr/>
              <p:nvPr/>
            </p:nvSpPr>
            <p:spPr>
              <a:xfrm>
                <a:off x="749261" y="127580"/>
                <a:ext cx="3873112" cy="1512000"/>
              </a:xfrm>
              <a:prstGeom prst="rect">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a:p>
            </p:txBody>
          </p:sp>
          <p:sp>
            <p:nvSpPr>
              <p:cNvPr id="46" name="Oval 45">
                <a:extLst>
                  <a:ext uri="{FF2B5EF4-FFF2-40B4-BE49-F238E27FC236}">
                    <a16:creationId xmlns:a16="http://schemas.microsoft.com/office/drawing/2014/main" id="{DD7E7AF5-CF70-4DC9-B5E3-E8178468E2BA}"/>
                  </a:ext>
                </a:extLst>
              </p:cNvPr>
              <p:cNvSpPr>
                <a:spLocks noChangeAspect="1"/>
              </p:cNvSpPr>
              <p:nvPr/>
            </p:nvSpPr>
            <p:spPr>
              <a:xfrm>
                <a:off x="157195" y="264979"/>
                <a:ext cx="1260000" cy="1260000"/>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a:p>
            </p:txBody>
          </p:sp>
          <p:sp>
            <p:nvSpPr>
              <p:cNvPr id="47" name="Freeform: Shape 152">
                <a:extLst>
                  <a:ext uri="{FF2B5EF4-FFF2-40B4-BE49-F238E27FC236}">
                    <a16:creationId xmlns:a16="http://schemas.microsoft.com/office/drawing/2014/main" id="{ACFF1515-AC34-4B39-B416-04839553341E}"/>
                  </a:ext>
                </a:extLst>
              </p:cNvPr>
              <p:cNvSpPr/>
              <p:nvPr/>
            </p:nvSpPr>
            <p:spPr>
              <a:xfrm>
                <a:off x="186266" y="1065693"/>
                <a:ext cx="488315" cy="454872"/>
              </a:xfrm>
              <a:custGeom>
                <a:avLst/>
                <a:gdLst>
                  <a:gd name="connsiteX0" fmla="*/ 0 w 502920"/>
                  <a:gd name="connsiteY0" fmla="*/ 0 h 457200"/>
                  <a:gd name="connsiteX1" fmla="*/ 76200 w 502920"/>
                  <a:gd name="connsiteY1" fmla="*/ 177800 h 457200"/>
                  <a:gd name="connsiteX2" fmla="*/ 137160 w 502920"/>
                  <a:gd name="connsiteY2" fmla="*/ 279400 h 457200"/>
                  <a:gd name="connsiteX3" fmla="*/ 243840 w 502920"/>
                  <a:gd name="connsiteY3" fmla="*/ 365760 h 457200"/>
                  <a:gd name="connsiteX4" fmla="*/ 340360 w 502920"/>
                  <a:gd name="connsiteY4" fmla="*/ 421640 h 457200"/>
                  <a:gd name="connsiteX5" fmla="*/ 431800 w 502920"/>
                  <a:gd name="connsiteY5" fmla="*/ 457200 h 457200"/>
                  <a:gd name="connsiteX6" fmla="*/ 502920 w 502920"/>
                  <a:gd name="connsiteY6" fmla="*/ 431800 h 457200"/>
                  <a:gd name="connsiteX7" fmla="*/ 482600 w 502920"/>
                  <a:gd name="connsiteY7" fmla="*/ 289560 h 457200"/>
                  <a:gd name="connsiteX8" fmla="*/ 492760 w 502920"/>
                  <a:gd name="connsiteY8" fmla="*/ 157480 h 457200"/>
                  <a:gd name="connsiteX9" fmla="*/ 502920 w 502920"/>
                  <a:gd name="connsiteY9" fmla="*/ 50800 h 457200"/>
                  <a:gd name="connsiteX10" fmla="*/ 0 w 502920"/>
                  <a:gd name="connsiteY10" fmla="*/ 0 h 457200"/>
                  <a:gd name="connsiteX0" fmla="*/ 0 w 497840"/>
                  <a:gd name="connsiteY0" fmla="*/ 0 h 411480"/>
                  <a:gd name="connsiteX1" fmla="*/ 71120 w 497840"/>
                  <a:gd name="connsiteY1" fmla="*/ 132080 h 411480"/>
                  <a:gd name="connsiteX2" fmla="*/ 132080 w 497840"/>
                  <a:gd name="connsiteY2" fmla="*/ 233680 h 411480"/>
                  <a:gd name="connsiteX3" fmla="*/ 238760 w 497840"/>
                  <a:gd name="connsiteY3" fmla="*/ 320040 h 411480"/>
                  <a:gd name="connsiteX4" fmla="*/ 335280 w 497840"/>
                  <a:gd name="connsiteY4" fmla="*/ 375920 h 411480"/>
                  <a:gd name="connsiteX5" fmla="*/ 426720 w 497840"/>
                  <a:gd name="connsiteY5" fmla="*/ 411480 h 411480"/>
                  <a:gd name="connsiteX6" fmla="*/ 497840 w 497840"/>
                  <a:gd name="connsiteY6" fmla="*/ 386080 h 411480"/>
                  <a:gd name="connsiteX7" fmla="*/ 477520 w 497840"/>
                  <a:gd name="connsiteY7" fmla="*/ 243840 h 411480"/>
                  <a:gd name="connsiteX8" fmla="*/ 487680 w 497840"/>
                  <a:gd name="connsiteY8" fmla="*/ 111760 h 411480"/>
                  <a:gd name="connsiteX9" fmla="*/ 497840 w 497840"/>
                  <a:gd name="connsiteY9" fmla="*/ 5080 h 411480"/>
                  <a:gd name="connsiteX10" fmla="*/ 0 w 497840"/>
                  <a:gd name="connsiteY10" fmla="*/ 0 h 411480"/>
                  <a:gd name="connsiteX0" fmla="*/ 0 w 488315"/>
                  <a:gd name="connsiteY0" fmla="*/ 4445 h 406400"/>
                  <a:gd name="connsiteX1" fmla="*/ 61595 w 488315"/>
                  <a:gd name="connsiteY1" fmla="*/ 127000 h 406400"/>
                  <a:gd name="connsiteX2" fmla="*/ 122555 w 488315"/>
                  <a:gd name="connsiteY2" fmla="*/ 228600 h 406400"/>
                  <a:gd name="connsiteX3" fmla="*/ 229235 w 488315"/>
                  <a:gd name="connsiteY3" fmla="*/ 314960 h 406400"/>
                  <a:gd name="connsiteX4" fmla="*/ 325755 w 488315"/>
                  <a:gd name="connsiteY4" fmla="*/ 370840 h 406400"/>
                  <a:gd name="connsiteX5" fmla="*/ 417195 w 488315"/>
                  <a:gd name="connsiteY5" fmla="*/ 406400 h 406400"/>
                  <a:gd name="connsiteX6" fmla="*/ 488315 w 488315"/>
                  <a:gd name="connsiteY6" fmla="*/ 381000 h 406400"/>
                  <a:gd name="connsiteX7" fmla="*/ 467995 w 488315"/>
                  <a:gd name="connsiteY7" fmla="*/ 238760 h 406400"/>
                  <a:gd name="connsiteX8" fmla="*/ 478155 w 488315"/>
                  <a:gd name="connsiteY8" fmla="*/ 106680 h 406400"/>
                  <a:gd name="connsiteX9" fmla="*/ 488315 w 488315"/>
                  <a:gd name="connsiteY9" fmla="*/ 0 h 406400"/>
                  <a:gd name="connsiteX10" fmla="*/ 0 w 488315"/>
                  <a:gd name="connsiteY10" fmla="*/ 4445 h 406400"/>
                  <a:gd name="connsiteX0" fmla="*/ 0 w 488315"/>
                  <a:gd name="connsiteY0" fmla="*/ 0 h 408305"/>
                  <a:gd name="connsiteX1" fmla="*/ 61595 w 488315"/>
                  <a:gd name="connsiteY1" fmla="*/ 128905 h 408305"/>
                  <a:gd name="connsiteX2" fmla="*/ 122555 w 488315"/>
                  <a:gd name="connsiteY2" fmla="*/ 230505 h 408305"/>
                  <a:gd name="connsiteX3" fmla="*/ 229235 w 488315"/>
                  <a:gd name="connsiteY3" fmla="*/ 316865 h 408305"/>
                  <a:gd name="connsiteX4" fmla="*/ 325755 w 488315"/>
                  <a:gd name="connsiteY4" fmla="*/ 372745 h 408305"/>
                  <a:gd name="connsiteX5" fmla="*/ 417195 w 488315"/>
                  <a:gd name="connsiteY5" fmla="*/ 408305 h 408305"/>
                  <a:gd name="connsiteX6" fmla="*/ 488315 w 488315"/>
                  <a:gd name="connsiteY6" fmla="*/ 382905 h 408305"/>
                  <a:gd name="connsiteX7" fmla="*/ 467995 w 488315"/>
                  <a:gd name="connsiteY7" fmla="*/ 240665 h 408305"/>
                  <a:gd name="connsiteX8" fmla="*/ 478155 w 488315"/>
                  <a:gd name="connsiteY8" fmla="*/ 108585 h 408305"/>
                  <a:gd name="connsiteX9" fmla="*/ 488315 w 488315"/>
                  <a:gd name="connsiteY9" fmla="*/ 1905 h 408305"/>
                  <a:gd name="connsiteX10" fmla="*/ 0 w 488315"/>
                  <a:gd name="connsiteY10" fmla="*/ 0 h 408305"/>
                  <a:gd name="connsiteX0" fmla="*/ 0 w 488315"/>
                  <a:gd name="connsiteY0" fmla="*/ 0 h 454872"/>
                  <a:gd name="connsiteX1" fmla="*/ 61595 w 488315"/>
                  <a:gd name="connsiteY1" fmla="*/ 128905 h 454872"/>
                  <a:gd name="connsiteX2" fmla="*/ 122555 w 488315"/>
                  <a:gd name="connsiteY2" fmla="*/ 230505 h 454872"/>
                  <a:gd name="connsiteX3" fmla="*/ 229235 w 488315"/>
                  <a:gd name="connsiteY3" fmla="*/ 316865 h 454872"/>
                  <a:gd name="connsiteX4" fmla="*/ 325755 w 488315"/>
                  <a:gd name="connsiteY4" fmla="*/ 372745 h 454872"/>
                  <a:gd name="connsiteX5" fmla="*/ 476462 w 488315"/>
                  <a:gd name="connsiteY5" fmla="*/ 454872 h 454872"/>
                  <a:gd name="connsiteX6" fmla="*/ 488315 w 488315"/>
                  <a:gd name="connsiteY6" fmla="*/ 382905 h 454872"/>
                  <a:gd name="connsiteX7" fmla="*/ 467995 w 488315"/>
                  <a:gd name="connsiteY7" fmla="*/ 240665 h 454872"/>
                  <a:gd name="connsiteX8" fmla="*/ 478155 w 488315"/>
                  <a:gd name="connsiteY8" fmla="*/ 108585 h 454872"/>
                  <a:gd name="connsiteX9" fmla="*/ 488315 w 488315"/>
                  <a:gd name="connsiteY9" fmla="*/ 1905 h 454872"/>
                  <a:gd name="connsiteX10" fmla="*/ 0 w 488315"/>
                  <a:gd name="connsiteY10" fmla="*/ 0 h 454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88315" h="454872">
                    <a:moveTo>
                      <a:pt x="0" y="0"/>
                    </a:moveTo>
                    <a:lnTo>
                      <a:pt x="61595" y="128905"/>
                    </a:lnTo>
                    <a:lnTo>
                      <a:pt x="122555" y="230505"/>
                    </a:lnTo>
                    <a:lnTo>
                      <a:pt x="229235" y="316865"/>
                    </a:lnTo>
                    <a:lnTo>
                      <a:pt x="325755" y="372745"/>
                    </a:lnTo>
                    <a:lnTo>
                      <a:pt x="476462" y="454872"/>
                    </a:lnTo>
                    <a:lnTo>
                      <a:pt x="488315" y="382905"/>
                    </a:lnTo>
                    <a:lnTo>
                      <a:pt x="467995" y="240665"/>
                    </a:lnTo>
                    <a:lnTo>
                      <a:pt x="478155" y="108585"/>
                    </a:lnTo>
                    <a:lnTo>
                      <a:pt x="488315" y="1905"/>
                    </a:lnTo>
                    <a:lnTo>
                      <a:pt x="0" y="0"/>
                    </a:lnTo>
                    <a:close/>
                  </a:path>
                </a:pathLst>
              </a:custGeom>
              <a:gradFill flip="none" rotWithShape="1">
                <a:gsLst>
                  <a:gs pos="0">
                    <a:srgbClr val="2FC9FF"/>
                  </a:gs>
                  <a:gs pos="83000">
                    <a:srgbClr val="009ED6"/>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dirty="0"/>
              </a:p>
            </p:txBody>
          </p:sp>
          <p:sp>
            <p:nvSpPr>
              <p:cNvPr id="48" name="Google Shape;55;p13">
                <a:extLst>
                  <a:ext uri="{FF2B5EF4-FFF2-40B4-BE49-F238E27FC236}">
                    <a16:creationId xmlns:a16="http://schemas.microsoft.com/office/drawing/2014/main" id="{A0C7BCB5-CFEA-4565-9F74-B2A693B95230}"/>
                  </a:ext>
                </a:extLst>
              </p:cNvPr>
              <p:cNvSpPr/>
              <p:nvPr/>
            </p:nvSpPr>
            <p:spPr>
              <a:xfrm>
                <a:off x="598317" y="1030543"/>
                <a:ext cx="763279" cy="494291"/>
              </a:xfrm>
              <a:custGeom>
                <a:avLst/>
                <a:gdLst>
                  <a:gd name="connsiteX0" fmla="*/ 371446 w 1137507"/>
                  <a:gd name="connsiteY0" fmla="*/ 171392 h 499826"/>
                  <a:gd name="connsiteX1" fmla="*/ 10075 w 1137507"/>
                  <a:gd name="connsiteY1" fmla="*/ 177924 h 499826"/>
                  <a:gd name="connsiteX2" fmla="*/ 114094 w 1137507"/>
                  <a:gd name="connsiteY2" fmla="*/ 315809 h 499826"/>
                  <a:gd name="connsiteX3" fmla="*/ 259236 w 1137507"/>
                  <a:gd name="connsiteY3" fmla="*/ 422247 h 499826"/>
                  <a:gd name="connsiteX4" fmla="*/ 392284 w 1137507"/>
                  <a:gd name="connsiteY4" fmla="*/ 475466 h 499826"/>
                  <a:gd name="connsiteX5" fmla="*/ 539846 w 1137507"/>
                  <a:gd name="connsiteY5" fmla="*/ 499657 h 499826"/>
                  <a:gd name="connsiteX6" fmla="*/ 706760 w 1137507"/>
                  <a:gd name="connsiteY6" fmla="*/ 482724 h 499826"/>
                  <a:gd name="connsiteX7" fmla="*/ 873675 w 1137507"/>
                  <a:gd name="connsiteY7" fmla="*/ 422247 h 499826"/>
                  <a:gd name="connsiteX8" fmla="*/ 1004303 w 1137507"/>
                  <a:gd name="connsiteY8" fmla="*/ 318228 h 499826"/>
                  <a:gd name="connsiteX9" fmla="*/ 1105903 w 1137507"/>
                  <a:gd name="connsiteY9" fmla="*/ 190019 h 499826"/>
                  <a:gd name="connsiteX10" fmla="*/ 1137351 w 1137507"/>
                  <a:gd name="connsiteY10" fmla="*/ 117447 h 499826"/>
                  <a:gd name="connsiteX11" fmla="*/ 1096227 w 1137507"/>
                  <a:gd name="connsiteY11" fmla="*/ 71485 h 499826"/>
                  <a:gd name="connsiteX12" fmla="*/ 992208 w 1137507"/>
                  <a:gd name="connsiteY12" fmla="*/ 93257 h 499826"/>
                  <a:gd name="connsiteX13" fmla="*/ 900284 w 1137507"/>
                  <a:gd name="connsiteY13" fmla="*/ 148895 h 499826"/>
                  <a:gd name="connsiteX14" fmla="*/ 793846 w 1137507"/>
                  <a:gd name="connsiteY14" fmla="*/ 144057 h 499826"/>
                  <a:gd name="connsiteX15" fmla="*/ 639027 w 1137507"/>
                  <a:gd name="connsiteY15" fmla="*/ 42457 h 499826"/>
                  <a:gd name="connsiteX16" fmla="*/ 525332 w 1137507"/>
                  <a:gd name="connsiteY16" fmla="*/ 1333 h 499826"/>
                  <a:gd name="connsiteX17" fmla="*/ 474532 w 1137507"/>
                  <a:gd name="connsiteY17" fmla="*/ 13428 h 499826"/>
                  <a:gd name="connsiteX18" fmla="*/ 421313 w 1137507"/>
                  <a:gd name="connsiteY18" fmla="*/ 15847 h 499826"/>
                  <a:gd name="connsiteX19" fmla="*/ 329389 w 1137507"/>
                  <a:gd name="connsiteY19" fmla="*/ 1333 h 499826"/>
                  <a:gd name="connsiteX20" fmla="*/ 210856 w 1137507"/>
                  <a:gd name="connsiteY20" fmla="*/ 54552 h 499826"/>
                  <a:gd name="connsiteX21" fmla="*/ 97160 w 1137507"/>
                  <a:gd name="connsiteY21" fmla="*/ 15847 h 499826"/>
                  <a:gd name="connsiteX22" fmla="*/ 371446 w 1137507"/>
                  <a:gd name="connsiteY22" fmla="*/ 171392 h 499826"/>
                  <a:gd name="connsiteX0" fmla="*/ 278713 w 1044774"/>
                  <a:gd name="connsiteY0" fmla="*/ 171392 h 499826"/>
                  <a:gd name="connsiteX1" fmla="*/ 229563 w 1044774"/>
                  <a:gd name="connsiteY1" fmla="*/ 340484 h 499826"/>
                  <a:gd name="connsiteX2" fmla="*/ 21361 w 1044774"/>
                  <a:gd name="connsiteY2" fmla="*/ 315809 h 499826"/>
                  <a:gd name="connsiteX3" fmla="*/ 166503 w 1044774"/>
                  <a:gd name="connsiteY3" fmla="*/ 422247 h 499826"/>
                  <a:gd name="connsiteX4" fmla="*/ 299551 w 1044774"/>
                  <a:gd name="connsiteY4" fmla="*/ 475466 h 499826"/>
                  <a:gd name="connsiteX5" fmla="*/ 447113 w 1044774"/>
                  <a:gd name="connsiteY5" fmla="*/ 499657 h 499826"/>
                  <a:gd name="connsiteX6" fmla="*/ 614027 w 1044774"/>
                  <a:gd name="connsiteY6" fmla="*/ 482724 h 499826"/>
                  <a:gd name="connsiteX7" fmla="*/ 780942 w 1044774"/>
                  <a:gd name="connsiteY7" fmla="*/ 422247 h 499826"/>
                  <a:gd name="connsiteX8" fmla="*/ 911570 w 1044774"/>
                  <a:gd name="connsiteY8" fmla="*/ 318228 h 499826"/>
                  <a:gd name="connsiteX9" fmla="*/ 1013170 w 1044774"/>
                  <a:gd name="connsiteY9" fmla="*/ 190019 h 499826"/>
                  <a:gd name="connsiteX10" fmla="*/ 1044618 w 1044774"/>
                  <a:gd name="connsiteY10" fmla="*/ 117447 h 499826"/>
                  <a:gd name="connsiteX11" fmla="*/ 1003494 w 1044774"/>
                  <a:gd name="connsiteY11" fmla="*/ 71485 h 499826"/>
                  <a:gd name="connsiteX12" fmla="*/ 899475 w 1044774"/>
                  <a:gd name="connsiteY12" fmla="*/ 93257 h 499826"/>
                  <a:gd name="connsiteX13" fmla="*/ 807551 w 1044774"/>
                  <a:gd name="connsiteY13" fmla="*/ 148895 h 499826"/>
                  <a:gd name="connsiteX14" fmla="*/ 701113 w 1044774"/>
                  <a:gd name="connsiteY14" fmla="*/ 144057 h 499826"/>
                  <a:gd name="connsiteX15" fmla="*/ 546294 w 1044774"/>
                  <a:gd name="connsiteY15" fmla="*/ 42457 h 499826"/>
                  <a:gd name="connsiteX16" fmla="*/ 432599 w 1044774"/>
                  <a:gd name="connsiteY16" fmla="*/ 1333 h 499826"/>
                  <a:gd name="connsiteX17" fmla="*/ 381799 w 1044774"/>
                  <a:gd name="connsiteY17" fmla="*/ 13428 h 499826"/>
                  <a:gd name="connsiteX18" fmla="*/ 328580 w 1044774"/>
                  <a:gd name="connsiteY18" fmla="*/ 15847 h 499826"/>
                  <a:gd name="connsiteX19" fmla="*/ 236656 w 1044774"/>
                  <a:gd name="connsiteY19" fmla="*/ 1333 h 499826"/>
                  <a:gd name="connsiteX20" fmla="*/ 118123 w 1044774"/>
                  <a:gd name="connsiteY20" fmla="*/ 54552 h 499826"/>
                  <a:gd name="connsiteX21" fmla="*/ 4427 w 1044774"/>
                  <a:gd name="connsiteY21" fmla="*/ 15847 h 499826"/>
                  <a:gd name="connsiteX22" fmla="*/ 278713 w 1044774"/>
                  <a:gd name="connsiteY22" fmla="*/ 171392 h 499826"/>
                  <a:gd name="connsiteX0" fmla="*/ 258060 w 1024121"/>
                  <a:gd name="connsiteY0" fmla="*/ 171392 h 499826"/>
                  <a:gd name="connsiteX1" fmla="*/ 208910 w 1024121"/>
                  <a:gd name="connsiteY1" fmla="*/ 340484 h 499826"/>
                  <a:gd name="connsiteX2" fmla="*/ 708 w 1024121"/>
                  <a:gd name="connsiteY2" fmla="*/ 315809 h 499826"/>
                  <a:gd name="connsiteX3" fmla="*/ 145850 w 1024121"/>
                  <a:gd name="connsiteY3" fmla="*/ 422247 h 499826"/>
                  <a:gd name="connsiteX4" fmla="*/ 278898 w 1024121"/>
                  <a:gd name="connsiteY4" fmla="*/ 475466 h 499826"/>
                  <a:gd name="connsiteX5" fmla="*/ 426460 w 1024121"/>
                  <a:gd name="connsiteY5" fmla="*/ 499657 h 499826"/>
                  <a:gd name="connsiteX6" fmla="*/ 593374 w 1024121"/>
                  <a:gd name="connsiteY6" fmla="*/ 482724 h 499826"/>
                  <a:gd name="connsiteX7" fmla="*/ 760289 w 1024121"/>
                  <a:gd name="connsiteY7" fmla="*/ 422247 h 499826"/>
                  <a:gd name="connsiteX8" fmla="*/ 890917 w 1024121"/>
                  <a:gd name="connsiteY8" fmla="*/ 318228 h 499826"/>
                  <a:gd name="connsiteX9" fmla="*/ 992517 w 1024121"/>
                  <a:gd name="connsiteY9" fmla="*/ 190019 h 499826"/>
                  <a:gd name="connsiteX10" fmla="*/ 1023965 w 1024121"/>
                  <a:gd name="connsiteY10" fmla="*/ 117447 h 499826"/>
                  <a:gd name="connsiteX11" fmla="*/ 982841 w 1024121"/>
                  <a:gd name="connsiteY11" fmla="*/ 71485 h 499826"/>
                  <a:gd name="connsiteX12" fmla="*/ 878822 w 1024121"/>
                  <a:gd name="connsiteY12" fmla="*/ 93257 h 499826"/>
                  <a:gd name="connsiteX13" fmla="*/ 786898 w 1024121"/>
                  <a:gd name="connsiteY13" fmla="*/ 148895 h 499826"/>
                  <a:gd name="connsiteX14" fmla="*/ 680460 w 1024121"/>
                  <a:gd name="connsiteY14" fmla="*/ 144057 h 499826"/>
                  <a:gd name="connsiteX15" fmla="*/ 525641 w 1024121"/>
                  <a:gd name="connsiteY15" fmla="*/ 42457 h 499826"/>
                  <a:gd name="connsiteX16" fmla="*/ 411946 w 1024121"/>
                  <a:gd name="connsiteY16" fmla="*/ 1333 h 499826"/>
                  <a:gd name="connsiteX17" fmla="*/ 361146 w 1024121"/>
                  <a:gd name="connsiteY17" fmla="*/ 13428 h 499826"/>
                  <a:gd name="connsiteX18" fmla="*/ 307927 w 1024121"/>
                  <a:gd name="connsiteY18" fmla="*/ 15847 h 499826"/>
                  <a:gd name="connsiteX19" fmla="*/ 216003 w 1024121"/>
                  <a:gd name="connsiteY19" fmla="*/ 1333 h 499826"/>
                  <a:gd name="connsiteX20" fmla="*/ 97470 w 1024121"/>
                  <a:gd name="connsiteY20" fmla="*/ 54552 h 499826"/>
                  <a:gd name="connsiteX21" fmla="*/ 258060 w 1024121"/>
                  <a:gd name="connsiteY21" fmla="*/ 171392 h 499826"/>
                  <a:gd name="connsiteX0" fmla="*/ 258060 w 1024121"/>
                  <a:gd name="connsiteY0" fmla="*/ 171392 h 499826"/>
                  <a:gd name="connsiteX1" fmla="*/ 208910 w 1024121"/>
                  <a:gd name="connsiteY1" fmla="*/ 340484 h 499826"/>
                  <a:gd name="connsiteX2" fmla="*/ 708 w 1024121"/>
                  <a:gd name="connsiteY2" fmla="*/ 315809 h 499826"/>
                  <a:gd name="connsiteX3" fmla="*/ 145850 w 1024121"/>
                  <a:gd name="connsiteY3" fmla="*/ 422247 h 499826"/>
                  <a:gd name="connsiteX4" fmla="*/ 278898 w 1024121"/>
                  <a:gd name="connsiteY4" fmla="*/ 475466 h 499826"/>
                  <a:gd name="connsiteX5" fmla="*/ 426460 w 1024121"/>
                  <a:gd name="connsiteY5" fmla="*/ 499657 h 499826"/>
                  <a:gd name="connsiteX6" fmla="*/ 593374 w 1024121"/>
                  <a:gd name="connsiteY6" fmla="*/ 482724 h 499826"/>
                  <a:gd name="connsiteX7" fmla="*/ 760289 w 1024121"/>
                  <a:gd name="connsiteY7" fmla="*/ 422247 h 499826"/>
                  <a:gd name="connsiteX8" fmla="*/ 890917 w 1024121"/>
                  <a:gd name="connsiteY8" fmla="*/ 318228 h 499826"/>
                  <a:gd name="connsiteX9" fmla="*/ 992517 w 1024121"/>
                  <a:gd name="connsiteY9" fmla="*/ 190019 h 499826"/>
                  <a:gd name="connsiteX10" fmla="*/ 1023965 w 1024121"/>
                  <a:gd name="connsiteY10" fmla="*/ 117447 h 499826"/>
                  <a:gd name="connsiteX11" fmla="*/ 982841 w 1024121"/>
                  <a:gd name="connsiteY11" fmla="*/ 71485 h 499826"/>
                  <a:gd name="connsiteX12" fmla="*/ 878822 w 1024121"/>
                  <a:gd name="connsiteY12" fmla="*/ 93257 h 499826"/>
                  <a:gd name="connsiteX13" fmla="*/ 786898 w 1024121"/>
                  <a:gd name="connsiteY13" fmla="*/ 148895 h 499826"/>
                  <a:gd name="connsiteX14" fmla="*/ 680460 w 1024121"/>
                  <a:gd name="connsiteY14" fmla="*/ 144057 h 499826"/>
                  <a:gd name="connsiteX15" fmla="*/ 525641 w 1024121"/>
                  <a:gd name="connsiteY15" fmla="*/ 42457 h 499826"/>
                  <a:gd name="connsiteX16" fmla="*/ 411946 w 1024121"/>
                  <a:gd name="connsiteY16" fmla="*/ 1333 h 499826"/>
                  <a:gd name="connsiteX17" fmla="*/ 361146 w 1024121"/>
                  <a:gd name="connsiteY17" fmla="*/ 13428 h 499826"/>
                  <a:gd name="connsiteX18" fmla="*/ 307927 w 1024121"/>
                  <a:gd name="connsiteY18" fmla="*/ 15847 h 499826"/>
                  <a:gd name="connsiteX19" fmla="*/ 216003 w 1024121"/>
                  <a:gd name="connsiteY19" fmla="*/ 1333 h 499826"/>
                  <a:gd name="connsiteX20" fmla="*/ 258060 w 1024121"/>
                  <a:gd name="connsiteY20" fmla="*/ 171392 h 499826"/>
                  <a:gd name="connsiteX0" fmla="*/ 113793 w 879854"/>
                  <a:gd name="connsiteY0" fmla="*/ 171392 h 499826"/>
                  <a:gd name="connsiteX1" fmla="*/ 64643 w 879854"/>
                  <a:gd name="connsiteY1" fmla="*/ 340484 h 499826"/>
                  <a:gd name="connsiteX2" fmla="*/ 1583 w 879854"/>
                  <a:gd name="connsiteY2" fmla="*/ 422247 h 499826"/>
                  <a:gd name="connsiteX3" fmla="*/ 134631 w 879854"/>
                  <a:gd name="connsiteY3" fmla="*/ 475466 h 499826"/>
                  <a:gd name="connsiteX4" fmla="*/ 282193 w 879854"/>
                  <a:gd name="connsiteY4" fmla="*/ 499657 h 499826"/>
                  <a:gd name="connsiteX5" fmla="*/ 449107 w 879854"/>
                  <a:gd name="connsiteY5" fmla="*/ 482724 h 499826"/>
                  <a:gd name="connsiteX6" fmla="*/ 616022 w 879854"/>
                  <a:gd name="connsiteY6" fmla="*/ 422247 h 499826"/>
                  <a:gd name="connsiteX7" fmla="*/ 746650 w 879854"/>
                  <a:gd name="connsiteY7" fmla="*/ 318228 h 499826"/>
                  <a:gd name="connsiteX8" fmla="*/ 848250 w 879854"/>
                  <a:gd name="connsiteY8" fmla="*/ 190019 h 499826"/>
                  <a:gd name="connsiteX9" fmla="*/ 879698 w 879854"/>
                  <a:gd name="connsiteY9" fmla="*/ 117447 h 499826"/>
                  <a:gd name="connsiteX10" fmla="*/ 838574 w 879854"/>
                  <a:gd name="connsiteY10" fmla="*/ 71485 h 499826"/>
                  <a:gd name="connsiteX11" fmla="*/ 734555 w 879854"/>
                  <a:gd name="connsiteY11" fmla="*/ 93257 h 499826"/>
                  <a:gd name="connsiteX12" fmla="*/ 642631 w 879854"/>
                  <a:gd name="connsiteY12" fmla="*/ 148895 h 499826"/>
                  <a:gd name="connsiteX13" fmla="*/ 536193 w 879854"/>
                  <a:gd name="connsiteY13" fmla="*/ 144057 h 499826"/>
                  <a:gd name="connsiteX14" fmla="*/ 381374 w 879854"/>
                  <a:gd name="connsiteY14" fmla="*/ 42457 h 499826"/>
                  <a:gd name="connsiteX15" fmla="*/ 267679 w 879854"/>
                  <a:gd name="connsiteY15" fmla="*/ 1333 h 499826"/>
                  <a:gd name="connsiteX16" fmla="*/ 216879 w 879854"/>
                  <a:gd name="connsiteY16" fmla="*/ 13428 h 499826"/>
                  <a:gd name="connsiteX17" fmla="*/ 163660 w 879854"/>
                  <a:gd name="connsiteY17" fmla="*/ 15847 h 499826"/>
                  <a:gd name="connsiteX18" fmla="*/ 71736 w 879854"/>
                  <a:gd name="connsiteY18" fmla="*/ 1333 h 499826"/>
                  <a:gd name="connsiteX19" fmla="*/ 113793 w 879854"/>
                  <a:gd name="connsiteY19" fmla="*/ 171392 h 499826"/>
                  <a:gd name="connsiteX0" fmla="*/ 113793 w 879854"/>
                  <a:gd name="connsiteY0" fmla="*/ 171040 h 499474"/>
                  <a:gd name="connsiteX1" fmla="*/ 64643 w 879854"/>
                  <a:gd name="connsiteY1" fmla="*/ 340132 h 499474"/>
                  <a:gd name="connsiteX2" fmla="*/ 1583 w 879854"/>
                  <a:gd name="connsiteY2" fmla="*/ 421895 h 499474"/>
                  <a:gd name="connsiteX3" fmla="*/ 134631 w 879854"/>
                  <a:gd name="connsiteY3" fmla="*/ 475114 h 499474"/>
                  <a:gd name="connsiteX4" fmla="*/ 282193 w 879854"/>
                  <a:gd name="connsiteY4" fmla="*/ 499305 h 499474"/>
                  <a:gd name="connsiteX5" fmla="*/ 449107 w 879854"/>
                  <a:gd name="connsiteY5" fmla="*/ 482372 h 499474"/>
                  <a:gd name="connsiteX6" fmla="*/ 616022 w 879854"/>
                  <a:gd name="connsiteY6" fmla="*/ 421895 h 499474"/>
                  <a:gd name="connsiteX7" fmla="*/ 746650 w 879854"/>
                  <a:gd name="connsiteY7" fmla="*/ 317876 h 499474"/>
                  <a:gd name="connsiteX8" fmla="*/ 848250 w 879854"/>
                  <a:gd name="connsiteY8" fmla="*/ 189667 h 499474"/>
                  <a:gd name="connsiteX9" fmla="*/ 879698 w 879854"/>
                  <a:gd name="connsiteY9" fmla="*/ 117095 h 499474"/>
                  <a:gd name="connsiteX10" fmla="*/ 838574 w 879854"/>
                  <a:gd name="connsiteY10" fmla="*/ 71133 h 499474"/>
                  <a:gd name="connsiteX11" fmla="*/ 734555 w 879854"/>
                  <a:gd name="connsiteY11" fmla="*/ 92905 h 499474"/>
                  <a:gd name="connsiteX12" fmla="*/ 642631 w 879854"/>
                  <a:gd name="connsiteY12" fmla="*/ 148543 h 499474"/>
                  <a:gd name="connsiteX13" fmla="*/ 536193 w 879854"/>
                  <a:gd name="connsiteY13" fmla="*/ 143705 h 499474"/>
                  <a:gd name="connsiteX14" fmla="*/ 381374 w 879854"/>
                  <a:gd name="connsiteY14" fmla="*/ 42105 h 499474"/>
                  <a:gd name="connsiteX15" fmla="*/ 267679 w 879854"/>
                  <a:gd name="connsiteY15" fmla="*/ 981 h 499474"/>
                  <a:gd name="connsiteX16" fmla="*/ 216879 w 879854"/>
                  <a:gd name="connsiteY16" fmla="*/ 13076 h 499474"/>
                  <a:gd name="connsiteX17" fmla="*/ 163660 w 879854"/>
                  <a:gd name="connsiteY17" fmla="*/ 15495 h 499474"/>
                  <a:gd name="connsiteX18" fmla="*/ 113793 w 879854"/>
                  <a:gd name="connsiteY18" fmla="*/ 171040 h 499474"/>
                  <a:gd name="connsiteX0" fmla="*/ 49384 w 815445"/>
                  <a:gd name="connsiteY0" fmla="*/ 171040 h 499474"/>
                  <a:gd name="connsiteX1" fmla="*/ 234 w 815445"/>
                  <a:gd name="connsiteY1" fmla="*/ 340132 h 499474"/>
                  <a:gd name="connsiteX2" fmla="*/ 70222 w 815445"/>
                  <a:gd name="connsiteY2" fmla="*/ 475114 h 499474"/>
                  <a:gd name="connsiteX3" fmla="*/ 217784 w 815445"/>
                  <a:gd name="connsiteY3" fmla="*/ 499305 h 499474"/>
                  <a:gd name="connsiteX4" fmla="*/ 384698 w 815445"/>
                  <a:gd name="connsiteY4" fmla="*/ 482372 h 499474"/>
                  <a:gd name="connsiteX5" fmla="*/ 551613 w 815445"/>
                  <a:gd name="connsiteY5" fmla="*/ 421895 h 499474"/>
                  <a:gd name="connsiteX6" fmla="*/ 682241 w 815445"/>
                  <a:gd name="connsiteY6" fmla="*/ 317876 h 499474"/>
                  <a:gd name="connsiteX7" fmla="*/ 783841 w 815445"/>
                  <a:gd name="connsiteY7" fmla="*/ 189667 h 499474"/>
                  <a:gd name="connsiteX8" fmla="*/ 815289 w 815445"/>
                  <a:gd name="connsiteY8" fmla="*/ 117095 h 499474"/>
                  <a:gd name="connsiteX9" fmla="*/ 774165 w 815445"/>
                  <a:gd name="connsiteY9" fmla="*/ 71133 h 499474"/>
                  <a:gd name="connsiteX10" fmla="*/ 670146 w 815445"/>
                  <a:gd name="connsiteY10" fmla="*/ 92905 h 499474"/>
                  <a:gd name="connsiteX11" fmla="*/ 578222 w 815445"/>
                  <a:gd name="connsiteY11" fmla="*/ 148543 h 499474"/>
                  <a:gd name="connsiteX12" fmla="*/ 471784 w 815445"/>
                  <a:gd name="connsiteY12" fmla="*/ 143705 h 499474"/>
                  <a:gd name="connsiteX13" fmla="*/ 316965 w 815445"/>
                  <a:gd name="connsiteY13" fmla="*/ 42105 h 499474"/>
                  <a:gd name="connsiteX14" fmla="*/ 203270 w 815445"/>
                  <a:gd name="connsiteY14" fmla="*/ 981 h 499474"/>
                  <a:gd name="connsiteX15" fmla="*/ 152470 w 815445"/>
                  <a:gd name="connsiteY15" fmla="*/ 13076 h 499474"/>
                  <a:gd name="connsiteX16" fmla="*/ 99251 w 815445"/>
                  <a:gd name="connsiteY16" fmla="*/ 15495 h 499474"/>
                  <a:gd name="connsiteX17" fmla="*/ 49384 w 815445"/>
                  <a:gd name="connsiteY17" fmla="*/ 171040 h 499474"/>
                  <a:gd name="connsiteX0" fmla="*/ 2986 w 769047"/>
                  <a:gd name="connsiteY0" fmla="*/ 171040 h 507367"/>
                  <a:gd name="connsiteX1" fmla="*/ 23824 w 769047"/>
                  <a:gd name="connsiteY1" fmla="*/ 475114 h 507367"/>
                  <a:gd name="connsiteX2" fmla="*/ 171386 w 769047"/>
                  <a:gd name="connsiteY2" fmla="*/ 499305 h 507367"/>
                  <a:gd name="connsiteX3" fmla="*/ 338300 w 769047"/>
                  <a:gd name="connsiteY3" fmla="*/ 482372 h 507367"/>
                  <a:gd name="connsiteX4" fmla="*/ 505215 w 769047"/>
                  <a:gd name="connsiteY4" fmla="*/ 421895 h 507367"/>
                  <a:gd name="connsiteX5" fmla="*/ 635843 w 769047"/>
                  <a:gd name="connsiteY5" fmla="*/ 317876 h 507367"/>
                  <a:gd name="connsiteX6" fmla="*/ 737443 w 769047"/>
                  <a:gd name="connsiteY6" fmla="*/ 189667 h 507367"/>
                  <a:gd name="connsiteX7" fmla="*/ 768891 w 769047"/>
                  <a:gd name="connsiteY7" fmla="*/ 117095 h 507367"/>
                  <a:gd name="connsiteX8" fmla="*/ 727767 w 769047"/>
                  <a:gd name="connsiteY8" fmla="*/ 71133 h 507367"/>
                  <a:gd name="connsiteX9" fmla="*/ 623748 w 769047"/>
                  <a:gd name="connsiteY9" fmla="*/ 92905 h 507367"/>
                  <a:gd name="connsiteX10" fmla="*/ 531824 w 769047"/>
                  <a:gd name="connsiteY10" fmla="*/ 148543 h 507367"/>
                  <a:gd name="connsiteX11" fmla="*/ 425386 w 769047"/>
                  <a:gd name="connsiteY11" fmla="*/ 143705 h 507367"/>
                  <a:gd name="connsiteX12" fmla="*/ 270567 w 769047"/>
                  <a:gd name="connsiteY12" fmla="*/ 42105 h 507367"/>
                  <a:gd name="connsiteX13" fmla="*/ 156872 w 769047"/>
                  <a:gd name="connsiteY13" fmla="*/ 981 h 507367"/>
                  <a:gd name="connsiteX14" fmla="*/ 106072 w 769047"/>
                  <a:gd name="connsiteY14" fmla="*/ 13076 h 507367"/>
                  <a:gd name="connsiteX15" fmla="*/ 52853 w 769047"/>
                  <a:gd name="connsiteY15" fmla="*/ 15495 h 507367"/>
                  <a:gd name="connsiteX16" fmla="*/ 2986 w 769047"/>
                  <a:gd name="connsiteY16" fmla="*/ 171040 h 507367"/>
                  <a:gd name="connsiteX0" fmla="*/ 2986 w 769047"/>
                  <a:gd name="connsiteY0" fmla="*/ 157964 h 494291"/>
                  <a:gd name="connsiteX1" fmla="*/ 23824 w 769047"/>
                  <a:gd name="connsiteY1" fmla="*/ 462038 h 494291"/>
                  <a:gd name="connsiteX2" fmla="*/ 171386 w 769047"/>
                  <a:gd name="connsiteY2" fmla="*/ 486229 h 494291"/>
                  <a:gd name="connsiteX3" fmla="*/ 338300 w 769047"/>
                  <a:gd name="connsiteY3" fmla="*/ 469296 h 494291"/>
                  <a:gd name="connsiteX4" fmla="*/ 505215 w 769047"/>
                  <a:gd name="connsiteY4" fmla="*/ 408819 h 494291"/>
                  <a:gd name="connsiteX5" fmla="*/ 635843 w 769047"/>
                  <a:gd name="connsiteY5" fmla="*/ 304800 h 494291"/>
                  <a:gd name="connsiteX6" fmla="*/ 737443 w 769047"/>
                  <a:gd name="connsiteY6" fmla="*/ 176591 h 494291"/>
                  <a:gd name="connsiteX7" fmla="*/ 768891 w 769047"/>
                  <a:gd name="connsiteY7" fmla="*/ 104019 h 494291"/>
                  <a:gd name="connsiteX8" fmla="*/ 727767 w 769047"/>
                  <a:gd name="connsiteY8" fmla="*/ 58057 h 494291"/>
                  <a:gd name="connsiteX9" fmla="*/ 623748 w 769047"/>
                  <a:gd name="connsiteY9" fmla="*/ 79829 h 494291"/>
                  <a:gd name="connsiteX10" fmla="*/ 531824 w 769047"/>
                  <a:gd name="connsiteY10" fmla="*/ 135467 h 494291"/>
                  <a:gd name="connsiteX11" fmla="*/ 425386 w 769047"/>
                  <a:gd name="connsiteY11" fmla="*/ 130629 h 494291"/>
                  <a:gd name="connsiteX12" fmla="*/ 270567 w 769047"/>
                  <a:gd name="connsiteY12" fmla="*/ 29029 h 494291"/>
                  <a:gd name="connsiteX13" fmla="*/ 106072 w 769047"/>
                  <a:gd name="connsiteY13" fmla="*/ 0 h 494291"/>
                  <a:gd name="connsiteX14" fmla="*/ 52853 w 769047"/>
                  <a:gd name="connsiteY14" fmla="*/ 2419 h 494291"/>
                  <a:gd name="connsiteX15" fmla="*/ 2986 w 769047"/>
                  <a:gd name="connsiteY15" fmla="*/ 157964 h 494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69047" h="494291" extrusionOk="0">
                    <a:moveTo>
                      <a:pt x="2986" y="157964"/>
                    </a:moveTo>
                    <a:cubicBezTo>
                      <a:pt x="-1852" y="234567"/>
                      <a:pt x="-4243" y="407327"/>
                      <a:pt x="23824" y="462038"/>
                    </a:cubicBezTo>
                    <a:cubicBezTo>
                      <a:pt x="51891" y="516749"/>
                      <a:pt x="118973" y="485019"/>
                      <a:pt x="171386" y="486229"/>
                    </a:cubicBezTo>
                    <a:cubicBezTo>
                      <a:pt x="223799" y="487439"/>
                      <a:pt x="282662" y="482198"/>
                      <a:pt x="338300" y="469296"/>
                    </a:cubicBezTo>
                    <a:cubicBezTo>
                      <a:pt x="393938" y="456394"/>
                      <a:pt x="455625" y="436235"/>
                      <a:pt x="505215" y="408819"/>
                    </a:cubicBezTo>
                    <a:cubicBezTo>
                      <a:pt x="554805" y="381403"/>
                      <a:pt x="597138" y="343505"/>
                      <a:pt x="635843" y="304800"/>
                    </a:cubicBezTo>
                    <a:cubicBezTo>
                      <a:pt x="674548" y="266095"/>
                      <a:pt x="715268" y="210055"/>
                      <a:pt x="737443" y="176591"/>
                    </a:cubicBezTo>
                    <a:cubicBezTo>
                      <a:pt x="759618" y="143128"/>
                      <a:pt x="770504" y="123775"/>
                      <a:pt x="768891" y="104019"/>
                    </a:cubicBezTo>
                    <a:cubicBezTo>
                      <a:pt x="767278" y="84263"/>
                      <a:pt x="751958" y="62089"/>
                      <a:pt x="727767" y="58057"/>
                    </a:cubicBezTo>
                    <a:cubicBezTo>
                      <a:pt x="703576" y="54025"/>
                      <a:pt x="656405" y="66927"/>
                      <a:pt x="623748" y="79829"/>
                    </a:cubicBezTo>
                    <a:cubicBezTo>
                      <a:pt x="591091" y="92731"/>
                      <a:pt x="564884" y="127000"/>
                      <a:pt x="531824" y="135467"/>
                    </a:cubicBezTo>
                    <a:cubicBezTo>
                      <a:pt x="498764" y="143934"/>
                      <a:pt x="468929" y="148369"/>
                      <a:pt x="425386" y="130629"/>
                    </a:cubicBezTo>
                    <a:cubicBezTo>
                      <a:pt x="381843" y="112889"/>
                      <a:pt x="323786" y="50800"/>
                      <a:pt x="270567" y="29029"/>
                    </a:cubicBezTo>
                    <a:cubicBezTo>
                      <a:pt x="217348" y="7258"/>
                      <a:pt x="142358" y="4435"/>
                      <a:pt x="106072" y="0"/>
                    </a:cubicBezTo>
                    <a:cubicBezTo>
                      <a:pt x="88735" y="2419"/>
                      <a:pt x="77044" y="4435"/>
                      <a:pt x="52853" y="2419"/>
                    </a:cubicBezTo>
                    <a:cubicBezTo>
                      <a:pt x="35672" y="28746"/>
                      <a:pt x="19489" y="103858"/>
                      <a:pt x="2986" y="157964"/>
                    </a:cubicBezTo>
                    <a:close/>
                  </a:path>
                </a:pathLst>
              </a:custGeom>
              <a:gradFill>
                <a:gsLst>
                  <a:gs pos="0">
                    <a:srgbClr val="C4E0B2"/>
                  </a:gs>
                  <a:gs pos="35000">
                    <a:srgbClr val="70AD47"/>
                  </a:gs>
                  <a:gs pos="100000">
                    <a:srgbClr val="385623"/>
                  </a:gs>
                </a:gsLst>
                <a:path path="circle">
                  <a:fillToRect r="100000" b="100000"/>
                </a:path>
                <a:tileRect l="-100000" t="-10000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100" b="0" i="0" u="none" strike="noStrike" cap="none" dirty="0">
                  <a:solidFill>
                    <a:srgbClr val="FFFFFF"/>
                  </a:solidFill>
                  <a:latin typeface="Calibri"/>
                  <a:ea typeface="Calibri"/>
                  <a:cs typeface="Calibri"/>
                  <a:sym typeface="Calibri"/>
                </a:endParaRPr>
              </a:p>
            </p:txBody>
          </p:sp>
          <p:sp>
            <p:nvSpPr>
              <p:cNvPr id="49" name="Google Shape;56;p13">
                <a:extLst>
                  <a:ext uri="{FF2B5EF4-FFF2-40B4-BE49-F238E27FC236}">
                    <a16:creationId xmlns:a16="http://schemas.microsoft.com/office/drawing/2014/main" id="{A21B8E5D-2F2B-45F5-A679-E4891F64CD7F}"/>
                  </a:ext>
                </a:extLst>
              </p:cNvPr>
              <p:cNvSpPr/>
              <p:nvPr/>
            </p:nvSpPr>
            <p:spPr>
              <a:xfrm>
                <a:off x="195109" y="355493"/>
                <a:ext cx="422165" cy="441320"/>
              </a:xfrm>
              <a:prstGeom prst="ellipse">
                <a:avLst/>
              </a:prstGeom>
              <a:gradFill>
                <a:gsLst>
                  <a:gs pos="0">
                    <a:srgbClr val="FFFF00"/>
                  </a:gs>
                  <a:gs pos="33000">
                    <a:srgbClr val="FFD043"/>
                  </a:gs>
                  <a:gs pos="100000">
                    <a:srgbClr val="BF9000"/>
                  </a:gs>
                </a:gsLst>
                <a:path path="circle">
                  <a:fillToRect l="50000" t="50000" r="50000" b="50000"/>
                </a:path>
                <a:tileRect/>
              </a:gradFill>
              <a:ln>
                <a:noFill/>
              </a:ln>
              <a:effectLst>
                <a:glow rad="101600">
                  <a:srgbClr val="FFFF00">
                    <a:alpha val="20000"/>
                  </a:srgbClr>
                </a:glow>
                <a:softEdge rad="0"/>
              </a:effectLst>
              <a:scene3d>
                <a:camera prst="orthographicFront"/>
                <a:lightRig rig="threePt" dir="t"/>
              </a:scene3d>
              <a:sp3d>
                <a:bevelT w="0"/>
              </a:sp3d>
            </p:spPr>
            <p:txBody>
              <a:bodyPr spcFirstLastPara="1" wrap="square" lIns="91425" tIns="45700" rIns="91425" bIns="45700" anchor="ctr" anchorCtr="0">
                <a:noAutofit/>
              </a:bodyPr>
              <a:lstStyle/>
              <a:p>
                <a:pPr marL="0" marR="0" lvl="0" indent="0" algn="ctr" rtl="0">
                  <a:spcBef>
                    <a:spcPts val="0"/>
                  </a:spcBef>
                  <a:spcAft>
                    <a:spcPts val="0"/>
                  </a:spcAft>
                  <a:buNone/>
                </a:pPr>
                <a:endParaRPr sz="1100" b="0" i="0" u="none" strike="noStrike" cap="none" dirty="0">
                  <a:solidFill>
                    <a:srgbClr val="FFFFFF"/>
                  </a:solidFill>
                  <a:latin typeface="Calibri"/>
                  <a:ea typeface="Calibri"/>
                  <a:cs typeface="Calibri"/>
                  <a:sym typeface="Calibri"/>
                </a:endParaRPr>
              </a:p>
            </p:txBody>
          </p:sp>
          <p:grpSp>
            <p:nvGrpSpPr>
              <p:cNvPr id="50" name="Google Shape;57;p13">
                <a:extLst>
                  <a:ext uri="{FF2B5EF4-FFF2-40B4-BE49-F238E27FC236}">
                    <a16:creationId xmlns:a16="http://schemas.microsoft.com/office/drawing/2014/main" id="{1678A2CA-36DE-4944-9CFA-5122886225C3}"/>
                  </a:ext>
                </a:extLst>
              </p:cNvPr>
              <p:cNvGrpSpPr/>
              <p:nvPr/>
            </p:nvGrpSpPr>
            <p:grpSpPr>
              <a:xfrm>
                <a:off x="588494" y="705432"/>
                <a:ext cx="526526" cy="261045"/>
                <a:chOff x="4554252" y="3393786"/>
                <a:chExt cx="526526" cy="261045"/>
              </a:xfrm>
            </p:grpSpPr>
            <p:sp>
              <p:nvSpPr>
                <p:cNvPr id="71" name="Google Shape;58;p13">
                  <a:extLst>
                    <a:ext uri="{FF2B5EF4-FFF2-40B4-BE49-F238E27FC236}">
                      <a16:creationId xmlns:a16="http://schemas.microsoft.com/office/drawing/2014/main" id="{EB148F72-1626-47DB-AB15-BE162798F245}"/>
                    </a:ext>
                  </a:extLst>
                </p:cNvPr>
                <p:cNvSpPr/>
                <p:nvPr/>
              </p:nvSpPr>
              <p:spPr>
                <a:xfrm rot="10378372">
                  <a:off x="4636048" y="3469040"/>
                  <a:ext cx="370281" cy="103073"/>
                </a:xfrm>
                <a:prstGeom prst="arc">
                  <a:avLst>
                    <a:gd name="adj1" fmla="val 16200000"/>
                    <a:gd name="adj2" fmla="val 0"/>
                  </a:avLst>
                </a:prstGeom>
                <a:noFill/>
                <a:ln w="9525" cap="flat" cmpd="sng">
                  <a:solidFill>
                    <a:srgbClr val="2E75B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100" b="0" i="0" u="none" strike="noStrike" cap="none">
                    <a:solidFill>
                      <a:srgbClr val="000000"/>
                    </a:solidFill>
                    <a:latin typeface="Calibri"/>
                    <a:ea typeface="Calibri"/>
                    <a:cs typeface="Calibri"/>
                    <a:sym typeface="Calibri"/>
                  </a:endParaRPr>
                </a:p>
              </p:txBody>
            </p:sp>
            <p:sp>
              <p:nvSpPr>
                <p:cNvPr id="72" name="Google Shape;59;p13">
                  <a:extLst>
                    <a:ext uri="{FF2B5EF4-FFF2-40B4-BE49-F238E27FC236}">
                      <a16:creationId xmlns:a16="http://schemas.microsoft.com/office/drawing/2014/main" id="{D1F80A5B-3B13-4117-A2F1-73784D53DB74}"/>
                    </a:ext>
                  </a:extLst>
                </p:cNvPr>
                <p:cNvSpPr/>
                <p:nvPr/>
              </p:nvSpPr>
              <p:spPr>
                <a:xfrm rot="10378372">
                  <a:off x="4559162" y="3529494"/>
                  <a:ext cx="370281" cy="103073"/>
                </a:xfrm>
                <a:prstGeom prst="arc">
                  <a:avLst>
                    <a:gd name="adj1" fmla="val 16200000"/>
                    <a:gd name="adj2" fmla="val 0"/>
                  </a:avLst>
                </a:prstGeom>
                <a:noFill/>
                <a:ln w="9525" cap="flat" cmpd="sng">
                  <a:solidFill>
                    <a:srgbClr val="2E75B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100" b="0" i="0" u="none" strike="noStrike" cap="none">
                    <a:solidFill>
                      <a:srgbClr val="000000"/>
                    </a:solidFill>
                    <a:latin typeface="Calibri"/>
                    <a:ea typeface="Calibri"/>
                    <a:cs typeface="Calibri"/>
                    <a:sym typeface="Calibri"/>
                  </a:endParaRPr>
                </a:p>
              </p:txBody>
            </p:sp>
            <p:sp>
              <p:nvSpPr>
                <p:cNvPr id="73" name="Google Shape;60;p13">
                  <a:extLst>
                    <a:ext uri="{FF2B5EF4-FFF2-40B4-BE49-F238E27FC236}">
                      <a16:creationId xmlns:a16="http://schemas.microsoft.com/office/drawing/2014/main" id="{CE300389-E2C9-47DB-847D-E87C5A986D99}"/>
                    </a:ext>
                  </a:extLst>
                </p:cNvPr>
                <p:cNvSpPr/>
                <p:nvPr/>
              </p:nvSpPr>
              <p:spPr>
                <a:xfrm rot="10378372">
                  <a:off x="4705587" y="3416049"/>
                  <a:ext cx="370281" cy="103073"/>
                </a:xfrm>
                <a:prstGeom prst="arc">
                  <a:avLst>
                    <a:gd name="adj1" fmla="val 16200000"/>
                    <a:gd name="adj2" fmla="val 0"/>
                  </a:avLst>
                </a:prstGeom>
                <a:noFill/>
                <a:ln w="9525" cap="flat" cmpd="sng">
                  <a:solidFill>
                    <a:srgbClr val="2E75B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100" b="0" i="0" u="none" strike="noStrike" cap="none">
                    <a:solidFill>
                      <a:srgbClr val="000000"/>
                    </a:solidFill>
                    <a:latin typeface="Calibri"/>
                    <a:ea typeface="Calibri"/>
                    <a:cs typeface="Calibri"/>
                    <a:sym typeface="Calibri"/>
                  </a:endParaRPr>
                </a:p>
              </p:txBody>
            </p:sp>
          </p:grpSp>
          <p:grpSp>
            <p:nvGrpSpPr>
              <p:cNvPr id="51" name="Google Shape;61;p13">
                <a:extLst>
                  <a:ext uri="{FF2B5EF4-FFF2-40B4-BE49-F238E27FC236}">
                    <a16:creationId xmlns:a16="http://schemas.microsoft.com/office/drawing/2014/main" id="{036E1F65-C641-413C-BF9A-7661D4521AB6}"/>
                  </a:ext>
                </a:extLst>
              </p:cNvPr>
              <p:cNvGrpSpPr/>
              <p:nvPr/>
            </p:nvGrpSpPr>
            <p:grpSpPr>
              <a:xfrm>
                <a:off x="846659" y="631388"/>
                <a:ext cx="456823" cy="601886"/>
                <a:chOff x="5011421" y="3446770"/>
                <a:chExt cx="456823" cy="601886"/>
              </a:xfrm>
            </p:grpSpPr>
            <p:grpSp>
              <p:nvGrpSpPr>
                <p:cNvPr id="58" name="Google Shape;62;p13">
                  <a:extLst>
                    <a:ext uri="{FF2B5EF4-FFF2-40B4-BE49-F238E27FC236}">
                      <a16:creationId xmlns:a16="http://schemas.microsoft.com/office/drawing/2014/main" id="{9E5BEFB5-2F00-436B-86C1-6486274C8F5B}"/>
                    </a:ext>
                  </a:extLst>
                </p:cNvPr>
                <p:cNvGrpSpPr/>
                <p:nvPr/>
              </p:nvGrpSpPr>
              <p:grpSpPr>
                <a:xfrm>
                  <a:off x="5011421" y="3446770"/>
                  <a:ext cx="456823" cy="601886"/>
                  <a:chOff x="4691398" y="3489346"/>
                  <a:chExt cx="799200" cy="1052984"/>
                </a:xfrm>
              </p:grpSpPr>
              <p:sp>
                <p:nvSpPr>
                  <p:cNvPr id="67" name="Google Shape;63;p13">
                    <a:extLst>
                      <a:ext uri="{FF2B5EF4-FFF2-40B4-BE49-F238E27FC236}">
                        <a16:creationId xmlns:a16="http://schemas.microsoft.com/office/drawing/2014/main" id="{B1D8B935-A0B5-4BD7-B612-FDDA12630E3C}"/>
                      </a:ext>
                    </a:extLst>
                  </p:cNvPr>
                  <p:cNvSpPr/>
                  <p:nvPr/>
                </p:nvSpPr>
                <p:spPr>
                  <a:xfrm>
                    <a:off x="5045248" y="4052430"/>
                    <a:ext cx="129300" cy="489900"/>
                  </a:xfrm>
                  <a:prstGeom prst="rect">
                    <a:avLst/>
                  </a:prstGeom>
                  <a:gradFill>
                    <a:gsLst>
                      <a:gs pos="0">
                        <a:srgbClr val="996600"/>
                      </a:gs>
                      <a:gs pos="50000">
                        <a:srgbClr val="663300"/>
                      </a:gs>
                      <a:gs pos="73000">
                        <a:srgbClr val="6B0000"/>
                      </a:gs>
                      <a:gs pos="100000">
                        <a:srgbClr val="996633"/>
                      </a:gs>
                    </a:gsLst>
                    <a:lin ang="0" scaled="0"/>
                  </a:gradFill>
                  <a:ln>
                    <a:noFill/>
                  </a:ln>
                  <a:effectLst>
                    <a:outerShdw blurRad="88900" dist="38100" sx="101000" sy="101000" algn="l" rotWithShape="0">
                      <a:srgbClr val="7F7F7F">
                        <a:alpha val="7569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100" b="0" i="0" u="none" strike="noStrike" cap="none">
                      <a:solidFill>
                        <a:srgbClr val="FFFFFF"/>
                      </a:solidFill>
                      <a:latin typeface="Calibri"/>
                      <a:ea typeface="Calibri"/>
                      <a:cs typeface="Calibri"/>
                      <a:sym typeface="Calibri"/>
                    </a:endParaRPr>
                  </a:p>
                </p:txBody>
              </p:sp>
              <p:sp>
                <p:nvSpPr>
                  <p:cNvPr id="68" name="Google Shape;64;p13">
                    <a:extLst>
                      <a:ext uri="{FF2B5EF4-FFF2-40B4-BE49-F238E27FC236}">
                        <a16:creationId xmlns:a16="http://schemas.microsoft.com/office/drawing/2014/main" id="{213E49BF-C9D6-44D4-BBBA-E2CA3CB099E9}"/>
                      </a:ext>
                    </a:extLst>
                  </p:cNvPr>
                  <p:cNvSpPr/>
                  <p:nvPr/>
                </p:nvSpPr>
                <p:spPr>
                  <a:xfrm>
                    <a:off x="4766359" y="3584860"/>
                    <a:ext cx="653400" cy="486300"/>
                  </a:xfrm>
                  <a:prstGeom prst="triangle">
                    <a:avLst>
                      <a:gd name="adj" fmla="val 66483"/>
                    </a:avLst>
                  </a:prstGeom>
                  <a:gradFill>
                    <a:gsLst>
                      <a:gs pos="0">
                        <a:srgbClr val="548135"/>
                      </a:gs>
                      <a:gs pos="100000">
                        <a:srgbClr val="385623"/>
                      </a:gs>
                    </a:gsLst>
                    <a:lin ang="0" scaled="0"/>
                  </a:gradFill>
                  <a:ln>
                    <a:noFill/>
                  </a:ln>
                  <a:effectLst>
                    <a:outerShdw blurRad="88900" dist="38100" sx="101000" sy="101000" algn="l" rotWithShape="0">
                      <a:srgbClr val="7F7F7F">
                        <a:alpha val="7569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100" b="0" i="0" u="none" strike="noStrike" cap="none">
                      <a:solidFill>
                        <a:srgbClr val="FFFFFF"/>
                      </a:solidFill>
                      <a:latin typeface="Calibri"/>
                      <a:ea typeface="Calibri"/>
                      <a:cs typeface="Calibri"/>
                      <a:sym typeface="Calibri"/>
                    </a:endParaRPr>
                  </a:p>
                </p:txBody>
              </p:sp>
              <p:sp>
                <p:nvSpPr>
                  <p:cNvPr id="69" name="Google Shape;65;p13">
                    <a:extLst>
                      <a:ext uri="{FF2B5EF4-FFF2-40B4-BE49-F238E27FC236}">
                        <a16:creationId xmlns:a16="http://schemas.microsoft.com/office/drawing/2014/main" id="{F05F9DA9-9022-4861-B774-611D60240404}"/>
                      </a:ext>
                    </a:extLst>
                  </p:cNvPr>
                  <p:cNvSpPr/>
                  <p:nvPr/>
                </p:nvSpPr>
                <p:spPr>
                  <a:xfrm>
                    <a:off x="4858909" y="3489346"/>
                    <a:ext cx="515700" cy="339900"/>
                  </a:xfrm>
                  <a:prstGeom prst="triangle">
                    <a:avLst>
                      <a:gd name="adj" fmla="val 82840"/>
                    </a:avLst>
                  </a:prstGeom>
                  <a:gradFill>
                    <a:gsLst>
                      <a:gs pos="0">
                        <a:srgbClr val="548135"/>
                      </a:gs>
                      <a:gs pos="100000">
                        <a:srgbClr val="385623"/>
                      </a:gs>
                    </a:gsLst>
                    <a:lin ang="0" scaled="0"/>
                  </a:gradFill>
                  <a:ln>
                    <a:noFill/>
                  </a:ln>
                  <a:effectLst>
                    <a:outerShdw blurRad="88900" dist="38100" sx="101000" sy="101000" algn="l" rotWithShape="0">
                      <a:srgbClr val="7F7F7F">
                        <a:alpha val="7569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100" b="0" i="0" u="none" strike="noStrike" cap="none">
                      <a:solidFill>
                        <a:srgbClr val="FFFFFF"/>
                      </a:solidFill>
                      <a:latin typeface="Calibri"/>
                      <a:ea typeface="Calibri"/>
                      <a:cs typeface="Calibri"/>
                      <a:sym typeface="Calibri"/>
                    </a:endParaRPr>
                  </a:p>
                </p:txBody>
              </p:sp>
              <p:sp>
                <p:nvSpPr>
                  <p:cNvPr id="70" name="Google Shape;66;p13">
                    <a:extLst>
                      <a:ext uri="{FF2B5EF4-FFF2-40B4-BE49-F238E27FC236}">
                        <a16:creationId xmlns:a16="http://schemas.microsoft.com/office/drawing/2014/main" id="{15335914-F980-4B95-BE19-B1C9D863F6DF}"/>
                      </a:ext>
                    </a:extLst>
                  </p:cNvPr>
                  <p:cNvSpPr/>
                  <p:nvPr/>
                </p:nvSpPr>
                <p:spPr>
                  <a:xfrm>
                    <a:off x="4691398" y="3803981"/>
                    <a:ext cx="799200" cy="462600"/>
                  </a:xfrm>
                  <a:prstGeom prst="triangle">
                    <a:avLst>
                      <a:gd name="adj" fmla="val 51432"/>
                    </a:avLst>
                  </a:prstGeom>
                  <a:gradFill>
                    <a:gsLst>
                      <a:gs pos="0">
                        <a:srgbClr val="548135"/>
                      </a:gs>
                      <a:gs pos="100000">
                        <a:srgbClr val="385623"/>
                      </a:gs>
                    </a:gsLst>
                    <a:lin ang="0" scaled="0"/>
                  </a:gradFill>
                  <a:ln>
                    <a:noFill/>
                  </a:ln>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100" b="0" i="0" u="none" strike="noStrike" cap="none">
                      <a:solidFill>
                        <a:srgbClr val="FFFFFF"/>
                      </a:solidFill>
                      <a:latin typeface="Calibri"/>
                      <a:ea typeface="Calibri"/>
                      <a:cs typeface="Calibri"/>
                      <a:sym typeface="Calibri"/>
                    </a:endParaRPr>
                  </a:p>
                </p:txBody>
              </p:sp>
            </p:grpSp>
            <p:sp>
              <p:nvSpPr>
                <p:cNvPr id="59" name="Google Shape;67;p13">
                  <a:extLst>
                    <a:ext uri="{FF2B5EF4-FFF2-40B4-BE49-F238E27FC236}">
                      <a16:creationId xmlns:a16="http://schemas.microsoft.com/office/drawing/2014/main" id="{2F176425-FB57-465F-B612-500D156A53E2}"/>
                    </a:ext>
                  </a:extLst>
                </p:cNvPr>
                <p:cNvSpPr/>
                <p:nvPr/>
              </p:nvSpPr>
              <p:spPr>
                <a:xfrm>
                  <a:off x="5144611" y="3686745"/>
                  <a:ext cx="45654" cy="54881"/>
                </a:xfrm>
                <a:custGeom>
                  <a:avLst/>
                  <a:gdLst/>
                  <a:ahLst/>
                  <a:cxnLst/>
                  <a:rect l="l" t="t" r="r" b="b"/>
                  <a:pathLst>
                    <a:path w="80094" h="76756" extrusionOk="0">
                      <a:moveTo>
                        <a:pt x="80094" y="0"/>
                      </a:moveTo>
                      <a:lnTo>
                        <a:pt x="0" y="76756"/>
                      </a:lnTo>
                    </a:path>
                  </a:pathLst>
                </a:custGeom>
                <a:noFill/>
                <a:ln w="12700" cap="flat" cmpd="sng">
                  <a:solidFill>
                    <a:srgbClr val="2E471D"/>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100" b="0" i="0" u="none" strike="noStrike" cap="none">
                    <a:solidFill>
                      <a:srgbClr val="FFFFFF"/>
                    </a:solidFill>
                    <a:latin typeface="Calibri"/>
                    <a:ea typeface="Calibri"/>
                    <a:cs typeface="Calibri"/>
                    <a:sym typeface="Calibri"/>
                  </a:endParaRPr>
                </a:p>
              </p:txBody>
            </p:sp>
            <p:sp>
              <p:nvSpPr>
                <p:cNvPr id="60" name="Google Shape;68;p13">
                  <a:extLst>
                    <a:ext uri="{FF2B5EF4-FFF2-40B4-BE49-F238E27FC236}">
                      <a16:creationId xmlns:a16="http://schemas.microsoft.com/office/drawing/2014/main" id="{FBF377BB-66C8-4B60-BE8C-26D71B6A7070}"/>
                    </a:ext>
                  </a:extLst>
                </p:cNvPr>
                <p:cNvSpPr/>
                <p:nvPr/>
              </p:nvSpPr>
              <p:spPr>
                <a:xfrm rot="-10080337" flipH="1">
                  <a:off x="5337841" y="3794627"/>
                  <a:ext cx="55884" cy="43168"/>
                </a:xfrm>
                <a:custGeom>
                  <a:avLst/>
                  <a:gdLst/>
                  <a:ahLst/>
                  <a:cxnLst/>
                  <a:rect l="l" t="t" r="r" b="b"/>
                  <a:pathLst>
                    <a:path w="80094" h="76756" extrusionOk="0">
                      <a:moveTo>
                        <a:pt x="80094" y="0"/>
                      </a:moveTo>
                      <a:lnTo>
                        <a:pt x="0" y="76756"/>
                      </a:lnTo>
                    </a:path>
                  </a:pathLst>
                </a:custGeom>
                <a:noFill/>
                <a:ln w="12700" cap="flat" cmpd="sng">
                  <a:solidFill>
                    <a:srgbClr val="2E471D"/>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100" b="0" i="0" u="none" strike="noStrike" cap="none">
                    <a:solidFill>
                      <a:srgbClr val="FFFFFF"/>
                    </a:solidFill>
                    <a:latin typeface="Calibri"/>
                    <a:ea typeface="Calibri"/>
                    <a:cs typeface="Calibri"/>
                    <a:sym typeface="Calibri"/>
                  </a:endParaRPr>
                </a:p>
              </p:txBody>
            </p:sp>
            <p:sp>
              <p:nvSpPr>
                <p:cNvPr id="61" name="Google Shape;69;p13">
                  <a:extLst>
                    <a:ext uri="{FF2B5EF4-FFF2-40B4-BE49-F238E27FC236}">
                      <a16:creationId xmlns:a16="http://schemas.microsoft.com/office/drawing/2014/main" id="{9509A223-3D2A-4E68-879B-B0067385DB04}"/>
                    </a:ext>
                  </a:extLst>
                </p:cNvPr>
                <p:cNvSpPr/>
                <p:nvPr/>
              </p:nvSpPr>
              <p:spPr>
                <a:xfrm>
                  <a:off x="5208711" y="3549101"/>
                  <a:ext cx="71083" cy="47205"/>
                </a:xfrm>
                <a:custGeom>
                  <a:avLst/>
                  <a:gdLst/>
                  <a:ahLst/>
                  <a:cxnLst/>
                  <a:rect l="l" t="t" r="r" b="b"/>
                  <a:pathLst>
                    <a:path w="80094" h="76756" extrusionOk="0">
                      <a:moveTo>
                        <a:pt x="80094" y="0"/>
                      </a:moveTo>
                      <a:lnTo>
                        <a:pt x="0" y="76756"/>
                      </a:lnTo>
                    </a:path>
                  </a:pathLst>
                </a:custGeom>
                <a:noFill/>
                <a:ln w="12700" cap="flat" cmpd="sng">
                  <a:solidFill>
                    <a:srgbClr val="2E471D"/>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100" b="0" i="0" u="none" strike="noStrike" cap="none">
                    <a:solidFill>
                      <a:srgbClr val="FFFFFF"/>
                    </a:solidFill>
                    <a:latin typeface="Calibri"/>
                    <a:ea typeface="Calibri"/>
                    <a:cs typeface="Calibri"/>
                    <a:sym typeface="Calibri"/>
                  </a:endParaRPr>
                </a:p>
              </p:txBody>
            </p:sp>
            <p:sp>
              <p:nvSpPr>
                <p:cNvPr id="62" name="Google Shape;70;p13">
                  <a:extLst>
                    <a:ext uri="{FF2B5EF4-FFF2-40B4-BE49-F238E27FC236}">
                      <a16:creationId xmlns:a16="http://schemas.microsoft.com/office/drawing/2014/main" id="{CEF269F2-2120-4D71-AB2C-F30265855365}"/>
                    </a:ext>
                  </a:extLst>
                </p:cNvPr>
                <p:cNvSpPr/>
                <p:nvPr/>
              </p:nvSpPr>
              <p:spPr>
                <a:xfrm rot="-10377254" flipH="1">
                  <a:off x="5331753" y="3663186"/>
                  <a:ext cx="35913" cy="53933"/>
                </a:xfrm>
                <a:custGeom>
                  <a:avLst/>
                  <a:gdLst/>
                  <a:ahLst/>
                  <a:cxnLst/>
                  <a:rect l="l" t="t" r="r" b="b"/>
                  <a:pathLst>
                    <a:path w="80094" h="76756" extrusionOk="0">
                      <a:moveTo>
                        <a:pt x="80094" y="0"/>
                      </a:moveTo>
                      <a:lnTo>
                        <a:pt x="0" y="76756"/>
                      </a:lnTo>
                    </a:path>
                  </a:pathLst>
                </a:custGeom>
                <a:noFill/>
                <a:ln w="12700" cap="flat" cmpd="sng">
                  <a:solidFill>
                    <a:srgbClr val="2E471D"/>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100" b="0" i="0" u="none" strike="noStrike" cap="none">
                    <a:solidFill>
                      <a:srgbClr val="FFFFFF"/>
                    </a:solidFill>
                    <a:latin typeface="Calibri"/>
                    <a:ea typeface="Calibri"/>
                    <a:cs typeface="Calibri"/>
                    <a:sym typeface="Calibri"/>
                  </a:endParaRPr>
                </a:p>
              </p:txBody>
            </p:sp>
            <p:sp>
              <p:nvSpPr>
                <p:cNvPr id="63" name="Google Shape;71;p13">
                  <a:extLst>
                    <a:ext uri="{FF2B5EF4-FFF2-40B4-BE49-F238E27FC236}">
                      <a16:creationId xmlns:a16="http://schemas.microsoft.com/office/drawing/2014/main" id="{B04160CF-2D96-4C94-9F67-1A421024B7E4}"/>
                    </a:ext>
                  </a:extLst>
                </p:cNvPr>
                <p:cNvSpPr/>
                <p:nvPr/>
              </p:nvSpPr>
              <p:spPr>
                <a:xfrm>
                  <a:off x="5102862" y="3826543"/>
                  <a:ext cx="45654" cy="45670"/>
                </a:xfrm>
                <a:custGeom>
                  <a:avLst/>
                  <a:gdLst/>
                  <a:ahLst/>
                  <a:cxnLst/>
                  <a:rect l="l" t="t" r="r" b="b"/>
                  <a:pathLst>
                    <a:path w="80094" h="76756" extrusionOk="0">
                      <a:moveTo>
                        <a:pt x="80094" y="0"/>
                      </a:moveTo>
                      <a:lnTo>
                        <a:pt x="0" y="76756"/>
                      </a:lnTo>
                    </a:path>
                  </a:pathLst>
                </a:custGeom>
                <a:noFill/>
                <a:ln w="12700" cap="flat" cmpd="sng">
                  <a:solidFill>
                    <a:srgbClr val="2E471D"/>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100" b="0" i="0" u="none" strike="noStrike" cap="none">
                    <a:solidFill>
                      <a:srgbClr val="FFFFFF"/>
                    </a:solidFill>
                    <a:latin typeface="Calibri"/>
                    <a:ea typeface="Calibri"/>
                    <a:cs typeface="Calibri"/>
                    <a:sym typeface="Calibri"/>
                  </a:endParaRPr>
                </a:p>
              </p:txBody>
            </p:sp>
            <p:sp>
              <p:nvSpPr>
                <p:cNvPr id="64" name="Google Shape;72;p13">
                  <a:extLst>
                    <a:ext uri="{FF2B5EF4-FFF2-40B4-BE49-F238E27FC236}">
                      <a16:creationId xmlns:a16="http://schemas.microsoft.com/office/drawing/2014/main" id="{877DE764-BE51-4723-9F4B-9290EEF84EC6}"/>
                    </a:ext>
                  </a:extLst>
                </p:cNvPr>
                <p:cNvSpPr/>
                <p:nvPr/>
              </p:nvSpPr>
              <p:spPr>
                <a:xfrm rot="-1196418">
                  <a:off x="5215968" y="3684498"/>
                  <a:ext cx="45796" cy="73086"/>
                </a:xfrm>
                <a:custGeom>
                  <a:avLst/>
                  <a:gdLst/>
                  <a:ahLst/>
                  <a:cxnLst/>
                  <a:rect l="l" t="t" r="r" b="b"/>
                  <a:pathLst>
                    <a:path w="80094" h="76756" extrusionOk="0">
                      <a:moveTo>
                        <a:pt x="80094" y="0"/>
                      </a:moveTo>
                      <a:lnTo>
                        <a:pt x="0" y="76756"/>
                      </a:lnTo>
                    </a:path>
                  </a:pathLst>
                </a:custGeom>
                <a:noFill/>
                <a:ln w="12700" cap="flat" cmpd="sng">
                  <a:solidFill>
                    <a:srgbClr val="2E471D"/>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100" b="0" i="0" u="none" strike="noStrike" cap="none">
                    <a:solidFill>
                      <a:srgbClr val="FFFFFF"/>
                    </a:solidFill>
                    <a:latin typeface="Calibri"/>
                    <a:ea typeface="Calibri"/>
                    <a:cs typeface="Calibri"/>
                    <a:sym typeface="Calibri"/>
                  </a:endParaRPr>
                </a:p>
              </p:txBody>
            </p:sp>
            <p:sp>
              <p:nvSpPr>
                <p:cNvPr id="65" name="Google Shape;73;p13">
                  <a:extLst>
                    <a:ext uri="{FF2B5EF4-FFF2-40B4-BE49-F238E27FC236}">
                      <a16:creationId xmlns:a16="http://schemas.microsoft.com/office/drawing/2014/main" id="{2D427F00-44CE-4EDD-9784-41F96AC3983B}"/>
                    </a:ext>
                  </a:extLst>
                </p:cNvPr>
                <p:cNvSpPr/>
                <p:nvPr/>
              </p:nvSpPr>
              <p:spPr>
                <a:xfrm rot="-1196418">
                  <a:off x="5298126" y="3575333"/>
                  <a:ext cx="45796" cy="45707"/>
                </a:xfrm>
                <a:custGeom>
                  <a:avLst/>
                  <a:gdLst/>
                  <a:ahLst/>
                  <a:cxnLst/>
                  <a:rect l="l" t="t" r="r" b="b"/>
                  <a:pathLst>
                    <a:path w="80094" h="76756" extrusionOk="0">
                      <a:moveTo>
                        <a:pt x="80094" y="0"/>
                      </a:moveTo>
                      <a:lnTo>
                        <a:pt x="0" y="76756"/>
                      </a:lnTo>
                    </a:path>
                  </a:pathLst>
                </a:custGeom>
                <a:noFill/>
                <a:ln w="12700" cap="flat" cmpd="sng">
                  <a:solidFill>
                    <a:srgbClr val="2E471D"/>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100" b="0" i="0" u="none" strike="noStrike" cap="none">
                    <a:solidFill>
                      <a:srgbClr val="FFFFFF"/>
                    </a:solidFill>
                    <a:latin typeface="Calibri"/>
                    <a:ea typeface="Calibri"/>
                    <a:cs typeface="Calibri"/>
                    <a:sym typeface="Calibri"/>
                  </a:endParaRPr>
                </a:p>
              </p:txBody>
            </p:sp>
            <p:sp>
              <p:nvSpPr>
                <p:cNvPr id="66" name="Google Shape;74;p13">
                  <a:extLst>
                    <a:ext uri="{FF2B5EF4-FFF2-40B4-BE49-F238E27FC236}">
                      <a16:creationId xmlns:a16="http://schemas.microsoft.com/office/drawing/2014/main" id="{C6A7CF22-B080-4FCA-A866-07E4883876C8}"/>
                    </a:ext>
                  </a:extLst>
                </p:cNvPr>
                <p:cNvSpPr/>
                <p:nvPr/>
              </p:nvSpPr>
              <p:spPr>
                <a:xfrm rot="-9062711" flipH="1">
                  <a:off x="5258212" y="3816182"/>
                  <a:ext cx="55837" cy="43203"/>
                </a:xfrm>
                <a:custGeom>
                  <a:avLst/>
                  <a:gdLst/>
                  <a:ahLst/>
                  <a:cxnLst/>
                  <a:rect l="l" t="t" r="r" b="b"/>
                  <a:pathLst>
                    <a:path w="80094" h="76756" extrusionOk="0">
                      <a:moveTo>
                        <a:pt x="80094" y="0"/>
                      </a:moveTo>
                      <a:lnTo>
                        <a:pt x="0" y="76756"/>
                      </a:lnTo>
                    </a:path>
                  </a:pathLst>
                </a:custGeom>
                <a:noFill/>
                <a:ln w="12700" cap="flat" cmpd="sng">
                  <a:solidFill>
                    <a:srgbClr val="2E471D"/>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100" b="0" i="0" u="none" strike="noStrike" cap="none">
                    <a:solidFill>
                      <a:srgbClr val="FFFFFF"/>
                    </a:solidFill>
                    <a:latin typeface="Calibri"/>
                    <a:ea typeface="Calibri"/>
                    <a:cs typeface="Calibri"/>
                    <a:sym typeface="Calibri"/>
                  </a:endParaRPr>
                </a:p>
              </p:txBody>
            </p:sp>
          </p:grpSp>
          <p:sp>
            <p:nvSpPr>
              <p:cNvPr id="52" name="Google Shape;75;p13">
                <a:extLst>
                  <a:ext uri="{FF2B5EF4-FFF2-40B4-BE49-F238E27FC236}">
                    <a16:creationId xmlns:a16="http://schemas.microsoft.com/office/drawing/2014/main" id="{40130053-50E6-4C7A-8EFB-A4C4853CD3A7}"/>
                  </a:ext>
                </a:extLst>
              </p:cNvPr>
              <p:cNvSpPr/>
              <p:nvPr/>
            </p:nvSpPr>
            <p:spPr>
              <a:xfrm>
                <a:off x="911266" y="459795"/>
                <a:ext cx="254556" cy="138564"/>
              </a:xfrm>
              <a:prstGeom prst="cloud">
                <a:avLst/>
              </a:prstGeom>
              <a:gradFill>
                <a:gsLst>
                  <a:gs pos="0">
                    <a:schemeClr val="accent3">
                      <a:lumMod val="20000"/>
                      <a:lumOff val="80000"/>
                    </a:schemeClr>
                  </a:gs>
                  <a:gs pos="52000">
                    <a:schemeClr val="accent3">
                      <a:lumMod val="40000"/>
                      <a:lumOff val="60000"/>
                    </a:schemeClr>
                  </a:gs>
                  <a:gs pos="100000">
                    <a:srgbClr val="8296B0"/>
                  </a:gs>
                </a:gsLst>
                <a:lin ang="18900044"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100" b="0" i="0" u="none" strike="noStrike" cap="none">
                  <a:solidFill>
                    <a:srgbClr val="FFFFFF"/>
                  </a:solidFill>
                  <a:latin typeface="Calibri"/>
                  <a:ea typeface="Calibri"/>
                  <a:cs typeface="Calibri"/>
                  <a:sym typeface="Calibri"/>
                </a:endParaRPr>
              </a:p>
            </p:txBody>
          </p:sp>
          <p:sp>
            <p:nvSpPr>
              <p:cNvPr id="53" name="Circle: Hollow 158">
                <a:extLst>
                  <a:ext uri="{FF2B5EF4-FFF2-40B4-BE49-F238E27FC236}">
                    <a16:creationId xmlns:a16="http://schemas.microsoft.com/office/drawing/2014/main" id="{B02879FA-0193-4B74-B9BA-92FC6F6E6124}"/>
                  </a:ext>
                </a:extLst>
              </p:cNvPr>
              <p:cNvSpPr/>
              <p:nvPr/>
            </p:nvSpPr>
            <p:spPr>
              <a:xfrm>
                <a:off x="28368" y="126511"/>
                <a:ext cx="1500351" cy="1510903"/>
              </a:xfrm>
              <a:prstGeom prst="donut">
                <a:avLst>
                  <a:gd name="adj" fmla="val 846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a:solidFill>
                    <a:schemeClr val="tx1"/>
                  </a:solidFill>
                </a:endParaRPr>
              </a:p>
            </p:txBody>
          </p:sp>
          <p:sp>
            <p:nvSpPr>
              <p:cNvPr id="54" name="Google Shape;76;p13">
                <a:extLst>
                  <a:ext uri="{FF2B5EF4-FFF2-40B4-BE49-F238E27FC236}">
                    <a16:creationId xmlns:a16="http://schemas.microsoft.com/office/drawing/2014/main" id="{7F82B78A-71BE-4FDB-80D7-B21192C9A6B4}"/>
                  </a:ext>
                </a:extLst>
              </p:cNvPr>
              <p:cNvSpPr/>
              <p:nvPr/>
            </p:nvSpPr>
            <p:spPr>
              <a:xfrm>
                <a:off x="157195" y="251963"/>
                <a:ext cx="1247213" cy="1260000"/>
              </a:xfrm>
              <a:prstGeom prst="ellipse">
                <a:avLst/>
              </a:prstGeom>
              <a:noFill/>
              <a:ln w="28575" cap="flat" cmpd="sng">
                <a:solidFill>
                  <a:srgbClr val="00626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100" b="0" i="0" u="none" strike="noStrike" cap="none">
                  <a:solidFill>
                    <a:srgbClr val="FFFFFF"/>
                  </a:solidFill>
                  <a:latin typeface="Calibri"/>
                  <a:ea typeface="Calibri"/>
                  <a:cs typeface="Calibri"/>
                  <a:sym typeface="Calibri"/>
                </a:endParaRPr>
              </a:p>
            </p:txBody>
          </p:sp>
          <p:sp>
            <p:nvSpPr>
              <p:cNvPr id="55" name="Google Shape;75;p13">
                <a:extLst>
                  <a:ext uri="{FF2B5EF4-FFF2-40B4-BE49-F238E27FC236}">
                    <a16:creationId xmlns:a16="http://schemas.microsoft.com/office/drawing/2014/main" id="{E96C89D7-5735-4408-8374-066086D41999}"/>
                  </a:ext>
                </a:extLst>
              </p:cNvPr>
              <p:cNvSpPr/>
              <p:nvPr/>
            </p:nvSpPr>
            <p:spPr>
              <a:xfrm>
                <a:off x="705078" y="356002"/>
                <a:ext cx="295658" cy="189178"/>
              </a:xfrm>
              <a:prstGeom prst="cloud">
                <a:avLst/>
              </a:prstGeom>
              <a:gradFill>
                <a:gsLst>
                  <a:gs pos="0">
                    <a:schemeClr val="bg1"/>
                  </a:gs>
                  <a:gs pos="52000">
                    <a:schemeClr val="accent3">
                      <a:lumMod val="40000"/>
                      <a:lumOff val="60000"/>
                    </a:schemeClr>
                  </a:gs>
                  <a:gs pos="100000">
                    <a:srgbClr val="8296B0"/>
                  </a:gs>
                </a:gsLst>
                <a:lin ang="18900044"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100" b="0" i="0" u="none" strike="noStrike" cap="none">
                  <a:solidFill>
                    <a:srgbClr val="FFFFFF"/>
                  </a:solidFill>
                  <a:latin typeface="Calibri"/>
                  <a:ea typeface="Calibri"/>
                  <a:cs typeface="Calibri"/>
                  <a:sym typeface="Calibri"/>
                </a:endParaRPr>
              </a:p>
            </p:txBody>
          </p:sp>
          <p:cxnSp>
            <p:nvCxnSpPr>
              <p:cNvPr id="56" name="Straight Connector 55">
                <a:extLst>
                  <a:ext uri="{FF2B5EF4-FFF2-40B4-BE49-F238E27FC236}">
                    <a16:creationId xmlns:a16="http://schemas.microsoft.com/office/drawing/2014/main" id="{EE0B0C27-E0B8-4AD6-946D-E0D9A56C1BB0}"/>
                  </a:ext>
                </a:extLst>
              </p:cNvPr>
              <p:cNvCxnSpPr/>
              <p:nvPr/>
            </p:nvCxnSpPr>
            <p:spPr>
              <a:xfrm>
                <a:off x="1628990" y="243796"/>
                <a:ext cx="0" cy="1276184"/>
              </a:xfrm>
              <a:prstGeom prst="line">
                <a:avLst/>
              </a:prstGeom>
              <a:ln w="19050">
                <a:solidFill>
                  <a:srgbClr val="00626C"/>
                </a:solidFill>
              </a:ln>
            </p:spPr>
            <p:style>
              <a:lnRef idx="1">
                <a:schemeClr val="accent1"/>
              </a:lnRef>
              <a:fillRef idx="0">
                <a:schemeClr val="accent1"/>
              </a:fillRef>
              <a:effectRef idx="0">
                <a:schemeClr val="accent1"/>
              </a:effectRef>
              <a:fontRef idx="minor">
                <a:schemeClr val="tx1"/>
              </a:fontRef>
            </p:style>
          </p:cxnSp>
          <p:sp>
            <p:nvSpPr>
              <p:cNvPr id="57" name="Google Shape;54;p13">
                <a:extLst>
                  <a:ext uri="{FF2B5EF4-FFF2-40B4-BE49-F238E27FC236}">
                    <a16:creationId xmlns:a16="http://schemas.microsoft.com/office/drawing/2014/main" id="{661961AD-9F3F-4A3A-B784-19F43221D461}"/>
                  </a:ext>
                </a:extLst>
              </p:cNvPr>
              <p:cNvSpPr txBox="1"/>
              <p:nvPr/>
            </p:nvSpPr>
            <p:spPr>
              <a:xfrm>
                <a:off x="1630260" y="243796"/>
                <a:ext cx="2924693" cy="964685"/>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US" sz="1600" b="1" dirty="0">
                    <a:solidFill>
                      <a:srgbClr val="00626C"/>
                    </a:solidFill>
                    <a:latin typeface="Candara" panose="020E0502030303020204" pitchFamily="34" charset="0"/>
                    <a:ea typeface="Calibri"/>
                    <a:cs typeface="Segoe UI Semibold" panose="020B0702040204020203" pitchFamily="34" charset="0"/>
                    <a:sym typeface="Calibri"/>
                  </a:rPr>
                  <a:t>Sustain/Ed</a:t>
                </a:r>
                <a:endParaRPr sz="1400" b="1" dirty="0">
                  <a:solidFill>
                    <a:srgbClr val="00626C"/>
                  </a:solidFill>
                  <a:latin typeface="Candara" panose="020E0502030303020204" pitchFamily="34" charset="0"/>
                  <a:cs typeface="Segoe UI Semibold" panose="020B0702040204020203" pitchFamily="34" charset="0"/>
                </a:endParaRPr>
              </a:p>
              <a:p>
                <a:pPr marL="0" lvl="0" indent="0" rtl="0">
                  <a:spcBef>
                    <a:spcPts val="0"/>
                  </a:spcBef>
                  <a:spcAft>
                    <a:spcPts val="0"/>
                  </a:spcAft>
                  <a:buNone/>
                </a:pPr>
                <a:r>
                  <a:rPr lang="en-GB" sz="1400" dirty="0">
                    <a:solidFill>
                      <a:srgbClr val="00626C"/>
                    </a:solidFill>
                    <a:latin typeface="Candara" panose="020E0502030303020204" pitchFamily="34" charset="0"/>
                    <a:ea typeface="Calibri"/>
                    <a:cs typeface="Segoe UI Semibold" panose="020B0702040204020203" pitchFamily="34" charset="0"/>
                    <a:sym typeface="Calibri"/>
                  </a:rPr>
                  <a:t>Learning module</a:t>
                </a:r>
                <a:endParaRPr sz="1200" dirty="0">
                  <a:solidFill>
                    <a:srgbClr val="00626C"/>
                  </a:solidFill>
                  <a:latin typeface="Candara" panose="020E0502030303020204" pitchFamily="34" charset="0"/>
                  <a:cs typeface="Segoe UI Semibold" panose="020B0702040204020203" pitchFamily="34" charset="0"/>
                </a:endParaRPr>
              </a:p>
            </p:txBody>
          </p:sp>
        </p:grpSp>
        <p:sp>
          <p:nvSpPr>
            <p:cNvPr id="43" name="Freeform: Shape 148">
              <a:extLst>
                <a:ext uri="{FF2B5EF4-FFF2-40B4-BE49-F238E27FC236}">
                  <a16:creationId xmlns:a16="http://schemas.microsoft.com/office/drawing/2014/main" id="{FBA63B69-585E-4A6C-A93C-1F4119C81FC9}"/>
                </a:ext>
              </a:extLst>
            </p:cNvPr>
            <p:cNvSpPr/>
            <p:nvPr/>
          </p:nvSpPr>
          <p:spPr>
            <a:xfrm>
              <a:off x="326743" y="2795893"/>
              <a:ext cx="306917" cy="45719"/>
            </a:xfrm>
            <a:custGeom>
              <a:avLst/>
              <a:gdLst>
                <a:gd name="connsiteX0" fmla="*/ 0 w 359834"/>
                <a:gd name="connsiteY0" fmla="*/ 29980 h 62831"/>
                <a:gd name="connsiteX1" fmla="*/ 78317 w 359834"/>
                <a:gd name="connsiteY1" fmla="*/ 8813 h 62831"/>
                <a:gd name="connsiteX2" fmla="*/ 146050 w 359834"/>
                <a:gd name="connsiteY2" fmla="*/ 346 h 62831"/>
                <a:gd name="connsiteX3" fmla="*/ 182034 w 359834"/>
                <a:gd name="connsiteY3" fmla="*/ 19396 h 62831"/>
                <a:gd name="connsiteX4" fmla="*/ 188384 w 359834"/>
                <a:gd name="connsiteY4" fmla="*/ 42680 h 62831"/>
                <a:gd name="connsiteX5" fmla="*/ 198967 w 359834"/>
                <a:gd name="connsiteY5" fmla="*/ 59613 h 62831"/>
                <a:gd name="connsiteX6" fmla="*/ 234950 w 359834"/>
                <a:gd name="connsiteY6" fmla="*/ 61730 h 62831"/>
                <a:gd name="connsiteX7" fmla="*/ 275167 w 359834"/>
                <a:gd name="connsiteY7" fmla="*/ 46913 h 62831"/>
                <a:gd name="connsiteX8" fmla="*/ 317500 w 359834"/>
                <a:gd name="connsiteY8" fmla="*/ 29980 h 62831"/>
                <a:gd name="connsiteX9" fmla="*/ 359834 w 359834"/>
                <a:gd name="connsiteY9" fmla="*/ 15163 h 62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59834" h="62831">
                  <a:moveTo>
                    <a:pt x="0" y="29980"/>
                  </a:moveTo>
                  <a:cubicBezTo>
                    <a:pt x="26987" y="21866"/>
                    <a:pt x="53975" y="13752"/>
                    <a:pt x="78317" y="8813"/>
                  </a:cubicBezTo>
                  <a:cubicBezTo>
                    <a:pt x="102659" y="3874"/>
                    <a:pt x="128764" y="-1418"/>
                    <a:pt x="146050" y="346"/>
                  </a:cubicBezTo>
                  <a:cubicBezTo>
                    <a:pt x="163336" y="2110"/>
                    <a:pt x="174978" y="12340"/>
                    <a:pt x="182034" y="19396"/>
                  </a:cubicBezTo>
                  <a:cubicBezTo>
                    <a:pt x="189090" y="26452"/>
                    <a:pt x="185562" y="35977"/>
                    <a:pt x="188384" y="42680"/>
                  </a:cubicBezTo>
                  <a:cubicBezTo>
                    <a:pt x="191206" y="49383"/>
                    <a:pt x="191206" y="56438"/>
                    <a:pt x="198967" y="59613"/>
                  </a:cubicBezTo>
                  <a:cubicBezTo>
                    <a:pt x="206728" y="62788"/>
                    <a:pt x="222250" y="63847"/>
                    <a:pt x="234950" y="61730"/>
                  </a:cubicBezTo>
                  <a:cubicBezTo>
                    <a:pt x="247650" y="59613"/>
                    <a:pt x="261409" y="52205"/>
                    <a:pt x="275167" y="46913"/>
                  </a:cubicBezTo>
                  <a:cubicBezTo>
                    <a:pt x="288925" y="41621"/>
                    <a:pt x="303389" y="35272"/>
                    <a:pt x="317500" y="29980"/>
                  </a:cubicBezTo>
                  <a:cubicBezTo>
                    <a:pt x="331611" y="24688"/>
                    <a:pt x="345722" y="19925"/>
                    <a:pt x="359834" y="15163"/>
                  </a:cubicBezTo>
                </a:path>
              </a:pathLst>
            </a:custGeom>
            <a:noFill/>
            <a:ln w="12700">
              <a:solidFill>
                <a:srgbClr val="0062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a:p>
          </p:txBody>
        </p:sp>
        <p:sp>
          <p:nvSpPr>
            <p:cNvPr id="44" name="Freeform: Shape 149">
              <a:extLst>
                <a:ext uri="{FF2B5EF4-FFF2-40B4-BE49-F238E27FC236}">
                  <a16:creationId xmlns:a16="http://schemas.microsoft.com/office/drawing/2014/main" id="{5796C74B-2026-4FF5-B15C-43EF66988FF6}"/>
                </a:ext>
              </a:extLst>
            </p:cNvPr>
            <p:cNvSpPr/>
            <p:nvPr/>
          </p:nvSpPr>
          <p:spPr>
            <a:xfrm>
              <a:off x="379410" y="2907062"/>
              <a:ext cx="267448" cy="45697"/>
            </a:xfrm>
            <a:custGeom>
              <a:avLst/>
              <a:gdLst>
                <a:gd name="connsiteX0" fmla="*/ 0 w 359834"/>
                <a:gd name="connsiteY0" fmla="*/ 29980 h 62831"/>
                <a:gd name="connsiteX1" fmla="*/ 78317 w 359834"/>
                <a:gd name="connsiteY1" fmla="*/ 8813 h 62831"/>
                <a:gd name="connsiteX2" fmla="*/ 146050 w 359834"/>
                <a:gd name="connsiteY2" fmla="*/ 346 h 62831"/>
                <a:gd name="connsiteX3" fmla="*/ 182034 w 359834"/>
                <a:gd name="connsiteY3" fmla="*/ 19396 h 62831"/>
                <a:gd name="connsiteX4" fmla="*/ 188384 w 359834"/>
                <a:gd name="connsiteY4" fmla="*/ 42680 h 62831"/>
                <a:gd name="connsiteX5" fmla="*/ 198967 w 359834"/>
                <a:gd name="connsiteY5" fmla="*/ 59613 h 62831"/>
                <a:gd name="connsiteX6" fmla="*/ 234950 w 359834"/>
                <a:gd name="connsiteY6" fmla="*/ 61730 h 62831"/>
                <a:gd name="connsiteX7" fmla="*/ 275167 w 359834"/>
                <a:gd name="connsiteY7" fmla="*/ 46913 h 62831"/>
                <a:gd name="connsiteX8" fmla="*/ 317500 w 359834"/>
                <a:gd name="connsiteY8" fmla="*/ 29980 h 62831"/>
                <a:gd name="connsiteX9" fmla="*/ 359834 w 359834"/>
                <a:gd name="connsiteY9" fmla="*/ 15163 h 62831"/>
                <a:gd name="connsiteX0" fmla="*/ 0 w 341585"/>
                <a:gd name="connsiteY0" fmla="*/ 25587 h 62801"/>
                <a:gd name="connsiteX1" fmla="*/ 60068 w 341585"/>
                <a:gd name="connsiteY1" fmla="*/ 8783 h 62801"/>
                <a:gd name="connsiteX2" fmla="*/ 127801 w 341585"/>
                <a:gd name="connsiteY2" fmla="*/ 316 h 62801"/>
                <a:gd name="connsiteX3" fmla="*/ 163785 w 341585"/>
                <a:gd name="connsiteY3" fmla="*/ 19366 h 62801"/>
                <a:gd name="connsiteX4" fmla="*/ 170135 w 341585"/>
                <a:gd name="connsiteY4" fmla="*/ 42650 h 62801"/>
                <a:gd name="connsiteX5" fmla="*/ 180718 w 341585"/>
                <a:gd name="connsiteY5" fmla="*/ 59583 h 62801"/>
                <a:gd name="connsiteX6" fmla="*/ 216701 w 341585"/>
                <a:gd name="connsiteY6" fmla="*/ 61700 h 62801"/>
                <a:gd name="connsiteX7" fmla="*/ 256918 w 341585"/>
                <a:gd name="connsiteY7" fmla="*/ 46883 h 62801"/>
                <a:gd name="connsiteX8" fmla="*/ 299251 w 341585"/>
                <a:gd name="connsiteY8" fmla="*/ 29950 h 62801"/>
                <a:gd name="connsiteX9" fmla="*/ 341585 w 341585"/>
                <a:gd name="connsiteY9" fmla="*/ 15133 h 62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41585" h="62801">
                  <a:moveTo>
                    <a:pt x="0" y="25587"/>
                  </a:moveTo>
                  <a:cubicBezTo>
                    <a:pt x="26987" y="17473"/>
                    <a:pt x="38768" y="12995"/>
                    <a:pt x="60068" y="8783"/>
                  </a:cubicBezTo>
                  <a:cubicBezTo>
                    <a:pt x="81368" y="4571"/>
                    <a:pt x="110515" y="-1448"/>
                    <a:pt x="127801" y="316"/>
                  </a:cubicBezTo>
                  <a:cubicBezTo>
                    <a:pt x="145087" y="2080"/>
                    <a:pt x="156729" y="12310"/>
                    <a:pt x="163785" y="19366"/>
                  </a:cubicBezTo>
                  <a:cubicBezTo>
                    <a:pt x="170841" y="26422"/>
                    <a:pt x="167313" y="35947"/>
                    <a:pt x="170135" y="42650"/>
                  </a:cubicBezTo>
                  <a:cubicBezTo>
                    <a:pt x="172957" y="49353"/>
                    <a:pt x="172957" y="56408"/>
                    <a:pt x="180718" y="59583"/>
                  </a:cubicBezTo>
                  <a:cubicBezTo>
                    <a:pt x="188479" y="62758"/>
                    <a:pt x="204001" y="63817"/>
                    <a:pt x="216701" y="61700"/>
                  </a:cubicBezTo>
                  <a:cubicBezTo>
                    <a:pt x="229401" y="59583"/>
                    <a:pt x="243160" y="52175"/>
                    <a:pt x="256918" y="46883"/>
                  </a:cubicBezTo>
                  <a:cubicBezTo>
                    <a:pt x="270676" y="41591"/>
                    <a:pt x="285140" y="35242"/>
                    <a:pt x="299251" y="29950"/>
                  </a:cubicBezTo>
                  <a:cubicBezTo>
                    <a:pt x="313362" y="24658"/>
                    <a:pt x="327473" y="19895"/>
                    <a:pt x="341585" y="15133"/>
                  </a:cubicBezTo>
                </a:path>
              </a:pathLst>
            </a:custGeom>
            <a:noFill/>
            <a:ln w="12700">
              <a:solidFill>
                <a:srgbClr val="0062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a:p>
          </p:txBody>
        </p:sp>
      </p:grpSp>
      <p:grpSp>
        <p:nvGrpSpPr>
          <p:cNvPr id="39" name="Group 38">
            <a:extLst>
              <a:ext uri="{FF2B5EF4-FFF2-40B4-BE49-F238E27FC236}">
                <a16:creationId xmlns:a16="http://schemas.microsoft.com/office/drawing/2014/main" id="{8069366D-617D-7195-3C4C-1BBBA6CEC3B2}"/>
              </a:ext>
            </a:extLst>
          </p:cNvPr>
          <p:cNvGrpSpPr/>
          <p:nvPr/>
        </p:nvGrpSpPr>
        <p:grpSpPr>
          <a:xfrm rot="5400000">
            <a:off x="8523533" y="2828967"/>
            <a:ext cx="246221" cy="7847520"/>
            <a:chOff x="290261" y="769563"/>
            <a:chExt cx="246221" cy="7847520"/>
          </a:xfrm>
        </p:grpSpPr>
        <p:pic>
          <p:nvPicPr>
            <p:cNvPr id="40" name="Graphic 1">
              <a:extLst>
                <a:ext uri="{FF2B5EF4-FFF2-40B4-BE49-F238E27FC236}">
                  <a16:creationId xmlns:a16="http://schemas.microsoft.com/office/drawing/2014/main" id="{39EF6337-3568-4BEA-3021-85EF5AE3096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16200000">
              <a:off x="126114" y="8276406"/>
              <a:ext cx="504825" cy="176530"/>
            </a:xfrm>
            <a:prstGeom prst="rect">
              <a:avLst/>
            </a:prstGeom>
          </p:spPr>
        </p:pic>
        <p:sp>
          <p:nvSpPr>
            <p:cNvPr id="74" name="Rectangle 3">
              <a:extLst>
                <a:ext uri="{FF2B5EF4-FFF2-40B4-BE49-F238E27FC236}">
                  <a16:creationId xmlns:a16="http://schemas.microsoft.com/office/drawing/2014/main" id="{7395D0E7-3E75-7595-5DAE-3357A07BCFB6}"/>
                </a:ext>
              </a:extLst>
            </p:cNvPr>
            <p:cNvSpPr>
              <a:spLocks noChangeArrowheads="1"/>
            </p:cNvSpPr>
            <p:nvPr/>
          </p:nvSpPr>
          <p:spPr bwMode="auto">
            <a:xfrm rot="16200000">
              <a:off x="-3305800" y="4365624"/>
              <a:ext cx="7438344"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333333"/>
                  </a:solidFill>
                  <a:effectLst/>
                  <a:latin typeface="Times New Roman" panose="02020603050405020304" pitchFamily="18" charset="0"/>
                  <a:ea typeface="Arial" panose="020B0604020202020204" pitchFamily="34" charset="0"/>
                  <a:cs typeface="Times New Roman" panose="02020603050405020304" pitchFamily="18" charset="0"/>
                </a:rPr>
                <a:t> </a:t>
              </a:r>
              <a:r>
                <a:rPr kumimoji="0" lang="en-US" altLang="en-US" sz="800" b="0" i="0" u="none" strike="noStrike" cap="none" normalizeH="0" baseline="0" dirty="0">
                  <a:ln>
                    <a:noFill/>
                  </a:ln>
                  <a:solidFill>
                    <a:srgbClr val="333333"/>
                  </a:solidFill>
                  <a:effectLst/>
                  <a:latin typeface="Times New Roman" panose="02020603050405020304" pitchFamily="18" charset="0"/>
                  <a:ea typeface="Arial" panose="020B0604020202020204" pitchFamily="34" charset="0"/>
                  <a:cs typeface="Times New Roman" panose="02020603050405020304" pitchFamily="18" charset="0"/>
                </a:rPr>
                <a:t>Sustain/Ed Learning Module © 2022 by Sustain/Ed is licensed under CC BY-NC 4.0. To view a copy of this license, visit </a:t>
              </a:r>
              <a:r>
                <a:rPr kumimoji="0" lang="en-US" altLang="en-US" sz="800" b="0" i="0" u="none" strike="noStrike" cap="none" normalizeH="0" baseline="0" dirty="0">
                  <a:ln>
                    <a:noFill/>
                  </a:ln>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hlinkClick r:id="rId5"/>
                </a:rPr>
                <a:t>http://creativecommons.org/licenses/by-nc/4.0/</a:t>
              </a:r>
              <a:r>
                <a:rPr kumimoji="0" lang="en-US" altLang="en-US" sz="1000" b="0" i="0" u="none" strike="noStrike" cap="none" normalizeH="0" baseline="0" dirty="0">
                  <a:ln>
                    <a:noFill/>
                  </a:ln>
                  <a:solidFill>
                    <a:srgbClr val="333333"/>
                  </a:solidFill>
                  <a:effectLst/>
                  <a:latin typeface="Times New Roman" panose="02020603050405020304" pitchFamily="18" charset="0"/>
                  <a:ea typeface="Arial" panose="020B0604020202020204" pitchFamily="34" charset="0"/>
                  <a:cs typeface="Times New Roman" panose="02020603050405020304" pitchFamily="18" charset="0"/>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pSp>
    </p:spTree>
    <p:extLst>
      <p:ext uri="{BB962C8B-B14F-4D97-AF65-F5344CB8AC3E}">
        <p14:creationId xmlns:p14="http://schemas.microsoft.com/office/powerpoint/2010/main" val="41010532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5A0118C5-4F8D-4CF4-BADD-53FEACC6C4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 name="Oval 9">
            <a:extLst>
              <a:ext uri="{FF2B5EF4-FFF2-40B4-BE49-F238E27FC236}">
                <a16:creationId xmlns:a16="http://schemas.microsoft.com/office/drawing/2014/main" id="{4E0A5C5C-2A95-428E-9F6A-0D29EBD57C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88395" y="1040837"/>
            <a:ext cx="4754948" cy="4754948"/>
          </a:xfrm>
          <a:prstGeom prst="ellipse">
            <a:avLst/>
          </a:prstGeom>
          <a:solidFill>
            <a:srgbClr val="FFFF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Oval 11">
            <a:extLst>
              <a:ext uri="{FF2B5EF4-FFF2-40B4-BE49-F238E27FC236}">
                <a16:creationId xmlns:a16="http://schemas.microsoft.com/office/drawing/2014/main" id="{1056F38F-7C4E-461D-8709-7D0024AE1F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9411" y="1029607"/>
            <a:ext cx="4754948" cy="4754948"/>
          </a:xfrm>
          <a:prstGeom prst="ellipse">
            <a:avLst/>
          </a:prstGeom>
          <a:solidFill>
            <a:schemeClr val="accent6">
              <a:alpha val="3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Oval 13">
            <a:extLst>
              <a:ext uri="{FF2B5EF4-FFF2-40B4-BE49-F238E27FC236}">
                <a16:creationId xmlns:a16="http://schemas.microsoft.com/office/drawing/2014/main" id="{C7278469-3C3C-49CE-AEEE-E176A4900B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9960" y="934855"/>
            <a:ext cx="4754948" cy="4754948"/>
          </a:xfrm>
          <a:prstGeom prst="ellipse">
            <a:avLst/>
          </a:prstGeom>
          <a:solidFill>
            <a:schemeClr val="tx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extBox 1">
            <a:extLst>
              <a:ext uri="{FF2B5EF4-FFF2-40B4-BE49-F238E27FC236}">
                <a16:creationId xmlns:a16="http://schemas.microsoft.com/office/drawing/2014/main" id="{12249EB8-3C57-4482-8B74-EC53D0BD1C02}"/>
              </a:ext>
            </a:extLst>
          </p:cNvPr>
          <p:cNvSpPr txBox="1"/>
          <p:nvPr/>
        </p:nvSpPr>
        <p:spPr>
          <a:xfrm>
            <a:off x="1102368" y="1877492"/>
            <a:ext cx="4030132" cy="3215373"/>
          </a:xfrm>
          <a:prstGeom prst="rect">
            <a:avLst/>
          </a:prstGeom>
        </p:spPr>
        <p:txBody>
          <a:bodyPr rot="0" spcFirstLastPara="0" vertOverflow="overflow" horzOverflow="overflow" vert="horz" lIns="91440" tIns="45720" rIns="91440" bIns="45720" numCol="1" spcCol="0" rtlCol="0" fromWordArt="0" anchor="ctr" anchorCtr="0" forceAA="0" compatLnSpc="1">
            <a:prstTxWarp prst="textNoShape">
              <a:avLst/>
            </a:prstTxWarp>
            <a:normAutofit/>
          </a:bodyPr>
          <a:lstStyle/>
          <a:p>
            <a:pPr marL="0" marR="0" lvl="0" indent="0" algn="ctr" defTabSz="914400" rtl="0" eaLnBrk="1" fontAlgn="auto" latinLnBrk="0" hangingPunct="1">
              <a:lnSpc>
                <a:spcPct val="90000"/>
              </a:lnSpc>
              <a:spcBef>
                <a:spcPct val="0"/>
              </a:spcBef>
              <a:spcAft>
                <a:spcPts val="600"/>
              </a:spcAft>
              <a:buClrTx/>
              <a:buSzTx/>
              <a:buFontTx/>
              <a:buNone/>
              <a:tabLst/>
              <a:defRPr/>
            </a:pPr>
            <a:r>
              <a:rPr lang="en-US" sz="4400" noProof="0" dirty="0">
                <a:solidFill>
                  <a:prstClr val="white"/>
                </a:solidFill>
                <a:latin typeface="Candara"/>
              </a:rPr>
              <a:t>Activity time</a:t>
            </a:r>
            <a:endParaRPr kumimoji="0" lang="en-US" sz="4400" b="0" i="0" u="none" strike="noStrike" kern="1200" cap="none" spc="0" normalizeH="0" baseline="0" noProof="0" dirty="0">
              <a:ln>
                <a:noFill/>
              </a:ln>
              <a:solidFill>
                <a:prstClr val="white"/>
              </a:solidFill>
              <a:effectLst/>
              <a:uLnTx/>
              <a:uFillTx/>
              <a:latin typeface="Candara"/>
              <a:ea typeface="+mn-ea"/>
              <a:cs typeface="+mn-cs"/>
            </a:endParaRPr>
          </a:p>
        </p:txBody>
      </p:sp>
      <p:grpSp>
        <p:nvGrpSpPr>
          <p:cNvPr id="11" name="Group 15">
            <a:extLst>
              <a:ext uri="{FF2B5EF4-FFF2-40B4-BE49-F238E27FC236}">
                <a16:creationId xmlns:a16="http://schemas.microsoft.com/office/drawing/2014/main" id="{93DC754C-7E09-422D-A8BB-AF632E90DFA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77893"/>
            <a:ext cx="1861854" cy="717514"/>
            <a:chOff x="0" y="377893"/>
            <a:chExt cx="1861854" cy="717514"/>
          </a:xfrm>
          <a:solidFill>
            <a:schemeClr val="bg1"/>
          </a:solidFill>
        </p:grpSpPr>
        <p:sp>
          <p:nvSpPr>
            <p:cNvPr id="17" name="Freeform: Shape 16">
              <a:extLst>
                <a:ext uri="{FF2B5EF4-FFF2-40B4-BE49-F238E27FC236}">
                  <a16:creationId xmlns:a16="http://schemas.microsoft.com/office/drawing/2014/main" id="{C5A741B9-65EC-4C5B-9FE0-4A18575771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377893"/>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7963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283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7963"/>
                  </a:lnTo>
                  <a:lnTo>
                    <a:pt x="1613277" y="39017"/>
                  </a:lnTo>
                  <a:lnTo>
                    <a:pt x="1374516" y="277779"/>
                  </a:lnTo>
                  <a:lnTo>
                    <a:pt x="1135754" y="39017"/>
                  </a:lnTo>
                  <a:lnTo>
                    <a:pt x="896745" y="277779"/>
                  </a:lnTo>
                  <a:lnTo>
                    <a:pt x="657984" y="39017"/>
                  </a:lnTo>
                  <a:lnTo>
                    <a:pt x="419222" y="277779"/>
                  </a:lnTo>
                  <a:lnTo>
                    <a:pt x="180458" y="39017"/>
                  </a:lnTo>
                  <a:lnTo>
                    <a:pt x="0" y="219283"/>
                  </a:lnTo>
                  <a:lnTo>
                    <a:pt x="0" y="180458"/>
                  </a:lnTo>
                  <a:close/>
                </a:path>
              </a:pathLst>
            </a:custGeom>
            <a:grpFill/>
            <a:ln w="9525" cap="flat">
              <a:noFill/>
              <a:prstDash val="solid"/>
              <a:miter/>
            </a:ln>
          </p:spPr>
          <p:txBody>
            <a:bodyPr wrap="square"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8" name="Freeform: Shape 17">
              <a:extLst>
                <a:ext uri="{FF2B5EF4-FFF2-40B4-BE49-F238E27FC236}">
                  <a16:creationId xmlns:a16="http://schemas.microsoft.com/office/drawing/2014/main" id="{C0BB4301-41FA-4453-956F-A11CC664B68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17628"/>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8208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475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8208"/>
                  </a:lnTo>
                  <a:lnTo>
                    <a:pt x="1613277" y="39017"/>
                  </a:lnTo>
                  <a:lnTo>
                    <a:pt x="1374516" y="277779"/>
                  </a:lnTo>
                  <a:lnTo>
                    <a:pt x="1135754" y="39017"/>
                  </a:lnTo>
                  <a:lnTo>
                    <a:pt x="896745" y="277779"/>
                  </a:lnTo>
                  <a:lnTo>
                    <a:pt x="657984" y="39017"/>
                  </a:lnTo>
                  <a:lnTo>
                    <a:pt x="419222" y="277779"/>
                  </a:lnTo>
                  <a:lnTo>
                    <a:pt x="180458" y="39017"/>
                  </a:lnTo>
                  <a:lnTo>
                    <a:pt x="0" y="219475"/>
                  </a:lnTo>
                  <a:lnTo>
                    <a:pt x="0" y="180458"/>
                  </a:lnTo>
                  <a:close/>
                </a:path>
              </a:pathLst>
            </a:custGeom>
            <a:grpFill/>
            <a:ln w="9525" cap="flat">
              <a:noFill/>
              <a:prstDash val="solid"/>
              <a:miter/>
            </a:ln>
          </p:spPr>
          <p:txBody>
            <a:bodyPr wrap="square"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sp>
        <p:nvSpPr>
          <p:cNvPr id="13" name="Graphic 212">
            <a:extLst>
              <a:ext uri="{FF2B5EF4-FFF2-40B4-BE49-F238E27FC236}">
                <a16:creationId xmlns:a16="http://schemas.microsoft.com/office/drawing/2014/main" id="{4C6598AB-1C17-4D54-951C-A082D94ACB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88524" y="457812"/>
            <a:ext cx="914565" cy="914565"/>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rgbClr val="FFFF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Graphic 212">
            <a:extLst>
              <a:ext uri="{FF2B5EF4-FFF2-40B4-BE49-F238E27FC236}">
                <a16:creationId xmlns:a16="http://schemas.microsoft.com/office/drawing/2014/main" id="{C83B66D7-137D-4AC1-B172-53D60F08BE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88524" y="457812"/>
            <a:ext cx="914565" cy="914565"/>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chemeClr val="accent2">
              <a:alpha val="3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Oval 23">
            <a:extLst>
              <a:ext uri="{FF2B5EF4-FFF2-40B4-BE49-F238E27FC236}">
                <a16:creationId xmlns:a16="http://schemas.microsoft.com/office/drawing/2014/main" id="{F6B92503-6984-4D15-8B98-8718709B78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2976" y="4946663"/>
            <a:ext cx="319941" cy="319941"/>
          </a:xfrm>
          <a:prstGeom prst="ellipse">
            <a:avLst/>
          </a:prstGeom>
          <a:solidFill>
            <a:srgbClr val="FFFF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1" name="Oval 25">
            <a:extLst>
              <a:ext uri="{FF2B5EF4-FFF2-40B4-BE49-F238E27FC236}">
                <a16:creationId xmlns:a16="http://schemas.microsoft.com/office/drawing/2014/main" id="{08DDF938-524E-4C18-A47D-C006278323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2976" y="4946663"/>
            <a:ext cx="319941" cy="319941"/>
          </a:xfrm>
          <a:prstGeom prst="ellipse">
            <a:avLst/>
          </a:prstGeom>
          <a:solidFill>
            <a:schemeClr val="accent2">
              <a:alpha val="3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D3692813-7C4C-45B8-820D-1C772EE767E7}"/>
              </a:ext>
            </a:extLst>
          </p:cNvPr>
          <p:cNvSpPr txBox="1"/>
          <p:nvPr/>
        </p:nvSpPr>
        <p:spPr>
          <a:xfrm>
            <a:off x="5652327" y="1683368"/>
            <a:ext cx="6339731" cy="4351338"/>
          </a:xfrm>
          <a:prstGeom prst="rect">
            <a:avLst/>
          </a:prstGeom>
        </p:spPr>
        <p:txBody>
          <a:bodyPr rot="0" spcFirstLastPara="0" vertOverflow="overflow" horzOverflow="overflow" vert="horz" lIns="91440" tIns="45720" rIns="91440" bIns="45720" numCol="1" spcCol="0" rtlCol="0" fromWordArt="0" anchor="t" anchorCtr="0" forceAA="0" compatLnSpc="1">
            <a:prstTxWarp prst="textNoShape">
              <a:avLst/>
            </a:prstTxWarp>
            <a:normAutofit/>
          </a:bodyPr>
          <a:lstStyle/>
          <a:p>
            <a:pPr marL="0" marR="0" lvl="0" indent="0" algn="ctr" defTabSz="914400" rtl="0" eaLnBrk="1" fontAlgn="auto" latinLnBrk="0" hangingPunct="1">
              <a:lnSpc>
                <a:spcPct val="90000"/>
              </a:lnSpc>
              <a:spcBef>
                <a:spcPct val="0"/>
              </a:spcBef>
              <a:spcAft>
                <a:spcPts val="600"/>
              </a:spcAft>
              <a:buClrTx/>
              <a:buSzTx/>
              <a:buFontTx/>
              <a:buNone/>
              <a:tabLst/>
              <a:defRPr/>
            </a:pPr>
            <a:r>
              <a:rPr lang="en-US" b="1" dirty="0">
                <a:solidFill>
                  <a:prstClr val="white"/>
                </a:solidFill>
                <a:latin typeface="Candara"/>
              </a:rPr>
              <a:t>Research opportunities from </a:t>
            </a:r>
            <a:r>
              <a:rPr lang="en-US" b="1" u="sng" dirty="0">
                <a:solidFill>
                  <a:prstClr val="white"/>
                </a:solidFill>
                <a:latin typeface="Candara"/>
              </a:rPr>
              <a:t>current</a:t>
            </a:r>
            <a:r>
              <a:rPr lang="en-US" b="1" dirty="0">
                <a:solidFill>
                  <a:prstClr val="white"/>
                </a:solidFill>
                <a:latin typeface="Candara"/>
              </a:rPr>
              <a:t> solutions</a:t>
            </a:r>
          </a:p>
          <a:p>
            <a:pPr marL="0" marR="0" lvl="0" indent="0" algn="ctr" defTabSz="914400" rtl="0" eaLnBrk="1" fontAlgn="auto" latinLnBrk="0" hangingPunct="1">
              <a:lnSpc>
                <a:spcPct val="90000"/>
              </a:lnSpc>
              <a:spcBef>
                <a:spcPct val="0"/>
              </a:spcBef>
              <a:spcAft>
                <a:spcPts val="60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ndara"/>
                <a:ea typeface="+mn-ea"/>
                <a:cs typeface="+mn-cs"/>
              </a:rPr>
              <a:t>Theme: </a:t>
            </a:r>
            <a:r>
              <a:rPr kumimoji="0" lang="en-US" sz="1800" b="0" i="1" u="none" strike="noStrike" kern="1200" cap="none" spc="0" normalizeH="0" baseline="0" noProof="0" dirty="0">
                <a:ln>
                  <a:noFill/>
                </a:ln>
                <a:solidFill>
                  <a:prstClr val="white"/>
                </a:solidFill>
                <a:effectLst/>
                <a:uLnTx/>
                <a:uFillTx/>
                <a:latin typeface="Candara"/>
                <a:ea typeface="+mn-ea"/>
                <a:cs typeface="+mn-cs"/>
              </a:rPr>
              <a:t>What can we do right now – what’s the impact</a:t>
            </a:r>
            <a:r>
              <a:rPr lang="en-US" i="1" dirty="0">
                <a:solidFill>
                  <a:prstClr val="white"/>
                </a:solidFill>
                <a:latin typeface="Candara"/>
              </a:rPr>
              <a:t>?</a:t>
            </a:r>
          </a:p>
          <a:p>
            <a:pPr marL="0" marR="0" lvl="0" indent="0" algn="ctr" defTabSz="914400" rtl="0" eaLnBrk="1" fontAlgn="auto" latinLnBrk="0" hangingPunct="1">
              <a:lnSpc>
                <a:spcPct val="90000"/>
              </a:lnSpc>
              <a:spcBef>
                <a:spcPct val="0"/>
              </a:spcBef>
              <a:spcAft>
                <a:spcPts val="600"/>
              </a:spcAft>
              <a:buClrTx/>
              <a:buSzTx/>
              <a:buFontTx/>
              <a:buNone/>
              <a:tabLst/>
              <a:defRPr/>
            </a:pPr>
            <a:endParaRPr kumimoji="0" lang="en-US" sz="1800" b="0" i="1" u="none" strike="noStrike" kern="1200" cap="none" spc="0" normalizeH="0" baseline="0" noProof="0" dirty="0">
              <a:ln>
                <a:noFill/>
              </a:ln>
              <a:solidFill>
                <a:prstClr val="white"/>
              </a:solidFill>
              <a:effectLst/>
              <a:uLnTx/>
              <a:uFillTx/>
              <a:latin typeface="Candara"/>
              <a:ea typeface="+mn-ea"/>
              <a:cs typeface="Calibri"/>
            </a:endParaRPr>
          </a:p>
          <a:p>
            <a:pPr algn="just">
              <a:lnSpc>
                <a:spcPct val="90000"/>
              </a:lnSpc>
              <a:spcBef>
                <a:spcPct val="0"/>
              </a:spcBef>
              <a:spcAft>
                <a:spcPts val="600"/>
              </a:spcAft>
              <a:defRPr/>
            </a:pPr>
            <a:r>
              <a:rPr kumimoji="0" lang="en-US" sz="1800" b="0" u="none" strike="noStrike" kern="1200" cap="none" spc="0" normalizeH="0" baseline="0" noProof="0" dirty="0">
                <a:ln>
                  <a:noFill/>
                </a:ln>
                <a:solidFill>
                  <a:prstClr val="white"/>
                </a:solidFill>
                <a:effectLst/>
                <a:uLnTx/>
                <a:uFillTx/>
                <a:latin typeface="Candara"/>
                <a:ea typeface="+mn-ea"/>
                <a:cs typeface="Calibri"/>
              </a:rPr>
              <a:t>Go to</a:t>
            </a:r>
            <a:r>
              <a:rPr lang="en-US" dirty="0">
                <a:solidFill>
                  <a:prstClr val="white"/>
                </a:solidFill>
                <a:latin typeface="Candara"/>
                <a:cs typeface="Calibri"/>
              </a:rPr>
              <a:t>: </a:t>
            </a:r>
            <a:r>
              <a:rPr lang="en-GB" sz="1800" dirty="0">
                <a:solidFill>
                  <a:schemeClr val="bg1"/>
                </a:solidFill>
                <a:latin typeface="Candara" panose="020E0502030303020204" pitchFamily="34" charset="0"/>
              </a:rPr>
              <a:t>https://www.drawdown.org/solutions/table-of-solutions</a:t>
            </a:r>
          </a:p>
          <a:p>
            <a:pPr marL="0" marR="0" lvl="0" indent="0" algn="just" defTabSz="914400" rtl="0" eaLnBrk="1" fontAlgn="auto" latinLnBrk="0" hangingPunct="1">
              <a:lnSpc>
                <a:spcPct val="90000"/>
              </a:lnSpc>
              <a:spcBef>
                <a:spcPct val="0"/>
              </a:spcBef>
              <a:spcAft>
                <a:spcPts val="600"/>
              </a:spcAft>
              <a:buClrTx/>
              <a:buSzTx/>
              <a:buFontTx/>
              <a:buNone/>
              <a:tabLst/>
              <a:defRPr/>
            </a:pPr>
            <a:endParaRPr lang="en-US" dirty="0">
              <a:solidFill>
                <a:prstClr val="white"/>
              </a:solidFill>
              <a:latin typeface="Candara"/>
              <a:cs typeface="Calibri"/>
            </a:endParaRPr>
          </a:p>
          <a:p>
            <a:pPr marL="0" marR="0" lvl="0" indent="0" algn="just" defTabSz="914400" rtl="0" eaLnBrk="1" fontAlgn="auto" latinLnBrk="0" hangingPunct="1">
              <a:lnSpc>
                <a:spcPct val="90000"/>
              </a:lnSpc>
              <a:spcBef>
                <a:spcPct val="0"/>
              </a:spcBef>
              <a:spcAft>
                <a:spcPts val="600"/>
              </a:spcAft>
              <a:buClrTx/>
              <a:buSzTx/>
              <a:buFontTx/>
              <a:buNone/>
              <a:tabLst/>
              <a:defRPr/>
            </a:pPr>
            <a:r>
              <a:rPr kumimoji="0" lang="en-US" sz="1800" b="0" u="none" strike="noStrike" kern="1200" cap="none" spc="0" normalizeH="0" baseline="0" noProof="0" dirty="0">
                <a:ln>
                  <a:noFill/>
                </a:ln>
                <a:solidFill>
                  <a:prstClr val="white"/>
                </a:solidFill>
                <a:effectLst/>
                <a:uLnTx/>
                <a:uFillTx/>
                <a:latin typeface="Candara"/>
                <a:ea typeface="+mn-ea"/>
                <a:cs typeface="Calibri"/>
              </a:rPr>
              <a:t>Gather in groups of </a:t>
            </a:r>
            <a:r>
              <a:rPr lang="en-US" dirty="0">
                <a:solidFill>
                  <a:prstClr val="white"/>
                </a:solidFill>
                <a:latin typeface="Candara"/>
                <a:cs typeface="Calibri"/>
              </a:rPr>
              <a:t>4-5: i</a:t>
            </a:r>
            <a:r>
              <a:rPr kumimoji="0" lang="en-US" sz="1800" b="0" u="none" strike="noStrike" kern="1200" cap="none" spc="0" normalizeH="0" baseline="0" noProof="0" dirty="0" err="1">
                <a:ln>
                  <a:noFill/>
                </a:ln>
                <a:solidFill>
                  <a:prstClr val="white"/>
                </a:solidFill>
                <a:effectLst/>
                <a:uLnTx/>
                <a:uFillTx/>
                <a:latin typeface="Candara"/>
                <a:ea typeface="+mn-ea"/>
                <a:cs typeface="Calibri"/>
              </a:rPr>
              <a:t>dentify</a:t>
            </a:r>
            <a:r>
              <a:rPr kumimoji="0" lang="en-US" sz="1800" b="0" u="none" strike="noStrike" kern="1200" cap="none" spc="0" normalizeH="0" baseline="0" noProof="0" dirty="0">
                <a:ln>
                  <a:noFill/>
                </a:ln>
                <a:solidFill>
                  <a:prstClr val="white"/>
                </a:solidFill>
                <a:effectLst/>
                <a:uLnTx/>
                <a:uFillTx/>
                <a:latin typeface="Candara"/>
                <a:ea typeface="+mn-ea"/>
                <a:cs typeface="Calibri"/>
              </a:rPr>
              <a:t> the 4 inventions that reduce CO</a:t>
            </a:r>
            <a:r>
              <a:rPr kumimoji="0" lang="en-US" sz="1800" b="0" u="none" strike="noStrike" kern="1200" cap="none" spc="0" normalizeH="0" baseline="-25000" noProof="0" dirty="0">
                <a:ln>
                  <a:noFill/>
                </a:ln>
                <a:solidFill>
                  <a:prstClr val="white"/>
                </a:solidFill>
                <a:effectLst/>
                <a:uLnTx/>
                <a:uFillTx/>
                <a:latin typeface="Candara"/>
                <a:ea typeface="+mn-ea"/>
                <a:cs typeface="Calibri"/>
              </a:rPr>
              <a:t>2</a:t>
            </a:r>
            <a:r>
              <a:rPr kumimoji="0" lang="en-US" sz="1800" b="0" u="none" strike="noStrike" kern="1200" cap="none" spc="0" normalizeH="0" noProof="0" dirty="0">
                <a:ln>
                  <a:noFill/>
                </a:ln>
                <a:solidFill>
                  <a:prstClr val="white"/>
                </a:solidFill>
                <a:effectLst/>
                <a:uLnTx/>
                <a:uFillTx/>
                <a:latin typeface="Candara"/>
                <a:ea typeface="+mn-ea"/>
                <a:cs typeface="Calibri"/>
              </a:rPr>
              <a:t> emissions the most. What are they? Why do the reduce CO</a:t>
            </a:r>
            <a:r>
              <a:rPr kumimoji="0" lang="en-US" sz="1800" b="0" u="none" strike="noStrike" kern="1200" cap="none" spc="0" normalizeH="0" baseline="-25000" noProof="0" dirty="0">
                <a:ln>
                  <a:noFill/>
                </a:ln>
                <a:solidFill>
                  <a:prstClr val="white"/>
                </a:solidFill>
                <a:effectLst/>
                <a:uLnTx/>
                <a:uFillTx/>
                <a:latin typeface="Candara"/>
                <a:ea typeface="+mn-ea"/>
                <a:cs typeface="Calibri"/>
              </a:rPr>
              <a:t>2</a:t>
            </a:r>
            <a:r>
              <a:rPr kumimoji="0" lang="en-US" sz="1800" b="0" u="none" strike="noStrike" kern="1200" cap="none" spc="0" normalizeH="0" noProof="0" dirty="0">
                <a:ln>
                  <a:noFill/>
                </a:ln>
                <a:solidFill>
                  <a:prstClr val="white"/>
                </a:solidFill>
                <a:effectLst/>
                <a:uLnTx/>
                <a:uFillTx/>
                <a:latin typeface="Candara"/>
                <a:ea typeface="+mn-ea"/>
                <a:cs typeface="Calibri"/>
              </a:rPr>
              <a:t> so much?</a:t>
            </a:r>
          </a:p>
          <a:p>
            <a:pPr marL="0" marR="0" lvl="0" indent="0" algn="just" defTabSz="914400" rtl="0" eaLnBrk="1" fontAlgn="auto" latinLnBrk="0" hangingPunct="1">
              <a:lnSpc>
                <a:spcPct val="90000"/>
              </a:lnSpc>
              <a:spcBef>
                <a:spcPct val="0"/>
              </a:spcBef>
              <a:spcAft>
                <a:spcPts val="600"/>
              </a:spcAft>
              <a:buClrTx/>
              <a:buSzTx/>
              <a:buFontTx/>
              <a:buNone/>
              <a:tabLst/>
              <a:defRPr/>
            </a:pPr>
            <a:endParaRPr lang="en-US" baseline="0" dirty="0">
              <a:solidFill>
                <a:prstClr val="white"/>
              </a:solidFill>
              <a:latin typeface="Candara"/>
              <a:cs typeface="Calibri"/>
            </a:endParaRPr>
          </a:p>
          <a:p>
            <a:pPr marL="0" marR="0" lvl="0" indent="0" algn="just" defTabSz="914400" rtl="0" eaLnBrk="1" fontAlgn="auto" latinLnBrk="0" hangingPunct="1">
              <a:lnSpc>
                <a:spcPct val="90000"/>
              </a:lnSpc>
              <a:spcBef>
                <a:spcPct val="0"/>
              </a:spcBef>
              <a:spcAft>
                <a:spcPts val="600"/>
              </a:spcAft>
              <a:buClrTx/>
              <a:buSzTx/>
              <a:buFontTx/>
              <a:buNone/>
              <a:tabLst/>
              <a:defRPr/>
            </a:pPr>
            <a:r>
              <a:rPr lang="en-US" noProof="0" dirty="0">
                <a:solidFill>
                  <a:prstClr val="white"/>
                </a:solidFill>
                <a:latin typeface="Candara"/>
                <a:cs typeface="Calibri"/>
              </a:rPr>
              <a:t>Have a representative of your group highlight your group’s summary</a:t>
            </a:r>
            <a:endParaRPr kumimoji="0" lang="en-US" sz="1800" b="0" u="none" strike="noStrike" kern="1200" cap="none" spc="0" normalizeH="0" baseline="0" noProof="0" dirty="0">
              <a:ln>
                <a:noFill/>
              </a:ln>
              <a:solidFill>
                <a:prstClr val="white"/>
              </a:solidFill>
              <a:effectLst/>
              <a:uLnTx/>
              <a:uFillTx/>
              <a:latin typeface="Candara"/>
              <a:ea typeface="+mn-ea"/>
              <a:cs typeface="Calibri"/>
            </a:endParaRPr>
          </a:p>
        </p:txBody>
      </p:sp>
      <p:grpSp>
        <p:nvGrpSpPr>
          <p:cNvPr id="23" name="Graphic 185">
            <a:extLst>
              <a:ext uri="{FF2B5EF4-FFF2-40B4-BE49-F238E27FC236}">
                <a16:creationId xmlns:a16="http://schemas.microsoft.com/office/drawing/2014/main" id="{3773FAF5-C452-4455-9411-D6AF5EBD4CA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812239" y="6139464"/>
            <a:ext cx="1054466" cy="469689"/>
            <a:chOff x="9841624" y="4115729"/>
            <a:chExt cx="602169" cy="268223"/>
          </a:xfrm>
          <a:solidFill>
            <a:schemeClr val="bg1"/>
          </a:solidFill>
        </p:grpSpPr>
        <p:sp>
          <p:nvSpPr>
            <p:cNvPr id="29" name="Freeform: Shape 28">
              <a:extLst>
                <a:ext uri="{FF2B5EF4-FFF2-40B4-BE49-F238E27FC236}">
                  <a16:creationId xmlns:a16="http://schemas.microsoft.com/office/drawing/2014/main" id="{1ECA0D96-F63C-4F7B-BE16-0F3FE76D7D6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0" name="Freeform: Shape 29">
              <a:extLst>
                <a:ext uri="{FF2B5EF4-FFF2-40B4-BE49-F238E27FC236}">
                  <a16:creationId xmlns:a16="http://schemas.microsoft.com/office/drawing/2014/main" id="{74F83A81-0546-400A-918A-90C9C48B81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1" name="Freeform: Shape 30">
              <a:extLst>
                <a:ext uri="{FF2B5EF4-FFF2-40B4-BE49-F238E27FC236}">
                  <a16:creationId xmlns:a16="http://schemas.microsoft.com/office/drawing/2014/main" id="{9741F692-A5B6-4215-86D9-B1FD4FF26A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2" name="Freeform: Shape 31">
              <a:extLst>
                <a:ext uri="{FF2B5EF4-FFF2-40B4-BE49-F238E27FC236}">
                  <a16:creationId xmlns:a16="http://schemas.microsoft.com/office/drawing/2014/main" id="{CC0876CB-9C60-4580-8FED-CD64EC76645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3" name="Freeform: Shape 32">
              <a:extLst>
                <a:ext uri="{FF2B5EF4-FFF2-40B4-BE49-F238E27FC236}">
                  <a16:creationId xmlns:a16="http://schemas.microsoft.com/office/drawing/2014/main" id="{A879B3B7-48DB-4D3A-BB33-02766EAD3D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nvGrpSpPr>
          <p:cNvPr id="22" name="Group 21">
            <a:extLst>
              <a:ext uri="{FF2B5EF4-FFF2-40B4-BE49-F238E27FC236}">
                <a16:creationId xmlns:a16="http://schemas.microsoft.com/office/drawing/2014/main" id="{2B70117C-EAB9-164C-71DC-407AEFA2EFE0}"/>
              </a:ext>
            </a:extLst>
          </p:cNvPr>
          <p:cNvGrpSpPr/>
          <p:nvPr/>
        </p:nvGrpSpPr>
        <p:grpSpPr>
          <a:xfrm rot="5400000">
            <a:off x="8523533" y="2828967"/>
            <a:ext cx="246221" cy="7847520"/>
            <a:chOff x="290261" y="769563"/>
            <a:chExt cx="246221" cy="7847520"/>
          </a:xfrm>
        </p:grpSpPr>
        <p:pic>
          <p:nvPicPr>
            <p:cNvPr id="24" name="Graphic 1">
              <a:extLst>
                <a:ext uri="{FF2B5EF4-FFF2-40B4-BE49-F238E27FC236}">
                  <a16:creationId xmlns:a16="http://schemas.microsoft.com/office/drawing/2014/main" id="{5CD9A5FE-2F0A-B37A-D945-254C87D6C42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16200000">
              <a:off x="126114" y="8276406"/>
              <a:ext cx="504825" cy="176530"/>
            </a:xfrm>
            <a:prstGeom prst="rect">
              <a:avLst/>
            </a:prstGeom>
          </p:spPr>
        </p:pic>
        <p:sp>
          <p:nvSpPr>
            <p:cNvPr id="25" name="Rectangle 3">
              <a:extLst>
                <a:ext uri="{FF2B5EF4-FFF2-40B4-BE49-F238E27FC236}">
                  <a16:creationId xmlns:a16="http://schemas.microsoft.com/office/drawing/2014/main" id="{179B61F2-FDFB-4BF5-227B-7E5A7FED84F8}"/>
                </a:ext>
              </a:extLst>
            </p:cNvPr>
            <p:cNvSpPr>
              <a:spLocks noChangeArrowheads="1"/>
            </p:cNvSpPr>
            <p:nvPr/>
          </p:nvSpPr>
          <p:spPr bwMode="auto">
            <a:xfrm rot="16200000">
              <a:off x="-3305800" y="4365624"/>
              <a:ext cx="7438344"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 </a:t>
              </a:r>
              <a:r>
                <a:rPr kumimoji="0" lang="en-US" altLang="en-US" sz="800" b="0" i="0" u="none" strike="noStrike" cap="none" normalizeH="0" baseline="0" dirty="0">
                  <a:ln>
                    <a:noFill/>
                  </a:ln>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Sustain/Ed Learning Module © 2022 by Sustain/Ed is licensed under CC BY-NC 4.0. To view a copy of this license, visit </a:t>
              </a:r>
              <a:r>
                <a:rPr kumimoji="0" lang="en-US" altLang="en-US" sz="800" b="0" i="0" u="none" strike="noStrike" cap="none" normalizeH="0" baseline="0" dirty="0">
                  <a:ln>
                    <a:noFill/>
                  </a:ln>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hlinkClick r:id="rId5"/>
                </a:rPr>
                <a:t>http://creativecommons.org/licenses/by-nc/4.0/</a:t>
              </a:r>
              <a:r>
                <a:rPr kumimoji="0" lang="en-US" altLang="en-US" sz="1000" b="0" i="0" u="none" strike="noStrike" cap="none" normalizeH="0" baseline="0" dirty="0">
                  <a:ln>
                    <a:noFill/>
                  </a:ln>
                  <a:solidFill>
                    <a:srgbClr val="333333"/>
                  </a:solidFill>
                  <a:effectLst/>
                  <a:latin typeface="Times New Roman" panose="02020603050405020304" pitchFamily="18" charset="0"/>
                  <a:ea typeface="Arial" panose="020B0604020202020204" pitchFamily="34" charset="0"/>
                  <a:cs typeface="Times New Roman" panose="02020603050405020304" pitchFamily="18" charset="0"/>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pSp>
    </p:spTree>
    <p:extLst>
      <p:ext uri="{BB962C8B-B14F-4D97-AF65-F5344CB8AC3E}">
        <p14:creationId xmlns:p14="http://schemas.microsoft.com/office/powerpoint/2010/main" val="38629647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5A0118C5-4F8D-4CF4-BADD-53FEACC6C4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 name="Oval 9">
            <a:extLst>
              <a:ext uri="{FF2B5EF4-FFF2-40B4-BE49-F238E27FC236}">
                <a16:creationId xmlns:a16="http://schemas.microsoft.com/office/drawing/2014/main" id="{4E0A5C5C-2A95-428E-9F6A-0D29EBD57C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88395" y="1040837"/>
            <a:ext cx="4754948" cy="4754948"/>
          </a:xfrm>
          <a:prstGeom prst="ellipse">
            <a:avLst/>
          </a:prstGeom>
          <a:solidFill>
            <a:srgbClr val="FFFF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Oval 11">
            <a:extLst>
              <a:ext uri="{FF2B5EF4-FFF2-40B4-BE49-F238E27FC236}">
                <a16:creationId xmlns:a16="http://schemas.microsoft.com/office/drawing/2014/main" id="{1056F38F-7C4E-461D-8709-7D0024AE1F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9411" y="1029607"/>
            <a:ext cx="4754948" cy="4754948"/>
          </a:xfrm>
          <a:prstGeom prst="ellipse">
            <a:avLst/>
          </a:prstGeom>
          <a:solidFill>
            <a:schemeClr val="accent6">
              <a:alpha val="3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Oval 13">
            <a:extLst>
              <a:ext uri="{FF2B5EF4-FFF2-40B4-BE49-F238E27FC236}">
                <a16:creationId xmlns:a16="http://schemas.microsoft.com/office/drawing/2014/main" id="{C7278469-3C3C-49CE-AEEE-E176A4900B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9960" y="934855"/>
            <a:ext cx="4754948" cy="4754948"/>
          </a:xfrm>
          <a:prstGeom prst="ellipse">
            <a:avLst/>
          </a:prstGeom>
          <a:solidFill>
            <a:schemeClr val="tx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extBox 1">
            <a:extLst>
              <a:ext uri="{FF2B5EF4-FFF2-40B4-BE49-F238E27FC236}">
                <a16:creationId xmlns:a16="http://schemas.microsoft.com/office/drawing/2014/main" id="{12249EB8-3C57-4482-8B74-EC53D0BD1C02}"/>
              </a:ext>
            </a:extLst>
          </p:cNvPr>
          <p:cNvSpPr txBox="1"/>
          <p:nvPr/>
        </p:nvSpPr>
        <p:spPr>
          <a:xfrm>
            <a:off x="1102368" y="1877492"/>
            <a:ext cx="4030132" cy="3215373"/>
          </a:xfrm>
          <a:prstGeom prst="rect">
            <a:avLst/>
          </a:prstGeom>
        </p:spPr>
        <p:txBody>
          <a:bodyPr rot="0" spcFirstLastPara="0" vertOverflow="overflow" horzOverflow="overflow" vert="horz" lIns="91440" tIns="45720" rIns="91440" bIns="45720" numCol="1" spcCol="0" rtlCol="0" fromWordArt="0" anchor="ctr" anchorCtr="0" forceAA="0" compatLnSpc="1">
            <a:prstTxWarp prst="textNoShape">
              <a:avLst/>
            </a:prstTxWarp>
            <a:normAutofit/>
          </a:bodyPr>
          <a:lstStyle/>
          <a:p>
            <a:pPr marL="0" marR="0" lvl="0" indent="0" algn="ctr" defTabSz="914400" rtl="0" eaLnBrk="1" fontAlgn="auto" latinLnBrk="0" hangingPunct="1">
              <a:lnSpc>
                <a:spcPct val="90000"/>
              </a:lnSpc>
              <a:spcBef>
                <a:spcPct val="0"/>
              </a:spcBef>
              <a:spcAft>
                <a:spcPts val="600"/>
              </a:spcAft>
              <a:buClrTx/>
              <a:buSzTx/>
              <a:buFontTx/>
              <a:buNone/>
              <a:tabLst/>
              <a:defRPr/>
            </a:pPr>
            <a:r>
              <a:rPr lang="en-US" sz="4400" noProof="0" dirty="0">
                <a:solidFill>
                  <a:prstClr val="white"/>
                </a:solidFill>
                <a:latin typeface="Candara"/>
              </a:rPr>
              <a:t>Activity time #2</a:t>
            </a:r>
            <a:endParaRPr kumimoji="0" lang="en-US" sz="4400" b="0" i="0" u="none" strike="noStrike" kern="1200" cap="none" spc="0" normalizeH="0" baseline="0" noProof="0" dirty="0">
              <a:ln>
                <a:noFill/>
              </a:ln>
              <a:solidFill>
                <a:prstClr val="white"/>
              </a:solidFill>
              <a:effectLst/>
              <a:uLnTx/>
              <a:uFillTx/>
              <a:latin typeface="Candara"/>
              <a:ea typeface="+mn-ea"/>
              <a:cs typeface="+mn-cs"/>
            </a:endParaRPr>
          </a:p>
        </p:txBody>
      </p:sp>
      <p:grpSp>
        <p:nvGrpSpPr>
          <p:cNvPr id="11" name="Group 15">
            <a:extLst>
              <a:ext uri="{FF2B5EF4-FFF2-40B4-BE49-F238E27FC236}">
                <a16:creationId xmlns:a16="http://schemas.microsoft.com/office/drawing/2014/main" id="{93DC754C-7E09-422D-A8BB-AF632E90DFA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77893"/>
            <a:ext cx="1861854" cy="717514"/>
            <a:chOff x="0" y="377893"/>
            <a:chExt cx="1861854" cy="717514"/>
          </a:xfrm>
          <a:solidFill>
            <a:schemeClr val="bg1"/>
          </a:solidFill>
        </p:grpSpPr>
        <p:sp>
          <p:nvSpPr>
            <p:cNvPr id="17" name="Freeform: Shape 16">
              <a:extLst>
                <a:ext uri="{FF2B5EF4-FFF2-40B4-BE49-F238E27FC236}">
                  <a16:creationId xmlns:a16="http://schemas.microsoft.com/office/drawing/2014/main" id="{C5A741B9-65EC-4C5B-9FE0-4A18575771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377893"/>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7963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283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7963"/>
                  </a:lnTo>
                  <a:lnTo>
                    <a:pt x="1613277" y="39017"/>
                  </a:lnTo>
                  <a:lnTo>
                    <a:pt x="1374516" y="277779"/>
                  </a:lnTo>
                  <a:lnTo>
                    <a:pt x="1135754" y="39017"/>
                  </a:lnTo>
                  <a:lnTo>
                    <a:pt x="896745" y="277779"/>
                  </a:lnTo>
                  <a:lnTo>
                    <a:pt x="657984" y="39017"/>
                  </a:lnTo>
                  <a:lnTo>
                    <a:pt x="419222" y="277779"/>
                  </a:lnTo>
                  <a:lnTo>
                    <a:pt x="180458" y="39017"/>
                  </a:lnTo>
                  <a:lnTo>
                    <a:pt x="0" y="219283"/>
                  </a:lnTo>
                  <a:lnTo>
                    <a:pt x="0" y="180458"/>
                  </a:lnTo>
                  <a:close/>
                </a:path>
              </a:pathLst>
            </a:custGeom>
            <a:grpFill/>
            <a:ln w="9525" cap="flat">
              <a:noFill/>
              <a:prstDash val="solid"/>
              <a:miter/>
            </a:ln>
          </p:spPr>
          <p:txBody>
            <a:bodyPr wrap="square"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8" name="Freeform: Shape 17">
              <a:extLst>
                <a:ext uri="{FF2B5EF4-FFF2-40B4-BE49-F238E27FC236}">
                  <a16:creationId xmlns:a16="http://schemas.microsoft.com/office/drawing/2014/main" id="{C0BB4301-41FA-4453-956F-A11CC664B68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17628"/>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8208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475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8208"/>
                  </a:lnTo>
                  <a:lnTo>
                    <a:pt x="1613277" y="39017"/>
                  </a:lnTo>
                  <a:lnTo>
                    <a:pt x="1374516" y="277779"/>
                  </a:lnTo>
                  <a:lnTo>
                    <a:pt x="1135754" y="39017"/>
                  </a:lnTo>
                  <a:lnTo>
                    <a:pt x="896745" y="277779"/>
                  </a:lnTo>
                  <a:lnTo>
                    <a:pt x="657984" y="39017"/>
                  </a:lnTo>
                  <a:lnTo>
                    <a:pt x="419222" y="277779"/>
                  </a:lnTo>
                  <a:lnTo>
                    <a:pt x="180458" y="39017"/>
                  </a:lnTo>
                  <a:lnTo>
                    <a:pt x="0" y="219475"/>
                  </a:lnTo>
                  <a:lnTo>
                    <a:pt x="0" y="180458"/>
                  </a:lnTo>
                  <a:close/>
                </a:path>
              </a:pathLst>
            </a:custGeom>
            <a:grpFill/>
            <a:ln w="9525" cap="flat">
              <a:noFill/>
              <a:prstDash val="solid"/>
              <a:miter/>
            </a:ln>
          </p:spPr>
          <p:txBody>
            <a:bodyPr wrap="square"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sp>
        <p:nvSpPr>
          <p:cNvPr id="13" name="Graphic 212">
            <a:extLst>
              <a:ext uri="{FF2B5EF4-FFF2-40B4-BE49-F238E27FC236}">
                <a16:creationId xmlns:a16="http://schemas.microsoft.com/office/drawing/2014/main" id="{4C6598AB-1C17-4D54-951C-A082D94ACB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88524" y="457812"/>
            <a:ext cx="914565" cy="914565"/>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rgbClr val="FFFF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Graphic 212">
            <a:extLst>
              <a:ext uri="{FF2B5EF4-FFF2-40B4-BE49-F238E27FC236}">
                <a16:creationId xmlns:a16="http://schemas.microsoft.com/office/drawing/2014/main" id="{C83B66D7-137D-4AC1-B172-53D60F08BE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88524" y="457812"/>
            <a:ext cx="914565" cy="914565"/>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chemeClr val="accent2">
              <a:alpha val="3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Oval 23">
            <a:extLst>
              <a:ext uri="{FF2B5EF4-FFF2-40B4-BE49-F238E27FC236}">
                <a16:creationId xmlns:a16="http://schemas.microsoft.com/office/drawing/2014/main" id="{F6B92503-6984-4D15-8B98-8718709B78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2976" y="4946663"/>
            <a:ext cx="319941" cy="319941"/>
          </a:xfrm>
          <a:prstGeom prst="ellipse">
            <a:avLst/>
          </a:prstGeom>
          <a:solidFill>
            <a:srgbClr val="FFFF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1" name="Oval 25">
            <a:extLst>
              <a:ext uri="{FF2B5EF4-FFF2-40B4-BE49-F238E27FC236}">
                <a16:creationId xmlns:a16="http://schemas.microsoft.com/office/drawing/2014/main" id="{08DDF938-524E-4C18-A47D-C006278323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2976" y="4946663"/>
            <a:ext cx="319941" cy="319941"/>
          </a:xfrm>
          <a:prstGeom prst="ellipse">
            <a:avLst/>
          </a:prstGeom>
          <a:solidFill>
            <a:schemeClr val="accent2">
              <a:alpha val="3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D3692813-7C4C-45B8-820D-1C772EE767E7}"/>
              </a:ext>
            </a:extLst>
          </p:cNvPr>
          <p:cNvSpPr txBox="1"/>
          <p:nvPr/>
        </p:nvSpPr>
        <p:spPr>
          <a:xfrm>
            <a:off x="5652327" y="1683368"/>
            <a:ext cx="6339731" cy="4351338"/>
          </a:xfrm>
          <a:prstGeom prst="rect">
            <a:avLst/>
          </a:prstGeom>
        </p:spPr>
        <p:txBody>
          <a:bodyPr rot="0" spcFirstLastPara="0" vertOverflow="overflow" horzOverflow="overflow" vert="horz" lIns="91440" tIns="45720" rIns="91440" bIns="45720" numCol="1" spcCol="0" rtlCol="0" fromWordArt="0" anchor="t" anchorCtr="0" forceAA="0" compatLnSpc="1">
            <a:prstTxWarp prst="textNoShape">
              <a:avLst/>
            </a:prstTxWarp>
            <a:normAutofit/>
          </a:bodyPr>
          <a:lstStyle/>
          <a:p>
            <a:pPr marL="0" marR="0" lvl="0" indent="0" algn="ctr" defTabSz="914400" rtl="0" eaLnBrk="1" fontAlgn="auto" latinLnBrk="0" hangingPunct="1">
              <a:lnSpc>
                <a:spcPct val="90000"/>
              </a:lnSpc>
              <a:spcBef>
                <a:spcPct val="0"/>
              </a:spcBef>
              <a:spcAft>
                <a:spcPts val="600"/>
              </a:spcAft>
              <a:buClrTx/>
              <a:buSzTx/>
              <a:buFontTx/>
              <a:buNone/>
              <a:tabLst/>
              <a:defRPr/>
            </a:pPr>
            <a:r>
              <a:rPr lang="en-US" b="1" dirty="0">
                <a:solidFill>
                  <a:prstClr val="white"/>
                </a:solidFill>
                <a:latin typeface="Candara"/>
              </a:rPr>
              <a:t>Create your own Future City</a:t>
            </a:r>
          </a:p>
          <a:p>
            <a:pPr marL="0" marR="0" lvl="0" indent="0" algn="ctr" defTabSz="914400" rtl="0" eaLnBrk="1" fontAlgn="auto" latinLnBrk="0" hangingPunct="1">
              <a:lnSpc>
                <a:spcPct val="90000"/>
              </a:lnSpc>
              <a:spcBef>
                <a:spcPct val="0"/>
              </a:spcBef>
              <a:spcAft>
                <a:spcPts val="60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ndara"/>
                <a:ea typeface="+mn-ea"/>
                <a:cs typeface="+mn-cs"/>
              </a:rPr>
              <a:t>Theme: </a:t>
            </a:r>
            <a:r>
              <a:rPr kumimoji="0" lang="en-US" sz="1800" b="0" i="1" u="none" strike="noStrike" kern="1200" cap="none" spc="0" normalizeH="0" baseline="0" noProof="0" dirty="0">
                <a:ln>
                  <a:noFill/>
                </a:ln>
                <a:solidFill>
                  <a:prstClr val="white"/>
                </a:solidFill>
                <a:effectLst/>
                <a:uLnTx/>
                <a:uFillTx/>
                <a:latin typeface="Candara"/>
                <a:ea typeface="+mn-ea"/>
                <a:cs typeface="+mn-cs"/>
              </a:rPr>
              <a:t>Cities of the Future</a:t>
            </a:r>
            <a:endParaRPr lang="en-US" i="1" dirty="0">
              <a:solidFill>
                <a:prstClr val="white"/>
              </a:solidFill>
              <a:latin typeface="Candara"/>
            </a:endParaRPr>
          </a:p>
          <a:p>
            <a:pPr marL="0" marR="0" lvl="0" indent="0" algn="ctr" defTabSz="914400" rtl="0" eaLnBrk="1" fontAlgn="auto" latinLnBrk="0" hangingPunct="1">
              <a:lnSpc>
                <a:spcPct val="90000"/>
              </a:lnSpc>
              <a:spcBef>
                <a:spcPct val="0"/>
              </a:spcBef>
              <a:spcAft>
                <a:spcPts val="600"/>
              </a:spcAft>
              <a:buClrTx/>
              <a:buSzTx/>
              <a:buFontTx/>
              <a:buNone/>
              <a:tabLst/>
              <a:defRPr/>
            </a:pPr>
            <a:endParaRPr kumimoji="0" lang="en-US" sz="1800" b="0" i="1" u="none" strike="noStrike" kern="1200" cap="none" spc="0" normalizeH="0" baseline="0" noProof="0" dirty="0">
              <a:ln>
                <a:noFill/>
              </a:ln>
              <a:solidFill>
                <a:prstClr val="white"/>
              </a:solidFill>
              <a:effectLst/>
              <a:uLnTx/>
              <a:uFillTx/>
              <a:latin typeface="Candara"/>
              <a:ea typeface="+mn-ea"/>
              <a:cs typeface="Calibri"/>
            </a:endParaRPr>
          </a:p>
          <a:p>
            <a:pPr algn="just">
              <a:lnSpc>
                <a:spcPct val="90000"/>
              </a:lnSpc>
              <a:spcBef>
                <a:spcPct val="0"/>
              </a:spcBef>
              <a:spcAft>
                <a:spcPts val="600"/>
              </a:spcAft>
              <a:defRPr/>
            </a:pPr>
            <a:r>
              <a:rPr kumimoji="0" lang="en-US" sz="1800" b="0" u="none" strike="noStrike" kern="1200" cap="none" spc="0" normalizeH="0" baseline="0" noProof="0" dirty="0">
                <a:ln>
                  <a:noFill/>
                </a:ln>
                <a:solidFill>
                  <a:prstClr val="white"/>
                </a:solidFill>
                <a:effectLst/>
                <a:uLnTx/>
                <a:uFillTx/>
                <a:latin typeface="Candara"/>
                <a:ea typeface="+mn-ea"/>
                <a:cs typeface="Calibri"/>
              </a:rPr>
              <a:t>Watch</a:t>
            </a:r>
            <a:r>
              <a:rPr lang="en-US" dirty="0">
                <a:solidFill>
                  <a:prstClr val="white"/>
                </a:solidFill>
                <a:latin typeface="Candara"/>
                <a:cs typeface="Calibri"/>
              </a:rPr>
              <a:t> </a:t>
            </a:r>
            <a:r>
              <a:rPr lang="en-GB" sz="1800" dirty="0">
                <a:solidFill>
                  <a:srgbClr val="00B0F0"/>
                </a:solidFill>
                <a:latin typeface="Candara" panose="020E0502030303020204" pitchFamily="34" charset="0"/>
                <a:hlinkClick r:id="rId3">
                  <a:extLst>
                    <a:ext uri="{A12FA001-AC4F-418D-AE19-62706E023703}">
                      <ahyp:hlinkClr xmlns:ahyp="http://schemas.microsoft.com/office/drawing/2018/hyperlinkcolor" val="tx"/>
                    </a:ext>
                  </a:extLst>
                </a:hlinkClick>
              </a:rPr>
              <a:t>this video</a:t>
            </a:r>
            <a:r>
              <a:rPr lang="en-GB" sz="1800" dirty="0">
                <a:solidFill>
                  <a:srgbClr val="00B0F0"/>
                </a:solidFill>
                <a:latin typeface="Candara" panose="020E0502030303020204" pitchFamily="34" charset="0"/>
              </a:rPr>
              <a:t> </a:t>
            </a:r>
            <a:r>
              <a:rPr lang="en-GB" sz="1800" dirty="0">
                <a:solidFill>
                  <a:schemeClr val="bg1"/>
                </a:solidFill>
                <a:latin typeface="Candara" panose="020E0502030303020204" pitchFamily="34" charset="0"/>
              </a:rPr>
              <a:t>(5.5 minutes)</a:t>
            </a:r>
          </a:p>
          <a:p>
            <a:pPr marL="0" marR="0" lvl="0" indent="0" algn="just" defTabSz="914400" rtl="0" eaLnBrk="1" fontAlgn="auto" latinLnBrk="0" hangingPunct="1">
              <a:lnSpc>
                <a:spcPct val="90000"/>
              </a:lnSpc>
              <a:spcBef>
                <a:spcPct val="0"/>
              </a:spcBef>
              <a:spcAft>
                <a:spcPts val="600"/>
              </a:spcAft>
              <a:buClrTx/>
              <a:buSzTx/>
              <a:buFontTx/>
              <a:buNone/>
              <a:tabLst/>
              <a:defRPr/>
            </a:pPr>
            <a:endParaRPr lang="en-US" dirty="0">
              <a:solidFill>
                <a:prstClr val="white"/>
              </a:solidFill>
              <a:latin typeface="Candara"/>
              <a:cs typeface="Calibri"/>
            </a:endParaRPr>
          </a:p>
          <a:p>
            <a:pPr marL="0" marR="0" lvl="0" indent="0" algn="just" defTabSz="914400" rtl="0" eaLnBrk="1" fontAlgn="auto" latinLnBrk="0" hangingPunct="1">
              <a:lnSpc>
                <a:spcPct val="90000"/>
              </a:lnSpc>
              <a:spcBef>
                <a:spcPct val="0"/>
              </a:spcBef>
              <a:spcAft>
                <a:spcPts val="600"/>
              </a:spcAft>
              <a:buClrTx/>
              <a:buSzTx/>
              <a:buFontTx/>
              <a:buNone/>
              <a:tabLst/>
              <a:defRPr/>
            </a:pPr>
            <a:r>
              <a:rPr kumimoji="0" lang="en-US" sz="1800" b="0" u="none" strike="noStrike" kern="1200" cap="none" spc="0" normalizeH="0" baseline="0" noProof="0" dirty="0">
                <a:ln>
                  <a:noFill/>
                </a:ln>
                <a:solidFill>
                  <a:prstClr val="white"/>
                </a:solidFill>
                <a:effectLst/>
                <a:uLnTx/>
                <a:uFillTx/>
                <a:latin typeface="Candara"/>
                <a:ea typeface="+mn-ea"/>
                <a:cs typeface="Calibri"/>
              </a:rPr>
              <a:t>Back in your group</a:t>
            </a:r>
            <a:r>
              <a:rPr lang="en-US" dirty="0">
                <a:solidFill>
                  <a:prstClr val="white"/>
                </a:solidFill>
                <a:latin typeface="Candara"/>
                <a:cs typeface="Calibri"/>
              </a:rPr>
              <a:t>s of 4-5: thinking of the inventions we have learned about from the last activity and after being inspired by the video above, create your own Cambridge City of the future on an A3 sheet of paper </a:t>
            </a:r>
            <a:endParaRPr kumimoji="0" lang="en-US" sz="1800" b="0" u="none" strike="noStrike" kern="1200" cap="none" spc="0" normalizeH="0" noProof="0" dirty="0">
              <a:ln>
                <a:noFill/>
              </a:ln>
              <a:solidFill>
                <a:prstClr val="white"/>
              </a:solidFill>
              <a:effectLst/>
              <a:uLnTx/>
              <a:uFillTx/>
              <a:latin typeface="Candara"/>
              <a:ea typeface="+mn-ea"/>
              <a:cs typeface="Calibri"/>
            </a:endParaRPr>
          </a:p>
          <a:p>
            <a:pPr marL="0" marR="0" lvl="0" indent="0" algn="just" defTabSz="914400" rtl="0" eaLnBrk="1" fontAlgn="auto" latinLnBrk="0" hangingPunct="1">
              <a:lnSpc>
                <a:spcPct val="90000"/>
              </a:lnSpc>
              <a:spcBef>
                <a:spcPct val="0"/>
              </a:spcBef>
              <a:spcAft>
                <a:spcPts val="600"/>
              </a:spcAft>
              <a:buClrTx/>
              <a:buSzTx/>
              <a:buFontTx/>
              <a:buNone/>
              <a:tabLst/>
              <a:defRPr/>
            </a:pPr>
            <a:endParaRPr lang="en-US" baseline="0" dirty="0">
              <a:solidFill>
                <a:prstClr val="white"/>
              </a:solidFill>
              <a:latin typeface="Candara"/>
              <a:cs typeface="Calibri"/>
            </a:endParaRPr>
          </a:p>
          <a:p>
            <a:pPr marL="0" marR="0" lvl="0" indent="0" algn="just" defTabSz="914400" rtl="0" eaLnBrk="1" fontAlgn="auto" latinLnBrk="0" hangingPunct="1">
              <a:lnSpc>
                <a:spcPct val="90000"/>
              </a:lnSpc>
              <a:spcBef>
                <a:spcPct val="0"/>
              </a:spcBef>
              <a:spcAft>
                <a:spcPts val="600"/>
              </a:spcAft>
              <a:buClrTx/>
              <a:buSzTx/>
              <a:buFontTx/>
              <a:buNone/>
              <a:tabLst/>
              <a:defRPr/>
            </a:pPr>
            <a:r>
              <a:rPr lang="en-US" baseline="0" dirty="0">
                <a:solidFill>
                  <a:prstClr val="white"/>
                </a:solidFill>
                <a:latin typeface="Candara"/>
                <a:cs typeface="Calibri"/>
              </a:rPr>
              <a:t>Once complete, vote on the </a:t>
            </a:r>
            <a:r>
              <a:rPr lang="en-US" baseline="0" dirty="0" err="1">
                <a:solidFill>
                  <a:prstClr val="white"/>
                </a:solidFill>
                <a:latin typeface="Candara"/>
                <a:cs typeface="Calibri"/>
              </a:rPr>
              <a:t>favourite</a:t>
            </a:r>
            <a:r>
              <a:rPr lang="en-US" baseline="0" dirty="0">
                <a:solidFill>
                  <a:prstClr val="white"/>
                </a:solidFill>
                <a:latin typeface="Candara"/>
                <a:cs typeface="Calibri"/>
              </a:rPr>
              <a:t> design. </a:t>
            </a:r>
          </a:p>
        </p:txBody>
      </p:sp>
      <p:grpSp>
        <p:nvGrpSpPr>
          <p:cNvPr id="23" name="Graphic 185">
            <a:extLst>
              <a:ext uri="{FF2B5EF4-FFF2-40B4-BE49-F238E27FC236}">
                <a16:creationId xmlns:a16="http://schemas.microsoft.com/office/drawing/2014/main" id="{3773FAF5-C452-4455-9411-D6AF5EBD4CA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812239" y="6139464"/>
            <a:ext cx="1054466" cy="469689"/>
            <a:chOff x="9841624" y="4115729"/>
            <a:chExt cx="602169" cy="268223"/>
          </a:xfrm>
          <a:solidFill>
            <a:schemeClr val="bg1"/>
          </a:solidFill>
        </p:grpSpPr>
        <p:sp>
          <p:nvSpPr>
            <p:cNvPr id="29" name="Freeform: Shape 28">
              <a:extLst>
                <a:ext uri="{FF2B5EF4-FFF2-40B4-BE49-F238E27FC236}">
                  <a16:creationId xmlns:a16="http://schemas.microsoft.com/office/drawing/2014/main" id="{1ECA0D96-F63C-4F7B-BE16-0F3FE76D7D6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0" name="Freeform: Shape 29">
              <a:extLst>
                <a:ext uri="{FF2B5EF4-FFF2-40B4-BE49-F238E27FC236}">
                  <a16:creationId xmlns:a16="http://schemas.microsoft.com/office/drawing/2014/main" id="{74F83A81-0546-400A-918A-90C9C48B81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1" name="Freeform: Shape 30">
              <a:extLst>
                <a:ext uri="{FF2B5EF4-FFF2-40B4-BE49-F238E27FC236}">
                  <a16:creationId xmlns:a16="http://schemas.microsoft.com/office/drawing/2014/main" id="{9741F692-A5B6-4215-86D9-B1FD4FF26A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2" name="Freeform: Shape 31">
              <a:extLst>
                <a:ext uri="{FF2B5EF4-FFF2-40B4-BE49-F238E27FC236}">
                  <a16:creationId xmlns:a16="http://schemas.microsoft.com/office/drawing/2014/main" id="{CC0876CB-9C60-4580-8FED-CD64EC76645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3" name="Freeform: Shape 32">
              <a:extLst>
                <a:ext uri="{FF2B5EF4-FFF2-40B4-BE49-F238E27FC236}">
                  <a16:creationId xmlns:a16="http://schemas.microsoft.com/office/drawing/2014/main" id="{A879B3B7-48DB-4D3A-BB33-02766EAD3D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nvGrpSpPr>
          <p:cNvPr id="22" name="Group 21">
            <a:extLst>
              <a:ext uri="{FF2B5EF4-FFF2-40B4-BE49-F238E27FC236}">
                <a16:creationId xmlns:a16="http://schemas.microsoft.com/office/drawing/2014/main" id="{333A5493-A560-C42C-7AEF-64E65FD67A38}"/>
              </a:ext>
            </a:extLst>
          </p:cNvPr>
          <p:cNvGrpSpPr/>
          <p:nvPr/>
        </p:nvGrpSpPr>
        <p:grpSpPr>
          <a:xfrm rot="5400000">
            <a:off x="8523533" y="2828967"/>
            <a:ext cx="246221" cy="7847520"/>
            <a:chOff x="290261" y="769563"/>
            <a:chExt cx="246221" cy="7847520"/>
          </a:xfrm>
        </p:grpSpPr>
        <p:pic>
          <p:nvPicPr>
            <p:cNvPr id="24" name="Graphic 1">
              <a:extLst>
                <a:ext uri="{FF2B5EF4-FFF2-40B4-BE49-F238E27FC236}">
                  <a16:creationId xmlns:a16="http://schemas.microsoft.com/office/drawing/2014/main" id="{D32A51F8-7160-3CBB-DE34-A64AB144D2E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16200000">
              <a:off x="126114" y="8276406"/>
              <a:ext cx="504825" cy="176530"/>
            </a:xfrm>
            <a:prstGeom prst="rect">
              <a:avLst/>
            </a:prstGeom>
          </p:spPr>
        </p:pic>
        <p:sp>
          <p:nvSpPr>
            <p:cNvPr id="25" name="Rectangle 3">
              <a:extLst>
                <a:ext uri="{FF2B5EF4-FFF2-40B4-BE49-F238E27FC236}">
                  <a16:creationId xmlns:a16="http://schemas.microsoft.com/office/drawing/2014/main" id="{CC965F47-904F-3339-27B2-74331CE4D28E}"/>
                </a:ext>
              </a:extLst>
            </p:cNvPr>
            <p:cNvSpPr>
              <a:spLocks noChangeArrowheads="1"/>
            </p:cNvSpPr>
            <p:nvPr/>
          </p:nvSpPr>
          <p:spPr bwMode="auto">
            <a:xfrm rot="16200000">
              <a:off x="-3305800" y="4365624"/>
              <a:ext cx="7438344"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 </a:t>
              </a:r>
              <a:r>
                <a:rPr kumimoji="0" lang="en-US" altLang="en-US" sz="800" b="0" i="0" u="none" strike="noStrike" cap="none" normalizeH="0" baseline="0" dirty="0">
                  <a:ln>
                    <a:noFill/>
                  </a:ln>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Sustain/Ed Learning Module © 2022 by Sustain/Ed is licensed under CC BY-NC 4.0. To view a copy of this license, visit </a:t>
              </a:r>
              <a:r>
                <a:rPr kumimoji="0" lang="en-US" altLang="en-US" sz="800" b="0" i="0" u="none" strike="noStrike" cap="none" normalizeH="0" baseline="0" dirty="0">
                  <a:ln>
                    <a:noFill/>
                  </a:ln>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hlinkClick r:id="rId6"/>
                </a:rPr>
                <a:t>http://creativecommons.org/licenses/by-nc/4.0/</a:t>
              </a:r>
              <a:r>
                <a:rPr kumimoji="0" lang="en-US" altLang="en-US" sz="1000" b="0" i="0" u="none" strike="noStrike" cap="none" normalizeH="0" baseline="0" dirty="0">
                  <a:ln>
                    <a:noFill/>
                  </a:ln>
                  <a:solidFill>
                    <a:srgbClr val="333333"/>
                  </a:solidFill>
                  <a:effectLst/>
                  <a:latin typeface="Times New Roman" panose="02020603050405020304" pitchFamily="18" charset="0"/>
                  <a:ea typeface="Arial" panose="020B0604020202020204" pitchFamily="34" charset="0"/>
                  <a:cs typeface="Times New Roman" panose="02020603050405020304" pitchFamily="18" charset="0"/>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pSp>
    </p:spTree>
    <p:extLst>
      <p:ext uri="{BB962C8B-B14F-4D97-AF65-F5344CB8AC3E}">
        <p14:creationId xmlns:p14="http://schemas.microsoft.com/office/powerpoint/2010/main" val="13583082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0A597D97-203B-498B-95D3-E90DC961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Light bulb on green grass">
            <a:extLst>
              <a:ext uri="{FF2B5EF4-FFF2-40B4-BE49-F238E27FC236}">
                <a16:creationId xmlns:a16="http://schemas.microsoft.com/office/drawing/2014/main" id="{BB3D80A6-F43B-450C-927A-9E70942C6927}"/>
              </a:ext>
            </a:extLst>
          </p:cNvPr>
          <p:cNvPicPr>
            <a:picLocks noChangeAspect="1"/>
          </p:cNvPicPr>
          <p:nvPr/>
        </p:nvPicPr>
        <p:blipFill rotWithShape="1">
          <a:blip r:embed="rId3"/>
          <a:srcRect t="11864" b="24177"/>
          <a:stretch/>
        </p:blipFill>
        <p:spPr>
          <a:xfrm>
            <a:off x="4267201" y="10"/>
            <a:ext cx="7924800" cy="3383270"/>
          </a:xfrm>
          <a:prstGeom prst="rect">
            <a:avLst/>
          </a:prstGeom>
        </p:spPr>
      </p:pic>
      <p:pic>
        <p:nvPicPr>
          <p:cNvPr id="3" name="Picture 2" descr="A person drawing on a piece of paper&#10;&#10;Description automatically generated with low confidence">
            <a:extLst>
              <a:ext uri="{FF2B5EF4-FFF2-40B4-BE49-F238E27FC236}">
                <a16:creationId xmlns:a16="http://schemas.microsoft.com/office/drawing/2014/main" id="{65169557-90FD-4AB0-A748-A0CC74173AF0}"/>
              </a:ext>
            </a:extLst>
          </p:cNvPr>
          <p:cNvPicPr>
            <a:picLocks noChangeAspect="1"/>
          </p:cNvPicPr>
          <p:nvPr/>
        </p:nvPicPr>
        <p:blipFill rotWithShape="1">
          <a:blip r:embed="rId4"/>
          <a:srcRect t="13371" r="2" b="7027"/>
          <a:stretch/>
        </p:blipFill>
        <p:spPr>
          <a:xfrm>
            <a:off x="4650916" y="3474720"/>
            <a:ext cx="7555832" cy="3383280"/>
          </a:xfrm>
          <a:prstGeom prst="rect">
            <a:avLst/>
          </a:prstGeom>
        </p:spPr>
      </p:pic>
      <p:sp useBgFill="1">
        <p:nvSpPr>
          <p:cNvPr id="20" name="Freeform: Shape 19">
            <a:extLst>
              <a:ext uri="{FF2B5EF4-FFF2-40B4-BE49-F238E27FC236}">
                <a16:creationId xmlns:a16="http://schemas.microsoft.com/office/drawing/2014/main" id="{6A6EF10E-DF41-4BD3-8EB4-6F646531DC2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244272" cy="6858000"/>
          </a:xfrm>
          <a:custGeom>
            <a:avLst/>
            <a:gdLst>
              <a:gd name="connsiteX0" fmla="*/ 0 w 6244272"/>
              <a:gd name="connsiteY0" fmla="*/ 0 h 6858000"/>
              <a:gd name="connsiteX1" fmla="*/ 732568 w 6244272"/>
              <a:gd name="connsiteY1" fmla="*/ 0 h 6858000"/>
              <a:gd name="connsiteX2" fmla="*/ 947849 w 6244272"/>
              <a:gd name="connsiteY2" fmla="*/ 0 h 6858000"/>
              <a:gd name="connsiteX3" fmla="*/ 1823619 w 6244272"/>
              <a:gd name="connsiteY3" fmla="*/ 0 h 6858000"/>
              <a:gd name="connsiteX4" fmla="*/ 5235673 w 6244272"/>
              <a:gd name="connsiteY4" fmla="*/ 0 h 6858000"/>
              <a:gd name="connsiteX5" fmla="*/ 4933297 w 6244272"/>
              <a:gd name="connsiteY5" fmla="*/ 110269 h 6858000"/>
              <a:gd name="connsiteX6" fmla="*/ 4976910 w 6244272"/>
              <a:gd name="connsiteY6" fmla="*/ 135168 h 6858000"/>
              <a:gd name="connsiteX7" fmla="*/ 5238580 w 6244272"/>
              <a:gd name="connsiteY7" fmla="*/ 71141 h 6858000"/>
              <a:gd name="connsiteX8" fmla="*/ 5290914 w 6244272"/>
              <a:gd name="connsiteY8" fmla="*/ 88927 h 6858000"/>
              <a:gd name="connsiteX9" fmla="*/ 5264747 w 6244272"/>
              <a:gd name="connsiteY9" fmla="*/ 163625 h 6858000"/>
              <a:gd name="connsiteX10" fmla="*/ 5151357 w 6244272"/>
              <a:gd name="connsiteY10" fmla="*/ 192082 h 6858000"/>
              <a:gd name="connsiteX11" fmla="*/ 4974002 w 6244272"/>
              <a:gd name="connsiteY11" fmla="*/ 373491 h 6858000"/>
              <a:gd name="connsiteX12" fmla="*/ 5241488 w 6244272"/>
              <a:gd name="connsiteY12" fmla="*/ 352148 h 6858000"/>
              <a:gd name="connsiteX13" fmla="*/ 5288007 w 6244272"/>
              <a:gd name="connsiteY13" fmla="*/ 394834 h 6858000"/>
              <a:gd name="connsiteX14" fmla="*/ 5305452 w 6244272"/>
              <a:gd name="connsiteY14" fmla="*/ 451747 h 6858000"/>
              <a:gd name="connsiteX15" fmla="*/ 5383953 w 6244272"/>
              <a:gd name="connsiteY15" fmla="*/ 359262 h 6858000"/>
              <a:gd name="connsiteX16" fmla="*/ 5450825 w 6244272"/>
              <a:gd name="connsiteY16" fmla="*/ 334364 h 6858000"/>
              <a:gd name="connsiteX17" fmla="*/ 5471177 w 6244272"/>
              <a:gd name="connsiteY17" fmla="*/ 416176 h 6858000"/>
              <a:gd name="connsiteX18" fmla="*/ 5410121 w 6244272"/>
              <a:gd name="connsiteY18" fmla="*/ 505101 h 6858000"/>
              <a:gd name="connsiteX19" fmla="*/ 5247303 w 6244272"/>
              <a:gd name="connsiteY19" fmla="*/ 558458 h 6858000"/>
              <a:gd name="connsiteX20" fmla="*/ 5421750 w 6244272"/>
              <a:gd name="connsiteY20" fmla="*/ 558458 h 6858000"/>
              <a:gd name="connsiteX21" fmla="*/ 5622364 w 6244272"/>
              <a:gd name="connsiteY21" fmla="*/ 522887 h 6858000"/>
              <a:gd name="connsiteX22" fmla="*/ 5834608 w 6244272"/>
              <a:gd name="connsiteY22" fmla="*/ 533558 h 6858000"/>
              <a:gd name="connsiteX23" fmla="*/ 6035223 w 6244272"/>
              <a:gd name="connsiteY23" fmla="*/ 462417 h 6858000"/>
              <a:gd name="connsiteX24" fmla="*/ 6238745 w 6244272"/>
              <a:gd name="connsiteY24" fmla="*/ 465975 h 6858000"/>
              <a:gd name="connsiteX25" fmla="*/ 5337434 w 6244272"/>
              <a:gd name="connsiteY25" fmla="*/ 910606 h 6858000"/>
              <a:gd name="connsiteX26" fmla="*/ 5381046 w 6244272"/>
              <a:gd name="connsiteY26" fmla="*/ 921277 h 6858000"/>
              <a:gd name="connsiteX27" fmla="*/ 5439195 w 6244272"/>
              <a:gd name="connsiteY27" fmla="*/ 949734 h 6858000"/>
              <a:gd name="connsiteX28" fmla="*/ 5395583 w 6244272"/>
              <a:gd name="connsiteY28" fmla="*/ 1006647 h 6858000"/>
              <a:gd name="connsiteX29" fmla="*/ 5160079 w 6244272"/>
              <a:gd name="connsiteY29" fmla="*/ 1113358 h 6858000"/>
              <a:gd name="connsiteX30" fmla="*/ 5101930 w 6244272"/>
              <a:gd name="connsiteY30" fmla="*/ 1220069 h 6858000"/>
              <a:gd name="connsiteX31" fmla="*/ 5174617 w 6244272"/>
              <a:gd name="connsiteY31" fmla="*/ 1209399 h 6858000"/>
              <a:gd name="connsiteX32" fmla="*/ 5238580 w 6244272"/>
              <a:gd name="connsiteY32" fmla="*/ 1230741 h 6858000"/>
              <a:gd name="connsiteX33" fmla="*/ 5212414 w 6244272"/>
              <a:gd name="connsiteY33" fmla="*/ 1365909 h 6858000"/>
              <a:gd name="connsiteX34" fmla="*/ 4878056 w 6244272"/>
              <a:gd name="connsiteY34" fmla="*/ 1540204 h 6858000"/>
              <a:gd name="connsiteX35" fmla="*/ 4848982 w 6244272"/>
              <a:gd name="connsiteY35" fmla="*/ 1597117 h 6858000"/>
              <a:gd name="connsiteX36" fmla="*/ 4889686 w 6244272"/>
              <a:gd name="connsiteY36" fmla="*/ 1636245 h 6858000"/>
              <a:gd name="connsiteX37" fmla="*/ 4997261 w 6244272"/>
              <a:gd name="connsiteY37" fmla="*/ 1657587 h 6858000"/>
              <a:gd name="connsiteX38" fmla="*/ 4846074 w 6244272"/>
              <a:gd name="connsiteY38" fmla="*/ 1849668 h 6858000"/>
              <a:gd name="connsiteX39" fmla="*/ 4790832 w 6244272"/>
              <a:gd name="connsiteY39" fmla="*/ 1903025 h 6858000"/>
              <a:gd name="connsiteX40" fmla="*/ 4694886 w 6244272"/>
              <a:gd name="connsiteY40" fmla="*/ 1984836 h 6858000"/>
              <a:gd name="connsiteX41" fmla="*/ 4694886 w 6244272"/>
              <a:gd name="connsiteY41" fmla="*/ 2013292 h 6858000"/>
              <a:gd name="connsiteX42" fmla="*/ 4822814 w 6244272"/>
              <a:gd name="connsiteY42" fmla="*/ 2102219 h 6858000"/>
              <a:gd name="connsiteX43" fmla="*/ 5055411 w 6244272"/>
              <a:gd name="connsiteY43" fmla="*/ 2077320 h 6858000"/>
              <a:gd name="connsiteX44" fmla="*/ 4712331 w 6244272"/>
              <a:gd name="connsiteY44" fmla="*/ 2208931 h 6858000"/>
              <a:gd name="connsiteX45" fmla="*/ 5822979 w 6244272"/>
              <a:gd name="connsiteY45" fmla="*/ 1892353 h 6858000"/>
              <a:gd name="connsiteX46" fmla="*/ 5753200 w 6244272"/>
              <a:gd name="connsiteY46" fmla="*/ 1974165 h 6858000"/>
              <a:gd name="connsiteX47" fmla="*/ 5363601 w 6244272"/>
              <a:gd name="connsiteY47" fmla="*/ 2191146 h 6858000"/>
              <a:gd name="connsiteX48" fmla="*/ 5253118 w 6244272"/>
              <a:gd name="connsiteY48" fmla="*/ 2326314 h 6858000"/>
              <a:gd name="connsiteX49" fmla="*/ 5136819 w 6244272"/>
              <a:gd name="connsiteY49" fmla="*/ 2401012 h 6858000"/>
              <a:gd name="connsiteX50" fmla="*/ 4974002 w 6244272"/>
              <a:gd name="connsiteY50" fmla="*/ 2401012 h 6858000"/>
              <a:gd name="connsiteX51" fmla="*/ 4857704 w 6244272"/>
              <a:gd name="connsiteY51" fmla="*/ 2518395 h 6858000"/>
              <a:gd name="connsiteX52" fmla="*/ 4976910 w 6244272"/>
              <a:gd name="connsiteY52" fmla="*/ 2543294 h 6858000"/>
              <a:gd name="connsiteX53" fmla="*/ 5116467 w 6244272"/>
              <a:gd name="connsiteY53" fmla="*/ 2525509 h 6858000"/>
              <a:gd name="connsiteX54" fmla="*/ 5273470 w 6244272"/>
              <a:gd name="connsiteY54" fmla="*/ 2564636 h 6858000"/>
              <a:gd name="connsiteX55" fmla="*/ 5418843 w 6244272"/>
              <a:gd name="connsiteY55" fmla="*/ 2532623 h 6858000"/>
              <a:gd name="connsiteX56" fmla="*/ 5593290 w 6244272"/>
              <a:gd name="connsiteY56" fmla="*/ 2553965 h 6858000"/>
              <a:gd name="connsiteX57" fmla="*/ 5648532 w 6244272"/>
              <a:gd name="connsiteY57" fmla="*/ 2692689 h 6858000"/>
              <a:gd name="connsiteX58" fmla="*/ 5665976 w 6244272"/>
              <a:gd name="connsiteY58" fmla="*/ 2703362 h 6858000"/>
              <a:gd name="connsiteX59" fmla="*/ 5988704 w 6244272"/>
              <a:gd name="connsiteY59" fmla="*/ 2923898 h 6858000"/>
              <a:gd name="connsiteX60" fmla="*/ 6078835 w 6244272"/>
              <a:gd name="connsiteY60" fmla="*/ 2941684 h 6858000"/>
              <a:gd name="connsiteX61" fmla="*/ 5546771 w 6244272"/>
              <a:gd name="connsiteY61" fmla="*/ 3329402 h 6858000"/>
              <a:gd name="connsiteX62" fmla="*/ 5904388 w 6244272"/>
              <a:gd name="connsiteY62" fmla="*/ 3229805 h 6858000"/>
              <a:gd name="connsiteX63" fmla="*/ 5953814 w 6244272"/>
              <a:gd name="connsiteY63" fmla="*/ 3393429 h 6858000"/>
              <a:gd name="connsiteX64" fmla="*/ 5785182 w 6244272"/>
              <a:gd name="connsiteY64" fmla="*/ 3539269 h 6858000"/>
              <a:gd name="connsiteX65" fmla="*/ 5724125 w 6244272"/>
              <a:gd name="connsiteY65" fmla="*/ 3827390 h 6858000"/>
              <a:gd name="connsiteX66" fmla="*/ 5753200 w 6244272"/>
              <a:gd name="connsiteY66" fmla="*/ 4090612 h 6858000"/>
              <a:gd name="connsiteX67" fmla="*/ 5825886 w 6244272"/>
              <a:gd name="connsiteY67" fmla="*/ 4172424 h 6858000"/>
              <a:gd name="connsiteX68" fmla="*/ 5930554 w 6244272"/>
              <a:gd name="connsiteY68" fmla="*/ 4321821 h 6858000"/>
              <a:gd name="connsiteX69" fmla="*/ 5994519 w 6244272"/>
              <a:gd name="connsiteY69" fmla="*/ 4414305 h 6858000"/>
              <a:gd name="connsiteX70" fmla="*/ 6218393 w 6244272"/>
              <a:gd name="connsiteY70" fmla="*/ 4378734 h 6858000"/>
              <a:gd name="connsiteX71" fmla="*/ 5918925 w 6244272"/>
              <a:gd name="connsiteY71" fmla="*/ 4613499 h 6858000"/>
              <a:gd name="connsiteX72" fmla="*/ 6160243 w 6244272"/>
              <a:gd name="connsiteY72" fmla="*/ 4585042 h 6858000"/>
              <a:gd name="connsiteX73" fmla="*/ 6238745 w 6244272"/>
              <a:gd name="connsiteY73" fmla="*/ 4602828 h 6858000"/>
              <a:gd name="connsiteX74" fmla="*/ 6195133 w 6244272"/>
              <a:gd name="connsiteY74" fmla="*/ 4677526 h 6858000"/>
              <a:gd name="connsiteX75" fmla="*/ 6017778 w 6244272"/>
              <a:gd name="connsiteY75" fmla="*/ 4805580 h 6858000"/>
              <a:gd name="connsiteX76" fmla="*/ 5651439 w 6244272"/>
              <a:gd name="connsiteY76" fmla="*/ 5154171 h 6858000"/>
              <a:gd name="connsiteX77" fmla="*/ 6006149 w 6244272"/>
              <a:gd name="connsiteY77" fmla="*/ 4994104 h 6858000"/>
              <a:gd name="connsiteX78" fmla="*/ 5633994 w 6244272"/>
              <a:gd name="connsiteY78" fmla="*/ 5353367 h 6858000"/>
              <a:gd name="connsiteX79" fmla="*/ 5552586 w 6244272"/>
              <a:gd name="connsiteY79" fmla="*/ 5474306 h 6858000"/>
              <a:gd name="connsiteX80" fmla="*/ 5383953 w 6244272"/>
              <a:gd name="connsiteY80" fmla="*/ 5769542 h 6858000"/>
              <a:gd name="connsiteX81" fmla="*/ 5392675 w 6244272"/>
              <a:gd name="connsiteY81" fmla="*/ 5801555 h 6858000"/>
              <a:gd name="connsiteX82" fmla="*/ 5584568 w 6244272"/>
              <a:gd name="connsiteY82" fmla="*/ 5755314 h 6858000"/>
              <a:gd name="connsiteX83" fmla="*/ 5334526 w 6244272"/>
              <a:gd name="connsiteY83" fmla="*/ 6004307 h 6858000"/>
              <a:gd name="connsiteX84" fmla="*/ 5075763 w 6244272"/>
              <a:gd name="connsiteY84" fmla="*/ 6196388 h 6858000"/>
              <a:gd name="connsiteX85" fmla="*/ 5258933 w 6244272"/>
              <a:gd name="connsiteY85" fmla="*/ 6167932 h 6858000"/>
              <a:gd name="connsiteX86" fmla="*/ 5511881 w 6244272"/>
              <a:gd name="connsiteY86" fmla="*/ 6057663 h 6858000"/>
              <a:gd name="connsiteX87" fmla="*/ 5599105 w 6244272"/>
              <a:gd name="connsiteY87" fmla="*/ 6100347 h 6858000"/>
              <a:gd name="connsiteX88" fmla="*/ 5360693 w 6244272"/>
              <a:gd name="connsiteY88" fmla="*/ 6281757 h 6858000"/>
              <a:gd name="connsiteX89" fmla="*/ 5224043 w 6244272"/>
              <a:gd name="connsiteY89" fmla="*/ 6367127 h 6858000"/>
              <a:gd name="connsiteX90" fmla="*/ 5168801 w 6244272"/>
              <a:gd name="connsiteY90" fmla="*/ 6431153 h 6858000"/>
              <a:gd name="connsiteX91" fmla="*/ 5011799 w 6244272"/>
              <a:gd name="connsiteY91" fmla="*/ 6658805 h 6858000"/>
              <a:gd name="connsiteX92" fmla="*/ 4651275 w 6244272"/>
              <a:gd name="connsiteY92" fmla="*/ 6858000 h 6858000"/>
              <a:gd name="connsiteX93" fmla="*/ 1823619 w 6244272"/>
              <a:gd name="connsiteY93" fmla="*/ 6858000 h 6858000"/>
              <a:gd name="connsiteX94" fmla="*/ 947849 w 6244272"/>
              <a:gd name="connsiteY94" fmla="*/ 6858000 h 6858000"/>
              <a:gd name="connsiteX95" fmla="*/ 732568 w 6244272"/>
              <a:gd name="connsiteY95" fmla="*/ 6858000 h 6858000"/>
              <a:gd name="connsiteX96" fmla="*/ 0 w 6244272"/>
              <a:gd name="connsiteY9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6244272" h="6858000">
                <a:moveTo>
                  <a:pt x="0" y="0"/>
                </a:moveTo>
                <a:lnTo>
                  <a:pt x="732568" y="0"/>
                </a:lnTo>
                <a:lnTo>
                  <a:pt x="947849" y="0"/>
                </a:lnTo>
                <a:lnTo>
                  <a:pt x="1823619" y="0"/>
                </a:lnTo>
                <a:lnTo>
                  <a:pt x="5235673" y="0"/>
                </a:lnTo>
                <a:cubicBezTo>
                  <a:pt x="5133912" y="35571"/>
                  <a:pt x="5035058" y="78255"/>
                  <a:pt x="4933297" y="110269"/>
                </a:cubicBezTo>
                <a:cubicBezTo>
                  <a:pt x="4947835" y="145839"/>
                  <a:pt x="4962372" y="138725"/>
                  <a:pt x="4976910" y="135168"/>
                </a:cubicBezTo>
                <a:cubicBezTo>
                  <a:pt x="5064133" y="120941"/>
                  <a:pt x="5154264" y="110269"/>
                  <a:pt x="5238580" y="71141"/>
                </a:cubicBezTo>
                <a:cubicBezTo>
                  <a:pt x="5258933" y="64027"/>
                  <a:pt x="5282192" y="64027"/>
                  <a:pt x="5290914" y="88927"/>
                </a:cubicBezTo>
                <a:cubicBezTo>
                  <a:pt x="5305452" y="124497"/>
                  <a:pt x="5285100" y="145839"/>
                  <a:pt x="5264747" y="163625"/>
                </a:cubicBezTo>
                <a:cubicBezTo>
                  <a:pt x="5229858" y="195638"/>
                  <a:pt x="5189154" y="188525"/>
                  <a:pt x="5151357" y="192082"/>
                </a:cubicBezTo>
                <a:cubicBezTo>
                  <a:pt x="5046689" y="209867"/>
                  <a:pt x="4997261" y="259665"/>
                  <a:pt x="4974002" y="373491"/>
                </a:cubicBezTo>
                <a:cubicBezTo>
                  <a:pt x="5064133" y="327250"/>
                  <a:pt x="5154264" y="384162"/>
                  <a:pt x="5241488" y="352148"/>
                </a:cubicBezTo>
                <a:cubicBezTo>
                  <a:pt x="5264747" y="345034"/>
                  <a:pt x="5299637" y="355706"/>
                  <a:pt x="5288007" y="394834"/>
                </a:cubicBezTo>
                <a:cubicBezTo>
                  <a:pt x="5276378" y="430405"/>
                  <a:pt x="5238580" y="458860"/>
                  <a:pt x="5305452" y="451747"/>
                </a:cubicBezTo>
                <a:cubicBezTo>
                  <a:pt x="5354879" y="448189"/>
                  <a:pt x="5369416" y="405504"/>
                  <a:pt x="5383953" y="359262"/>
                </a:cubicBezTo>
                <a:cubicBezTo>
                  <a:pt x="5395583" y="334364"/>
                  <a:pt x="5427565" y="320135"/>
                  <a:pt x="5450825" y="334364"/>
                </a:cubicBezTo>
                <a:cubicBezTo>
                  <a:pt x="5479899" y="348592"/>
                  <a:pt x="5471177" y="387720"/>
                  <a:pt x="5471177" y="416176"/>
                </a:cubicBezTo>
                <a:cubicBezTo>
                  <a:pt x="5474085" y="469532"/>
                  <a:pt x="5450825" y="494431"/>
                  <a:pt x="5410121" y="505101"/>
                </a:cubicBezTo>
                <a:cubicBezTo>
                  <a:pt x="5360693" y="519330"/>
                  <a:pt x="5311267" y="537116"/>
                  <a:pt x="5247303" y="558458"/>
                </a:cubicBezTo>
                <a:cubicBezTo>
                  <a:pt x="5317082" y="594028"/>
                  <a:pt x="5369416" y="586915"/>
                  <a:pt x="5421750" y="558458"/>
                </a:cubicBezTo>
                <a:cubicBezTo>
                  <a:pt x="5485714" y="526444"/>
                  <a:pt x="5570030" y="483759"/>
                  <a:pt x="5622364" y="522887"/>
                </a:cubicBezTo>
                <a:cubicBezTo>
                  <a:pt x="5700865" y="579800"/>
                  <a:pt x="5764829" y="544229"/>
                  <a:pt x="5834608" y="533558"/>
                </a:cubicBezTo>
                <a:cubicBezTo>
                  <a:pt x="5979982" y="512216"/>
                  <a:pt x="5889850" y="480203"/>
                  <a:pt x="6035223" y="462417"/>
                </a:cubicBezTo>
                <a:cubicBezTo>
                  <a:pt x="6093372" y="455303"/>
                  <a:pt x="6154429" y="426847"/>
                  <a:pt x="6238745" y="465975"/>
                </a:cubicBezTo>
                <a:cubicBezTo>
                  <a:pt x="5857868" y="672284"/>
                  <a:pt x="5677606" y="658055"/>
                  <a:pt x="5337434" y="910606"/>
                </a:cubicBezTo>
                <a:cubicBezTo>
                  <a:pt x="5351971" y="935506"/>
                  <a:pt x="5366508" y="924835"/>
                  <a:pt x="5381046" y="921277"/>
                </a:cubicBezTo>
                <a:cubicBezTo>
                  <a:pt x="5404305" y="917720"/>
                  <a:pt x="5433380" y="903491"/>
                  <a:pt x="5439195" y="949734"/>
                </a:cubicBezTo>
                <a:cubicBezTo>
                  <a:pt x="5442103" y="985305"/>
                  <a:pt x="5424657" y="1003089"/>
                  <a:pt x="5395583" y="1006647"/>
                </a:cubicBezTo>
                <a:cubicBezTo>
                  <a:pt x="5311267" y="1020875"/>
                  <a:pt x="5235673" y="1070674"/>
                  <a:pt x="5160079" y="1113358"/>
                </a:cubicBezTo>
                <a:cubicBezTo>
                  <a:pt x="5125190" y="1131144"/>
                  <a:pt x="5087393" y="1156043"/>
                  <a:pt x="5101930" y="1220069"/>
                </a:cubicBezTo>
                <a:cubicBezTo>
                  <a:pt x="5131004" y="1237855"/>
                  <a:pt x="5151357" y="1212955"/>
                  <a:pt x="5174617" y="1209399"/>
                </a:cubicBezTo>
                <a:cubicBezTo>
                  <a:pt x="5197876" y="1205842"/>
                  <a:pt x="5253118" y="1220069"/>
                  <a:pt x="5238580" y="1230741"/>
                </a:cubicBezTo>
                <a:cubicBezTo>
                  <a:pt x="5171709" y="1269868"/>
                  <a:pt x="5293822" y="1365909"/>
                  <a:pt x="5212414" y="1365909"/>
                </a:cubicBezTo>
                <a:cubicBezTo>
                  <a:pt x="5078671" y="1365909"/>
                  <a:pt x="5005984" y="1536647"/>
                  <a:pt x="4878056" y="1540204"/>
                </a:cubicBezTo>
                <a:cubicBezTo>
                  <a:pt x="4857704" y="1540204"/>
                  <a:pt x="4848982" y="1572219"/>
                  <a:pt x="4848982" y="1597117"/>
                </a:cubicBezTo>
                <a:cubicBezTo>
                  <a:pt x="4848982" y="1629132"/>
                  <a:pt x="4869333" y="1632688"/>
                  <a:pt x="4889686" y="1636245"/>
                </a:cubicBezTo>
                <a:cubicBezTo>
                  <a:pt x="4921668" y="1639802"/>
                  <a:pt x="4956557" y="1597117"/>
                  <a:pt x="4997261" y="1657587"/>
                </a:cubicBezTo>
                <a:cubicBezTo>
                  <a:pt x="4921668" y="1693158"/>
                  <a:pt x="4843167" y="1728729"/>
                  <a:pt x="4846074" y="1849668"/>
                </a:cubicBezTo>
                <a:cubicBezTo>
                  <a:pt x="4846074" y="1881683"/>
                  <a:pt x="4814092" y="1895910"/>
                  <a:pt x="4790832" y="1903025"/>
                </a:cubicBezTo>
                <a:cubicBezTo>
                  <a:pt x="4750128" y="1917252"/>
                  <a:pt x="4718146" y="1938595"/>
                  <a:pt x="4694886" y="1984836"/>
                </a:cubicBezTo>
                <a:cubicBezTo>
                  <a:pt x="4694886" y="1995507"/>
                  <a:pt x="4694886" y="2002622"/>
                  <a:pt x="4694886" y="2013292"/>
                </a:cubicBezTo>
                <a:cubicBezTo>
                  <a:pt x="4700701" y="2123562"/>
                  <a:pt x="4758850" y="2120004"/>
                  <a:pt x="4822814" y="2102219"/>
                </a:cubicBezTo>
                <a:cubicBezTo>
                  <a:pt x="4898408" y="2080877"/>
                  <a:pt x="4974002" y="2038192"/>
                  <a:pt x="5055411" y="2077320"/>
                </a:cubicBezTo>
                <a:cubicBezTo>
                  <a:pt x="4942020" y="2130676"/>
                  <a:pt x="4817000" y="2134233"/>
                  <a:pt x="4712331" y="2208931"/>
                </a:cubicBezTo>
                <a:cubicBezTo>
                  <a:pt x="5101930" y="2223159"/>
                  <a:pt x="5445010" y="1984836"/>
                  <a:pt x="5822979" y="1892353"/>
                </a:cubicBezTo>
                <a:cubicBezTo>
                  <a:pt x="5811349" y="1952823"/>
                  <a:pt x="5779367" y="1967051"/>
                  <a:pt x="5753200" y="1974165"/>
                </a:cubicBezTo>
                <a:cubicBezTo>
                  <a:pt x="5613642" y="2020407"/>
                  <a:pt x="5491529" y="2112891"/>
                  <a:pt x="5363601" y="2191146"/>
                </a:cubicBezTo>
                <a:cubicBezTo>
                  <a:pt x="5311267" y="2223159"/>
                  <a:pt x="5273470" y="2258731"/>
                  <a:pt x="5253118" y="2326314"/>
                </a:cubicBezTo>
                <a:cubicBezTo>
                  <a:pt x="5235673" y="2390340"/>
                  <a:pt x="5200783" y="2418796"/>
                  <a:pt x="5136819" y="2401012"/>
                </a:cubicBezTo>
                <a:cubicBezTo>
                  <a:pt x="5084485" y="2386784"/>
                  <a:pt x="5029243" y="2393898"/>
                  <a:pt x="4974002" y="2401012"/>
                </a:cubicBezTo>
                <a:cubicBezTo>
                  <a:pt x="4912946" y="2408126"/>
                  <a:pt x="4843167" y="2479267"/>
                  <a:pt x="4857704" y="2518395"/>
                </a:cubicBezTo>
                <a:cubicBezTo>
                  <a:pt x="4886778" y="2582422"/>
                  <a:pt x="4936205" y="2550408"/>
                  <a:pt x="4976910" y="2543294"/>
                </a:cubicBezTo>
                <a:cubicBezTo>
                  <a:pt x="5026336" y="2536181"/>
                  <a:pt x="5116467" y="2518395"/>
                  <a:pt x="5116467" y="2525509"/>
                </a:cubicBezTo>
                <a:cubicBezTo>
                  <a:pt x="5148450" y="2685576"/>
                  <a:pt x="5221136" y="2564636"/>
                  <a:pt x="5273470" y="2564636"/>
                </a:cubicBezTo>
                <a:cubicBezTo>
                  <a:pt x="5322897" y="2564636"/>
                  <a:pt x="5372323" y="2546851"/>
                  <a:pt x="5418843" y="2532623"/>
                </a:cubicBezTo>
                <a:cubicBezTo>
                  <a:pt x="5479899" y="2514837"/>
                  <a:pt x="5535140" y="2546851"/>
                  <a:pt x="5593290" y="2553965"/>
                </a:cubicBezTo>
                <a:cubicBezTo>
                  <a:pt x="5645624" y="2561080"/>
                  <a:pt x="5616550" y="2653563"/>
                  <a:pt x="5648532" y="2692689"/>
                </a:cubicBezTo>
                <a:cubicBezTo>
                  <a:pt x="5654346" y="2703362"/>
                  <a:pt x="5660161" y="2703362"/>
                  <a:pt x="5665976" y="2703362"/>
                </a:cubicBezTo>
                <a:cubicBezTo>
                  <a:pt x="5683421" y="2980812"/>
                  <a:pt x="5988704" y="2913227"/>
                  <a:pt x="5988704" y="2923898"/>
                </a:cubicBezTo>
                <a:cubicBezTo>
                  <a:pt x="6014871" y="2941684"/>
                  <a:pt x="6046853" y="2899000"/>
                  <a:pt x="6078835" y="2941684"/>
                </a:cubicBezTo>
                <a:cubicBezTo>
                  <a:pt x="5942185" y="3137322"/>
                  <a:pt x="5732847" y="3183563"/>
                  <a:pt x="5546771" y="3329402"/>
                </a:cubicBezTo>
                <a:cubicBezTo>
                  <a:pt x="5700865" y="3379202"/>
                  <a:pt x="5790997" y="3208463"/>
                  <a:pt x="5904388" y="3229805"/>
                </a:cubicBezTo>
                <a:cubicBezTo>
                  <a:pt x="5959629" y="3283162"/>
                  <a:pt x="5793904" y="3368530"/>
                  <a:pt x="5953814" y="3393429"/>
                </a:cubicBezTo>
                <a:cubicBezTo>
                  <a:pt x="5884036" y="3439672"/>
                  <a:pt x="5834608" y="3485914"/>
                  <a:pt x="5785182" y="3539269"/>
                </a:cubicBezTo>
                <a:cubicBezTo>
                  <a:pt x="5700865" y="3635309"/>
                  <a:pt x="5683421" y="3699337"/>
                  <a:pt x="5724125" y="3827390"/>
                </a:cubicBezTo>
                <a:cubicBezTo>
                  <a:pt x="5750293" y="3912759"/>
                  <a:pt x="5788089" y="3991015"/>
                  <a:pt x="5753200" y="4090612"/>
                </a:cubicBezTo>
                <a:cubicBezTo>
                  <a:pt x="5729940" y="4158196"/>
                  <a:pt x="5738663" y="4204438"/>
                  <a:pt x="5825886" y="4172424"/>
                </a:cubicBezTo>
                <a:cubicBezTo>
                  <a:pt x="5918925" y="4140411"/>
                  <a:pt x="5953814" y="4200882"/>
                  <a:pt x="5930554" y="4321821"/>
                </a:cubicBezTo>
                <a:cubicBezTo>
                  <a:pt x="5916018" y="4400076"/>
                  <a:pt x="5930554" y="4424975"/>
                  <a:pt x="5994519" y="4414305"/>
                </a:cubicBezTo>
                <a:cubicBezTo>
                  <a:pt x="6064297" y="4403633"/>
                  <a:pt x="6131169" y="4353835"/>
                  <a:pt x="6218393" y="4378734"/>
                </a:cubicBezTo>
                <a:cubicBezTo>
                  <a:pt x="6148614" y="4521016"/>
                  <a:pt x="6000333" y="4478331"/>
                  <a:pt x="5918925" y="4613499"/>
                </a:cubicBezTo>
                <a:cubicBezTo>
                  <a:pt x="6014871" y="4613499"/>
                  <a:pt x="6090465" y="4613499"/>
                  <a:pt x="6160243" y="4585042"/>
                </a:cubicBezTo>
                <a:cubicBezTo>
                  <a:pt x="6189318" y="4574373"/>
                  <a:pt x="6221300" y="4560144"/>
                  <a:pt x="6238745" y="4602828"/>
                </a:cubicBezTo>
                <a:cubicBezTo>
                  <a:pt x="6259098" y="4652628"/>
                  <a:pt x="6218393" y="4670412"/>
                  <a:pt x="6195133" y="4677526"/>
                </a:cubicBezTo>
                <a:cubicBezTo>
                  <a:pt x="6128261" y="4702425"/>
                  <a:pt x="6075928" y="4759339"/>
                  <a:pt x="6017778" y="4805580"/>
                </a:cubicBezTo>
                <a:cubicBezTo>
                  <a:pt x="5892758" y="4905177"/>
                  <a:pt x="5756107" y="4990547"/>
                  <a:pt x="5651439" y="5154171"/>
                </a:cubicBezTo>
                <a:cubicBezTo>
                  <a:pt x="5782275" y="5111487"/>
                  <a:pt x="5881128" y="5011889"/>
                  <a:pt x="6006149" y="4994104"/>
                </a:cubicBezTo>
                <a:cubicBezTo>
                  <a:pt x="5898572" y="5143500"/>
                  <a:pt x="5761922" y="5243097"/>
                  <a:pt x="5633994" y="5353367"/>
                </a:cubicBezTo>
                <a:cubicBezTo>
                  <a:pt x="5596197" y="5385379"/>
                  <a:pt x="5558400" y="5406721"/>
                  <a:pt x="5552586" y="5474306"/>
                </a:cubicBezTo>
                <a:cubicBezTo>
                  <a:pt x="5535140" y="5605917"/>
                  <a:pt x="5488622" y="5712629"/>
                  <a:pt x="5383953" y="5769542"/>
                </a:cubicBezTo>
                <a:cubicBezTo>
                  <a:pt x="5383953" y="5769542"/>
                  <a:pt x="5389768" y="5790884"/>
                  <a:pt x="5392675" y="5801555"/>
                </a:cubicBezTo>
                <a:cubicBezTo>
                  <a:pt x="5456640" y="5805112"/>
                  <a:pt x="5506066" y="5726858"/>
                  <a:pt x="5584568" y="5755314"/>
                </a:cubicBezTo>
                <a:cubicBezTo>
                  <a:pt x="5506066" y="5862025"/>
                  <a:pt x="5442103" y="5954508"/>
                  <a:pt x="5334526" y="6004307"/>
                </a:cubicBezTo>
                <a:cubicBezTo>
                  <a:pt x="5247303" y="6043434"/>
                  <a:pt x="5139727" y="6068335"/>
                  <a:pt x="5075763" y="6196388"/>
                </a:cubicBezTo>
                <a:cubicBezTo>
                  <a:pt x="5148450" y="6221287"/>
                  <a:pt x="5203691" y="6189274"/>
                  <a:pt x="5258933" y="6167932"/>
                </a:cubicBezTo>
                <a:cubicBezTo>
                  <a:pt x="5343249" y="6132361"/>
                  <a:pt x="5427565" y="6093234"/>
                  <a:pt x="5511881" y="6057663"/>
                </a:cubicBezTo>
                <a:cubicBezTo>
                  <a:pt x="5543864" y="6043434"/>
                  <a:pt x="5578753" y="6036320"/>
                  <a:pt x="5599105" y="6100347"/>
                </a:cubicBezTo>
                <a:cubicBezTo>
                  <a:pt x="5491529" y="6114575"/>
                  <a:pt x="5427565" y="6199945"/>
                  <a:pt x="5360693" y="6281757"/>
                </a:cubicBezTo>
                <a:cubicBezTo>
                  <a:pt x="5322897" y="6327999"/>
                  <a:pt x="5290914" y="6388469"/>
                  <a:pt x="5224043" y="6367127"/>
                </a:cubicBezTo>
                <a:cubicBezTo>
                  <a:pt x="5189154" y="6356456"/>
                  <a:pt x="5165894" y="6388469"/>
                  <a:pt x="5168801" y="6431153"/>
                </a:cubicBezTo>
                <a:cubicBezTo>
                  <a:pt x="5183339" y="6580550"/>
                  <a:pt x="5099022" y="6630349"/>
                  <a:pt x="5011799" y="6658805"/>
                </a:cubicBezTo>
                <a:cubicBezTo>
                  <a:pt x="4883871" y="6701489"/>
                  <a:pt x="4770480" y="6786859"/>
                  <a:pt x="4651275" y="6858000"/>
                </a:cubicBezTo>
                <a:lnTo>
                  <a:pt x="1823619" y="6858000"/>
                </a:lnTo>
                <a:lnTo>
                  <a:pt x="947849" y="6858000"/>
                </a:lnTo>
                <a:lnTo>
                  <a:pt x="732568"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extBox 6">
            <a:extLst>
              <a:ext uri="{FF2B5EF4-FFF2-40B4-BE49-F238E27FC236}">
                <a16:creationId xmlns:a16="http://schemas.microsoft.com/office/drawing/2014/main" id="{952F4841-86EE-FAF3-FFED-F085EA7124D0}"/>
              </a:ext>
            </a:extLst>
          </p:cNvPr>
          <p:cNvSpPr txBox="1"/>
          <p:nvPr/>
        </p:nvSpPr>
        <p:spPr>
          <a:xfrm>
            <a:off x="643468" y="609600"/>
            <a:ext cx="3992700" cy="3877197"/>
          </a:xfrm>
          <a:prstGeom prst="rect">
            <a:avLst/>
          </a:prstGeom>
        </p:spPr>
        <p:txBody>
          <a:bodyPr rot="0" spcFirstLastPara="0" vertOverflow="overflow" horzOverflow="overflow" vert="horz" lIns="91440" tIns="45720" rIns="91440" bIns="45720" numCol="1" spcCol="0" rtlCol="0" fromWordArt="0" anchor="b" anchorCtr="0" forceAA="0" compatLnSpc="1">
            <a:prstTxWarp prst="textNoShape">
              <a:avLst/>
            </a:prstTxWarp>
            <a:normAutofit/>
          </a:bodyPr>
          <a:lstStyle/>
          <a:p>
            <a:pPr>
              <a:lnSpc>
                <a:spcPct val="90000"/>
              </a:lnSpc>
              <a:spcBef>
                <a:spcPct val="0"/>
              </a:spcBef>
              <a:spcAft>
                <a:spcPts val="600"/>
              </a:spcAft>
            </a:pPr>
            <a:r>
              <a:rPr lang="en-US" sz="4400" kern="1200" dirty="0">
                <a:solidFill>
                  <a:schemeClr val="tx1"/>
                </a:solidFill>
                <a:latin typeface="Candara" panose="020E0502030303020204" pitchFamily="34" charset="0"/>
                <a:ea typeface="+mj-ea"/>
                <a:cs typeface="+mj-cs"/>
              </a:rPr>
              <a:t>Write in your</a:t>
            </a:r>
          </a:p>
          <a:p>
            <a:pPr>
              <a:lnSpc>
                <a:spcPct val="90000"/>
              </a:lnSpc>
              <a:spcBef>
                <a:spcPct val="0"/>
              </a:spcBef>
              <a:spcAft>
                <a:spcPts val="600"/>
              </a:spcAft>
            </a:pPr>
            <a:r>
              <a:rPr lang="en-US" sz="4400" kern="1200" dirty="0">
                <a:solidFill>
                  <a:schemeClr val="tx1"/>
                </a:solidFill>
                <a:latin typeface="Candara" panose="020E0502030303020204" pitchFamily="34" charset="0"/>
                <a:ea typeface="+mj-ea"/>
                <a:cs typeface="+mj-cs"/>
              </a:rPr>
              <a:t>eco-diary</a:t>
            </a:r>
          </a:p>
        </p:txBody>
      </p:sp>
      <p:grpSp>
        <p:nvGrpSpPr>
          <p:cNvPr id="8" name="Group 7">
            <a:extLst>
              <a:ext uri="{FF2B5EF4-FFF2-40B4-BE49-F238E27FC236}">
                <a16:creationId xmlns:a16="http://schemas.microsoft.com/office/drawing/2014/main" id="{E3267A3D-6423-B936-EDA6-1A74A79C02D1}"/>
              </a:ext>
            </a:extLst>
          </p:cNvPr>
          <p:cNvGrpSpPr/>
          <p:nvPr/>
        </p:nvGrpSpPr>
        <p:grpSpPr>
          <a:xfrm>
            <a:off x="-28982" y="1021278"/>
            <a:ext cx="481326" cy="5754421"/>
            <a:chOff x="42269" y="1021278"/>
            <a:chExt cx="481326" cy="5754421"/>
          </a:xfrm>
        </p:grpSpPr>
        <p:pic>
          <p:nvPicPr>
            <p:cNvPr id="9" name="Graphic 1">
              <a:extLst>
                <a:ext uri="{FF2B5EF4-FFF2-40B4-BE49-F238E27FC236}">
                  <a16:creationId xmlns:a16="http://schemas.microsoft.com/office/drawing/2014/main" id="{16C031F6-C717-6BAA-EE05-44A1A4361E4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16200000">
              <a:off x="-50416" y="6423146"/>
              <a:ext cx="504825" cy="176530"/>
            </a:xfrm>
            <a:prstGeom prst="rect">
              <a:avLst/>
            </a:prstGeom>
          </p:spPr>
        </p:pic>
        <p:sp>
          <p:nvSpPr>
            <p:cNvPr id="10" name="Rectangle 3">
              <a:extLst>
                <a:ext uri="{FF2B5EF4-FFF2-40B4-BE49-F238E27FC236}">
                  <a16:creationId xmlns:a16="http://schemas.microsoft.com/office/drawing/2014/main" id="{38C7B62A-6411-8C3B-163D-783D4EA5F504}"/>
                </a:ext>
              </a:extLst>
            </p:cNvPr>
            <p:cNvSpPr>
              <a:spLocks noChangeArrowheads="1"/>
            </p:cNvSpPr>
            <p:nvPr/>
          </p:nvSpPr>
          <p:spPr bwMode="auto">
            <a:xfrm rot="16200000">
              <a:off x="-2362546" y="3474030"/>
              <a:ext cx="5305614"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000" b="0" i="0" u="none" strike="noStrike" kern="1200" cap="none" spc="0" normalizeH="0" baseline="0" noProof="0" dirty="0">
                  <a:ln>
                    <a:noFill/>
                  </a:ln>
                  <a:solidFill>
                    <a:srgbClr val="333333"/>
                  </a:solidFill>
                  <a:effectLst/>
                  <a:uLnTx/>
                  <a:uFillTx/>
                  <a:latin typeface="Times New Roman" panose="02020603050405020304" pitchFamily="18" charset="0"/>
                  <a:ea typeface="Arial" panose="020B0604020202020204" pitchFamily="34" charset="0"/>
                  <a:cs typeface="Times New Roman" panose="02020603050405020304" pitchFamily="18" charset="0"/>
                </a:rPr>
                <a:t> </a:t>
              </a:r>
              <a:r>
                <a:rPr kumimoji="0" lang="en-US" altLang="en-US" sz="800" b="0" i="0" u="none" strike="noStrike" kern="1200" cap="none" spc="0" normalizeH="0" baseline="0" noProof="0" dirty="0">
                  <a:ln>
                    <a:noFill/>
                  </a:ln>
                  <a:solidFill>
                    <a:srgbClr val="333333"/>
                  </a:solidFill>
                  <a:effectLst/>
                  <a:uLnTx/>
                  <a:uFillTx/>
                  <a:latin typeface="Times New Roman" panose="02020603050405020304" pitchFamily="18" charset="0"/>
                  <a:ea typeface="Arial" panose="020B0604020202020204" pitchFamily="34" charset="0"/>
                  <a:cs typeface="Times New Roman" panose="02020603050405020304" pitchFamily="18" charset="0"/>
                </a:rPr>
                <a:t>Sustain/Ed Learning Module © 2022 by Sustain/Ed is licensed under CC BY-NC 4.0. To view a copy of this license, visit </a:t>
              </a:r>
              <a:r>
                <a:rPr kumimoji="0" lang="en-US" altLang="en-US" sz="800" b="0" i="0" u="none" strike="noStrike" kern="1200" cap="none" spc="0" normalizeH="0" baseline="0" noProof="0" dirty="0">
                  <a:ln>
                    <a:noFill/>
                  </a:ln>
                  <a:solidFill>
                    <a:prstClr val="black"/>
                  </a:solidFill>
                  <a:effectLst/>
                  <a:uLnTx/>
                  <a:uFillTx/>
                  <a:latin typeface="Times New Roman" panose="02020603050405020304" pitchFamily="18" charset="0"/>
                  <a:ea typeface="Arial" panose="020B0604020202020204" pitchFamily="34" charset="0"/>
                  <a:cs typeface="Times New Roman" panose="02020603050405020304" pitchFamily="18" charset="0"/>
                  <a:hlinkClick r:id="rId7"/>
                </a:rPr>
                <a:t>http://creativecommons.org/licenses/by-nc/4.0/</a:t>
              </a:r>
              <a:r>
                <a:rPr kumimoji="0" lang="en-US" altLang="en-US" sz="1000" b="0" i="0" u="none" strike="noStrike" kern="1200" cap="none" spc="0" normalizeH="0" baseline="0" noProof="0" dirty="0">
                  <a:ln>
                    <a:noFill/>
                  </a:ln>
                  <a:solidFill>
                    <a:srgbClr val="333333"/>
                  </a:solidFill>
                  <a:effectLst/>
                  <a:uLnTx/>
                  <a:uFillTx/>
                  <a:latin typeface="Times New Roman" panose="02020603050405020304" pitchFamily="18" charset="0"/>
                  <a:ea typeface="Arial" panose="020B0604020202020204" pitchFamily="34" charset="0"/>
                  <a:cs typeface="Times New Roman" panose="02020603050405020304" pitchFamily="18" charset="0"/>
                </a:rPr>
                <a:t> </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11" name="Rectangle 10">
              <a:extLst>
                <a:ext uri="{FF2B5EF4-FFF2-40B4-BE49-F238E27FC236}">
                  <a16:creationId xmlns:a16="http://schemas.microsoft.com/office/drawing/2014/main" id="{437EBBE5-A9A7-54B4-1185-7291C6A658E7}"/>
                </a:ext>
              </a:extLst>
            </p:cNvPr>
            <p:cNvSpPr/>
            <p:nvPr/>
          </p:nvSpPr>
          <p:spPr>
            <a:xfrm>
              <a:off x="42269" y="1033153"/>
              <a:ext cx="481326" cy="5742546"/>
            </a:xfrm>
            <a:prstGeom prst="rect">
              <a:avLst/>
            </a:prstGeom>
            <a:solidFill>
              <a:schemeClr val="bg1">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37521484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8FC9BE17-9A7B-462D-AE50-3D87773873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ndara" panose="020E0502030303020204" pitchFamily="34" charset="0"/>
            </a:endParaRPr>
          </a:p>
        </p:txBody>
      </p:sp>
      <p:pic>
        <p:nvPicPr>
          <p:cNvPr id="6" name="Picture 5">
            <a:extLst>
              <a:ext uri="{FF2B5EF4-FFF2-40B4-BE49-F238E27FC236}">
                <a16:creationId xmlns:a16="http://schemas.microsoft.com/office/drawing/2014/main" id="{B04B0938-81D1-4B01-9A7A-59028980DE2F}"/>
              </a:ext>
            </a:extLst>
          </p:cNvPr>
          <p:cNvPicPr>
            <a:picLocks noChangeAspect="1"/>
          </p:cNvPicPr>
          <p:nvPr/>
        </p:nvPicPr>
        <p:blipFill rotWithShape="1">
          <a:blip r:embed="rId3"/>
          <a:srcRect t="9091" r="13818"/>
          <a:stretch/>
        </p:blipFill>
        <p:spPr>
          <a:xfrm>
            <a:off x="3523488" y="10"/>
            <a:ext cx="8668512" cy="6857990"/>
          </a:xfrm>
          <a:prstGeom prst="rect">
            <a:avLst/>
          </a:prstGeom>
        </p:spPr>
      </p:pic>
      <p:sp>
        <p:nvSpPr>
          <p:cNvPr id="13" name="Rectangle 12">
            <a:extLst>
              <a:ext uri="{FF2B5EF4-FFF2-40B4-BE49-F238E27FC236}">
                <a16:creationId xmlns:a16="http://schemas.microsoft.com/office/drawing/2014/main" id="{3EBE8569-6AEC-4B8C-8D53-2DE337CDBA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ndara" panose="020E0502030303020204" pitchFamily="34" charset="0"/>
            </a:endParaRPr>
          </a:p>
        </p:txBody>
      </p:sp>
      <p:sp>
        <p:nvSpPr>
          <p:cNvPr id="2" name="TextBox 1">
            <a:extLst>
              <a:ext uri="{FF2B5EF4-FFF2-40B4-BE49-F238E27FC236}">
                <a16:creationId xmlns:a16="http://schemas.microsoft.com/office/drawing/2014/main" id="{71F4B195-2512-4EC5-96F1-29C762E6882B}"/>
              </a:ext>
            </a:extLst>
          </p:cNvPr>
          <p:cNvSpPr txBox="1"/>
          <p:nvPr/>
        </p:nvSpPr>
        <p:spPr>
          <a:xfrm>
            <a:off x="371094" y="1161288"/>
            <a:ext cx="3438144" cy="1124712"/>
          </a:xfrm>
          <a:prstGeom prst="rect">
            <a:avLst/>
          </a:prstGeom>
        </p:spPr>
        <p:txBody>
          <a:bodyPr rot="0" spcFirstLastPara="0" vert="horz" lIns="91440" tIns="45720" rIns="91440" bIns="45720" numCol="1" spcCol="0" rtlCol="0" fromWordArt="0" anchor="b" anchorCtr="0" forceAA="0" compatLnSpc="1">
            <a:prstTxWarp prst="textNoShape">
              <a:avLst/>
            </a:prstTxWarp>
            <a:norm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90000"/>
              </a:lnSpc>
              <a:spcBef>
                <a:spcPct val="0"/>
              </a:spcBef>
              <a:spcAft>
                <a:spcPts val="600"/>
              </a:spcAft>
            </a:pPr>
            <a:r>
              <a:rPr lang="en-US" sz="2400" dirty="0">
                <a:latin typeface="Candara" panose="020E0502030303020204" pitchFamily="34" charset="0"/>
                <a:ea typeface="+mj-ea"/>
                <a:cs typeface="+mj-cs"/>
              </a:rPr>
              <a:t>Conclusions from Chapter 7b – Inventions</a:t>
            </a:r>
          </a:p>
        </p:txBody>
      </p:sp>
      <p:sp>
        <p:nvSpPr>
          <p:cNvPr id="15" name="Rectangle 14">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ndara" panose="020E0502030303020204" pitchFamily="34" charset="0"/>
            </a:endParaRPr>
          </a:p>
        </p:txBody>
      </p:sp>
      <p:sp>
        <p:nvSpPr>
          <p:cNvPr id="17" name="Rectangle 16">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9144"/>
          </a:xfrm>
          <a:prstGeom prst="rect">
            <a:avLst/>
          </a:prstGeom>
          <a:solidFill>
            <a:srgbClr val="D5D5D5"/>
          </a:solidFill>
          <a:ln w="3175">
            <a:solidFill>
              <a:srgbClr val="D5D5D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panose="020E0502030303020204" pitchFamily="34" charset="0"/>
            </a:endParaRPr>
          </a:p>
        </p:txBody>
      </p:sp>
      <p:sp>
        <p:nvSpPr>
          <p:cNvPr id="4" name="TextBox 3">
            <a:extLst>
              <a:ext uri="{FF2B5EF4-FFF2-40B4-BE49-F238E27FC236}">
                <a16:creationId xmlns:a16="http://schemas.microsoft.com/office/drawing/2014/main" id="{A1CB7691-7FFB-4721-AEAD-9BD27375D130}"/>
              </a:ext>
            </a:extLst>
          </p:cNvPr>
          <p:cNvSpPr txBox="1"/>
          <p:nvPr/>
        </p:nvSpPr>
        <p:spPr>
          <a:xfrm>
            <a:off x="371094" y="2718054"/>
            <a:ext cx="3438906" cy="3653724"/>
          </a:xfrm>
          <a:prstGeom prst="rect">
            <a:avLst/>
          </a:prstGeom>
        </p:spPr>
        <p:txBody>
          <a:bodyPr rot="0" spcFirstLastPara="0" vert="horz" lIns="91440" tIns="45720" rIns="91440" bIns="45720" numCol="1" spcCol="0" rtlCol="0" fromWordArt="0" anchor="t" anchorCtr="0" forceAA="0" compatLnSpc="1">
            <a:prstTxWarp prst="textNoShape">
              <a:avLst/>
            </a:prstTxWarp>
            <a:norm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indent="-228600">
              <a:lnSpc>
                <a:spcPct val="90000"/>
              </a:lnSpc>
              <a:spcBef>
                <a:spcPct val="0"/>
              </a:spcBef>
              <a:spcAft>
                <a:spcPts val="600"/>
              </a:spcAft>
              <a:buFont typeface="Arial" panose="020B0604020202020204" pitchFamily="34" charset="0"/>
              <a:buChar char="•"/>
            </a:pPr>
            <a:r>
              <a:rPr lang="en-US" sz="1700" dirty="0">
                <a:latin typeface="Candara" panose="020E0502030303020204" pitchFamily="34" charset="0"/>
              </a:rPr>
              <a:t>Discourse and critical thinking about which new technologies are best for our planet</a:t>
            </a:r>
          </a:p>
          <a:p>
            <a:pPr marL="342900" indent="-228600">
              <a:lnSpc>
                <a:spcPct val="90000"/>
              </a:lnSpc>
              <a:spcBef>
                <a:spcPct val="0"/>
              </a:spcBef>
              <a:spcAft>
                <a:spcPts val="600"/>
              </a:spcAft>
              <a:buFont typeface="Arial" panose="020B0604020202020204" pitchFamily="34" charset="0"/>
              <a:buChar char="•"/>
            </a:pPr>
            <a:r>
              <a:rPr lang="en-US" sz="1700" dirty="0">
                <a:latin typeface="Candara" panose="020E0502030303020204" pitchFamily="34" charset="0"/>
              </a:rPr>
              <a:t>Learning how to find reliable resources online</a:t>
            </a:r>
          </a:p>
          <a:p>
            <a:pPr marL="342900" indent="-228600">
              <a:lnSpc>
                <a:spcPct val="90000"/>
              </a:lnSpc>
              <a:spcBef>
                <a:spcPct val="0"/>
              </a:spcBef>
              <a:spcAft>
                <a:spcPts val="600"/>
              </a:spcAft>
              <a:buFont typeface="Arial" panose="020B0604020202020204" pitchFamily="34" charset="0"/>
              <a:buChar char="•"/>
            </a:pPr>
            <a:r>
              <a:rPr lang="en-US" sz="1700" dirty="0">
                <a:latin typeface="Candara" panose="020E0502030303020204" pitchFamily="34" charset="0"/>
              </a:rPr>
              <a:t>The best solutions to reduce CO</a:t>
            </a:r>
            <a:r>
              <a:rPr lang="en-US" sz="1700" baseline="-25000" dirty="0">
                <a:latin typeface="Candara" panose="020E0502030303020204" pitchFamily="34" charset="0"/>
              </a:rPr>
              <a:t>2</a:t>
            </a:r>
            <a:r>
              <a:rPr lang="en-US" sz="1700" dirty="0">
                <a:latin typeface="Candara" panose="020E0502030303020204" pitchFamily="34" charset="0"/>
              </a:rPr>
              <a:t> and prevent global warming are not only about energy but comes from a wide array of solutions!</a:t>
            </a:r>
          </a:p>
          <a:p>
            <a:pPr marL="342900" indent="-228600">
              <a:lnSpc>
                <a:spcPct val="90000"/>
              </a:lnSpc>
              <a:spcBef>
                <a:spcPct val="0"/>
              </a:spcBef>
              <a:spcAft>
                <a:spcPts val="600"/>
              </a:spcAft>
              <a:buFont typeface="Arial" panose="020B0604020202020204" pitchFamily="34" charset="0"/>
              <a:buChar char="•"/>
            </a:pPr>
            <a:endParaRPr lang="en-US" sz="1700" dirty="0">
              <a:latin typeface="Candara" panose="020E0502030303020204" pitchFamily="34" charset="0"/>
            </a:endParaRPr>
          </a:p>
          <a:p>
            <a:pPr algn="just" fontAlgn="base">
              <a:lnSpc>
                <a:spcPct val="110000"/>
              </a:lnSpc>
              <a:tabLst>
                <a:tab pos="180340" algn="l"/>
              </a:tabLst>
            </a:pPr>
            <a:r>
              <a:rPr lang="en-US" sz="1700" dirty="0">
                <a:latin typeface="Candara" panose="020E0502030303020204" pitchFamily="34" charset="0"/>
              </a:rPr>
              <a:t>Teacher survey: </a:t>
            </a:r>
            <a:r>
              <a:rPr lang="en-GB" sz="1800" u="sng" dirty="0">
                <a:solidFill>
                  <a:srgbClr val="0000FF"/>
                </a:solidFill>
                <a:effectLst/>
                <a:latin typeface="Candara" panose="020E0502030303020204" pitchFamily="34" charset="0"/>
                <a:ea typeface="Times New Roman" panose="02020603050405020304" pitchFamily="18" charset="0"/>
                <a:hlinkClick r:id="rId4"/>
              </a:rPr>
              <a:t>FORM HERE</a:t>
            </a:r>
            <a:r>
              <a:rPr lang="en-GB" sz="1800" dirty="0">
                <a:effectLst/>
                <a:latin typeface="Candara" panose="020E0502030303020204" pitchFamily="34" charset="0"/>
                <a:ea typeface="Times New Roman" panose="02020603050405020304" pitchFamily="18" charset="0"/>
              </a:rPr>
              <a:t> </a:t>
            </a:r>
            <a:endParaRPr lang="en-US" sz="1800" dirty="0">
              <a:effectLst/>
              <a:latin typeface="Candara" panose="020E0502030303020204" pitchFamily="34" charset="0"/>
              <a:ea typeface="Times New Roman" panose="02020603050405020304" pitchFamily="18" charset="0"/>
            </a:endParaRPr>
          </a:p>
        </p:txBody>
      </p:sp>
      <p:grpSp>
        <p:nvGrpSpPr>
          <p:cNvPr id="9" name="Group 8">
            <a:extLst>
              <a:ext uri="{FF2B5EF4-FFF2-40B4-BE49-F238E27FC236}">
                <a16:creationId xmlns:a16="http://schemas.microsoft.com/office/drawing/2014/main" id="{0C4D9248-CD7C-4FEE-CF17-D8DDF6CF3923}"/>
              </a:ext>
            </a:extLst>
          </p:cNvPr>
          <p:cNvGrpSpPr/>
          <p:nvPr/>
        </p:nvGrpSpPr>
        <p:grpSpPr>
          <a:xfrm>
            <a:off x="-28982" y="1021278"/>
            <a:ext cx="481326" cy="5754421"/>
            <a:chOff x="42269" y="1021278"/>
            <a:chExt cx="481326" cy="5754421"/>
          </a:xfrm>
        </p:grpSpPr>
        <p:pic>
          <p:nvPicPr>
            <p:cNvPr id="10" name="Graphic 1">
              <a:extLst>
                <a:ext uri="{FF2B5EF4-FFF2-40B4-BE49-F238E27FC236}">
                  <a16:creationId xmlns:a16="http://schemas.microsoft.com/office/drawing/2014/main" id="{EE546C27-8493-28FF-9F2D-311FFD3F45A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16200000">
              <a:off x="-50416" y="6423146"/>
              <a:ext cx="504825" cy="176530"/>
            </a:xfrm>
            <a:prstGeom prst="rect">
              <a:avLst/>
            </a:prstGeom>
          </p:spPr>
        </p:pic>
        <p:sp>
          <p:nvSpPr>
            <p:cNvPr id="12" name="Rectangle 3">
              <a:extLst>
                <a:ext uri="{FF2B5EF4-FFF2-40B4-BE49-F238E27FC236}">
                  <a16:creationId xmlns:a16="http://schemas.microsoft.com/office/drawing/2014/main" id="{D6CF8C63-82B2-D1C6-2796-EF0A1260AAC0}"/>
                </a:ext>
              </a:extLst>
            </p:cNvPr>
            <p:cNvSpPr>
              <a:spLocks noChangeArrowheads="1"/>
            </p:cNvSpPr>
            <p:nvPr/>
          </p:nvSpPr>
          <p:spPr bwMode="auto">
            <a:xfrm rot="16200000">
              <a:off x="-2362546" y="3474030"/>
              <a:ext cx="5305614"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000" b="0" i="0" u="none" strike="noStrike" kern="1200" cap="none" spc="0" normalizeH="0" baseline="0" noProof="0" dirty="0">
                  <a:ln>
                    <a:noFill/>
                  </a:ln>
                  <a:solidFill>
                    <a:srgbClr val="333333"/>
                  </a:solidFill>
                  <a:effectLst/>
                  <a:uLnTx/>
                  <a:uFillTx/>
                  <a:latin typeface="Times New Roman" panose="02020603050405020304" pitchFamily="18" charset="0"/>
                  <a:ea typeface="Arial" panose="020B0604020202020204" pitchFamily="34" charset="0"/>
                  <a:cs typeface="Times New Roman" panose="02020603050405020304" pitchFamily="18" charset="0"/>
                </a:rPr>
                <a:t> </a:t>
              </a:r>
              <a:r>
                <a:rPr kumimoji="0" lang="en-US" altLang="en-US" sz="800" b="0" i="0" u="none" strike="noStrike" kern="1200" cap="none" spc="0" normalizeH="0" baseline="0" noProof="0" dirty="0">
                  <a:ln>
                    <a:noFill/>
                  </a:ln>
                  <a:solidFill>
                    <a:srgbClr val="333333"/>
                  </a:solidFill>
                  <a:effectLst/>
                  <a:uLnTx/>
                  <a:uFillTx/>
                  <a:latin typeface="Times New Roman" panose="02020603050405020304" pitchFamily="18" charset="0"/>
                  <a:ea typeface="Arial" panose="020B0604020202020204" pitchFamily="34" charset="0"/>
                  <a:cs typeface="Times New Roman" panose="02020603050405020304" pitchFamily="18" charset="0"/>
                </a:rPr>
                <a:t>Sustain/Ed Learning Module © 2022 by Sustain/Ed is licensed under CC BY-NC 4.0. To view a copy of this license, visit </a:t>
              </a:r>
              <a:r>
                <a:rPr kumimoji="0" lang="en-US" altLang="en-US" sz="800" b="0" i="0" u="none" strike="noStrike" kern="1200" cap="none" spc="0" normalizeH="0" baseline="0" noProof="0" dirty="0">
                  <a:ln>
                    <a:noFill/>
                  </a:ln>
                  <a:solidFill>
                    <a:prstClr val="black"/>
                  </a:solidFill>
                  <a:effectLst/>
                  <a:uLnTx/>
                  <a:uFillTx/>
                  <a:latin typeface="Times New Roman" panose="02020603050405020304" pitchFamily="18" charset="0"/>
                  <a:ea typeface="Arial" panose="020B0604020202020204" pitchFamily="34" charset="0"/>
                  <a:cs typeface="Times New Roman" panose="02020603050405020304" pitchFamily="18" charset="0"/>
                  <a:hlinkClick r:id="rId7"/>
                </a:rPr>
                <a:t>http://creativecommons.org/licenses/by-nc/4.0/</a:t>
              </a:r>
              <a:r>
                <a:rPr kumimoji="0" lang="en-US" altLang="en-US" sz="1000" b="0" i="0" u="none" strike="noStrike" kern="1200" cap="none" spc="0" normalizeH="0" baseline="0" noProof="0" dirty="0">
                  <a:ln>
                    <a:noFill/>
                  </a:ln>
                  <a:solidFill>
                    <a:srgbClr val="333333"/>
                  </a:solidFill>
                  <a:effectLst/>
                  <a:uLnTx/>
                  <a:uFillTx/>
                  <a:latin typeface="Times New Roman" panose="02020603050405020304" pitchFamily="18" charset="0"/>
                  <a:ea typeface="Arial" panose="020B0604020202020204" pitchFamily="34" charset="0"/>
                  <a:cs typeface="Times New Roman" panose="02020603050405020304" pitchFamily="18" charset="0"/>
                </a:rPr>
                <a:t> </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14" name="Rectangle 13">
              <a:extLst>
                <a:ext uri="{FF2B5EF4-FFF2-40B4-BE49-F238E27FC236}">
                  <a16:creationId xmlns:a16="http://schemas.microsoft.com/office/drawing/2014/main" id="{F90A1780-0CC8-5175-911F-62E3AA91F5E9}"/>
                </a:ext>
              </a:extLst>
            </p:cNvPr>
            <p:cNvSpPr/>
            <p:nvPr/>
          </p:nvSpPr>
          <p:spPr>
            <a:xfrm>
              <a:off x="42269" y="1033153"/>
              <a:ext cx="481326" cy="5742546"/>
            </a:xfrm>
            <a:prstGeom prst="rect">
              <a:avLst/>
            </a:prstGeom>
            <a:solidFill>
              <a:schemeClr val="bg1">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15323668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349805B8078314CAC66F6C26B8B99EF" ma:contentTypeVersion="16" ma:contentTypeDescription="Create a new document." ma:contentTypeScope="" ma:versionID="cfcf4f4e916aff1701b820ddd8348c34">
  <xsd:schema xmlns:xsd="http://www.w3.org/2001/XMLSchema" xmlns:xs="http://www.w3.org/2001/XMLSchema" xmlns:p="http://schemas.microsoft.com/office/2006/metadata/properties" xmlns:ns2="3eef294e-cd3d-4a58-acc5-ebec39260d5f" xmlns:ns3="dccccb7d-5873-4e87-8ded-e4f866469b19" targetNamespace="http://schemas.microsoft.com/office/2006/metadata/properties" ma:root="true" ma:fieldsID="66c6c3468bb749bc573cb1727021c235" ns2:_="" ns3:_="">
    <xsd:import namespace="3eef294e-cd3d-4a58-acc5-ebec39260d5f"/>
    <xsd:import namespace="dccccb7d-5873-4e87-8ded-e4f866469b1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LengthInSecond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eef294e-cd3d-4a58-acc5-ebec39260d5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0d9ded99-a765-4dd9-8594-d3fb6fe11df6"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dccccb7d-5873-4e87-8ded-e4f866469b19"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8c41a86b-8032-4279-85e0-26af348cfd13}" ma:internalName="TaxCatchAll" ma:showField="CatchAllData" ma:web="dccccb7d-5873-4e87-8ded-e4f866469b1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dccccb7d-5873-4e87-8ded-e4f866469b19" xsi:nil="true"/>
    <lcf76f155ced4ddcb4097134ff3c332f xmlns="3eef294e-cd3d-4a58-acc5-ebec39260d5f">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68B16CA-1F32-4203-8ED5-02AA3D47FAB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eef294e-cd3d-4a58-acc5-ebec39260d5f"/>
    <ds:schemaRef ds:uri="dccccb7d-5873-4e87-8ded-e4f866469b1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4267C81-E7B7-4C33-8C39-292F0C44EA62}">
  <ds:schemaRefs>
    <ds:schemaRef ds:uri="http://purl.org/dc/elements/1.1/"/>
    <ds:schemaRef ds:uri="http://schemas.microsoft.com/office/2006/metadata/properties"/>
    <ds:schemaRef ds:uri="http://purl.org/dc/terms/"/>
    <ds:schemaRef ds:uri="3eef294e-cd3d-4a58-acc5-ebec39260d5f"/>
    <ds:schemaRef ds:uri="http://schemas.microsoft.com/office/2006/documentManagement/types"/>
    <ds:schemaRef ds:uri="http://schemas.microsoft.com/office/infopath/2007/PartnerControls"/>
    <ds:schemaRef ds:uri="http://schemas.openxmlformats.org/package/2006/metadata/core-properties"/>
    <ds:schemaRef ds:uri="http://www.w3.org/XML/1998/namespace"/>
    <ds:schemaRef ds:uri="http://purl.org/dc/dcmitype/"/>
    <ds:schemaRef ds:uri="dccccb7d-5873-4e87-8ded-e4f866469b19"/>
  </ds:schemaRefs>
</ds:datastoreItem>
</file>

<file path=customXml/itemProps3.xml><?xml version="1.0" encoding="utf-8"?>
<ds:datastoreItem xmlns:ds="http://schemas.openxmlformats.org/officeDocument/2006/customXml" ds:itemID="{84BE11DC-3DC9-47F7-BB19-923FC60732A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912</TotalTime>
  <Words>1392</Words>
  <Application>Microsoft Office PowerPoint</Application>
  <PresentationFormat>Widescreen</PresentationFormat>
  <Paragraphs>126</Paragraphs>
  <Slides>8</Slides>
  <Notes>7</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8</vt:i4>
      </vt:variant>
    </vt:vector>
  </HeadingPairs>
  <TitlesOfParts>
    <vt:vector size="18" baseType="lpstr">
      <vt:lpstr>Arial</vt:lpstr>
      <vt:lpstr>Calibri</vt:lpstr>
      <vt:lpstr>Calibri Light</vt:lpstr>
      <vt:lpstr>Candara</vt:lpstr>
      <vt:lpstr>Candara Light</vt:lpstr>
      <vt:lpstr>Proxima Nova</vt:lpstr>
      <vt:lpstr>Symbol</vt:lpstr>
      <vt:lpstr>Times New Roman</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Beth Tennyson</dc:creator>
  <cp:lastModifiedBy>Beth Tennyson</cp:lastModifiedBy>
  <cp:revision>25</cp:revision>
  <dcterms:created xsi:type="dcterms:W3CDTF">2021-01-18T22:12:23Z</dcterms:created>
  <dcterms:modified xsi:type="dcterms:W3CDTF">2022-06-06T12:43:38Z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0x010100D349805B8078314CAC66F6C26B8B99EF</vt:lpwstr>
  </property>
  <property fmtid="{D5CDD505-2E9C-101B-9397-08002B2CF9AE}" pid="3" name="MediaServiceImageTags">
    <vt:lpwstr/>
  </property>
</Properties>
</file>