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20"/>
  </p:notesMasterIdLst>
  <p:sldIdLst>
    <p:sldId id="291" r:id="rId6"/>
    <p:sldId id="289" r:id="rId7"/>
    <p:sldId id="278" r:id="rId8"/>
    <p:sldId id="281" r:id="rId9"/>
    <p:sldId id="293" r:id="rId10"/>
    <p:sldId id="270" r:id="rId11"/>
    <p:sldId id="271" r:id="rId12"/>
    <p:sldId id="300" r:id="rId13"/>
    <p:sldId id="301" r:id="rId14"/>
    <p:sldId id="302" r:id="rId15"/>
    <p:sldId id="267" r:id="rId16"/>
    <p:sldId id="304" r:id="rId17"/>
    <p:sldId id="303" r:id="rId18"/>
    <p:sldId id="283"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cy Bullen-Smith" initials="LB" lastIdx="3" clrIdx="0">
    <p:extLst>
      <p:ext uri="{19B8F6BF-5375-455C-9EA6-DF929625EA0E}">
        <p15:presenceInfo xmlns:p15="http://schemas.microsoft.com/office/powerpoint/2012/main" userId="Lucy Bullen-Smith" providerId="None"/>
      </p:ext>
    </p:extLst>
  </p:cmAuthor>
  <p:cmAuthor id="2" name="Elsa Lee" initials="EL" lastIdx="6" clrIdx="1">
    <p:extLst>
      <p:ext uri="{19B8F6BF-5375-455C-9EA6-DF929625EA0E}">
        <p15:presenceInfo xmlns:p15="http://schemas.microsoft.com/office/powerpoint/2012/main" userId="S::eul20@cam.ac.uk::468709c0-b3f3-49a0-aa6c-a7e2a4cfd18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F"/>
    <a:srgbClr val="FCEE8D"/>
    <a:srgbClr val="71DAFF"/>
    <a:srgbClr val="62ACA6"/>
    <a:srgbClr val="F9DD0F"/>
    <a:srgbClr val="FFFFD1"/>
    <a:srgbClr val="9CF7E8"/>
    <a:srgbClr val="F6D935"/>
    <a:srgbClr val="BBEA76"/>
    <a:srgbClr val="82DE8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5DAA23-2F38-48D5-ADC3-590A80F249D0}" v="43" dt="2022-06-06T11:12:13.43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2887" autoAdjust="0"/>
  </p:normalViewPr>
  <p:slideViewPr>
    <p:cSldViewPr snapToGrid="0" showGuides="1">
      <p:cViewPr varScale="1">
        <p:scale>
          <a:sx n="70" d="100"/>
          <a:sy n="70" d="100"/>
        </p:scale>
        <p:origin x="2034"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 Tennyson" userId="1ecceb97-a249-4b81-803f-86b8c3e4d57b" providerId="ADAL" clId="{225DAA23-2F38-48D5-ADC3-590A80F249D0}"/>
    <pc:docChg chg="custSel modSld">
      <pc:chgData name="Beth Tennyson" userId="1ecceb97-a249-4b81-803f-86b8c3e4d57b" providerId="ADAL" clId="{225DAA23-2F38-48D5-ADC3-590A80F249D0}" dt="2022-06-06T11:12:13.434" v="66"/>
      <pc:docMkLst>
        <pc:docMk/>
      </pc:docMkLst>
      <pc:sldChg chg="addSp delSp modSp">
        <pc:chgData name="Beth Tennyson" userId="1ecceb97-a249-4b81-803f-86b8c3e4d57b" providerId="ADAL" clId="{225DAA23-2F38-48D5-ADC3-590A80F249D0}" dt="2022-06-06T11:11:54.261" v="60"/>
        <pc:sldMkLst>
          <pc:docMk/>
          <pc:sldMk cId="2194607952" sldId="267"/>
        </pc:sldMkLst>
        <pc:spChg chg="mod">
          <ac:chgData name="Beth Tennyson" userId="1ecceb97-a249-4b81-803f-86b8c3e4d57b" providerId="ADAL" clId="{225DAA23-2F38-48D5-ADC3-590A80F249D0}" dt="2022-06-06T11:11:48.680" v="58"/>
          <ac:spMkLst>
            <pc:docMk/>
            <pc:sldMk cId="2194607952" sldId="267"/>
            <ac:spMk id="12" creationId="{B022D09A-9488-00E6-54A0-25705B2DCC08}"/>
          </ac:spMkLst>
        </pc:spChg>
        <pc:spChg chg="mod">
          <ac:chgData name="Beth Tennyson" userId="1ecceb97-a249-4b81-803f-86b8c3e4d57b" providerId="ADAL" clId="{225DAA23-2F38-48D5-ADC3-590A80F249D0}" dt="2022-06-06T11:11:54.261" v="60"/>
          <ac:spMkLst>
            <pc:docMk/>
            <pc:sldMk cId="2194607952" sldId="267"/>
            <ac:spMk id="15" creationId="{9AADA5D9-EA7D-123C-0108-0ED37CA5608A}"/>
          </ac:spMkLst>
        </pc:spChg>
        <pc:grpChg chg="add del mod">
          <ac:chgData name="Beth Tennyson" userId="1ecceb97-a249-4b81-803f-86b8c3e4d57b" providerId="ADAL" clId="{225DAA23-2F38-48D5-ADC3-590A80F249D0}" dt="2022-06-06T11:11:51.062" v="59"/>
          <ac:grpSpMkLst>
            <pc:docMk/>
            <pc:sldMk cId="2194607952" sldId="267"/>
            <ac:grpSpMk id="10" creationId="{44711929-C425-8AA8-723B-A1D025D365F0}"/>
          </ac:grpSpMkLst>
        </pc:grpChg>
        <pc:grpChg chg="add mod">
          <ac:chgData name="Beth Tennyson" userId="1ecceb97-a249-4b81-803f-86b8c3e4d57b" providerId="ADAL" clId="{225DAA23-2F38-48D5-ADC3-590A80F249D0}" dt="2022-06-06T11:11:54.261" v="60"/>
          <ac:grpSpMkLst>
            <pc:docMk/>
            <pc:sldMk cId="2194607952" sldId="267"/>
            <ac:grpSpMk id="13" creationId="{40373DAF-851F-A2E8-BB29-9BBEAF497F6E}"/>
          </ac:grpSpMkLst>
        </pc:grpChg>
        <pc:picChg chg="mod">
          <ac:chgData name="Beth Tennyson" userId="1ecceb97-a249-4b81-803f-86b8c3e4d57b" providerId="ADAL" clId="{225DAA23-2F38-48D5-ADC3-590A80F249D0}" dt="2022-06-06T11:11:48.680" v="58"/>
          <ac:picMkLst>
            <pc:docMk/>
            <pc:sldMk cId="2194607952" sldId="267"/>
            <ac:picMk id="11" creationId="{4152CF0C-E159-B4D6-75AD-DBBF0A2F6D0C}"/>
          </ac:picMkLst>
        </pc:picChg>
        <pc:picChg chg="mod">
          <ac:chgData name="Beth Tennyson" userId="1ecceb97-a249-4b81-803f-86b8c3e4d57b" providerId="ADAL" clId="{225DAA23-2F38-48D5-ADC3-590A80F249D0}" dt="2022-06-06T11:11:54.261" v="60"/>
          <ac:picMkLst>
            <pc:docMk/>
            <pc:sldMk cId="2194607952" sldId="267"/>
            <ac:picMk id="14" creationId="{79E41C64-139F-BD3F-A8CE-8BA2F1603558}"/>
          </ac:picMkLst>
        </pc:picChg>
      </pc:sldChg>
      <pc:sldChg chg="addSp modSp mod">
        <pc:chgData name="Beth Tennyson" userId="1ecceb97-a249-4b81-803f-86b8c3e4d57b" providerId="ADAL" clId="{225DAA23-2F38-48D5-ADC3-590A80F249D0}" dt="2022-06-06T11:10:58.594" v="36" actId="207"/>
        <pc:sldMkLst>
          <pc:docMk/>
          <pc:sldMk cId="466756076" sldId="270"/>
        </pc:sldMkLst>
        <pc:spChg chg="mod">
          <ac:chgData name="Beth Tennyson" userId="1ecceb97-a249-4b81-803f-86b8c3e4d57b" providerId="ADAL" clId="{225DAA23-2F38-48D5-ADC3-590A80F249D0}" dt="2022-06-06T11:10:58.594" v="36" actId="207"/>
          <ac:spMkLst>
            <pc:docMk/>
            <pc:sldMk cId="466756076" sldId="270"/>
            <ac:spMk id="6" creationId="{1AAB8FCD-BD5E-33D7-E336-CD9CAB96588A}"/>
          </ac:spMkLst>
        </pc:spChg>
        <pc:grpChg chg="add mod">
          <ac:chgData name="Beth Tennyson" userId="1ecceb97-a249-4b81-803f-86b8c3e4d57b" providerId="ADAL" clId="{225DAA23-2F38-48D5-ADC3-590A80F249D0}" dt="2022-06-06T11:10:52.984" v="35"/>
          <ac:grpSpMkLst>
            <pc:docMk/>
            <pc:sldMk cId="466756076" sldId="270"/>
            <ac:grpSpMk id="4" creationId="{AFC509E5-90EA-A85E-06B7-D96D7C849677}"/>
          </ac:grpSpMkLst>
        </pc:grpChg>
        <pc:picChg chg="mod">
          <ac:chgData name="Beth Tennyson" userId="1ecceb97-a249-4b81-803f-86b8c3e4d57b" providerId="ADAL" clId="{225DAA23-2F38-48D5-ADC3-590A80F249D0}" dt="2022-06-06T11:10:52.984" v="35"/>
          <ac:picMkLst>
            <pc:docMk/>
            <pc:sldMk cId="466756076" sldId="270"/>
            <ac:picMk id="5" creationId="{7041CC13-4724-956E-1902-EB0C5735D605}"/>
          </ac:picMkLst>
        </pc:picChg>
      </pc:sldChg>
      <pc:sldChg chg="addSp modSp">
        <pc:chgData name="Beth Tennyson" userId="1ecceb97-a249-4b81-803f-86b8c3e4d57b" providerId="ADAL" clId="{225DAA23-2F38-48D5-ADC3-590A80F249D0}" dt="2022-06-06T11:11:04.498" v="37"/>
        <pc:sldMkLst>
          <pc:docMk/>
          <pc:sldMk cId="1959920573" sldId="271"/>
        </pc:sldMkLst>
        <pc:spChg chg="mod">
          <ac:chgData name="Beth Tennyson" userId="1ecceb97-a249-4b81-803f-86b8c3e4d57b" providerId="ADAL" clId="{225DAA23-2F38-48D5-ADC3-590A80F249D0}" dt="2022-06-06T11:11:04.498" v="37"/>
          <ac:spMkLst>
            <pc:docMk/>
            <pc:sldMk cId="1959920573" sldId="271"/>
            <ac:spMk id="6" creationId="{A42F9EBB-6191-842D-0B60-4A617F9F0D08}"/>
          </ac:spMkLst>
        </pc:spChg>
        <pc:grpChg chg="add mod">
          <ac:chgData name="Beth Tennyson" userId="1ecceb97-a249-4b81-803f-86b8c3e4d57b" providerId="ADAL" clId="{225DAA23-2F38-48D5-ADC3-590A80F249D0}" dt="2022-06-06T11:11:04.498" v="37"/>
          <ac:grpSpMkLst>
            <pc:docMk/>
            <pc:sldMk cId="1959920573" sldId="271"/>
            <ac:grpSpMk id="4" creationId="{0F935440-76E1-27C6-1E7D-F2BA0F674DBC}"/>
          </ac:grpSpMkLst>
        </pc:grpChg>
        <pc:picChg chg="mod">
          <ac:chgData name="Beth Tennyson" userId="1ecceb97-a249-4b81-803f-86b8c3e4d57b" providerId="ADAL" clId="{225DAA23-2F38-48D5-ADC3-590A80F249D0}" dt="2022-06-06T11:11:04.498" v="37"/>
          <ac:picMkLst>
            <pc:docMk/>
            <pc:sldMk cId="1959920573" sldId="271"/>
            <ac:picMk id="5" creationId="{217BFC63-3B19-4250-AF89-CA2524522693}"/>
          </ac:picMkLst>
        </pc:picChg>
      </pc:sldChg>
      <pc:sldChg chg="addSp delSp modSp mod">
        <pc:chgData name="Beth Tennyson" userId="1ecceb97-a249-4b81-803f-86b8c3e4d57b" providerId="ADAL" clId="{225DAA23-2F38-48D5-ADC3-590A80F249D0}" dt="2022-06-06T11:10:28.501" v="17" actId="1076"/>
        <pc:sldMkLst>
          <pc:docMk/>
          <pc:sldMk cId="561224322" sldId="278"/>
        </pc:sldMkLst>
        <pc:spChg chg="mod">
          <ac:chgData name="Beth Tennyson" userId="1ecceb97-a249-4b81-803f-86b8c3e4d57b" providerId="ADAL" clId="{225DAA23-2F38-48D5-ADC3-590A80F249D0}" dt="2022-06-06T11:10:28.501" v="17" actId="1076"/>
          <ac:spMkLst>
            <pc:docMk/>
            <pc:sldMk cId="561224322" sldId="278"/>
            <ac:spMk id="37" creationId="{C59AE388-D7F0-4DC1-8D4C-23A73BB220C5}"/>
          </ac:spMkLst>
        </pc:spChg>
        <pc:spChg chg="add mod">
          <ac:chgData name="Beth Tennyson" userId="1ecceb97-a249-4b81-803f-86b8c3e4d57b" providerId="ADAL" clId="{225DAA23-2F38-48D5-ADC3-590A80F249D0}" dt="2022-06-06T11:10:22.190" v="14" actId="167"/>
          <ac:spMkLst>
            <pc:docMk/>
            <pc:sldMk cId="561224322" sldId="278"/>
            <ac:spMk id="39" creationId="{63BB29F6-6343-1C59-83AA-8E1B9C202A1F}"/>
          </ac:spMkLst>
        </pc:spChg>
        <pc:spChg chg="mod">
          <ac:chgData name="Beth Tennyson" userId="1ecceb97-a249-4b81-803f-86b8c3e4d57b" providerId="ADAL" clId="{225DAA23-2F38-48D5-ADC3-590A80F249D0}" dt="2022-06-06T11:10:19.986" v="13"/>
          <ac:spMkLst>
            <pc:docMk/>
            <pc:sldMk cId="561224322" sldId="278"/>
            <ac:spMk id="42" creationId="{62F94466-229D-B491-5FDF-34ACDD0E707C}"/>
          </ac:spMkLst>
        </pc:spChg>
        <pc:spChg chg="mod">
          <ac:chgData name="Beth Tennyson" userId="1ecceb97-a249-4b81-803f-86b8c3e4d57b" providerId="ADAL" clId="{225DAA23-2F38-48D5-ADC3-590A80F249D0}" dt="2022-06-06T11:10:19.986" v="13"/>
          <ac:spMkLst>
            <pc:docMk/>
            <pc:sldMk cId="561224322" sldId="278"/>
            <ac:spMk id="43" creationId="{E7284D47-58E1-BC1A-5F86-3944B3E52784}"/>
          </ac:spMkLst>
        </pc:spChg>
        <pc:spChg chg="mod">
          <ac:chgData name="Beth Tennyson" userId="1ecceb97-a249-4b81-803f-86b8c3e4d57b" providerId="ADAL" clId="{225DAA23-2F38-48D5-ADC3-590A80F249D0}" dt="2022-06-06T11:10:19.986" v="13"/>
          <ac:spMkLst>
            <pc:docMk/>
            <pc:sldMk cId="561224322" sldId="278"/>
            <ac:spMk id="44" creationId="{75875418-7A87-6516-7B0A-A0A26367A9F1}"/>
          </ac:spMkLst>
        </pc:spChg>
        <pc:spChg chg="mod">
          <ac:chgData name="Beth Tennyson" userId="1ecceb97-a249-4b81-803f-86b8c3e4d57b" providerId="ADAL" clId="{225DAA23-2F38-48D5-ADC3-590A80F249D0}" dt="2022-06-06T11:10:19.986" v="13"/>
          <ac:spMkLst>
            <pc:docMk/>
            <pc:sldMk cId="561224322" sldId="278"/>
            <ac:spMk id="45" creationId="{ABDF32BD-2DF4-4F71-F271-E2C1F6492325}"/>
          </ac:spMkLst>
        </pc:spChg>
        <pc:spChg chg="mod">
          <ac:chgData name="Beth Tennyson" userId="1ecceb97-a249-4b81-803f-86b8c3e4d57b" providerId="ADAL" clId="{225DAA23-2F38-48D5-ADC3-590A80F249D0}" dt="2022-06-06T11:10:19.986" v="13"/>
          <ac:spMkLst>
            <pc:docMk/>
            <pc:sldMk cId="561224322" sldId="278"/>
            <ac:spMk id="46" creationId="{354B8EFC-F685-9367-DA92-E1C774F2B2B7}"/>
          </ac:spMkLst>
        </pc:spChg>
        <pc:spChg chg="mod">
          <ac:chgData name="Beth Tennyson" userId="1ecceb97-a249-4b81-803f-86b8c3e4d57b" providerId="ADAL" clId="{225DAA23-2F38-48D5-ADC3-590A80F249D0}" dt="2022-06-06T11:10:19.986" v="13"/>
          <ac:spMkLst>
            <pc:docMk/>
            <pc:sldMk cId="561224322" sldId="278"/>
            <ac:spMk id="47" creationId="{23BFB522-A2C2-BDA5-8CA1-A6C0BACA92DD}"/>
          </ac:spMkLst>
        </pc:spChg>
        <pc:spChg chg="mod">
          <ac:chgData name="Beth Tennyson" userId="1ecceb97-a249-4b81-803f-86b8c3e4d57b" providerId="ADAL" clId="{225DAA23-2F38-48D5-ADC3-590A80F249D0}" dt="2022-06-06T11:10:19.986" v="13"/>
          <ac:spMkLst>
            <pc:docMk/>
            <pc:sldMk cId="561224322" sldId="278"/>
            <ac:spMk id="48" creationId="{A44B025E-FA34-2247-9322-331F99D390CA}"/>
          </ac:spMkLst>
        </pc:spChg>
        <pc:spChg chg="mod">
          <ac:chgData name="Beth Tennyson" userId="1ecceb97-a249-4b81-803f-86b8c3e4d57b" providerId="ADAL" clId="{225DAA23-2F38-48D5-ADC3-590A80F249D0}" dt="2022-06-06T11:10:19.986" v="13"/>
          <ac:spMkLst>
            <pc:docMk/>
            <pc:sldMk cId="561224322" sldId="278"/>
            <ac:spMk id="51" creationId="{466475BE-754A-B4BE-3687-A9CE3A36850D}"/>
          </ac:spMkLst>
        </pc:spChg>
        <pc:spChg chg="mod">
          <ac:chgData name="Beth Tennyson" userId="1ecceb97-a249-4b81-803f-86b8c3e4d57b" providerId="ADAL" clId="{225DAA23-2F38-48D5-ADC3-590A80F249D0}" dt="2022-06-06T11:10:19.986" v="13"/>
          <ac:spMkLst>
            <pc:docMk/>
            <pc:sldMk cId="561224322" sldId="278"/>
            <ac:spMk id="52" creationId="{D6D455C4-425C-DE9A-4B2A-6631570C6AFB}"/>
          </ac:spMkLst>
        </pc:spChg>
        <pc:spChg chg="mod">
          <ac:chgData name="Beth Tennyson" userId="1ecceb97-a249-4b81-803f-86b8c3e4d57b" providerId="ADAL" clId="{225DAA23-2F38-48D5-ADC3-590A80F249D0}" dt="2022-06-06T11:10:19.986" v="13"/>
          <ac:spMkLst>
            <pc:docMk/>
            <pc:sldMk cId="561224322" sldId="278"/>
            <ac:spMk id="53" creationId="{BC33FB86-A015-E134-DAB2-70E5DB7CDAEA}"/>
          </ac:spMkLst>
        </pc:spChg>
        <pc:spChg chg="mod">
          <ac:chgData name="Beth Tennyson" userId="1ecceb97-a249-4b81-803f-86b8c3e4d57b" providerId="ADAL" clId="{225DAA23-2F38-48D5-ADC3-590A80F249D0}" dt="2022-06-06T11:10:19.986" v="13"/>
          <ac:spMkLst>
            <pc:docMk/>
            <pc:sldMk cId="561224322" sldId="278"/>
            <ac:spMk id="54" creationId="{028D8CBA-5132-4164-AFED-B03F7C4115FA}"/>
          </ac:spMkLst>
        </pc:spChg>
        <pc:spChg chg="mod">
          <ac:chgData name="Beth Tennyson" userId="1ecceb97-a249-4b81-803f-86b8c3e4d57b" providerId="ADAL" clId="{225DAA23-2F38-48D5-ADC3-590A80F249D0}" dt="2022-06-06T11:10:19.986" v="13"/>
          <ac:spMkLst>
            <pc:docMk/>
            <pc:sldMk cId="561224322" sldId="278"/>
            <ac:spMk id="56" creationId="{2216AEBC-84E9-3879-CE9B-6A7ACD941A94}"/>
          </ac:spMkLst>
        </pc:spChg>
        <pc:spChg chg="mod">
          <ac:chgData name="Beth Tennyson" userId="1ecceb97-a249-4b81-803f-86b8c3e4d57b" providerId="ADAL" clId="{225DAA23-2F38-48D5-ADC3-590A80F249D0}" dt="2022-06-06T11:10:19.986" v="13"/>
          <ac:spMkLst>
            <pc:docMk/>
            <pc:sldMk cId="561224322" sldId="278"/>
            <ac:spMk id="58" creationId="{680FF4F8-5C35-446E-DD4E-D9529584BF48}"/>
          </ac:spMkLst>
        </pc:spChg>
        <pc:spChg chg="mod">
          <ac:chgData name="Beth Tennyson" userId="1ecceb97-a249-4b81-803f-86b8c3e4d57b" providerId="ADAL" clId="{225DAA23-2F38-48D5-ADC3-590A80F249D0}" dt="2022-06-06T11:10:19.986" v="13"/>
          <ac:spMkLst>
            <pc:docMk/>
            <pc:sldMk cId="561224322" sldId="278"/>
            <ac:spMk id="59" creationId="{BB42A31C-A15F-26ED-58F0-31F34F42FDA5}"/>
          </ac:spMkLst>
        </pc:spChg>
        <pc:spChg chg="mod">
          <ac:chgData name="Beth Tennyson" userId="1ecceb97-a249-4b81-803f-86b8c3e4d57b" providerId="ADAL" clId="{225DAA23-2F38-48D5-ADC3-590A80F249D0}" dt="2022-06-06T11:10:19.986" v="13"/>
          <ac:spMkLst>
            <pc:docMk/>
            <pc:sldMk cId="561224322" sldId="278"/>
            <ac:spMk id="60" creationId="{7A7E55D7-BDF7-5B85-0677-5C25859F13A0}"/>
          </ac:spMkLst>
        </pc:spChg>
        <pc:spChg chg="mod">
          <ac:chgData name="Beth Tennyson" userId="1ecceb97-a249-4b81-803f-86b8c3e4d57b" providerId="ADAL" clId="{225DAA23-2F38-48D5-ADC3-590A80F249D0}" dt="2022-06-06T11:10:19.986" v="13"/>
          <ac:spMkLst>
            <pc:docMk/>
            <pc:sldMk cId="561224322" sldId="278"/>
            <ac:spMk id="61" creationId="{998BEAD5-36EC-415B-DBAF-E7DB1C1F0BA2}"/>
          </ac:spMkLst>
        </pc:spChg>
        <pc:spChg chg="mod">
          <ac:chgData name="Beth Tennyson" userId="1ecceb97-a249-4b81-803f-86b8c3e4d57b" providerId="ADAL" clId="{225DAA23-2F38-48D5-ADC3-590A80F249D0}" dt="2022-06-06T11:10:19.986" v="13"/>
          <ac:spMkLst>
            <pc:docMk/>
            <pc:sldMk cId="561224322" sldId="278"/>
            <ac:spMk id="62" creationId="{29210984-B697-086B-BD26-FCA87791905D}"/>
          </ac:spMkLst>
        </pc:spChg>
        <pc:spChg chg="mod">
          <ac:chgData name="Beth Tennyson" userId="1ecceb97-a249-4b81-803f-86b8c3e4d57b" providerId="ADAL" clId="{225DAA23-2F38-48D5-ADC3-590A80F249D0}" dt="2022-06-06T11:10:19.986" v="13"/>
          <ac:spMkLst>
            <pc:docMk/>
            <pc:sldMk cId="561224322" sldId="278"/>
            <ac:spMk id="63" creationId="{EB3E6A9B-9550-0FE6-3879-5E00D144867D}"/>
          </ac:spMkLst>
        </pc:spChg>
        <pc:spChg chg="mod">
          <ac:chgData name="Beth Tennyson" userId="1ecceb97-a249-4b81-803f-86b8c3e4d57b" providerId="ADAL" clId="{225DAA23-2F38-48D5-ADC3-590A80F249D0}" dt="2022-06-06T11:10:19.986" v="13"/>
          <ac:spMkLst>
            <pc:docMk/>
            <pc:sldMk cId="561224322" sldId="278"/>
            <ac:spMk id="64" creationId="{8B108C3B-0FBD-739E-D1FC-3370F49E7666}"/>
          </ac:spMkLst>
        </pc:spChg>
        <pc:spChg chg="mod">
          <ac:chgData name="Beth Tennyson" userId="1ecceb97-a249-4b81-803f-86b8c3e4d57b" providerId="ADAL" clId="{225DAA23-2F38-48D5-ADC3-590A80F249D0}" dt="2022-06-06T11:10:19.986" v="13"/>
          <ac:spMkLst>
            <pc:docMk/>
            <pc:sldMk cId="561224322" sldId="278"/>
            <ac:spMk id="65" creationId="{C4132D08-567A-3E69-939C-2510A04E4B30}"/>
          </ac:spMkLst>
        </pc:spChg>
        <pc:spChg chg="mod">
          <ac:chgData name="Beth Tennyson" userId="1ecceb97-a249-4b81-803f-86b8c3e4d57b" providerId="ADAL" clId="{225DAA23-2F38-48D5-ADC3-590A80F249D0}" dt="2022-06-06T11:10:19.986" v="13"/>
          <ac:spMkLst>
            <pc:docMk/>
            <pc:sldMk cId="561224322" sldId="278"/>
            <ac:spMk id="66" creationId="{7E151203-5146-871B-CA1A-129F0EA683D8}"/>
          </ac:spMkLst>
        </pc:spChg>
        <pc:spChg chg="mod">
          <ac:chgData name="Beth Tennyson" userId="1ecceb97-a249-4b81-803f-86b8c3e4d57b" providerId="ADAL" clId="{225DAA23-2F38-48D5-ADC3-590A80F249D0}" dt="2022-06-06T11:10:19.986" v="13"/>
          <ac:spMkLst>
            <pc:docMk/>
            <pc:sldMk cId="561224322" sldId="278"/>
            <ac:spMk id="67" creationId="{56BFEAA5-21C9-E65A-59FF-5FBDF06B62C8}"/>
          </ac:spMkLst>
        </pc:spChg>
        <pc:spChg chg="mod">
          <ac:chgData name="Beth Tennyson" userId="1ecceb97-a249-4b81-803f-86b8c3e4d57b" providerId="ADAL" clId="{225DAA23-2F38-48D5-ADC3-590A80F249D0}" dt="2022-06-06T11:10:19.986" v="13"/>
          <ac:spMkLst>
            <pc:docMk/>
            <pc:sldMk cId="561224322" sldId="278"/>
            <ac:spMk id="68" creationId="{A0B34DAD-D4B9-3C5D-C0AA-104A725E515C}"/>
          </ac:spMkLst>
        </pc:spChg>
        <pc:spChg chg="mod">
          <ac:chgData name="Beth Tennyson" userId="1ecceb97-a249-4b81-803f-86b8c3e4d57b" providerId="ADAL" clId="{225DAA23-2F38-48D5-ADC3-590A80F249D0}" dt="2022-06-06T11:10:19.986" v="13"/>
          <ac:spMkLst>
            <pc:docMk/>
            <pc:sldMk cId="561224322" sldId="278"/>
            <ac:spMk id="69" creationId="{11E2672B-9F5D-C476-8F2D-FEC6C23227ED}"/>
          </ac:spMkLst>
        </pc:spChg>
        <pc:spChg chg="mod">
          <ac:chgData name="Beth Tennyson" userId="1ecceb97-a249-4b81-803f-86b8c3e4d57b" providerId="ADAL" clId="{225DAA23-2F38-48D5-ADC3-590A80F249D0}" dt="2022-06-06T11:10:19.986" v="13"/>
          <ac:spMkLst>
            <pc:docMk/>
            <pc:sldMk cId="561224322" sldId="278"/>
            <ac:spMk id="70" creationId="{E31E303A-9F0F-3E9F-782E-8985A94E96EC}"/>
          </ac:spMkLst>
        </pc:spChg>
        <pc:spChg chg="mod">
          <ac:chgData name="Beth Tennyson" userId="1ecceb97-a249-4b81-803f-86b8c3e4d57b" providerId="ADAL" clId="{225DAA23-2F38-48D5-ADC3-590A80F249D0}" dt="2022-06-06T11:10:19.986" v="13"/>
          <ac:spMkLst>
            <pc:docMk/>
            <pc:sldMk cId="561224322" sldId="278"/>
            <ac:spMk id="104" creationId="{57AAB999-3B14-E785-7067-CAF658061E17}"/>
          </ac:spMkLst>
        </pc:spChg>
        <pc:spChg chg="mod">
          <ac:chgData name="Beth Tennyson" userId="1ecceb97-a249-4b81-803f-86b8c3e4d57b" providerId="ADAL" clId="{225DAA23-2F38-48D5-ADC3-590A80F249D0}" dt="2022-06-06T11:10:19.986" v="13"/>
          <ac:spMkLst>
            <pc:docMk/>
            <pc:sldMk cId="561224322" sldId="278"/>
            <ac:spMk id="105" creationId="{0BD12860-BF05-1ADD-9778-55F536E26D30}"/>
          </ac:spMkLst>
        </pc:spChg>
        <pc:spChg chg="mod">
          <ac:chgData name="Beth Tennyson" userId="1ecceb97-a249-4b81-803f-86b8c3e4d57b" providerId="ADAL" clId="{225DAA23-2F38-48D5-ADC3-590A80F249D0}" dt="2022-06-06T11:10:19.986" v="13"/>
          <ac:spMkLst>
            <pc:docMk/>
            <pc:sldMk cId="561224322" sldId="278"/>
            <ac:spMk id="108" creationId="{7BB2FC0E-FE38-A694-92C9-04AC575635B1}"/>
          </ac:spMkLst>
        </pc:spChg>
        <pc:spChg chg="add del mod">
          <ac:chgData name="Beth Tennyson" userId="1ecceb97-a249-4b81-803f-86b8c3e4d57b" providerId="ADAL" clId="{225DAA23-2F38-48D5-ADC3-590A80F249D0}" dt="2022-06-06T11:10:26.257" v="16" actId="478"/>
          <ac:spMkLst>
            <pc:docMk/>
            <pc:sldMk cId="561224322" sldId="278"/>
            <ac:spMk id="109" creationId="{6BCB4620-D0EA-3EA9-8DF0-B3981FE73C07}"/>
          </ac:spMkLst>
        </pc:spChg>
        <pc:spChg chg="mod">
          <ac:chgData name="Beth Tennyson" userId="1ecceb97-a249-4b81-803f-86b8c3e4d57b" providerId="ADAL" clId="{225DAA23-2F38-48D5-ADC3-590A80F249D0}" dt="2022-06-06T11:10:19.986" v="13"/>
          <ac:spMkLst>
            <pc:docMk/>
            <pc:sldMk cId="561224322" sldId="278"/>
            <ac:spMk id="112" creationId="{F84E27A0-25B7-ACF1-1D66-E69AF3A24DEA}"/>
          </ac:spMkLst>
        </pc:spChg>
        <pc:spChg chg="mod">
          <ac:chgData name="Beth Tennyson" userId="1ecceb97-a249-4b81-803f-86b8c3e4d57b" providerId="ADAL" clId="{225DAA23-2F38-48D5-ADC3-590A80F249D0}" dt="2022-06-06T11:10:19.986" v="13"/>
          <ac:spMkLst>
            <pc:docMk/>
            <pc:sldMk cId="561224322" sldId="278"/>
            <ac:spMk id="113" creationId="{AB14A8A5-DE3C-AE63-9198-897191AF88A4}"/>
          </ac:spMkLst>
        </pc:spChg>
        <pc:spChg chg="mod">
          <ac:chgData name="Beth Tennyson" userId="1ecceb97-a249-4b81-803f-86b8c3e4d57b" providerId="ADAL" clId="{225DAA23-2F38-48D5-ADC3-590A80F249D0}" dt="2022-06-06T11:10:19.986" v="13"/>
          <ac:spMkLst>
            <pc:docMk/>
            <pc:sldMk cId="561224322" sldId="278"/>
            <ac:spMk id="114" creationId="{01EFFAF3-F78E-A2F7-2EA5-5FA320F2C79C}"/>
          </ac:spMkLst>
        </pc:spChg>
        <pc:spChg chg="mod">
          <ac:chgData name="Beth Tennyson" userId="1ecceb97-a249-4b81-803f-86b8c3e4d57b" providerId="ADAL" clId="{225DAA23-2F38-48D5-ADC3-590A80F249D0}" dt="2022-06-06T11:10:19.986" v="13"/>
          <ac:spMkLst>
            <pc:docMk/>
            <pc:sldMk cId="561224322" sldId="278"/>
            <ac:spMk id="115" creationId="{EA686B41-2642-08AC-D70C-C247C39E92D0}"/>
          </ac:spMkLst>
        </pc:spChg>
        <pc:spChg chg="mod">
          <ac:chgData name="Beth Tennyson" userId="1ecceb97-a249-4b81-803f-86b8c3e4d57b" providerId="ADAL" clId="{225DAA23-2F38-48D5-ADC3-590A80F249D0}" dt="2022-06-06T11:10:19.986" v="13"/>
          <ac:spMkLst>
            <pc:docMk/>
            <pc:sldMk cId="561224322" sldId="278"/>
            <ac:spMk id="116" creationId="{59B55EF1-D527-8239-2228-6E0B00819977}"/>
          </ac:spMkLst>
        </pc:spChg>
        <pc:spChg chg="mod">
          <ac:chgData name="Beth Tennyson" userId="1ecceb97-a249-4b81-803f-86b8c3e4d57b" providerId="ADAL" clId="{225DAA23-2F38-48D5-ADC3-590A80F249D0}" dt="2022-06-06T11:10:19.986" v="13"/>
          <ac:spMkLst>
            <pc:docMk/>
            <pc:sldMk cId="561224322" sldId="278"/>
            <ac:spMk id="117" creationId="{E959B62D-5A05-D868-B683-66A397ADB76D}"/>
          </ac:spMkLst>
        </pc:spChg>
        <pc:spChg chg="mod">
          <ac:chgData name="Beth Tennyson" userId="1ecceb97-a249-4b81-803f-86b8c3e4d57b" providerId="ADAL" clId="{225DAA23-2F38-48D5-ADC3-590A80F249D0}" dt="2022-06-06T11:10:19.986" v="13"/>
          <ac:spMkLst>
            <pc:docMk/>
            <pc:sldMk cId="561224322" sldId="278"/>
            <ac:spMk id="118" creationId="{D5E99731-218C-481A-C7BA-F14E47CBF63C}"/>
          </ac:spMkLst>
        </pc:spChg>
        <pc:spChg chg="mod">
          <ac:chgData name="Beth Tennyson" userId="1ecceb97-a249-4b81-803f-86b8c3e4d57b" providerId="ADAL" clId="{225DAA23-2F38-48D5-ADC3-590A80F249D0}" dt="2022-06-06T11:10:19.986" v="13"/>
          <ac:spMkLst>
            <pc:docMk/>
            <pc:sldMk cId="561224322" sldId="278"/>
            <ac:spMk id="121" creationId="{95128638-CCC1-A518-C444-8B579D3FDAE6}"/>
          </ac:spMkLst>
        </pc:spChg>
        <pc:spChg chg="mod">
          <ac:chgData name="Beth Tennyson" userId="1ecceb97-a249-4b81-803f-86b8c3e4d57b" providerId="ADAL" clId="{225DAA23-2F38-48D5-ADC3-590A80F249D0}" dt="2022-06-06T11:10:19.986" v="13"/>
          <ac:spMkLst>
            <pc:docMk/>
            <pc:sldMk cId="561224322" sldId="278"/>
            <ac:spMk id="122" creationId="{70331003-B03A-5177-2AF5-110ED0B58948}"/>
          </ac:spMkLst>
        </pc:spChg>
        <pc:spChg chg="mod">
          <ac:chgData name="Beth Tennyson" userId="1ecceb97-a249-4b81-803f-86b8c3e4d57b" providerId="ADAL" clId="{225DAA23-2F38-48D5-ADC3-590A80F249D0}" dt="2022-06-06T11:10:19.986" v="13"/>
          <ac:spMkLst>
            <pc:docMk/>
            <pc:sldMk cId="561224322" sldId="278"/>
            <ac:spMk id="123" creationId="{E2B83233-A070-ECAF-7AF6-028513A51DEE}"/>
          </ac:spMkLst>
        </pc:spChg>
        <pc:spChg chg="mod">
          <ac:chgData name="Beth Tennyson" userId="1ecceb97-a249-4b81-803f-86b8c3e4d57b" providerId="ADAL" clId="{225DAA23-2F38-48D5-ADC3-590A80F249D0}" dt="2022-06-06T11:10:19.986" v="13"/>
          <ac:spMkLst>
            <pc:docMk/>
            <pc:sldMk cId="561224322" sldId="278"/>
            <ac:spMk id="124" creationId="{A237EDAD-B04A-48B4-2C5E-026229A34360}"/>
          </ac:spMkLst>
        </pc:spChg>
        <pc:spChg chg="mod">
          <ac:chgData name="Beth Tennyson" userId="1ecceb97-a249-4b81-803f-86b8c3e4d57b" providerId="ADAL" clId="{225DAA23-2F38-48D5-ADC3-590A80F249D0}" dt="2022-06-06T11:10:19.986" v="13"/>
          <ac:spMkLst>
            <pc:docMk/>
            <pc:sldMk cId="561224322" sldId="278"/>
            <ac:spMk id="126" creationId="{15587C68-20BC-8EC8-6336-0BC8FF52FB3E}"/>
          </ac:spMkLst>
        </pc:spChg>
        <pc:spChg chg="mod">
          <ac:chgData name="Beth Tennyson" userId="1ecceb97-a249-4b81-803f-86b8c3e4d57b" providerId="ADAL" clId="{225DAA23-2F38-48D5-ADC3-590A80F249D0}" dt="2022-06-06T11:10:19.986" v="13"/>
          <ac:spMkLst>
            <pc:docMk/>
            <pc:sldMk cId="561224322" sldId="278"/>
            <ac:spMk id="128" creationId="{72EBD4FF-99AD-13E9-E36F-08861A1EAF67}"/>
          </ac:spMkLst>
        </pc:spChg>
        <pc:spChg chg="mod">
          <ac:chgData name="Beth Tennyson" userId="1ecceb97-a249-4b81-803f-86b8c3e4d57b" providerId="ADAL" clId="{225DAA23-2F38-48D5-ADC3-590A80F249D0}" dt="2022-06-06T11:10:19.986" v="13"/>
          <ac:spMkLst>
            <pc:docMk/>
            <pc:sldMk cId="561224322" sldId="278"/>
            <ac:spMk id="129" creationId="{91270DA3-511B-55C3-9AAD-0FD436922B9D}"/>
          </ac:spMkLst>
        </pc:spChg>
        <pc:spChg chg="mod">
          <ac:chgData name="Beth Tennyson" userId="1ecceb97-a249-4b81-803f-86b8c3e4d57b" providerId="ADAL" clId="{225DAA23-2F38-48D5-ADC3-590A80F249D0}" dt="2022-06-06T11:10:19.986" v="13"/>
          <ac:spMkLst>
            <pc:docMk/>
            <pc:sldMk cId="561224322" sldId="278"/>
            <ac:spMk id="130" creationId="{A8529A1B-E3DE-17A6-D993-973CC187AB82}"/>
          </ac:spMkLst>
        </pc:spChg>
        <pc:spChg chg="mod">
          <ac:chgData name="Beth Tennyson" userId="1ecceb97-a249-4b81-803f-86b8c3e4d57b" providerId="ADAL" clId="{225DAA23-2F38-48D5-ADC3-590A80F249D0}" dt="2022-06-06T11:10:19.986" v="13"/>
          <ac:spMkLst>
            <pc:docMk/>
            <pc:sldMk cId="561224322" sldId="278"/>
            <ac:spMk id="131" creationId="{C8485D05-D62F-E27B-34D2-28FA357939D1}"/>
          </ac:spMkLst>
        </pc:spChg>
        <pc:spChg chg="mod">
          <ac:chgData name="Beth Tennyson" userId="1ecceb97-a249-4b81-803f-86b8c3e4d57b" providerId="ADAL" clId="{225DAA23-2F38-48D5-ADC3-590A80F249D0}" dt="2022-06-06T11:10:19.986" v="13"/>
          <ac:spMkLst>
            <pc:docMk/>
            <pc:sldMk cId="561224322" sldId="278"/>
            <ac:spMk id="132" creationId="{2A3D0F49-7B54-C678-C705-CA7D7055769E}"/>
          </ac:spMkLst>
        </pc:spChg>
        <pc:spChg chg="mod">
          <ac:chgData name="Beth Tennyson" userId="1ecceb97-a249-4b81-803f-86b8c3e4d57b" providerId="ADAL" clId="{225DAA23-2F38-48D5-ADC3-590A80F249D0}" dt="2022-06-06T11:10:19.986" v="13"/>
          <ac:spMkLst>
            <pc:docMk/>
            <pc:sldMk cId="561224322" sldId="278"/>
            <ac:spMk id="133" creationId="{F24FFCF9-5CFE-A363-068F-D4F5338BE140}"/>
          </ac:spMkLst>
        </pc:spChg>
        <pc:spChg chg="mod">
          <ac:chgData name="Beth Tennyson" userId="1ecceb97-a249-4b81-803f-86b8c3e4d57b" providerId="ADAL" clId="{225DAA23-2F38-48D5-ADC3-590A80F249D0}" dt="2022-06-06T11:10:19.986" v="13"/>
          <ac:spMkLst>
            <pc:docMk/>
            <pc:sldMk cId="561224322" sldId="278"/>
            <ac:spMk id="134" creationId="{A547AA57-7503-9F03-7BC1-F51E50CD780B}"/>
          </ac:spMkLst>
        </pc:spChg>
        <pc:spChg chg="mod">
          <ac:chgData name="Beth Tennyson" userId="1ecceb97-a249-4b81-803f-86b8c3e4d57b" providerId="ADAL" clId="{225DAA23-2F38-48D5-ADC3-590A80F249D0}" dt="2022-06-06T11:10:19.986" v="13"/>
          <ac:spMkLst>
            <pc:docMk/>
            <pc:sldMk cId="561224322" sldId="278"/>
            <ac:spMk id="135" creationId="{EB625FB3-4606-87D9-47BB-86F6E582BCC7}"/>
          </ac:spMkLst>
        </pc:spChg>
        <pc:spChg chg="mod">
          <ac:chgData name="Beth Tennyson" userId="1ecceb97-a249-4b81-803f-86b8c3e4d57b" providerId="ADAL" clId="{225DAA23-2F38-48D5-ADC3-590A80F249D0}" dt="2022-06-06T11:10:19.986" v="13"/>
          <ac:spMkLst>
            <pc:docMk/>
            <pc:sldMk cId="561224322" sldId="278"/>
            <ac:spMk id="136" creationId="{933251E5-B40D-B824-91BA-F64023D2FDFE}"/>
          </ac:spMkLst>
        </pc:spChg>
        <pc:spChg chg="mod">
          <ac:chgData name="Beth Tennyson" userId="1ecceb97-a249-4b81-803f-86b8c3e4d57b" providerId="ADAL" clId="{225DAA23-2F38-48D5-ADC3-590A80F249D0}" dt="2022-06-06T11:10:19.986" v="13"/>
          <ac:spMkLst>
            <pc:docMk/>
            <pc:sldMk cId="561224322" sldId="278"/>
            <ac:spMk id="137" creationId="{2CD7DD8D-0277-AE60-F691-C218DA5A68A9}"/>
          </ac:spMkLst>
        </pc:spChg>
        <pc:spChg chg="mod">
          <ac:chgData name="Beth Tennyson" userId="1ecceb97-a249-4b81-803f-86b8c3e4d57b" providerId="ADAL" clId="{225DAA23-2F38-48D5-ADC3-590A80F249D0}" dt="2022-06-06T11:10:19.986" v="13"/>
          <ac:spMkLst>
            <pc:docMk/>
            <pc:sldMk cId="561224322" sldId="278"/>
            <ac:spMk id="138" creationId="{220D802D-584C-8D3F-20A3-9ED3661F5D70}"/>
          </ac:spMkLst>
        </pc:spChg>
        <pc:spChg chg="mod">
          <ac:chgData name="Beth Tennyson" userId="1ecceb97-a249-4b81-803f-86b8c3e4d57b" providerId="ADAL" clId="{225DAA23-2F38-48D5-ADC3-590A80F249D0}" dt="2022-06-06T11:10:19.986" v="13"/>
          <ac:spMkLst>
            <pc:docMk/>
            <pc:sldMk cId="561224322" sldId="278"/>
            <ac:spMk id="139" creationId="{75C5197A-3D6E-AEAF-3B80-074F51B8B4F1}"/>
          </ac:spMkLst>
        </pc:spChg>
        <pc:spChg chg="mod">
          <ac:chgData name="Beth Tennyson" userId="1ecceb97-a249-4b81-803f-86b8c3e4d57b" providerId="ADAL" clId="{225DAA23-2F38-48D5-ADC3-590A80F249D0}" dt="2022-06-06T11:10:19.986" v="13"/>
          <ac:spMkLst>
            <pc:docMk/>
            <pc:sldMk cId="561224322" sldId="278"/>
            <ac:spMk id="140" creationId="{CB80EC2D-E9F4-A9C6-44D1-E2EEFF009D6C}"/>
          </ac:spMkLst>
        </pc:spChg>
        <pc:spChg chg="mod">
          <ac:chgData name="Beth Tennyson" userId="1ecceb97-a249-4b81-803f-86b8c3e4d57b" providerId="ADAL" clId="{225DAA23-2F38-48D5-ADC3-590A80F249D0}" dt="2022-06-06T11:10:19.986" v="13"/>
          <ac:spMkLst>
            <pc:docMk/>
            <pc:sldMk cId="561224322" sldId="278"/>
            <ac:spMk id="141" creationId="{101AFAC2-805A-5059-8A00-05D7AE0143BC}"/>
          </ac:spMkLst>
        </pc:spChg>
        <pc:spChg chg="mod">
          <ac:chgData name="Beth Tennyson" userId="1ecceb97-a249-4b81-803f-86b8c3e4d57b" providerId="ADAL" clId="{225DAA23-2F38-48D5-ADC3-590A80F249D0}" dt="2022-06-06T11:10:19.986" v="13"/>
          <ac:spMkLst>
            <pc:docMk/>
            <pc:sldMk cId="561224322" sldId="278"/>
            <ac:spMk id="142" creationId="{0A32FB93-783F-FCAD-A9FF-C4280FB2F2BE}"/>
          </ac:spMkLst>
        </pc:spChg>
        <pc:grpChg chg="add mod">
          <ac:chgData name="Beth Tennyson" userId="1ecceb97-a249-4b81-803f-86b8c3e4d57b" providerId="ADAL" clId="{225DAA23-2F38-48D5-ADC3-590A80F249D0}" dt="2022-06-06T11:10:22.190" v="14" actId="167"/>
          <ac:grpSpMkLst>
            <pc:docMk/>
            <pc:sldMk cId="561224322" sldId="278"/>
            <ac:grpSpMk id="40" creationId="{7221B553-8CEB-CF76-9AD0-8A6F73BC6E5C}"/>
          </ac:grpSpMkLst>
        </pc:grpChg>
        <pc:grpChg chg="mod">
          <ac:chgData name="Beth Tennyson" userId="1ecceb97-a249-4b81-803f-86b8c3e4d57b" providerId="ADAL" clId="{225DAA23-2F38-48D5-ADC3-590A80F249D0}" dt="2022-06-06T11:10:19.986" v="13"/>
          <ac:grpSpMkLst>
            <pc:docMk/>
            <pc:sldMk cId="561224322" sldId="278"/>
            <ac:grpSpMk id="41" creationId="{A7FC1C0B-8C8F-4720-6FEF-5C8F40DACA90}"/>
          </ac:grpSpMkLst>
        </pc:grpChg>
        <pc:grpChg chg="mod">
          <ac:chgData name="Beth Tennyson" userId="1ecceb97-a249-4b81-803f-86b8c3e4d57b" providerId="ADAL" clId="{225DAA23-2F38-48D5-ADC3-590A80F249D0}" dt="2022-06-06T11:10:19.986" v="13"/>
          <ac:grpSpMkLst>
            <pc:docMk/>
            <pc:sldMk cId="561224322" sldId="278"/>
            <ac:grpSpMk id="49" creationId="{72A0DF33-EAD9-4AFD-6700-F45DDD53F098}"/>
          </ac:grpSpMkLst>
        </pc:grpChg>
        <pc:grpChg chg="mod">
          <ac:chgData name="Beth Tennyson" userId="1ecceb97-a249-4b81-803f-86b8c3e4d57b" providerId="ADAL" clId="{225DAA23-2F38-48D5-ADC3-590A80F249D0}" dt="2022-06-06T11:10:19.986" v="13"/>
          <ac:grpSpMkLst>
            <pc:docMk/>
            <pc:sldMk cId="561224322" sldId="278"/>
            <ac:grpSpMk id="50" creationId="{C7EED8EA-B443-C6BC-07E9-3A503878AD98}"/>
          </ac:grpSpMkLst>
        </pc:grpChg>
        <pc:grpChg chg="mod">
          <ac:chgData name="Beth Tennyson" userId="1ecceb97-a249-4b81-803f-86b8c3e4d57b" providerId="ADAL" clId="{225DAA23-2F38-48D5-ADC3-590A80F249D0}" dt="2022-06-06T11:10:19.986" v="13"/>
          <ac:grpSpMkLst>
            <pc:docMk/>
            <pc:sldMk cId="561224322" sldId="278"/>
            <ac:grpSpMk id="57" creationId="{57AC1873-65F6-CB06-FB11-46640990710D}"/>
          </ac:grpSpMkLst>
        </pc:grpChg>
        <pc:grpChg chg="del">
          <ac:chgData name="Beth Tennyson" userId="1ecceb97-a249-4b81-803f-86b8c3e4d57b" providerId="ADAL" clId="{225DAA23-2F38-48D5-ADC3-590A80F249D0}" dt="2022-06-06T11:10:11.058" v="9" actId="478"/>
          <ac:grpSpMkLst>
            <pc:docMk/>
            <pc:sldMk cId="561224322" sldId="278"/>
            <ac:grpSpMk id="71" creationId="{38FFD002-4B4B-49B8-A045-26198450231B}"/>
          </ac:grpSpMkLst>
        </pc:grpChg>
        <pc:grpChg chg="add mod">
          <ac:chgData name="Beth Tennyson" userId="1ecceb97-a249-4b81-803f-86b8c3e4d57b" providerId="ADAL" clId="{225DAA23-2F38-48D5-ADC3-590A80F249D0}" dt="2022-06-06T11:10:22.190" v="14" actId="167"/>
          <ac:grpSpMkLst>
            <pc:docMk/>
            <pc:sldMk cId="561224322" sldId="278"/>
            <ac:grpSpMk id="106" creationId="{FA2E0567-A980-CD1C-3564-7F9B6D0E7E35}"/>
          </ac:grpSpMkLst>
        </pc:grpChg>
        <pc:grpChg chg="add mod">
          <ac:chgData name="Beth Tennyson" userId="1ecceb97-a249-4b81-803f-86b8c3e4d57b" providerId="ADAL" clId="{225DAA23-2F38-48D5-ADC3-590A80F249D0}" dt="2022-06-06T11:10:22.190" v="14" actId="167"/>
          <ac:grpSpMkLst>
            <pc:docMk/>
            <pc:sldMk cId="561224322" sldId="278"/>
            <ac:grpSpMk id="110" creationId="{BFC99864-0534-2CE1-34BA-FE47A4F4316A}"/>
          </ac:grpSpMkLst>
        </pc:grpChg>
        <pc:grpChg chg="mod">
          <ac:chgData name="Beth Tennyson" userId="1ecceb97-a249-4b81-803f-86b8c3e4d57b" providerId="ADAL" clId="{225DAA23-2F38-48D5-ADC3-590A80F249D0}" dt="2022-06-06T11:10:19.986" v="13"/>
          <ac:grpSpMkLst>
            <pc:docMk/>
            <pc:sldMk cId="561224322" sldId="278"/>
            <ac:grpSpMk id="111" creationId="{3F21EA0B-09A1-5832-32EF-69E39C7E274E}"/>
          </ac:grpSpMkLst>
        </pc:grpChg>
        <pc:grpChg chg="mod">
          <ac:chgData name="Beth Tennyson" userId="1ecceb97-a249-4b81-803f-86b8c3e4d57b" providerId="ADAL" clId="{225DAA23-2F38-48D5-ADC3-590A80F249D0}" dt="2022-06-06T11:10:19.986" v="13"/>
          <ac:grpSpMkLst>
            <pc:docMk/>
            <pc:sldMk cId="561224322" sldId="278"/>
            <ac:grpSpMk id="119" creationId="{323AEF9A-9761-4FF1-392D-734774935DBC}"/>
          </ac:grpSpMkLst>
        </pc:grpChg>
        <pc:grpChg chg="mod">
          <ac:chgData name="Beth Tennyson" userId="1ecceb97-a249-4b81-803f-86b8c3e4d57b" providerId="ADAL" clId="{225DAA23-2F38-48D5-ADC3-590A80F249D0}" dt="2022-06-06T11:10:19.986" v="13"/>
          <ac:grpSpMkLst>
            <pc:docMk/>
            <pc:sldMk cId="561224322" sldId="278"/>
            <ac:grpSpMk id="120" creationId="{D9E8EDD5-3870-E8C0-4CE3-A22B84E1F0E2}"/>
          </ac:grpSpMkLst>
        </pc:grpChg>
        <pc:grpChg chg="mod">
          <ac:chgData name="Beth Tennyson" userId="1ecceb97-a249-4b81-803f-86b8c3e4d57b" providerId="ADAL" clId="{225DAA23-2F38-48D5-ADC3-590A80F249D0}" dt="2022-06-06T11:10:19.986" v="13"/>
          <ac:grpSpMkLst>
            <pc:docMk/>
            <pc:sldMk cId="561224322" sldId="278"/>
            <ac:grpSpMk id="127" creationId="{7B7EDAE8-0303-D5BF-6DD6-32EBDDB1ADAC}"/>
          </ac:grpSpMkLst>
        </pc:grpChg>
        <pc:picChg chg="del">
          <ac:chgData name="Beth Tennyson" userId="1ecceb97-a249-4b81-803f-86b8c3e4d57b" providerId="ADAL" clId="{225DAA23-2F38-48D5-ADC3-590A80F249D0}" dt="2022-06-06T11:10:11.626" v="10" actId="478"/>
          <ac:picMkLst>
            <pc:docMk/>
            <pc:sldMk cId="561224322" sldId="278"/>
            <ac:picMk id="4" creationId="{5C5E36DE-0DCE-4D36-9786-B1CD5B629A28}"/>
          </ac:picMkLst>
        </pc:picChg>
        <pc:picChg chg="add mod">
          <ac:chgData name="Beth Tennyson" userId="1ecceb97-a249-4b81-803f-86b8c3e4d57b" providerId="ADAL" clId="{225DAA23-2F38-48D5-ADC3-590A80F249D0}" dt="2022-06-06T11:10:22.190" v="14" actId="167"/>
          <ac:picMkLst>
            <pc:docMk/>
            <pc:sldMk cId="561224322" sldId="278"/>
            <ac:picMk id="38" creationId="{B803F741-6726-A064-2FBB-7E501AE8BFAD}"/>
          </ac:picMkLst>
        </pc:picChg>
        <pc:picChg chg="mod">
          <ac:chgData name="Beth Tennyson" userId="1ecceb97-a249-4b81-803f-86b8c3e4d57b" providerId="ADAL" clId="{225DAA23-2F38-48D5-ADC3-590A80F249D0}" dt="2022-06-06T11:10:19.986" v="13"/>
          <ac:picMkLst>
            <pc:docMk/>
            <pc:sldMk cId="561224322" sldId="278"/>
            <ac:picMk id="107" creationId="{DC381F4E-6BBF-2CAF-3EE6-422458D0B5ED}"/>
          </ac:picMkLst>
        </pc:picChg>
        <pc:cxnChg chg="mod">
          <ac:chgData name="Beth Tennyson" userId="1ecceb97-a249-4b81-803f-86b8c3e4d57b" providerId="ADAL" clId="{225DAA23-2F38-48D5-ADC3-590A80F249D0}" dt="2022-06-06T11:10:19.986" v="13"/>
          <ac:cxnSpMkLst>
            <pc:docMk/>
            <pc:sldMk cId="561224322" sldId="278"/>
            <ac:cxnSpMk id="55" creationId="{6377418E-9266-284A-4D0B-AC49F8A8A40C}"/>
          </ac:cxnSpMkLst>
        </pc:cxnChg>
        <pc:cxnChg chg="mod">
          <ac:chgData name="Beth Tennyson" userId="1ecceb97-a249-4b81-803f-86b8c3e4d57b" providerId="ADAL" clId="{225DAA23-2F38-48D5-ADC3-590A80F249D0}" dt="2022-06-06T11:10:19.986" v="13"/>
          <ac:cxnSpMkLst>
            <pc:docMk/>
            <pc:sldMk cId="561224322" sldId="278"/>
            <ac:cxnSpMk id="125" creationId="{9D11DBE2-5F73-7540-A90D-8E36A28DFFA6}"/>
          </ac:cxnSpMkLst>
        </pc:cxnChg>
      </pc:sldChg>
      <pc:sldChg chg="addSp modSp">
        <pc:chgData name="Beth Tennyson" userId="1ecceb97-a249-4b81-803f-86b8c3e4d57b" providerId="ADAL" clId="{225DAA23-2F38-48D5-ADC3-590A80F249D0}" dt="2022-06-06T11:10:33.439" v="18"/>
        <pc:sldMkLst>
          <pc:docMk/>
          <pc:sldMk cId="1672838067" sldId="281"/>
        </pc:sldMkLst>
        <pc:spChg chg="mod">
          <ac:chgData name="Beth Tennyson" userId="1ecceb97-a249-4b81-803f-86b8c3e4d57b" providerId="ADAL" clId="{225DAA23-2F38-48D5-ADC3-590A80F249D0}" dt="2022-06-06T11:10:33.439" v="18"/>
          <ac:spMkLst>
            <pc:docMk/>
            <pc:sldMk cId="1672838067" sldId="281"/>
            <ac:spMk id="9" creationId="{30B92EFF-2B27-1563-2D07-3EA0C7132AA5}"/>
          </ac:spMkLst>
        </pc:spChg>
        <pc:grpChg chg="add mod">
          <ac:chgData name="Beth Tennyson" userId="1ecceb97-a249-4b81-803f-86b8c3e4d57b" providerId="ADAL" clId="{225DAA23-2F38-48D5-ADC3-590A80F249D0}" dt="2022-06-06T11:10:33.439" v="18"/>
          <ac:grpSpMkLst>
            <pc:docMk/>
            <pc:sldMk cId="1672838067" sldId="281"/>
            <ac:grpSpMk id="7" creationId="{747096B7-4264-F54F-0C71-771E7A2E9336}"/>
          </ac:grpSpMkLst>
        </pc:grpChg>
        <pc:picChg chg="mod">
          <ac:chgData name="Beth Tennyson" userId="1ecceb97-a249-4b81-803f-86b8c3e4d57b" providerId="ADAL" clId="{225DAA23-2F38-48D5-ADC3-590A80F249D0}" dt="2022-06-06T11:10:33.439" v="18"/>
          <ac:picMkLst>
            <pc:docMk/>
            <pc:sldMk cId="1672838067" sldId="281"/>
            <ac:picMk id="8" creationId="{7D23F41A-AB5D-BB0F-EBF2-4FDABB6B9119}"/>
          </ac:picMkLst>
        </pc:picChg>
      </pc:sldChg>
      <pc:sldChg chg="addSp modSp">
        <pc:chgData name="Beth Tennyson" userId="1ecceb97-a249-4b81-803f-86b8c3e4d57b" providerId="ADAL" clId="{225DAA23-2F38-48D5-ADC3-590A80F249D0}" dt="2022-06-06T11:12:13.434" v="66"/>
        <pc:sldMkLst>
          <pc:docMk/>
          <pc:sldMk cId="3967759826" sldId="283"/>
        </pc:sldMkLst>
        <pc:spChg chg="mod">
          <ac:chgData name="Beth Tennyson" userId="1ecceb97-a249-4b81-803f-86b8c3e4d57b" providerId="ADAL" clId="{225DAA23-2F38-48D5-ADC3-590A80F249D0}" dt="2022-06-06T11:12:13.434" v="66"/>
          <ac:spMkLst>
            <pc:docMk/>
            <pc:sldMk cId="3967759826" sldId="283"/>
            <ac:spMk id="12" creationId="{085DB011-3B42-CD6C-0F12-6A8A3802BBFD}"/>
          </ac:spMkLst>
        </pc:spChg>
        <pc:spChg chg="mod">
          <ac:chgData name="Beth Tennyson" userId="1ecceb97-a249-4b81-803f-86b8c3e4d57b" providerId="ADAL" clId="{225DAA23-2F38-48D5-ADC3-590A80F249D0}" dt="2022-06-06T11:12:13.434" v="66"/>
          <ac:spMkLst>
            <pc:docMk/>
            <pc:sldMk cId="3967759826" sldId="283"/>
            <ac:spMk id="14" creationId="{E8B2F64D-F24B-A387-17EF-3FDA576DBE11}"/>
          </ac:spMkLst>
        </pc:spChg>
        <pc:grpChg chg="add mod">
          <ac:chgData name="Beth Tennyson" userId="1ecceb97-a249-4b81-803f-86b8c3e4d57b" providerId="ADAL" clId="{225DAA23-2F38-48D5-ADC3-590A80F249D0}" dt="2022-06-06T11:12:13.434" v="66"/>
          <ac:grpSpMkLst>
            <pc:docMk/>
            <pc:sldMk cId="3967759826" sldId="283"/>
            <ac:grpSpMk id="9" creationId="{B9584B8B-42B3-916B-332D-616E055A14F0}"/>
          </ac:grpSpMkLst>
        </pc:grpChg>
        <pc:picChg chg="mod">
          <ac:chgData name="Beth Tennyson" userId="1ecceb97-a249-4b81-803f-86b8c3e4d57b" providerId="ADAL" clId="{225DAA23-2F38-48D5-ADC3-590A80F249D0}" dt="2022-06-06T11:12:13.434" v="66"/>
          <ac:picMkLst>
            <pc:docMk/>
            <pc:sldMk cId="3967759826" sldId="283"/>
            <ac:picMk id="10" creationId="{692E9063-EDCC-E626-37E1-81748996A709}"/>
          </ac:picMkLst>
        </pc:picChg>
      </pc:sldChg>
      <pc:sldChg chg="addSp modSp">
        <pc:chgData name="Beth Tennyson" userId="1ecceb97-a249-4b81-803f-86b8c3e4d57b" providerId="ADAL" clId="{225DAA23-2F38-48D5-ADC3-590A80F249D0}" dt="2022-06-06T11:10:02.696" v="8"/>
        <pc:sldMkLst>
          <pc:docMk/>
          <pc:sldMk cId="1866712242" sldId="289"/>
        </pc:sldMkLst>
        <pc:spChg chg="mod">
          <ac:chgData name="Beth Tennyson" userId="1ecceb97-a249-4b81-803f-86b8c3e4d57b" providerId="ADAL" clId="{225DAA23-2F38-48D5-ADC3-590A80F249D0}" dt="2022-06-06T11:10:02.696" v="8"/>
          <ac:spMkLst>
            <pc:docMk/>
            <pc:sldMk cId="1866712242" sldId="289"/>
            <ac:spMk id="12" creationId="{AEFA2AA3-2085-DB31-A768-762AFFE2BDBE}"/>
          </ac:spMkLst>
        </pc:spChg>
        <pc:grpChg chg="add mod">
          <ac:chgData name="Beth Tennyson" userId="1ecceb97-a249-4b81-803f-86b8c3e4d57b" providerId="ADAL" clId="{225DAA23-2F38-48D5-ADC3-590A80F249D0}" dt="2022-06-06T11:10:02.696" v="8"/>
          <ac:grpSpMkLst>
            <pc:docMk/>
            <pc:sldMk cId="1866712242" sldId="289"/>
            <ac:grpSpMk id="8" creationId="{6FBB8C86-8EFD-60F6-5801-A84AADFC3E79}"/>
          </ac:grpSpMkLst>
        </pc:grpChg>
        <pc:picChg chg="mod">
          <ac:chgData name="Beth Tennyson" userId="1ecceb97-a249-4b81-803f-86b8c3e4d57b" providerId="ADAL" clId="{225DAA23-2F38-48D5-ADC3-590A80F249D0}" dt="2022-06-06T11:10:02.696" v="8"/>
          <ac:picMkLst>
            <pc:docMk/>
            <pc:sldMk cId="1866712242" sldId="289"/>
            <ac:picMk id="10" creationId="{93CC03F8-7A2C-AB26-37E1-09C40F1059A0}"/>
          </ac:picMkLst>
        </pc:picChg>
      </pc:sldChg>
      <pc:sldChg chg="addSp modSp">
        <pc:chgData name="Beth Tennyson" userId="1ecceb97-a249-4b81-803f-86b8c3e4d57b" providerId="ADAL" clId="{225DAA23-2F38-48D5-ADC3-590A80F249D0}" dt="2022-06-06T11:09:56.468" v="7"/>
        <pc:sldMkLst>
          <pc:docMk/>
          <pc:sldMk cId="3330793205" sldId="291"/>
        </pc:sldMkLst>
        <pc:spChg chg="mod">
          <ac:chgData name="Beth Tennyson" userId="1ecceb97-a249-4b81-803f-86b8c3e4d57b" providerId="ADAL" clId="{225DAA23-2F38-48D5-ADC3-590A80F249D0}" dt="2022-06-06T11:09:45.470" v="6" actId="1035"/>
          <ac:spMkLst>
            <pc:docMk/>
            <pc:sldMk cId="3330793205" sldId="291"/>
            <ac:spMk id="7" creationId="{F4E6947E-C2E6-4EF3-8F6B-F058107A237F}"/>
          </ac:spMkLst>
        </pc:spChg>
        <pc:spChg chg="mod">
          <ac:chgData name="Beth Tennyson" userId="1ecceb97-a249-4b81-803f-86b8c3e4d57b" providerId="ADAL" clId="{225DAA23-2F38-48D5-ADC3-590A80F249D0}" dt="2022-06-06T11:09:45.470" v="6" actId="1035"/>
          <ac:spMkLst>
            <pc:docMk/>
            <pc:sldMk cId="3330793205" sldId="291"/>
            <ac:spMk id="9" creationId="{DF39FF6D-D86E-4495-A340-4B4922F475BF}"/>
          </ac:spMkLst>
        </pc:spChg>
        <pc:spChg chg="mod">
          <ac:chgData name="Beth Tennyson" userId="1ecceb97-a249-4b81-803f-86b8c3e4d57b" providerId="ADAL" clId="{225DAA23-2F38-48D5-ADC3-590A80F249D0}" dt="2022-06-06T11:09:45.470" v="6" actId="1035"/>
          <ac:spMkLst>
            <pc:docMk/>
            <pc:sldMk cId="3330793205" sldId="291"/>
            <ac:spMk id="12" creationId="{3A390E29-F0E1-4ABE-8D11-684B476A8860}"/>
          </ac:spMkLst>
        </pc:spChg>
        <pc:spChg chg="mod">
          <ac:chgData name="Beth Tennyson" userId="1ecceb97-a249-4b81-803f-86b8c3e4d57b" providerId="ADAL" clId="{225DAA23-2F38-48D5-ADC3-590A80F249D0}" dt="2022-06-06T11:09:45.470" v="6" actId="1035"/>
          <ac:spMkLst>
            <pc:docMk/>
            <pc:sldMk cId="3330793205" sldId="291"/>
            <ac:spMk id="13" creationId="{03B17F94-3C5A-4E05-AAE5-970B2E974B11}"/>
          </ac:spMkLst>
        </pc:spChg>
        <pc:spChg chg="mod">
          <ac:chgData name="Beth Tennyson" userId="1ecceb97-a249-4b81-803f-86b8c3e4d57b" providerId="ADAL" clId="{225DAA23-2F38-48D5-ADC3-590A80F249D0}" dt="2022-06-06T11:09:45.470" v="6" actId="1035"/>
          <ac:spMkLst>
            <pc:docMk/>
            <pc:sldMk cId="3330793205" sldId="291"/>
            <ac:spMk id="15" creationId="{BD942E22-BC24-4C55-8DC7-69AD5BF54A1D}"/>
          </ac:spMkLst>
        </pc:spChg>
        <pc:spChg chg="mod">
          <ac:chgData name="Beth Tennyson" userId="1ecceb97-a249-4b81-803f-86b8c3e4d57b" providerId="ADAL" clId="{225DAA23-2F38-48D5-ADC3-590A80F249D0}" dt="2022-06-06T11:09:45.470" v="6" actId="1035"/>
          <ac:spMkLst>
            <pc:docMk/>
            <pc:sldMk cId="3330793205" sldId="291"/>
            <ac:spMk id="16" creationId="{6625ED76-B581-42C8-A0DC-B0D611D08DD2}"/>
          </ac:spMkLst>
        </pc:spChg>
        <pc:spChg chg="mod">
          <ac:chgData name="Beth Tennyson" userId="1ecceb97-a249-4b81-803f-86b8c3e4d57b" providerId="ADAL" clId="{225DAA23-2F38-48D5-ADC3-590A80F249D0}" dt="2022-06-06T11:09:45.470" v="6" actId="1035"/>
          <ac:spMkLst>
            <pc:docMk/>
            <pc:sldMk cId="3330793205" sldId="291"/>
            <ac:spMk id="17" creationId="{9CDC8681-28C5-4731-BE40-D1A4435C6E67}"/>
          </ac:spMkLst>
        </pc:spChg>
        <pc:spChg chg="mod">
          <ac:chgData name="Beth Tennyson" userId="1ecceb97-a249-4b81-803f-86b8c3e4d57b" providerId="ADAL" clId="{225DAA23-2F38-48D5-ADC3-590A80F249D0}" dt="2022-06-06T11:09:45.470" v="6" actId="1035"/>
          <ac:spMkLst>
            <pc:docMk/>
            <pc:sldMk cId="3330793205" sldId="291"/>
            <ac:spMk id="18" creationId="{179B2E0B-99BB-4770-9531-A8F8664ECDD4}"/>
          </ac:spMkLst>
        </pc:spChg>
        <pc:spChg chg="mod">
          <ac:chgData name="Beth Tennyson" userId="1ecceb97-a249-4b81-803f-86b8c3e4d57b" providerId="ADAL" clId="{225DAA23-2F38-48D5-ADC3-590A80F249D0}" dt="2022-06-06T11:09:45.470" v="6" actId="1035"/>
          <ac:spMkLst>
            <pc:docMk/>
            <pc:sldMk cId="3330793205" sldId="291"/>
            <ac:spMk id="19" creationId="{0915E245-BD7C-43A6-9839-A9A990533592}"/>
          </ac:spMkLst>
        </pc:spChg>
        <pc:spChg chg="mod">
          <ac:chgData name="Beth Tennyson" userId="1ecceb97-a249-4b81-803f-86b8c3e4d57b" providerId="ADAL" clId="{225DAA23-2F38-48D5-ADC3-590A80F249D0}" dt="2022-06-06T11:09:56.468" v="7"/>
          <ac:spMkLst>
            <pc:docMk/>
            <pc:sldMk cId="3330793205" sldId="291"/>
            <ac:spMk id="25" creationId="{6101135C-1225-A008-6E23-1593FC949059}"/>
          </ac:spMkLst>
        </pc:spChg>
        <pc:spChg chg="mod">
          <ac:chgData name="Beth Tennyson" userId="1ecceb97-a249-4b81-803f-86b8c3e4d57b" providerId="ADAL" clId="{225DAA23-2F38-48D5-ADC3-590A80F249D0}" dt="2022-06-06T11:09:56.468" v="7"/>
          <ac:spMkLst>
            <pc:docMk/>
            <pc:sldMk cId="3330793205" sldId="291"/>
            <ac:spMk id="26" creationId="{A0632992-02A7-9B2F-9C40-6E7C67C34752}"/>
          </ac:spMkLst>
        </pc:spChg>
        <pc:grpChg chg="add mod">
          <ac:chgData name="Beth Tennyson" userId="1ecceb97-a249-4b81-803f-86b8c3e4d57b" providerId="ADAL" clId="{225DAA23-2F38-48D5-ADC3-590A80F249D0}" dt="2022-06-06T11:09:56.468" v="7"/>
          <ac:grpSpMkLst>
            <pc:docMk/>
            <pc:sldMk cId="3330793205" sldId="291"/>
            <ac:grpSpMk id="23" creationId="{2BB46304-13A8-F484-BE69-3902E8C08FE5}"/>
          </ac:grpSpMkLst>
        </pc:grpChg>
        <pc:picChg chg="mod">
          <ac:chgData name="Beth Tennyson" userId="1ecceb97-a249-4b81-803f-86b8c3e4d57b" providerId="ADAL" clId="{225DAA23-2F38-48D5-ADC3-590A80F249D0}" dt="2022-06-06T11:09:45.470" v="6" actId="1035"/>
          <ac:picMkLst>
            <pc:docMk/>
            <pc:sldMk cId="3330793205" sldId="291"/>
            <ac:picMk id="20" creationId="{3981F9D0-D407-435A-B37D-991E4E8BA571}"/>
          </ac:picMkLst>
        </pc:picChg>
        <pc:picChg chg="mod">
          <ac:chgData name="Beth Tennyson" userId="1ecceb97-a249-4b81-803f-86b8c3e4d57b" providerId="ADAL" clId="{225DAA23-2F38-48D5-ADC3-590A80F249D0}" dt="2022-06-06T11:09:45.470" v="6" actId="1035"/>
          <ac:picMkLst>
            <pc:docMk/>
            <pc:sldMk cId="3330793205" sldId="291"/>
            <ac:picMk id="21" creationId="{1A15D411-9DD5-4906-B30A-1E309FE28A20}"/>
          </ac:picMkLst>
        </pc:picChg>
        <pc:picChg chg="mod">
          <ac:chgData name="Beth Tennyson" userId="1ecceb97-a249-4b81-803f-86b8c3e4d57b" providerId="ADAL" clId="{225DAA23-2F38-48D5-ADC3-590A80F249D0}" dt="2022-06-06T11:09:45.470" v="6" actId="1035"/>
          <ac:picMkLst>
            <pc:docMk/>
            <pc:sldMk cId="3330793205" sldId="291"/>
            <ac:picMk id="22" creationId="{9EF6BA6A-3A7E-4C19-8F49-2B39A8B2DCA6}"/>
          </ac:picMkLst>
        </pc:picChg>
        <pc:picChg chg="mod">
          <ac:chgData name="Beth Tennyson" userId="1ecceb97-a249-4b81-803f-86b8c3e4d57b" providerId="ADAL" clId="{225DAA23-2F38-48D5-ADC3-590A80F249D0}" dt="2022-06-06T11:09:56.468" v="7"/>
          <ac:picMkLst>
            <pc:docMk/>
            <pc:sldMk cId="3330793205" sldId="291"/>
            <ac:picMk id="24" creationId="{E8E99646-5697-BC22-34F3-410C8AD01CD5}"/>
          </ac:picMkLst>
        </pc:picChg>
        <pc:picChg chg="mod">
          <ac:chgData name="Beth Tennyson" userId="1ecceb97-a249-4b81-803f-86b8c3e4d57b" providerId="ADAL" clId="{225DAA23-2F38-48D5-ADC3-590A80F249D0}" dt="2022-06-06T11:09:45.470" v="6" actId="1035"/>
          <ac:picMkLst>
            <pc:docMk/>
            <pc:sldMk cId="3330793205" sldId="291"/>
            <ac:picMk id="2052" creationId="{6BB5FAC2-D374-4B25-A20A-04EA0CA32913}"/>
          </ac:picMkLst>
        </pc:picChg>
        <pc:picChg chg="mod">
          <ac:chgData name="Beth Tennyson" userId="1ecceb97-a249-4b81-803f-86b8c3e4d57b" providerId="ADAL" clId="{225DAA23-2F38-48D5-ADC3-590A80F249D0}" dt="2022-06-06T11:09:45.470" v="6" actId="1035"/>
          <ac:picMkLst>
            <pc:docMk/>
            <pc:sldMk cId="3330793205" sldId="291"/>
            <ac:picMk id="5122" creationId="{43C76DB1-9E4E-4CAE-AB8B-C8AE3ACA9C97}"/>
          </ac:picMkLst>
        </pc:picChg>
        <pc:picChg chg="mod">
          <ac:chgData name="Beth Tennyson" userId="1ecceb97-a249-4b81-803f-86b8c3e4d57b" providerId="ADAL" clId="{225DAA23-2F38-48D5-ADC3-590A80F249D0}" dt="2022-06-06T11:09:45.470" v="6" actId="1035"/>
          <ac:picMkLst>
            <pc:docMk/>
            <pc:sldMk cId="3330793205" sldId="291"/>
            <ac:picMk id="5124" creationId="{304FB57B-D76A-4D04-BE15-357CECD32C34}"/>
          </ac:picMkLst>
        </pc:picChg>
        <pc:picChg chg="mod">
          <ac:chgData name="Beth Tennyson" userId="1ecceb97-a249-4b81-803f-86b8c3e4d57b" providerId="ADAL" clId="{225DAA23-2F38-48D5-ADC3-590A80F249D0}" dt="2022-06-06T11:09:45.470" v="6" actId="1035"/>
          <ac:picMkLst>
            <pc:docMk/>
            <pc:sldMk cId="3330793205" sldId="291"/>
            <ac:picMk id="5126" creationId="{B32791C4-223B-44BB-81B6-1A370627AF3C}"/>
          </ac:picMkLst>
        </pc:picChg>
        <pc:picChg chg="mod">
          <ac:chgData name="Beth Tennyson" userId="1ecceb97-a249-4b81-803f-86b8c3e4d57b" providerId="ADAL" clId="{225DAA23-2F38-48D5-ADC3-590A80F249D0}" dt="2022-06-06T11:09:45.470" v="6" actId="1035"/>
          <ac:picMkLst>
            <pc:docMk/>
            <pc:sldMk cId="3330793205" sldId="291"/>
            <ac:picMk id="5128" creationId="{83C82EB9-8B63-4587-866E-693D22C96A9A}"/>
          </ac:picMkLst>
        </pc:picChg>
      </pc:sldChg>
      <pc:sldChg chg="addSp modSp">
        <pc:chgData name="Beth Tennyson" userId="1ecceb97-a249-4b81-803f-86b8c3e4d57b" providerId="ADAL" clId="{225DAA23-2F38-48D5-ADC3-590A80F249D0}" dt="2022-06-06T11:10:46.544" v="34" actId="1076"/>
        <pc:sldMkLst>
          <pc:docMk/>
          <pc:sldMk cId="1470646228" sldId="293"/>
        </pc:sldMkLst>
        <pc:spChg chg="mod">
          <ac:chgData name="Beth Tennyson" userId="1ecceb97-a249-4b81-803f-86b8c3e4d57b" providerId="ADAL" clId="{225DAA23-2F38-48D5-ADC3-590A80F249D0}" dt="2022-06-06T11:10:42.418" v="32"/>
          <ac:spMkLst>
            <pc:docMk/>
            <pc:sldMk cId="1470646228" sldId="293"/>
            <ac:spMk id="17" creationId="{285B9A40-A065-64F4-1BF5-A3C72993619B}"/>
          </ac:spMkLst>
        </pc:spChg>
        <pc:grpChg chg="add mod">
          <ac:chgData name="Beth Tennyson" userId="1ecceb97-a249-4b81-803f-86b8c3e4d57b" providerId="ADAL" clId="{225DAA23-2F38-48D5-ADC3-590A80F249D0}" dt="2022-06-06T11:10:42.418" v="32"/>
          <ac:grpSpMkLst>
            <pc:docMk/>
            <pc:sldMk cId="1470646228" sldId="293"/>
            <ac:grpSpMk id="14" creationId="{8E3B2E24-9EB3-7719-7E03-7CB9BA111520}"/>
          </ac:grpSpMkLst>
        </pc:grpChg>
        <pc:picChg chg="mod">
          <ac:chgData name="Beth Tennyson" userId="1ecceb97-a249-4b81-803f-86b8c3e4d57b" providerId="ADAL" clId="{225DAA23-2F38-48D5-ADC3-590A80F249D0}" dt="2022-06-06T11:10:46.544" v="34" actId="1076"/>
          <ac:picMkLst>
            <pc:docMk/>
            <pc:sldMk cId="1470646228" sldId="293"/>
            <ac:picMk id="2" creationId="{44DEB07C-AC0E-4531-A5F0-BF6F47338DE9}"/>
          </ac:picMkLst>
        </pc:picChg>
        <pc:picChg chg="mod">
          <ac:chgData name="Beth Tennyson" userId="1ecceb97-a249-4b81-803f-86b8c3e4d57b" providerId="ADAL" clId="{225DAA23-2F38-48D5-ADC3-590A80F249D0}" dt="2022-06-06T11:10:42.418" v="32"/>
          <ac:picMkLst>
            <pc:docMk/>
            <pc:sldMk cId="1470646228" sldId="293"/>
            <ac:picMk id="16" creationId="{E2F24C14-4183-E017-DB1E-E1980BF67976}"/>
          </ac:picMkLst>
        </pc:picChg>
        <pc:picChg chg="mod">
          <ac:chgData name="Beth Tennyson" userId="1ecceb97-a249-4b81-803f-86b8c3e4d57b" providerId="ADAL" clId="{225DAA23-2F38-48D5-ADC3-590A80F249D0}" dt="2022-06-06T11:10:45.214" v="33" actId="1076"/>
          <ac:picMkLst>
            <pc:docMk/>
            <pc:sldMk cId="1470646228" sldId="293"/>
            <ac:picMk id="1036" creationId="{D3B497A0-AFC4-492E-8D08-B3F47DB5981E}"/>
          </ac:picMkLst>
        </pc:picChg>
        <pc:picChg chg="mod">
          <ac:chgData name="Beth Tennyson" userId="1ecceb97-a249-4b81-803f-86b8c3e4d57b" providerId="ADAL" clId="{225DAA23-2F38-48D5-ADC3-590A80F249D0}" dt="2022-06-06T11:10:41.028" v="31" actId="1035"/>
          <ac:picMkLst>
            <pc:docMk/>
            <pc:sldMk cId="1470646228" sldId="293"/>
            <ac:picMk id="1038" creationId="{7A72D5AA-B450-478A-9C76-7B47B16E0006}"/>
          </ac:picMkLst>
        </pc:picChg>
        <pc:picChg chg="mod">
          <ac:chgData name="Beth Tennyson" userId="1ecceb97-a249-4b81-803f-86b8c3e4d57b" providerId="ADAL" clId="{225DAA23-2F38-48D5-ADC3-590A80F249D0}" dt="2022-06-06T11:10:41.028" v="31" actId="1035"/>
          <ac:picMkLst>
            <pc:docMk/>
            <pc:sldMk cId="1470646228" sldId="293"/>
            <ac:picMk id="1040" creationId="{FA659C1E-8E68-4D65-BB63-49452BAE2D12}"/>
          </ac:picMkLst>
        </pc:picChg>
        <pc:picChg chg="mod">
          <ac:chgData name="Beth Tennyson" userId="1ecceb97-a249-4b81-803f-86b8c3e4d57b" providerId="ADAL" clId="{225DAA23-2F38-48D5-ADC3-590A80F249D0}" dt="2022-06-06T11:10:41.028" v="31" actId="1035"/>
          <ac:picMkLst>
            <pc:docMk/>
            <pc:sldMk cId="1470646228" sldId="293"/>
            <ac:picMk id="1042" creationId="{91937E32-BE99-4842-8489-7446454D67ED}"/>
          </ac:picMkLst>
        </pc:picChg>
      </pc:sldChg>
      <pc:sldChg chg="addSp modSp mod">
        <pc:chgData name="Beth Tennyson" userId="1ecceb97-a249-4b81-803f-86b8c3e4d57b" providerId="ADAL" clId="{225DAA23-2F38-48D5-ADC3-590A80F249D0}" dt="2022-06-06T11:11:25.032" v="53" actId="1035"/>
        <pc:sldMkLst>
          <pc:docMk/>
          <pc:sldMk cId="1194392591" sldId="300"/>
        </pc:sldMkLst>
        <pc:spChg chg="add mod ord">
          <ac:chgData name="Beth Tennyson" userId="1ecceb97-a249-4b81-803f-86b8c3e4d57b" providerId="ADAL" clId="{225DAA23-2F38-48D5-ADC3-590A80F249D0}" dt="2022-06-06T11:11:25.032" v="53" actId="1035"/>
          <ac:spMkLst>
            <pc:docMk/>
            <pc:sldMk cId="1194392591" sldId="300"/>
            <ac:spMk id="3" creationId="{D07F0AED-A7EC-6434-5808-AA4BF326FC73}"/>
          </ac:spMkLst>
        </pc:spChg>
        <pc:spChg chg="mod">
          <ac:chgData name="Beth Tennyson" userId="1ecceb97-a249-4b81-803f-86b8c3e4d57b" providerId="ADAL" clId="{225DAA23-2F38-48D5-ADC3-590A80F249D0}" dt="2022-06-06T11:11:07.478" v="38"/>
          <ac:spMkLst>
            <pc:docMk/>
            <pc:sldMk cId="1194392591" sldId="300"/>
            <ac:spMk id="14" creationId="{2D124B25-8075-2E60-33DA-D6AB981172A7}"/>
          </ac:spMkLst>
        </pc:spChg>
        <pc:grpChg chg="add mod">
          <ac:chgData name="Beth Tennyson" userId="1ecceb97-a249-4b81-803f-86b8c3e4d57b" providerId="ADAL" clId="{225DAA23-2F38-48D5-ADC3-590A80F249D0}" dt="2022-06-06T11:11:07.478" v="38"/>
          <ac:grpSpMkLst>
            <pc:docMk/>
            <pc:sldMk cId="1194392591" sldId="300"/>
            <ac:grpSpMk id="9" creationId="{73AD8818-5629-D923-915C-6D0BA640799A}"/>
          </ac:grpSpMkLst>
        </pc:grpChg>
        <pc:picChg chg="mod">
          <ac:chgData name="Beth Tennyson" userId="1ecceb97-a249-4b81-803f-86b8c3e4d57b" providerId="ADAL" clId="{225DAA23-2F38-48D5-ADC3-590A80F249D0}" dt="2022-06-06T11:11:07.478" v="38"/>
          <ac:picMkLst>
            <pc:docMk/>
            <pc:sldMk cId="1194392591" sldId="300"/>
            <ac:picMk id="11" creationId="{A3460152-AD2C-C2FD-1417-581859B3D934}"/>
          </ac:picMkLst>
        </pc:picChg>
      </pc:sldChg>
      <pc:sldChg chg="addSp modSp mod">
        <pc:chgData name="Beth Tennyson" userId="1ecceb97-a249-4b81-803f-86b8c3e4d57b" providerId="ADAL" clId="{225DAA23-2F38-48D5-ADC3-590A80F249D0}" dt="2022-06-06T11:11:40.964" v="56"/>
        <pc:sldMkLst>
          <pc:docMk/>
          <pc:sldMk cId="304213862" sldId="301"/>
        </pc:sldMkLst>
        <pc:spChg chg="mod">
          <ac:chgData name="Beth Tennyson" userId="1ecceb97-a249-4b81-803f-86b8c3e4d57b" providerId="ADAL" clId="{225DAA23-2F38-48D5-ADC3-590A80F249D0}" dt="2022-06-06T11:11:40.964" v="56"/>
          <ac:spMkLst>
            <pc:docMk/>
            <pc:sldMk cId="304213862" sldId="301"/>
            <ac:spMk id="5" creationId="{37D24B44-6B3B-6A69-DA21-DB2C03672DCA}"/>
          </ac:spMkLst>
        </pc:spChg>
        <pc:grpChg chg="add mod">
          <ac:chgData name="Beth Tennyson" userId="1ecceb97-a249-4b81-803f-86b8c3e4d57b" providerId="ADAL" clId="{225DAA23-2F38-48D5-ADC3-590A80F249D0}" dt="2022-06-06T11:11:40.964" v="56"/>
          <ac:grpSpMkLst>
            <pc:docMk/>
            <pc:sldMk cId="304213862" sldId="301"/>
            <ac:grpSpMk id="3" creationId="{62BF7BA2-C214-534E-BD8E-43B7A8FD8E26}"/>
          </ac:grpSpMkLst>
        </pc:grpChg>
        <pc:picChg chg="mod">
          <ac:chgData name="Beth Tennyson" userId="1ecceb97-a249-4b81-803f-86b8c3e4d57b" providerId="ADAL" clId="{225DAA23-2F38-48D5-ADC3-590A80F249D0}" dt="2022-06-06T11:11:36.316" v="55" actId="1076"/>
          <ac:picMkLst>
            <pc:docMk/>
            <pc:sldMk cId="304213862" sldId="301"/>
            <ac:picMk id="2" creationId="{288138A5-82C7-4A31-BFD7-4D28EC49F705}"/>
          </ac:picMkLst>
        </pc:picChg>
        <pc:picChg chg="mod">
          <ac:chgData name="Beth Tennyson" userId="1ecceb97-a249-4b81-803f-86b8c3e4d57b" providerId="ADAL" clId="{225DAA23-2F38-48D5-ADC3-590A80F249D0}" dt="2022-06-06T11:11:40.964" v="56"/>
          <ac:picMkLst>
            <pc:docMk/>
            <pc:sldMk cId="304213862" sldId="301"/>
            <ac:picMk id="4" creationId="{FA5650B8-FA14-645C-182B-E50A4B2AB97B}"/>
          </ac:picMkLst>
        </pc:picChg>
      </pc:sldChg>
      <pc:sldChg chg="addSp modSp">
        <pc:chgData name="Beth Tennyson" userId="1ecceb97-a249-4b81-803f-86b8c3e4d57b" providerId="ADAL" clId="{225DAA23-2F38-48D5-ADC3-590A80F249D0}" dt="2022-06-06T11:11:46.800" v="57"/>
        <pc:sldMkLst>
          <pc:docMk/>
          <pc:sldMk cId="2688099064" sldId="302"/>
        </pc:sldMkLst>
        <pc:spChg chg="mod">
          <ac:chgData name="Beth Tennyson" userId="1ecceb97-a249-4b81-803f-86b8c3e4d57b" providerId="ADAL" clId="{225DAA23-2F38-48D5-ADC3-590A80F249D0}" dt="2022-06-06T11:11:46.800" v="57"/>
          <ac:spMkLst>
            <pc:docMk/>
            <pc:sldMk cId="2688099064" sldId="302"/>
            <ac:spMk id="5" creationId="{7805C959-180C-9831-BF30-29CF2C5E20B4}"/>
          </ac:spMkLst>
        </pc:spChg>
        <pc:grpChg chg="add mod">
          <ac:chgData name="Beth Tennyson" userId="1ecceb97-a249-4b81-803f-86b8c3e4d57b" providerId="ADAL" clId="{225DAA23-2F38-48D5-ADC3-590A80F249D0}" dt="2022-06-06T11:11:46.800" v="57"/>
          <ac:grpSpMkLst>
            <pc:docMk/>
            <pc:sldMk cId="2688099064" sldId="302"/>
            <ac:grpSpMk id="3" creationId="{99958077-C6B2-7B84-6B43-53B4D206D67E}"/>
          </ac:grpSpMkLst>
        </pc:grpChg>
        <pc:picChg chg="mod">
          <ac:chgData name="Beth Tennyson" userId="1ecceb97-a249-4b81-803f-86b8c3e4d57b" providerId="ADAL" clId="{225DAA23-2F38-48D5-ADC3-590A80F249D0}" dt="2022-06-06T11:11:46.800" v="57"/>
          <ac:picMkLst>
            <pc:docMk/>
            <pc:sldMk cId="2688099064" sldId="302"/>
            <ac:picMk id="4" creationId="{3A167198-E0F4-608B-A0E6-18100A85E3AF}"/>
          </ac:picMkLst>
        </pc:picChg>
      </pc:sldChg>
      <pc:sldChg chg="addSp modSp">
        <pc:chgData name="Beth Tennyson" userId="1ecceb97-a249-4b81-803f-86b8c3e4d57b" providerId="ADAL" clId="{225DAA23-2F38-48D5-ADC3-590A80F249D0}" dt="2022-06-06T11:12:06.871" v="65"/>
        <pc:sldMkLst>
          <pc:docMk/>
          <pc:sldMk cId="1465863192" sldId="303"/>
        </pc:sldMkLst>
        <pc:spChg chg="mod">
          <ac:chgData name="Beth Tennyson" userId="1ecceb97-a249-4b81-803f-86b8c3e4d57b" providerId="ADAL" clId="{225DAA23-2F38-48D5-ADC3-590A80F249D0}" dt="2022-06-06T11:12:06.871" v="65"/>
          <ac:spMkLst>
            <pc:docMk/>
            <pc:sldMk cId="1465863192" sldId="303"/>
            <ac:spMk id="8" creationId="{AAA5583E-8BCF-516C-4D5F-BF26B5F5C19B}"/>
          </ac:spMkLst>
        </pc:spChg>
        <pc:grpChg chg="add mod">
          <ac:chgData name="Beth Tennyson" userId="1ecceb97-a249-4b81-803f-86b8c3e4d57b" providerId="ADAL" clId="{225DAA23-2F38-48D5-ADC3-590A80F249D0}" dt="2022-06-06T11:12:06.871" v="65"/>
          <ac:grpSpMkLst>
            <pc:docMk/>
            <pc:sldMk cId="1465863192" sldId="303"/>
            <ac:grpSpMk id="6" creationId="{B0D561AC-11F7-5019-6419-8C49A68D0291}"/>
          </ac:grpSpMkLst>
        </pc:grpChg>
        <pc:picChg chg="mod">
          <ac:chgData name="Beth Tennyson" userId="1ecceb97-a249-4b81-803f-86b8c3e4d57b" providerId="ADAL" clId="{225DAA23-2F38-48D5-ADC3-590A80F249D0}" dt="2022-06-06T11:12:06.871" v="65"/>
          <ac:picMkLst>
            <pc:docMk/>
            <pc:sldMk cId="1465863192" sldId="303"/>
            <ac:picMk id="7" creationId="{8F40E906-5422-C77F-5EFE-4979DBCE28C7}"/>
          </ac:picMkLst>
        </pc:picChg>
      </pc:sldChg>
      <pc:sldChg chg="addSp delSp modSp">
        <pc:chgData name="Beth Tennyson" userId="1ecceb97-a249-4b81-803f-86b8c3e4d57b" providerId="ADAL" clId="{225DAA23-2F38-48D5-ADC3-590A80F249D0}" dt="2022-06-06T11:12:04.759" v="64" actId="1076"/>
        <pc:sldMkLst>
          <pc:docMk/>
          <pc:sldMk cId="4024726896" sldId="304"/>
        </pc:sldMkLst>
        <pc:spChg chg="mod">
          <ac:chgData name="Beth Tennyson" userId="1ecceb97-a249-4b81-803f-86b8c3e4d57b" providerId="ADAL" clId="{225DAA23-2F38-48D5-ADC3-590A80F249D0}" dt="2022-06-06T11:11:57.863" v="61"/>
          <ac:spMkLst>
            <pc:docMk/>
            <pc:sldMk cId="4024726896" sldId="304"/>
            <ac:spMk id="8" creationId="{8802DBBD-B07F-6FC9-F4D2-E798BD663B09}"/>
          </ac:spMkLst>
        </pc:spChg>
        <pc:spChg chg="mod">
          <ac:chgData name="Beth Tennyson" userId="1ecceb97-a249-4b81-803f-86b8c3e4d57b" providerId="ADAL" clId="{225DAA23-2F38-48D5-ADC3-590A80F249D0}" dt="2022-06-06T11:12:04.759" v="64" actId="1076"/>
          <ac:spMkLst>
            <pc:docMk/>
            <pc:sldMk cId="4024726896" sldId="304"/>
            <ac:spMk id="11" creationId="{6E626247-423D-673A-502E-1820723C7B6E}"/>
          </ac:spMkLst>
        </pc:spChg>
        <pc:grpChg chg="add del mod">
          <ac:chgData name="Beth Tennyson" userId="1ecceb97-a249-4b81-803f-86b8c3e4d57b" providerId="ADAL" clId="{225DAA23-2F38-48D5-ADC3-590A80F249D0}" dt="2022-06-06T11:11:59.279" v="62"/>
          <ac:grpSpMkLst>
            <pc:docMk/>
            <pc:sldMk cId="4024726896" sldId="304"/>
            <ac:grpSpMk id="6" creationId="{2A5EA8CB-4A1E-02CB-04CF-CE2A3AF4118F}"/>
          </ac:grpSpMkLst>
        </pc:grpChg>
        <pc:grpChg chg="add mod">
          <ac:chgData name="Beth Tennyson" userId="1ecceb97-a249-4b81-803f-86b8c3e4d57b" providerId="ADAL" clId="{225DAA23-2F38-48D5-ADC3-590A80F249D0}" dt="2022-06-06T11:12:04.759" v="64" actId="1076"/>
          <ac:grpSpMkLst>
            <pc:docMk/>
            <pc:sldMk cId="4024726896" sldId="304"/>
            <ac:grpSpMk id="9" creationId="{46D83475-309E-461E-7911-853419FC2469}"/>
          </ac:grpSpMkLst>
        </pc:grpChg>
        <pc:picChg chg="mod">
          <ac:chgData name="Beth Tennyson" userId="1ecceb97-a249-4b81-803f-86b8c3e4d57b" providerId="ADAL" clId="{225DAA23-2F38-48D5-ADC3-590A80F249D0}" dt="2022-06-06T11:11:57.863" v="61"/>
          <ac:picMkLst>
            <pc:docMk/>
            <pc:sldMk cId="4024726896" sldId="304"/>
            <ac:picMk id="7" creationId="{D717E5EA-7298-82D8-D08E-99C90A81EFFA}"/>
          </ac:picMkLst>
        </pc:picChg>
        <pc:picChg chg="mod">
          <ac:chgData name="Beth Tennyson" userId="1ecceb97-a249-4b81-803f-86b8c3e4d57b" providerId="ADAL" clId="{225DAA23-2F38-48D5-ADC3-590A80F249D0}" dt="2022-06-06T11:12:04.759" v="64" actId="1076"/>
          <ac:picMkLst>
            <pc:docMk/>
            <pc:sldMk cId="4024726896" sldId="304"/>
            <ac:picMk id="10" creationId="{60403876-06A8-7672-B889-EC71FFB94F29}"/>
          </ac:picMkLst>
        </pc:picChg>
      </pc:sldChg>
    </pc:docChg>
  </pc:docChgLst>
  <pc:docChgLst>
    <pc:chgData name="Stuart MacPherson" userId="dab5aaca-b916-4d38-b3fd-940fee72fba2" providerId="ADAL" clId="{A6A7152E-9DB2-416E-B722-214C0E8F6458}"/>
    <pc:docChg chg="delSld">
      <pc:chgData name="Stuart MacPherson" userId="dab5aaca-b916-4d38-b3fd-940fee72fba2" providerId="ADAL" clId="{A6A7152E-9DB2-416E-B722-214C0E8F6458}" dt="2022-02-16T23:25:25.256" v="5" actId="47"/>
      <pc:docMkLst>
        <pc:docMk/>
      </pc:docMkLst>
      <pc:sldChg chg="del">
        <pc:chgData name="Stuart MacPherson" userId="dab5aaca-b916-4d38-b3fd-940fee72fba2" providerId="ADAL" clId="{A6A7152E-9DB2-416E-B722-214C0E8F6458}" dt="2022-02-16T23:25:09.816" v="0" actId="47"/>
        <pc:sldMkLst>
          <pc:docMk/>
          <pc:sldMk cId="2403432640" sldId="261"/>
        </pc:sldMkLst>
      </pc:sldChg>
      <pc:sldChg chg="del">
        <pc:chgData name="Stuart MacPherson" userId="dab5aaca-b916-4d38-b3fd-940fee72fba2" providerId="ADAL" clId="{A6A7152E-9DB2-416E-B722-214C0E8F6458}" dt="2022-02-16T23:25:14.599" v="4" actId="47"/>
        <pc:sldMkLst>
          <pc:docMk/>
          <pc:sldMk cId="606423072" sldId="262"/>
        </pc:sldMkLst>
      </pc:sldChg>
      <pc:sldChg chg="del">
        <pc:chgData name="Stuart MacPherson" userId="dab5aaca-b916-4d38-b3fd-940fee72fba2" providerId="ADAL" clId="{A6A7152E-9DB2-416E-B722-214C0E8F6458}" dt="2022-02-16T23:25:12.071" v="2" actId="47"/>
        <pc:sldMkLst>
          <pc:docMk/>
          <pc:sldMk cId="1298098600" sldId="263"/>
        </pc:sldMkLst>
      </pc:sldChg>
      <pc:sldChg chg="del">
        <pc:chgData name="Stuart MacPherson" userId="dab5aaca-b916-4d38-b3fd-940fee72fba2" providerId="ADAL" clId="{A6A7152E-9DB2-416E-B722-214C0E8F6458}" dt="2022-02-16T23:25:25.256" v="5" actId="47"/>
        <pc:sldMkLst>
          <pc:docMk/>
          <pc:sldMk cId="737396026" sldId="265"/>
        </pc:sldMkLst>
      </pc:sldChg>
      <pc:sldChg chg="del">
        <pc:chgData name="Stuart MacPherson" userId="dab5aaca-b916-4d38-b3fd-940fee72fba2" providerId="ADAL" clId="{A6A7152E-9DB2-416E-B722-214C0E8F6458}" dt="2022-02-16T23:25:11.431" v="1" actId="47"/>
        <pc:sldMkLst>
          <pc:docMk/>
          <pc:sldMk cId="19063232" sldId="272"/>
        </pc:sldMkLst>
      </pc:sldChg>
      <pc:sldChg chg="del">
        <pc:chgData name="Stuart MacPherson" userId="dab5aaca-b916-4d38-b3fd-940fee72fba2" providerId="ADAL" clId="{A6A7152E-9DB2-416E-B722-214C0E8F6458}" dt="2022-02-16T23:25:12.867" v="3" actId="47"/>
        <pc:sldMkLst>
          <pc:docMk/>
          <pc:sldMk cId="560177714" sldId="273"/>
        </pc:sldMkLst>
      </pc:sldChg>
    </pc:docChg>
  </pc:docChgLst>
  <pc:docChgLst>
    <pc:chgData name="Stuart Macpherson" userId="6dbc538f-6d1b-44d0-a371-34341a1fdf05" providerId="ADAL" clId="{A6A7152E-9DB2-416E-B722-214C0E8F6458}"/>
    <pc:docChg chg="undo custSel addSld delSld modSld">
      <pc:chgData name="Stuart Macpherson" userId="6dbc538f-6d1b-44d0-a371-34341a1fdf05" providerId="ADAL" clId="{A6A7152E-9DB2-416E-B722-214C0E8F6458}" dt="2022-06-06T16:41:27.616" v="5091" actId="20577"/>
      <pc:docMkLst>
        <pc:docMk/>
      </pc:docMkLst>
      <pc:sldChg chg="del">
        <pc:chgData name="Stuart Macpherson" userId="6dbc538f-6d1b-44d0-a371-34341a1fdf05" providerId="ADAL" clId="{A6A7152E-9DB2-416E-B722-214C0E8F6458}" dt="2022-02-16T23:26:05.480" v="7" actId="47"/>
        <pc:sldMkLst>
          <pc:docMk/>
          <pc:sldMk cId="1378196310" sldId="256"/>
        </pc:sldMkLst>
      </pc:sldChg>
      <pc:sldChg chg="del">
        <pc:chgData name="Stuart Macpherson" userId="6dbc538f-6d1b-44d0-a371-34341a1fdf05" providerId="ADAL" clId="{A6A7152E-9DB2-416E-B722-214C0E8F6458}" dt="2022-02-16T23:26:05.900" v="8" actId="47"/>
        <pc:sldMkLst>
          <pc:docMk/>
          <pc:sldMk cId="4196456325" sldId="257"/>
        </pc:sldMkLst>
      </pc:sldChg>
      <pc:sldChg chg="del">
        <pc:chgData name="Stuart Macpherson" userId="6dbc538f-6d1b-44d0-a371-34341a1fdf05" providerId="ADAL" clId="{A6A7152E-9DB2-416E-B722-214C0E8F6458}" dt="2022-02-16T23:26:06.394" v="9" actId="47"/>
        <pc:sldMkLst>
          <pc:docMk/>
          <pc:sldMk cId="574501905" sldId="258"/>
        </pc:sldMkLst>
      </pc:sldChg>
      <pc:sldChg chg="del">
        <pc:chgData name="Stuart Macpherson" userId="6dbc538f-6d1b-44d0-a371-34341a1fdf05" providerId="ADAL" clId="{A6A7152E-9DB2-416E-B722-214C0E8F6458}" dt="2022-02-16T23:26:06.868" v="10" actId="47"/>
        <pc:sldMkLst>
          <pc:docMk/>
          <pc:sldMk cId="1668821054" sldId="259"/>
        </pc:sldMkLst>
      </pc:sldChg>
      <pc:sldChg chg="del">
        <pc:chgData name="Stuart Macpherson" userId="6dbc538f-6d1b-44d0-a371-34341a1fdf05" providerId="ADAL" clId="{A6A7152E-9DB2-416E-B722-214C0E8F6458}" dt="2022-02-16T23:26:04.403" v="6" actId="47"/>
        <pc:sldMkLst>
          <pc:docMk/>
          <pc:sldMk cId="685080362" sldId="264"/>
        </pc:sldMkLst>
      </pc:sldChg>
      <pc:sldChg chg="modSp add del mod">
        <pc:chgData name="Stuart Macpherson" userId="6dbc538f-6d1b-44d0-a371-34341a1fdf05" providerId="ADAL" clId="{A6A7152E-9DB2-416E-B722-214C0E8F6458}" dt="2022-02-17T17:05:14.207" v="214" actId="47"/>
        <pc:sldMkLst>
          <pc:docMk/>
          <pc:sldMk cId="937098955" sldId="266"/>
        </pc:sldMkLst>
        <pc:spChg chg="mod">
          <ac:chgData name="Stuart Macpherson" userId="6dbc538f-6d1b-44d0-a371-34341a1fdf05" providerId="ADAL" clId="{A6A7152E-9DB2-416E-B722-214C0E8F6458}" dt="2022-02-16T17:30:18.505" v="1" actId="2711"/>
          <ac:spMkLst>
            <pc:docMk/>
            <pc:sldMk cId="937098955" sldId="266"/>
            <ac:spMk id="18" creationId="{10D4748A-11AF-483A-93A3-C00E3820C478}"/>
          </ac:spMkLst>
        </pc:spChg>
        <pc:spChg chg="mod">
          <ac:chgData name="Stuart Macpherson" userId="6dbc538f-6d1b-44d0-a371-34341a1fdf05" providerId="ADAL" clId="{A6A7152E-9DB2-416E-B722-214C0E8F6458}" dt="2022-02-16T17:30:13.582" v="0" actId="2711"/>
          <ac:spMkLst>
            <pc:docMk/>
            <pc:sldMk cId="937098955" sldId="266"/>
            <ac:spMk id="45" creationId="{D06E4CC3-E704-4FE6-A1FD-7875931DF975}"/>
          </ac:spMkLst>
        </pc:spChg>
      </pc:sldChg>
      <pc:sldChg chg="addSp modSp mod setBg delCm modCm modNotesTx">
        <pc:chgData name="Stuart Macpherson" userId="6dbc538f-6d1b-44d0-a371-34341a1fdf05" providerId="ADAL" clId="{A6A7152E-9DB2-416E-B722-214C0E8F6458}" dt="2022-02-22T14:19:45.219" v="3855" actId="20577"/>
        <pc:sldMkLst>
          <pc:docMk/>
          <pc:sldMk cId="2194607952" sldId="267"/>
        </pc:sldMkLst>
        <pc:spChg chg="mod ord">
          <ac:chgData name="Stuart Macpherson" userId="6dbc538f-6d1b-44d0-a371-34341a1fdf05" providerId="ADAL" clId="{A6A7152E-9DB2-416E-B722-214C0E8F6458}" dt="2022-02-22T13:40:12.894" v="3287" actId="207"/>
          <ac:spMkLst>
            <pc:docMk/>
            <pc:sldMk cId="2194607952" sldId="267"/>
            <ac:spMk id="2" creationId="{0245CE65-EF48-4AA2-A549-59D6ACB32B21}"/>
          </ac:spMkLst>
        </pc:spChg>
        <pc:spChg chg="add mod ord">
          <ac:chgData name="Stuart Macpherson" userId="6dbc538f-6d1b-44d0-a371-34341a1fdf05" providerId="ADAL" clId="{A6A7152E-9DB2-416E-B722-214C0E8F6458}" dt="2022-02-22T13:39:46.792" v="3281" actId="1076"/>
          <ac:spMkLst>
            <pc:docMk/>
            <pc:sldMk cId="2194607952" sldId="267"/>
            <ac:spMk id="3" creationId="{E0D1F09B-143F-4C86-93F9-61D9CD34240D}"/>
          </ac:spMkLst>
        </pc:spChg>
        <pc:spChg chg="mod">
          <ac:chgData name="Stuart Macpherson" userId="6dbc538f-6d1b-44d0-a371-34341a1fdf05" providerId="ADAL" clId="{A6A7152E-9DB2-416E-B722-214C0E8F6458}" dt="2022-02-22T13:39:41.732" v="3279" actId="1076"/>
          <ac:spMkLst>
            <pc:docMk/>
            <pc:sldMk cId="2194607952" sldId="267"/>
            <ac:spMk id="5" creationId="{BE5D88D7-5DB7-4002-8C4C-56912D84BC0E}"/>
          </ac:spMkLst>
        </pc:spChg>
        <pc:spChg chg="add mod">
          <ac:chgData name="Stuart Macpherson" userId="6dbc538f-6d1b-44d0-a371-34341a1fdf05" providerId="ADAL" clId="{A6A7152E-9DB2-416E-B722-214C0E8F6458}" dt="2022-02-22T13:39:55.950" v="3284" actId="1076"/>
          <ac:spMkLst>
            <pc:docMk/>
            <pc:sldMk cId="2194607952" sldId="267"/>
            <ac:spMk id="6" creationId="{7E78B8EE-4A92-4E18-85B1-88681F06FEEF}"/>
          </ac:spMkLst>
        </pc:spChg>
        <pc:spChg chg="mod">
          <ac:chgData name="Stuart Macpherson" userId="6dbc538f-6d1b-44d0-a371-34341a1fdf05" providerId="ADAL" clId="{A6A7152E-9DB2-416E-B722-214C0E8F6458}" dt="2022-02-22T13:39:46.792" v="3281" actId="1076"/>
          <ac:spMkLst>
            <pc:docMk/>
            <pc:sldMk cId="2194607952" sldId="267"/>
            <ac:spMk id="7" creationId="{BDAF6372-3BA4-41FD-B3B1-A6AEBD64239D}"/>
          </ac:spMkLst>
        </pc:spChg>
        <pc:spChg chg="add mod ord">
          <ac:chgData name="Stuart Macpherson" userId="6dbc538f-6d1b-44d0-a371-34341a1fdf05" providerId="ADAL" clId="{A6A7152E-9DB2-416E-B722-214C0E8F6458}" dt="2022-02-22T13:39:41.732" v="3279" actId="1076"/>
          <ac:spMkLst>
            <pc:docMk/>
            <pc:sldMk cId="2194607952" sldId="267"/>
            <ac:spMk id="8" creationId="{92036A95-8C6E-4E66-A8FF-135A65723651}"/>
          </ac:spMkLst>
        </pc:spChg>
        <pc:spChg chg="add mod ord">
          <ac:chgData name="Stuart Macpherson" userId="6dbc538f-6d1b-44d0-a371-34341a1fdf05" providerId="ADAL" clId="{A6A7152E-9DB2-416E-B722-214C0E8F6458}" dt="2022-02-22T13:39:59.025" v="3285" actId="167"/>
          <ac:spMkLst>
            <pc:docMk/>
            <pc:sldMk cId="2194607952" sldId="267"/>
            <ac:spMk id="9" creationId="{883B041D-B0BA-42CA-903E-D1207FABEE2F}"/>
          </ac:spMkLst>
        </pc:spChg>
      </pc:sldChg>
      <pc:sldChg chg="modSp add del mod delCm modCm">
        <pc:chgData name="Stuart Macpherson" userId="6dbc538f-6d1b-44d0-a371-34341a1fdf05" providerId="ADAL" clId="{A6A7152E-9DB2-416E-B722-214C0E8F6458}" dt="2022-02-17T17:05:16.355" v="215" actId="47"/>
        <pc:sldMkLst>
          <pc:docMk/>
          <pc:sldMk cId="2265579398" sldId="268"/>
        </pc:sldMkLst>
        <pc:spChg chg="mod">
          <ac:chgData name="Stuart Macpherson" userId="6dbc538f-6d1b-44d0-a371-34341a1fdf05" providerId="ADAL" clId="{A6A7152E-9DB2-416E-B722-214C0E8F6458}" dt="2022-02-16T17:30:42.971" v="5" actId="2711"/>
          <ac:spMkLst>
            <pc:docMk/>
            <pc:sldMk cId="2265579398" sldId="268"/>
            <ac:spMk id="45" creationId="{D06E4CC3-E704-4FE6-A1FD-7875931DF975}"/>
          </ac:spMkLst>
        </pc:spChg>
      </pc:sldChg>
      <pc:sldChg chg="del">
        <pc:chgData name="Stuart Macpherson" userId="6dbc538f-6d1b-44d0-a371-34341a1fdf05" providerId="ADAL" clId="{A6A7152E-9DB2-416E-B722-214C0E8F6458}" dt="2022-02-16T23:29:38.814" v="134" actId="47"/>
        <pc:sldMkLst>
          <pc:docMk/>
          <pc:sldMk cId="3595082315" sldId="269"/>
        </pc:sldMkLst>
      </pc:sldChg>
      <pc:sldChg chg="modSp mod setBg addCm delCm modNotesTx">
        <pc:chgData name="Stuart Macpherson" userId="6dbc538f-6d1b-44d0-a371-34341a1fdf05" providerId="ADAL" clId="{A6A7152E-9DB2-416E-B722-214C0E8F6458}" dt="2022-06-06T16:34:46.980" v="4752" actId="115"/>
        <pc:sldMkLst>
          <pc:docMk/>
          <pc:sldMk cId="466756076" sldId="270"/>
        </pc:sldMkLst>
        <pc:spChg chg="mod">
          <ac:chgData name="Stuart Macpherson" userId="6dbc538f-6d1b-44d0-a371-34341a1fdf05" providerId="ADAL" clId="{A6A7152E-9DB2-416E-B722-214C0E8F6458}" dt="2022-02-22T11:30:34.012" v="1468" actId="403"/>
          <ac:spMkLst>
            <pc:docMk/>
            <pc:sldMk cId="466756076" sldId="270"/>
            <ac:spMk id="2" creationId="{D037B5CA-8563-40AB-AA23-7DA695CF87A3}"/>
          </ac:spMkLst>
        </pc:spChg>
        <pc:picChg chg="mod">
          <ac:chgData name="Stuart Macpherson" userId="6dbc538f-6d1b-44d0-a371-34341a1fdf05" providerId="ADAL" clId="{A6A7152E-9DB2-416E-B722-214C0E8F6458}" dt="2022-02-22T11:44:24.572" v="1659" actId="1038"/>
          <ac:picMkLst>
            <pc:docMk/>
            <pc:sldMk cId="466756076" sldId="270"/>
            <ac:picMk id="9218" creationId="{330DECA9-C923-4DED-BE9F-941C988DF5CD}"/>
          </ac:picMkLst>
        </pc:picChg>
      </pc:sldChg>
      <pc:sldChg chg="modSp mod setBg addCm delCm modCm modNotesTx">
        <pc:chgData name="Stuart Macpherson" userId="6dbc538f-6d1b-44d0-a371-34341a1fdf05" providerId="ADAL" clId="{A6A7152E-9DB2-416E-B722-214C0E8F6458}" dt="2022-06-06T16:39:33.906" v="5066"/>
        <pc:sldMkLst>
          <pc:docMk/>
          <pc:sldMk cId="1959920573" sldId="271"/>
        </pc:sldMkLst>
        <pc:spChg chg="mod">
          <ac:chgData name="Stuart Macpherson" userId="6dbc538f-6d1b-44d0-a371-34341a1fdf05" providerId="ADAL" clId="{A6A7152E-9DB2-416E-B722-214C0E8F6458}" dt="2022-02-22T11:45:00.953" v="1665" actId="1076"/>
          <ac:spMkLst>
            <pc:docMk/>
            <pc:sldMk cId="1959920573" sldId="271"/>
            <ac:spMk id="2" creationId="{D037B5CA-8563-40AB-AA23-7DA695CF87A3}"/>
          </ac:spMkLst>
        </pc:spChg>
        <pc:picChg chg="mod">
          <ac:chgData name="Stuart Macpherson" userId="6dbc538f-6d1b-44d0-a371-34341a1fdf05" providerId="ADAL" clId="{A6A7152E-9DB2-416E-B722-214C0E8F6458}" dt="2022-02-22T11:44:53.744" v="1664" actId="14100"/>
          <ac:picMkLst>
            <pc:docMk/>
            <pc:sldMk cId="1959920573" sldId="271"/>
            <ac:picMk id="10242" creationId="{00782E40-C77F-4BB3-A784-C7108FB8D221}"/>
          </ac:picMkLst>
        </pc:picChg>
      </pc:sldChg>
      <pc:sldChg chg="del">
        <pc:chgData name="Stuart Macpherson" userId="6dbc538f-6d1b-44d0-a371-34341a1fdf05" providerId="ADAL" clId="{A6A7152E-9DB2-416E-B722-214C0E8F6458}" dt="2022-02-16T23:29:18.738" v="133" actId="47"/>
        <pc:sldMkLst>
          <pc:docMk/>
          <pc:sldMk cId="2524364798" sldId="274"/>
        </pc:sldMkLst>
      </pc:sldChg>
      <pc:sldChg chg="del">
        <pc:chgData name="Stuart Macpherson" userId="6dbc538f-6d1b-44d0-a371-34341a1fdf05" providerId="ADAL" clId="{A6A7152E-9DB2-416E-B722-214C0E8F6458}" dt="2022-02-16T23:26:08.472" v="11" actId="47"/>
        <pc:sldMkLst>
          <pc:docMk/>
          <pc:sldMk cId="2814067626" sldId="275"/>
        </pc:sldMkLst>
      </pc:sldChg>
      <pc:sldChg chg="del">
        <pc:chgData name="Stuart Macpherson" userId="6dbc538f-6d1b-44d0-a371-34341a1fdf05" providerId="ADAL" clId="{A6A7152E-9DB2-416E-B722-214C0E8F6458}" dt="2022-02-16T23:26:28.595" v="15" actId="47"/>
        <pc:sldMkLst>
          <pc:docMk/>
          <pc:sldMk cId="2010919436" sldId="276"/>
        </pc:sldMkLst>
      </pc:sldChg>
      <pc:sldChg chg="modSp mod">
        <pc:chgData name="Stuart Macpherson" userId="6dbc538f-6d1b-44d0-a371-34341a1fdf05" providerId="ADAL" clId="{A6A7152E-9DB2-416E-B722-214C0E8F6458}" dt="2022-02-17T17:04:03.198" v="141" actId="20577"/>
        <pc:sldMkLst>
          <pc:docMk/>
          <pc:sldMk cId="561224322" sldId="278"/>
        </pc:sldMkLst>
        <pc:spChg chg="mod">
          <ac:chgData name="Stuart Macpherson" userId="6dbc538f-6d1b-44d0-a371-34341a1fdf05" providerId="ADAL" clId="{A6A7152E-9DB2-416E-B722-214C0E8F6458}" dt="2022-02-17T17:04:03.198" v="141" actId="20577"/>
          <ac:spMkLst>
            <pc:docMk/>
            <pc:sldMk cId="561224322" sldId="278"/>
            <ac:spMk id="37" creationId="{C59AE388-D7F0-4DC1-8D4C-23A73BB220C5}"/>
          </ac:spMkLst>
        </pc:spChg>
      </pc:sldChg>
      <pc:sldChg chg="del">
        <pc:chgData name="Stuart Macpherson" userId="6dbc538f-6d1b-44d0-a371-34341a1fdf05" providerId="ADAL" clId="{A6A7152E-9DB2-416E-B722-214C0E8F6458}" dt="2022-02-16T23:26:27.201" v="14" actId="47"/>
        <pc:sldMkLst>
          <pc:docMk/>
          <pc:sldMk cId="200267454" sldId="280"/>
        </pc:sldMkLst>
      </pc:sldChg>
      <pc:sldChg chg="modSp mod modNotesTx">
        <pc:chgData name="Stuart Macpherson" userId="6dbc538f-6d1b-44d0-a371-34341a1fdf05" providerId="ADAL" clId="{A6A7152E-9DB2-416E-B722-214C0E8F6458}" dt="2022-02-22T13:54:52.927" v="3555" actId="14100"/>
        <pc:sldMkLst>
          <pc:docMk/>
          <pc:sldMk cId="1672838067" sldId="281"/>
        </pc:sldMkLst>
        <pc:spChg chg="mod">
          <ac:chgData name="Stuart Macpherson" userId="6dbc538f-6d1b-44d0-a371-34341a1fdf05" providerId="ADAL" clId="{A6A7152E-9DB2-416E-B722-214C0E8F6458}" dt="2022-02-17T17:04:09.993" v="143" actId="20577"/>
          <ac:spMkLst>
            <pc:docMk/>
            <pc:sldMk cId="1672838067" sldId="281"/>
            <ac:spMk id="4" creationId="{C257E4A2-83A1-4B32-9D6B-8AB58EF16B90}"/>
          </ac:spMkLst>
        </pc:spChg>
        <pc:spChg chg="mod">
          <ac:chgData name="Stuart Macpherson" userId="6dbc538f-6d1b-44d0-a371-34341a1fdf05" providerId="ADAL" clId="{A6A7152E-9DB2-416E-B722-214C0E8F6458}" dt="2022-02-22T13:54:52.927" v="3555" actId="14100"/>
          <ac:spMkLst>
            <pc:docMk/>
            <pc:sldMk cId="1672838067" sldId="281"/>
            <ac:spMk id="5" creationId="{B87B76EF-C727-4365-8A39-E19A1DF00A25}"/>
          </ac:spMkLst>
        </pc:spChg>
      </pc:sldChg>
      <pc:sldChg chg="del">
        <pc:chgData name="Stuart Macpherson" userId="6dbc538f-6d1b-44d0-a371-34341a1fdf05" providerId="ADAL" clId="{A6A7152E-9DB2-416E-B722-214C0E8F6458}" dt="2022-02-16T23:26:21.363" v="13" actId="47"/>
        <pc:sldMkLst>
          <pc:docMk/>
          <pc:sldMk cId="2411505848" sldId="282"/>
        </pc:sldMkLst>
      </pc:sldChg>
      <pc:sldChg chg="modSp mod modNotesTx">
        <pc:chgData name="Stuart Macpherson" userId="6dbc538f-6d1b-44d0-a371-34341a1fdf05" providerId="ADAL" clId="{A6A7152E-9DB2-416E-B722-214C0E8F6458}" dt="2022-03-09T09:26:17.210" v="4308"/>
        <pc:sldMkLst>
          <pc:docMk/>
          <pc:sldMk cId="3967759826" sldId="283"/>
        </pc:sldMkLst>
        <pc:spChg chg="mod">
          <ac:chgData name="Stuart Macpherson" userId="6dbc538f-6d1b-44d0-a371-34341a1fdf05" providerId="ADAL" clId="{A6A7152E-9DB2-416E-B722-214C0E8F6458}" dt="2022-03-09T09:16:29.616" v="4024" actId="20577"/>
          <ac:spMkLst>
            <pc:docMk/>
            <pc:sldMk cId="3967759826" sldId="283"/>
            <ac:spMk id="2" creationId="{71F4B195-2512-4EC5-96F1-29C762E6882B}"/>
          </ac:spMkLst>
        </pc:spChg>
        <pc:spChg chg="mod">
          <ac:chgData name="Stuart Macpherson" userId="6dbc538f-6d1b-44d0-a371-34341a1fdf05" providerId="ADAL" clId="{A6A7152E-9DB2-416E-B722-214C0E8F6458}" dt="2022-03-09T09:26:15.235" v="4307" actId="21"/>
          <ac:spMkLst>
            <pc:docMk/>
            <pc:sldMk cId="3967759826" sldId="283"/>
            <ac:spMk id="4" creationId="{A1CB7691-7FFB-4721-AEAD-9BD27375D130}"/>
          </ac:spMkLst>
        </pc:spChg>
      </pc:sldChg>
      <pc:sldChg chg="modSp del mod">
        <pc:chgData name="Stuart Macpherson" userId="6dbc538f-6d1b-44d0-a371-34341a1fdf05" providerId="ADAL" clId="{A6A7152E-9DB2-416E-B722-214C0E8F6458}" dt="2022-02-17T17:03:55.168" v="139" actId="47"/>
        <pc:sldMkLst>
          <pc:docMk/>
          <pc:sldMk cId="1546239492" sldId="288"/>
        </pc:sldMkLst>
        <pc:spChg chg="mod">
          <ac:chgData name="Stuart Macpherson" userId="6dbc538f-6d1b-44d0-a371-34341a1fdf05" providerId="ADAL" clId="{A6A7152E-9DB2-416E-B722-214C0E8F6458}" dt="2022-02-16T23:27:05.660" v="80" actId="20577"/>
          <ac:spMkLst>
            <pc:docMk/>
            <pc:sldMk cId="1546239492" sldId="288"/>
            <ac:spMk id="2" creationId="{CE18A4C6-23CF-4079-9997-1D4D6D8C4DAB}"/>
          </ac:spMkLst>
        </pc:spChg>
      </pc:sldChg>
      <pc:sldChg chg="modSp mod">
        <pc:chgData name="Stuart Macpherson" userId="6dbc538f-6d1b-44d0-a371-34341a1fdf05" providerId="ADAL" clId="{A6A7152E-9DB2-416E-B722-214C0E8F6458}" dt="2022-02-22T14:29:21.108" v="3989" actId="20577"/>
        <pc:sldMkLst>
          <pc:docMk/>
          <pc:sldMk cId="1866712242" sldId="289"/>
        </pc:sldMkLst>
        <pc:spChg chg="mod">
          <ac:chgData name="Stuart Macpherson" userId="6dbc538f-6d1b-44d0-a371-34341a1fdf05" providerId="ADAL" clId="{A6A7152E-9DB2-416E-B722-214C0E8F6458}" dt="2022-02-22T14:29:21.108" v="3989" actId="20577"/>
          <ac:spMkLst>
            <pc:docMk/>
            <pc:sldMk cId="1866712242" sldId="289"/>
            <ac:spMk id="7" creationId="{D5F4E2FD-3DD5-4E9A-9C59-57D933D6E23B}"/>
          </ac:spMkLst>
        </pc:spChg>
      </pc:sldChg>
      <pc:sldChg chg="modSp del mod modNotesTx">
        <pc:chgData name="Stuart Macpherson" userId="6dbc538f-6d1b-44d0-a371-34341a1fdf05" providerId="ADAL" clId="{A6A7152E-9DB2-416E-B722-214C0E8F6458}" dt="2022-06-06T16:36:14.724" v="5060" actId="20577"/>
        <pc:sldMkLst>
          <pc:docMk/>
          <pc:sldMk cId="3330793205" sldId="291"/>
        </pc:sldMkLst>
        <pc:spChg chg="mod">
          <ac:chgData name="Stuart Macpherson" userId="6dbc538f-6d1b-44d0-a371-34341a1fdf05" providerId="ADAL" clId="{A6A7152E-9DB2-416E-B722-214C0E8F6458}" dt="2022-02-17T09:48:22.716" v="137" actId="1036"/>
          <ac:spMkLst>
            <pc:docMk/>
            <pc:sldMk cId="3330793205" sldId="291"/>
            <ac:spMk id="14" creationId="{083A1F03-03B8-4449-A26B-C63DD6AF4142}"/>
          </ac:spMkLst>
        </pc:spChg>
      </pc:sldChg>
      <pc:sldChg chg="del modNotesTx">
        <pc:chgData name="Stuart Macpherson" userId="6dbc538f-6d1b-44d0-a371-34341a1fdf05" providerId="ADAL" clId="{A6A7152E-9DB2-416E-B722-214C0E8F6458}" dt="2022-02-22T10:57:09.427" v="1443" actId="47"/>
        <pc:sldMkLst>
          <pc:docMk/>
          <pc:sldMk cId="1605470797" sldId="292"/>
        </pc:sldMkLst>
      </pc:sldChg>
      <pc:sldChg chg="addSp delSp modSp add mod modNotesTx">
        <pc:chgData name="Stuart Macpherson" userId="6dbc538f-6d1b-44d0-a371-34341a1fdf05" providerId="ADAL" clId="{A6A7152E-9DB2-416E-B722-214C0E8F6458}" dt="2022-06-06T16:32:56.879" v="4677"/>
        <pc:sldMkLst>
          <pc:docMk/>
          <pc:sldMk cId="1470646228" sldId="293"/>
        </pc:sldMkLst>
        <pc:spChg chg="add mod">
          <ac:chgData name="Stuart Macpherson" userId="6dbc538f-6d1b-44d0-a371-34341a1fdf05" providerId="ADAL" clId="{A6A7152E-9DB2-416E-B722-214C0E8F6458}" dt="2022-02-22T11:42:38.897" v="1579" actId="1076"/>
          <ac:spMkLst>
            <pc:docMk/>
            <pc:sldMk cId="1470646228" sldId="293"/>
            <ac:spMk id="10" creationId="{3C69E434-EE8B-4C83-B371-93ED281B60A5}"/>
          </ac:spMkLst>
        </pc:spChg>
        <pc:spChg chg="del">
          <ac:chgData name="Stuart Macpherson" userId="6dbc538f-6d1b-44d0-a371-34341a1fdf05" providerId="ADAL" clId="{A6A7152E-9DB2-416E-B722-214C0E8F6458}" dt="2022-02-22T10:41:49.987" v="1400" actId="478"/>
          <ac:spMkLst>
            <pc:docMk/>
            <pc:sldMk cId="1470646228" sldId="293"/>
            <ac:spMk id="22" creationId="{9D472C80-DC7E-4C6A-8462-F93B4C22989C}"/>
          </ac:spMkLst>
        </pc:spChg>
        <pc:spChg chg="del">
          <ac:chgData name="Stuart Macpherson" userId="6dbc538f-6d1b-44d0-a371-34341a1fdf05" providerId="ADAL" clId="{A6A7152E-9DB2-416E-B722-214C0E8F6458}" dt="2022-02-22T10:41:49.987" v="1400" actId="478"/>
          <ac:spMkLst>
            <pc:docMk/>
            <pc:sldMk cId="1470646228" sldId="293"/>
            <ac:spMk id="23" creationId="{AA3F1590-A453-4F5E-93C5-1FD731FBF502}"/>
          </ac:spMkLst>
        </pc:spChg>
        <pc:spChg chg="del">
          <ac:chgData name="Stuart Macpherson" userId="6dbc538f-6d1b-44d0-a371-34341a1fdf05" providerId="ADAL" clId="{A6A7152E-9DB2-416E-B722-214C0E8F6458}" dt="2022-02-22T10:41:49.987" v="1400" actId="478"/>
          <ac:spMkLst>
            <pc:docMk/>
            <pc:sldMk cId="1470646228" sldId="293"/>
            <ac:spMk id="27" creationId="{86BB0E34-B122-4A9D-8885-BD91ED241D56}"/>
          </ac:spMkLst>
        </pc:spChg>
        <pc:spChg chg="del">
          <ac:chgData name="Stuart Macpherson" userId="6dbc538f-6d1b-44d0-a371-34341a1fdf05" providerId="ADAL" clId="{A6A7152E-9DB2-416E-B722-214C0E8F6458}" dt="2022-02-22T10:41:49.987" v="1400" actId="478"/>
          <ac:spMkLst>
            <pc:docMk/>
            <pc:sldMk cId="1470646228" sldId="293"/>
            <ac:spMk id="29" creationId="{1308CB0D-2BDC-4899-BFA9-3D9887B337FB}"/>
          </ac:spMkLst>
        </pc:spChg>
        <pc:picChg chg="add mod">
          <ac:chgData name="Stuart Macpherson" userId="6dbc538f-6d1b-44d0-a371-34341a1fdf05" providerId="ADAL" clId="{A6A7152E-9DB2-416E-B722-214C0E8F6458}" dt="2022-02-22T11:42:16.176" v="1573" actId="1076"/>
          <ac:picMkLst>
            <pc:docMk/>
            <pc:sldMk cId="1470646228" sldId="293"/>
            <ac:picMk id="2" creationId="{44DEB07C-AC0E-4531-A5F0-BF6F47338DE9}"/>
          </ac:picMkLst>
        </pc:picChg>
        <pc:picChg chg="add mod">
          <ac:chgData name="Stuart Macpherson" userId="6dbc538f-6d1b-44d0-a371-34341a1fdf05" providerId="ADAL" clId="{A6A7152E-9DB2-416E-B722-214C0E8F6458}" dt="2022-02-22T11:42:22.985" v="1576" actId="1076"/>
          <ac:picMkLst>
            <pc:docMk/>
            <pc:sldMk cId="1470646228" sldId="293"/>
            <ac:picMk id="3" creationId="{7D6C115B-3688-4F0F-97D8-88C4D55607E6}"/>
          </ac:picMkLst>
        </pc:picChg>
        <pc:picChg chg="add mod">
          <ac:chgData name="Stuart Macpherson" userId="6dbc538f-6d1b-44d0-a371-34341a1fdf05" providerId="ADAL" clId="{A6A7152E-9DB2-416E-B722-214C0E8F6458}" dt="2022-02-22T11:42:20.711" v="1575" actId="1076"/>
          <ac:picMkLst>
            <pc:docMk/>
            <pc:sldMk cId="1470646228" sldId="293"/>
            <ac:picMk id="4" creationId="{4AA15D7B-FAE8-47F2-B66A-6350E8123D61}"/>
          </ac:picMkLst>
        </pc:picChg>
        <pc:picChg chg="add mod">
          <ac:chgData name="Stuart Macpherson" userId="6dbc538f-6d1b-44d0-a371-34341a1fdf05" providerId="ADAL" clId="{A6A7152E-9DB2-416E-B722-214C0E8F6458}" dt="2022-02-22T11:42:11.433" v="1571" actId="1076"/>
          <ac:picMkLst>
            <pc:docMk/>
            <pc:sldMk cId="1470646228" sldId="293"/>
            <ac:picMk id="15" creationId="{95CA9E2E-88D1-47E1-94EF-DA31BFF22F5C}"/>
          </ac:picMkLst>
        </pc:picChg>
        <pc:picChg chg="del">
          <ac:chgData name="Stuart Macpherson" userId="6dbc538f-6d1b-44d0-a371-34341a1fdf05" providerId="ADAL" clId="{A6A7152E-9DB2-416E-B722-214C0E8F6458}" dt="2022-02-22T10:41:49.987" v="1400" actId="478"/>
          <ac:picMkLst>
            <pc:docMk/>
            <pc:sldMk cId="1470646228" sldId="293"/>
            <ac:picMk id="1026" creationId="{ABC09C89-CB57-462B-9DC1-30A36E048952}"/>
          </ac:picMkLst>
        </pc:picChg>
        <pc:picChg chg="del">
          <ac:chgData name="Stuart Macpherson" userId="6dbc538f-6d1b-44d0-a371-34341a1fdf05" providerId="ADAL" clId="{A6A7152E-9DB2-416E-B722-214C0E8F6458}" dt="2022-02-22T10:41:49.987" v="1400" actId="478"/>
          <ac:picMkLst>
            <pc:docMk/>
            <pc:sldMk cId="1470646228" sldId="293"/>
            <ac:picMk id="1028" creationId="{A61A3450-F3E1-41BB-A00E-3D291CB2F5E9}"/>
          </ac:picMkLst>
        </pc:picChg>
        <pc:picChg chg="del">
          <ac:chgData name="Stuart Macpherson" userId="6dbc538f-6d1b-44d0-a371-34341a1fdf05" providerId="ADAL" clId="{A6A7152E-9DB2-416E-B722-214C0E8F6458}" dt="2022-02-22T10:41:49.987" v="1400" actId="478"/>
          <ac:picMkLst>
            <pc:docMk/>
            <pc:sldMk cId="1470646228" sldId="293"/>
            <ac:picMk id="1030" creationId="{1A91CA20-C9D7-48E5-82B4-5D11A2487C90}"/>
          </ac:picMkLst>
        </pc:picChg>
        <pc:picChg chg="add mod">
          <ac:chgData name="Stuart Macpherson" userId="6dbc538f-6d1b-44d0-a371-34341a1fdf05" providerId="ADAL" clId="{A6A7152E-9DB2-416E-B722-214C0E8F6458}" dt="2022-02-22T11:46:02.963" v="1672" actId="1076"/>
          <ac:picMkLst>
            <pc:docMk/>
            <pc:sldMk cId="1470646228" sldId="293"/>
            <ac:picMk id="1032" creationId="{DB09F8D4-AEED-439C-BDD4-F5859E98176C}"/>
          </ac:picMkLst>
        </pc:picChg>
        <pc:picChg chg="add mod">
          <ac:chgData name="Stuart Macpherson" userId="6dbc538f-6d1b-44d0-a371-34341a1fdf05" providerId="ADAL" clId="{A6A7152E-9DB2-416E-B722-214C0E8F6458}" dt="2022-02-22T11:42:11.433" v="1571" actId="1076"/>
          <ac:picMkLst>
            <pc:docMk/>
            <pc:sldMk cId="1470646228" sldId="293"/>
            <ac:picMk id="1034" creationId="{8CCD6B06-2AB1-414B-8427-98651A487FAD}"/>
          </ac:picMkLst>
        </pc:picChg>
        <pc:picChg chg="add mod">
          <ac:chgData name="Stuart Macpherson" userId="6dbc538f-6d1b-44d0-a371-34341a1fdf05" providerId="ADAL" clId="{A6A7152E-9DB2-416E-B722-214C0E8F6458}" dt="2022-02-22T11:42:05.845" v="1569" actId="1076"/>
          <ac:picMkLst>
            <pc:docMk/>
            <pc:sldMk cId="1470646228" sldId="293"/>
            <ac:picMk id="1036" creationId="{D3B497A0-AFC4-492E-8D08-B3F47DB5981E}"/>
          </ac:picMkLst>
        </pc:picChg>
        <pc:picChg chg="add mod">
          <ac:chgData name="Stuart Macpherson" userId="6dbc538f-6d1b-44d0-a371-34341a1fdf05" providerId="ADAL" clId="{A6A7152E-9DB2-416E-B722-214C0E8F6458}" dt="2022-02-22T11:42:07.885" v="1570" actId="1076"/>
          <ac:picMkLst>
            <pc:docMk/>
            <pc:sldMk cId="1470646228" sldId="293"/>
            <ac:picMk id="1038" creationId="{7A72D5AA-B450-478A-9C76-7B47B16E0006}"/>
          </ac:picMkLst>
        </pc:picChg>
        <pc:picChg chg="add mod">
          <ac:chgData name="Stuart Macpherson" userId="6dbc538f-6d1b-44d0-a371-34341a1fdf05" providerId="ADAL" clId="{A6A7152E-9DB2-416E-B722-214C0E8F6458}" dt="2022-02-22T11:40:45.182" v="1547" actId="1036"/>
          <ac:picMkLst>
            <pc:docMk/>
            <pc:sldMk cId="1470646228" sldId="293"/>
            <ac:picMk id="1040" creationId="{FA659C1E-8E68-4D65-BB63-49452BAE2D12}"/>
          </ac:picMkLst>
        </pc:picChg>
        <pc:picChg chg="add mod">
          <ac:chgData name="Stuart Macpherson" userId="6dbc538f-6d1b-44d0-a371-34341a1fdf05" providerId="ADAL" clId="{A6A7152E-9DB2-416E-B722-214C0E8F6458}" dt="2022-02-22T11:42:19.543" v="1574" actId="1076"/>
          <ac:picMkLst>
            <pc:docMk/>
            <pc:sldMk cId="1470646228" sldId="293"/>
            <ac:picMk id="1042" creationId="{91937E32-BE99-4842-8489-7446454D67ED}"/>
          </ac:picMkLst>
        </pc:picChg>
        <pc:picChg chg="add mod">
          <ac:chgData name="Stuart Macpherson" userId="6dbc538f-6d1b-44d0-a371-34341a1fdf05" providerId="ADAL" clId="{A6A7152E-9DB2-416E-B722-214C0E8F6458}" dt="2022-02-22T11:46:01.109" v="1671" actId="1076"/>
          <ac:picMkLst>
            <pc:docMk/>
            <pc:sldMk cId="1470646228" sldId="293"/>
            <ac:picMk id="1044" creationId="{6E1BFE75-CC58-4885-AFC2-C551A2DABBE7}"/>
          </ac:picMkLst>
        </pc:picChg>
      </pc:sldChg>
      <pc:sldChg chg="addSp delSp modSp mod delAnim modAnim modNotesTx">
        <pc:chgData name="Stuart Macpherson" userId="6dbc538f-6d1b-44d0-a371-34341a1fdf05" providerId="ADAL" clId="{A6A7152E-9DB2-416E-B722-214C0E8F6458}" dt="2022-04-05T15:34:41.811" v="4313" actId="20577"/>
        <pc:sldMkLst>
          <pc:docMk/>
          <pc:sldMk cId="1194392591" sldId="300"/>
        </pc:sldMkLst>
        <pc:spChg chg="mod">
          <ac:chgData name="Stuart Macpherson" userId="6dbc538f-6d1b-44d0-a371-34341a1fdf05" providerId="ADAL" clId="{A6A7152E-9DB2-416E-B722-214C0E8F6458}" dt="2022-02-22T12:07:45.297" v="1902" actId="1076"/>
          <ac:spMkLst>
            <pc:docMk/>
            <pc:sldMk cId="1194392591" sldId="300"/>
            <ac:spMk id="4" creationId="{7ABAF594-0BB6-4D71-BFB1-90CE29D6C55B}"/>
          </ac:spMkLst>
        </pc:spChg>
        <pc:spChg chg="del">
          <ac:chgData name="Stuart Macpherson" userId="6dbc538f-6d1b-44d0-a371-34341a1fdf05" providerId="ADAL" clId="{A6A7152E-9DB2-416E-B722-214C0E8F6458}" dt="2022-02-22T11:48:20.627" v="1680" actId="478"/>
          <ac:spMkLst>
            <pc:docMk/>
            <pc:sldMk cId="1194392591" sldId="300"/>
            <ac:spMk id="7" creationId="{918F61C5-547B-43D7-8C16-BA0CF2AEF668}"/>
          </ac:spMkLst>
        </pc:spChg>
        <pc:spChg chg="mod">
          <ac:chgData name="Stuart Macpherson" userId="6dbc538f-6d1b-44d0-a371-34341a1fdf05" providerId="ADAL" clId="{A6A7152E-9DB2-416E-B722-214C0E8F6458}" dt="2022-02-22T11:58:31.524" v="1828" actId="20577"/>
          <ac:spMkLst>
            <pc:docMk/>
            <pc:sldMk cId="1194392591" sldId="300"/>
            <ac:spMk id="12" creationId="{9D79CD4C-9E2F-4DB5-8F39-E7086FEA4EF8}"/>
          </ac:spMkLst>
        </pc:spChg>
        <pc:spChg chg="add mod">
          <ac:chgData name="Stuart Macpherson" userId="6dbc538f-6d1b-44d0-a371-34341a1fdf05" providerId="ADAL" clId="{A6A7152E-9DB2-416E-B722-214C0E8F6458}" dt="2022-02-22T12:08:34.527" v="1914" actId="20577"/>
          <ac:spMkLst>
            <pc:docMk/>
            <pc:sldMk cId="1194392591" sldId="300"/>
            <ac:spMk id="13" creationId="{DE88CED0-767C-4036-9897-321BF832E298}"/>
          </ac:spMkLst>
        </pc:spChg>
        <pc:picChg chg="del">
          <ac:chgData name="Stuart Macpherson" userId="6dbc538f-6d1b-44d0-a371-34341a1fdf05" providerId="ADAL" clId="{A6A7152E-9DB2-416E-B722-214C0E8F6458}" dt="2022-02-22T11:48:18.155" v="1678" actId="478"/>
          <ac:picMkLst>
            <pc:docMk/>
            <pc:sldMk cId="1194392591" sldId="300"/>
            <ac:picMk id="5" creationId="{AF29FFD3-0B01-42B1-8716-ED498C1A8848}"/>
          </ac:picMkLst>
        </pc:picChg>
        <pc:picChg chg="del">
          <ac:chgData name="Stuart Macpherson" userId="6dbc538f-6d1b-44d0-a371-34341a1fdf05" providerId="ADAL" clId="{A6A7152E-9DB2-416E-B722-214C0E8F6458}" dt="2022-02-22T11:48:18.771" v="1679" actId="478"/>
          <ac:picMkLst>
            <pc:docMk/>
            <pc:sldMk cId="1194392591" sldId="300"/>
            <ac:picMk id="6" creationId="{5ED933EC-09D1-48B5-B61B-A8EE4FDFF4CF}"/>
          </ac:picMkLst>
        </pc:picChg>
        <pc:picChg chg="add mod modCrop">
          <ac:chgData name="Stuart Macpherson" userId="6dbc538f-6d1b-44d0-a371-34341a1fdf05" providerId="ADAL" clId="{A6A7152E-9DB2-416E-B722-214C0E8F6458}" dt="2022-02-22T11:57:49.551" v="1782" actId="14100"/>
          <ac:picMkLst>
            <pc:docMk/>
            <pc:sldMk cId="1194392591" sldId="300"/>
            <ac:picMk id="8" creationId="{CE01E862-20A1-45A9-B09C-EA764B6D40E6}"/>
          </ac:picMkLst>
        </pc:picChg>
        <pc:picChg chg="add mod modCrop">
          <ac:chgData name="Stuart Macpherson" userId="6dbc538f-6d1b-44d0-a371-34341a1fdf05" providerId="ADAL" clId="{A6A7152E-9DB2-416E-B722-214C0E8F6458}" dt="2022-02-22T12:08:17.727" v="1907" actId="1076"/>
          <ac:picMkLst>
            <pc:docMk/>
            <pc:sldMk cId="1194392591" sldId="300"/>
            <ac:picMk id="10" creationId="{FFF68031-020F-4AEE-8773-B2DFB47DBD0C}"/>
          </ac:picMkLst>
        </pc:picChg>
      </pc:sldChg>
      <pc:sldChg chg="addSp modSp new mod modAnim modNotesTx">
        <pc:chgData name="Stuart Macpherson" userId="6dbc538f-6d1b-44d0-a371-34341a1fdf05" providerId="ADAL" clId="{A6A7152E-9DB2-416E-B722-214C0E8F6458}" dt="2022-06-06T16:39:50.927" v="5068" actId="20577"/>
        <pc:sldMkLst>
          <pc:docMk/>
          <pc:sldMk cId="304213862" sldId="301"/>
        </pc:sldMkLst>
        <pc:picChg chg="add mod">
          <ac:chgData name="Stuart Macpherson" userId="6dbc538f-6d1b-44d0-a371-34341a1fdf05" providerId="ADAL" clId="{A6A7152E-9DB2-416E-B722-214C0E8F6458}" dt="2022-02-22T13:25:12.196" v="2587" actId="14100"/>
          <ac:picMkLst>
            <pc:docMk/>
            <pc:sldMk cId="304213862" sldId="301"/>
            <ac:picMk id="2" creationId="{288138A5-82C7-4A31-BFD7-4D28EC49F705}"/>
          </ac:picMkLst>
        </pc:picChg>
      </pc:sldChg>
      <pc:sldChg chg="addSp modSp new mod modAnim modNotesTx">
        <pc:chgData name="Stuart Macpherson" userId="6dbc538f-6d1b-44d0-a371-34341a1fdf05" providerId="ADAL" clId="{A6A7152E-9DB2-416E-B722-214C0E8F6458}" dt="2022-06-06T16:39:55.494" v="5070" actId="20577"/>
        <pc:sldMkLst>
          <pc:docMk/>
          <pc:sldMk cId="2688099064" sldId="302"/>
        </pc:sldMkLst>
        <pc:picChg chg="add mod">
          <ac:chgData name="Stuart Macpherson" userId="6dbc538f-6d1b-44d0-a371-34341a1fdf05" providerId="ADAL" clId="{A6A7152E-9DB2-416E-B722-214C0E8F6458}" dt="2022-02-22T13:31:47.438" v="2980" actId="14100"/>
          <ac:picMkLst>
            <pc:docMk/>
            <pc:sldMk cId="2688099064" sldId="302"/>
            <ac:picMk id="2" creationId="{354F643B-7780-4D4F-885E-39434FCCDF8E}"/>
          </ac:picMkLst>
        </pc:picChg>
      </pc:sldChg>
      <pc:sldChg chg="addSp delSp modSp add mod modNotesTx">
        <pc:chgData name="Stuart Macpherson" userId="6dbc538f-6d1b-44d0-a371-34341a1fdf05" providerId="ADAL" clId="{A6A7152E-9DB2-416E-B722-214C0E8F6458}" dt="2022-06-06T16:41:27.616" v="5091" actId="20577"/>
        <pc:sldMkLst>
          <pc:docMk/>
          <pc:sldMk cId="1465863192" sldId="303"/>
        </pc:sldMkLst>
        <pc:spChg chg="del">
          <ac:chgData name="Stuart Macpherson" userId="6dbc538f-6d1b-44d0-a371-34341a1fdf05" providerId="ADAL" clId="{A6A7152E-9DB2-416E-B722-214C0E8F6458}" dt="2022-02-22T13:49:43.909" v="3296" actId="478"/>
          <ac:spMkLst>
            <pc:docMk/>
            <pc:sldMk cId="1465863192" sldId="303"/>
            <ac:spMk id="2" creationId="{0245CE65-EF48-4AA2-A549-59D6ACB32B21}"/>
          </ac:spMkLst>
        </pc:spChg>
        <pc:spChg chg="del">
          <ac:chgData name="Stuart Macpherson" userId="6dbc538f-6d1b-44d0-a371-34341a1fdf05" providerId="ADAL" clId="{A6A7152E-9DB2-416E-B722-214C0E8F6458}" dt="2022-02-22T13:49:25.851" v="3291" actId="478"/>
          <ac:spMkLst>
            <pc:docMk/>
            <pc:sldMk cId="1465863192" sldId="303"/>
            <ac:spMk id="3" creationId="{E0D1F09B-143F-4C86-93F9-61D9CD34240D}"/>
          </ac:spMkLst>
        </pc:spChg>
        <pc:spChg chg="add mod">
          <ac:chgData name="Stuart Macpherson" userId="6dbc538f-6d1b-44d0-a371-34341a1fdf05" providerId="ADAL" clId="{A6A7152E-9DB2-416E-B722-214C0E8F6458}" dt="2022-02-22T13:51:47.217" v="3337" actId="1076"/>
          <ac:spMkLst>
            <pc:docMk/>
            <pc:sldMk cId="1465863192" sldId="303"/>
            <ac:spMk id="4" creationId="{DD192786-7C88-4F34-A417-0F7630BCED74}"/>
          </ac:spMkLst>
        </pc:spChg>
        <pc:spChg chg="del">
          <ac:chgData name="Stuart Macpherson" userId="6dbc538f-6d1b-44d0-a371-34341a1fdf05" providerId="ADAL" clId="{A6A7152E-9DB2-416E-B722-214C0E8F6458}" dt="2022-02-22T13:49:37.145" v="3295" actId="478"/>
          <ac:spMkLst>
            <pc:docMk/>
            <pc:sldMk cId="1465863192" sldId="303"/>
            <ac:spMk id="5" creationId="{BE5D88D7-5DB7-4002-8C4C-56912D84BC0E}"/>
          </ac:spMkLst>
        </pc:spChg>
        <pc:spChg chg="del">
          <ac:chgData name="Stuart Macpherson" userId="6dbc538f-6d1b-44d0-a371-34341a1fdf05" providerId="ADAL" clId="{A6A7152E-9DB2-416E-B722-214C0E8F6458}" dt="2022-02-22T13:49:27.322" v="3293" actId="478"/>
          <ac:spMkLst>
            <pc:docMk/>
            <pc:sldMk cId="1465863192" sldId="303"/>
            <ac:spMk id="6" creationId="{7E78B8EE-4A92-4E18-85B1-88681F06FEEF}"/>
          </ac:spMkLst>
        </pc:spChg>
        <pc:spChg chg="del">
          <ac:chgData name="Stuart Macpherson" userId="6dbc538f-6d1b-44d0-a371-34341a1fdf05" providerId="ADAL" clId="{A6A7152E-9DB2-416E-B722-214C0E8F6458}" dt="2022-02-22T13:49:25.197" v="3290" actId="478"/>
          <ac:spMkLst>
            <pc:docMk/>
            <pc:sldMk cId="1465863192" sldId="303"/>
            <ac:spMk id="7" creationId="{BDAF6372-3BA4-41FD-B3B1-A6AEBD64239D}"/>
          </ac:spMkLst>
        </pc:spChg>
        <pc:spChg chg="del">
          <ac:chgData name="Stuart Macpherson" userId="6dbc538f-6d1b-44d0-a371-34341a1fdf05" providerId="ADAL" clId="{A6A7152E-9DB2-416E-B722-214C0E8F6458}" dt="2022-02-22T13:49:30.143" v="3294" actId="478"/>
          <ac:spMkLst>
            <pc:docMk/>
            <pc:sldMk cId="1465863192" sldId="303"/>
            <ac:spMk id="8" creationId="{92036A95-8C6E-4E66-A8FF-135A65723651}"/>
          </ac:spMkLst>
        </pc:spChg>
        <pc:spChg chg="del">
          <ac:chgData name="Stuart Macpherson" userId="6dbc538f-6d1b-44d0-a371-34341a1fdf05" providerId="ADAL" clId="{A6A7152E-9DB2-416E-B722-214C0E8F6458}" dt="2022-02-22T13:49:26.318" v="3292" actId="478"/>
          <ac:spMkLst>
            <pc:docMk/>
            <pc:sldMk cId="1465863192" sldId="303"/>
            <ac:spMk id="9" creationId="{883B041D-B0BA-42CA-903E-D1207FABEE2F}"/>
          </ac:spMkLst>
        </pc:spChg>
        <pc:spChg chg="add mod">
          <ac:chgData name="Stuart Macpherson" userId="6dbc538f-6d1b-44d0-a371-34341a1fdf05" providerId="ADAL" clId="{A6A7152E-9DB2-416E-B722-214C0E8F6458}" dt="2022-02-22T13:53:06.635" v="3471" actId="1076"/>
          <ac:spMkLst>
            <pc:docMk/>
            <pc:sldMk cId="1465863192" sldId="303"/>
            <ac:spMk id="11" creationId="{92E6B4CF-EDE5-4B30-BA3D-BE7410F93542}"/>
          </ac:spMkLst>
        </pc:spChg>
        <pc:spChg chg="add mod">
          <ac:chgData name="Stuart Macpherson" userId="6dbc538f-6d1b-44d0-a371-34341a1fdf05" providerId="ADAL" clId="{A6A7152E-9DB2-416E-B722-214C0E8F6458}" dt="2022-02-22T13:53:35.247" v="3499" actId="20577"/>
          <ac:spMkLst>
            <pc:docMk/>
            <pc:sldMk cId="1465863192" sldId="303"/>
            <ac:spMk id="12" creationId="{384B27A9-1079-4634-B27C-ACBA9BB7EC95}"/>
          </ac:spMkLst>
        </pc:spChg>
        <pc:picChg chg="add mod">
          <ac:chgData name="Stuart Macpherson" userId="6dbc538f-6d1b-44d0-a371-34341a1fdf05" providerId="ADAL" clId="{A6A7152E-9DB2-416E-B722-214C0E8F6458}" dt="2022-02-22T13:50:59.502" v="3303" actId="1076"/>
          <ac:picMkLst>
            <pc:docMk/>
            <pc:sldMk cId="1465863192" sldId="303"/>
            <ac:picMk id="2050" creationId="{A30B4226-CD37-4334-89E6-22BB9EA7E77D}"/>
          </ac:picMkLst>
        </pc:picChg>
      </pc:sldChg>
      <pc:sldChg chg="addSp delSp modSp add mod setBg modNotesTx">
        <pc:chgData name="Stuart Macpherson" userId="6dbc538f-6d1b-44d0-a371-34341a1fdf05" providerId="ADAL" clId="{A6A7152E-9DB2-416E-B722-214C0E8F6458}" dt="2022-06-06T16:41:11.403" v="5087" actId="115"/>
        <pc:sldMkLst>
          <pc:docMk/>
          <pc:sldMk cId="4024726896" sldId="304"/>
        </pc:sldMkLst>
        <pc:spChg chg="del">
          <ac:chgData name="Stuart Macpherson" userId="6dbc538f-6d1b-44d0-a371-34341a1fdf05" providerId="ADAL" clId="{A6A7152E-9DB2-416E-B722-214C0E8F6458}" dt="2022-02-22T14:13:33.420" v="3557" actId="478"/>
          <ac:spMkLst>
            <pc:docMk/>
            <pc:sldMk cId="4024726896" sldId="304"/>
            <ac:spMk id="2" creationId="{0245CE65-EF48-4AA2-A549-59D6ACB32B21}"/>
          </ac:spMkLst>
        </pc:spChg>
        <pc:spChg chg="del">
          <ac:chgData name="Stuart Macpherson" userId="6dbc538f-6d1b-44d0-a371-34341a1fdf05" providerId="ADAL" clId="{A6A7152E-9DB2-416E-B722-214C0E8F6458}" dt="2022-02-22T14:13:33.420" v="3557" actId="478"/>
          <ac:spMkLst>
            <pc:docMk/>
            <pc:sldMk cId="4024726896" sldId="304"/>
            <ac:spMk id="3" creationId="{E0D1F09B-143F-4C86-93F9-61D9CD34240D}"/>
          </ac:spMkLst>
        </pc:spChg>
        <pc:spChg chg="add mod">
          <ac:chgData name="Stuart Macpherson" userId="6dbc538f-6d1b-44d0-a371-34341a1fdf05" providerId="ADAL" clId="{A6A7152E-9DB2-416E-B722-214C0E8F6458}" dt="2022-02-22T14:15:48.045" v="3702" actId="20577"/>
          <ac:spMkLst>
            <pc:docMk/>
            <pc:sldMk cId="4024726896" sldId="304"/>
            <ac:spMk id="4" creationId="{8A8474E7-CB8C-4D6C-B1DB-B7B481C98946}"/>
          </ac:spMkLst>
        </pc:spChg>
        <pc:spChg chg="del">
          <ac:chgData name="Stuart Macpherson" userId="6dbc538f-6d1b-44d0-a371-34341a1fdf05" providerId="ADAL" clId="{A6A7152E-9DB2-416E-B722-214C0E8F6458}" dt="2022-02-22T14:13:33.420" v="3557" actId="478"/>
          <ac:spMkLst>
            <pc:docMk/>
            <pc:sldMk cId="4024726896" sldId="304"/>
            <ac:spMk id="5" creationId="{BE5D88D7-5DB7-4002-8C4C-56912D84BC0E}"/>
          </ac:spMkLst>
        </pc:spChg>
        <pc:spChg chg="del">
          <ac:chgData name="Stuart Macpherson" userId="6dbc538f-6d1b-44d0-a371-34341a1fdf05" providerId="ADAL" clId="{A6A7152E-9DB2-416E-B722-214C0E8F6458}" dt="2022-02-22T14:13:33.420" v="3557" actId="478"/>
          <ac:spMkLst>
            <pc:docMk/>
            <pc:sldMk cId="4024726896" sldId="304"/>
            <ac:spMk id="6" creationId="{7E78B8EE-4A92-4E18-85B1-88681F06FEEF}"/>
          </ac:spMkLst>
        </pc:spChg>
        <pc:spChg chg="del">
          <ac:chgData name="Stuart Macpherson" userId="6dbc538f-6d1b-44d0-a371-34341a1fdf05" providerId="ADAL" clId="{A6A7152E-9DB2-416E-B722-214C0E8F6458}" dt="2022-02-22T14:13:33.420" v="3557" actId="478"/>
          <ac:spMkLst>
            <pc:docMk/>
            <pc:sldMk cId="4024726896" sldId="304"/>
            <ac:spMk id="7" creationId="{BDAF6372-3BA4-41FD-B3B1-A6AEBD64239D}"/>
          </ac:spMkLst>
        </pc:spChg>
        <pc:spChg chg="del">
          <ac:chgData name="Stuart Macpherson" userId="6dbc538f-6d1b-44d0-a371-34341a1fdf05" providerId="ADAL" clId="{A6A7152E-9DB2-416E-B722-214C0E8F6458}" dt="2022-02-22T14:13:33.420" v="3557" actId="478"/>
          <ac:spMkLst>
            <pc:docMk/>
            <pc:sldMk cId="4024726896" sldId="304"/>
            <ac:spMk id="8" creationId="{92036A95-8C6E-4E66-A8FF-135A65723651}"/>
          </ac:spMkLst>
        </pc:spChg>
        <pc:spChg chg="del">
          <ac:chgData name="Stuart Macpherson" userId="6dbc538f-6d1b-44d0-a371-34341a1fdf05" providerId="ADAL" clId="{A6A7152E-9DB2-416E-B722-214C0E8F6458}" dt="2022-02-22T14:13:33.420" v="3557" actId="478"/>
          <ac:spMkLst>
            <pc:docMk/>
            <pc:sldMk cId="4024726896" sldId="304"/>
            <ac:spMk id="9" creationId="{883B041D-B0BA-42CA-903E-D1207FABEE2F}"/>
          </ac:spMkLst>
        </pc:spChg>
        <pc:spChg chg="add mod">
          <ac:chgData name="Stuart Macpherson" userId="6dbc538f-6d1b-44d0-a371-34341a1fdf05" providerId="ADAL" clId="{A6A7152E-9DB2-416E-B722-214C0E8F6458}" dt="2022-02-22T14:15:44.221" v="3699" actId="20577"/>
          <ac:spMkLst>
            <pc:docMk/>
            <pc:sldMk cId="4024726896" sldId="304"/>
            <ac:spMk id="12" creationId="{0A1919A9-D3CE-4FEA-B043-36B1911E516C}"/>
          </ac:spMkLst>
        </pc:spChg>
        <pc:picChg chg="add mod">
          <ac:chgData name="Stuart Macpherson" userId="6dbc538f-6d1b-44d0-a371-34341a1fdf05" providerId="ADAL" clId="{A6A7152E-9DB2-416E-B722-214C0E8F6458}" dt="2022-03-09T09:15:23.936" v="3997" actId="732"/>
          <ac:picMkLst>
            <pc:docMk/>
            <pc:sldMk cId="4024726896" sldId="304"/>
            <ac:picMk id="1026" creationId="{3E0137CD-C30F-41C2-9B9A-AA05FB225425}"/>
          </ac:picMkLst>
        </pc:picChg>
        <pc:picChg chg="add mod">
          <ac:chgData name="Stuart Macpherson" userId="6dbc538f-6d1b-44d0-a371-34341a1fdf05" providerId="ADAL" clId="{A6A7152E-9DB2-416E-B722-214C0E8F6458}" dt="2022-02-22T14:14:11.046" v="3561" actId="14100"/>
          <ac:picMkLst>
            <pc:docMk/>
            <pc:sldMk cId="4024726896" sldId="304"/>
            <ac:picMk id="3074" creationId="{BBE811BC-C284-4DFB-A7C5-C056FCA1621A}"/>
          </ac:picMkLst>
        </pc:picChg>
        <pc:picChg chg="add del mod">
          <ac:chgData name="Stuart Macpherson" userId="6dbc538f-6d1b-44d0-a371-34341a1fdf05" providerId="ADAL" clId="{A6A7152E-9DB2-416E-B722-214C0E8F6458}" dt="2022-03-09T09:15:00.011" v="3992" actId="478"/>
          <ac:picMkLst>
            <pc:docMk/>
            <pc:sldMk cId="4024726896" sldId="304"/>
            <ac:picMk id="3076" creationId="{210C1B46-86EC-40A8-B0A7-8E24A6F30942}"/>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34A4C51-36A1-496B-9FAA-14703C84EEF9}" type="datetimeFigureOut">
              <a:rPr lang="en-GB" smtClean="0"/>
              <a:t>06/06/2022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166761-3658-4D99-BB74-92DD6632AEF9}" type="slidenum">
              <a:rPr lang="en-GB" smtClean="0"/>
              <a:t>‹#›</a:t>
            </a:fld>
            <a:endParaRPr lang="en-GB"/>
          </a:p>
        </p:txBody>
      </p:sp>
    </p:spTree>
    <p:extLst>
      <p:ext uri="{BB962C8B-B14F-4D97-AF65-F5344CB8AC3E}">
        <p14:creationId xmlns:p14="http://schemas.microsoft.com/office/powerpoint/2010/main" val="16230752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scottishwildlifetrust.org.uk/news/ullapool-going-plastic-straw-free/"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forms.office.com/r/weLJL91zi9"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In this lesson</a:t>
            </a:r>
            <a:r>
              <a:rPr lang="en-GB" b="0" dirty="0"/>
              <a:t>, we focus on nature in our own back yard (literally!). Students begin by leading a nature survey to help them connect with their local environment. They will then be introduced to inspiring youth leaders who have come up with innovative ways to protect their local natural surroundings. Can the students and teachers come up with a project to have the same impact in your own school and community? </a:t>
            </a: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_________________________________________________________</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Climate: </a:t>
            </a:r>
            <a:r>
              <a:rPr lang="en-GB" b="0" i="0" dirty="0">
                <a:solidFill>
                  <a:srgbClr val="4B4B4B"/>
                </a:solidFill>
                <a:effectLst/>
                <a:latin typeface="adobe-clean-serif"/>
              </a:rPr>
              <a:t>© </a:t>
            </a:r>
            <a:r>
              <a:rPr lang="en-GB" b="0" i="0" dirty="0" err="1">
                <a:solidFill>
                  <a:srgbClr val="4B4B4B"/>
                </a:solidFill>
                <a:effectLst/>
                <a:latin typeface="adobe-clean-serif"/>
              </a:rPr>
              <a:t>Kerem</a:t>
            </a:r>
            <a:r>
              <a:rPr lang="en-GB" b="0" i="0" dirty="0">
                <a:solidFill>
                  <a:srgbClr val="4B4B4B"/>
                </a:solidFill>
                <a:effectLst/>
                <a:latin typeface="adobe-clean-serif"/>
              </a:rPr>
              <a:t> </a:t>
            </a:r>
            <a:r>
              <a:rPr lang="en-GB" b="0" i="0" dirty="0" err="1">
                <a:solidFill>
                  <a:srgbClr val="4B4B4B"/>
                </a:solidFill>
                <a:effectLst/>
                <a:latin typeface="adobe-clean-serif"/>
              </a:rPr>
              <a:t>Severoğlu</a:t>
            </a:r>
            <a:r>
              <a:rPr lang="en-GB" b="0" i="0" dirty="0">
                <a:solidFill>
                  <a:srgbClr val="4B4B4B"/>
                </a:solidFill>
                <a:effectLst/>
                <a:latin typeface="adobe-clean-serif"/>
              </a:rPr>
              <a:t> / Adobe Stock</a:t>
            </a:r>
            <a:endParaRPr lang="en-GB" dirty="0"/>
          </a:p>
          <a:p>
            <a:r>
              <a:rPr lang="en-GB" dirty="0"/>
              <a:t>Ecosystem: https://amazonaid.org/resources/about-the-amazon/what-is-a-tropical-rainforest/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Adaptation: https://www.nps.gov/bela/learn/kidsyouth/alaskan-animal-adaptations.htm</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Weather: </a:t>
            </a:r>
            <a:r>
              <a:rPr lang="en-GB" b="0" i="0" dirty="0">
                <a:solidFill>
                  <a:schemeClr val="bg1"/>
                </a:solidFill>
                <a:effectLst/>
                <a:latin typeface="+mn-lt"/>
              </a:rPr>
              <a:t>Icon made by GOWI from </a:t>
            </a:r>
            <a:r>
              <a:rPr lang="en-GB" b="0" i="0" u="sng" dirty="0">
                <a:solidFill>
                  <a:schemeClr val="bg1"/>
                </a:solidFill>
                <a:effectLst/>
                <a:latin typeface="+mn-lt"/>
              </a:rPr>
              <a:t>www.flaticon.com</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Local nature: </a:t>
            </a:r>
            <a:r>
              <a:rPr lang="en-GB" b="0" i="0" dirty="0">
                <a:solidFill>
                  <a:schemeClr val="bg1"/>
                </a:solidFill>
                <a:effectLst/>
                <a:latin typeface="+mn-lt"/>
              </a:rPr>
              <a:t>Icons made by </a:t>
            </a:r>
            <a:r>
              <a:rPr lang="en-GB" b="0" i="0" dirty="0" err="1">
                <a:solidFill>
                  <a:schemeClr val="bg1"/>
                </a:solidFill>
                <a:effectLst/>
                <a:latin typeface="+mn-lt"/>
              </a:rPr>
              <a:t>Freepik</a:t>
            </a:r>
            <a:r>
              <a:rPr lang="en-GB" b="0" i="0" dirty="0">
                <a:solidFill>
                  <a:schemeClr val="bg1"/>
                </a:solidFill>
                <a:effectLst/>
                <a:latin typeface="+mn-lt"/>
              </a:rPr>
              <a:t> from </a:t>
            </a:r>
            <a:r>
              <a:rPr lang="en-GB" b="0" i="0" u="sng" dirty="0">
                <a:solidFill>
                  <a:schemeClr val="bg1"/>
                </a:solidFill>
                <a:effectLst/>
                <a:latin typeface="+mn-lt"/>
              </a:rPr>
              <a:t>www.flaticon.com</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u="none" dirty="0">
                <a:solidFill>
                  <a:schemeClr val="bg1"/>
                </a:solidFill>
                <a:effectLst/>
                <a:latin typeface="+mn-lt"/>
              </a:rPr>
              <a:t>Conservation: </a:t>
            </a:r>
            <a:r>
              <a:rPr lang="en-GB" dirty="0"/>
              <a:t>Photo by Noah </a:t>
            </a:r>
            <a:r>
              <a:rPr lang="en-GB" dirty="0" err="1"/>
              <a:t>Buscher</a:t>
            </a:r>
            <a:r>
              <a:rPr lang="en-GB" dirty="0"/>
              <a:t> on </a:t>
            </a:r>
            <a:r>
              <a:rPr lang="en-GB" dirty="0" err="1"/>
              <a:t>Unsplash</a:t>
            </a:r>
            <a:r>
              <a:rPr lang="en-GB" dirty="0">
                <a:solidFill>
                  <a:schemeClr val="bg1"/>
                </a:solidFill>
              </a:rPr>
              <a:t> </a:t>
            </a:r>
            <a:endParaRPr lang="en-GB" b="0" u="none" dirty="0">
              <a:solidFill>
                <a:schemeClr val="bg1"/>
              </a:solidFill>
            </a:endParaRPr>
          </a:p>
        </p:txBody>
      </p:sp>
      <p:sp>
        <p:nvSpPr>
          <p:cNvPr id="4" name="Slide Number Placeholder 3"/>
          <p:cNvSpPr>
            <a:spLocks noGrp="1"/>
          </p:cNvSpPr>
          <p:nvPr>
            <p:ph type="sldNum" sz="quarter" idx="5"/>
          </p:nvPr>
        </p:nvSpPr>
        <p:spPr/>
        <p:txBody>
          <a:bodyPr/>
          <a:lstStyle/>
          <a:p>
            <a:fld id="{9061C9F0-E080-419E-8EB1-ACCA26CE07E1}" type="slidenum">
              <a:rPr lang="en-GB" smtClean="0"/>
              <a:t>1</a:t>
            </a:fld>
            <a:endParaRPr lang="en-GB"/>
          </a:p>
        </p:txBody>
      </p:sp>
    </p:spTree>
    <p:extLst>
      <p:ext uri="{BB962C8B-B14F-4D97-AF65-F5344CB8AC3E}">
        <p14:creationId xmlns:p14="http://schemas.microsoft.com/office/powerpoint/2010/main" val="15350001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Here is an example of young conservationists in action, in the UK.</a:t>
            </a:r>
          </a:p>
          <a:p>
            <a:pPr algn="just">
              <a:lnSpc>
                <a:spcPct val="110000"/>
              </a:lnSpc>
            </a:pPr>
            <a:r>
              <a:rPr lang="en-GB" sz="1800" dirty="0">
                <a:effectLst/>
                <a:latin typeface="Times New Roman" panose="02020603050405020304" pitchFamily="18" charset="0"/>
                <a:ea typeface="Times New Roman" panose="02020603050405020304" pitchFamily="18" charset="0"/>
              </a:rPr>
              <a:t>Primary pupils in Ullapool, Scotland had all plastic straws removed from shops in their town, to protect local marine life:</a:t>
            </a:r>
            <a:endParaRPr lang="en-GB" sz="1800" dirty="0">
              <a:effectLst/>
              <a:latin typeface="Arial" panose="020B0604020202020204" pitchFamily="34" charset="0"/>
              <a:ea typeface="Arial" panose="020B0604020202020204" pitchFamily="34" charset="0"/>
            </a:endParaRPr>
          </a:p>
          <a:p>
            <a:r>
              <a:rPr lang="en-GB" sz="1800" u="sng" dirty="0">
                <a:solidFill>
                  <a:srgbClr val="0000FF"/>
                </a:solidFill>
                <a:effectLst/>
                <a:latin typeface="Times New Roman" panose="02020603050405020304" pitchFamily="18" charset="0"/>
                <a:ea typeface="Times New Roman" panose="02020603050405020304" pitchFamily="18" charset="0"/>
                <a:hlinkClick r:id="rId3"/>
              </a:rPr>
              <a:t>https://scottishwildlifetrust.org.uk/news/ullapool-going-plastic-straw-free/</a:t>
            </a:r>
            <a:endParaRPr lang="en-GB" sz="1800" u="sng" dirty="0">
              <a:solidFill>
                <a:srgbClr val="0000FF"/>
              </a:solidFill>
              <a:effectLst/>
              <a:latin typeface="Times New Roman" panose="02020603050405020304" pitchFamily="18" charset="0"/>
              <a:ea typeface="Times New Roman" panose="02020603050405020304" pitchFamily="18" charset="0"/>
            </a:endParaRPr>
          </a:p>
          <a:p>
            <a:r>
              <a:rPr lang="en-GB" sz="1800" u="none" dirty="0">
                <a:solidFill>
                  <a:srgbClr val="0000FF"/>
                </a:solidFill>
                <a:effectLst/>
                <a:latin typeface="Times New Roman" panose="02020603050405020304" pitchFamily="18" charset="0"/>
              </a:rPr>
              <a:t>and</a:t>
            </a:r>
          </a:p>
          <a:p>
            <a:r>
              <a:rPr lang="en-GB" sz="1800" u="sng" dirty="0">
                <a:solidFill>
                  <a:srgbClr val="0000FF"/>
                </a:solidFill>
                <a:effectLst/>
                <a:latin typeface="Times New Roman" panose="02020603050405020304" pitchFamily="18" charset="0"/>
              </a:rPr>
              <a:t>https://www.holidayscottishhighlands.co.uk/ullapool-plastic-straw-free/</a:t>
            </a:r>
          </a:p>
        </p:txBody>
      </p:sp>
      <p:sp>
        <p:nvSpPr>
          <p:cNvPr id="4" name="Slide Number Placeholder 3"/>
          <p:cNvSpPr>
            <a:spLocks noGrp="1"/>
          </p:cNvSpPr>
          <p:nvPr>
            <p:ph type="sldNum" sz="quarter" idx="5"/>
          </p:nvPr>
        </p:nvSpPr>
        <p:spPr/>
        <p:txBody>
          <a:bodyPr/>
          <a:lstStyle/>
          <a:p>
            <a:fld id="{47166761-3658-4D99-BB74-92DD6632AEF9}" type="slidenum">
              <a:rPr lang="en-GB" smtClean="0"/>
              <a:t>12</a:t>
            </a:fld>
            <a:endParaRPr lang="en-GB"/>
          </a:p>
        </p:txBody>
      </p:sp>
    </p:spTree>
    <p:extLst>
      <p:ext uri="{BB962C8B-B14F-4D97-AF65-F5344CB8AC3E}">
        <p14:creationId xmlns:p14="http://schemas.microsoft.com/office/powerpoint/2010/main" val="17229960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0000"/>
              </a:lnSpc>
            </a:pPr>
            <a:r>
              <a:rPr lang="en-GB" sz="1800" b="1" dirty="0">
                <a:effectLst/>
                <a:highlight>
                  <a:srgbClr val="00FFFF"/>
                </a:highlight>
                <a:latin typeface="Times New Roman" panose="02020603050405020304" pitchFamily="18" charset="0"/>
                <a:ea typeface="Times New Roman" panose="02020603050405020304" pitchFamily="18" charset="0"/>
              </a:rPr>
              <a:t>Extra activity</a:t>
            </a:r>
            <a:r>
              <a:rPr lang="en-GB" sz="1800" b="1" dirty="0">
                <a:effectLst/>
                <a:latin typeface="Times New Roman" panose="02020603050405020304" pitchFamily="18" charset="0"/>
                <a:ea typeface="Times New Roman" panose="02020603050405020304" pitchFamily="18" charset="0"/>
              </a:rPr>
              <a:t>: </a:t>
            </a:r>
            <a:r>
              <a:rPr lang="en-GB" sz="1800" dirty="0">
                <a:effectLst/>
                <a:latin typeface="Times New Roman" panose="02020603050405020304" pitchFamily="18" charset="0"/>
                <a:ea typeface="Times New Roman" panose="02020603050405020304" pitchFamily="18" charset="0"/>
              </a:rPr>
              <a:t>Task the groups with writing a short letter to their </a:t>
            </a:r>
            <a:r>
              <a:rPr lang="en-GB" sz="1800" b="1" dirty="0">
                <a:effectLst/>
                <a:latin typeface="Times New Roman" panose="02020603050405020304" pitchFamily="18" charset="0"/>
                <a:ea typeface="Times New Roman" panose="02020603050405020304" pitchFamily="18" charset="0"/>
              </a:rPr>
              <a:t>local councillor</a:t>
            </a:r>
            <a:r>
              <a:rPr lang="en-GB" sz="1800" dirty="0">
                <a:effectLst/>
                <a:latin typeface="Times New Roman" panose="02020603050405020304" pitchFamily="18" charset="0"/>
                <a:ea typeface="Times New Roman" panose="02020603050405020304" pitchFamily="18" charset="0"/>
              </a:rPr>
              <a:t> (or any other community group), with an </a:t>
            </a:r>
            <a:r>
              <a:rPr lang="en-GB" sz="1800" b="1" dirty="0">
                <a:effectLst/>
                <a:latin typeface="Times New Roman" panose="02020603050405020304" pitchFamily="18" charset="0"/>
                <a:ea typeface="Times New Roman" panose="02020603050405020304" pitchFamily="18" charset="0"/>
              </a:rPr>
              <a:t>action plan</a:t>
            </a:r>
            <a:r>
              <a:rPr lang="en-GB" sz="1800" dirty="0">
                <a:effectLst/>
                <a:latin typeface="Times New Roman" panose="02020603050405020304" pitchFamily="18" charset="0"/>
                <a:ea typeface="Times New Roman" panose="02020603050405020304" pitchFamily="18" charset="0"/>
              </a:rPr>
              <a:t> to protect nature in their neighbourhood (</a:t>
            </a:r>
            <a:r>
              <a:rPr lang="en-GB" sz="1800" i="1" dirty="0">
                <a:effectLst/>
                <a:latin typeface="Times New Roman" panose="02020603050405020304" pitchFamily="18" charset="0"/>
                <a:ea typeface="Times New Roman" panose="02020603050405020304" pitchFamily="18" charset="0"/>
              </a:rPr>
              <a:t>e.g. make it easier for kids/people to travel on public transport, making cycle lanes, protect parks and forests, building bee houses and planting bee-friendly flowers, building hedge-hog tunnels, reducing littering, save energy at home…</a:t>
            </a:r>
            <a:r>
              <a:rPr lang="en-GB" sz="1800" dirty="0">
                <a:effectLst/>
                <a:latin typeface="Times New Roman" panose="02020603050405020304" pitchFamily="18" charset="0"/>
                <a:ea typeface="Times New Roman" panose="02020603050405020304" pitchFamily="18" charset="0"/>
              </a:rPr>
              <a:t>) </a:t>
            </a:r>
            <a:endParaRPr lang="en-GB" sz="1800" dirty="0">
              <a:effectLst/>
              <a:latin typeface="Arial" panose="020B0604020202020204" pitchFamily="34" charset="0"/>
              <a:ea typeface="Arial" panose="020B0604020202020204" pitchFamily="34" charset="0"/>
            </a:endParaRPr>
          </a:p>
          <a:p>
            <a:pPr algn="just">
              <a:lnSpc>
                <a:spcPct val="110000"/>
              </a:lnSpc>
            </a:pPr>
            <a:r>
              <a:rPr lang="en-GB" sz="1800" dirty="0">
                <a:effectLst/>
                <a:latin typeface="Times New Roman" panose="02020603050405020304" pitchFamily="18" charset="0"/>
                <a:ea typeface="Times New Roman" panose="02020603050405020304" pitchFamily="18" charset="0"/>
              </a:rPr>
              <a:t>Ask the students to write one or two sentences about </a:t>
            </a:r>
            <a:r>
              <a:rPr lang="en-GB" sz="1800" b="1" dirty="0">
                <a:effectLst/>
                <a:latin typeface="Times New Roman" panose="02020603050405020304" pitchFamily="18" charset="0"/>
                <a:ea typeface="Times New Roman" panose="02020603050405020304" pitchFamily="18" charset="0"/>
              </a:rPr>
              <a:t>the nature they have surveyed</a:t>
            </a:r>
            <a:r>
              <a:rPr lang="en-GB" sz="1800" dirty="0">
                <a:effectLst/>
                <a:latin typeface="Times New Roman" panose="02020603050405020304" pitchFamily="18" charset="0"/>
                <a:ea typeface="Times New Roman" panose="02020603050405020304" pitchFamily="18" charset="0"/>
              </a:rPr>
              <a:t> </a:t>
            </a:r>
            <a:r>
              <a:rPr lang="en-GB" sz="1800" b="1" dirty="0">
                <a:effectLst/>
                <a:latin typeface="Times New Roman" panose="02020603050405020304" pitchFamily="18" charset="0"/>
                <a:ea typeface="Times New Roman" panose="02020603050405020304" pitchFamily="18" charset="0"/>
              </a:rPr>
              <a:t>earlier</a:t>
            </a:r>
            <a:r>
              <a:rPr lang="en-GB" sz="1800" dirty="0">
                <a:effectLst/>
                <a:latin typeface="Times New Roman" panose="02020603050405020304" pitchFamily="18" charset="0"/>
                <a:ea typeface="Times New Roman" panose="02020603050405020304" pitchFamily="18" charset="0"/>
              </a:rPr>
              <a:t>.</a:t>
            </a:r>
            <a:endParaRPr lang="en-GB" sz="1800" dirty="0">
              <a:effectLst/>
              <a:latin typeface="Arial" panose="020B0604020202020204" pitchFamily="34" charset="0"/>
              <a:ea typeface="Arial" panose="020B0604020202020204" pitchFamily="34" charset="0"/>
            </a:endParaRPr>
          </a:p>
          <a:p>
            <a:pPr algn="just">
              <a:lnSpc>
                <a:spcPct val="110000"/>
              </a:lnSpc>
            </a:pPr>
            <a:r>
              <a:rPr lang="en-GB" sz="1800" u="sng" dirty="0">
                <a:effectLst/>
                <a:latin typeface="Times New Roman" panose="02020603050405020304" pitchFamily="18" charset="0"/>
                <a:ea typeface="Times New Roman" panose="02020603050405020304" pitchFamily="18" charset="0"/>
              </a:rPr>
              <a:t>Good luck making tiny changes!</a:t>
            </a:r>
            <a:endParaRPr lang="en-GB" sz="1800" dirty="0">
              <a:effectLst/>
              <a:latin typeface="Arial" panose="020B0604020202020204" pitchFamily="34" charset="0"/>
              <a:ea typeface="Arial" panose="020B0604020202020204" pitchFamily="34" charset="0"/>
            </a:endParaRPr>
          </a:p>
          <a:p>
            <a:endParaRPr lang="en-GB" dirty="0"/>
          </a:p>
          <a:p>
            <a:endParaRPr lang="en-GB" dirty="0"/>
          </a:p>
          <a:p>
            <a:r>
              <a:rPr lang="en-GB" b="1" dirty="0"/>
              <a:t>__________________________________________________________________</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solidFill>
                  <a:schemeClr val="bg1"/>
                </a:solidFill>
                <a:effectLst/>
                <a:latin typeface="+mn-lt"/>
              </a:rPr>
              <a:t>Icon made by </a:t>
            </a:r>
            <a:r>
              <a:rPr lang="en-GB" b="0" i="0" dirty="0" err="1">
                <a:solidFill>
                  <a:schemeClr val="bg1"/>
                </a:solidFill>
                <a:effectLst/>
                <a:latin typeface="+mn-lt"/>
              </a:rPr>
              <a:t>Freepik</a:t>
            </a:r>
            <a:r>
              <a:rPr lang="en-GB" b="0" i="0" dirty="0">
                <a:solidFill>
                  <a:schemeClr val="bg1"/>
                </a:solidFill>
                <a:effectLst/>
                <a:latin typeface="+mn-lt"/>
              </a:rPr>
              <a:t> from </a:t>
            </a:r>
            <a:r>
              <a:rPr lang="en-GB" b="0" i="0" u="sng" dirty="0">
                <a:solidFill>
                  <a:schemeClr val="bg1"/>
                </a:solidFill>
                <a:effectLst/>
                <a:latin typeface="+mn-lt"/>
              </a:rPr>
              <a:t>www.flaticon.com</a:t>
            </a:r>
          </a:p>
          <a:p>
            <a:endParaRPr lang="en-GB" dirty="0"/>
          </a:p>
        </p:txBody>
      </p:sp>
      <p:sp>
        <p:nvSpPr>
          <p:cNvPr id="4" name="Slide Number Placeholder 3"/>
          <p:cNvSpPr>
            <a:spLocks noGrp="1"/>
          </p:cNvSpPr>
          <p:nvPr>
            <p:ph type="sldNum" sz="quarter" idx="5"/>
          </p:nvPr>
        </p:nvSpPr>
        <p:spPr/>
        <p:txBody>
          <a:bodyPr/>
          <a:lstStyle/>
          <a:p>
            <a:fld id="{47166761-3658-4D99-BB74-92DD6632AEF9}" type="slidenum">
              <a:rPr lang="en-GB" smtClean="0"/>
              <a:t>13</a:t>
            </a:fld>
            <a:endParaRPr lang="en-GB"/>
          </a:p>
        </p:txBody>
      </p:sp>
    </p:spTree>
    <p:extLst>
      <p:ext uri="{BB962C8B-B14F-4D97-AF65-F5344CB8AC3E}">
        <p14:creationId xmlns:p14="http://schemas.microsoft.com/office/powerpoint/2010/main" val="25646481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survey: </a:t>
            </a:r>
            <a:r>
              <a:rPr lang="en-US" sz="1200" u="sng" dirty="0">
                <a:solidFill>
                  <a:srgbClr val="0000FF"/>
                </a:solidFill>
                <a:effectLst/>
                <a:latin typeface="Candara" panose="020E0502030303020204" pitchFamily="34" charset="0"/>
                <a:ea typeface="Times New Roman" panose="02020603050405020304" pitchFamily="18" charset="0"/>
                <a:hlinkClick r:id="rId3"/>
              </a:rPr>
              <a:t>https://forms.office.com/r/weLJL91zi9</a:t>
            </a:r>
            <a:r>
              <a:rPr lang="en-US" sz="1200" dirty="0">
                <a:effectLst/>
                <a:latin typeface="Candara" panose="020E0502030303020204" pitchFamily="34" charset="0"/>
                <a:ea typeface="Times New Roman" panose="02020603050405020304" pitchFamily="18" charset="0"/>
              </a:rPr>
              <a:t> </a:t>
            </a:r>
            <a:endParaRPr lang="en-GB" dirty="0"/>
          </a:p>
        </p:txBody>
      </p:sp>
      <p:sp>
        <p:nvSpPr>
          <p:cNvPr id="4" name="Slide Number Placeholder 3"/>
          <p:cNvSpPr>
            <a:spLocks noGrp="1"/>
          </p:cNvSpPr>
          <p:nvPr>
            <p:ph type="sldNum" sz="quarter" idx="5"/>
          </p:nvPr>
        </p:nvSpPr>
        <p:spPr/>
        <p:txBody>
          <a:bodyPr/>
          <a:lstStyle/>
          <a:p>
            <a:fld id="{47166761-3658-4D99-BB74-92DD6632AEF9}" type="slidenum">
              <a:rPr lang="en-GB" smtClean="0"/>
              <a:t>14</a:t>
            </a:fld>
            <a:endParaRPr lang="en-GB"/>
          </a:p>
        </p:txBody>
      </p:sp>
    </p:spTree>
    <p:extLst>
      <p:ext uri="{BB962C8B-B14F-4D97-AF65-F5344CB8AC3E}">
        <p14:creationId xmlns:p14="http://schemas.microsoft.com/office/powerpoint/2010/main" val="14040985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Times New Roman" panose="02020603050405020304" pitchFamily="18" charset="0"/>
                <a:ea typeface="Times New Roman" panose="02020603050405020304" pitchFamily="18" charset="0"/>
              </a:rPr>
              <a:t>Last time we played with </a:t>
            </a:r>
            <a:r>
              <a:rPr lang="en-GB" sz="1200" b="1" dirty="0">
                <a:effectLst/>
                <a:latin typeface="Times New Roman" panose="02020603050405020304" pitchFamily="18" charset="0"/>
                <a:ea typeface="Times New Roman" panose="02020603050405020304" pitchFamily="18" charset="0"/>
              </a:rPr>
              <a:t>ecosystems </a:t>
            </a:r>
            <a:r>
              <a:rPr lang="en-GB" sz="1200" dirty="0">
                <a:effectLst/>
                <a:latin typeface="Times New Roman" panose="02020603050405020304" pitchFamily="18" charset="0"/>
                <a:ea typeface="Times New Roman" panose="02020603050405020304" pitchFamily="18" charset="0"/>
              </a:rPr>
              <a:t>and learned how humans and animals can adapt when their environment changes. But if we let the environment change too much then nature will be badly affected! Today we will learn about the amazing ways that people are </a:t>
            </a:r>
            <a:r>
              <a:rPr lang="en-GB" sz="1200" b="1" dirty="0">
                <a:effectLst/>
                <a:latin typeface="Times New Roman" panose="02020603050405020304" pitchFamily="18" charset="0"/>
                <a:ea typeface="Times New Roman" panose="02020603050405020304" pitchFamily="18" charset="0"/>
              </a:rPr>
              <a:t>protecting nature</a:t>
            </a:r>
            <a:r>
              <a:rPr lang="en-GB" sz="1200" dirty="0">
                <a:effectLst/>
                <a:latin typeface="Times New Roman" panose="02020603050405020304" pitchFamily="18" charset="0"/>
                <a:ea typeface="Times New Roman" panose="02020603050405020304" pitchFamily="18" charset="0"/>
              </a:rPr>
              <a:t>. </a:t>
            </a:r>
            <a:endParaRPr lang="en-GB" sz="1200" dirty="0">
              <a:effectLst/>
              <a:latin typeface="Arial" panose="020B0604020202020204" pitchFamily="34" charset="0"/>
              <a:ea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47166761-3658-4D99-BB74-92DD6632AEF9}" type="slidenum">
              <a:rPr lang="en-GB" smtClean="0"/>
              <a:t>4</a:t>
            </a:fld>
            <a:endParaRPr lang="en-GB"/>
          </a:p>
        </p:txBody>
      </p:sp>
    </p:spTree>
    <p:extLst>
      <p:ext uri="{BB962C8B-B14F-4D97-AF65-F5344CB8AC3E}">
        <p14:creationId xmlns:p14="http://schemas.microsoft.com/office/powerpoint/2010/main" val="1811966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Nature Survey</a:t>
            </a:r>
          </a:p>
          <a:p>
            <a:pPr algn="just">
              <a:lnSpc>
                <a:spcPct val="110000"/>
              </a:lnSpc>
              <a:tabLst>
                <a:tab pos="1285875" algn="l"/>
              </a:tabLst>
            </a:pPr>
            <a:r>
              <a:rPr lang="en-GB" sz="1800" dirty="0">
                <a:effectLst/>
                <a:latin typeface="Times New Roman" panose="02020603050405020304" pitchFamily="18" charset="0"/>
                <a:ea typeface="Times New Roman" panose="02020603050405020304" pitchFamily="18" charset="0"/>
              </a:rPr>
              <a:t>To protect nature, we need to know our surroundings. Let’s head outside and investigate (bring your eco-diary)…</a:t>
            </a:r>
            <a:endParaRPr lang="en-GB" sz="1800" dirty="0">
              <a:effectLst/>
              <a:latin typeface="Arial" panose="020B0604020202020204" pitchFamily="34" charset="0"/>
              <a:ea typeface="Arial" panose="020B0604020202020204" pitchFamily="34" charset="0"/>
            </a:endParaRPr>
          </a:p>
          <a:p>
            <a:pPr marL="342900" lvl="0" indent="-342900" algn="just">
              <a:lnSpc>
                <a:spcPct val="110000"/>
              </a:lnSpc>
              <a:buFont typeface="Symbol" panose="05050102010706020507" pitchFamily="18" charset="2"/>
              <a:buChar char=""/>
              <a:tabLst>
                <a:tab pos="1285875" algn="l"/>
              </a:tabLst>
            </a:pPr>
            <a:r>
              <a:rPr lang="en-GB" sz="1800" dirty="0">
                <a:effectLst/>
                <a:latin typeface="Times New Roman" panose="02020603050405020304" pitchFamily="18" charset="0"/>
                <a:ea typeface="Times New Roman" panose="02020603050405020304" pitchFamily="18" charset="0"/>
                <a:cs typeface="Times New Roman" panose="02020603050405020304" pitchFamily="18" charset="0"/>
              </a:rPr>
              <a:t>In your diary, write down the different animals you see (if you don’t know what it is called, ask your teacher or classmates, and if no one knows we can find out later)</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a:lnSpc>
                <a:spcPct val="110000"/>
              </a:lnSpc>
              <a:buFont typeface="Symbol" panose="05050102010706020507" pitchFamily="18" charset="2"/>
              <a:buChar char=""/>
              <a:tabLst>
                <a:tab pos="1285875" algn="l"/>
              </a:tabLst>
            </a:pPr>
            <a:r>
              <a:rPr lang="en-GB" sz="1800" dirty="0">
                <a:effectLst/>
                <a:latin typeface="Times New Roman" panose="02020603050405020304" pitchFamily="18" charset="0"/>
                <a:ea typeface="Times New Roman" panose="02020603050405020304" pitchFamily="18" charset="0"/>
                <a:cs typeface="Times New Roman" panose="02020603050405020304" pitchFamily="18" charset="0"/>
              </a:rPr>
              <a:t>Collect as many different kinds of leaves as you can – this will help us work out how many different plants and bushes are around your school. Use this leaf identifier to help: </a:t>
            </a:r>
          </a:p>
          <a:p>
            <a:pPr marL="0" lvl="0" indent="0" algn="just">
              <a:lnSpc>
                <a:spcPct val="110000"/>
              </a:lnSpc>
              <a:buFont typeface="Symbol" panose="05050102010706020507" pitchFamily="18" charset="2"/>
              <a:buNone/>
              <a:tabLst>
                <a:tab pos="1285875" algn="l"/>
              </a:tabLst>
            </a:pPr>
            <a:r>
              <a:rPr lang="en-GB" sz="1800" dirty="0">
                <a:effectLst/>
                <a:latin typeface="Times New Roman" panose="02020603050405020304" pitchFamily="18" charset="0"/>
                <a:ea typeface="Times New Roman" panose="02020603050405020304" pitchFamily="18" charset="0"/>
                <a:cs typeface="Times New Roman" panose="02020603050405020304" pitchFamily="18" charset="0"/>
              </a:rPr>
              <a:t>https://www.woodlandtrust.org.uk/media/48345/leaf-id-sheet.pdf</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457200" algn="just">
              <a:lnSpc>
                <a:spcPct val="110000"/>
              </a:lnSpc>
              <a:tabLst>
                <a:tab pos="1285875" algn="l"/>
              </a:tabLst>
            </a:pPr>
            <a:r>
              <a:rPr lang="en-GB" sz="1800" b="1" dirty="0">
                <a:effectLst/>
                <a:latin typeface="Times New Roman" panose="02020603050405020304" pitchFamily="18" charset="0"/>
                <a:ea typeface="Times New Roman" panose="02020603050405020304" pitchFamily="18" charset="0"/>
              </a:rPr>
              <a:t> </a:t>
            </a:r>
            <a:endParaRPr lang="en-GB" sz="1800" dirty="0">
              <a:effectLst/>
              <a:latin typeface="Arial" panose="020B0604020202020204" pitchFamily="34" charset="0"/>
              <a:ea typeface="Arial" panose="020B0604020202020204" pitchFamily="34" charset="0"/>
            </a:endParaRPr>
          </a:p>
          <a:p>
            <a:pPr marL="228600" algn="just">
              <a:lnSpc>
                <a:spcPct val="110000"/>
              </a:lnSpc>
              <a:tabLst>
                <a:tab pos="1285875" algn="l"/>
              </a:tabLst>
            </a:pPr>
            <a:r>
              <a:rPr lang="en-GB" sz="1800" u="sng" dirty="0">
                <a:effectLst/>
                <a:latin typeface="Times New Roman" panose="02020603050405020304" pitchFamily="18" charset="0"/>
                <a:ea typeface="Times New Roman" panose="02020603050405020304" pitchFamily="18" charset="0"/>
              </a:rPr>
              <a:t>Are you in an urban region?</a:t>
            </a:r>
            <a:r>
              <a:rPr lang="en-GB" sz="1800" dirty="0">
                <a:effectLst/>
                <a:latin typeface="Times New Roman" panose="02020603050405020304" pitchFamily="18" charset="0"/>
                <a:ea typeface="Times New Roman" panose="02020603050405020304" pitchFamily="18" charset="0"/>
              </a:rPr>
              <a:t> Plants and insects play an important role everywhere. If the previous activities aren’t suitable, try these:</a:t>
            </a:r>
            <a:endParaRPr lang="en-GB" sz="1800" dirty="0">
              <a:effectLst/>
              <a:latin typeface="Arial" panose="020B0604020202020204" pitchFamily="34" charset="0"/>
              <a:ea typeface="Arial" panose="020B0604020202020204" pitchFamily="34" charset="0"/>
            </a:endParaRPr>
          </a:p>
          <a:p>
            <a:pPr marL="342900" lvl="0" indent="-342900" algn="just">
              <a:lnSpc>
                <a:spcPct val="110000"/>
              </a:lnSpc>
              <a:buFont typeface="Symbol" panose="05050102010706020507" pitchFamily="18" charset="2"/>
              <a:buChar char=""/>
              <a:tabLst>
                <a:tab pos="1285875" algn="l"/>
              </a:tabLst>
            </a:pPr>
            <a:r>
              <a:rPr lang="en-GB" sz="1800" dirty="0">
                <a:effectLst/>
                <a:latin typeface="Times New Roman" panose="02020603050405020304" pitchFamily="18" charset="0"/>
                <a:ea typeface="Times New Roman" panose="02020603050405020304" pitchFamily="18" charset="0"/>
                <a:cs typeface="Times New Roman" panose="02020603050405020304" pitchFamily="18" charset="0"/>
              </a:rPr>
              <a:t>Hunt for insects and write down every different type you see</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a:lnSpc>
                <a:spcPct val="110000"/>
              </a:lnSpc>
              <a:buFont typeface="Symbol" panose="05050102010706020507" pitchFamily="18" charset="2"/>
              <a:buChar char=""/>
              <a:tabLst>
                <a:tab pos="1285875" algn="l"/>
              </a:tabLst>
            </a:pPr>
            <a:r>
              <a:rPr lang="en-GB" sz="1800" dirty="0">
                <a:effectLst/>
                <a:latin typeface="Times New Roman" panose="02020603050405020304" pitchFamily="18" charset="0"/>
                <a:ea typeface="Times New Roman" panose="02020603050405020304" pitchFamily="18" charset="0"/>
                <a:cs typeface="Times New Roman" panose="02020603050405020304" pitchFamily="18" charset="0"/>
              </a:rPr>
              <a:t>Is there any soil or grass around? Identify sunny spots that would be good for planting new flowers. Mark out a patch that could become the new school flower bed.</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GB" b="1" dirty="0"/>
          </a:p>
          <a:p>
            <a:r>
              <a:rPr lang="en-GB" b="1" dirty="0"/>
              <a:t>__________________________________________________________________</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solidFill>
                  <a:schemeClr val="bg1"/>
                </a:solidFill>
                <a:effectLst/>
                <a:latin typeface="+mn-lt"/>
              </a:rPr>
              <a:t>Icons made by </a:t>
            </a:r>
            <a:r>
              <a:rPr lang="en-GB" b="0" i="0" dirty="0" err="1">
                <a:solidFill>
                  <a:schemeClr val="bg1"/>
                </a:solidFill>
                <a:effectLst/>
                <a:latin typeface="+mn-lt"/>
              </a:rPr>
              <a:t>Freepik</a:t>
            </a:r>
            <a:r>
              <a:rPr lang="en-GB" b="0" i="0" dirty="0">
                <a:solidFill>
                  <a:schemeClr val="bg1"/>
                </a:solidFill>
                <a:effectLst/>
                <a:latin typeface="+mn-lt"/>
              </a:rPr>
              <a:t> from </a:t>
            </a:r>
            <a:r>
              <a:rPr lang="en-GB" b="0" i="0" u="sng" dirty="0">
                <a:solidFill>
                  <a:schemeClr val="bg1"/>
                </a:solidFill>
                <a:effectLst/>
                <a:latin typeface="+mn-lt"/>
              </a:rPr>
              <a:t>www.flaticon.com</a:t>
            </a:r>
          </a:p>
          <a:p>
            <a:endParaRPr lang="en-GB"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61C9F0-E080-419E-8EB1-ACCA26CE07E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204537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How can we reduce our impact on the environment?</a:t>
            </a:r>
            <a:endParaRPr lang="en-GB" b="0" dirty="0"/>
          </a:p>
          <a:p>
            <a:r>
              <a:rPr lang="en-GB" b="0" dirty="0"/>
              <a:t>What technologies are humans in this city using to live sustainably (not harming nature)? </a:t>
            </a:r>
          </a:p>
          <a:p>
            <a:r>
              <a:rPr lang="en-GB" b="0" i="1" dirty="0"/>
              <a:t>Wind turbines and solar panels to generate electricity, Electric cars and trains to travel without burning fuel, Buildings are tall to provide housing without covering too much land, Different kinds of trees are planted all around and throughout the city to provide green spaces for animals and humans (Biodiversity)</a:t>
            </a:r>
          </a:p>
          <a:p>
            <a:endParaRPr lang="en-GB" b="0" i="1" dirty="0"/>
          </a:p>
          <a:p>
            <a:r>
              <a:rPr lang="en-GB" b="0" i="1" dirty="0"/>
              <a:t>____________________________________________________</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solidFill>
                  <a:schemeClr val="bg1"/>
                </a:solidFill>
                <a:effectLst/>
                <a:latin typeface="+mn-lt"/>
              </a:rPr>
              <a:t>Animation from: </a:t>
            </a:r>
            <a:r>
              <a:rPr lang="en-GB" b="0" i="0" u="sng" dirty="0">
                <a:solidFill>
                  <a:schemeClr val="bg1"/>
                </a:solidFill>
                <a:effectLst/>
                <a:latin typeface="+mn-lt"/>
              </a:rPr>
              <a:t>https://www.nytimes.com/guides/year-of-living-better/how-to-reduce-your-carbon-footprint </a:t>
            </a:r>
          </a:p>
          <a:p>
            <a:endParaRPr lang="en-GB" b="1" i="1" dirty="0"/>
          </a:p>
        </p:txBody>
      </p:sp>
      <p:sp>
        <p:nvSpPr>
          <p:cNvPr id="4" name="Slide Number Placeholder 3"/>
          <p:cNvSpPr>
            <a:spLocks noGrp="1"/>
          </p:cNvSpPr>
          <p:nvPr>
            <p:ph type="sldNum" sz="quarter" idx="5"/>
          </p:nvPr>
        </p:nvSpPr>
        <p:spPr/>
        <p:txBody>
          <a:bodyPr/>
          <a:lstStyle/>
          <a:p>
            <a:fld id="{47166761-3658-4D99-BB74-92DD6632AEF9}" type="slidenum">
              <a:rPr lang="en-GB" smtClean="0"/>
              <a:t>6</a:t>
            </a:fld>
            <a:endParaRPr lang="en-GB"/>
          </a:p>
        </p:txBody>
      </p:sp>
    </p:spTree>
    <p:extLst>
      <p:ext uri="{BB962C8B-B14F-4D97-AF65-F5344CB8AC3E}">
        <p14:creationId xmlns:p14="http://schemas.microsoft.com/office/powerpoint/2010/main" val="35565770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How do we reduce our impact on the environment?</a:t>
            </a:r>
          </a:p>
          <a:p>
            <a:r>
              <a:rPr lang="en-GB" b="0" dirty="0"/>
              <a:t>As long as we are burning fuels, we are releasing a gas called carbon dioxide (CO2) into the air. Trees absorb carbon dioxide and use it to grow – by protecting forests and planting more trees we can help remove carbon dioxide from the air and protect our climate.</a:t>
            </a:r>
          </a:p>
          <a:p>
            <a:endParaRPr lang="en-GB" b="0" dirty="0"/>
          </a:p>
          <a:p>
            <a:r>
              <a:rPr lang="en-GB" b="0" i="1" dirty="0"/>
              <a:t>____________________________________________________</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solidFill>
                  <a:schemeClr val="bg1"/>
                </a:solidFill>
                <a:effectLst/>
                <a:latin typeface="+mn-lt"/>
              </a:rPr>
              <a:t>Animation from: </a:t>
            </a:r>
            <a:r>
              <a:rPr lang="en-GB" b="0" i="0" u="sng" dirty="0">
                <a:solidFill>
                  <a:schemeClr val="bg1"/>
                </a:solidFill>
                <a:effectLst/>
                <a:latin typeface="+mn-lt"/>
              </a:rPr>
              <a:t>https://www.americanforests.org/article/american-forests-co-authors-new-study-on-the-impacts-of-forest-management-on-soil-carbon/</a:t>
            </a:r>
          </a:p>
          <a:p>
            <a:endParaRPr lang="en-GB" b="0" dirty="0"/>
          </a:p>
        </p:txBody>
      </p:sp>
      <p:sp>
        <p:nvSpPr>
          <p:cNvPr id="4" name="Slide Number Placeholder 3"/>
          <p:cNvSpPr>
            <a:spLocks noGrp="1"/>
          </p:cNvSpPr>
          <p:nvPr>
            <p:ph type="sldNum" sz="quarter" idx="5"/>
          </p:nvPr>
        </p:nvSpPr>
        <p:spPr/>
        <p:txBody>
          <a:bodyPr/>
          <a:lstStyle/>
          <a:p>
            <a:fld id="{47166761-3658-4D99-BB74-92DD6632AEF9}" type="slidenum">
              <a:rPr lang="en-GB" smtClean="0"/>
              <a:t>7</a:t>
            </a:fld>
            <a:endParaRPr lang="en-GB"/>
          </a:p>
        </p:txBody>
      </p:sp>
    </p:spTree>
    <p:extLst>
      <p:ext uri="{BB962C8B-B14F-4D97-AF65-F5344CB8AC3E}">
        <p14:creationId xmlns:p14="http://schemas.microsoft.com/office/powerpoint/2010/main" val="23840469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Inspirational examples of protecting nature come from our next 2 </a:t>
            </a:r>
            <a:r>
              <a:rPr lang="en-US" b="1" dirty="0"/>
              <a:t>Sustain/Ed Changemakers</a:t>
            </a:r>
            <a:r>
              <a:rPr lang="en-US" b="0" dirty="0"/>
              <a:t>: </a:t>
            </a:r>
            <a:r>
              <a:rPr lang="en-US" b="0" dirty="0" err="1"/>
              <a:t>Doorae</a:t>
            </a:r>
            <a:r>
              <a:rPr lang="en-US" b="0" dirty="0"/>
              <a:t> and </a:t>
            </a:r>
            <a:r>
              <a:rPr lang="en-US" b="0" dirty="0" err="1"/>
              <a:t>Awapy</a:t>
            </a:r>
            <a:endParaRPr lang="en-US" b="0" dirty="0"/>
          </a:p>
          <a:p>
            <a:endParaRPr lang="en-US" b="0" dirty="0"/>
          </a:p>
          <a:p>
            <a:r>
              <a:rPr lang="en-US" b="0" dirty="0" err="1"/>
              <a:t>Doorae</a:t>
            </a:r>
            <a:r>
              <a:rPr lang="en-US" b="0" dirty="0"/>
              <a:t> lives in Hawaii and discovered that polystyrene or “Styrofoam” was being used and thrown away too often around the islands. Plastic waste was appearing in the ocean or on beaches where it posed a danger for animals. She campaigned around to end the use of packaging that can’t be recycled and persuaded local businesses to use paper or other biodegradable materials. Watch her story here: https://www.youtube.com/watch?v=ZOzHhkRSz1U</a:t>
            </a:r>
          </a:p>
          <a:p>
            <a:endParaRPr lang="en-US" b="0" dirty="0"/>
          </a:p>
          <a:p>
            <a:r>
              <a:rPr lang="en-US" b="0" dirty="0" err="1"/>
              <a:t>Awapy</a:t>
            </a:r>
            <a:r>
              <a:rPr lang="en-US" b="0" dirty="0"/>
              <a:t> is a member of the </a:t>
            </a:r>
            <a:r>
              <a:rPr lang="en-US" b="0" dirty="0" err="1"/>
              <a:t>Eru</a:t>
            </a:r>
            <a:r>
              <a:rPr lang="en-US" b="0" dirty="0"/>
              <a:t> Eu Wau </a:t>
            </a:r>
            <a:r>
              <a:rPr lang="en-US" b="0" dirty="0" err="1"/>
              <a:t>Wau</a:t>
            </a:r>
            <a:r>
              <a:rPr lang="en-US" b="0" dirty="0"/>
              <a:t> tribe in the Amazon rainforest. His tribe are working with the World Wildlife Foundation to end destruction of the rainforest, protecting important plants and habitats for animals and humans. </a:t>
            </a:r>
            <a:r>
              <a:rPr lang="en-US" b="0" dirty="0" err="1"/>
              <a:t>Awapy</a:t>
            </a:r>
            <a:r>
              <a:rPr lang="en-US" b="0" dirty="0"/>
              <a:t> is one of many people in </a:t>
            </a:r>
            <a:r>
              <a:rPr lang="en-GB" b="0" i="0" dirty="0">
                <a:solidFill>
                  <a:srgbClr val="FFFFFF"/>
                </a:solidFill>
                <a:effectLst/>
                <a:latin typeface="Roboto" panose="02000000000000000000" pitchFamily="2" charset="0"/>
              </a:rPr>
              <a:t>indigenous people communities using drone technology to detect deforestation approaching their land and to prepare for fighting forest fires. Watch his story here: https://www.youtube.com/watch?v=KG8ixzoIOMg</a:t>
            </a:r>
            <a:endParaRPr lang="en-US" b="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8F6869-71F0-48A5-AB2A-128BA317B0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344820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err="1"/>
              <a:t>Doorae</a:t>
            </a:r>
            <a:r>
              <a:rPr lang="en-US" b="1" dirty="0"/>
              <a:t> lives in Hawaii and discovered that polystyrene or “Styrofoam” was being used and thrown away too often around the islands. </a:t>
            </a:r>
            <a:r>
              <a:rPr lang="en-US" b="0" dirty="0"/>
              <a:t>Plastic waste was appearing in the ocean or on beaches where it posed a danger for animals. She campaigned around to end the use of packaging that can’t be recycled and persuaded local businesses to use paper or other biodegradable materials.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Watch her story here: https://www.youtube.com/watch?v=ZOzHhkRSz1U</a:t>
            </a:r>
          </a:p>
          <a:p>
            <a:endParaRPr lang="en-GB" dirty="0"/>
          </a:p>
        </p:txBody>
      </p:sp>
      <p:sp>
        <p:nvSpPr>
          <p:cNvPr id="4" name="Slide Number Placeholder 3"/>
          <p:cNvSpPr>
            <a:spLocks noGrp="1"/>
          </p:cNvSpPr>
          <p:nvPr>
            <p:ph type="sldNum" sz="quarter" idx="5"/>
          </p:nvPr>
        </p:nvSpPr>
        <p:spPr/>
        <p:txBody>
          <a:bodyPr/>
          <a:lstStyle/>
          <a:p>
            <a:fld id="{47166761-3658-4D99-BB74-92DD6632AEF9}" type="slidenum">
              <a:rPr lang="en-GB" smtClean="0"/>
              <a:t>9</a:t>
            </a:fld>
            <a:endParaRPr lang="en-GB"/>
          </a:p>
        </p:txBody>
      </p:sp>
    </p:spTree>
    <p:extLst>
      <p:ext uri="{BB962C8B-B14F-4D97-AF65-F5344CB8AC3E}">
        <p14:creationId xmlns:p14="http://schemas.microsoft.com/office/powerpoint/2010/main" val="9031507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err="1"/>
              <a:t>Awapy</a:t>
            </a:r>
            <a:r>
              <a:rPr lang="en-US" b="1" dirty="0"/>
              <a:t> is a member of the </a:t>
            </a:r>
            <a:r>
              <a:rPr lang="en-US" b="1" dirty="0" err="1"/>
              <a:t>Eru</a:t>
            </a:r>
            <a:r>
              <a:rPr lang="en-US" b="1" dirty="0"/>
              <a:t> Eu Wau </a:t>
            </a:r>
            <a:r>
              <a:rPr lang="en-US" b="1" dirty="0" err="1"/>
              <a:t>Wau</a:t>
            </a:r>
            <a:r>
              <a:rPr lang="en-US" b="1" dirty="0"/>
              <a:t> tribe in the Amazon rainforest. </a:t>
            </a:r>
            <a:r>
              <a:rPr lang="en-US" b="0" dirty="0"/>
              <a:t>His tribe are working with the World Wildlife Foundation to end destruction of the rainforest, protecting important plants and habitats for animals and humans. </a:t>
            </a:r>
            <a:r>
              <a:rPr lang="en-US" b="0" dirty="0" err="1"/>
              <a:t>Awapy</a:t>
            </a:r>
            <a:r>
              <a:rPr lang="en-US" b="0" dirty="0"/>
              <a:t> is one of many people in </a:t>
            </a:r>
            <a:r>
              <a:rPr lang="en-GB" b="0" i="0" dirty="0">
                <a:solidFill>
                  <a:srgbClr val="FFFFFF"/>
                </a:solidFill>
                <a:effectLst/>
                <a:latin typeface="Roboto" panose="02000000000000000000" pitchFamily="2" charset="0"/>
              </a:rPr>
              <a:t>indigenous people communities using drone technology to detect deforestation approaching their land and to prepare for fighting forest fires.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i="0" dirty="0">
              <a:solidFill>
                <a:srgbClr val="FFFFFF"/>
              </a:solidFill>
              <a:effectLst/>
              <a:latin typeface="Roboto" panose="02000000000000000000"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solidFill>
                  <a:srgbClr val="FFFFFF"/>
                </a:solidFill>
                <a:effectLst/>
                <a:latin typeface="Roboto" panose="02000000000000000000" pitchFamily="2" charset="0"/>
              </a:rPr>
              <a:t>Watch his story here: https://www.youtube.com/watch?v=KG8ixzoIOMg</a:t>
            </a:r>
            <a:endParaRPr lang="en-US" b="0" dirty="0"/>
          </a:p>
          <a:p>
            <a:endParaRPr lang="en-GB" dirty="0"/>
          </a:p>
        </p:txBody>
      </p:sp>
      <p:sp>
        <p:nvSpPr>
          <p:cNvPr id="4" name="Slide Number Placeholder 3"/>
          <p:cNvSpPr>
            <a:spLocks noGrp="1"/>
          </p:cNvSpPr>
          <p:nvPr>
            <p:ph type="sldNum" sz="quarter" idx="5"/>
          </p:nvPr>
        </p:nvSpPr>
        <p:spPr/>
        <p:txBody>
          <a:bodyPr/>
          <a:lstStyle/>
          <a:p>
            <a:fld id="{47166761-3658-4D99-BB74-92DD6632AEF9}" type="slidenum">
              <a:rPr lang="en-GB" smtClean="0"/>
              <a:t>10</a:t>
            </a:fld>
            <a:endParaRPr lang="en-GB"/>
          </a:p>
        </p:txBody>
      </p:sp>
    </p:spTree>
    <p:extLst>
      <p:ext uri="{BB962C8B-B14F-4D97-AF65-F5344CB8AC3E}">
        <p14:creationId xmlns:p14="http://schemas.microsoft.com/office/powerpoint/2010/main" val="2599632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0000"/>
              </a:lnSpc>
            </a:pPr>
            <a:r>
              <a:rPr lang="en-GB" sz="1800" b="1" dirty="0">
                <a:effectLst/>
                <a:latin typeface="Times New Roman" panose="02020603050405020304" pitchFamily="18" charset="0"/>
                <a:ea typeface="Times New Roman" panose="02020603050405020304" pitchFamily="18" charset="0"/>
              </a:rPr>
              <a:t>Activity: Tiny changes poster</a:t>
            </a:r>
          </a:p>
          <a:p>
            <a:pPr algn="just">
              <a:lnSpc>
                <a:spcPct val="110000"/>
              </a:lnSpc>
            </a:pPr>
            <a:r>
              <a:rPr lang="en-GB" sz="1800" dirty="0">
                <a:effectLst/>
                <a:latin typeface="Times New Roman" panose="02020603050405020304" pitchFamily="18" charset="0"/>
                <a:ea typeface="Times New Roman" panose="02020603050405020304" pitchFamily="18" charset="0"/>
              </a:rPr>
              <a:t>Work in groups to make a </a:t>
            </a:r>
            <a:r>
              <a:rPr lang="en-GB" sz="1800" b="1" dirty="0">
                <a:effectLst/>
                <a:latin typeface="Times New Roman" panose="02020603050405020304" pitchFamily="18" charset="0"/>
                <a:ea typeface="Times New Roman" panose="02020603050405020304" pitchFamily="18" charset="0"/>
              </a:rPr>
              <a:t>conservation</a:t>
            </a:r>
            <a:r>
              <a:rPr lang="en-GB" sz="1800" dirty="0">
                <a:effectLst/>
                <a:latin typeface="Times New Roman" panose="02020603050405020304" pitchFamily="18" charset="0"/>
                <a:ea typeface="Times New Roman" panose="02020603050405020304" pitchFamily="18" charset="0"/>
              </a:rPr>
              <a:t> poster for the local area – </a:t>
            </a:r>
            <a:r>
              <a:rPr lang="en-GB" sz="1800" i="1" dirty="0">
                <a:effectLst/>
                <a:latin typeface="Times New Roman" panose="02020603050405020304" pitchFamily="18" charset="0"/>
                <a:ea typeface="Times New Roman" panose="02020603050405020304" pitchFamily="18" charset="0"/>
              </a:rPr>
              <a:t>how can we all help nature thrive in our neighbourhood?</a:t>
            </a:r>
            <a:endParaRPr lang="en-GB" sz="1800" dirty="0">
              <a:effectLst/>
              <a:latin typeface="Arial" panose="020B0604020202020204" pitchFamily="34" charset="0"/>
              <a:ea typeface="Arial" panose="020B0604020202020204" pitchFamily="34" charset="0"/>
            </a:endParaRPr>
          </a:p>
          <a:p>
            <a:pPr algn="just">
              <a:lnSpc>
                <a:spcPct val="110000"/>
              </a:lnSpc>
            </a:pPr>
            <a:r>
              <a:rPr lang="en-GB" sz="1800" dirty="0">
                <a:effectLst/>
                <a:latin typeface="Times New Roman" panose="02020603050405020304" pitchFamily="18" charset="0"/>
                <a:ea typeface="Times New Roman" panose="02020603050405020304" pitchFamily="18" charset="0"/>
              </a:rPr>
              <a:t>Encourage the students to think about their </a:t>
            </a:r>
            <a:r>
              <a:rPr lang="en-GB" sz="1800" b="1" dirty="0">
                <a:effectLst/>
                <a:latin typeface="Times New Roman" panose="02020603050405020304" pitchFamily="18" charset="0"/>
                <a:ea typeface="Times New Roman" panose="02020603050405020304" pitchFamily="18" charset="0"/>
              </a:rPr>
              <a:t>nature survey</a:t>
            </a:r>
            <a:r>
              <a:rPr lang="en-GB" sz="1800" dirty="0">
                <a:effectLst/>
                <a:latin typeface="Times New Roman" panose="02020603050405020304" pitchFamily="18" charset="0"/>
                <a:ea typeface="Times New Roman" panose="02020603050405020304" pitchFamily="18" charset="0"/>
              </a:rPr>
              <a:t> – did they notice anything that could be helped by making tiny changes? </a:t>
            </a:r>
            <a:endParaRPr lang="en-GB" sz="1800" dirty="0">
              <a:effectLst/>
              <a:latin typeface="Arial" panose="020B0604020202020204" pitchFamily="34" charset="0"/>
              <a:ea typeface="Arial" panose="020B0604020202020204" pitchFamily="34" charset="0"/>
            </a:endParaRPr>
          </a:p>
          <a:p>
            <a:pPr algn="just">
              <a:lnSpc>
                <a:spcPct val="110000"/>
              </a:lnSpc>
            </a:pPr>
            <a:r>
              <a:rPr lang="en-GB" sz="1800" dirty="0">
                <a:effectLst/>
                <a:latin typeface="Times New Roman" panose="02020603050405020304" pitchFamily="18" charset="0"/>
                <a:ea typeface="Times New Roman" panose="02020603050405020304" pitchFamily="18" charset="0"/>
              </a:rPr>
              <a:t> </a:t>
            </a:r>
            <a:endParaRPr lang="en-GB" sz="1800" dirty="0">
              <a:effectLst/>
              <a:latin typeface="Arial" panose="020B0604020202020204" pitchFamily="34" charset="0"/>
              <a:ea typeface="Arial" panose="020B0604020202020204" pitchFamily="34" charset="0"/>
            </a:endParaRPr>
          </a:p>
          <a:p>
            <a:pPr algn="just">
              <a:lnSpc>
                <a:spcPct val="110000"/>
              </a:lnSpc>
            </a:pPr>
            <a:r>
              <a:rPr lang="en-GB" sz="1800" dirty="0">
                <a:effectLst/>
                <a:latin typeface="Times New Roman" panose="02020603050405020304" pitchFamily="18" charset="0"/>
                <a:ea typeface="Times New Roman" panose="02020603050405020304" pitchFamily="18" charset="0"/>
              </a:rPr>
              <a:t>Ideas: </a:t>
            </a:r>
            <a:r>
              <a:rPr lang="en-GB" sz="1800" i="1" dirty="0">
                <a:effectLst/>
                <a:latin typeface="Times New Roman" panose="02020603050405020304" pitchFamily="18" charset="0"/>
                <a:ea typeface="Times New Roman" panose="02020603050405020304" pitchFamily="18" charset="0"/>
              </a:rPr>
              <a:t>Create a bug hotel to support insects, plant bee-friendly flowers, stop using plastic to reduce plastic waste around the neighbourhood, switch off lights in rooms that aren’t being used, cycle to school, walk to school, start a school vegetable patch, place bird feeders in nearby trees, …</a:t>
            </a:r>
            <a:endParaRPr lang="en-GB" sz="1800" dirty="0">
              <a:effectLst/>
              <a:latin typeface="Arial" panose="020B0604020202020204" pitchFamily="34" charset="0"/>
              <a:ea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47166761-3658-4D99-BB74-92DD6632AEF9}" type="slidenum">
              <a:rPr lang="en-GB" smtClean="0"/>
              <a:t>11</a:t>
            </a:fld>
            <a:endParaRPr lang="en-GB"/>
          </a:p>
        </p:txBody>
      </p:sp>
    </p:spTree>
    <p:extLst>
      <p:ext uri="{BB962C8B-B14F-4D97-AF65-F5344CB8AC3E}">
        <p14:creationId xmlns:p14="http://schemas.microsoft.com/office/powerpoint/2010/main" val="3339783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B23F5A-6DE8-4FB4-9017-7C0F589FAF8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FE049AC8-879D-4CDC-82AC-FCA24BA7492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9FAC5560-D0CE-428C-92E9-501D79C7155E}"/>
              </a:ext>
            </a:extLst>
          </p:cNvPr>
          <p:cNvSpPr>
            <a:spLocks noGrp="1"/>
          </p:cNvSpPr>
          <p:nvPr>
            <p:ph type="dt" sz="half" idx="10"/>
          </p:nvPr>
        </p:nvSpPr>
        <p:spPr/>
        <p:txBody>
          <a:bodyPr/>
          <a:lstStyle/>
          <a:p>
            <a:fld id="{58D5B623-1AE3-44DE-BA29-A06956FE9F10}" type="datetimeFigureOut">
              <a:rPr lang="en-GB" smtClean="0"/>
              <a:t>06/06/2022</a:t>
            </a:fld>
            <a:endParaRPr lang="en-GB"/>
          </a:p>
        </p:txBody>
      </p:sp>
      <p:sp>
        <p:nvSpPr>
          <p:cNvPr id="5" name="Footer Placeholder 4">
            <a:extLst>
              <a:ext uri="{FF2B5EF4-FFF2-40B4-BE49-F238E27FC236}">
                <a16:creationId xmlns:a16="http://schemas.microsoft.com/office/drawing/2014/main" id="{26E657B0-1128-45CB-A844-5A87CD10E72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3E09FB3-FC66-42A6-843F-7E8987F2184F}"/>
              </a:ext>
            </a:extLst>
          </p:cNvPr>
          <p:cNvSpPr>
            <a:spLocks noGrp="1"/>
          </p:cNvSpPr>
          <p:nvPr>
            <p:ph type="sldNum" sz="quarter" idx="12"/>
          </p:nvPr>
        </p:nvSpPr>
        <p:spPr/>
        <p:txBody>
          <a:bodyPr/>
          <a:lstStyle/>
          <a:p>
            <a:fld id="{B0C44B15-B315-4034-82A0-9781F0633907}" type="slidenum">
              <a:rPr lang="en-GB" smtClean="0"/>
              <a:t>‹#›</a:t>
            </a:fld>
            <a:endParaRPr lang="en-GB"/>
          </a:p>
        </p:txBody>
      </p:sp>
    </p:spTree>
    <p:extLst>
      <p:ext uri="{BB962C8B-B14F-4D97-AF65-F5344CB8AC3E}">
        <p14:creationId xmlns:p14="http://schemas.microsoft.com/office/powerpoint/2010/main" val="14362429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9D4CBF-D319-4A0B-A318-12D14D5C5559}"/>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0731C63-3509-48FD-B22C-2453988EF2E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42BF5EF-4322-48EB-A335-4A8BACE249C3}"/>
              </a:ext>
            </a:extLst>
          </p:cNvPr>
          <p:cNvSpPr>
            <a:spLocks noGrp="1"/>
          </p:cNvSpPr>
          <p:nvPr>
            <p:ph type="dt" sz="half" idx="10"/>
          </p:nvPr>
        </p:nvSpPr>
        <p:spPr/>
        <p:txBody>
          <a:bodyPr/>
          <a:lstStyle/>
          <a:p>
            <a:fld id="{58D5B623-1AE3-44DE-BA29-A06956FE9F10}" type="datetimeFigureOut">
              <a:rPr lang="en-GB" smtClean="0"/>
              <a:t>06/06/2022</a:t>
            </a:fld>
            <a:endParaRPr lang="en-GB"/>
          </a:p>
        </p:txBody>
      </p:sp>
      <p:sp>
        <p:nvSpPr>
          <p:cNvPr id="5" name="Footer Placeholder 4">
            <a:extLst>
              <a:ext uri="{FF2B5EF4-FFF2-40B4-BE49-F238E27FC236}">
                <a16:creationId xmlns:a16="http://schemas.microsoft.com/office/drawing/2014/main" id="{C2E260FE-36DE-47F5-AA6C-E65B2AA8424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ECCCCB6-DF7D-435C-9CE3-896A3B73792C}"/>
              </a:ext>
            </a:extLst>
          </p:cNvPr>
          <p:cNvSpPr>
            <a:spLocks noGrp="1"/>
          </p:cNvSpPr>
          <p:nvPr>
            <p:ph type="sldNum" sz="quarter" idx="12"/>
          </p:nvPr>
        </p:nvSpPr>
        <p:spPr/>
        <p:txBody>
          <a:bodyPr/>
          <a:lstStyle/>
          <a:p>
            <a:fld id="{B0C44B15-B315-4034-82A0-9781F0633907}" type="slidenum">
              <a:rPr lang="en-GB" smtClean="0"/>
              <a:t>‹#›</a:t>
            </a:fld>
            <a:endParaRPr lang="en-GB"/>
          </a:p>
        </p:txBody>
      </p:sp>
    </p:spTree>
    <p:extLst>
      <p:ext uri="{BB962C8B-B14F-4D97-AF65-F5344CB8AC3E}">
        <p14:creationId xmlns:p14="http://schemas.microsoft.com/office/powerpoint/2010/main" val="35767577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B741A89-55E4-47BB-99A2-AFAAC020222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F0454F7-3C61-4FCD-9734-E26AF82A788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5DDAEB7-2E34-49C8-A838-37C2096EE469}"/>
              </a:ext>
            </a:extLst>
          </p:cNvPr>
          <p:cNvSpPr>
            <a:spLocks noGrp="1"/>
          </p:cNvSpPr>
          <p:nvPr>
            <p:ph type="dt" sz="half" idx="10"/>
          </p:nvPr>
        </p:nvSpPr>
        <p:spPr/>
        <p:txBody>
          <a:bodyPr/>
          <a:lstStyle/>
          <a:p>
            <a:fld id="{58D5B623-1AE3-44DE-BA29-A06956FE9F10}" type="datetimeFigureOut">
              <a:rPr lang="en-GB" smtClean="0"/>
              <a:t>06/06/2022</a:t>
            </a:fld>
            <a:endParaRPr lang="en-GB"/>
          </a:p>
        </p:txBody>
      </p:sp>
      <p:sp>
        <p:nvSpPr>
          <p:cNvPr id="5" name="Footer Placeholder 4">
            <a:extLst>
              <a:ext uri="{FF2B5EF4-FFF2-40B4-BE49-F238E27FC236}">
                <a16:creationId xmlns:a16="http://schemas.microsoft.com/office/drawing/2014/main" id="{64D54193-9176-46D4-BFF7-E84AD48B8E3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19CF372-870C-4E2B-B10A-56F34AFBF963}"/>
              </a:ext>
            </a:extLst>
          </p:cNvPr>
          <p:cNvSpPr>
            <a:spLocks noGrp="1"/>
          </p:cNvSpPr>
          <p:nvPr>
            <p:ph type="sldNum" sz="quarter" idx="12"/>
          </p:nvPr>
        </p:nvSpPr>
        <p:spPr/>
        <p:txBody>
          <a:bodyPr/>
          <a:lstStyle/>
          <a:p>
            <a:fld id="{B0C44B15-B315-4034-82A0-9781F0633907}" type="slidenum">
              <a:rPr lang="en-GB" smtClean="0"/>
              <a:t>‹#›</a:t>
            </a:fld>
            <a:endParaRPr lang="en-GB"/>
          </a:p>
        </p:txBody>
      </p:sp>
    </p:spTree>
    <p:extLst>
      <p:ext uri="{BB962C8B-B14F-4D97-AF65-F5344CB8AC3E}">
        <p14:creationId xmlns:p14="http://schemas.microsoft.com/office/powerpoint/2010/main" val="32102868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C764DE79-268F-4C1A-8933-263129D2AF90}" type="datetimeFigureOut">
              <a:rPr lang="en-US" dirty="0"/>
              <a:t>6/6/2022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6211474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64DE79-268F-4C1A-8933-263129D2AF90}" type="datetimeFigureOut">
              <a:rPr lang="en-US" dirty="0"/>
              <a:t>6/6/2022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42108880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6/6/2022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448096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C764DE79-268F-4C1A-8933-263129D2AF90}" type="datetimeFigureOut">
              <a:rPr lang="en-US" dirty="0"/>
              <a:t>6/6/2022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9559991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dirty="0"/>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C764DE79-268F-4C1A-8933-263129D2AF90}" type="datetimeFigureOut">
              <a:rPr lang="en-US" dirty="0"/>
              <a:t>6/6/2022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8100758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C764DE79-268F-4C1A-8933-263129D2AF90}" type="datetimeFigureOut">
              <a:rPr lang="en-US" dirty="0"/>
              <a:t>6/6/2022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6621174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6/6/2022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7297506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6/6/2022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7186565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F348E0-7FD7-4267-B66E-ED05FB19B31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E5C0470-CB0D-464A-83C0-53838CAAB43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55DFBE5-2905-4950-88D6-4526E866EC9E}"/>
              </a:ext>
            </a:extLst>
          </p:cNvPr>
          <p:cNvSpPr>
            <a:spLocks noGrp="1"/>
          </p:cNvSpPr>
          <p:nvPr>
            <p:ph type="dt" sz="half" idx="10"/>
          </p:nvPr>
        </p:nvSpPr>
        <p:spPr/>
        <p:txBody>
          <a:bodyPr/>
          <a:lstStyle/>
          <a:p>
            <a:fld id="{58D5B623-1AE3-44DE-BA29-A06956FE9F10}" type="datetimeFigureOut">
              <a:rPr lang="en-GB" smtClean="0"/>
              <a:t>06/06/2022</a:t>
            </a:fld>
            <a:endParaRPr lang="en-GB"/>
          </a:p>
        </p:txBody>
      </p:sp>
      <p:sp>
        <p:nvSpPr>
          <p:cNvPr id="5" name="Footer Placeholder 4">
            <a:extLst>
              <a:ext uri="{FF2B5EF4-FFF2-40B4-BE49-F238E27FC236}">
                <a16:creationId xmlns:a16="http://schemas.microsoft.com/office/drawing/2014/main" id="{66455246-AEE0-4945-9CA2-5ADE51F9E48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7B1A023-32A9-400D-A166-18CB29F2C7E6}"/>
              </a:ext>
            </a:extLst>
          </p:cNvPr>
          <p:cNvSpPr>
            <a:spLocks noGrp="1"/>
          </p:cNvSpPr>
          <p:nvPr>
            <p:ph type="sldNum" sz="quarter" idx="12"/>
          </p:nvPr>
        </p:nvSpPr>
        <p:spPr/>
        <p:txBody>
          <a:bodyPr/>
          <a:lstStyle/>
          <a:p>
            <a:fld id="{B0C44B15-B315-4034-82A0-9781F0633907}" type="slidenum">
              <a:rPr lang="en-GB" smtClean="0"/>
              <a:t>‹#›</a:t>
            </a:fld>
            <a:endParaRPr lang="en-GB"/>
          </a:p>
        </p:txBody>
      </p:sp>
    </p:spTree>
    <p:extLst>
      <p:ext uri="{BB962C8B-B14F-4D97-AF65-F5344CB8AC3E}">
        <p14:creationId xmlns:p14="http://schemas.microsoft.com/office/powerpoint/2010/main" val="11394955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6/6/2022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3120955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64DE79-268F-4C1A-8933-263129D2AF90}" type="datetimeFigureOut">
              <a:rPr lang="en-US" dirty="0"/>
              <a:t>6/6/2022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3813052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64DE79-268F-4C1A-8933-263129D2AF90}" type="datetimeFigureOut">
              <a:rPr lang="en-US" dirty="0"/>
              <a:t>6/6/2022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0430638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993206-4CED-4DBA-9B1C-B995962177A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DADE99DB-99AA-454A-9078-587207E8993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37D3244-8D38-4700-8D8E-BB856684685E}"/>
              </a:ext>
            </a:extLst>
          </p:cNvPr>
          <p:cNvSpPr>
            <a:spLocks noGrp="1"/>
          </p:cNvSpPr>
          <p:nvPr>
            <p:ph type="dt" sz="half" idx="10"/>
          </p:nvPr>
        </p:nvSpPr>
        <p:spPr/>
        <p:txBody>
          <a:bodyPr/>
          <a:lstStyle/>
          <a:p>
            <a:fld id="{58D5B623-1AE3-44DE-BA29-A06956FE9F10}" type="datetimeFigureOut">
              <a:rPr lang="en-GB" smtClean="0"/>
              <a:t>06/06/2022</a:t>
            </a:fld>
            <a:endParaRPr lang="en-GB"/>
          </a:p>
        </p:txBody>
      </p:sp>
      <p:sp>
        <p:nvSpPr>
          <p:cNvPr id="5" name="Footer Placeholder 4">
            <a:extLst>
              <a:ext uri="{FF2B5EF4-FFF2-40B4-BE49-F238E27FC236}">
                <a16:creationId xmlns:a16="http://schemas.microsoft.com/office/drawing/2014/main" id="{28579CC3-1B8F-4F76-8A6B-83F33BC8B54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C48090B-2640-45A2-9212-010B5AC541B9}"/>
              </a:ext>
            </a:extLst>
          </p:cNvPr>
          <p:cNvSpPr>
            <a:spLocks noGrp="1"/>
          </p:cNvSpPr>
          <p:nvPr>
            <p:ph type="sldNum" sz="quarter" idx="12"/>
          </p:nvPr>
        </p:nvSpPr>
        <p:spPr/>
        <p:txBody>
          <a:bodyPr/>
          <a:lstStyle/>
          <a:p>
            <a:fld id="{B0C44B15-B315-4034-82A0-9781F0633907}" type="slidenum">
              <a:rPr lang="en-GB" smtClean="0"/>
              <a:t>‹#›</a:t>
            </a:fld>
            <a:endParaRPr lang="en-GB"/>
          </a:p>
        </p:txBody>
      </p:sp>
    </p:spTree>
    <p:extLst>
      <p:ext uri="{BB962C8B-B14F-4D97-AF65-F5344CB8AC3E}">
        <p14:creationId xmlns:p14="http://schemas.microsoft.com/office/powerpoint/2010/main" val="6237775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8943A0-44E1-49E1-B077-68157080386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A2B5101-D93D-432C-B380-92A2CA5BF7B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705FBAD0-3AF3-4AA9-B873-215AD3F6389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F45B0C4-7C3B-40E4-BB21-B1D65B3C6FBF}"/>
              </a:ext>
            </a:extLst>
          </p:cNvPr>
          <p:cNvSpPr>
            <a:spLocks noGrp="1"/>
          </p:cNvSpPr>
          <p:nvPr>
            <p:ph type="dt" sz="half" idx="10"/>
          </p:nvPr>
        </p:nvSpPr>
        <p:spPr/>
        <p:txBody>
          <a:bodyPr/>
          <a:lstStyle/>
          <a:p>
            <a:fld id="{58D5B623-1AE3-44DE-BA29-A06956FE9F10}" type="datetimeFigureOut">
              <a:rPr lang="en-GB" smtClean="0"/>
              <a:t>06/06/2022</a:t>
            </a:fld>
            <a:endParaRPr lang="en-GB"/>
          </a:p>
        </p:txBody>
      </p:sp>
      <p:sp>
        <p:nvSpPr>
          <p:cNvPr id="6" name="Footer Placeholder 5">
            <a:extLst>
              <a:ext uri="{FF2B5EF4-FFF2-40B4-BE49-F238E27FC236}">
                <a16:creationId xmlns:a16="http://schemas.microsoft.com/office/drawing/2014/main" id="{6F98222F-20A0-4DD1-B031-5FA7772EFC1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0D721E2-0440-4067-B166-9A26589C003D}"/>
              </a:ext>
            </a:extLst>
          </p:cNvPr>
          <p:cNvSpPr>
            <a:spLocks noGrp="1"/>
          </p:cNvSpPr>
          <p:nvPr>
            <p:ph type="sldNum" sz="quarter" idx="12"/>
          </p:nvPr>
        </p:nvSpPr>
        <p:spPr/>
        <p:txBody>
          <a:bodyPr/>
          <a:lstStyle/>
          <a:p>
            <a:fld id="{B0C44B15-B315-4034-82A0-9781F0633907}" type="slidenum">
              <a:rPr lang="en-GB" smtClean="0"/>
              <a:t>‹#›</a:t>
            </a:fld>
            <a:endParaRPr lang="en-GB"/>
          </a:p>
        </p:txBody>
      </p:sp>
    </p:spTree>
    <p:extLst>
      <p:ext uri="{BB962C8B-B14F-4D97-AF65-F5344CB8AC3E}">
        <p14:creationId xmlns:p14="http://schemas.microsoft.com/office/powerpoint/2010/main" val="8612926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C0C5E4-0C97-4EB8-9E70-6075372F7EFA}"/>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0F96EC59-E1F9-4E27-9912-2A15092213F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2F2628A-625F-4CA5-AF7C-ED745E0D42E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59D54423-6759-40B3-ADF8-E2428275CDF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33C89C8-9B72-4601-8EC4-59C42857968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6EA35532-0DF2-469F-B132-27339232EB3E}"/>
              </a:ext>
            </a:extLst>
          </p:cNvPr>
          <p:cNvSpPr>
            <a:spLocks noGrp="1"/>
          </p:cNvSpPr>
          <p:nvPr>
            <p:ph type="dt" sz="half" idx="10"/>
          </p:nvPr>
        </p:nvSpPr>
        <p:spPr/>
        <p:txBody>
          <a:bodyPr/>
          <a:lstStyle/>
          <a:p>
            <a:fld id="{58D5B623-1AE3-44DE-BA29-A06956FE9F10}" type="datetimeFigureOut">
              <a:rPr lang="en-GB" smtClean="0"/>
              <a:t>06/06/2022</a:t>
            </a:fld>
            <a:endParaRPr lang="en-GB"/>
          </a:p>
        </p:txBody>
      </p:sp>
      <p:sp>
        <p:nvSpPr>
          <p:cNvPr id="8" name="Footer Placeholder 7">
            <a:extLst>
              <a:ext uri="{FF2B5EF4-FFF2-40B4-BE49-F238E27FC236}">
                <a16:creationId xmlns:a16="http://schemas.microsoft.com/office/drawing/2014/main" id="{6649EADF-0889-4EA1-8F12-205F27240FC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C83ABB9-167B-4C36-9EB9-CFEC4AE2FBFF}"/>
              </a:ext>
            </a:extLst>
          </p:cNvPr>
          <p:cNvSpPr>
            <a:spLocks noGrp="1"/>
          </p:cNvSpPr>
          <p:nvPr>
            <p:ph type="sldNum" sz="quarter" idx="12"/>
          </p:nvPr>
        </p:nvSpPr>
        <p:spPr/>
        <p:txBody>
          <a:bodyPr/>
          <a:lstStyle/>
          <a:p>
            <a:fld id="{B0C44B15-B315-4034-82A0-9781F0633907}" type="slidenum">
              <a:rPr lang="en-GB" smtClean="0"/>
              <a:t>‹#›</a:t>
            </a:fld>
            <a:endParaRPr lang="en-GB"/>
          </a:p>
        </p:txBody>
      </p:sp>
    </p:spTree>
    <p:extLst>
      <p:ext uri="{BB962C8B-B14F-4D97-AF65-F5344CB8AC3E}">
        <p14:creationId xmlns:p14="http://schemas.microsoft.com/office/powerpoint/2010/main" val="4775823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0158F-F1B6-4C0E-BB38-125F6FB8564C}"/>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1ABFBB04-34B5-48F6-AFA0-F978644667A1}"/>
              </a:ext>
            </a:extLst>
          </p:cNvPr>
          <p:cNvSpPr>
            <a:spLocks noGrp="1"/>
          </p:cNvSpPr>
          <p:nvPr>
            <p:ph type="dt" sz="half" idx="10"/>
          </p:nvPr>
        </p:nvSpPr>
        <p:spPr/>
        <p:txBody>
          <a:bodyPr/>
          <a:lstStyle/>
          <a:p>
            <a:fld id="{58D5B623-1AE3-44DE-BA29-A06956FE9F10}" type="datetimeFigureOut">
              <a:rPr lang="en-GB" smtClean="0"/>
              <a:t>06/06/2022</a:t>
            </a:fld>
            <a:endParaRPr lang="en-GB"/>
          </a:p>
        </p:txBody>
      </p:sp>
      <p:sp>
        <p:nvSpPr>
          <p:cNvPr id="4" name="Footer Placeholder 3">
            <a:extLst>
              <a:ext uri="{FF2B5EF4-FFF2-40B4-BE49-F238E27FC236}">
                <a16:creationId xmlns:a16="http://schemas.microsoft.com/office/drawing/2014/main" id="{B5C7254A-41C8-447F-8943-1A269B9DA3A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5304093E-C49E-4023-A9EF-C9783005A18A}"/>
              </a:ext>
            </a:extLst>
          </p:cNvPr>
          <p:cNvSpPr>
            <a:spLocks noGrp="1"/>
          </p:cNvSpPr>
          <p:nvPr>
            <p:ph type="sldNum" sz="quarter" idx="12"/>
          </p:nvPr>
        </p:nvSpPr>
        <p:spPr/>
        <p:txBody>
          <a:bodyPr/>
          <a:lstStyle/>
          <a:p>
            <a:fld id="{B0C44B15-B315-4034-82A0-9781F0633907}" type="slidenum">
              <a:rPr lang="en-GB" smtClean="0"/>
              <a:t>‹#›</a:t>
            </a:fld>
            <a:endParaRPr lang="en-GB"/>
          </a:p>
        </p:txBody>
      </p:sp>
    </p:spTree>
    <p:extLst>
      <p:ext uri="{BB962C8B-B14F-4D97-AF65-F5344CB8AC3E}">
        <p14:creationId xmlns:p14="http://schemas.microsoft.com/office/powerpoint/2010/main" val="13223004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121943-85D3-45BF-8908-553222305914}"/>
              </a:ext>
            </a:extLst>
          </p:cNvPr>
          <p:cNvSpPr>
            <a:spLocks noGrp="1"/>
          </p:cNvSpPr>
          <p:nvPr>
            <p:ph type="dt" sz="half" idx="10"/>
          </p:nvPr>
        </p:nvSpPr>
        <p:spPr/>
        <p:txBody>
          <a:bodyPr/>
          <a:lstStyle/>
          <a:p>
            <a:fld id="{58D5B623-1AE3-44DE-BA29-A06956FE9F10}" type="datetimeFigureOut">
              <a:rPr lang="en-GB" smtClean="0"/>
              <a:t>06/06/2022</a:t>
            </a:fld>
            <a:endParaRPr lang="en-GB"/>
          </a:p>
        </p:txBody>
      </p:sp>
      <p:sp>
        <p:nvSpPr>
          <p:cNvPr id="3" name="Footer Placeholder 2">
            <a:extLst>
              <a:ext uri="{FF2B5EF4-FFF2-40B4-BE49-F238E27FC236}">
                <a16:creationId xmlns:a16="http://schemas.microsoft.com/office/drawing/2014/main" id="{BA69FD2C-D4FD-4B95-B869-4D36BA88F4E8}"/>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7404F20-C441-4FE0-A031-6B67AC876BB8}"/>
              </a:ext>
            </a:extLst>
          </p:cNvPr>
          <p:cNvSpPr>
            <a:spLocks noGrp="1"/>
          </p:cNvSpPr>
          <p:nvPr>
            <p:ph type="sldNum" sz="quarter" idx="12"/>
          </p:nvPr>
        </p:nvSpPr>
        <p:spPr/>
        <p:txBody>
          <a:bodyPr/>
          <a:lstStyle/>
          <a:p>
            <a:fld id="{B0C44B15-B315-4034-82A0-9781F0633907}" type="slidenum">
              <a:rPr lang="en-GB" smtClean="0"/>
              <a:t>‹#›</a:t>
            </a:fld>
            <a:endParaRPr lang="en-GB"/>
          </a:p>
        </p:txBody>
      </p:sp>
    </p:spTree>
    <p:extLst>
      <p:ext uri="{BB962C8B-B14F-4D97-AF65-F5344CB8AC3E}">
        <p14:creationId xmlns:p14="http://schemas.microsoft.com/office/powerpoint/2010/main" val="10437688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22FA04-AD2A-4515-8F9C-4E8189A3462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9521AA8A-4340-43BE-B0D4-64A5BD874A1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95161E58-2F0B-4057-B186-063F19F9443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70A5E2D-B097-4EAB-9985-C2966961E26E}"/>
              </a:ext>
            </a:extLst>
          </p:cNvPr>
          <p:cNvSpPr>
            <a:spLocks noGrp="1"/>
          </p:cNvSpPr>
          <p:nvPr>
            <p:ph type="dt" sz="half" idx="10"/>
          </p:nvPr>
        </p:nvSpPr>
        <p:spPr/>
        <p:txBody>
          <a:bodyPr/>
          <a:lstStyle/>
          <a:p>
            <a:fld id="{58D5B623-1AE3-44DE-BA29-A06956FE9F10}" type="datetimeFigureOut">
              <a:rPr lang="en-GB" smtClean="0"/>
              <a:t>06/06/2022</a:t>
            </a:fld>
            <a:endParaRPr lang="en-GB"/>
          </a:p>
        </p:txBody>
      </p:sp>
      <p:sp>
        <p:nvSpPr>
          <p:cNvPr id="6" name="Footer Placeholder 5">
            <a:extLst>
              <a:ext uri="{FF2B5EF4-FFF2-40B4-BE49-F238E27FC236}">
                <a16:creationId xmlns:a16="http://schemas.microsoft.com/office/drawing/2014/main" id="{56E32144-DAA5-49D0-9FEA-38C94A7A0BE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56C6D94-3E17-4DDE-BCB4-970478509AB6}"/>
              </a:ext>
            </a:extLst>
          </p:cNvPr>
          <p:cNvSpPr>
            <a:spLocks noGrp="1"/>
          </p:cNvSpPr>
          <p:nvPr>
            <p:ph type="sldNum" sz="quarter" idx="12"/>
          </p:nvPr>
        </p:nvSpPr>
        <p:spPr/>
        <p:txBody>
          <a:bodyPr/>
          <a:lstStyle/>
          <a:p>
            <a:fld id="{B0C44B15-B315-4034-82A0-9781F0633907}" type="slidenum">
              <a:rPr lang="en-GB" smtClean="0"/>
              <a:t>‹#›</a:t>
            </a:fld>
            <a:endParaRPr lang="en-GB"/>
          </a:p>
        </p:txBody>
      </p:sp>
    </p:spTree>
    <p:extLst>
      <p:ext uri="{BB962C8B-B14F-4D97-AF65-F5344CB8AC3E}">
        <p14:creationId xmlns:p14="http://schemas.microsoft.com/office/powerpoint/2010/main" val="16317639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7852C4-D829-4618-AC16-BF7EFE96C89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C07D0FBA-1AB3-4D4F-AF04-135A35D6735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0B85FD7A-FDB6-42D4-A794-DACD660F0D6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F18C43B-7B40-43CE-BAC3-5B5D7C960CB0}"/>
              </a:ext>
            </a:extLst>
          </p:cNvPr>
          <p:cNvSpPr>
            <a:spLocks noGrp="1"/>
          </p:cNvSpPr>
          <p:nvPr>
            <p:ph type="dt" sz="half" idx="10"/>
          </p:nvPr>
        </p:nvSpPr>
        <p:spPr/>
        <p:txBody>
          <a:bodyPr/>
          <a:lstStyle/>
          <a:p>
            <a:fld id="{58D5B623-1AE3-44DE-BA29-A06956FE9F10}" type="datetimeFigureOut">
              <a:rPr lang="en-GB" smtClean="0"/>
              <a:t>06/06/2022</a:t>
            </a:fld>
            <a:endParaRPr lang="en-GB"/>
          </a:p>
        </p:txBody>
      </p:sp>
      <p:sp>
        <p:nvSpPr>
          <p:cNvPr id="6" name="Footer Placeholder 5">
            <a:extLst>
              <a:ext uri="{FF2B5EF4-FFF2-40B4-BE49-F238E27FC236}">
                <a16:creationId xmlns:a16="http://schemas.microsoft.com/office/drawing/2014/main" id="{2BC805D6-EBFA-416C-92FE-F004D847C68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15CB700-1E24-4C06-82C4-C736345241CC}"/>
              </a:ext>
            </a:extLst>
          </p:cNvPr>
          <p:cNvSpPr>
            <a:spLocks noGrp="1"/>
          </p:cNvSpPr>
          <p:nvPr>
            <p:ph type="sldNum" sz="quarter" idx="12"/>
          </p:nvPr>
        </p:nvSpPr>
        <p:spPr/>
        <p:txBody>
          <a:bodyPr/>
          <a:lstStyle/>
          <a:p>
            <a:fld id="{B0C44B15-B315-4034-82A0-9781F0633907}" type="slidenum">
              <a:rPr lang="en-GB" smtClean="0"/>
              <a:t>‹#›</a:t>
            </a:fld>
            <a:endParaRPr lang="en-GB"/>
          </a:p>
        </p:txBody>
      </p:sp>
    </p:spTree>
    <p:extLst>
      <p:ext uri="{BB962C8B-B14F-4D97-AF65-F5344CB8AC3E}">
        <p14:creationId xmlns:p14="http://schemas.microsoft.com/office/powerpoint/2010/main" val="10139892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8EFCCA8-B803-42C8-A0A0-843DD941470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0210030-8FFA-4F8D-A454-298A9F866E4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7AEB7C9-CBD5-4A4D-8923-B1D69F49021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D5B623-1AE3-44DE-BA29-A06956FE9F10}" type="datetimeFigureOut">
              <a:rPr lang="en-GB" smtClean="0"/>
              <a:t>06/06/2022</a:t>
            </a:fld>
            <a:endParaRPr lang="en-GB"/>
          </a:p>
        </p:txBody>
      </p:sp>
      <p:sp>
        <p:nvSpPr>
          <p:cNvPr id="5" name="Footer Placeholder 4">
            <a:extLst>
              <a:ext uri="{FF2B5EF4-FFF2-40B4-BE49-F238E27FC236}">
                <a16:creationId xmlns:a16="http://schemas.microsoft.com/office/drawing/2014/main" id="{929F6085-886C-4495-BC72-1183EBE7EA8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6739A963-40FB-43A2-B452-1EAECF69445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C44B15-B315-4034-82A0-9781F0633907}" type="slidenum">
              <a:rPr lang="en-GB" smtClean="0"/>
              <a:t>‹#›</a:t>
            </a:fld>
            <a:endParaRPr lang="en-GB"/>
          </a:p>
        </p:txBody>
      </p:sp>
    </p:spTree>
    <p:extLst>
      <p:ext uri="{BB962C8B-B14F-4D97-AF65-F5344CB8AC3E}">
        <p14:creationId xmlns:p14="http://schemas.microsoft.com/office/powerpoint/2010/main" val="38153320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6/6/2022</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1477212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13" Type="http://schemas.openxmlformats.org/officeDocument/2006/relationships/hyperlink" Target="http://creativecommons.org/licenses/by-nc/4.0/" TargetMode="External"/><Relationship Id="rId3" Type="http://schemas.openxmlformats.org/officeDocument/2006/relationships/image" Target="../media/image1.jpeg"/><Relationship Id="rId7" Type="http://schemas.openxmlformats.org/officeDocument/2006/relationships/image" Target="../media/image5.png"/><Relationship Id="rId12" Type="http://schemas.openxmlformats.org/officeDocument/2006/relationships/image" Target="../media/image10.sv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jpeg"/><Relationship Id="rId9" Type="http://schemas.openxmlformats.org/officeDocument/2006/relationships/image" Target="../media/image7.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hyperlink" Target="http://creativecommons.org/licenses/by-nc/4.0/" TargetMode="External"/><Relationship Id="rId2" Type="http://schemas.openxmlformats.org/officeDocument/2006/relationships/slideLayout" Target="../slideLayouts/slideLayout7.xml"/><Relationship Id="rId1" Type="http://schemas.openxmlformats.org/officeDocument/2006/relationships/video" Target="https://www.youtube.com/embed/KG8ixzoIOMg?feature=oembed" TargetMode="Externa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27.jpe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hyperlink" Target="http://creativecommons.org/licenses/by-nc/4.0/" TargetMode="External"/><Relationship Id="rId4" Type="http://schemas.openxmlformats.org/officeDocument/2006/relationships/image" Target="../media/image10.svg"/></Relationships>
</file>

<file path=ppt/slides/_rels/slide12.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hyperlink" Target="http://creativecommons.org/licenses/by-nc/4.0/" TargetMode="External"/><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29.jpeg"/></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hyperlink" Target="http://creativecommons.org/licenses/by-nc/4.0/" TargetMode="External"/><Relationship Id="rId5" Type="http://schemas.openxmlformats.org/officeDocument/2006/relationships/image" Target="../media/image10.sv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hyperlink" Target="http://creativecommons.org/licenses/by-nc/4.0/" TargetMode="External"/><Relationship Id="rId2" Type="http://schemas.openxmlformats.org/officeDocument/2006/relationships/notesSlide" Target="../notesSlides/notesSlide12.xml"/><Relationship Id="rId1" Type="http://schemas.openxmlformats.org/officeDocument/2006/relationships/slideLayout" Target="../slideLayouts/slideLayout18.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hyperlink" Target="https://forms.office.com/r/weLJL91zi9"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18.xml"/><Relationship Id="rId4" Type="http://schemas.openxmlformats.org/officeDocument/2006/relationships/hyperlink" Target="http://creativecommons.org/licenses/by-nc/4.0/"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jpg"/><Relationship Id="rId1" Type="http://schemas.openxmlformats.org/officeDocument/2006/relationships/slideLayout" Target="../slideLayouts/slideLayout2.xml"/><Relationship Id="rId5" Type="http://schemas.openxmlformats.org/officeDocument/2006/relationships/hyperlink" Target="http://creativecommons.org/licenses/by-nc/4.0/" TargetMode="External"/><Relationship Id="rId4" Type="http://schemas.openxmlformats.org/officeDocument/2006/relationships/image" Target="../media/image10.svg"/></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hyperlink" Target="http://creativecommons.org/licenses/by-nc/4.0/"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9.png"/><Relationship Id="rId3" Type="http://schemas.openxmlformats.org/officeDocument/2006/relationships/image" Target="../media/image5.png"/><Relationship Id="rId7" Type="http://schemas.openxmlformats.org/officeDocument/2006/relationships/image" Target="../media/image16.png"/><Relationship Id="rId12"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19.png"/><Relationship Id="rId5" Type="http://schemas.openxmlformats.org/officeDocument/2006/relationships/image" Target="../media/image15.png"/><Relationship Id="rId15" Type="http://schemas.openxmlformats.org/officeDocument/2006/relationships/hyperlink" Target="http://creativecommons.org/licenses/by-nc/4.0/" TargetMode="External"/><Relationship Id="rId10" Type="http://schemas.openxmlformats.org/officeDocument/2006/relationships/image" Target="../media/image18.png"/><Relationship Id="rId4" Type="http://schemas.openxmlformats.org/officeDocument/2006/relationships/image" Target="../media/image14.png"/><Relationship Id="rId9" Type="http://schemas.openxmlformats.org/officeDocument/2006/relationships/image" Target="../media/image17.png"/><Relationship Id="rId14" Type="http://schemas.openxmlformats.org/officeDocument/2006/relationships/image" Target="../media/image10.svg"/></Relationships>
</file>

<file path=ppt/slides/_rels/slide6.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hyperlink" Target="http://creativecommons.org/licenses/by-nc/4.0/" TargetMode="External"/><Relationship Id="rId5" Type="http://schemas.openxmlformats.org/officeDocument/2006/relationships/image" Target="../media/image10.sv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hyperlink" Target="http://creativecommons.org/licenses/by-nc/4.0/" TargetMode="External"/><Relationship Id="rId5" Type="http://schemas.openxmlformats.org/officeDocument/2006/relationships/image" Target="../media/image10.sv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8" Type="http://schemas.openxmlformats.org/officeDocument/2006/relationships/hyperlink" Target="http://creativecommons.org/licenses/by-nc/4.0/" TargetMode="External"/><Relationship Id="rId3" Type="http://schemas.openxmlformats.org/officeDocument/2006/relationships/image" Target="../media/image23.jpeg"/><Relationship Id="rId7" Type="http://schemas.openxmlformats.org/officeDocument/2006/relationships/image" Target="../media/image10.sv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25.png"/><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hyperlink" Target="http://creativecommons.org/licenses/by-nc/4.0/" TargetMode="External"/><Relationship Id="rId2" Type="http://schemas.openxmlformats.org/officeDocument/2006/relationships/slideLayout" Target="../slideLayouts/slideLayout7.xml"/><Relationship Id="rId1" Type="http://schemas.openxmlformats.org/officeDocument/2006/relationships/video" Target="https://www.youtube.com/embed/ZOzHhkRSz1U?feature=oembed" TargetMode="Externa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2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Rounded Corners 14">
            <a:extLst>
              <a:ext uri="{FF2B5EF4-FFF2-40B4-BE49-F238E27FC236}">
                <a16:creationId xmlns:a16="http://schemas.microsoft.com/office/drawing/2014/main" id="{BD942E22-BC24-4C55-8DC7-69AD5BF54A1D}"/>
              </a:ext>
            </a:extLst>
          </p:cNvPr>
          <p:cNvSpPr/>
          <p:nvPr/>
        </p:nvSpPr>
        <p:spPr>
          <a:xfrm>
            <a:off x="609940" y="594245"/>
            <a:ext cx="11070341" cy="3207353"/>
          </a:xfrm>
          <a:prstGeom prst="roundRect">
            <a:avLst/>
          </a:prstGeom>
          <a:gradFill>
            <a:gsLst>
              <a:gs pos="0">
                <a:schemeClr val="accent5">
                  <a:lumMod val="60000"/>
                  <a:lumOff val="40000"/>
                  <a:alpha val="80000"/>
                </a:schemeClr>
              </a:gs>
              <a:gs pos="54000">
                <a:schemeClr val="accent1">
                  <a:lumMod val="5000"/>
                  <a:lumOff val="95000"/>
                  <a:alpha val="81000"/>
                </a:schemeClr>
              </a:gs>
              <a:gs pos="100000">
                <a:schemeClr val="accent5">
                  <a:lumMod val="60000"/>
                  <a:lumOff val="40000"/>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ndara" panose="020E0502030303020204" pitchFamily="34" charset="0"/>
            </a:endParaRPr>
          </a:p>
        </p:txBody>
      </p:sp>
      <p:sp>
        <p:nvSpPr>
          <p:cNvPr id="17" name="Rectangle: Rounded Corners 16">
            <a:extLst>
              <a:ext uri="{FF2B5EF4-FFF2-40B4-BE49-F238E27FC236}">
                <a16:creationId xmlns:a16="http://schemas.microsoft.com/office/drawing/2014/main" id="{9CDC8681-28C5-4731-BE40-D1A4435C6E67}"/>
              </a:ext>
            </a:extLst>
          </p:cNvPr>
          <p:cNvSpPr/>
          <p:nvPr/>
        </p:nvSpPr>
        <p:spPr>
          <a:xfrm>
            <a:off x="4057632" y="3919295"/>
            <a:ext cx="7622649" cy="2766092"/>
          </a:xfrm>
          <a:prstGeom prst="roundRect">
            <a:avLst/>
          </a:prstGeom>
          <a:gradFill>
            <a:gsLst>
              <a:gs pos="0">
                <a:schemeClr val="accent4">
                  <a:lumMod val="40000"/>
                  <a:lumOff val="60000"/>
                </a:schemeClr>
              </a:gs>
              <a:gs pos="54000">
                <a:schemeClr val="accent1">
                  <a:lumMod val="5000"/>
                  <a:lumOff val="95000"/>
                  <a:alpha val="81000"/>
                </a:schemeClr>
              </a:gs>
              <a:gs pos="100000">
                <a:schemeClr val="accent4">
                  <a:lumMod val="40000"/>
                  <a:lumOff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ndara" panose="020E0502030303020204" pitchFamily="34" charset="0"/>
            </a:endParaRPr>
          </a:p>
        </p:txBody>
      </p:sp>
      <p:sp>
        <p:nvSpPr>
          <p:cNvPr id="16" name="Rectangle: Rounded Corners 15">
            <a:extLst>
              <a:ext uri="{FF2B5EF4-FFF2-40B4-BE49-F238E27FC236}">
                <a16:creationId xmlns:a16="http://schemas.microsoft.com/office/drawing/2014/main" id="{6625ED76-B581-42C8-A0DC-B0D611D08DD2}"/>
              </a:ext>
            </a:extLst>
          </p:cNvPr>
          <p:cNvSpPr/>
          <p:nvPr/>
        </p:nvSpPr>
        <p:spPr>
          <a:xfrm>
            <a:off x="609941" y="594245"/>
            <a:ext cx="3139632" cy="6091142"/>
          </a:xfrm>
          <a:prstGeom prst="roundRect">
            <a:avLst/>
          </a:prstGeom>
          <a:gradFill>
            <a:gsLst>
              <a:gs pos="0">
                <a:schemeClr val="accent6">
                  <a:lumMod val="40000"/>
                  <a:lumOff val="60000"/>
                  <a:alpha val="60000"/>
                </a:schemeClr>
              </a:gs>
              <a:gs pos="54000">
                <a:schemeClr val="accent1">
                  <a:lumMod val="5000"/>
                  <a:lumOff val="95000"/>
                  <a:alpha val="50000"/>
                </a:schemeClr>
              </a:gs>
              <a:gs pos="100000">
                <a:schemeClr val="accent6">
                  <a:lumMod val="40000"/>
                  <a:lumOff val="60000"/>
                  <a:alpha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ndara" panose="020E0502030303020204" pitchFamily="34" charset="0"/>
            </a:endParaRPr>
          </a:p>
        </p:txBody>
      </p:sp>
      <p:sp>
        <p:nvSpPr>
          <p:cNvPr id="7" name="TextBox 6">
            <a:extLst>
              <a:ext uri="{FF2B5EF4-FFF2-40B4-BE49-F238E27FC236}">
                <a16:creationId xmlns:a16="http://schemas.microsoft.com/office/drawing/2014/main" id="{F4E6947E-C2E6-4EF3-8F6B-F058107A237F}"/>
              </a:ext>
            </a:extLst>
          </p:cNvPr>
          <p:cNvSpPr txBox="1"/>
          <p:nvPr/>
        </p:nvSpPr>
        <p:spPr>
          <a:xfrm>
            <a:off x="284488" y="6223722"/>
            <a:ext cx="3568700" cy="461665"/>
          </a:xfrm>
          <a:prstGeom prst="rect">
            <a:avLst/>
          </a:prstGeom>
          <a:noFill/>
        </p:spPr>
        <p:txBody>
          <a:bodyPr wrap="square">
            <a:spAutoFit/>
          </a:bodyPr>
          <a:lstStyle/>
          <a:p>
            <a:pPr algn="ctr"/>
            <a:r>
              <a:rPr lang="en-GB" sz="2400" dirty="0">
                <a:solidFill>
                  <a:srgbClr val="000000"/>
                </a:solidFill>
                <a:effectLst/>
                <a:latin typeface="Candara" panose="020E0502030303020204" pitchFamily="34" charset="0"/>
                <a:ea typeface="Times New Roman" panose="02020603050405020304" pitchFamily="18" charset="0"/>
              </a:rPr>
              <a:t>weather</a:t>
            </a:r>
            <a:endParaRPr lang="en-GB" sz="2400" dirty="0">
              <a:latin typeface="Candara" panose="020E0502030303020204" pitchFamily="34" charset="0"/>
            </a:endParaRPr>
          </a:p>
        </p:txBody>
      </p:sp>
      <p:pic>
        <p:nvPicPr>
          <p:cNvPr id="2052" name="Picture 4" descr="1 BEST &quot;Four Climates&quot; IMAGES, STOCK PHOTOS &amp; VECTORS | Adobe Stock">
            <a:extLst>
              <a:ext uri="{FF2B5EF4-FFF2-40B4-BE49-F238E27FC236}">
                <a16:creationId xmlns:a16="http://schemas.microsoft.com/office/drawing/2014/main" id="{6BB5FAC2-D374-4B25-A20A-04EA0CA329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560" y="712048"/>
            <a:ext cx="2573685" cy="2677822"/>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DF39FF6D-D86E-4495-A340-4B4922F475BF}"/>
              </a:ext>
            </a:extLst>
          </p:cNvPr>
          <p:cNvSpPr txBox="1"/>
          <p:nvPr/>
        </p:nvSpPr>
        <p:spPr>
          <a:xfrm>
            <a:off x="506325" y="3335220"/>
            <a:ext cx="3568700" cy="461665"/>
          </a:xfrm>
          <a:prstGeom prst="rect">
            <a:avLst/>
          </a:prstGeom>
          <a:noFill/>
        </p:spPr>
        <p:txBody>
          <a:bodyPr wrap="square">
            <a:spAutoFit/>
          </a:bodyPr>
          <a:lstStyle/>
          <a:p>
            <a:pPr algn="ctr"/>
            <a:r>
              <a:rPr lang="en-GB" sz="2400" dirty="0">
                <a:solidFill>
                  <a:srgbClr val="000000"/>
                </a:solidFill>
                <a:effectLst/>
                <a:latin typeface="Candara" panose="020E0502030303020204" pitchFamily="34" charset="0"/>
                <a:ea typeface="Times New Roman" panose="02020603050405020304" pitchFamily="18" charset="0"/>
              </a:rPr>
              <a:t>climate</a:t>
            </a:r>
            <a:endParaRPr lang="en-GB" sz="2400" dirty="0">
              <a:latin typeface="Candara" panose="020E0502030303020204" pitchFamily="34" charset="0"/>
            </a:endParaRPr>
          </a:p>
        </p:txBody>
      </p:sp>
      <p:sp>
        <p:nvSpPr>
          <p:cNvPr id="12" name="TextBox 11">
            <a:extLst>
              <a:ext uri="{FF2B5EF4-FFF2-40B4-BE49-F238E27FC236}">
                <a16:creationId xmlns:a16="http://schemas.microsoft.com/office/drawing/2014/main" id="{3A390E29-F0E1-4ABE-8D11-684B476A8860}"/>
              </a:ext>
            </a:extLst>
          </p:cNvPr>
          <p:cNvSpPr txBox="1"/>
          <p:nvPr/>
        </p:nvSpPr>
        <p:spPr>
          <a:xfrm>
            <a:off x="4311329" y="3331647"/>
            <a:ext cx="3568700" cy="461665"/>
          </a:xfrm>
          <a:prstGeom prst="rect">
            <a:avLst/>
          </a:prstGeom>
          <a:noFill/>
        </p:spPr>
        <p:txBody>
          <a:bodyPr wrap="square">
            <a:spAutoFit/>
          </a:bodyPr>
          <a:lstStyle/>
          <a:p>
            <a:pPr algn="ctr"/>
            <a:r>
              <a:rPr lang="en-GB" sz="2400" dirty="0">
                <a:solidFill>
                  <a:srgbClr val="000000"/>
                </a:solidFill>
                <a:latin typeface="Candara" panose="020E0502030303020204" pitchFamily="34" charset="0"/>
                <a:ea typeface="Times New Roman" panose="02020603050405020304" pitchFamily="18" charset="0"/>
              </a:rPr>
              <a:t>ecosystem</a:t>
            </a:r>
            <a:endParaRPr lang="en-GB" sz="2400" dirty="0">
              <a:latin typeface="Candara" panose="020E0502030303020204" pitchFamily="34" charset="0"/>
            </a:endParaRPr>
          </a:p>
        </p:txBody>
      </p:sp>
      <p:sp>
        <p:nvSpPr>
          <p:cNvPr id="13" name="TextBox 12">
            <a:extLst>
              <a:ext uri="{FF2B5EF4-FFF2-40B4-BE49-F238E27FC236}">
                <a16:creationId xmlns:a16="http://schemas.microsoft.com/office/drawing/2014/main" id="{03B17F94-3C5A-4E05-AAE5-970B2E974B11}"/>
              </a:ext>
            </a:extLst>
          </p:cNvPr>
          <p:cNvSpPr txBox="1"/>
          <p:nvPr/>
        </p:nvSpPr>
        <p:spPr>
          <a:xfrm>
            <a:off x="8215196" y="3326415"/>
            <a:ext cx="3568700" cy="461665"/>
          </a:xfrm>
          <a:prstGeom prst="rect">
            <a:avLst/>
          </a:prstGeom>
          <a:noFill/>
        </p:spPr>
        <p:txBody>
          <a:bodyPr wrap="square">
            <a:spAutoFit/>
          </a:bodyPr>
          <a:lstStyle/>
          <a:p>
            <a:pPr algn="ctr"/>
            <a:r>
              <a:rPr lang="en-GB" sz="2400" dirty="0">
                <a:solidFill>
                  <a:srgbClr val="000000"/>
                </a:solidFill>
                <a:latin typeface="Candara" panose="020E0502030303020204" pitchFamily="34" charset="0"/>
                <a:ea typeface="Times New Roman" panose="02020603050405020304" pitchFamily="18" charset="0"/>
              </a:rPr>
              <a:t>adaptation</a:t>
            </a:r>
            <a:endParaRPr lang="en-GB" sz="2400" dirty="0">
              <a:latin typeface="Candara" panose="020E0502030303020204" pitchFamily="34" charset="0"/>
            </a:endParaRPr>
          </a:p>
        </p:txBody>
      </p:sp>
      <p:sp>
        <p:nvSpPr>
          <p:cNvPr id="14" name="TextBox 13">
            <a:extLst>
              <a:ext uri="{FF2B5EF4-FFF2-40B4-BE49-F238E27FC236}">
                <a16:creationId xmlns:a16="http://schemas.microsoft.com/office/drawing/2014/main" id="{083A1F03-03B8-4449-A26B-C63DD6AF4142}"/>
              </a:ext>
            </a:extLst>
          </p:cNvPr>
          <p:cNvSpPr txBox="1"/>
          <p:nvPr/>
        </p:nvSpPr>
        <p:spPr>
          <a:xfrm>
            <a:off x="4107239" y="124150"/>
            <a:ext cx="4363858" cy="416459"/>
          </a:xfrm>
          <a:prstGeom prst="rect">
            <a:avLst/>
          </a:prstGeom>
        </p:spPr>
        <p:txBody>
          <a:bodyPr rot="0" spcFirstLastPara="0" vert="horz" lIns="91440" tIns="45720" rIns="91440" bIns="45720" numCol="1" spcCol="0" rtlCol="0" fromWordArt="0" anchor="b" anchorCtr="0" forceAA="0" compatLnSpc="1">
            <a:prstTxWarp prst="textNoShape">
              <a:avLst/>
            </a:prstTxWarp>
            <a:normAutofit fontScale="92500"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90000"/>
              </a:lnSpc>
              <a:spcBef>
                <a:spcPct val="0"/>
              </a:spcBef>
              <a:spcAft>
                <a:spcPts val="600"/>
              </a:spcAft>
            </a:pPr>
            <a:r>
              <a:rPr lang="en-US" sz="2800" dirty="0">
                <a:latin typeface="Candara" panose="020E0502030303020204" pitchFamily="34" charset="0"/>
                <a:ea typeface="+mj-ea"/>
                <a:cs typeface="+mj-cs"/>
              </a:rPr>
              <a:t>Chapter 6 – Nature</a:t>
            </a:r>
            <a:endParaRPr lang="en-US" sz="1100" dirty="0">
              <a:latin typeface="Candara" panose="020E0502030303020204" pitchFamily="34" charset="0"/>
              <a:ea typeface="+mj-ea"/>
              <a:cs typeface="Calibri"/>
            </a:endParaRPr>
          </a:p>
        </p:txBody>
      </p:sp>
      <p:sp>
        <p:nvSpPr>
          <p:cNvPr id="18" name="TextBox 17">
            <a:extLst>
              <a:ext uri="{FF2B5EF4-FFF2-40B4-BE49-F238E27FC236}">
                <a16:creationId xmlns:a16="http://schemas.microsoft.com/office/drawing/2014/main" id="{179B2E0B-99BB-4770-9531-A8F8664ECDD4}"/>
              </a:ext>
            </a:extLst>
          </p:cNvPr>
          <p:cNvSpPr txBox="1"/>
          <p:nvPr/>
        </p:nvSpPr>
        <p:spPr>
          <a:xfrm>
            <a:off x="7939971" y="6190560"/>
            <a:ext cx="3568700" cy="461665"/>
          </a:xfrm>
          <a:prstGeom prst="rect">
            <a:avLst/>
          </a:prstGeom>
          <a:noFill/>
        </p:spPr>
        <p:txBody>
          <a:bodyPr wrap="square">
            <a:spAutoFit/>
          </a:bodyPr>
          <a:lstStyle/>
          <a:p>
            <a:pPr algn="ctr"/>
            <a:r>
              <a:rPr lang="en-GB" sz="2400" dirty="0">
                <a:solidFill>
                  <a:srgbClr val="000000"/>
                </a:solidFill>
                <a:effectLst/>
                <a:latin typeface="Candara" panose="020E0502030303020204" pitchFamily="34" charset="0"/>
                <a:ea typeface="Times New Roman" panose="02020603050405020304" pitchFamily="18" charset="0"/>
              </a:rPr>
              <a:t>conservation</a:t>
            </a:r>
            <a:endParaRPr lang="en-GB" sz="2400" dirty="0">
              <a:latin typeface="Candara" panose="020E0502030303020204" pitchFamily="34" charset="0"/>
            </a:endParaRPr>
          </a:p>
        </p:txBody>
      </p:sp>
      <p:pic>
        <p:nvPicPr>
          <p:cNvPr id="5122" name="Picture 2" descr="An arctic fox listens closely for small rodents that may be traveling beneath the snow.">
            <a:extLst>
              <a:ext uri="{FF2B5EF4-FFF2-40B4-BE49-F238E27FC236}">
                <a16:creationId xmlns:a16="http://schemas.microsoft.com/office/drawing/2014/main" id="{43C76DB1-9E4E-4CAE-AB8B-C8AE3ACA9C9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33324"/>
          <a:stretch/>
        </p:blipFill>
        <p:spPr bwMode="auto">
          <a:xfrm>
            <a:off x="8784387" y="794981"/>
            <a:ext cx="2414053" cy="2413737"/>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0915E245-BD7C-43A6-9839-A9A990533592}"/>
              </a:ext>
            </a:extLst>
          </p:cNvPr>
          <p:cNvSpPr txBox="1"/>
          <p:nvPr/>
        </p:nvSpPr>
        <p:spPr>
          <a:xfrm>
            <a:off x="4311328" y="6190560"/>
            <a:ext cx="3568700" cy="461665"/>
          </a:xfrm>
          <a:prstGeom prst="rect">
            <a:avLst/>
          </a:prstGeom>
          <a:noFill/>
        </p:spPr>
        <p:txBody>
          <a:bodyPr wrap="square">
            <a:spAutoFit/>
          </a:bodyPr>
          <a:lstStyle/>
          <a:p>
            <a:pPr algn="ctr"/>
            <a:r>
              <a:rPr lang="en-GB" sz="2400" dirty="0">
                <a:solidFill>
                  <a:srgbClr val="000000"/>
                </a:solidFill>
                <a:latin typeface="Candara" panose="020E0502030303020204" pitchFamily="34" charset="0"/>
              </a:rPr>
              <a:t>local nature</a:t>
            </a:r>
            <a:endParaRPr lang="en-GB" sz="2400" dirty="0">
              <a:latin typeface="Candara" panose="020E0502030303020204" pitchFamily="34" charset="0"/>
            </a:endParaRPr>
          </a:p>
        </p:txBody>
      </p:sp>
      <p:pic>
        <p:nvPicPr>
          <p:cNvPr id="20" name="Picture 12">
            <a:extLst>
              <a:ext uri="{FF2B5EF4-FFF2-40B4-BE49-F238E27FC236}">
                <a16:creationId xmlns:a16="http://schemas.microsoft.com/office/drawing/2014/main" id="{3981F9D0-D407-435A-B37D-991E4E8BA57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38043" y="5317490"/>
            <a:ext cx="786245" cy="78624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a:extLst>
              <a:ext uri="{FF2B5EF4-FFF2-40B4-BE49-F238E27FC236}">
                <a16:creationId xmlns:a16="http://schemas.microsoft.com/office/drawing/2014/main" id="{1A15D411-9DD5-4906-B30A-1E309FE28A2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7936907">
            <a:off x="4874918" y="4818688"/>
            <a:ext cx="472479" cy="472479"/>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a:extLst>
              <a:ext uri="{FF2B5EF4-FFF2-40B4-BE49-F238E27FC236}">
                <a16:creationId xmlns:a16="http://schemas.microsoft.com/office/drawing/2014/main" id="{9EF6BA6A-3A7E-4C19-8F49-2B39A8B2DCA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98905" y="4057240"/>
            <a:ext cx="2046495" cy="2046495"/>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green plant">
            <a:extLst>
              <a:ext uri="{FF2B5EF4-FFF2-40B4-BE49-F238E27FC236}">
                <a16:creationId xmlns:a16="http://schemas.microsoft.com/office/drawing/2014/main" id="{304FB57B-D76A-4D04-BE15-357CECD32C34}"/>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20879" r="21019"/>
          <a:stretch/>
        </p:blipFill>
        <p:spPr bwMode="auto">
          <a:xfrm>
            <a:off x="8624900" y="3968340"/>
            <a:ext cx="2198842" cy="2168491"/>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126" name="Picture 6">
            <a:extLst>
              <a:ext uri="{FF2B5EF4-FFF2-40B4-BE49-F238E27FC236}">
                <a16:creationId xmlns:a16="http://schemas.microsoft.com/office/drawing/2014/main" id="{B32791C4-223B-44BB-81B6-1A370627AF3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42473" y="680058"/>
            <a:ext cx="4205274" cy="2628297"/>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128" name="Picture 8">
            <a:extLst>
              <a:ext uri="{FF2B5EF4-FFF2-40B4-BE49-F238E27FC236}">
                <a16:creationId xmlns:a16="http://schemas.microsoft.com/office/drawing/2014/main" id="{83C82EB9-8B63-4587-866E-693D22C96A9A}"/>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61791" y="4102059"/>
            <a:ext cx="2088501" cy="2088501"/>
          </a:xfrm>
          <a:prstGeom prst="rect">
            <a:avLst/>
          </a:prstGeom>
          <a:noFill/>
          <a:extLst>
            <a:ext uri="{909E8E84-426E-40DD-AFC4-6F175D3DCCD1}">
              <a14:hiddenFill xmlns:a14="http://schemas.microsoft.com/office/drawing/2010/main">
                <a:solidFill>
                  <a:srgbClr val="FFFFFF"/>
                </a:solidFill>
              </a14:hiddenFill>
            </a:ext>
          </a:extLst>
        </p:spPr>
      </p:pic>
      <p:grpSp>
        <p:nvGrpSpPr>
          <p:cNvPr id="23" name="Group 22">
            <a:extLst>
              <a:ext uri="{FF2B5EF4-FFF2-40B4-BE49-F238E27FC236}">
                <a16:creationId xmlns:a16="http://schemas.microsoft.com/office/drawing/2014/main" id="{2BB46304-13A8-F484-BE69-3902E8C08FE5}"/>
              </a:ext>
            </a:extLst>
          </p:cNvPr>
          <p:cNvGrpSpPr/>
          <p:nvPr/>
        </p:nvGrpSpPr>
        <p:grpSpPr>
          <a:xfrm>
            <a:off x="-28982" y="1021278"/>
            <a:ext cx="481326" cy="5754421"/>
            <a:chOff x="42269" y="1021278"/>
            <a:chExt cx="481326" cy="5754421"/>
          </a:xfrm>
        </p:grpSpPr>
        <p:pic>
          <p:nvPicPr>
            <p:cNvPr id="24" name="Graphic 1">
              <a:extLst>
                <a:ext uri="{FF2B5EF4-FFF2-40B4-BE49-F238E27FC236}">
                  <a16:creationId xmlns:a16="http://schemas.microsoft.com/office/drawing/2014/main" id="{E8E99646-5697-BC22-34F3-410C8AD01CD5}"/>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rot="16200000">
              <a:off x="-50416" y="6423146"/>
              <a:ext cx="504825" cy="176530"/>
            </a:xfrm>
            <a:prstGeom prst="rect">
              <a:avLst/>
            </a:prstGeom>
          </p:spPr>
        </p:pic>
        <p:sp>
          <p:nvSpPr>
            <p:cNvPr id="25" name="Rectangle 3">
              <a:extLst>
                <a:ext uri="{FF2B5EF4-FFF2-40B4-BE49-F238E27FC236}">
                  <a16:creationId xmlns:a16="http://schemas.microsoft.com/office/drawing/2014/main" id="{6101135C-1225-A008-6E23-1593FC949059}"/>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kern="1200" cap="none" spc="0" normalizeH="0" baseline="0" noProof="0" dirty="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Arial" panose="020B0604020202020204" pitchFamily="34" charset="0"/>
                  <a:cs typeface="Times New Roman" panose="02020603050405020304" pitchFamily="18" charset="0"/>
                  <a:hlinkClick r:id="rId13"/>
                </a:rPr>
                <a:t>http://creativecommons.org/licenses/by-nc/4.0/</a:t>
              </a:r>
              <a:r>
                <a:rPr kumimoji="0" lang="en-US" altLang="en-US" sz="1000" b="0" i="0" u="none" strike="noStrike" kern="1200" cap="none" spc="0" normalizeH="0" baseline="0" noProof="0" dirty="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26" name="Rectangle 25">
              <a:extLst>
                <a:ext uri="{FF2B5EF4-FFF2-40B4-BE49-F238E27FC236}">
                  <a16:creationId xmlns:a16="http://schemas.microsoft.com/office/drawing/2014/main" id="{A0632992-02A7-9B2F-9C40-6E7C67C34752}"/>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33307932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Using drones to tackle deforestation | WWF">
            <a:hlinkClick r:id="" action="ppaction://media"/>
            <a:extLst>
              <a:ext uri="{FF2B5EF4-FFF2-40B4-BE49-F238E27FC236}">
                <a16:creationId xmlns:a16="http://schemas.microsoft.com/office/drawing/2014/main" id="{354F643B-7780-4D4F-885E-39434FCCDF8E}"/>
              </a:ext>
            </a:extLst>
          </p:cNvPr>
          <p:cNvPicPr>
            <a:picLocks noRot="1" noChangeAspect="1"/>
          </p:cNvPicPr>
          <p:nvPr>
            <a:videoFile r:link="rId1"/>
          </p:nvPr>
        </p:nvPicPr>
        <p:blipFill>
          <a:blip r:embed="rId4"/>
          <a:stretch>
            <a:fillRect/>
          </a:stretch>
        </p:blipFill>
        <p:spPr>
          <a:xfrm>
            <a:off x="0" y="0"/>
            <a:ext cx="12192000" cy="6888480"/>
          </a:xfrm>
          <a:prstGeom prst="rect">
            <a:avLst/>
          </a:prstGeom>
        </p:spPr>
      </p:pic>
      <p:grpSp>
        <p:nvGrpSpPr>
          <p:cNvPr id="3" name="Group 2">
            <a:extLst>
              <a:ext uri="{FF2B5EF4-FFF2-40B4-BE49-F238E27FC236}">
                <a16:creationId xmlns:a16="http://schemas.microsoft.com/office/drawing/2014/main" id="{99958077-C6B2-7B84-6B43-53B4D206D67E}"/>
              </a:ext>
            </a:extLst>
          </p:cNvPr>
          <p:cNvGrpSpPr/>
          <p:nvPr/>
        </p:nvGrpSpPr>
        <p:grpSpPr>
          <a:xfrm rot="5400000">
            <a:off x="8523533" y="2828967"/>
            <a:ext cx="246221" cy="7847520"/>
            <a:chOff x="290261" y="769563"/>
            <a:chExt cx="246221" cy="7847520"/>
          </a:xfrm>
        </p:grpSpPr>
        <p:pic>
          <p:nvPicPr>
            <p:cNvPr id="4" name="Graphic 1">
              <a:extLst>
                <a:ext uri="{FF2B5EF4-FFF2-40B4-BE49-F238E27FC236}">
                  <a16:creationId xmlns:a16="http://schemas.microsoft.com/office/drawing/2014/main" id="{3A167198-E0F4-608B-A0E6-18100A85E3A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126114" y="8276406"/>
              <a:ext cx="504825" cy="176530"/>
            </a:xfrm>
            <a:prstGeom prst="rect">
              <a:avLst/>
            </a:prstGeom>
          </p:spPr>
        </p:pic>
        <p:sp>
          <p:nvSpPr>
            <p:cNvPr id="5" name="Rectangle 3">
              <a:extLst>
                <a:ext uri="{FF2B5EF4-FFF2-40B4-BE49-F238E27FC236}">
                  <a16:creationId xmlns:a16="http://schemas.microsoft.com/office/drawing/2014/main" id="{7805C959-180C-9831-BF30-29CF2C5E20B4}"/>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2688099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9CF7E8"/>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245CE65-EF48-4AA2-A549-59D6ACB32B21}"/>
              </a:ext>
            </a:extLst>
          </p:cNvPr>
          <p:cNvSpPr txBox="1"/>
          <p:nvPr/>
        </p:nvSpPr>
        <p:spPr>
          <a:xfrm>
            <a:off x="1137920" y="444500"/>
            <a:ext cx="9916160" cy="6617196"/>
          </a:xfrm>
          <a:prstGeom prst="rect">
            <a:avLst/>
          </a:prstGeom>
          <a:noFill/>
        </p:spPr>
        <p:txBody>
          <a:bodyPr wrap="square" rtlCol="0">
            <a:spAutoFit/>
          </a:bodyPr>
          <a:lstStyle/>
          <a:p>
            <a:pPr algn="ctr"/>
            <a:r>
              <a:rPr lang="en-GB" sz="4400" dirty="0">
                <a:latin typeface="Candara" panose="020E0502030303020204" pitchFamily="34" charset="0"/>
              </a:rPr>
              <a:t>Tiny changes can</a:t>
            </a:r>
            <a:r>
              <a:rPr lang="en-GB" sz="4400" dirty="0">
                <a:solidFill>
                  <a:srgbClr val="00B0F0"/>
                </a:solidFill>
                <a:latin typeface="Candara" panose="020E0502030303020204" pitchFamily="34" charset="0"/>
              </a:rPr>
              <a:t> </a:t>
            </a:r>
            <a:r>
              <a:rPr lang="en-GB" sz="4400" dirty="0">
                <a:solidFill>
                  <a:srgbClr val="00B050"/>
                </a:solidFill>
                <a:latin typeface="Candara" panose="020E0502030303020204" pitchFamily="34" charset="0"/>
              </a:rPr>
              <a:t>make a huge difference</a:t>
            </a:r>
          </a:p>
          <a:p>
            <a:r>
              <a:rPr lang="en-GB" sz="2400" dirty="0"/>
              <a:t>                                                                          </a:t>
            </a:r>
          </a:p>
          <a:p>
            <a:endParaRPr lang="en-GB" sz="2400" dirty="0"/>
          </a:p>
          <a:p>
            <a:endParaRPr lang="en-GB" sz="2400" dirty="0"/>
          </a:p>
          <a:p>
            <a:endParaRPr lang="en-GB" sz="2400" dirty="0"/>
          </a:p>
          <a:p>
            <a:endParaRPr lang="en-GB" sz="2400" dirty="0"/>
          </a:p>
          <a:p>
            <a:endParaRPr lang="en-GB" sz="2400" dirty="0"/>
          </a:p>
          <a:p>
            <a:endParaRPr lang="en-GB" sz="2400" dirty="0"/>
          </a:p>
          <a:p>
            <a:endParaRPr lang="en-GB" sz="2400" dirty="0"/>
          </a:p>
          <a:p>
            <a:endParaRPr lang="en-GB" sz="2400" dirty="0"/>
          </a:p>
          <a:p>
            <a:endParaRPr lang="en-GB" sz="2400" dirty="0"/>
          </a:p>
          <a:p>
            <a:endParaRPr lang="en-GB" sz="2400" dirty="0"/>
          </a:p>
          <a:p>
            <a:endParaRPr lang="en-GB" sz="2400" dirty="0"/>
          </a:p>
          <a:p>
            <a:endParaRPr lang="en-GB" sz="2400" dirty="0"/>
          </a:p>
          <a:p>
            <a:pPr algn="ctr"/>
            <a:r>
              <a:rPr lang="en-GB" sz="4400" dirty="0">
                <a:solidFill>
                  <a:srgbClr val="00B050"/>
                </a:solidFill>
                <a:latin typeface="Candara" panose="020E0502030303020204" pitchFamily="34" charset="0"/>
              </a:rPr>
              <a:t>Join us</a:t>
            </a:r>
            <a:r>
              <a:rPr lang="en-GB" sz="4400" dirty="0">
                <a:latin typeface="Candara" panose="020E0502030303020204" pitchFamily="34" charset="0"/>
              </a:rPr>
              <a:t> in making tiny changes!</a:t>
            </a:r>
          </a:p>
          <a:p>
            <a:endParaRPr lang="en-GB" sz="2400" dirty="0"/>
          </a:p>
        </p:txBody>
      </p:sp>
      <p:sp>
        <p:nvSpPr>
          <p:cNvPr id="9" name="Thought Bubble: Cloud 8">
            <a:extLst>
              <a:ext uri="{FF2B5EF4-FFF2-40B4-BE49-F238E27FC236}">
                <a16:creationId xmlns:a16="http://schemas.microsoft.com/office/drawing/2014/main" id="{883B041D-B0BA-42CA-903E-D1207FABEE2F}"/>
              </a:ext>
            </a:extLst>
          </p:cNvPr>
          <p:cNvSpPr/>
          <p:nvPr/>
        </p:nvSpPr>
        <p:spPr>
          <a:xfrm rot="330189">
            <a:off x="4100642" y="3602873"/>
            <a:ext cx="3719384" cy="1940011"/>
          </a:xfrm>
          <a:prstGeom prst="cloudCallout">
            <a:avLst/>
          </a:prstGeom>
          <a:solidFill>
            <a:srgbClr val="FFFFD1"/>
          </a:solidFill>
          <a:ln>
            <a:solidFill>
              <a:srgbClr val="F9DD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hought Bubble: Cloud 7">
            <a:extLst>
              <a:ext uri="{FF2B5EF4-FFF2-40B4-BE49-F238E27FC236}">
                <a16:creationId xmlns:a16="http://schemas.microsoft.com/office/drawing/2014/main" id="{92036A95-8C6E-4E66-A8FF-135A65723651}"/>
              </a:ext>
            </a:extLst>
          </p:cNvPr>
          <p:cNvSpPr/>
          <p:nvPr/>
        </p:nvSpPr>
        <p:spPr>
          <a:xfrm rot="330189">
            <a:off x="7626383" y="1840767"/>
            <a:ext cx="3719384" cy="1940011"/>
          </a:xfrm>
          <a:prstGeom prst="cloudCallout">
            <a:avLst/>
          </a:prstGeom>
          <a:solidFill>
            <a:srgbClr val="FFFFD1"/>
          </a:solidFill>
          <a:ln>
            <a:solidFill>
              <a:srgbClr val="F9DD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hought Bubble: Cloud 2">
            <a:extLst>
              <a:ext uri="{FF2B5EF4-FFF2-40B4-BE49-F238E27FC236}">
                <a16:creationId xmlns:a16="http://schemas.microsoft.com/office/drawing/2014/main" id="{E0D1F09B-143F-4C86-93F9-61D9CD34240D}"/>
              </a:ext>
            </a:extLst>
          </p:cNvPr>
          <p:cNvSpPr/>
          <p:nvPr/>
        </p:nvSpPr>
        <p:spPr>
          <a:xfrm rot="330189">
            <a:off x="1350453" y="1551872"/>
            <a:ext cx="3719384" cy="1940011"/>
          </a:xfrm>
          <a:prstGeom prst="cloudCallout">
            <a:avLst/>
          </a:prstGeom>
          <a:solidFill>
            <a:srgbClr val="FFFFD1"/>
          </a:solidFill>
          <a:ln>
            <a:solidFill>
              <a:srgbClr val="F9DD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BE5D88D7-5DB7-4002-8C4C-56912D84BC0E}"/>
              </a:ext>
            </a:extLst>
          </p:cNvPr>
          <p:cNvSpPr txBox="1"/>
          <p:nvPr/>
        </p:nvSpPr>
        <p:spPr>
          <a:xfrm>
            <a:off x="7966216" y="2228670"/>
            <a:ext cx="3149600" cy="1200329"/>
          </a:xfrm>
          <a:prstGeom prst="rect">
            <a:avLst/>
          </a:prstGeom>
          <a:noFill/>
        </p:spPr>
        <p:txBody>
          <a:bodyPr wrap="square">
            <a:spAutoFit/>
          </a:bodyPr>
          <a:lstStyle/>
          <a:p>
            <a:pPr algn="ctr"/>
            <a:r>
              <a:rPr lang="en-GB" sz="2400" dirty="0">
                <a:latin typeface="Candara" panose="020E0502030303020204" pitchFamily="34" charset="0"/>
              </a:rPr>
              <a:t>These tiny changes can protect our local environment… </a:t>
            </a:r>
          </a:p>
        </p:txBody>
      </p:sp>
      <p:sp>
        <p:nvSpPr>
          <p:cNvPr id="7" name="TextBox 6">
            <a:extLst>
              <a:ext uri="{FF2B5EF4-FFF2-40B4-BE49-F238E27FC236}">
                <a16:creationId xmlns:a16="http://schemas.microsoft.com/office/drawing/2014/main" id="{BDAF6372-3BA4-41FD-B3B1-A6AEBD64239D}"/>
              </a:ext>
            </a:extLst>
          </p:cNvPr>
          <p:cNvSpPr txBox="1"/>
          <p:nvPr/>
        </p:nvSpPr>
        <p:spPr>
          <a:xfrm>
            <a:off x="1489295" y="2001187"/>
            <a:ext cx="3441700" cy="830997"/>
          </a:xfrm>
          <a:prstGeom prst="rect">
            <a:avLst/>
          </a:prstGeom>
          <a:noFill/>
        </p:spPr>
        <p:txBody>
          <a:bodyPr wrap="square">
            <a:spAutoFit/>
          </a:bodyPr>
          <a:lstStyle/>
          <a:p>
            <a:pPr algn="ctr"/>
            <a:r>
              <a:rPr lang="en-GB" sz="2400" dirty="0">
                <a:latin typeface="Candara" panose="020E0502030303020204" pitchFamily="34" charset="0"/>
              </a:rPr>
              <a:t>Here is a way we can help nature thrive…</a:t>
            </a:r>
          </a:p>
        </p:txBody>
      </p:sp>
      <p:sp>
        <p:nvSpPr>
          <p:cNvPr id="6" name="TextBox 5">
            <a:extLst>
              <a:ext uri="{FF2B5EF4-FFF2-40B4-BE49-F238E27FC236}">
                <a16:creationId xmlns:a16="http://schemas.microsoft.com/office/drawing/2014/main" id="{7E78B8EE-4A92-4E18-85B1-88681F06FEEF}"/>
              </a:ext>
            </a:extLst>
          </p:cNvPr>
          <p:cNvSpPr txBox="1"/>
          <p:nvPr/>
        </p:nvSpPr>
        <p:spPr>
          <a:xfrm>
            <a:off x="4239484" y="4117231"/>
            <a:ext cx="3441700" cy="830997"/>
          </a:xfrm>
          <a:prstGeom prst="rect">
            <a:avLst/>
          </a:prstGeom>
          <a:noFill/>
        </p:spPr>
        <p:txBody>
          <a:bodyPr wrap="square">
            <a:spAutoFit/>
          </a:bodyPr>
          <a:lstStyle/>
          <a:p>
            <a:pPr algn="ctr"/>
            <a:r>
              <a:rPr lang="en-GB" sz="2400" dirty="0">
                <a:latin typeface="Candara" panose="020E0502030303020204" pitchFamily="34" charset="0"/>
              </a:rPr>
              <a:t>Let’s help these animals by… </a:t>
            </a:r>
          </a:p>
        </p:txBody>
      </p:sp>
      <p:grpSp>
        <p:nvGrpSpPr>
          <p:cNvPr id="13" name="Group 12">
            <a:extLst>
              <a:ext uri="{FF2B5EF4-FFF2-40B4-BE49-F238E27FC236}">
                <a16:creationId xmlns:a16="http://schemas.microsoft.com/office/drawing/2014/main" id="{40373DAF-851F-A2E8-BB29-9BBEAF497F6E}"/>
              </a:ext>
            </a:extLst>
          </p:cNvPr>
          <p:cNvGrpSpPr/>
          <p:nvPr/>
        </p:nvGrpSpPr>
        <p:grpSpPr>
          <a:xfrm rot="5400000">
            <a:off x="8523533" y="2828967"/>
            <a:ext cx="246221" cy="7847520"/>
            <a:chOff x="290261" y="769563"/>
            <a:chExt cx="246221" cy="7847520"/>
          </a:xfrm>
        </p:grpSpPr>
        <p:pic>
          <p:nvPicPr>
            <p:cNvPr id="14" name="Graphic 1">
              <a:extLst>
                <a:ext uri="{FF2B5EF4-FFF2-40B4-BE49-F238E27FC236}">
                  <a16:creationId xmlns:a16="http://schemas.microsoft.com/office/drawing/2014/main" id="{79E41C64-139F-BD3F-A8CE-8BA2F160355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6200000">
              <a:off x="126114" y="8276406"/>
              <a:ext cx="504825" cy="176530"/>
            </a:xfrm>
            <a:prstGeom prst="rect">
              <a:avLst/>
            </a:prstGeom>
          </p:spPr>
        </p:pic>
        <p:sp>
          <p:nvSpPr>
            <p:cNvPr id="15" name="Rectangle 3">
              <a:extLst>
                <a:ext uri="{FF2B5EF4-FFF2-40B4-BE49-F238E27FC236}">
                  <a16:creationId xmlns:a16="http://schemas.microsoft.com/office/drawing/2014/main" id="{9AADA5D9-EA7D-123C-0108-0ED37CA5608A}"/>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5"/>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21946079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9F"/>
        </a:solidFill>
        <a:effectLst/>
      </p:bgPr>
    </p:bg>
    <p:spTree>
      <p:nvGrpSpPr>
        <p:cNvPr id="1" name=""/>
        <p:cNvGrpSpPr/>
        <p:nvPr/>
      </p:nvGrpSpPr>
      <p:grpSpPr>
        <a:xfrm>
          <a:off x="0" y="0"/>
          <a:ext cx="0" cy="0"/>
          <a:chOff x="0" y="0"/>
          <a:chExt cx="0" cy="0"/>
        </a:xfrm>
      </p:grpSpPr>
      <p:pic>
        <p:nvPicPr>
          <p:cNvPr id="3074" name="Picture 2" descr="Ullapool going plastic straw free – Scottish Wildlife Trust">
            <a:extLst>
              <a:ext uri="{FF2B5EF4-FFF2-40B4-BE49-F238E27FC236}">
                <a16:creationId xmlns:a16="http://schemas.microsoft.com/office/drawing/2014/main" id="{BBE811BC-C284-4DFB-A7C5-C056FCA162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482857" cy="432486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8A8474E7-CB8C-4D6C-B1DB-B7B481C98946}"/>
              </a:ext>
            </a:extLst>
          </p:cNvPr>
          <p:cNvSpPr txBox="1"/>
          <p:nvPr/>
        </p:nvSpPr>
        <p:spPr>
          <a:xfrm>
            <a:off x="6796216" y="172995"/>
            <a:ext cx="5016843" cy="1200329"/>
          </a:xfrm>
          <a:prstGeom prst="rect">
            <a:avLst/>
          </a:prstGeom>
          <a:noFill/>
        </p:spPr>
        <p:txBody>
          <a:bodyPr wrap="square" rtlCol="0">
            <a:spAutoFit/>
          </a:bodyPr>
          <a:lstStyle/>
          <a:p>
            <a:r>
              <a:rPr lang="en-GB" sz="3600" dirty="0">
                <a:latin typeface="Candara" panose="020E0502030303020204" pitchFamily="34" charset="0"/>
              </a:rPr>
              <a:t>Plastic straws are a danger to marine life</a:t>
            </a:r>
          </a:p>
        </p:txBody>
      </p:sp>
      <p:sp>
        <p:nvSpPr>
          <p:cNvPr id="12" name="TextBox 11">
            <a:extLst>
              <a:ext uri="{FF2B5EF4-FFF2-40B4-BE49-F238E27FC236}">
                <a16:creationId xmlns:a16="http://schemas.microsoft.com/office/drawing/2014/main" id="{0A1919A9-D3CE-4FEA-B043-36B1911E516C}"/>
              </a:ext>
            </a:extLst>
          </p:cNvPr>
          <p:cNvSpPr txBox="1"/>
          <p:nvPr/>
        </p:nvSpPr>
        <p:spPr>
          <a:xfrm>
            <a:off x="943232" y="4874907"/>
            <a:ext cx="5016843" cy="1754326"/>
          </a:xfrm>
          <a:prstGeom prst="rect">
            <a:avLst/>
          </a:prstGeom>
          <a:noFill/>
        </p:spPr>
        <p:txBody>
          <a:bodyPr wrap="square" rtlCol="0">
            <a:spAutoFit/>
          </a:bodyPr>
          <a:lstStyle/>
          <a:p>
            <a:pPr algn="r"/>
            <a:r>
              <a:rPr lang="en-GB" sz="3600" dirty="0">
                <a:latin typeface="Candara" panose="020E0502030303020204" pitchFamily="34" charset="0"/>
              </a:rPr>
              <a:t>Ullapool pupils had plastic straws banned from their town</a:t>
            </a:r>
          </a:p>
        </p:txBody>
      </p:sp>
      <p:pic>
        <p:nvPicPr>
          <p:cNvPr id="1026" name="Picture 2" descr="An Ullapool schoolchild with a poster promoting the #NaeStrawAtAw campaign">
            <a:extLst>
              <a:ext uri="{FF2B5EF4-FFF2-40B4-BE49-F238E27FC236}">
                <a16:creationId xmlns:a16="http://schemas.microsoft.com/office/drawing/2014/main" id="{3E0137CD-C30F-41C2-9B9A-AA05FB22542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97392" y="2730843"/>
            <a:ext cx="6194607" cy="4127157"/>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a:extLst>
              <a:ext uri="{FF2B5EF4-FFF2-40B4-BE49-F238E27FC236}">
                <a16:creationId xmlns:a16="http://schemas.microsoft.com/office/drawing/2014/main" id="{46D83475-309E-461E-7911-853419FC2469}"/>
              </a:ext>
            </a:extLst>
          </p:cNvPr>
          <p:cNvGrpSpPr/>
          <p:nvPr/>
        </p:nvGrpSpPr>
        <p:grpSpPr>
          <a:xfrm rot="5400000">
            <a:off x="3882953" y="2811130"/>
            <a:ext cx="246221" cy="7847520"/>
            <a:chOff x="290261" y="769563"/>
            <a:chExt cx="246221" cy="7847520"/>
          </a:xfrm>
        </p:grpSpPr>
        <p:pic>
          <p:nvPicPr>
            <p:cNvPr id="10" name="Graphic 1">
              <a:extLst>
                <a:ext uri="{FF2B5EF4-FFF2-40B4-BE49-F238E27FC236}">
                  <a16:creationId xmlns:a16="http://schemas.microsoft.com/office/drawing/2014/main" id="{60403876-06A8-7672-B889-EC71FFB94F2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126114" y="8276406"/>
              <a:ext cx="504825" cy="176530"/>
            </a:xfrm>
            <a:prstGeom prst="rect">
              <a:avLst/>
            </a:prstGeom>
          </p:spPr>
        </p:pic>
        <p:sp>
          <p:nvSpPr>
            <p:cNvPr id="11" name="Rectangle 3">
              <a:extLst>
                <a:ext uri="{FF2B5EF4-FFF2-40B4-BE49-F238E27FC236}">
                  <a16:creationId xmlns:a16="http://schemas.microsoft.com/office/drawing/2014/main" id="{6E626247-423D-673A-502E-1820723C7B6E}"/>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40247268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9CF7E8"/>
        </a:solidFill>
        <a:effectLst/>
      </p:bgPr>
    </p:bg>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A30B4226-CD37-4334-89E6-22BB9EA7E7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38769" y="3054180"/>
            <a:ext cx="3361038" cy="336103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D192786-7C88-4F34-A417-0F7630BCED74}"/>
              </a:ext>
            </a:extLst>
          </p:cNvPr>
          <p:cNvSpPr txBox="1"/>
          <p:nvPr/>
        </p:nvSpPr>
        <p:spPr>
          <a:xfrm>
            <a:off x="7624118" y="330096"/>
            <a:ext cx="3669957" cy="2308324"/>
          </a:xfrm>
          <a:prstGeom prst="rect">
            <a:avLst/>
          </a:prstGeom>
          <a:noFill/>
        </p:spPr>
        <p:txBody>
          <a:bodyPr wrap="square" rtlCol="0">
            <a:spAutoFit/>
          </a:bodyPr>
          <a:lstStyle/>
          <a:p>
            <a:pPr algn="r"/>
            <a:r>
              <a:rPr lang="en-GB" sz="3600" dirty="0">
                <a:latin typeface="Candara" panose="020E0502030303020204" pitchFamily="34" charset="0"/>
              </a:rPr>
              <a:t>Name</a:t>
            </a:r>
          </a:p>
          <a:p>
            <a:pPr algn="r"/>
            <a:r>
              <a:rPr lang="en-GB" sz="3600" dirty="0">
                <a:latin typeface="Candara" panose="020E0502030303020204" pitchFamily="34" charset="0"/>
              </a:rPr>
              <a:t>Address</a:t>
            </a:r>
          </a:p>
          <a:p>
            <a:pPr algn="r"/>
            <a:r>
              <a:rPr lang="en-GB" sz="3600" dirty="0">
                <a:latin typeface="Candara" panose="020E0502030303020204" pitchFamily="34" charset="0"/>
              </a:rPr>
              <a:t>…</a:t>
            </a:r>
          </a:p>
          <a:p>
            <a:pPr algn="r"/>
            <a:r>
              <a:rPr lang="en-GB" sz="3600" dirty="0">
                <a:latin typeface="Candara" panose="020E0502030303020204" pitchFamily="34" charset="0"/>
              </a:rPr>
              <a:t>…</a:t>
            </a:r>
          </a:p>
        </p:txBody>
      </p:sp>
      <p:sp>
        <p:nvSpPr>
          <p:cNvPr id="11" name="TextBox 10">
            <a:extLst>
              <a:ext uri="{FF2B5EF4-FFF2-40B4-BE49-F238E27FC236}">
                <a16:creationId xmlns:a16="http://schemas.microsoft.com/office/drawing/2014/main" id="{92E6B4CF-EDE5-4B30-BA3D-BE7410F93542}"/>
              </a:ext>
            </a:extLst>
          </p:cNvPr>
          <p:cNvSpPr txBox="1"/>
          <p:nvPr/>
        </p:nvSpPr>
        <p:spPr>
          <a:xfrm>
            <a:off x="383060" y="330096"/>
            <a:ext cx="3917044" cy="646331"/>
          </a:xfrm>
          <a:prstGeom prst="rect">
            <a:avLst/>
          </a:prstGeom>
          <a:noFill/>
        </p:spPr>
        <p:txBody>
          <a:bodyPr wrap="square" rtlCol="0">
            <a:spAutoFit/>
          </a:bodyPr>
          <a:lstStyle/>
          <a:p>
            <a:r>
              <a:rPr lang="en-GB" sz="3600" dirty="0">
                <a:latin typeface="Candara" panose="020E0502030303020204" pitchFamily="34" charset="0"/>
              </a:rPr>
              <a:t>Date</a:t>
            </a:r>
          </a:p>
        </p:txBody>
      </p:sp>
      <p:sp>
        <p:nvSpPr>
          <p:cNvPr id="12" name="TextBox 11">
            <a:extLst>
              <a:ext uri="{FF2B5EF4-FFF2-40B4-BE49-F238E27FC236}">
                <a16:creationId xmlns:a16="http://schemas.microsoft.com/office/drawing/2014/main" id="{384B27A9-1079-4634-B27C-ACBA9BB7EC95}"/>
              </a:ext>
            </a:extLst>
          </p:cNvPr>
          <p:cNvSpPr txBox="1"/>
          <p:nvPr/>
        </p:nvSpPr>
        <p:spPr>
          <a:xfrm>
            <a:off x="383060" y="2150658"/>
            <a:ext cx="6660292" cy="2554545"/>
          </a:xfrm>
          <a:prstGeom prst="rect">
            <a:avLst/>
          </a:prstGeom>
          <a:noFill/>
        </p:spPr>
        <p:txBody>
          <a:bodyPr wrap="square" rtlCol="0">
            <a:spAutoFit/>
          </a:bodyPr>
          <a:lstStyle/>
          <a:p>
            <a:r>
              <a:rPr lang="en-GB" sz="3200" dirty="0">
                <a:latin typeface="Candara" panose="020E0502030303020204" pitchFamily="34" charset="0"/>
              </a:rPr>
              <a:t>Dear Sir/Madam,</a:t>
            </a:r>
          </a:p>
          <a:p>
            <a:endParaRPr lang="en-GB" sz="3200" dirty="0">
              <a:latin typeface="Candara" panose="020E0502030303020204" pitchFamily="34" charset="0"/>
            </a:endParaRPr>
          </a:p>
          <a:p>
            <a:r>
              <a:rPr lang="en-GB" sz="3200" dirty="0">
                <a:latin typeface="Candara" panose="020E0502030303020204" pitchFamily="34" charset="0"/>
              </a:rPr>
              <a:t>Our class has thought of a way that our community can make tiny changes to help protect nature…</a:t>
            </a:r>
          </a:p>
        </p:txBody>
      </p:sp>
      <p:grpSp>
        <p:nvGrpSpPr>
          <p:cNvPr id="6" name="Group 5">
            <a:extLst>
              <a:ext uri="{FF2B5EF4-FFF2-40B4-BE49-F238E27FC236}">
                <a16:creationId xmlns:a16="http://schemas.microsoft.com/office/drawing/2014/main" id="{B0D561AC-11F7-5019-6419-8C49A68D0291}"/>
              </a:ext>
            </a:extLst>
          </p:cNvPr>
          <p:cNvGrpSpPr/>
          <p:nvPr/>
        </p:nvGrpSpPr>
        <p:grpSpPr>
          <a:xfrm rot="5400000">
            <a:off x="3882953" y="2811130"/>
            <a:ext cx="246221" cy="7847520"/>
            <a:chOff x="290261" y="769563"/>
            <a:chExt cx="246221" cy="7847520"/>
          </a:xfrm>
        </p:grpSpPr>
        <p:pic>
          <p:nvPicPr>
            <p:cNvPr id="7" name="Graphic 1">
              <a:extLst>
                <a:ext uri="{FF2B5EF4-FFF2-40B4-BE49-F238E27FC236}">
                  <a16:creationId xmlns:a16="http://schemas.microsoft.com/office/drawing/2014/main" id="{8F40E906-5422-C77F-5EFE-4979DBCE28C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26114" y="8276406"/>
              <a:ext cx="504825" cy="176530"/>
            </a:xfrm>
            <a:prstGeom prst="rect">
              <a:avLst/>
            </a:prstGeom>
          </p:spPr>
        </p:pic>
        <p:sp>
          <p:nvSpPr>
            <p:cNvPr id="8" name="Rectangle 3">
              <a:extLst>
                <a:ext uri="{FF2B5EF4-FFF2-40B4-BE49-F238E27FC236}">
                  <a16:creationId xmlns:a16="http://schemas.microsoft.com/office/drawing/2014/main" id="{AAA5583E-8BCF-516C-4D5F-BF26B5F5C19B}"/>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4658631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8FC9BE17-9A7B-462D-AE50-3D87773873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a typeface="+mn-ea"/>
              <a:cs typeface="+mn-cs"/>
            </a:endParaRPr>
          </a:p>
        </p:txBody>
      </p:sp>
      <p:pic>
        <p:nvPicPr>
          <p:cNvPr id="6" name="Picture 5">
            <a:extLst>
              <a:ext uri="{FF2B5EF4-FFF2-40B4-BE49-F238E27FC236}">
                <a16:creationId xmlns:a16="http://schemas.microsoft.com/office/drawing/2014/main" id="{B04B0938-81D1-4B01-9A7A-59028980DE2F}"/>
              </a:ext>
            </a:extLst>
          </p:cNvPr>
          <p:cNvPicPr>
            <a:picLocks noChangeAspect="1"/>
          </p:cNvPicPr>
          <p:nvPr/>
        </p:nvPicPr>
        <p:blipFill rotWithShape="1">
          <a:blip r:embed="rId3"/>
          <a:srcRect t="9091" r="13818"/>
          <a:stretch/>
        </p:blipFill>
        <p:spPr>
          <a:xfrm>
            <a:off x="3523488" y="10"/>
            <a:ext cx="8668512" cy="6857990"/>
          </a:xfrm>
          <a:prstGeom prst="rect">
            <a:avLst/>
          </a:prstGeom>
        </p:spPr>
      </p:pic>
      <p:sp>
        <p:nvSpPr>
          <p:cNvPr id="13" name="Rectangle 12">
            <a:extLst>
              <a:ext uri="{FF2B5EF4-FFF2-40B4-BE49-F238E27FC236}">
                <a16:creationId xmlns:a16="http://schemas.microsoft.com/office/drawing/2014/main" id="{3EBE8569-6AEC-4B8C-8D53-2DE337CDBA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ndara" panose="020E0502030303020204" pitchFamily="34" charset="0"/>
              <a:ea typeface="+mn-ea"/>
              <a:cs typeface="+mn-cs"/>
            </a:endParaRPr>
          </a:p>
        </p:txBody>
      </p:sp>
      <p:sp>
        <p:nvSpPr>
          <p:cNvPr id="2" name="TextBox 1">
            <a:extLst>
              <a:ext uri="{FF2B5EF4-FFF2-40B4-BE49-F238E27FC236}">
                <a16:creationId xmlns:a16="http://schemas.microsoft.com/office/drawing/2014/main" id="{71F4B195-2512-4EC5-96F1-29C762E6882B}"/>
              </a:ext>
            </a:extLst>
          </p:cNvPr>
          <p:cNvSpPr txBox="1"/>
          <p:nvPr/>
        </p:nvSpPr>
        <p:spPr>
          <a:xfrm>
            <a:off x="371094" y="1161288"/>
            <a:ext cx="3438144" cy="1124712"/>
          </a:xfrm>
          <a:prstGeom prst="rect">
            <a:avLst/>
          </a:prstGeom>
        </p:spPr>
        <p:txBody>
          <a:bodyPr rot="0" spcFirstLastPara="0" vert="horz" lIns="91440" tIns="45720" rIns="91440" bIns="45720" numCol="1" spcCol="0" rtlCol="0" fromWordArt="0" anchor="b" anchorCtr="0" forceAA="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Conclusions from Chapter 6b – Protecting nature</a:t>
            </a:r>
          </a:p>
        </p:txBody>
      </p:sp>
      <p:sp>
        <p:nvSpPr>
          <p:cNvPr id="15" name="Rectangle 14">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a typeface="+mn-ea"/>
              <a:cs typeface="+mn-cs"/>
            </a:endParaRPr>
          </a:p>
        </p:txBody>
      </p:sp>
      <p:sp>
        <p:nvSpPr>
          <p:cNvPr id="17" name="Rectangle 16">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9144"/>
          </a:xfrm>
          <a:prstGeom prst="rect">
            <a:avLst/>
          </a:prstGeom>
          <a:solidFill>
            <a:srgbClr val="D5D5D5"/>
          </a:solidFill>
          <a:ln w="3175">
            <a:solidFill>
              <a:srgbClr val="D5D5D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a typeface="+mn-ea"/>
              <a:cs typeface="+mn-cs"/>
            </a:endParaRPr>
          </a:p>
        </p:txBody>
      </p:sp>
      <p:sp>
        <p:nvSpPr>
          <p:cNvPr id="4" name="TextBox 3">
            <a:extLst>
              <a:ext uri="{FF2B5EF4-FFF2-40B4-BE49-F238E27FC236}">
                <a16:creationId xmlns:a16="http://schemas.microsoft.com/office/drawing/2014/main" id="{A1CB7691-7FFB-4721-AEAD-9BD27375D130}"/>
              </a:ext>
            </a:extLst>
          </p:cNvPr>
          <p:cNvSpPr txBox="1"/>
          <p:nvPr/>
        </p:nvSpPr>
        <p:spPr>
          <a:xfrm>
            <a:off x="371093" y="2718054"/>
            <a:ext cx="4606259" cy="3427796"/>
          </a:xfrm>
          <a:prstGeom prst="rect">
            <a:avLst/>
          </a:prstGeom>
        </p:spPr>
        <p:txBody>
          <a:bodyPr rot="0" spcFirstLastPara="0" vert="horz" lIns="91440" tIns="45720" rIns="91440" bIns="45720" numCol="1" spcCol="0" rtlCol="0" fromWordArt="0" anchor="t" anchorCtr="0" forceAA="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By investigating nature around us we can learn how to protect and enjoy it</a:t>
            </a:r>
          </a:p>
          <a:p>
            <a:pPr marL="1143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endParaRPr kumimoji="0" lang="en-US" sz="1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endParaRPr>
          </a:p>
          <a:p>
            <a:pPr marL="3429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r>
              <a:rPr lang="en-US" sz="1700" dirty="0">
                <a:solidFill>
                  <a:prstClr val="black"/>
                </a:solidFill>
                <a:latin typeface="Candara" panose="020E0502030303020204" pitchFamily="34" charset="0"/>
              </a:rPr>
              <a:t>New technology can help us understand and protect our environment</a:t>
            </a:r>
            <a:endParaRPr kumimoji="0" lang="en-US" sz="1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endParaRPr>
          </a:p>
          <a:p>
            <a:pPr marL="1143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endParaRPr kumimoji="0" lang="en-US" sz="1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endParaRPr>
          </a:p>
          <a:p>
            <a:pPr marL="3429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All people can help make changes to our world</a:t>
            </a:r>
          </a:p>
          <a:p>
            <a:pPr marL="3429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endParaRPr kumimoji="0" lang="en-US" sz="1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endParaRPr>
          </a:p>
          <a:p>
            <a:pPr marL="3429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r>
              <a:rPr lang="en-US" sz="1700" dirty="0">
                <a:solidFill>
                  <a:prstClr val="black"/>
                </a:solidFill>
                <a:latin typeface="Candara" panose="020E0502030303020204" pitchFamily="34" charset="0"/>
              </a:rPr>
              <a:t>Teacher survey: </a:t>
            </a:r>
            <a:r>
              <a:rPr lang="en-GB" sz="1800" u="sng" dirty="0">
                <a:solidFill>
                  <a:srgbClr val="0000FF"/>
                </a:solidFill>
                <a:effectLst/>
                <a:latin typeface="Candara" panose="020E0502030303020204" pitchFamily="34" charset="0"/>
                <a:ea typeface="Times New Roman" panose="02020603050405020304" pitchFamily="18" charset="0"/>
                <a:hlinkClick r:id="rId4"/>
              </a:rPr>
              <a:t>FORM HERE</a:t>
            </a:r>
            <a:endParaRPr kumimoji="0" lang="en-US" sz="1700" b="0" i="0" u="none" strike="noStrike" kern="1200" cap="none" spc="0" normalizeH="0" baseline="0" noProof="0" dirty="0">
              <a:ln>
                <a:noFill/>
              </a:ln>
              <a:solidFill>
                <a:prstClr val="black"/>
              </a:solidFill>
              <a:effectLst/>
              <a:uLnTx/>
              <a:uFillTx/>
              <a:latin typeface="Candara" panose="020E0502030303020204" pitchFamily="34" charset="0"/>
            </a:endParaRPr>
          </a:p>
        </p:txBody>
      </p:sp>
      <p:grpSp>
        <p:nvGrpSpPr>
          <p:cNvPr id="9" name="Group 8">
            <a:extLst>
              <a:ext uri="{FF2B5EF4-FFF2-40B4-BE49-F238E27FC236}">
                <a16:creationId xmlns:a16="http://schemas.microsoft.com/office/drawing/2014/main" id="{B9584B8B-42B3-916B-332D-616E055A14F0}"/>
              </a:ext>
            </a:extLst>
          </p:cNvPr>
          <p:cNvGrpSpPr/>
          <p:nvPr/>
        </p:nvGrpSpPr>
        <p:grpSpPr>
          <a:xfrm>
            <a:off x="-28982" y="1021278"/>
            <a:ext cx="481326" cy="5754421"/>
            <a:chOff x="42269" y="1021278"/>
            <a:chExt cx="481326" cy="5754421"/>
          </a:xfrm>
        </p:grpSpPr>
        <p:pic>
          <p:nvPicPr>
            <p:cNvPr id="10" name="Graphic 1">
              <a:extLst>
                <a:ext uri="{FF2B5EF4-FFF2-40B4-BE49-F238E27FC236}">
                  <a16:creationId xmlns:a16="http://schemas.microsoft.com/office/drawing/2014/main" id="{692E9063-EDCC-E626-37E1-81748996A70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50416" y="6423146"/>
              <a:ext cx="504825" cy="176530"/>
            </a:xfrm>
            <a:prstGeom prst="rect">
              <a:avLst/>
            </a:prstGeom>
          </p:spPr>
        </p:pic>
        <p:sp>
          <p:nvSpPr>
            <p:cNvPr id="12" name="Rectangle 3">
              <a:extLst>
                <a:ext uri="{FF2B5EF4-FFF2-40B4-BE49-F238E27FC236}">
                  <a16:creationId xmlns:a16="http://schemas.microsoft.com/office/drawing/2014/main" id="{085DB011-3B42-CD6C-0F12-6A8A3802BBFD}"/>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kern="1200" cap="none" spc="0" normalizeH="0" baseline="0" noProof="0" dirty="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kern="1200" cap="none" spc="0" normalizeH="0" baseline="0" noProof="0" dirty="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14" name="Rectangle 13">
              <a:extLst>
                <a:ext uri="{FF2B5EF4-FFF2-40B4-BE49-F238E27FC236}">
                  <a16:creationId xmlns:a16="http://schemas.microsoft.com/office/drawing/2014/main" id="{E8B2F64D-F24B-A387-17EF-3FDA576DBE11}"/>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39677598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E18A4C6-23CF-4079-9997-1D4D6D8C4DAB}"/>
              </a:ext>
            </a:extLst>
          </p:cNvPr>
          <p:cNvSpPr txBox="1"/>
          <p:nvPr/>
        </p:nvSpPr>
        <p:spPr>
          <a:xfrm>
            <a:off x="1653363" y="365760"/>
            <a:ext cx="9367203" cy="1188720"/>
          </a:xfrm>
          <a:prstGeom prst="rect">
            <a:avLst/>
          </a:prstGeom>
        </p:spPr>
        <p:txBody>
          <a:bodyPr rot="0" spcFirstLastPara="0" vert="horz" lIns="91440" tIns="45720" rIns="91440" bIns="45720" numCol="1" spcCol="0" rtlCol="0" fromWordArt="0" anchor="ctr" anchorCtr="0" forceAA="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3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Chapter 6 – Nature</a:t>
            </a:r>
          </a:p>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3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Learning Outcomes</a:t>
            </a:r>
          </a:p>
        </p:txBody>
      </p:sp>
      <p:sp>
        <p:nvSpPr>
          <p:cNvPr id="9" name="Freeform: Shape 8">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a typeface="+mn-ea"/>
              <a:cs typeface="+mn-cs"/>
            </a:endParaRPr>
          </a:p>
        </p:txBody>
      </p:sp>
      <p:sp>
        <p:nvSpPr>
          <p:cNvPr id="11" name="Freeform: Shape 10">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a typeface="+mn-ea"/>
              <a:cs typeface="+mn-cs"/>
            </a:endParaRPr>
          </a:p>
        </p:txBody>
      </p:sp>
      <p:sp>
        <p:nvSpPr>
          <p:cNvPr id="13" name="Freeform: Shape 12">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a typeface="+mn-ea"/>
              <a:cs typeface="+mn-cs"/>
            </a:endParaRPr>
          </a:p>
        </p:txBody>
      </p:sp>
      <p:sp>
        <p:nvSpPr>
          <p:cNvPr id="4" name="TextBox 3">
            <a:extLst>
              <a:ext uri="{FF2B5EF4-FFF2-40B4-BE49-F238E27FC236}">
                <a16:creationId xmlns:a16="http://schemas.microsoft.com/office/drawing/2014/main" id="{F7A1C9E1-49C9-4808-8733-468E8D1B5F11}"/>
              </a:ext>
            </a:extLst>
          </p:cNvPr>
          <p:cNvSpPr txBox="1"/>
          <p:nvPr/>
        </p:nvSpPr>
        <p:spPr>
          <a:xfrm>
            <a:off x="1360066" y="2176272"/>
            <a:ext cx="10538637" cy="4041648"/>
          </a:xfrm>
          <a:prstGeom prst="rect">
            <a:avLst/>
          </a:prstGeom>
        </p:spPr>
        <p:txBody>
          <a:bodyPr vert="horz" lIns="91440" tIns="45720" rIns="91440" bIns="45720" rtlCol="0" anchor="t">
            <a:normAutofit/>
          </a:bodyPr>
          <a:lstStyle/>
          <a:p>
            <a:pPr marL="0" marR="0" lvl="0" indent="0" algn="l" defTabSz="914400" rtl="0" eaLnBrk="1" fontAlgn="auto" latinLnBrk="0" hangingPunct="1">
              <a:lnSpc>
                <a:spcPct val="100000"/>
              </a:lnSpc>
              <a:spcBef>
                <a:spcPts val="0"/>
              </a:spcBef>
              <a:spcAft>
                <a:spcPts val="600"/>
              </a:spcAft>
              <a:buClrTx/>
              <a:buSzTx/>
              <a:buFontTx/>
              <a:buChar char="•"/>
              <a:tabLst/>
              <a:defRPr/>
            </a:pPr>
            <a:endParaRPr kumimoji="0" lang="en-US" sz="2400" b="0" i="0" u="none" strike="noStrike" kern="1200" cap="none" spc="0" normalizeH="0" baseline="0" noProof="0" dirty="0">
              <a:ln>
                <a:noFill/>
              </a:ln>
              <a:solidFill>
                <a:prstClr val="black"/>
              </a:solidFill>
              <a:effectLst/>
              <a:uLnTx/>
              <a:uFillTx/>
              <a:latin typeface="Candara"/>
              <a:ea typeface="+mn-ea"/>
              <a:cs typeface="Arial"/>
            </a:endParaRPr>
          </a:p>
        </p:txBody>
      </p:sp>
      <p:sp>
        <p:nvSpPr>
          <p:cNvPr id="7" name="TextBox 6">
            <a:extLst>
              <a:ext uri="{FF2B5EF4-FFF2-40B4-BE49-F238E27FC236}">
                <a16:creationId xmlns:a16="http://schemas.microsoft.com/office/drawing/2014/main" id="{D5F4E2FD-3DD5-4E9A-9C59-57D933D6E23B}"/>
              </a:ext>
            </a:extLst>
          </p:cNvPr>
          <p:cNvSpPr txBox="1"/>
          <p:nvPr/>
        </p:nvSpPr>
        <p:spPr>
          <a:xfrm>
            <a:off x="1512466" y="2328672"/>
            <a:ext cx="10538637" cy="4041648"/>
          </a:xfrm>
          <a:prstGeom prst="rect">
            <a:avLst/>
          </a:prstGeom>
        </p:spPr>
        <p:txBody>
          <a:bodyPr vert="horz" lIns="91440" tIns="45720" rIns="91440" bIns="45720" rtlCol="0" anchor="t">
            <a:normAutofit/>
          </a:bodyPr>
          <a:lstStyle/>
          <a:p>
            <a:pPr marL="271463" marR="0" lvl="0" indent="-271463" algn="l" defTabSz="914400" rtl="0" eaLnBrk="1" fontAlgn="auto" latinLnBrk="0" hangingPunct="1">
              <a:lnSpc>
                <a:spcPct val="150000"/>
              </a:lnSpc>
              <a:spcBef>
                <a:spcPts val="0"/>
              </a:spcBef>
              <a:spcAft>
                <a:spcPts val="600"/>
              </a:spcAft>
              <a:buClrTx/>
              <a:buSzTx/>
              <a:buFontTx/>
              <a:buChar char="•"/>
              <a:tabLst/>
              <a:defRPr/>
            </a:pPr>
            <a:r>
              <a:rPr kumimoji="0" lang="en-GB" sz="2400" b="0" i="0" u="none" strike="noStrike" kern="1200" cap="none" spc="0" normalizeH="0" baseline="0" noProof="0" dirty="0">
                <a:ln>
                  <a:noFill/>
                </a:ln>
                <a:solidFill>
                  <a:prstClr val="black"/>
                </a:solidFill>
                <a:effectLst/>
                <a:uLnTx/>
                <a:uFillTx/>
                <a:latin typeface="Candara"/>
                <a:ea typeface="+mn-ea"/>
                <a:cs typeface="Arial"/>
              </a:rPr>
              <a:t>Humans and animals adapt to live in different climates</a:t>
            </a:r>
          </a:p>
          <a:p>
            <a:pPr marL="271463" marR="0" lvl="0" indent="-271463" algn="l" defTabSz="914400" rtl="0" eaLnBrk="1" fontAlgn="auto" latinLnBrk="0" hangingPunct="1">
              <a:lnSpc>
                <a:spcPct val="150000"/>
              </a:lnSpc>
              <a:spcBef>
                <a:spcPts val="0"/>
              </a:spcBef>
              <a:spcAft>
                <a:spcPts val="600"/>
              </a:spcAft>
              <a:buClrTx/>
              <a:buSzTx/>
              <a:buFontTx/>
              <a:buChar char="•"/>
              <a:tabLst/>
              <a:defRPr/>
            </a:pPr>
            <a:r>
              <a:rPr kumimoji="0" lang="en-GB" sz="2400" b="0" i="0" u="none" strike="noStrike" kern="1200" cap="none" spc="0" normalizeH="0" baseline="0" noProof="0" dirty="0">
                <a:ln>
                  <a:noFill/>
                </a:ln>
                <a:solidFill>
                  <a:prstClr val="black"/>
                </a:solidFill>
                <a:effectLst/>
                <a:uLnTx/>
                <a:uFillTx/>
                <a:latin typeface="Candara"/>
                <a:ea typeface="+mn-ea"/>
                <a:cs typeface="Arial"/>
              </a:rPr>
              <a:t>Animals and plants form ecosystems which rely on their climate</a:t>
            </a:r>
          </a:p>
          <a:p>
            <a:pPr marL="271463" marR="0" lvl="0" indent="-271463" algn="l" defTabSz="914400" rtl="0" eaLnBrk="1" fontAlgn="auto" latinLnBrk="0" hangingPunct="1">
              <a:lnSpc>
                <a:spcPct val="150000"/>
              </a:lnSpc>
              <a:spcBef>
                <a:spcPts val="0"/>
              </a:spcBef>
              <a:spcAft>
                <a:spcPts val="600"/>
              </a:spcAft>
              <a:buClrTx/>
              <a:buSzTx/>
              <a:buFontTx/>
              <a:buChar char="•"/>
              <a:tabLst/>
              <a:defRPr/>
            </a:pPr>
            <a:r>
              <a:rPr kumimoji="0" lang="en-GB" sz="2400" b="0" i="0" u="none" strike="noStrike" kern="1200" cap="none" spc="0" normalizeH="0" baseline="0" noProof="0" dirty="0">
                <a:ln>
                  <a:noFill/>
                </a:ln>
                <a:solidFill>
                  <a:prstClr val="black"/>
                </a:solidFill>
                <a:effectLst/>
                <a:uLnTx/>
                <a:uFillTx/>
                <a:latin typeface="Candara"/>
                <a:ea typeface="+mn-ea"/>
                <a:cs typeface="Arial"/>
              </a:rPr>
              <a:t>Nature can teach us how to live sustainably</a:t>
            </a:r>
          </a:p>
          <a:p>
            <a:pPr marL="271463" marR="0" lvl="0" indent="-271463" algn="l" defTabSz="914400" rtl="0" eaLnBrk="1" fontAlgn="auto" latinLnBrk="0" hangingPunct="1">
              <a:lnSpc>
                <a:spcPct val="150000"/>
              </a:lnSpc>
              <a:spcBef>
                <a:spcPts val="0"/>
              </a:spcBef>
              <a:spcAft>
                <a:spcPts val="600"/>
              </a:spcAft>
              <a:buClrTx/>
              <a:buSzTx/>
              <a:buFontTx/>
              <a:buChar char="•"/>
              <a:tabLst/>
              <a:defRPr/>
            </a:pPr>
            <a:r>
              <a:rPr kumimoji="0" lang="en-GB" sz="2400" b="0" i="0" u="none" strike="noStrike" kern="1200" cap="none" spc="0" normalizeH="0" baseline="0" noProof="0" dirty="0">
                <a:ln>
                  <a:noFill/>
                </a:ln>
                <a:solidFill>
                  <a:prstClr val="black"/>
                </a:solidFill>
                <a:effectLst/>
                <a:uLnTx/>
                <a:uFillTx/>
                <a:latin typeface="Candara"/>
                <a:ea typeface="+mn-ea"/>
                <a:cs typeface="Arial"/>
              </a:rPr>
              <a:t>Life on earth is better if we respect nature</a:t>
            </a:r>
          </a:p>
          <a:p>
            <a:pPr marL="271463" marR="0" lvl="0" indent="-271463" algn="l" defTabSz="914400" rtl="0" eaLnBrk="1" fontAlgn="auto" latinLnBrk="0" hangingPunct="1">
              <a:lnSpc>
                <a:spcPct val="150000"/>
              </a:lnSpc>
              <a:spcBef>
                <a:spcPts val="0"/>
              </a:spcBef>
              <a:spcAft>
                <a:spcPts val="600"/>
              </a:spcAft>
              <a:buClrTx/>
              <a:buSzTx/>
              <a:buFontTx/>
              <a:buChar char="•"/>
              <a:tabLst/>
              <a:defRPr/>
            </a:pPr>
            <a:r>
              <a:rPr lang="en-GB" sz="2400" dirty="0">
                <a:solidFill>
                  <a:prstClr val="black"/>
                </a:solidFill>
                <a:latin typeface="Candara"/>
                <a:cs typeface="Arial"/>
              </a:rPr>
              <a:t>We can work together to protect nature</a:t>
            </a:r>
            <a:endParaRPr kumimoji="0" lang="en-US" sz="2400" b="0" i="0" u="none" strike="noStrike" kern="1200" cap="none" spc="0" normalizeH="0" baseline="0" noProof="0" dirty="0">
              <a:ln>
                <a:noFill/>
              </a:ln>
              <a:solidFill>
                <a:prstClr val="black"/>
              </a:solidFill>
              <a:effectLst/>
              <a:uLnTx/>
              <a:uFillTx/>
              <a:latin typeface="Candara"/>
              <a:ea typeface="+mn-ea"/>
              <a:cs typeface="Arial"/>
            </a:endParaRPr>
          </a:p>
          <a:p>
            <a:pPr marL="0" marR="0" lvl="0" indent="0" algn="l" defTabSz="914400" rtl="0" eaLnBrk="1" fontAlgn="auto" latinLnBrk="0" hangingPunct="1">
              <a:lnSpc>
                <a:spcPct val="150000"/>
              </a:lnSpc>
              <a:spcBef>
                <a:spcPts val="0"/>
              </a:spcBef>
              <a:spcAft>
                <a:spcPts val="600"/>
              </a:spcAft>
              <a:buClrTx/>
              <a:buSzTx/>
              <a:buFontTx/>
              <a:buChar char="•"/>
              <a:tabLst/>
              <a:defRPr/>
            </a:pPr>
            <a:endParaRPr kumimoji="0" lang="en-US" sz="2400" b="0" i="0" u="none" strike="noStrike" kern="1200" cap="none" spc="0" normalizeH="0" baseline="0" noProof="0" dirty="0">
              <a:ln>
                <a:noFill/>
              </a:ln>
              <a:solidFill>
                <a:prstClr val="black"/>
              </a:solidFill>
              <a:effectLst/>
              <a:uLnTx/>
              <a:uFillTx/>
              <a:latin typeface="Candara"/>
              <a:ea typeface="+mn-ea"/>
              <a:cs typeface="Arial"/>
            </a:endParaRPr>
          </a:p>
        </p:txBody>
      </p:sp>
      <p:grpSp>
        <p:nvGrpSpPr>
          <p:cNvPr id="8" name="Group 7">
            <a:extLst>
              <a:ext uri="{FF2B5EF4-FFF2-40B4-BE49-F238E27FC236}">
                <a16:creationId xmlns:a16="http://schemas.microsoft.com/office/drawing/2014/main" id="{6FBB8C86-8EFD-60F6-5801-A84AADFC3E79}"/>
              </a:ext>
            </a:extLst>
          </p:cNvPr>
          <p:cNvGrpSpPr/>
          <p:nvPr/>
        </p:nvGrpSpPr>
        <p:grpSpPr>
          <a:xfrm rot="5400000">
            <a:off x="8523533" y="2828967"/>
            <a:ext cx="246221" cy="7847520"/>
            <a:chOff x="290261" y="769563"/>
            <a:chExt cx="246221" cy="7847520"/>
          </a:xfrm>
        </p:grpSpPr>
        <p:pic>
          <p:nvPicPr>
            <p:cNvPr id="10" name="Graphic 1">
              <a:extLst>
                <a:ext uri="{FF2B5EF4-FFF2-40B4-BE49-F238E27FC236}">
                  <a16:creationId xmlns:a16="http://schemas.microsoft.com/office/drawing/2014/main" id="{93CC03F8-7A2C-AB26-37E1-09C40F1059A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16200000">
              <a:off x="126114" y="8276406"/>
              <a:ext cx="504825" cy="176530"/>
            </a:xfrm>
            <a:prstGeom prst="rect">
              <a:avLst/>
            </a:prstGeom>
          </p:spPr>
        </p:pic>
        <p:sp>
          <p:nvSpPr>
            <p:cNvPr id="12" name="Rectangle 3">
              <a:extLst>
                <a:ext uri="{FF2B5EF4-FFF2-40B4-BE49-F238E27FC236}">
                  <a16:creationId xmlns:a16="http://schemas.microsoft.com/office/drawing/2014/main" id="{AEFA2AA3-2085-DB31-A768-762AFFE2BDBE}"/>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4"/>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8667122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37" descr="Solar panels on a roof&#10;&#10;Description automatically generated with medium confidence">
            <a:extLst>
              <a:ext uri="{FF2B5EF4-FFF2-40B4-BE49-F238E27FC236}">
                <a16:creationId xmlns:a16="http://schemas.microsoft.com/office/drawing/2014/main" id="{B803F741-6726-A064-2FBB-7E501AE8BFA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1"/>
            <a:ext cx="12203487" cy="6864461"/>
          </a:xfrm>
          <a:prstGeom prst="rect">
            <a:avLst/>
          </a:prstGeom>
        </p:spPr>
      </p:pic>
      <p:sp>
        <p:nvSpPr>
          <p:cNvPr id="39" name="Rectangle 38">
            <a:extLst>
              <a:ext uri="{FF2B5EF4-FFF2-40B4-BE49-F238E27FC236}">
                <a16:creationId xmlns:a16="http://schemas.microsoft.com/office/drawing/2014/main" id="{63BB29F6-6343-1C59-83AA-8E1B9C202A1F}"/>
              </a:ext>
            </a:extLst>
          </p:cNvPr>
          <p:cNvSpPr/>
          <p:nvPr/>
        </p:nvSpPr>
        <p:spPr>
          <a:xfrm rot="5400000">
            <a:off x="2587896" y="-2791045"/>
            <a:ext cx="6999007" cy="12440090"/>
          </a:xfrm>
          <a:prstGeom prst="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0" name="Group 39">
            <a:extLst>
              <a:ext uri="{FF2B5EF4-FFF2-40B4-BE49-F238E27FC236}">
                <a16:creationId xmlns:a16="http://schemas.microsoft.com/office/drawing/2014/main" id="{7221B553-8CEB-CF76-9AD0-8A6F73BC6E5C}"/>
              </a:ext>
            </a:extLst>
          </p:cNvPr>
          <p:cNvGrpSpPr/>
          <p:nvPr/>
        </p:nvGrpSpPr>
        <p:grpSpPr>
          <a:xfrm>
            <a:off x="7293629" y="131163"/>
            <a:ext cx="4632767" cy="1513069"/>
            <a:chOff x="94314" y="1803965"/>
            <a:chExt cx="4632767" cy="1513069"/>
          </a:xfrm>
        </p:grpSpPr>
        <p:grpSp>
          <p:nvGrpSpPr>
            <p:cNvPr id="41" name="Group 40">
              <a:extLst>
                <a:ext uri="{FF2B5EF4-FFF2-40B4-BE49-F238E27FC236}">
                  <a16:creationId xmlns:a16="http://schemas.microsoft.com/office/drawing/2014/main" id="{A7FC1C0B-8C8F-4720-6FEF-5C8F40DACA90}"/>
                </a:ext>
              </a:extLst>
            </p:cNvPr>
            <p:cNvGrpSpPr/>
            <p:nvPr/>
          </p:nvGrpSpPr>
          <p:grpSpPr>
            <a:xfrm>
              <a:off x="94314" y="1803965"/>
              <a:ext cx="4632767" cy="1513069"/>
              <a:chOff x="28368" y="126511"/>
              <a:chExt cx="4632767" cy="1513069"/>
            </a:xfrm>
          </p:grpSpPr>
          <p:sp>
            <p:nvSpPr>
              <p:cNvPr id="44" name="Rectangle 43">
                <a:extLst>
                  <a:ext uri="{FF2B5EF4-FFF2-40B4-BE49-F238E27FC236}">
                    <a16:creationId xmlns:a16="http://schemas.microsoft.com/office/drawing/2014/main" id="{75875418-7A87-6516-7B0A-A0A26367A9F1}"/>
                  </a:ext>
                </a:extLst>
              </p:cNvPr>
              <p:cNvSpPr/>
              <p:nvPr/>
            </p:nvSpPr>
            <p:spPr>
              <a:xfrm>
                <a:off x="749261" y="127580"/>
                <a:ext cx="3873112" cy="1512000"/>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Oval 44">
                <a:extLst>
                  <a:ext uri="{FF2B5EF4-FFF2-40B4-BE49-F238E27FC236}">
                    <a16:creationId xmlns:a16="http://schemas.microsoft.com/office/drawing/2014/main" id="{ABDF32BD-2DF4-4F71-F271-E2C1F6492325}"/>
                  </a:ext>
                </a:extLst>
              </p:cNvPr>
              <p:cNvSpPr>
                <a:spLocks noChangeAspect="1"/>
              </p:cNvSpPr>
              <p:nvPr/>
            </p:nvSpPr>
            <p:spPr>
              <a:xfrm>
                <a:off x="157195" y="264979"/>
                <a:ext cx="1260000" cy="1260000"/>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Freeform: Shape 152">
                <a:extLst>
                  <a:ext uri="{FF2B5EF4-FFF2-40B4-BE49-F238E27FC236}">
                    <a16:creationId xmlns:a16="http://schemas.microsoft.com/office/drawing/2014/main" id="{354B8EFC-F685-9367-DA92-E1C774F2B2B7}"/>
                  </a:ext>
                </a:extLst>
              </p:cNvPr>
              <p:cNvSpPr/>
              <p:nvPr/>
            </p:nvSpPr>
            <p:spPr>
              <a:xfrm>
                <a:off x="186266" y="1065693"/>
                <a:ext cx="488315" cy="454872"/>
              </a:xfrm>
              <a:custGeom>
                <a:avLst/>
                <a:gdLst>
                  <a:gd name="connsiteX0" fmla="*/ 0 w 502920"/>
                  <a:gd name="connsiteY0" fmla="*/ 0 h 457200"/>
                  <a:gd name="connsiteX1" fmla="*/ 76200 w 502920"/>
                  <a:gd name="connsiteY1" fmla="*/ 177800 h 457200"/>
                  <a:gd name="connsiteX2" fmla="*/ 137160 w 502920"/>
                  <a:gd name="connsiteY2" fmla="*/ 279400 h 457200"/>
                  <a:gd name="connsiteX3" fmla="*/ 243840 w 502920"/>
                  <a:gd name="connsiteY3" fmla="*/ 365760 h 457200"/>
                  <a:gd name="connsiteX4" fmla="*/ 340360 w 502920"/>
                  <a:gd name="connsiteY4" fmla="*/ 421640 h 457200"/>
                  <a:gd name="connsiteX5" fmla="*/ 431800 w 502920"/>
                  <a:gd name="connsiteY5" fmla="*/ 457200 h 457200"/>
                  <a:gd name="connsiteX6" fmla="*/ 502920 w 502920"/>
                  <a:gd name="connsiteY6" fmla="*/ 431800 h 457200"/>
                  <a:gd name="connsiteX7" fmla="*/ 482600 w 502920"/>
                  <a:gd name="connsiteY7" fmla="*/ 289560 h 457200"/>
                  <a:gd name="connsiteX8" fmla="*/ 492760 w 502920"/>
                  <a:gd name="connsiteY8" fmla="*/ 157480 h 457200"/>
                  <a:gd name="connsiteX9" fmla="*/ 502920 w 502920"/>
                  <a:gd name="connsiteY9" fmla="*/ 50800 h 457200"/>
                  <a:gd name="connsiteX10" fmla="*/ 0 w 502920"/>
                  <a:gd name="connsiteY10" fmla="*/ 0 h 457200"/>
                  <a:gd name="connsiteX0" fmla="*/ 0 w 497840"/>
                  <a:gd name="connsiteY0" fmla="*/ 0 h 411480"/>
                  <a:gd name="connsiteX1" fmla="*/ 71120 w 497840"/>
                  <a:gd name="connsiteY1" fmla="*/ 132080 h 411480"/>
                  <a:gd name="connsiteX2" fmla="*/ 132080 w 497840"/>
                  <a:gd name="connsiteY2" fmla="*/ 233680 h 411480"/>
                  <a:gd name="connsiteX3" fmla="*/ 238760 w 497840"/>
                  <a:gd name="connsiteY3" fmla="*/ 320040 h 411480"/>
                  <a:gd name="connsiteX4" fmla="*/ 335280 w 497840"/>
                  <a:gd name="connsiteY4" fmla="*/ 375920 h 411480"/>
                  <a:gd name="connsiteX5" fmla="*/ 426720 w 497840"/>
                  <a:gd name="connsiteY5" fmla="*/ 411480 h 411480"/>
                  <a:gd name="connsiteX6" fmla="*/ 497840 w 497840"/>
                  <a:gd name="connsiteY6" fmla="*/ 386080 h 411480"/>
                  <a:gd name="connsiteX7" fmla="*/ 477520 w 497840"/>
                  <a:gd name="connsiteY7" fmla="*/ 243840 h 411480"/>
                  <a:gd name="connsiteX8" fmla="*/ 487680 w 497840"/>
                  <a:gd name="connsiteY8" fmla="*/ 111760 h 411480"/>
                  <a:gd name="connsiteX9" fmla="*/ 497840 w 497840"/>
                  <a:gd name="connsiteY9" fmla="*/ 5080 h 411480"/>
                  <a:gd name="connsiteX10" fmla="*/ 0 w 497840"/>
                  <a:gd name="connsiteY10" fmla="*/ 0 h 411480"/>
                  <a:gd name="connsiteX0" fmla="*/ 0 w 488315"/>
                  <a:gd name="connsiteY0" fmla="*/ 4445 h 406400"/>
                  <a:gd name="connsiteX1" fmla="*/ 61595 w 488315"/>
                  <a:gd name="connsiteY1" fmla="*/ 127000 h 406400"/>
                  <a:gd name="connsiteX2" fmla="*/ 122555 w 488315"/>
                  <a:gd name="connsiteY2" fmla="*/ 228600 h 406400"/>
                  <a:gd name="connsiteX3" fmla="*/ 229235 w 488315"/>
                  <a:gd name="connsiteY3" fmla="*/ 314960 h 406400"/>
                  <a:gd name="connsiteX4" fmla="*/ 325755 w 488315"/>
                  <a:gd name="connsiteY4" fmla="*/ 370840 h 406400"/>
                  <a:gd name="connsiteX5" fmla="*/ 417195 w 488315"/>
                  <a:gd name="connsiteY5" fmla="*/ 406400 h 406400"/>
                  <a:gd name="connsiteX6" fmla="*/ 488315 w 488315"/>
                  <a:gd name="connsiteY6" fmla="*/ 381000 h 406400"/>
                  <a:gd name="connsiteX7" fmla="*/ 467995 w 488315"/>
                  <a:gd name="connsiteY7" fmla="*/ 238760 h 406400"/>
                  <a:gd name="connsiteX8" fmla="*/ 478155 w 488315"/>
                  <a:gd name="connsiteY8" fmla="*/ 106680 h 406400"/>
                  <a:gd name="connsiteX9" fmla="*/ 488315 w 488315"/>
                  <a:gd name="connsiteY9" fmla="*/ 0 h 406400"/>
                  <a:gd name="connsiteX10" fmla="*/ 0 w 488315"/>
                  <a:gd name="connsiteY10" fmla="*/ 4445 h 406400"/>
                  <a:gd name="connsiteX0" fmla="*/ 0 w 488315"/>
                  <a:gd name="connsiteY0" fmla="*/ 0 h 408305"/>
                  <a:gd name="connsiteX1" fmla="*/ 61595 w 488315"/>
                  <a:gd name="connsiteY1" fmla="*/ 128905 h 408305"/>
                  <a:gd name="connsiteX2" fmla="*/ 122555 w 488315"/>
                  <a:gd name="connsiteY2" fmla="*/ 230505 h 408305"/>
                  <a:gd name="connsiteX3" fmla="*/ 229235 w 488315"/>
                  <a:gd name="connsiteY3" fmla="*/ 316865 h 408305"/>
                  <a:gd name="connsiteX4" fmla="*/ 325755 w 488315"/>
                  <a:gd name="connsiteY4" fmla="*/ 372745 h 408305"/>
                  <a:gd name="connsiteX5" fmla="*/ 417195 w 488315"/>
                  <a:gd name="connsiteY5" fmla="*/ 408305 h 408305"/>
                  <a:gd name="connsiteX6" fmla="*/ 488315 w 488315"/>
                  <a:gd name="connsiteY6" fmla="*/ 382905 h 408305"/>
                  <a:gd name="connsiteX7" fmla="*/ 467995 w 488315"/>
                  <a:gd name="connsiteY7" fmla="*/ 240665 h 408305"/>
                  <a:gd name="connsiteX8" fmla="*/ 478155 w 488315"/>
                  <a:gd name="connsiteY8" fmla="*/ 108585 h 408305"/>
                  <a:gd name="connsiteX9" fmla="*/ 488315 w 488315"/>
                  <a:gd name="connsiteY9" fmla="*/ 1905 h 408305"/>
                  <a:gd name="connsiteX10" fmla="*/ 0 w 488315"/>
                  <a:gd name="connsiteY10" fmla="*/ 0 h 408305"/>
                  <a:gd name="connsiteX0" fmla="*/ 0 w 488315"/>
                  <a:gd name="connsiteY0" fmla="*/ 0 h 454872"/>
                  <a:gd name="connsiteX1" fmla="*/ 61595 w 488315"/>
                  <a:gd name="connsiteY1" fmla="*/ 128905 h 454872"/>
                  <a:gd name="connsiteX2" fmla="*/ 122555 w 488315"/>
                  <a:gd name="connsiteY2" fmla="*/ 230505 h 454872"/>
                  <a:gd name="connsiteX3" fmla="*/ 229235 w 488315"/>
                  <a:gd name="connsiteY3" fmla="*/ 316865 h 454872"/>
                  <a:gd name="connsiteX4" fmla="*/ 325755 w 488315"/>
                  <a:gd name="connsiteY4" fmla="*/ 372745 h 454872"/>
                  <a:gd name="connsiteX5" fmla="*/ 476462 w 488315"/>
                  <a:gd name="connsiteY5" fmla="*/ 454872 h 454872"/>
                  <a:gd name="connsiteX6" fmla="*/ 488315 w 488315"/>
                  <a:gd name="connsiteY6" fmla="*/ 382905 h 454872"/>
                  <a:gd name="connsiteX7" fmla="*/ 467995 w 488315"/>
                  <a:gd name="connsiteY7" fmla="*/ 240665 h 454872"/>
                  <a:gd name="connsiteX8" fmla="*/ 478155 w 488315"/>
                  <a:gd name="connsiteY8" fmla="*/ 108585 h 454872"/>
                  <a:gd name="connsiteX9" fmla="*/ 488315 w 488315"/>
                  <a:gd name="connsiteY9" fmla="*/ 1905 h 454872"/>
                  <a:gd name="connsiteX10" fmla="*/ 0 w 488315"/>
                  <a:gd name="connsiteY10" fmla="*/ 0 h 454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8315" h="454872">
                    <a:moveTo>
                      <a:pt x="0" y="0"/>
                    </a:moveTo>
                    <a:lnTo>
                      <a:pt x="61595" y="128905"/>
                    </a:lnTo>
                    <a:lnTo>
                      <a:pt x="122555" y="230505"/>
                    </a:lnTo>
                    <a:lnTo>
                      <a:pt x="229235" y="316865"/>
                    </a:lnTo>
                    <a:lnTo>
                      <a:pt x="325755" y="372745"/>
                    </a:lnTo>
                    <a:lnTo>
                      <a:pt x="476462" y="454872"/>
                    </a:lnTo>
                    <a:lnTo>
                      <a:pt x="488315" y="382905"/>
                    </a:lnTo>
                    <a:lnTo>
                      <a:pt x="467995" y="240665"/>
                    </a:lnTo>
                    <a:lnTo>
                      <a:pt x="478155" y="108585"/>
                    </a:lnTo>
                    <a:lnTo>
                      <a:pt x="488315" y="1905"/>
                    </a:lnTo>
                    <a:lnTo>
                      <a:pt x="0" y="0"/>
                    </a:lnTo>
                    <a:close/>
                  </a:path>
                </a:pathLst>
              </a:custGeom>
              <a:gradFill flip="none" rotWithShape="1">
                <a:gsLst>
                  <a:gs pos="0">
                    <a:srgbClr val="2FC9FF"/>
                  </a:gs>
                  <a:gs pos="83000">
                    <a:srgbClr val="009ED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7" name="Google Shape;55;p13">
                <a:extLst>
                  <a:ext uri="{FF2B5EF4-FFF2-40B4-BE49-F238E27FC236}">
                    <a16:creationId xmlns:a16="http://schemas.microsoft.com/office/drawing/2014/main" id="{23BFB522-A2C2-BDA5-8CA1-A6C0BACA92DD}"/>
                  </a:ext>
                </a:extLst>
              </p:cNvPr>
              <p:cNvSpPr/>
              <p:nvPr/>
            </p:nvSpPr>
            <p:spPr>
              <a:xfrm>
                <a:off x="598317" y="1030543"/>
                <a:ext cx="763279" cy="494291"/>
              </a:xfrm>
              <a:custGeom>
                <a:avLst/>
                <a:gdLst>
                  <a:gd name="connsiteX0" fmla="*/ 371446 w 1137507"/>
                  <a:gd name="connsiteY0" fmla="*/ 171392 h 499826"/>
                  <a:gd name="connsiteX1" fmla="*/ 10075 w 1137507"/>
                  <a:gd name="connsiteY1" fmla="*/ 177924 h 499826"/>
                  <a:gd name="connsiteX2" fmla="*/ 114094 w 1137507"/>
                  <a:gd name="connsiteY2" fmla="*/ 315809 h 499826"/>
                  <a:gd name="connsiteX3" fmla="*/ 259236 w 1137507"/>
                  <a:gd name="connsiteY3" fmla="*/ 422247 h 499826"/>
                  <a:gd name="connsiteX4" fmla="*/ 392284 w 1137507"/>
                  <a:gd name="connsiteY4" fmla="*/ 475466 h 499826"/>
                  <a:gd name="connsiteX5" fmla="*/ 539846 w 1137507"/>
                  <a:gd name="connsiteY5" fmla="*/ 499657 h 499826"/>
                  <a:gd name="connsiteX6" fmla="*/ 706760 w 1137507"/>
                  <a:gd name="connsiteY6" fmla="*/ 482724 h 499826"/>
                  <a:gd name="connsiteX7" fmla="*/ 873675 w 1137507"/>
                  <a:gd name="connsiteY7" fmla="*/ 422247 h 499826"/>
                  <a:gd name="connsiteX8" fmla="*/ 1004303 w 1137507"/>
                  <a:gd name="connsiteY8" fmla="*/ 318228 h 499826"/>
                  <a:gd name="connsiteX9" fmla="*/ 1105903 w 1137507"/>
                  <a:gd name="connsiteY9" fmla="*/ 190019 h 499826"/>
                  <a:gd name="connsiteX10" fmla="*/ 1137351 w 1137507"/>
                  <a:gd name="connsiteY10" fmla="*/ 117447 h 499826"/>
                  <a:gd name="connsiteX11" fmla="*/ 1096227 w 1137507"/>
                  <a:gd name="connsiteY11" fmla="*/ 71485 h 499826"/>
                  <a:gd name="connsiteX12" fmla="*/ 992208 w 1137507"/>
                  <a:gd name="connsiteY12" fmla="*/ 93257 h 499826"/>
                  <a:gd name="connsiteX13" fmla="*/ 900284 w 1137507"/>
                  <a:gd name="connsiteY13" fmla="*/ 148895 h 499826"/>
                  <a:gd name="connsiteX14" fmla="*/ 793846 w 1137507"/>
                  <a:gd name="connsiteY14" fmla="*/ 144057 h 499826"/>
                  <a:gd name="connsiteX15" fmla="*/ 639027 w 1137507"/>
                  <a:gd name="connsiteY15" fmla="*/ 42457 h 499826"/>
                  <a:gd name="connsiteX16" fmla="*/ 525332 w 1137507"/>
                  <a:gd name="connsiteY16" fmla="*/ 1333 h 499826"/>
                  <a:gd name="connsiteX17" fmla="*/ 474532 w 1137507"/>
                  <a:gd name="connsiteY17" fmla="*/ 13428 h 499826"/>
                  <a:gd name="connsiteX18" fmla="*/ 421313 w 1137507"/>
                  <a:gd name="connsiteY18" fmla="*/ 15847 h 499826"/>
                  <a:gd name="connsiteX19" fmla="*/ 329389 w 1137507"/>
                  <a:gd name="connsiteY19" fmla="*/ 1333 h 499826"/>
                  <a:gd name="connsiteX20" fmla="*/ 210856 w 1137507"/>
                  <a:gd name="connsiteY20" fmla="*/ 54552 h 499826"/>
                  <a:gd name="connsiteX21" fmla="*/ 97160 w 1137507"/>
                  <a:gd name="connsiteY21" fmla="*/ 15847 h 499826"/>
                  <a:gd name="connsiteX22" fmla="*/ 371446 w 1137507"/>
                  <a:gd name="connsiteY22" fmla="*/ 171392 h 499826"/>
                  <a:gd name="connsiteX0" fmla="*/ 278713 w 1044774"/>
                  <a:gd name="connsiteY0" fmla="*/ 171392 h 499826"/>
                  <a:gd name="connsiteX1" fmla="*/ 229563 w 1044774"/>
                  <a:gd name="connsiteY1" fmla="*/ 340484 h 499826"/>
                  <a:gd name="connsiteX2" fmla="*/ 21361 w 1044774"/>
                  <a:gd name="connsiteY2" fmla="*/ 315809 h 499826"/>
                  <a:gd name="connsiteX3" fmla="*/ 166503 w 1044774"/>
                  <a:gd name="connsiteY3" fmla="*/ 422247 h 499826"/>
                  <a:gd name="connsiteX4" fmla="*/ 299551 w 1044774"/>
                  <a:gd name="connsiteY4" fmla="*/ 475466 h 499826"/>
                  <a:gd name="connsiteX5" fmla="*/ 447113 w 1044774"/>
                  <a:gd name="connsiteY5" fmla="*/ 499657 h 499826"/>
                  <a:gd name="connsiteX6" fmla="*/ 614027 w 1044774"/>
                  <a:gd name="connsiteY6" fmla="*/ 482724 h 499826"/>
                  <a:gd name="connsiteX7" fmla="*/ 780942 w 1044774"/>
                  <a:gd name="connsiteY7" fmla="*/ 422247 h 499826"/>
                  <a:gd name="connsiteX8" fmla="*/ 911570 w 1044774"/>
                  <a:gd name="connsiteY8" fmla="*/ 318228 h 499826"/>
                  <a:gd name="connsiteX9" fmla="*/ 1013170 w 1044774"/>
                  <a:gd name="connsiteY9" fmla="*/ 190019 h 499826"/>
                  <a:gd name="connsiteX10" fmla="*/ 1044618 w 1044774"/>
                  <a:gd name="connsiteY10" fmla="*/ 117447 h 499826"/>
                  <a:gd name="connsiteX11" fmla="*/ 1003494 w 1044774"/>
                  <a:gd name="connsiteY11" fmla="*/ 71485 h 499826"/>
                  <a:gd name="connsiteX12" fmla="*/ 899475 w 1044774"/>
                  <a:gd name="connsiteY12" fmla="*/ 93257 h 499826"/>
                  <a:gd name="connsiteX13" fmla="*/ 807551 w 1044774"/>
                  <a:gd name="connsiteY13" fmla="*/ 148895 h 499826"/>
                  <a:gd name="connsiteX14" fmla="*/ 701113 w 1044774"/>
                  <a:gd name="connsiteY14" fmla="*/ 144057 h 499826"/>
                  <a:gd name="connsiteX15" fmla="*/ 546294 w 1044774"/>
                  <a:gd name="connsiteY15" fmla="*/ 42457 h 499826"/>
                  <a:gd name="connsiteX16" fmla="*/ 432599 w 1044774"/>
                  <a:gd name="connsiteY16" fmla="*/ 1333 h 499826"/>
                  <a:gd name="connsiteX17" fmla="*/ 381799 w 1044774"/>
                  <a:gd name="connsiteY17" fmla="*/ 13428 h 499826"/>
                  <a:gd name="connsiteX18" fmla="*/ 328580 w 1044774"/>
                  <a:gd name="connsiteY18" fmla="*/ 15847 h 499826"/>
                  <a:gd name="connsiteX19" fmla="*/ 236656 w 1044774"/>
                  <a:gd name="connsiteY19" fmla="*/ 1333 h 499826"/>
                  <a:gd name="connsiteX20" fmla="*/ 118123 w 1044774"/>
                  <a:gd name="connsiteY20" fmla="*/ 54552 h 499826"/>
                  <a:gd name="connsiteX21" fmla="*/ 4427 w 1044774"/>
                  <a:gd name="connsiteY21" fmla="*/ 15847 h 499826"/>
                  <a:gd name="connsiteX22" fmla="*/ 278713 w 1044774"/>
                  <a:gd name="connsiteY22"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97470 w 1024121"/>
                  <a:gd name="connsiteY20" fmla="*/ 54552 h 499826"/>
                  <a:gd name="connsiteX21" fmla="*/ 258060 w 1024121"/>
                  <a:gd name="connsiteY21"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258060 w 1024121"/>
                  <a:gd name="connsiteY20" fmla="*/ 171392 h 499826"/>
                  <a:gd name="connsiteX0" fmla="*/ 113793 w 879854"/>
                  <a:gd name="connsiteY0" fmla="*/ 171392 h 499826"/>
                  <a:gd name="connsiteX1" fmla="*/ 64643 w 879854"/>
                  <a:gd name="connsiteY1" fmla="*/ 340484 h 499826"/>
                  <a:gd name="connsiteX2" fmla="*/ 1583 w 879854"/>
                  <a:gd name="connsiteY2" fmla="*/ 422247 h 499826"/>
                  <a:gd name="connsiteX3" fmla="*/ 134631 w 879854"/>
                  <a:gd name="connsiteY3" fmla="*/ 475466 h 499826"/>
                  <a:gd name="connsiteX4" fmla="*/ 282193 w 879854"/>
                  <a:gd name="connsiteY4" fmla="*/ 499657 h 499826"/>
                  <a:gd name="connsiteX5" fmla="*/ 449107 w 879854"/>
                  <a:gd name="connsiteY5" fmla="*/ 482724 h 499826"/>
                  <a:gd name="connsiteX6" fmla="*/ 616022 w 879854"/>
                  <a:gd name="connsiteY6" fmla="*/ 422247 h 499826"/>
                  <a:gd name="connsiteX7" fmla="*/ 746650 w 879854"/>
                  <a:gd name="connsiteY7" fmla="*/ 318228 h 499826"/>
                  <a:gd name="connsiteX8" fmla="*/ 848250 w 879854"/>
                  <a:gd name="connsiteY8" fmla="*/ 190019 h 499826"/>
                  <a:gd name="connsiteX9" fmla="*/ 879698 w 879854"/>
                  <a:gd name="connsiteY9" fmla="*/ 117447 h 499826"/>
                  <a:gd name="connsiteX10" fmla="*/ 838574 w 879854"/>
                  <a:gd name="connsiteY10" fmla="*/ 71485 h 499826"/>
                  <a:gd name="connsiteX11" fmla="*/ 734555 w 879854"/>
                  <a:gd name="connsiteY11" fmla="*/ 93257 h 499826"/>
                  <a:gd name="connsiteX12" fmla="*/ 642631 w 879854"/>
                  <a:gd name="connsiteY12" fmla="*/ 148895 h 499826"/>
                  <a:gd name="connsiteX13" fmla="*/ 536193 w 879854"/>
                  <a:gd name="connsiteY13" fmla="*/ 144057 h 499826"/>
                  <a:gd name="connsiteX14" fmla="*/ 381374 w 879854"/>
                  <a:gd name="connsiteY14" fmla="*/ 42457 h 499826"/>
                  <a:gd name="connsiteX15" fmla="*/ 267679 w 879854"/>
                  <a:gd name="connsiteY15" fmla="*/ 1333 h 499826"/>
                  <a:gd name="connsiteX16" fmla="*/ 216879 w 879854"/>
                  <a:gd name="connsiteY16" fmla="*/ 13428 h 499826"/>
                  <a:gd name="connsiteX17" fmla="*/ 163660 w 879854"/>
                  <a:gd name="connsiteY17" fmla="*/ 15847 h 499826"/>
                  <a:gd name="connsiteX18" fmla="*/ 71736 w 879854"/>
                  <a:gd name="connsiteY18" fmla="*/ 1333 h 499826"/>
                  <a:gd name="connsiteX19" fmla="*/ 113793 w 879854"/>
                  <a:gd name="connsiteY19" fmla="*/ 171392 h 499826"/>
                  <a:gd name="connsiteX0" fmla="*/ 113793 w 879854"/>
                  <a:gd name="connsiteY0" fmla="*/ 171040 h 499474"/>
                  <a:gd name="connsiteX1" fmla="*/ 64643 w 879854"/>
                  <a:gd name="connsiteY1" fmla="*/ 340132 h 499474"/>
                  <a:gd name="connsiteX2" fmla="*/ 1583 w 879854"/>
                  <a:gd name="connsiteY2" fmla="*/ 421895 h 499474"/>
                  <a:gd name="connsiteX3" fmla="*/ 134631 w 879854"/>
                  <a:gd name="connsiteY3" fmla="*/ 475114 h 499474"/>
                  <a:gd name="connsiteX4" fmla="*/ 282193 w 879854"/>
                  <a:gd name="connsiteY4" fmla="*/ 499305 h 499474"/>
                  <a:gd name="connsiteX5" fmla="*/ 449107 w 879854"/>
                  <a:gd name="connsiteY5" fmla="*/ 482372 h 499474"/>
                  <a:gd name="connsiteX6" fmla="*/ 616022 w 879854"/>
                  <a:gd name="connsiteY6" fmla="*/ 421895 h 499474"/>
                  <a:gd name="connsiteX7" fmla="*/ 746650 w 879854"/>
                  <a:gd name="connsiteY7" fmla="*/ 317876 h 499474"/>
                  <a:gd name="connsiteX8" fmla="*/ 848250 w 879854"/>
                  <a:gd name="connsiteY8" fmla="*/ 189667 h 499474"/>
                  <a:gd name="connsiteX9" fmla="*/ 879698 w 879854"/>
                  <a:gd name="connsiteY9" fmla="*/ 117095 h 499474"/>
                  <a:gd name="connsiteX10" fmla="*/ 838574 w 879854"/>
                  <a:gd name="connsiteY10" fmla="*/ 71133 h 499474"/>
                  <a:gd name="connsiteX11" fmla="*/ 734555 w 879854"/>
                  <a:gd name="connsiteY11" fmla="*/ 92905 h 499474"/>
                  <a:gd name="connsiteX12" fmla="*/ 642631 w 879854"/>
                  <a:gd name="connsiteY12" fmla="*/ 148543 h 499474"/>
                  <a:gd name="connsiteX13" fmla="*/ 536193 w 879854"/>
                  <a:gd name="connsiteY13" fmla="*/ 143705 h 499474"/>
                  <a:gd name="connsiteX14" fmla="*/ 381374 w 879854"/>
                  <a:gd name="connsiteY14" fmla="*/ 42105 h 499474"/>
                  <a:gd name="connsiteX15" fmla="*/ 267679 w 879854"/>
                  <a:gd name="connsiteY15" fmla="*/ 981 h 499474"/>
                  <a:gd name="connsiteX16" fmla="*/ 216879 w 879854"/>
                  <a:gd name="connsiteY16" fmla="*/ 13076 h 499474"/>
                  <a:gd name="connsiteX17" fmla="*/ 163660 w 879854"/>
                  <a:gd name="connsiteY17" fmla="*/ 15495 h 499474"/>
                  <a:gd name="connsiteX18" fmla="*/ 113793 w 879854"/>
                  <a:gd name="connsiteY18" fmla="*/ 171040 h 499474"/>
                  <a:gd name="connsiteX0" fmla="*/ 49384 w 815445"/>
                  <a:gd name="connsiteY0" fmla="*/ 171040 h 499474"/>
                  <a:gd name="connsiteX1" fmla="*/ 234 w 815445"/>
                  <a:gd name="connsiteY1" fmla="*/ 340132 h 499474"/>
                  <a:gd name="connsiteX2" fmla="*/ 70222 w 815445"/>
                  <a:gd name="connsiteY2" fmla="*/ 475114 h 499474"/>
                  <a:gd name="connsiteX3" fmla="*/ 217784 w 815445"/>
                  <a:gd name="connsiteY3" fmla="*/ 499305 h 499474"/>
                  <a:gd name="connsiteX4" fmla="*/ 384698 w 815445"/>
                  <a:gd name="connsiteY4" fmla="*/ 482372 h 499474"/>
                  <a:gd name="connsiteX5" fmla="*/ 551613 w 815445"/>
                  <a:gd name="connsiteY5" fmla="*/ 421895 h 499474"/>
                  <a:gd name="connsiteX6" fmla="*/ 682241 w 815445"/>
                  <a:gd name="connsiteY6" fmla="*/ 317876 h 499474"/>
                  <a:gd name="connsiteX7" fmla="*/ 783841 w 815445"/>
                  <a:gd name="connsiteY7" fmla="*/ 189667 h 499474"/>
                  <a:gd name="connsiteX8" fmla="*/ 815289 w 815445"/>
                  <a:gd name="connsiteY8" fmla="*/ 117095 h 499474"/>
                  <a:gd name="connsiteX9" fmla="*/ 774165 w 815445"/>
                  <a:gd name="connsiteY9" fmla="*/ 71133 h 499474"/>
                  <a:gd name="connsiteX10" fmla="*/ 670146 w 815445"/>
                  <a:gd name="connsiteY10" fmla="*/ 92905 h 499474"/>
                  <a:gd name="connsiteX11" fmla="*/ 578222 w 815445"/>
                  <a:gd name="connsiteY11" fmla="*/ 148543 h 499474"/>
                  <a:gd name="connsiteX12" fmla="*/ 471784 w 815445"/>
                  <a:gd name="connsiteY12" fmla="*/ 143705 h 499474"/>
                  <a:gd name="connsiteX13" fmla="*/ 316965 w 815445"/>
                  <a:gd name="connsiteY13" fmla="*/ 42105 h 499474"/>
                  <a:gd name="connsiteX14" fmla="*/ 203270 w 815445"/>
                  <a:gd name="connsiteY14" fmla="*/ 981 h 499474"/>
                  <a:gd name="connsiteX15" fmla="*/ 152470 w 815445"/>
                  <a:gd name="connsiteY15" fmla="*/ 13076 h 499474"/>
                  <a:gd name="connsiteX16" fmla="*/ 99251 w 815445"/>
                  <a:gd name="connsiteY16" fmla="*/ 15495 h 499474"/>
                  <a:gd name="connsiteX17" fmla="*/ 49384 w 815445"/>
                  <a:gd name="connsiteY17" fmla="*/ 171040 h 499474"/>
                  <a:gd name="connsiteX0" fmla="*/ 2986 w 769047"/>
                  <a:gd name="connsiteY0" fmla="*/ 171040 h 507367"/>
                  <a:gd name="connsiteX1" fmla="*/ 23824 w 769047"/>
                  <a:gd name="connsiteY1" fmla="*/ 475114 h 507367"/>
                  <a:gd name="connsiteX2" fmla="*/ 171386 w 769047"/>
                  <a:gd name="connsiteY2" fmla="*/ 499305 h 507367"/>
                  <a:gd name="connsiteX3" fmla="*/ 338300 w 769047"/>
                  <a:gd name="connsiteY3" fmla="*/ 482372 h 507367"/>
                  <a:gd name="connsiteX4" fmla="*/ 505215 w 769047"/>
                  <a:gd name="connsiteY4" fmla="*/ 421895 h 507367"/>
                  <a:gd name="connsiteX5" fmla="*/ 635843 w 769047"/>
                  <a:gd name="connsiteY5" fmla="*/ 317876 h 507367"/>
                  <a:gd name="connsiteX6" fmla="*/ 737443 w 769047"/>
                  <a:gd name="connsiteY6" fmla="*/ 189667 h 507367"/>
                  <a:gd name="connsiteX7" fmla="*/ 768891 w 769047"/>
                  <a:gd name="connsiteY7" fmla="*/ 117095 h 507367"/>
                  <a:gd name="connsiteX8" fmla="*/ 727767 w 769047"/>
                  <a:gd name="connsiteY8" fmla="*/ 71133 h 507367"/>
                  <a:gd name="connsiteX9" fmla="*/ 623748 w 769047"/>
                  <a:gd name="connsiteY9" fmla="*/ 92905 h 507367"/>
                  <a:gd name="connsiteX10" fmla="*/ 531824 w 769047"/>
                  <a:gd name="connsiteY10" fmla="*/ 148543 h 507367"/>
                  <a:gd name="connsiteX11" fmla="*/ 425386 w 769047"/>
                  <a:gd name="connsiteY11" fmla="*/ 143705 h 507367"/>
                  <a:gd name="connsiteX12" fmla="*/ 270567 w 769047"/>
                  <a:gd name="connsiteY12" fmla="*/ 42105 h 507367"/>
                  <a:gd name="connsiteX13" fmla="*/ 156872 w 769047"/>
                  <a:gd name="connsiteY13" fmla="*/ 981 h 507367"/>
                  <a:gd name="connsiteX14" fmla="*/ 106072 w 769047"/>
                  <a:gd name="connsiteY14" fmla="*/ 13076 h 507367"/>
                  <a:gd name="connsiteX15" fmla="*/ 52853 w 769047"/>
                  <a:gd name="connsiteY15" fmla="*/ 15495 h 507367"/>
                  <a:gd name="connsiteX16" fmla="*/ 2986 w 769047"/>
                  <a:gd name="connsiteY16" fmla="*/ 171040 h 507367"/>
                  <a:gd name="connsiteX0" fmla="*/ 2986 w 769047"/>
                  <a:gd name="connsiteY0" fmla="*/ 157964 h 494291"/>
                  <a:gd name="connsiteX1" fmla="*/ 23824 w 769047"/>
                  <a:gd name="connsiteY1" fmla="*/ 462038 h 494291"/>
                  <a:gd name="connsiteX2" fmla="*/ 171386 w 769047"/>
                  <a:gd name="connsiteY2" fmla="*/ 486229 h 494291"/>
                  <a:gd name="connsiteX3" fmla="*/ 338300 w 769047"/>
                  <a:gd name="connsiteY3" fmla="*/ 469296 h 494291"/>
                  <a:gd name="connsiteX4" fmla="*/ 505215 w 769047"/>
                  <a:gd name="connsiteY4" fmla="*/ 408819 h 494291"/>
                  <a:gd name="connsiteX5" fmla="*/ 635843 w 769047"/>
                  <a:gd name="connsiteY5" fmla="*/ 304800 h 494291"/>
                  <a:gd name="connsiteX6" fmla="*/ 737443 w 769047"/>
                  <a:gd name="connsiteY6" fmla="*/ 176591 h 494291"/>
                  <a:gd name="connsiteX7" fmla="*/ 768891 w 769047"/>
                  <a:gd name="connsiteY7" fmla="*/ 104019 h 494291"/>
                  <a:gd name="connsiteX8" fmla="*/ 727767 w 769047"/>
                  <a:gd name="connsiteY8" fmla="*/ 58057 h 494291"/>
                  <a:gd name="connsiteX9" fmla="*/ 623748 w 769047"/>
                  <a:gd name="connsiteY9" fmla="*/ 79829 h 494291"/>
                  <a:gd name="connsiteX10" fmla="*/ 531824 w 769047"/>
                  <a:gd name="connsiteY10" fmla="*/ 135467 h 494291"/>
                  <a:gd name="connsiteX11" fmla="*/ 425386 w 769047"/>
                  <a:gd name="connsiteY11" fmla="*/ 130629 h 494291"/>
                  <a:gd name="connsiteX12" fmla="*/ 270567 w 769047"/>
                  <a:gd name="connsiteY12" fmla="*/ 29029 h 494291"/>
                  <a:gd name="connsiteX13" fmla="*/ 106072 w 769047"/>
                  <a:gd name="connsiteY13" fmla="*/ 0 h 494291"/>
                  <a:gd name="connsiteX14" fmla="*/ 52853 w 769047"/>
                  <a:gd name="connsiteY14" fmla="*/ 2419 h 494291"/>
                  <a:gd name="connsiteX15" fmla="*/ 2986 w 769047"/>
                  <a:gd name="connsiteY15" fmla="*/ 157964 h 494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69047" h="494291" extrusionOk="0">
                    <a:moveTo>
                      <a:pt x="2986" y="157964"/>
                    </a:moveTo>
                    <a:cubicBezTo>
                      <a:pt x="-1852" y="234567"/>
                      <a:pt x="-4243" y="407327"/>
                      <a:pt x="23824" y="462038"/>
                    </a:cubicBezTo>
                    <a:cubicBezTo>
                      <a:pt x="51891" y="516749"/>
                      <a:pt x="118973" y="485019"/>
                      <a:pt x="171386" y="486229"/>
                    </a:cubicBezTo>
                    <a:cubicBezTo>
                      <a:pt x="223799" y="487439"/>
                      <a:pt x="282662" y="482198"/>
                      <a:pt x="338300" y="469296"/>
                    </a:cubicBezTo>
                    <a:cubicBezTo>
                      <a:pt x="393938" y="456394"/>
                      <a:pt x="455625" y="436235"/>
                      <a:pt x="505215" y="408819"/>
                    </a:cubicBezTo>
                    <a:cubicBezTo>
                      <a:pt x="554805" y="381403"/>
                      <a:pt x="597138" y="343505"/>
                      <a:pt x="635843" y="304800"/>
                    </a:cubicBezTo>
                    <a:cubicBezTo>
                      <a:pt x="674548" y="266095"/>
                      <a:pt x="715268" y="210055"/>
                      <a:pt x="737443" y="176591"/>
                    </a:cubicBezTo>
                    <a:cubicBezTo>
                      <a:pt x="759618" y="143128"/>
                      <a:pt x="770504" y="123775"/>
                      <a:pt x="768891" y="104019"/>
                    </a:cubicBezTo>
                    <a:cubicBezTo>
                      <a:pt x="767278" y="84263"/>
                      <a:pt x="751958" y="62089"/>
                      <a:pt x="727767" y="58057"/>
                    </a:cubicBezTo>
                    <a:cubicBezTo>
                      <a:pt x="703576" y="54025"/>
                      <a:pt x="656405" y="66927"/>
                      <a:pt x="623748" y="79829"/>
                    </a:cubicBezTo>
                    <a:cubicBezTo>
                      <a:pt x="591091" y="92731"/>
                      <a:pt x="564884" y="127000"/>
                      <a:pt x="531824" y="135467"/>
                    </a:cubicBezTo>
                    <a:cubicBezTo>
                      <a:pt x="498764" y="143934"/>
                      <a:pt x="468929" y="148369"/>
                      <a:pt x="425386" y="130629"/>
                    </a:cubicBezTo>
                    <a:cubicBezTo>
                      <a:pt x="381843" y="112889"/>
                      <a:pt x="323786" y="50800"/>
                      <a:pt x="270567" y="29029"/>
                    </a:cubicBezTo>
                    <a:cubicBezTo>
                      <a:pt x="217348" y="7258"/>
                      <a:pt x="142358" y="4435"/>
                      <a:pt x="106072" y="0"/>
                    </a:cubicBezTo>
                    <a:cubicBezTo>
                      <a:pt x="88735" y="2419"/>
                      <a:pt x="77044" y="4435"/>
                      <a:pt x="52853" y="2419"/>
                    </a:cubicBezTo>
                    <a:cubicBezTo>
                      <a:pt x="35672" y="28746"/>
                      <a:pt x="19489" y="103858"/>
                      <a:pt x="2986" y="157964"/>
                    </a:cubicBezTo>
                    <a:close/>
                  </a:path>
                </a:pathLst>
              </a:custGeom>
              <a:gradFill>
                <a:gsLst>
                  <a:gs pos="0">
                    <a:srgbClr val="C4E0B2"/>
                  </a:gs>
                  <a:gs pos="35000">
                    <a:srgbClr val="70AD47"/>
                  </a:gs>
                  <a:gs pos="100000">
                    <a:srgbClr val="385623"/>
                  </a:gs>
                </a:gsLst>
                <a:path path="circle">
                  <a:fillToRect r="100000" b="100000"/>
                </a:path>
                <a:tileRect l="-100000" t="-10000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FFFFFF"/>
                  </a:solidFill>
                  <a:latin typeface="Calibri"/>
                  <a:ea typeface="Calibri"/>
                  <a:cs typeface="Calibri"/>
                  <a:sym typeface="Calibri"/>
                </a:endParaRPr>
              </a:p>
            </p:txBody>
          </p:sp>
          <p:sp>
            <p:nvSpPr>
              <p:cNvPr id="48" name="Google Shape;56;p13">
                <a:extLst>
                  <a:ext uri="{FF2B5EF4-FFF2-40B4-BE49-F238E27FC236}">
                    <a16:creationId xmlns:a16="http://schemas.microsoft.com/office/drawing/2014/main" id="{A44B025E-FA34-2247-9322-331F99D390CA}"/>
                  </a:ext>
                </a:extLst>
              </p:cNvPr>
              <p:cNvSpPr/>
              <p:nvPr/>
            </p:nvSpPr>
            <p:spPr>
              <a:xfrm>
                <a:off x="195109" y="355493"/>
                <a:ext cx="422165" cy="441320"/>
              </a:xfrm>
              <a:prstGeom prst="ellipse">
                <a:avLst/>
              </a:prstGeom>
              <a:gradFill>
                <a:gsLst>
                  <a:gs pos="0">
                    <a:srgbClr val="FFFF00"/>
                  </a:gs>
                  <a:gs pos="33000">
                    <a:srgbClr val="FFD043"/>
                  </a:gs>
                  <a:gs pos="100000">
                    <a:srgbClr val="BF9000"/>
                  </a:gs>
                </a:gsLst>
                <a:path path="circle">
                  <a:fillToRect l="50000" t="50000" r="50000" b="50000"/>
                </a:path>
                <a:tileRect/>
              </a:gradFill>
              <a:ln>
                <a:noFill/>
              </a:ln>
              <a:effectLst>
                <a:glow rad="101600">
                  <a:srgbClr val="FFFF00">
                    <a:alpha val="20000"/>
                  </a:srgbClr>
                </a:glow>
                <a:softEdge rad="0"/>
              </a:effectLst>
              <a:scene3d>
                <a:camera prst="orthographicFront"/>
                <a:lightRig rig="threePt" dir="t"/>
              </a:scene3d>
              <a:sp3d>
                <a:bevelT w="0"/>
              </a:sp3d>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FFFFFF"/>
                  </a:solidFill>
                  <a:latin typeface="Calibri"/>
                  <a:ea typeface="Calibri"/>
                  <a:cs typeface="Calibri"/>
                  <a:sym typeface="Calibri"/>
                </a:endParaRPr>
              </a:p>
            </p:txBody>
          </p:sp>
          <p:grpSp>
            <p:nvGrpSpPr>
              <p:cNvPr id="49" name="Google Shape;57;p13">
                <a:extLst>
                  <a:ext uri="{FF2B5EF4-FFF2-40B4-BE49-F238E27FC236}">
                    <a16:creationId xmlns:a16="http://schemas.microsoft.com/office/drawing/2014/main" id="{72A0DF33-EAD9-4AFD-6700-F45DDD53F098}"/>
                  </a:ext>
                </a:extLst>
              </p:cNvPr>
              <p:cNvGrpSpPr/>
              <p:nvPr/>
            </p:nvGrpSpPr>
            <p:grpSpPr>
              <a:xfrm>
                <a:off x="588494" y="705432"/>
                <a:ext cx="526526" cy="261045"/>
                <a:chOff x="4554252" y="3393786"/>
                <a:chExt cx="526526" cy="261045"/>
              </a:xfrm>
            </p:grpSpPr>
            <p:sp>
              <p:nvSpPr>
                <p:cNvPr id="70" name="Google Shape;58;p13">
                  <a:extLst>
                    <a:ext uri="{FF2B5EF4-FFF2-40B4-BE49-F238E27FC236}">
                      <a16:creationId xmlns:a16="http://schemas.microsoft.com/office/drawing/2014/main" id="{E31E303A-9F0F-3E9F-782E-8985A94E96EC}"/>
                    </a:ext>
                  </a:extLst>
                </p:cNvPr>
                <p:cNvSpPr/>
                <p:nvPr/>
              </p:nvSpPr>
              <p:spPr>
                <a:xfrm rot="10378372">
                  <a:off x="4636048" y="3469040"/>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104" name="Google Shape;59;p13">
                  <a:extLst>
                    <a:ext uri="{FF2B5EF4-FFF2-40B4-BE49-F238E27FC236}">
                      <a16:creationId xmlns:a16="http://schemas.microsoft.com/office/drawing/2014/main" id="{57AAB999-3B14-E785-7067-CAF658061E17}"/>
                    </a:ext>
                  </a:extLst>
                </p:cNvPr>
                <p:cNvSpPr/>
                <p:nvPr/>
              </p:nvSpPr>
              <p:spPr>
                <a:xfrm rot="10378372">
                  <a:off x="4559162" y="3529494"/>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105" name="Google Shape;60;p13">
                  <a:extLst>
                    <a:ext uri="{FF2B5EF4-FFF2-40B4-BE49-F238E27FC236}">
                      <a16:creationId xmlns:a16="http://schemas.microsoft.com/office/drawing/2014/main" id="{0BD12860-BF05-1ADD-9778-55F536E26D30}"/>
                    </a:ext>
                  </a:extLst>
                </p:cNvPr>
                <p:cNvSpPr/>
                <p:nvPr/>
              </p:nvSpPr>
              <p:spPr>
                <a:xfrm rot="10378372">
                  <a:off x="4705587" y="3416049"/>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grpSp>
          <p:grpSp>
            <p:nvGrpSpPr>
              <p:cNvPr id="50" name="Google Shape;61;p13">
                <a:extLst>
                  <a:ext uri="{FF2B5EF4-FFF2-40B4-BE49-F238E27FC236}">
                    <a16:creationId xmlns:a16="http://schemas.microsoft.com/office/drawing/2014/main" id="{C7EED8EA-B443-C6BC-07E9-3A503878AD98}"/>
                  </a:ext>
                </a:extLst>
              </p:cNvPr>
              <p:cNvGrpSpPr/>
              <p:nvPr/>
            </p:nvGrpSpPr>
            <p:grpSpPr>
              <a:xfrm>
                <a:off x="846659" y="631388"/>
                <a:ext cx="456823" cy="601886"/>
                <a:chOff x="5011421" y="3446770"/>
                <a:chExt cx="456823" cy="601886"/>
              </a:xfrm>
            </p:grpSpPr>
            <p:grpSp>
              <p:nvGrpSpPr>
                <p:cNvPr id="57" name="Google Shape;62;p13">
                  <a:extLst>
                    <a:ext uri="{FF2B5EF4-FFF2-40B4-BE49-F238E27FC236}">
                      <a16:creationId xmlns:a16="http://schemas.microsoft.com/office/drawing/2014/main" id="{57AC1873-65F6-CB06-FB11-46640990710D}"/>
                    </a:ext>
                  </a:extLst>
                </p:cNvPr>
                <p:cNvGrpSpPr/>
                <p:nvPr/>
              </p:nvGrpSpPr>
              <p:grpSpPr>
                <a:xfrm>
                  <a:off x="5011421" y="3446770"/>
                  <a:ext cx="456823" cy="601886"/>
                  <a:chOff x="4691398" y="3489346"/>
                  <a:chExt cx="799200" cy="1052984"/>
                </a:xfrm>
              </p:grpSpPr>
              <p:sp>
                <p:nvSpPr>
                  <p:cNvPr id="66" name="Google Shape;63;p13">
                    <a:extLst>
                      <a:ext uri="{FF2B5EF4-FFF2-40B4-BE49-F238E27FC236}">
                        <a16:creationId xmlns:a16="http://schemas.microsoft.com/office/drawing/2014/main" id="{7E151203-5146-871B-CA1A-129F0EA683D8}"/>
                      </a:ext>
                    </a:extLst>
                  </p:cNvPr>
                  <p:cNvSpPr/>
                  <p:nvPr/>
                </p:nvSpPr>
                <p:spPr>
                  <a:xfrm>
                    <a:off x="5045248" y="4052430"/>
                    <a:ext cx="129300" cy="489900"/>
                  </a:xfrm>
                  <a:prstGeom prst="rect">
                    <a:avLst/>
                  </a:prstGeom>
                  <a:gradFill>
                    <a:gsLst>
                      <a:gs pos="0">
                        <a:srgbClr val="996600"/>
                      </a:gs>
                      <a:gs pos="50000">
                        <a:srgbClr val="663300"/>
                      </a:gs>
                      <a:gs pos="73000">
                        <a:srgbClr val="6B0000"/>
                      </a:gs>
                      <a:gs pos="100000">
                        <a:srgbClr val="99663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67" name="Google Shape;64;p13">
                    <a:extLst>
                      <a:ext uri="{FF2B5EF4-FFF2-40B4-BE49-F238E27FC236}">
                        <a16:creationId xmlns:a16="http://schemas.microsoft.com/office/drawing/2014/main" id="{56BFEAA5-21C9-E65A-59FF-5FBDF06B62C8}"/>
                      </a:ext>
                    </a:extLst>
                  </p:cNvPr>
                  <p:cNvSpPr/>
                  <p:nvPr/>
                </p:nvSpPr>
                <p:spPr>
                  <a:xfrm>
                    <a:off x="4766359" y="3584860"/>
                    <a:ext cx="653400" cy="486300"/>
                  </a:xfrm>
                  <a:prstGeom prst="triangle">
                    <a:avLst>
                      <a:gd name="adj" fmla="val 66483"/>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68" name="Google Shape;65;p13">
                    <a:extLst>
                      <a:ext uri="{FF2B5EF4-FFF2-40B4-BE49-F238E27FC236}">
                        <a16:creationId xmlns:a16="http://schemas.microsoft.com/office/drawing/2014/main" id="{A0B34DAD-D4B9-3C5D-C0AA-104A725E515C}"/>
                      </a:ext>
                    </a:extLst>
                  </p:cNvPr>
                  <p:cNvSpPr/>
                  <p:nvPr/>
                </p:nvSpPr>
                <p:spPr>
                  <a:xfrm>
                    <a:off x="4858909" y="3489346"/>
                    <a:ext cx="515700" cy="339900"/>
                  </a:xfrm>
                  <a:prstGeom prst="triangle">
                    <a:avLst>
                      <a:gd name="adj" fmla="val 82840"/>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69" name="Google Shape;66;p13">
                    <a:extLst>
                      <a:ext uri="{FF2B5EF4-FFF2-40B4-BE49-F238E27FC236}">
                        <a16:creationId xmlns:a16="http://schemas.microsoft.com/office/drawing/2014/main" id="{11E2672B-9F5D-C476-8F2D-FEC6C23227ED}"/>
                      </a:ext>
                    </a:extLst>
                  </p:cNvPr>
                  <p:cNvSpPr/>
                  <p:nvPr/>
                </p:nvSpPr>
                <p:spPr>
                  <a:xfrm>
                    <a:off x="4691398" y="3803981"/>
                    <a:ext cx="799200" cy="462600"/>
                  </a:xfrm>
                  <a:prstGeom prst="triangle">
                    <a:avLst>
                      <a:gd name="adj" fmla="val 51432"/>
                    </a:avLst>
                  </a:prstGeom>
                  <a:gradFill>
                    <a:gsLst>
                      <a:gs pos="0">
                        <a:srgbClr val="548135"/>
                      </a:gs>
                      <a:gs pos="100000">
                        <a:srgbClr val="385623"/>
                      </a:gs>
                    </a:gsLst>
                    <a:lin ang="0" scaled="0"/>
                  </a:gradFill>
                  <a:ln>
                    <a:noFill/>
                  </a:ln>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grpSp>
            <p:sp>
              <p:nvSpPr>
                <p:cNvPr id="58" name="Google Shape;67;p13">
                  <a:extLst>
                    <a:ext uri="{FF2B5EF4-FFF2-40B4-BE49-F238E27FC236}">
                      <a16:creationId xmlns:a16="http://schemas.microsoft.com/office/drawing/2014/main" id="{680FF4F8-5C35-446E-DD4E-D9529584BF48}"/>
                    </a:ext>
                  </a:extLst>
                </p:cNvPr>
                <p:cNvSpPr/>
                <p:nvPr/>
              </p:nvSpPr>
              <p:spPr>
                <a:xfrm>
                  <a:off x="5144611" y="3686745"/>
                  <a:ext cx="45654" cy="54881"/>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59" name="Google Shape;68;p13">
                  <a:extLst>
                    <a:ext uri="{FF2B5EF4-FFF2-40B4-BE49-F238E27FC236}">
                      <a16:creationId xmlns:a16="http://schemas.microsoft.com/office/drawing/2014/main" id="{BB42A31C-A15F-26ED-58F0-31F34F42FDA5}"/>
                    </a:ext>
                  </a:extLst>
                </p:cNvPr>
                <p:cNvSpPr/>
                <p:nvPr/>
              </p:nvSpPr>
              <p:spPr>
                <a:xfrm rot="-10080337" flipH="1">
                  <a:off x="5337841" y="3794627"/>
                  <a:ext cx="55884" cy="43168"/>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60" name="Google Shape;69;p13">
                  <a:extLst>
                    <a:ext uri="{FF2B5EF4-FFF2-40B4-BE49-F238E27FC236}">
                      <a16:creationId xmlns:a16="http://schemas.microsoft.com/office/drawing/2014/main" id="{7A7E55D7-BDF7-5B85-0677-5C25859F13A0}"/>
                    </a:ext>
                  </a:extLst>
                </p:cNvPr>
                <p:cNvSpPr/>
                <p:nvPr/>
              </p:nvSpPr>
              <p:spPr>
                <a:xfrm>
                  <a:off x="5208711" y="3549101"/>
                  <a:ext cx="71083" cy="47205"/>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61" name="Google Shape;70;p13">
                  <a:extLst>
                    <a:ext uri="{FF2B5EF4-FFF2-40B4-BE49-F238E27FC236}">
                      <a16:creationId xmlns:a16="http://schemas.microsoft.com/office/drawing/2014/main" id="{998BEAD5-36EC-415B-DBAF-E7DB1C1F0BA2}"/>
                    </a:ext>
                  </a:extLst>
                </p:cNvPr>
                <p:cNvSpPr/>
                <p:nvPr/>
              </p:nvSpPr>
              <p:spPr>
                <a:xfrm rot="-10377254" flipH="1">
                  <a:off x="5331753" y="3663186"/>
                  <a:ext cx="35913" cy="5393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62" name="Google Shape;71;p13">
                  <a:extLst>
                    <a:ext uri="{FF2B5EF4-FFF2-40B4-BE49-F238E27FC236}">
                      <a16:creationId xmlns:a16="http://schemas.microsoft.com/office/drawing/2014/main" id="{29210984-B697-086B-BD26-FCA87791905D}"/>
                    </a:ext>
                  </a:extLst>
                </p:cNvPr>
                <p:cNvSpPr/>
                <p:nvPr/>
              </p:nvSpPr>
              <p:spPr>
                <a:xfrm>
                  <a:off x="5102862" y="3826543"/>
                  <a:ext cx="45654" cy="45670"/>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63" name="Google Shape;72;p13">
                  <a:extLst>
                    <a:ext uri="{FF2B5EF4-FFF2-40B4-BE49-F238E27FC236}">
                      <a16:creationId xmlns:a16="http://schemas.microsoft.com/office/drawing/2014/main" id="{EB3E6A9B-9550-0FE6-3879-5E00D144867D}"/>
                    </a:ext>
                  </a:extLst>
                </p:cNvPr>
                <p:cNvSpPr/>
                <p:nvPr/>
              </p:nvSpPr>
              <p:spPr>
                <a:xfrm rot="-1196418">
                  <a:off x="5215968" y="3684498"/>
                  <a:ext cx="45796" cy="73086"/>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64" name="Google Shape;73;p13">
                  <a:extLst>
                    <a:ext uri="{FF2B5EF4-FFF2-40B4-BE49-F238E27FC236}">
                      <a16:creationId xmlns:a16="http://schemas.microsoft.com/office/drawing/2014/main" id="{8B108C3B-0FBD-739E-D1FC-3370F49E7666}"/>
                    </a:ext>
                  </a:extLst>
                </p:cNvPr>
                <p:cNvSpPr/>
                <p:nvPr/>
              </p:nvSpPr>
              <p:spPr>
                <a:xfrm rot="-1196418">
                  <a:off x="5298126" y="3575333"/>
                  <a:ext cx="45796" cy="45707"/>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65" name="Google Shape;74;p13">
                  <a:extLst>
                    <a:ext uri="{FF2B5EF4-FFF2-40B4-BE49-F238E27FC236}">
                      <a16:creationId xmlns:a16="http://schemas.microsoft.com/office/drawing/2014/main" id="{C4132D08-567A-3E69-939C-2510A04E4B30}"/>
                    </a:ext>
                  </a:extLst>
                </p:cNvPr>
                <p:cNvSpPr/>
                <p:nvPr/>
              </p:nvSpPr>
              <p:spPr>
                <a:xfrm rot="-9062711" flipH="1">
                  <a:off x="5258212" y="3816182"/>
                  <a:ext cx="55837" cy="4320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grpSp>
          <p:sp>
            <p:nvSpPr>
              <p:cNvPr id="51" name="Google Shape;75;p13">
                <a:extLst>
                  <a:ext uri="{FF2B5EF4-FFF2-40B4-BE49-F238E27FC236}">
                    <a16:creationId xmlns:a16="http://schemas.microsoft.com/office/drawing/2014/main" id="{466475BE-754A-B4BE-3687-A9CE3A36850D}"/>
                  </a:ext>
                </a:extLst>
              </p:cNvPr>
              <p:cNvSpPr/>
              <p:nvPr/>
            </p:nvSpPr>
            <p:spPr>
              <a:xfrm>
                <a:off x="911266" y="459795"/>
                <a:ext cx="254556" cy="138564"/>
              </a:xfrm>
              <a:prstGeom prst="cloud">
                <a:avLst/>
              </a:prstGeom>
              <a:gradFill>
                <a:gsLst>
                  <a:gs pos="0">
                    <a:schemeClr val="accent3">
                      <a:lumMod val="20000"/>
                      <a:lumOff val="80000"/>
                    </a:schemeClr>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52" name="Circle: Hollow 158">
                <a:extLst>
                  <a:ext uri="{FF2B5EF4-FFF2-40B4-BE49-F238E27FC236}">
                    <a16:creationId xmlns:a16="http://schemas.microsoft.com/office/drawing/2014/main" id="{D6D455C4-425C-DE9A-4B2A-6631570C6AFB}"/>
                  </a:ext>
                </a:extLst>
              </p:cNvPr>
              <p:cNvSpPr/>
              <p:nvPr/>
            </p:nvSpPr>
            <p:spPr>
              <a:xfrm>
                <a:off x="28368" y="126511"/>
                <a:ext cx="1500351" cy="1510903"/>
              </a:xfrm>
              <a:prstGeom prst="donut">
                <a:avLst>
                  <a:gd name="adj" fmla="val 84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53" name="Google Shape;76;p13">
                <a:extLst>
                  <a:ext uri="{FF2B5EF4-FFF2-40B4-BE49-F238E27FC236}">
                    <a16:creationId xmlns:a16="http://schemas.microsoft.com/office/drawing/2014/main" id="{BC33FB86-A015-E134-DAB2-70E5DB7CDAEA}"/>
                  </a:ext>
                </a:extLst>
              </p:cNvPr>
              <p:cNvSpPr/>
              <p:nvPr/>
            </p:nvSpPr>
            <p:spPr>
              <a:xfrm>
                <a:off x="157195" y="251963"/>
                <a:ext cx="1247213" cy="1260000"/>
              </a:xfrm>
              <a:prstGeom prst="ellipse">
                <a:avLst/>
              </a:prstGeom>
              <a:noFill/>
              <a:ln w="28575" cap="flat" cmpd="sng">
                <a:solidFill>
                  <a:srgbClr val="00626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54" name="Google Shape;75;p13">
                <a:extLst>
                  <a:ext uri="{FF2B5EF4-FFF2-40B4-BE49-F238E27FC236}">
                    <a16:creationId xmlns:a16="http://schemas.microsoft.com/office/drawing/2014/main" id="{028D8CBA-5132-4164-AFED-B03F7C4115FA}"/>
                  </a:ext>
                </a:extLst>
              </p:cNvPr>
              <p:cNvSpPr/>
              <p:nvPr/>
            </p:nvSpPr>
            <p:spPr>
              <a:xfrm>
                <a:off x="705078" y="356002"/>
                <a:ext cx="295658" cy="189178"/>
              </a:xfrm>
              <a:prstGeom prst="cloud">
                <a:avLst/>
              </a:prstGeom>
              <a:gradFill>
                <a:gsLst>
                  <a:gs pos="0">
                    <a:schemeClr val="bg1"/>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cxnSp>
            <p:nvCxnSpPr>
              <p:cNvPr id="55" name="Straight Connector 54">
                <a:extLst>
                  <a:ext uri="{FF2B5EF4-FFF2-40B4-BE49-F238E27FC236}">
                    <a16:creationId xmlns:a16="http://schemas.microsoft.com/office/drawing/2014/main" id="{6377418E-9266-284A-4D0B-AC49F8A8A40C}"/>
                  </a:ext>
                </a:extLst>
              </p:cNvPr>
              <p:cNvCxnSpPr/>
              <p:nvPr/>
            </p:nvCxnSpPr>
            <p:spPr>
              <a:xfrm>
                <a:off x="1628990" y="243796"/>
                <a:ext cx="0" cy="1276184"/>
              </a:xfrm>
              <a:prstGeom prst="line">
                <a:avLst/>
              </a:prstGeom>
              <a:ln w="19050">
                <a:solidFill>
                  <a:srgbClr val="00626C"/>
                </a:solidFill>
              </a:ln>
            </p:spPr>
            <p:style>
              <a:lnRef idx="1">
                <a:schemeClr val="accent1"/>
              </a:lnRef>
              <a:fillRef idx="0">
                <a:schemeClr val="accent1"/>
              </a:fillRef>
              <a:effectRef idx="0">
                <a:schemeClr val="accent1"/>
              </a:effectRef>
              <a:fontRef idx="minor">
                <a:schemeClr val="tx1"/>
              </a:fontRef>
            </p:style>
          </p:cxnSp>
          <p:sp>
            <p:nvSpPr>
              <p:cNvPr id="56" name="Google Shape;54;p13">
                <a:extLst>
                  <a:ext uri="{FF2B5EF4-FFF2-40B4-BE49-F238E27FC236}">
                    <a16:creationId xmlns:a16="http://schemas.microsoft.com/office/drawing/2014/main" id="{2216AEBC-84E9-3879-CE9B-6A7ACD941A94}"/>
                  </a:ext>
                </a:extLst>
              </p:cNvPr>
              <p:cNvSpPr txBox="1"/>
              <p:nvPr/>
            </p:nvSpPr>
            <p:spPr>
              <a:xfrm>
                <a:off x="1736441" y="399546"/>
                <a:ext cx="2924694" cy="964684"/>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2800" b="1" dirty="0">
                    <a:solidFill>
                      <a:srgbClr val="00626C"/>
                    </a:solidFill>
                    <a:latin typeface="Candara" panose="020E0502030303020204" pitchFamily="34" charset="0"/>
                    <a:ea typeface="Calibri"/>
                    <a:cs typeface="Segoe UI Semibold" panose="020B0702040204020203" pitchFamily="34" charset="0"/>
                    <a:sym typeface="Calibri"/>
                  </a:rPr>
                  <a:t>Sustain/Ed</a:t>
                </a:r>
                <a:endParaRPr sz="2400" b="1" dirty="0">
                  <a:solidFill>
                    <a:srgbClr val="00626C"/>
                  </a:solidFill>
                  <a:latin typeface="Candara" panose="020E0502030303020204" pitchFamily="34" charset="0"/>
                  <a:cs typeface="Segoe UI Semibold" panose="020B0702040204020203" pitchFamily="34" charset="0"/>
                </a:endParaRPr>
              </a:p>
              <a:p>
                <a:pPr marL="0" lvl="0" indent="0" rtl="0">
                  <a:spcBef>
                    <a:spcPts val="0"/>
                  </a:spcBef>
                  <a:spcAft>
                    <a:spcPts val="0"/>
                  </a:spcAft>
                  <a:buNone/>
                </a:pPr>
                <a:r>
                  <a:rPr lang="en-GB" sz="2400" dirty="0">
                    <a:solidFill>
                      <a:srgbClr val="00626C"/>
                    </a:solidFill>
                    <a:latin typeface="Candara" panose="020E0502030303020204" pitchFamily="34" charset="0"/>
                    <a:ea typeface="Calibri"/>
                    <a:cs typeface="Segoe UI Semibold" panose="020B0702040204020203" pitchFamily="34" charset="0"/>
                    <a:sym typeface="Calibri"/>
                  </a:rPr>
                  <a:t>Learning module</a:t>
                </a:r>
                <a:endParaRPr sz="1900" dirty="0">
                  <a:solidFill>
                    <a:srgbClr val="00626C"/>
                  </a:solidFill>
                  <a:latin typeface="Candara" panose="020E0502030303020204" pitchFamily="34" charset="0"/>
                  <a:cs typeface="Segoe UI Semibold" panose="020B0702040204020203" pitchFamily="34" charset="0"/>
                </a:endParaRPr>
              </a:p>
            </p:txBody>
          </p:sp>
        </p:grpSp>
        <p:sp>
          <p:nvSpPr>
            <p:cNvPr id="42" name="Freeform: Shape 148">
              <a:extLst>
                <a:ext uri="{FF2B5EF4-FFF2-40B4-BE49-F238E27FC236}">
                  <a16:creationId xmlns:a16="http://schemas.microsoft.com/office/drawing/2014/main" id="{62F94466-229D-B491-5FDF-34ACDD0E707C}"/>
                </a:ext>
              </a:extLst>
            </p:cNvPr>
            <p:cNvSpPr/>
            <p:nvPr/>
          </p:nvSpPr>
          <p:spPr>
            <a:xfrm>
              <a:off x="326743" y="2795893"/>
              <a:ext cx="306917" cy="45719"/>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9834" h="62831">
                  <a:moveTo>
                    <a:pt x="0" y="29980"/>
                  </a:moveTo>
                  <a:cubicBezTo>
                    <a:pt x="26987" y="21866"/>
                    <a:pt x="53975" y="13752"/>
                    <a:pt x="78317" y="8813"/>
                  </a:cubicBezTo>
                  <a:cubicBezTo>
                    <a:pt x="102659" y="3874"/>
                    <a:pt x="128764" y="-1418"/>
                    <a:pt x="146050" y="346"/>
                  </a:cubicBezTo>
                  <a:cubicBezTo>
                    <a:pt x="163336" y="2110"/>
                    <a:pt x="174978" y="12340"/>
                    <a:pt x="182034" y="19396"/>
                  </a:cubicBezTo>
                  <a:cubicBezTo>
                    <a:pt x="189090" y="26452"/>
                    <a:pt x="185562" y="35977"/>
                    <a:pt x="188384" y="42680"/>
                  </a:cubicBezTo>
                  <a:cubicBezTo>
                    <a:pt x="191206" y="49383"/>
                    <a:pt x="191206" y="56438"/>
                    <a:pt x="198967" y="59613"/>
                  </a:cubicBezTo>
                  <a:cubicBezTo>
                    <a:pt x="206728" y="62788"/>
                    <a:pt x="222250" y="63847"/>
                    <a:pt x="234950" y="61730"/>
                  </a:cubicBezTo>
                  <a:cubicBezTo>
                    <a:pt x="247650" y="59613"/>
                    <a:pt x="261409" y="52205"/>
                    <a:pt x="275167" y="46913"/>
                  </a:cubicBezTo>
                  <a:cubicBezTo>
                    <a:pt x="288925" y="41621"/>
                    <a:pt x="303389" y="35272"/>
                    <a:pt x="317500" y="29980"/>
                  </a:cubicBezTo>
                  <a:cubicBezTo>
                    <a:pt x="331611" y="24688"/>
                    <a:pt x="345722" y="19925"/>
                    <a:pt x="359834" y="1516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Freeform: Shape 149">
              <a:extLst>
                <a:ext uri="{FF2B5EF4-FFF2-40B4-BE49-F238E27FC236}">
                  <a16:creationId xmlns:a16="http://schemas.microsoft.com/office/drawing/2014/main" id="{E7284D47-58E1-BC1A-5F86-3944B3E52784}"/>
                </a:ext>
              </a:extLst>
            </p:cNvPr>
            <p:cNvSpPr/>
            <p:nvPr/>
          </p:nvSpPr>
          <p:spPr>
            <a:xfrm>
              <a:off x="379410" y="2907062"/>
              <a:ext cx="267448" cy="45697"/>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 name="connsiteX0" fmla="*/ 0 w 341585"/>
                <a:gd name="connsiteY0" fmla="*/ 25587 h 62801"/>
                <a:gd name="connsiteX1" fmla="*/ 60068 w 341585"/>
                <a:gd name="connsiteY1" fmla="*/ 8783 h 62801"/>
                <a:gd name="connsiteX2" fmla="*/ 127801 w 341585"/>
                <a:gd name="connsiteY2" fmla="*/ 316 h 62801"/>
                <a:gd name="connsiteX3" fmla="*/ 163785 w 341585"/>
                <a:gd name="connsiteY3" fmla="*/ 19366 h 62801"/>
                <a:gd name="connsiteX4" fmla="*/ 170135 w 341585"/>
                <a:gd name="connsiteY4" fmla="*/ 42650 h 62801"/>
                <a:gd name="connsiteX5" fmla="*/ 180718 w 341585"/>
                <a:gd name="connsiteY5" fmla="*/ 59583 h 62801"/>
                <a:gd name="connsiteX6" fmla="*/ 216701 w 341585"/>
                <a:gd name="connsiteY6" fmla="*/ 61700 h 62801"/>
                <a:gd name="connsiteX7" fmla="*/ 256918 w 341585"/>
                <a:gd name="connsiteY7" fmla="*/ 46883 h 62801"/>
                <a:gd name="connsiteX8" fmla="*/ 299251 w 341585"/>
                <a:gd name="connsiteY8" fmla="*/ 29950 h 62801"/>
                <a:gd name="connsiteX9" fmla="*/ 341585 w 341585"/>
                <a:gd name="connsiteY9" fmla="*/ 15133 h 6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1585" h="62801">
                  <a:moveTo>
                    <a:pt x="0" y="25587"/>
                  </a:moveTo>
                  <a:cubicBezTo>
                    <a:pt x="26987" y="17473"/>
                    <a:pt x="38768" y="12995"/>
                    <a:pt x="60068" y="8783"/>
                  </a:cubicBezTo>
                  <a:cubicBezTo>
                    <a:pt x="81368" y="4571"/>
                    <a:pt x="110515" y="-1448"/>
                    <a:pt x="127801" y="316"/>
                  </a:cubicBezTo>
                  <a:cubicBezTo>
                    <a:pt x="145087" y="2080"/>
                    <a:pt x="156729" y="12310"/>
                    <a:pt x="163785" y="19366"/>
                  </a:cubicBezTo>
                  <a:cubicBezTo>
                    <a:pt x="170841" y="26422"/>
                    <a:pt x="167313" y="35947"/>
                    <a:pt x="170135" y="42650"/>
                  </a:cubicBezTo>
                  <a:cubicBezTo>
                    <a:pt x="172957" y="49353"/>
                    <a:pt x="172957" y="56408"/>
                    <a:pt x="180718" y="59583"/>
                  </a:cubicBezTo>
                  <a:cubicBezTo>
                    <a:pt x="188479" y="62758"/>
                    <a:pt x="204001" y="63817"/>
                    <a:pt x="216701" y="61700"/>
                  </a:cubicBezTo>
                  <a:cubicBezTo>
                    <a:pt x="229401" y="59583"/>
                    <a:pt x="243160" y="52175"/>
                    <a:pt x="256918" y="46883"/>
                  </a:cubicBezTo>
                  <a:cubicBezTo>
                    <a:pt x="270676" y="41591"/>
                    <a:pt x="285140" y="35242"/>
                    <a:pt x="299251" y="29950"/>
                  </a:cubicBezTo>
                  <a:cubicBezTo>
                    <a:pt x="313362" y="24658"/>
                    <a:pt x="327473" y="19895"/>
                    <a:pt x="341585" y="1513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06" name="Group 105">
            <a:extLst>
              <a:ext uri="{FF2B5EF4-FFF2-40B4-BE49-F238E27FC236}">
                <a16:creationId xmlns:a16="http://schemas.microsoft.com/office/drawing/2014/main" id="{FA2E0567-A980-CD1C-3564-7F9B6D0E7E35}"/>
              </a:ext>
            </a:extLst>
          </p:cNvPr>
          <p:cNvGrpSpPr/>
          <p:nvPr/>
        </p:nvGrpSpPr>
        <p:grpSpPr>
          <a:xfrm rot="5400000">
            <a:off x="8511412" y="2799607"/>
            <a:ext cx="246221" cy="7851480"/>
            <a:chOff x="322782" y="648643"/>
            <a:chExt cx="246221" cy="7851480"/>
          </a:xfrm>
        </p:grpSpPr>
        <p:pic>
          <p:nvPicPr>
            <p:cNvPr id="107" name="Graphic 1">
              <a:extLst>
                <a:ext uri="{FF2B5EF4-FFF2-40B4-BE49-F238E27FC236}">
                  <a16:creationId xmlns:a16="http://schemas.microsoft.com/office/drawing/2014/main" id="{DC381F4E-6BBF-2CAF-3EE6-422458D0B5E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6200000">
              <a:off x="179278" y="8159446"/>
              <a:ext cx="504825" cy="176530"/>
            </a:xfrm>
            <a:prstGeom prst="rect">
              <a:avLst/>
            </a:prstGeom>
          </p:spPr>
        </p:pic>
        <p:sp>
          <p:nvSpPr>
            <p:cNvPr id="108" name="Rectangle 3">
              <a:extLst>
                <a:ext uri="{FF2B5EF4-FFF2-40B4-BE49-F238E27FC236}">
                  <a16:creationId xmlns:a16="http://schemas.microsoft.com/office/drawing/2014/main" id="{7BB2FC0E-FE38-A694-92C9-04AC575635B1}"/>
                </a:ext>
              </a:extLst>
            </p:cNvPr>
            <p:cNvSpPr>
              <a:spLocks noChangeArrowheads="1"/>
            </p:cNvSpPr>
            <p:nvPr/>
          </p:nvSpPr>
          <p:spPr bwMode="auto">
            <a:xfrm rot="16200000">
              <a:off x="-3273279" y="424470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5"/>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10" name="Group 109">
            <a:extLst>
              <a:ext uri="{FF2B5EF4-FFF2-40B4-BE49-F238E27FC236}">
                <a16:creationId xmlns:a16="http://schemas.microsoft.com/office/drawing/2014/main" id="{BFC99864-0534-2CE1-34BA-FE47A4F4316A}"/>
              </a:ext>
            </a:extLst>
          </p:cNvPr>
          <p:cNvGrpSpPr/>
          <p:nvPr/>
        </p:nvGrpSpPr>
        <p:grpSpPr>
          <a:xfrm>
            <a:off x="7293629" y="131163"/>
            <a:ext cx="4632767" cy="1513069"/>
            <a:chOff x="94314" y="1803965"/>
            <a:chExt cx="4632767" cy="1513069"/>
          </a:xfrm>
        </p:grpSpPr>
        <p:grpSp>
          <p:nvGrpSpPr>
            <p:cNvPr id="111" name="Group 110">
              <a:extLst>
                <a:ext uri="{FF2B5EF4-FFF2-40B4-BE49-F238E27FC236}">
                  <a16:creationId xmlns:a16="http://schemas.microsoft.com/office/drawing/2014/main" id="{3F21EA0B-09A1-5832-32EF-69E39C7E274E}"/>
                </a:ext>
              </a:extLst>
            </p:cNvPr>
            <p:cNvGrpSpPr/>
            <p:nvPr/>
          </p:nvGrpSpPr>
          <p:grpSpPr>
            <a:xfrm>
              <a:off x="94314" y="1803965"/>
              <a:ext cx="4632767" cy="1513069"/>
              <a:chOff x="28368" y="126511"/>
              <a:chExt cx="4632767" cy="1513069"/>
            </a:xfrm>
          </p:grpSpPr>
          <p:sp>
            <p:nvSpPr>
              <p:cNvPr id="114" name="Rectangle 113">
                <a:extLst>
                  <a:ext uri="{FF2B5EF4-FFF2-40B4-BE49-F238E27FC236}">
                    <a16:creationId xmlns:a16="http://schemas.microsoft.com/office/drawing/2014/main" id="{01EFFAF3-F78E-A2F7-2EA5-5FA320F2C79C}"/>
                  </a:ext>
                </a:extLst>
              </p:cNvPr>
              <p:cNvSpPr/>
              <p:nvPr/>
            </p:nvSpPr>
            <p:spPr>
              <a:xfrm>
                <a:off x="749261" y="127580"/>
                <a:ext cx="3873112" cy="1512000"/>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5" name="Oval 114">
                <a:extLst>
                  <a:ext uri="{FF2B5EF4-FFF2-40B4-BE49-F238E27FC236}">
                    <a16:creationId xmlns:a16="http://schemas.microsoft.com/office/drawing/2014/main" id="{EA686B41-2642-08AC-D70C-C247C39E92D0}"/>
                  </a:ext>
                </a:extLst>
              </p:cNvPr>
              <p:cNvSpPr>
                <a:spLocks noChangeAspect="1"/>
              </p:cNvSpPr>
              <p:nvPr/>
            </p:nvSpPr>
            <p:spPr>
              <a:xfrm>
                <a:off x="157195" y="264979"/>
                <a:ext cx="1260000" cy="1260000"/>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6" name="Freeform: Shape 152">
                <a:extLst>
                  <a:ext uri="{FF2B5EF4-FFF2-40B4-BE49-F238E27FC236}">
                    <a16:creationId xmlns:a16="http://schemas.microsoft.com/office/drawing/2014/main" id="{59B55EF1-D527-8239-2228-6E0B00819977}"/>
                  </a:ext>
                </a:extLst>
              </p:cNvPr>
              <p:cNvSpPr/>
              <p:nvPr/>
            </p:nvSpPr>
            <p:spPr>
              <a:xfrm>
                <a:off x="186266" y="1065693"/>
                <a:ext cx="488315" cy="454872"/>
              </a:xfrm>
              <a:custGeom>
                <a:avLst/>
                <a:gdLst>
                  <a:gd name="connsiteX0" fmla="*/ 0 w 502920"/>
                  <a:gd name="connsiteY0" fmla="*/ 0 h 457200"/>
                  <a:gd name="connsiteX1" fmla="*/ 76200 w 502920"/>
                  <a:gd name="connsiteY1" fmla="*/ 177800 h 457200"/>
                  <a:gd name="connsiteX2" fmla="*/ 137160 w 502920"/>
                  <a:gd name="connsiteY2" fmla="*/ 279400 h 457200"/>
                  <a:gd name="connsiteX3" fmla="*/ 243840 w 502920"/>
                  <a:gd name="connsiteY3" fmla="*/ 365760 h 457200"/>
                  <a:gd name="connsiteX4" fmla="*/ 340360 w 502920"/>
                  <a:gd name="connsiteY4" fmla="*/ 421640 h 457200"/>
                  <a:gd name="connsiteX5" fmla="*/ 431800 w 502920"/>
                  <a:gd name="connsiteY5" fmla="*/ 457200 h 457200"/>
                  <a:gd name="connsiteX6" fmla="*/ 502920 w 502920"/>
                  <a:gd name="connsiteY6" fmla="*/ 431800 h 457200"/>
                  <a:gd name="connsiteX7" fmla="*/ 482600 w 502920"/>
                  <a:gd name="connsiteY7" fmla="*/ 289560 h 457200"/>
                  <a:gd name="connsiteX8" fmla="*/ 492760 w 502920"/>
                  <a:gd name="connsiteY8" fmla="*/ 157480 h 457200"/>
                  <a:gd name="connsiteX9" fmla="*/ 502920 w 502920"/>
                  <a:gd name="connsiteY9" fmla="*/ 50800 h 457200"/>
                  <a:gd name="connsiteX10" fmla="*/ 0 w 502920"/>
                  <a:gd name="connsiteY10" fmla="*/ 0 h 457200"/>
                  <a:gd name="connsiteX0" fmla="*/ 0 w 497840"/>
                  <a:gd name="connsiteY0" fmla="*/ 0 h 411480"/>
                  <a:gd name="connsiteX1" fmla="*/ 71120 w 497840"/>
                  <a:gd name="connsiteY1" fmla="*/ 132080 h 411480"/>
                  <a:gd name="connsiteX2" fmla="*/ 132080 w 497840"/>
                  <a:gd name="connsiteY2" fmla="*/ 233680 h 411480"/>
                  <a:gd name="connsiteX3" fmla="*/ 238760 w 497840"/>
                  <a:gd name="connsiteY3" fmla="*/ 320040 h 411480"/>
                  <a:gd name="connsiteX4" fmla="*/ 335280 w 497840"/>
                  <a:gd name="connsiteY4" fmla="*/ 375920 h 411480"/>
                  <a:gd name="connsiteX5" fmla="*/ 426720 w 497840"/>
                  <a:gd name="connsiteY5" fmla="*/ 411480 h 411480"/>
                  <a:gd name="connsiteX6" fmla="*/ 497840 w 497840"/>
                  <a:gd name="connsiteY6" fmla="*/ 386080 h 411480"/>
                  <a:gd name="connsiteX7" fmla="*/ 477520 w 497840"/>
                  <a:gd name="connsiteY7" fmla="*/ 243840 h 411480"/>
                  <a:gd name="connsiteX8" fmla="*/ 487680 w 497840"/>
                  <a:gd name="connsiteY8" fmla="*/ 111760 h 411480"/>
                  <a:gd name="connsiteX9" fmla="*/ 497840 w 497840"/>
                  <a:gd name="connsiteY9" fmla="*/ 5080 h 411480"/>
                  <a:gd name="connsiteX10" fmla="*/ 0 w 497840"/>
                  <a:gd name="connsiteY10" fmla="*/ 0 h 411480"/>
                  <a:gd name="connsiteX0" fmla="*/ 0 w 488315"/>
                  <a:gd name="connsiteY0" fmla="*/ 4445 h 406400"/>
                  <a:gd name="connsiteX1" fmla="*/ 61595 w 488315"/>
                  <a:gd name="connsiteY1" fmla="*/ 127000 h 406400"/>
                  <a:gd name="connsiteX2" fmla="*/ 122555 w 488315"/>
                  <a:gd name="connsiteY2" fmla="*/ 228600 h 406400"/>
                  <a:gd name="connsiteX3" fmla="*/ 229235 w 488315"/>
                  <a:gd name="connsiteY3" fmla="*/ 314960 h 406400"/>
                  <a:gd name="connsiteX4" fmla="*/ 325755 w 488315"/>
                  <a:gd name="connsiteY4" fmla="*/ 370840 h 406400"/>
                  <a:gd name="connsiteX5" fmla="*/ 417195 w 488315"/>
                  <a:gd name="connsiteY5" fmla="*/ 406400 h 406400"/>
                  <a:gd name="connsiteX6" fmla="*/ 488315 w 488315"/>
                  <a:gd name="connsiteY6" fmla="*/ 381000 h 406400"/>
                  <a:gd name="connsiteX7" fmla="*/ 467995 w 488315"/>
                  <a:gd name="connsiteY7" fmla="*/ 238760 h 406400"/>
                  <a:gd name="connsiteX8" fmla="*/ 478155 w 488315"/>
                  <a:gd name="connsiteY8" fmla="*/ 106680 h 406400"/>
                  <a:gd name="connsiteX9" fmla="*/ 488315 w 488315"/>
                  <a:gd name="connsiteY9" fmla="*/ 0 h 406400"/>
                  <a:gd name="connsiteX10" fmla="*/ 0 w 488315"/>
                  <a:gd name="connsiteY10" fmla="*/ 4445 h 406400"/>
                  <a:gd name="connsiteX0" fmla="*/ 0 w 488315"/>
                  <a:gd name="connsiteY0" fmla="*/ 0 h 408305"/>
                  <a:gd name="connsiteX1" fmla="*/ 61595 w 488315"/>
                  <a:gd name="connsiteY1" fmla="*/ 128905 h 408305"/>
                  <a:gd name="connsiteX2" fmla="*/ 122555 w 488315"/>
                  <a:gd name="connsiteY2" fmla="*/ 230505 h 408305"/>
                  <a:gd name="connsiteX3" fmla="*/ 229235 w 488315"/>
                  <a:gd name="connsiteY3" fmla="*/ 316865 h 408305"/>
                  <a:gd name="connsiteX4" fmla="*/ 325755 w 488315"/>
                  <a:gd name="connsiteY4" fmla="*/ 372745 h 408305"/>
                  <a:gd name="connsiteX5" fmla="*/ 417195 w 488315"/>
                  <a:gd name="connsiteY5" fmla="*/ 408305 h 408305"/>
                  <a:gd name="connsiteX6" fmla="*/ 488315 w 488315"/>
                  <a:gd name="connsiteY6" fmla="*/ 382905 h 408305"/>
                  <a:gd name="connsiteX7" fmla="*/ 467995 w 488315"/>
                  <a:gd name="connsiteY7" fmla="*/ 240665 h 408305"/>
                  <a:gd name="connsiteX8" fmla="*/ 478155 w 488315"/>
                  <a:gd name="connsiteY8" fmla="*/ 108585 h 408305"/>
                  <a:gd name="connsiteX9" fmla="*/ 488315 w 488315"/>
                  <a:gd name="connsiteY9" fmla="*/ 1905 h 408305"/>
                  <a:gd name="connsiteX10" fmla="*/ 0 w 488315"/>
                  <a:gd name="connsiteY10" fmla="*/ 0 h 408305"/>
                  <a:gd name="connsiteX0" fmla="*/ 0 w 488315"/>
                  <a:gd name="connsiteY0" fmla="*/ 0 h 454872"/>
                  <a:gd name="connsiteX1" fmla="*/ 61595 w 488315"/>
                  <a:gd name="connsiteY1" fmla="*/ 128905 h 454872"/>
                  <a:gd name="connsiteX2" fmla="*/ 122555 w 488315"/>
                  <a:gd name="connsiteY2" fmla="*/ 230505 h 454872"/>
                  <a:gd name="connsiteX3" fmla="*/ 229235 w 488315"/>
                  <a:gd name="connsiteY3" fmla="*/ 316865 h 454872"/>
                  <a:gd name="connsiteX4" fmla="*/ 325755 w 488315"/>
                  <a:gd name="connsiteY4" fmla="*/ 372745 h 454872"/>
                  <a:gd name="connsiteX5" fmla="*/ 476462 w 488315"/>
                  <a:gd name="connsiteY5" fmla="*/ 454872 h 454872"/>
                  <a:gd name="connsiteX6" fmla="*/ 488315 w 488315"/>
                  <a:gd name="connsiteY6" fmla="*/ 382905 h 454872"/>
                  <a:gd name="connsiteX7" fmla="*/ 467995 w 488315"/>
                  <a:gd name="connsiteY7" fmla="*/ 240665 h 454872"/>
                  <a:gd name="connsiteX8" fmla="*/ 478155 w 488315"/>
                  <a:gd name="connsiteY8" fmla="*/ 108585 h 454872"/>
                  <a:gd name="connsiteX9" fmla="*/ 488315 w 488315"/>
                  <a:gd name="connsiteY9" fmla="*/ 1905 h 454872"/>
                  <a:gd name="connsiteX10" fmla="*/ 0 w 488315"/>
                  <a:gd name="connsiteY10" fmla="*/ 0 h 454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8315" h="454872">
                    <a:moveTo>
                      <a:pt x="0" y="0"/>
                    </a:moveTo>
                    <a:lnTo>
                      <a:pt x="61595" y="128905"/>
                    </a:lnTo>
                    <a:lnTo>
                      <a:pt x="122555" y="230505"/>
                    </a:lnTo>
                    <a:lnTo>
                      <a:pt x="229235" y="316865"/>
                    </a:lnTo>
                    <a:lnTo>
                      <a:pt x="325755" y="372745"/>
                    </a:lnTo>
                    <a:lnTo>
                      <a:pt x="476462" y="454872"/>
                    </a:lnTo>
                    <a:lnTo>
                      <a:pt x="488315" y="382905"/>
                    </a:lnTo>
                    <a:lnTo>
                      <a:pt x="467995" y="240665"/>
                    </a:lnTo>
                    <a:lnTo>
                      <a:pt x="478155" y="108585"/>
                    </a:lnTo>
                    <a:lnTo>
                      <a:pt x="488315" y="1905"/>
                    </a:lnTo>
                    <a:lnTo>
                      <a:pt x="0" y="0"/>
                    </a:lnTo>
                    <a:close/>
                  </a:path>
                </a:pathLst>
              </a:custGeom>
              <a:gradFill flip="none" rotWithShape="1">
                <a:gsLst>
                  <a:gs pos="0">
                    <a:srgbClr val="2FC9FF"/>
                  </a:gs>
                  <a:gs pos="83000">
                    <a:srgbClr val="009ED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7" name="Google Shape;55;p13">
                <a:extLst>
                  <a:ext uri="{FF2B5EF4-FFF2-40B4-BE49-F238E27FC236}">
                    <a16:creationId xmlns:a16="http://schemas.microsoft.com/office/drawing/2014/main" id="{E959B62D-5A05-D868-B683-66A397ADB76D}"/>
                  </a:ext>
                </a:extLst>
              </p:cNvPr>
              <p:cNvSpPr/>
              <p:nvPr/>
            </p:nvSpPr>
            <p:spPr>
              <a:xfrm>
                <a:off x="598317" y="1030543"/>
                <a:ext cx="763279" cy="494291"/>
              </a:xfrm>
              <a:custGeom>
                <a:avLst/>
                <a:gdLst>
                  <a:gd name="connsiteX0" fmla="*/ 371446 w 1137507"/>
                  <a:gd name="connsiteY0" fmla="*/ 171392 h 499826"/>
                  <a:gd name="connsiteX1" fmla="*/ 10075 w 1137507"/>
                  <a:gd name="connsiteY1" fmla="*/ 177924 h 499826"/>
                  <a:gd name="connsiteX2" fmla="*/ 114094 w 1137507"/>
                  <a:gd name="connsiteY2" fmla="*/ 315809 h 499826"/>
                  <a:gd name="connsiteX3" fmla="*/ 259236 w 1137507"/>
                  <a:gd name="connsiteY3" fmla="*/ 422247 h 499826"/>
                  <a:gd name="connsiteX4" fmla="*/ 392284 w 1137507"/>
                  <a:gd name="connsiteY4" fmla="*/ 475466 h 499826"/>
                  <a:gd name="connsiteX5" fmla="*/ 539846 w 1137507"/>
                  <a:gd name="connsiteY5" fmla="*/ 499657 h 499826"/>
                  <a:gd name="connsiteX6" fmla="*/ 706760 w 1137507"/>
                  <a:gd name="connsiteY6" fmla="*/ 482724 h 499826"/>
                  <a:gd name="connsiteX7" fmla="*/ 873675 w 1137507"/>
                  <a:gd name="connsiteY7" fmla="*/ 422247 h 499826"/>
                  <a:gd name="connsiteX8" fmla="*/ 1004303 w 1137507"/>
                  <a:gd name="connsiteY8" fmla="*/ 318228 h 499826"/>
                  <a:gd name="connsiteX9" fmla="*/ 1105903 w 1137507"/>
                  <a:gd name="connsiteY9" fmla="*/ 190019 h 499826"/>
                  <a:gd name="connsiteX10" fmla="*/ 1137351 w 1137507"/>
                  <a:gd name="connsiteY10" fmla="*/ 117447 h 499826"/>
                  <a:gd name="connsiteX11" fmla="*/ 1096227 w 1137507"/>
                  <a:gd name="connsiteY11" fmla="*/ 71485 h 499826"/>
                  <a:gd name="connsiteX12" fmla="*/ 992208 w 1137507"/>
                  <a:gd name="connsiteY12" fmla="*/ 93257 h 499826"/>
                  <a:gd name="connsiteX13" fmla="*/ 900284 w 1137507"/>
                  <a:gd name="connsiteY13" fmla="*/ 148895 h 499826"/>
                  <a:gd name="connsiteX14" fmla="*/ 793846 w 1137507"/>
                  <a:gd name="connsiteY14" fmla="*/ 144057 h 499826"/>
                  <a:gd name="connsiteX15" fmla="*/ 639027 w 1137507"/>
                  <a:gd name="connsiteY15" fmla="*/ 42457 h 499826"/>
                  <a:gd name="connsiteX16" fmla="*/ 525332 w 1137507"/>
                  <a:gd name="connsiteY16" fmla="*/ 1333 h 499826"/>
                  <a:gd name="connsiteX17" fmla="*/ 474532 w 1137507"/>
                  <a:gd name="connsiteY17" fmla="*/ 13428 h 499826"/>
                  <a:gd name="connsiteX18" fmla="*/ 421313 w 1137507"/>
                  <a:gd name="connsiteY18" fmla="*/ 15847 h 499826"/>
                  <a:gd name="connsiteX19" fmla="*/ 329389 w 1137507"/>
                  <a:gd name="connsiteY19" fmla="*/ 1333 h 499826"/>
                  <a:gd name="connsiteX20" fmla="*/ 210856 w 1137507"/>
                  <a:gd name="connsiteY20" fmla="*/ 54552 h 499826"/>
                  <a:gd name="connsiteX21" fmla="*/ 97160 w 1137507"/>
                  <a:gd name="connsiteY21" fmla="*/ 15847 h 499826"/>
                  <a:gd name="connsiteX22" fmla="*/ 371446 w 1137507"/>
                  <a:gd name="connsiteY22" fmla="*/ 171392 h 499826"/>
                  <a:gd name="connsiteX0" fmla="*/ 278713 w 1044774"/>
                  <a:gd name="connsiteY0" fmla="*/ 171392 h 499826"/>
                  <a:gd name="connsiteX1" fmla="*/ 229563 w 1044774"/>
                  <a:gd name="connsiteY1" fmla="*/ 340484 h 499826"/>
                  <a:gd name="connsiteX2" fmla="*/ 21361 w 1044774"/>
                  <a:gd name="connsiteY2" fmla="*/ 315809 h 499826"/>
                  <a:gd name="connsiteX3" fmla="*/ 166503 w 1044774"/>
                  <a:gd name="connsiteY3" fmla="*/ 422247 h 499826"/>
                  <a:gd name="connsiteX4" fmla="*/ 299551 w 1044774"/>
                  <a:gd name="connsiteY4" fmla="*/ 475466 h 499826"/>
                  <a:gd name="connsiteX5" fmla="*/ 447113 w 1044774"/>
                  <a:gd name="connsiteY5" fmla="*/ 499657 h 499826"/>
                  <a:gd name="connsiteX6" fmla="*/ 614027 w 1044774"/>
                  <a:gd name="connsiteY6" fmla="*/ 482724 h 499826"/>
                  <a:gd name="connsiteX7" fmla="*/ 780942 w 1044774"/>
                  <a:gd name="connsiteY7" fmla="*/ 422247 h 499826"/>
                  <a:gd name="connsiteX8" fmla="*/ 911570 w 1044774"/>
                  <a:gd name="connsiteY8" fmla="*/ 318228 h 499826"/>
                  <a:gd name="connsiteX9" fmla="*/ 1013170 w 1044774"/>
                  <a:gd name="connsiteY9" fmla="*/ 190019 h 499826"/>
                  <a:gd name="connsiteX10" fmla="*/ 1044618 w 1044774"/>
                  <a:gd name="connsiteY10" fmla="*/ 117447 h 499826"/>
                  <a:gd name="connsiteX11" fmla="*/ 1003494 w 1044774"/>
                  <a:gd name="connsiteY11" fmla="*/ 71485 h 499826"/>
                  <a:gd name="connsiteX12" fmla="*/ 899475 w 1044774"/>
                  <a:gd name="connsiteY12" fmla="*/ 93257 h 499826"/>
                  <a:gd name="connsiteX13" fmla="*/ 807551 w 1044774"/>
                  <a:gd name="connsiteY13" fmla="*/ 148895 h 499826"/>
                  <a:gd name="connsiteX14" fmla="*/ 701113 w 1044774"/>
                  <a:gd name="connsiteY14" fmla="*/ 144057 h 499826"/>
                  <a:gd name="connsiteX15" fmla="*/ 546294 w 1044774"/>
                  <a:gd name="connsiteY15" fmla="*/ 42457 h 499826"/>
                  <a:gd name="connsiteX16" fmla="*/ 432599 w 1044774"/>
                  <a:gd name="connsiteY16" fmla="*/ 1333 h 499826"/>
                  <a:gd name="connsiteX17" fmla="*/ 381799 w 1044774"/>
                  <a:gd name="connsiteY17" fmla="*/ 13428 h 499826"/>
                  <a:gd name="connsiteX18" fmla="*/ 328580 w 1044774"/>
                  <a:gd name="connsiteY18" fmla="*/ 15847 h 499826"/>
                  <a:gd name="connsiteX19" fmla="*/ 236656 w 1044774"/>
                  <a:gd name="connsiteY19" fmla="*/ 1333 h 499826"/>
                  <a:gd name="connsiteX20" fmla="*/ 118123 w 1044774"/>
                  <a:gd name="connsiteY20" fmla="*/ 54552 h 499826"/>
                  <a:gd name="connsiteX21" fmla="*/ 4427 w 1044774"/>
                  <a:gd name="connsiteY21" fmla="*/ 15847 h 499826"/>
                  <a:gd name="connsiteX22" fmla="*/ 278713 w 1044774"/>
                  <a:gd name="connsiteY22"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97470 w 1024121"/>
                  <a:gd name="connsiteY20" fmla="*/ 54552 h 499826"/>
                  <a:gd name="connsiteX21" fmla="*/ 258060 w 1024121"/>
                  <a:gd name="connsiteY21"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258060 w 1024121"/>
                  <a:gd name="connsiteY20" fmla="*/ 171392 h 499826"/>
                  <a:gd name="connsiteX0" fmla="*/ 113793 w 879854"/>
                  <a:gd name="connsiteY0" fmla="*/ 171392 h 499826"/>
                  <a:gd name="connsiteX1" fmla="*/ 64643 w 879854"/>
                  <a:gd name="connsiteY1" fmla="*/ 340484 h 499826"/>
                  <a:gd name="connsiteX2" fmla="*/ 1583 w 879854"/>
                  <a:gd name="connsiteY2" fmla="*/ 422247 h 499826"/>
                  <a:gd name="connsiteX3" fmla="*/ 134631 w 879854"/>
                  <a:gd name="connsiteY3" fmla="*/ 475466 h 499826"/>
                  <a:gd name="connsiteX4" fmla="*/ 282193 w 879854"/>
                  <a:gd name="connsiteY4" fmla="*/ 499657 h 499826"/>
                  <a:gd name="connsiteX5" fmla="*/ 449107 w 879854"/>
                  <a:gd name="connsiteY5" fmla="*/ 482724 h 499826"/>
                  <a:gd name="connsiteX6" fmla="*/ 616022 w 879854"/>
                  <a:gd name="connsiteY6" fmla="*/ 422247 h 499826"/>
                  <a:gd name="connsiteX7" fmla="*/ 746650 w 879854"/>
                  <a:gd name="connsiteY7" fmla="*/ 318228 h 499826"/>
                  <a:gd name="connsiteX8" fmla="*/ 848250 w 879854"/>
                  <a:gd name="connsiteY8" fmla="*/ 190019 h 499826"/>
                  <a:gd name="connsiteX9" fmla="*/ 879698 w 879854"/>
                  <a:gd name="connsiteY9" fmla="*/ 117447 h 499826"/>
                  <a:gd name="connsiteX10" fmla="*/ 838574 w 879854"/>
                  <a:gd name="connsiteY10" fmla="*/ 71485 h 499826"/>
                  <a:gd name="connsiteX11" fmla="*/ 734555 w 879854"/>
                  <a:gd name="connsiteY11" fmla="*/ 93257 h 499826"/>
                  <a:gd name="connsiteX12" fmla="*/ 642631 w 879854"/>
                  <a:gd name="connsiteY12" fmla="*/ 148895 h 499826"/>
                  <a:gd name="connsiteX13" fmla="*/ 536193 w 879854"/>
                  <a:gd name="connsiteY13" fmla="*/ 144057 h 499826"/>
                  <a:gd name="connsiteX14" fmla="*/ 381374 w 879854"/>
                  <a:gd name="connsiteY14" fmla="*/ 42457 h 499826"/>
                  <a:gd name="connsiteX15" fmla="*/ 267679 w 879854"/>
                  <a:gd name="connsiteY15" fmla="*/ 1333 h 499826"/>
                  <a:gd name="connsiteX16" fmla="*/ 216879 w 879854"/>
                  <a:gd name="connsiteY16" fmla="*/ 13428 h 499826"/>
                  <a:gd name="connsiteX17" fmla="*/ 163660 w 879854"/>
                  <a:gd name="connsiteY17" fmla="*/ 15847 h 499826"/>
                  <a:gd name="connsiteX18" fmla="*/ 71736 w 879854"/>
                  <a:gd name="connsiteY18" fmla="*/ 1333 h 499826"/>
                  <a:gd name="connsiteX19" fmla="*/ 113793 w 879854"/>
                  <a:gd name="connsiteY19" fmla="*/ 171392 h 499826"/>
                  <a:gd name="connsiteX0" fmla="*/ 113793 w 879854"/>
                  <a:gd name="connsiteY0" fmla="*/ 171040 h 499474"/>
                  <a:gd name="connsiteX1" fmla="*/ 64643 w 879854"/>
                  <a:gd name="connsiteY1" fmla="*/ 340132 h 499474"/>
                  <a:gd name="connsiteX2" fmla="*/ 1583 w 879854"/>
                  <a:gd name="connsiteY2" fmla="*/ 421895 h 499474"/>
                  <a:gd name="connsiteX3" fmla="*/ 134631 w 879854"/>
                  <a:gd name="connsiteY3" fmla="*/ 475114 h 499474"/>
                  <a:gd name="connsiteX4" fmla="*/ 282193 w 879854"/>
                  <a:gd name="connsiteY4" fmla="*/ 499305 h 499474"/>
                  <a:gd name="connsiteX5" fmla="*/ 449107 w 879854"/>
                  <a:gd name="connsiteY5" fmla="*/ 482372 h 499474"/>
                  <a:gd name="connsiteX6" fmla="*/ 616022 w 879854"/>
                  <a:gd name="connsiteY6" fmla="*/ 421895 h 499474"/>
                  <a:gd name="connsiteX7" fmla="*/ 746650 w 879854"/>
                  <a:gd name="connsiteY7" fmla="*/ 317876 h 499474"/>
                  <a:gd name="connsiteX8" fmla="*/ 848250 w 879854"/>
                  <a:gd name="connsiteY8" fmla="*/ 189667 h 499474"/>
                  <a:gd name="connsiteX9" fmla="*/ 879698 w 879854"/>
                  <a:gd name="connsiteY9" fmla="*/ 117095 h 499474"/>
                  <a:gd name="connsiteX10" fmla="*/ 838574 w 879854"/>
                  <a:gd name="connsiteY10" fmla="*/ 71133 h 499474"/>
                  <a:gd name="connsiteX11" fmla="*/ 734555 w 879854"/>
                  <a:gd name="connsiteY11" fmla="*/ 92905 h 499474"/>
                  <a:gd name="connsiteX12" fmla="*/ 642631 w 879854"/>
                  <a:gd name="connsiteY12" fmla="*/ 148543 h 499474"/>
                  <a:gd name="connsiteX13" fmla="*/ 536193 w 879854"/>
                  <a:gd name="connsiteY13" fmla="*/ 143705 h 499474"/>
                  <a:gd name="connsiteX14" fmla="*/ 381374 w 879854"/>
                  <a:gd name="connsiteY14" fmla="*/ 42105 h 499474"/>
                  <a:gd name="connsiteX15" fmla="*/ 267679 w 879854"/>
                  <a:gd name="connsiteY15" fmla="*/ 981 h 499474"/>
                  <a:gd name="connsiteX16" fmla="*/ 216879 w 879854"/>
                  <a:gd name="connsiteY16" fmla="*/ 13076 h 499474"/>
                  <a:gd name="connsiteX17" fmla="*/ 163660 w 879854"/>
                  <a:gd name="connsiteY17" fmla="*/ 15495 h 499474"/>
                  <a:gd name="connsiteX18" fmla="*/ 113793 w 879854"/>
                  <a:gd name="connsiteY18" fmla="*/ 171040 h 499474"/>
                  <a:gd name="connsiteX0" fmla="*/ 49384 w 815445"/>
                  <a:gd name="connsiteY0" fmla="*/ 171040 h 499474"/>
                  <a:gd name="connsiteX1" fmla="*/ 234 w 815445"/>
                  <a:gd name="connsiteY1" fmla="*/ 340132 h 499474"/>
                  <a:gd name="connsiteX2" fmla="*/ 70222 w 815445"/>
                  <a:gd name="connsiteY2" fmla="*/ 475114 h 499474"/>
                  <a:gd name="connsiteX3" fmla="*/ 217784 w 815445"/>
                  <a:gd name="connsiteY3" fmla="*/ 499305 h 499474"/>
                  <a:gd name="connsiteX4" fmla="*/ 384698 w 815445"/>
                  <a:gd name="connsiteY4" fmla="*/ 482372 h 499474"/>
                  <a:gd name="connsiteX5" fmla="*/ 551613 w 815445"/>
                  <a:gd name="connsiteY5" fmla="*/ 421895 h 499474"/>
                  <a:gd name="connsiteX6" fmla="*/ 682241 w 815445"/>
                  <a:gd name="connsiteY6" fmla="*/ 317876 h 499474"/>
                  <a:gd name="connsiteX7" fmla="*/ 783841 w 815445"/>
                  <a:gd name="connsiteY7" fmla="*/ 189667 h 499474"/>
                  <a:gd name="connsiteX8" fmla="*/ 815289 w 815445"/>
                  <a:gd name="connsiteY8" fmla="*/ 117095 h 499474"/>
                  <a:gd name="connsiteX9" fmla="*/ 774165 w 815445"/>
                  <a:gd name="connsiteY9" fmla="*/ 71133 h 499474"/>
                  <a:gd name="connsiteX10" fmla="*/ 670146 w 815445"/>
                  <a:gd name="connsiteY10" fmla="*/ 92905 h 499474"/>
                  <a:gd name="connsiteX11" fmla="*/ 578222 w 815445"/>
                  <a:gd name="connsiteY11" fmla="*/ 148543 h 499474"/>
                  <a:gd name="connsiteX12" fmla="*/ 471784 w 815445"/>
                  <a:gd name="connsiteY12" fmla="*/ 143705 h 499474"/>
                  <a:gd name="connsiteX13" fmla="*/ 316965 w 815445"/>
                  <a:gd name="connsiteY13" fmla="*/ 42105 h 499474"/>
                  <a:gd name="connsiteX14" fmla="*/ 203270 w 815445"/>
                  <a:gd name="connsiteY14" fmla="*/ 981 h 499474"/>
                  <a:gd name="connsiteX15" fmla="*/ 152470 w 815445"/>
                  <a:gd name="connsiteY15" fmla="*/ 13076 h 499474"/>
                  <a:gd name="connsiteX16" fmla="*/ 99251 w 815445"/>
                  <a:gd name="connsiteY16" fmla="*/ 15495 h 499474"/>
                  <a:gd name="connsiteX17" fmla="*/ 49384 w 815445"/>
                  <a:gd name="connsiteY17" fmla="*/ 171040 h 499474"/>
                  <a:gd name="connsiteX0" fmla="*/ 2986 w 769047"/>
                  <a:gd name="connsiteY0" fmla="*/ 171040 h 507367"/>
                  <a:gd name="connsiteX1" fmla="*/ 23824 w 769047"/>
                  <a:gd name="connsiteY1" fmla="*/ 475114 h 507367"/>
                  <a:gd name="connsiteX2" fmla="*/ 171386 w 769047"/>
                  <a:gd name="connsiteY2" fmla="*/ 499305 h 507367"/>
                  <a:gd name="connsiteX3" fmla="*/ 338300 w 769047"/>
                  <a:gd name="connsiteY3" fmla="*/ 482372 h 507367"/>
                  <a:gd name="connsiteX4" fmla="*/ 505215 w 769047"/>
                  <a:gd name="connsiteY4" fmla="*/ 421895 h 507367"/>
                  <a:gd name="connsiteX5" fmla="*/ 635843 w 769047"/>
                  <a:gd name="connsiteY5" fmla="*/ 317876 h 507367"/>
                  <a:gd name="connsiteX6" fmla="*/ 737443 w 769047"/>
                  <a:gd name="connsiteY6" fmla="*/ 189667 h 507367"/>
                  <a:gd name="connsiteX7" fmla="*/ 768891 w 769047"/>
                  <a:gd name="connsiteY7" fmla="*/ 117095 h 507367"/>
                  <a:gd name="connsiteX8" fmla="*/ 727767 w 769047"/>
                  <a:gd name="connsiteY8" fmla="*/ 71133 h 507367"/>
                  <a:gd name="connsiteX9" fmla="*/ 623748 w 769047"/>
                  <a:gd name="connsiteY9" fmla="*/ 92905 h 507367"/>
                  <a:gd name="connsiteX10" fmla="*/ 531824 w 769047"/>
                  <a:gd name="connsiteY10" fmla="*/ 148543 h 507367"/>
                  <a:gd name="connsiteX11" fmla="*/ 425386 w 769047"/>
                  <a:gd name="connsiteY11" fmla="*/ 143705 h 507367"/>
                  <a:gd name="connsiteX12" fmla="*/ 270567 w 769047"/>
                  <a:gd name="connsiteY12" fmla="*/ 42105 h 507367"/>
                  <a:gd name="connsiteX13" fmla="*/ 156872 w 769047"/>
                  <a:gd name="connsiteY13" fmla="*/ 981 h 507367"/>
                  <a:gd name="connsiteX14" fmla="*/ 106072 w 769047"/>
                  <a:gd name="connsiteY14" fmla="*/ 13076 h 507367"/>
                  <a:gd name="connsiteX15" fmla="*/ 52853 w 769047"/>
                  <a:gd name="connsiteY15" fmla="*/ 15495 h 507367"/>
                  <a:gd name="connsiteX16" fmla="*/ 2986 w 769047"/>
                  <a:gd name="connsiteY16" fmla="*/ 171040 h 507367"/>
                  <a:gd name="connsiteX0" fmla="*/ 2986 w 769047"/>
                  <a:gd name="connsiteY0" fmla="*/ 157964 h 494291"/>
                  <a:gd name="connsiteX1" fmla="*/ 23824 w 769047"/>
                  <a:gd name="connsiteY1" fmla="*/ 462038 h 494291"/>
                  <a:gd name="connsiteX2" fmla="*/ 171386 w 769047"/>
                  <a:gd name="connsiteY2" fmla="*/ 486229 h 494291"/>
                  <a:gd name="connsiteX3" fmla="*/ 338300 w 769047"/>
                  <a:gd name="connsiteY3" fmla="*/ 469296 h 494291"/>
                  <a:gd name="connsiteX4" fmla="*/ 505215 w 769047"/>
                  <a:gd name="connsiteY4" fmla="*/ 408819 h 494291"/>
                  <a:gd name="connsiteX5" fmla="*/ 635843 w 769047"/>
                  <a:gd name="connsiteY5" fmla="*/ 304800 h 494291"/>
                  <a:gd name="connsiteX6" fmla="*/ 737443 w 769047"/>
                  <a:gd name="connsiteY6" fmla="*/ 176591 h 494291"/>
                  <a:gd name="connsiteX7" fmla="*/ 768891 w 769047"/>
                  <a:gd name="connsiteY7" fmla="*/ 104019 h 494291"/>
                  <a:gd name="connsiteX8" fmla="*/ 727767 w 769047"/>
                  <a:gd name="connsiteY8" fmla="*/ 58057 h 494291"/>
                  <a:gd name="connsiteX9" fmla="*/ 623748 w 769047"/>
                  <a:gd name="connsiteY9" fmla="*/ 79829 h 494291"/>
                  <a:gd name="connsiteX10" fmla="*/ 531824 w 769047"/>
                  <a:gd name="connsiteY10" fmla="*/ 135467 h 494291"/>
                  <a:gd name="connsiteX11" fmla="*/ 425386 w 769047"/>
                  <a:gd name="connsiteY11" fmla="*/ 130629 h 494291"/>
                  <a:gd name="connsiteX12" fmla="*/ 270567 w 769047"/>
                  <a:gd name="connsiteY12" fmla="*/ 29029 h 494291"/>
                  <a:gd name="connsiteX13" fmla="*/ 106072 w 769047"/>
                  <a:gd name="connsiteY13" fmla="*/ 0 h 494291"/>
                  <a:gd name="connsiteX14" fmla="*/ 52853 w 769047"/>
                  <a:gd name="connsiteY14" fmla="*/ 2419 h 494291"/>
                  <a:gd name="connsiteX15" fmla="*/ 2986 w 769047"/>
                  <a:gd name="connsiteY15" fmla="*/ 157964 h 494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69047" h="494291" extrusionOk="0">
                    <a:moveTo>
                      <a:pt x="2986" y="157964"/>
                    </a:moveTo>
                    <a:cubicBezTo>
                      <a:pt x="-1852" y="234567"/>
                      <a:pt x="-4243" y="407327"/>
                      <a:pt x="23824" y="462038"/>
                    </a:cubicBezTo>
                    <a:cubicBezTo>
                      <a:pt x="51891" y="516749"/>
                      <a:pt x="118973" y="485019"/>
                      <a:pt x="171386" y="486229"/>
                    </a:cubicBezTo>
                    <a:cubicBezTo>
                      <a:pt x="223799" y="487439"/>
                      <a:pt x="282662" y="482198"/>
                      <a:pt x="338300" y="469296"/>
                    </a:cubicBezTo>
                    <a:cubicBezTo>
                      <a:pt x="393938" y="456394"/>
                      <a:pt x="455625" y="436235"/>
                      <a:pt x="505215" y="408819"/>
                    </a:cubicBezTo>
                    <a:cubicBezTo>
                      <a:pt x="554805" y="381403"/>
                      <a:pt x="597138" y="343505"/>
                      <a:pt x="635843" y="304800"/>
                    </a:cubicBezTo>
                    <a:cubicBezTo>
                      <a:pt x="674548" y="266095"/>
                      <a:pt x="715268" y="210055"/>
                      <a:pt x="737443" y="176591"/>
                    </a:cubicBezTo>
                    <a:cubicBezTo>
                      <a:pt x="759618" y="143128"/>
                      <a:pt x="770504" y="123775"/>
                      <a:pt x="768891" y="104019"/>
                    </a:cubicBezTo>
                    <a:cubicBezTo>
                      <a:pt x="767278" y="84263"/>
                      <a:pt x="751958" y="62089"/>
                      <a:pt x="727767" y="58057"/>
                    </a:cubicBezTo>
                    <a:cubicBezTo>
                      <a:pt x="703576" y="54025"/>
                      <a:pt x="656405" y="66927"/>
                      <a:pt x="623748" y="79829"/>
                    </a:cubicBezTo>
                    <a:cubicBezTo>
                      <a:pt x="591091" y="92731"/>
                      <a:pt x="564884" y="127000"/>
                      <a:pt x="531824" y="135467"/>
                    </a:cubicBezTo>
                    <a:cubicBezTo>
                      <a:pt x="498764" y="143934"/>
                      <a:pt x="468929" y="148369"/>
                      <a:pt x="425386" y="130629"/>
                    </a:cubicBezTo>
                    <a:cubicBezTo>
                      <a:pt x="381843" y="112889"/>
                      <a:pt x="323786" y="50800"/>
                      <a:pt x="270567" y="29029"/>
                    </a:cubicBezTo>
                    <a:cubicBezTo>
                      <a:pt x="217348" y="7258"/>
                      <a:pt x="142358" y="4435"/>
                      <a:pt x="106072" y="0"/>
                    </a:cubicBezTo>
                    <a:cubicBezTo>
                      <a:pt x="88735" y="2419"/>
                      <a:pt x="77044" y="4435"/>
                      <a:pt x="52853" y="2419"/>
                    </a:cubicBezTo>
                    <a:cubicBezTo>
                      <a:pt x="35672" y="28746"/>
                      <a:pt x="19489" y="103858"/>
                      <a:pt x="2986" y="157964"/>
                    </a:cubicBezTo>
                    <a:close/>
                  </a:path>
                </a:pathLst>
              </a:custGeom>
              <a:gradFill>
                <a:gsLst>
                  <a:gs pos="0">
                    <a:srgbClr val="C4E0B2"/>
                  </a:gs>
                  <a:gs pos="35000">
                    <a:srgbClr val="70AD47"/>
                  </a:gs>
                  <a:gs pos="100000">
                    <a:srgbClr val="385623"/>
                  </a:gs>
                </a:gsLst>
                <a:path path="circle">
                  <a:fillToRect r="100000" b="100000"/>
                </a:path>
                <a:tileRect l="-100000" t="-10000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FFFFFF"/>
                  </a:solidFill>
                  <a:latin typeface="Calibri"/>
                  <a:ea typeface="Calibri"/>
                  <a:cs typeface="Calibri"/>
                  <a:sym typeface="Calibri"/>
                </a:endParaRPr>
              </a:p>
            </p:txBody>
          </p:sp>
          <p:sp>
            <p:nvSpPr>
              <p:cNvPr id="118" name="Google Shape;56;p13">
                <a:extLst>
                  <a:ext uri="{FF2B5EF4-FFF2-40B4-BE49-F238E27FC236}">
                    <a16:creationId xmlns:a16="http://schemas.microsoft.com/office/drawing/2014/main" id="{D5E99731-218C-481A-C7BA-F14E47CBF63C}"/>
                  </a:ext>
                </a:extLst>
              </p:cNvPr>
              <p:cNvSpPr/>
              <p:nvPr/>
            </p:nvSpPr>
            <p:spPr>
              <a:xfrm>
                <a:off x="195109" y="355493"/>
                <a:ext cx="422165" cy="441320"/>
              </a:xfrm>
              <a:prstGeom prst="ellipse">
                <a:avLst/>
              </a:prstGeom>
              <a:gradFill>
                <a:gsLst>
                  <a:gs pos="0">
                    <a:srgbClr val="FFFF00"/>
                  </a:gs>
                  <a:gs pos="33000">
                    <a:srgbClr val="FFD043"/>
                  </a:gs>
                  <a:gs pos="100000">
                    <a:srgbClr val="BF9000"/>
                  </a:gs>
                </a:gsLst>
                <a:path path="circle">
                  <a:fillToRect l="50000" t="50000" r="50000" b="50000"/>
                </a:path>
                <a:tileRect/>
              </a:gradFill>
              <a:ln>
                <a:noFill/>
              </a:ln>
              <a:effectLst>
                <a:glow rad="101600">
                  <a:srgbClr val="FFFF00">
                    <a:alpha val="20000"/>
                  </a:srgbClr>
                </a:glow>
                <a:softEdge rad="0"/>
              </a:effectLst>
              <a:scene3d>
                <a:camera prst="orthographicFront"/>
                <a:lightRig rig="threePt" dir="t"/>
              </a:scene3d>
              <a:sp3d>
                <a:bevelT w="0"/>
              </a:sp3d>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FFFFFF"/>
                  </a:solidFill>
                  <a:latin typeface="Calibri"/>
                  <a:ea typeface="Calibri"/>
                  <a:cs typeface="Calibri"/>
                  <a:sym typeface="Calibri"/>
                </a:endParaRPr>
              </a:p>
            </p:txBody>
          </p:sp>
          <p:grpSp>
            <p:nvGrpSpPr>
              <p:cNvPr id="119" name="Google Shape;57;p13">
                <a:extLst>
                  <a:ext uri="{FF2B5EF4-FFF2-40B4-BE49-F238E27FC236}">
                    <a16:creationId xmlns:a16="http://schemas.microsoft.com/office/drawing/2014/main" id="{323AEF9A-9761-4FF1-392D-734774935DBC}"/>
                  </a:ext>
                </a:extLst>
              </p:cNvPr>
              <p:cNvGrpSpPr/>
              <p:nvPr/>
            </p:nvGrpSpPr>
            <p:grpSpPr>
              <a:xfrm>
                <a:off x="588494" y="705432"/>
                <a:ext cx="526526" cy="261045"/>
                <a:chOff x="4554252" y="3393786"/>
                <a:chExt cx="526526" cy="261045"/>
              </a:xfrm>
            </p:grpSpPr>
            <p:sp>
              <p:nvSpPr>
                <p:cNvPr id="140" name="Google Shape;58;p13">
                  <a:extLst>
                    <a:ext uri="{FF2B5EF4-FFF2-40B4-BE49-F238E27FC236}">
                      <a16:creationId xmlns:a16="http://schemas.microsoft.com/office/drawing/2014/main" id="{CB80EC2D-E9F4-A9C6-44D1-E2EEFF009D6C}"/>
                    </a:ext>
                  </a:extLst>
                </p:cNvPr>
                <p:cNvSpPr/>
                <p:nvPr/>
              </p:nvSpPr>
              <p:spPr>
                <a:xfrm rot="10378372">
                  <a:off x="4636048" y="3469040"/>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141" name="Google Shape;59;p13">
                  <a:extLst>
                    <a:ext uri="{FF2B5EF4-FFF2-40B4-BE49-F238E27FC236}">
                      <a16:creationId xmlns:a16="http://schemas.microsoft.com/office/drawing/2014/main" id="{101AFAC2-805A-5059-8A00-05D7AE0143BC}"/>
                    </a:ext>
                  </a:extLst>
                </p:cNvPr>
                <p:cNvSpPr/>
                <p:nvPr/>
              </p:nvSpPr>
              <p:spPr>
                <a:xfrm rot="10378372">
                  <a:off x="4559162" y="3529494"/>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142" name="Google Shape;60;p13">
                  <a:extLst>
                    <a:ext uri="{FF2B5EF4-FFF2-40B4-BE49-F238E27FC236}">
                      <a16:creationId xmlns:a16="http://schemas.microsoft.com/office/drawing/2014/main" id="{0A32FB93-783F-FCAD-A9FF-C4280FB2F2BE}"/>
                    </a:ext>
                  </a:extLst>
                </p:cNvPr>
                <p:cNvSpPr/>
                <p:nvPr/>
              </p:nvSpPr>
              <p:spPr>
                <a:xfrm rot="10378372">
                  <a:off x="4705587" y="3416049"/>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grpSp>
          <p:grpSp>
            <p:nvGrpSpPr>
              <p:cNvPr id="120" name="Google Shape;61;p13">
                <a:extLst>
                  <a:ext uri="{FF2B5EF4-FFF2-40B4-BE49-F238E27FC236}">
                    <a16:creationId xmlns:a16="http://schemas.microsoft.com/office/drawing/2014/main" id="{D9E8EDD5-3870-E8C0-4CE3-A22B84E1F0E2}"/>
                  </a:ext>
                </a:extLst>
              </p:cNvPr>
              <p:cNvGrpSpPr/>
              <p:nvPr/>
            </p:nvGrpSpPr>
            <p:grpSpPr>
              <a:xfrm>
                <a:off x="846659" y="631388"/>
                <a:ext cx="456823" cy="601886"/>
                <a:chOff x="5011421" y="3446770"/>
                <a:chExt cx="456823" cy="601886"/>
              </a:xfrm>
            </p:grpSpPr>
            <p:grpSp>
              <p:nvGrpSpPr>
                <p:cNvPr id="127" name="Google Shape;62;p13">
                  <a:extLst>
                    <a:ext uri="{FF2B5EF4-FFF2-40B4-BE49-F238E27FC236}">
                      <a16:creationId xmlns:a16="http://schemas.microsoft.com/office/drawing/2014/main" id="{7B7EDAE8-0303-D5BF-6DD6-32EBDDB1ADAC}"/>
                    </a:ext>
                  </a:extLst>
                </p:cNvPr>
                <p:cNvGrpSpPr/>
                <p:nvPr/>
              </p:nvGrpSpPr>
              <p:grpSpPr>
                <a:xfrm>
                  <a:off x="5011421" y="3446770"/>
                  <a:ext cx="456823" cy="601886"/>
                  <a:chOff x="4691398" y="3489346"/>
                  <a:chExt cx="799200" cy="1052984"/>
                </a:xfrm>
              </p:grpSpPr>
              <p:sp>
                <p:nvSpPr>
                  <p:cNvPr id="136" name="Google Shape;63;p13">
                    <a:extLst>
                      <a:ext uri="{FF2B5EF4-FFF2-40B4-BE49-F238E27FC236}">
                        <a16:creationId xmlns:a16="http://schemas.microsoft.com/office/drawing/2014/main" id="{933251E5-B40D-B824-91BA-F64023D2FDFE}"/>
                      </a:ext>
                    </a:extLst>
                  </p:cNvPr>
                  <p:cNvSpPr/>
                  <p:nvPr/>
                </p:nvSpPr>
                <p:spPr>
                  <a:xfrm>
                    <a:off x="5045248" y="4052430"/>
                    <a:ext cx="129300" cy="489900"/>
                  </a:xfrm>
                  <a:prstGeom prst="rect">
                    <a:avLst/>
                  </a:prstGeom>
                  <a:gradFill>
                    <a:gsLst>
                      <a:gs pos="0">
                        <a:srgbClr val="996600"/>
                      </a:gs>
                      <a:gs pos="50000">
                        <a:srgbClr val="663300"/>
                      </a:gs>
                      <a:gs pos="73000">
                        <a:srgbClr val="6B0000"/>
                      </a:gs>
                      <a:gs pos="100000">
                        <a:srgbClr val="99663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37" name="Google Shape;64;p13">
                    <a:extLst>
                      <a:ext uri="{FF2B5EF4-FFF2-40B4-BE49-F238E27FC236}">
                        <a16:creationId xmlns:a16="http://schemas.microsoft.com/office/drawing/2014/main" id="{2CD7DD8D-0277-AE60-F691-C218DA5A68A9}"/>
                      </a:ext>
                    </a:extLst>
                  </p:cNvPr>
                  <p:cNvSpPr/>
                  <p:nvPr/>
                </p:nvSpPr>
                <p:spPr>
                  <a:xfrm>
                    <a:off x="4766359" y="3584860"/>
                    <a:ext cx="653400" cy="486300"/>
                  </a:xfrm>
                  <a:prstGeom prst="triangle">
                    <a:avLst>
                      <a:gd name="adj" fmla="val 66483"/>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38" name="Google Shape;65;p13">
                    <a:extLst>
                      <a:ext uri="{FF2B5EF4-FFF2-40B4-BE49-F238E27FC236}">
                        <a16:creationId xmlns:a16="http://schemas.microsoft.com/office/drawing/2014/main" id="{220D802D-584C-8D3F-20A3-9ED3661F5D70}"/>
                      </a:ext>
                    </a:extLst>
                  </p:cNvPr>
                  <p:cNvSpPr/>
                  <p:nvPr/>
                </p:nvSpPr>
                <p:spPr>
                  <a:xfrm>
                    <a:off x="4858909" y="3489346"/>
                    <a:ext cx="515700" cy="339900"/>
                  </a:xfrm>
                  <a:prstGeom prst="triangle">
                    <a:avLst>
                      <a:gd name="adj" fmla="val 82840"/>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39" name="Google Shape;66;p13">
                    <a:extLst>
                      <a:ext uri="{FF2B5EF4-FFF2-40B4-BE49-F238E27FC236}">
                        <a16:creationId xmlns:a16="http://schemas.microsoft.com/office/drawing/2014/main" id="{75C5197A-3D6E-AEAF-3B80-074F51B8B4F1}"/>
                      </a:ext>
                    </a:extLst>
                  </p:cNvPr>
                  <p:cNvSpPr/>
                  <p:nvPr/>
                </p:nvSpPr>
                <p:spPr>
                  <a:xfrm>
                    <a:off x="4691398" y="3803981"/>
                    <a:ext cx="799200" cy="462600"/>
                  </a:xfrm>
                  <a:prstGeom prst="triangle">
                    <a:avLst>
                      <a:gd name="adj" fmla="val 51432"/>
                    </a:avLst>
                  </a:prstGeom>
                  <a:gradFill>
                    <a:gsLst>
                      <a:gs pos="0">
                        <a:srgbClr val="548135"/>
                      </a:gs>
                      <a:gs pos="100000">
                        <a:srgbClr val="385623"/>
                      </a:gs>
                    </a:gsLst>
                    <a:lin ang="0" scaled="0"/>
                  </a:gradFill>
                  <a:ln>
                    <a:noFill/>
                  </a:ln>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grpSp>
            <p:sp>
              <p:nvSpPr>
                <p:cNvPr id="128" name="Google Shape;67;p13">
                  <a:extLst>
                    <a:ext uri="{FF2B5EF4-FFF2-40B4-BE49-F238E27FC236}">
                      <a16:creationId xmlns:a16="http://schemas.microsoft.com/office/drawing/2014/main" id="{72EBD4FF-99AD-13E9-E36F-08861A1EAF67}"/>
                    </a:ext>
                  </a:extLst>
                </p:cNvPr>
                <p:cNvSpPr/>
                <p:nvPr/>
              </p:nvSpPr>
              <p:spPr>
                <a:xfrm>
                  <a:off x="5144611" y="3686745"/>
                  <a:ext cx="45654" cy="54881"/>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29" name="Google Shape;68;p13">
                  <a:extLst>
                    <a:ext uri="{FF2B5EF4-FFF2-40B4-BE49-F238E27FC236}">
                      <a16:creationId xmlns:a16="http://schemas.microsoft.com/office/drawing/2014/main" id="{91270DA3-511B-55C3-9AAD-0FD436922B9D}"/>
                    </a:ext>
                  </a:extLst>
                </p:cNvPr>
                <p:cNvSpPr/>
                <p:nvPr/>
              </p:nvSpPr>
              <p:spPr>
                <a:xfrm rot="-10080337" flipH="1">
                  <a:off x="5337841" y="3794627"/>
                  <a:ext cx="55884" cy="43168"/>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30" name="Google Shape;69;p13">
                  <a:extLst>
                    <a:ext uri="{FF2B5EF4-FFF2-40B4-BE49-F238E27FC236}">
                      <a16:creationId xmlns:a16="http://schemas.microsoft.com/office/drawing/2014/main" id="{A8529A1B-E3DE-17A6-D993-973CC187AB82}"/>
                    </a:ext>
                  </a:extLst>
                </p:cNvPr>
                <p:cNvSpPr/>
                <p:nvPr/>
              </p:nvSpPr>
              <p:spPr>
                <a:xfrm>
                  <a:off x="5208711" y="3549101"/>
                  <a:ext cx="71083" cy="47205"/>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31" name="Google Shape;70;p13">
                  <a:extLst>
                    <a:ext uri="{FF2B5EF4-FFF2-40B4-BE49-F238E27FC236}">
                      <a16:creationId xmlns:a16="http://schemas.microsoft.com/office/drawing/2014/main" id="{C8485D05-D62F-E27B-34D2-28FA357939D1}"/>
                    </a:ext>
                  </a:extLst>
                </p:cNvPr>
                <p:cNvSpPr/>
                <p:nvPr/>
              </p:nvSpPr>
              <p:spPr>
                <a:xfrm rot="-10377254" flipH="1">
                  <a:off x="5331753" y="3663186"/>
                  <a:ext cx="35913" cy="5393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32" name="Google Shape;71;p13">
                  <a:extLst>
                    <a:ext uri="{FF2B5EF4-FFF2-40B4-BE49-F238E27FC236}">
                      <a16:creationId xmlns:a16="http://schemas.microsoft.com/office/drawing/2014/main" id="{2A3D0F49-7B54-C678-C705-CA7D7055769E}"/>
                    </a:ext>
                  </a:extLst>
                </p:cNvPr>
                <p:cNvSpPr/>
                <p:nvPr/>
              </p:nvSpPr>
              <p:spPr>
                <a:xfrm>
                  <a:off x="5102862" y="3826543"/>
                  <a:ext cx="45654" cy="45670"/>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33" name="Google Shape;72;p13">
                  <a:extLst>
                    <a:ext uri="{FF2B5EF4-FFF2-40B4-BE49-F238E27FC236}">
                      <a16:creationId xmlns:a16="http://schemas.microsoft.com/office/drawing/2014/main" id="{F24FFCF9-5CFE-A363-068F-D4F5338BE140}"/>
                    </a:ext>
                  </a:extLst>
                </p:cNvPr>
                <p:cNvSpPr/>
                <p:nvPr/>
              </p:nvSpPr>
              <p:spPr>
                <a:xfrm rot="-1196418">
                  <a:off x="5215968" y="3684498"/>
                  <a:ext cx="45796" cy="73086"/>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34" name="Google Shape;73;p13">
                  <a:extLst>
                    <a:ext uri="{FF2B5EF4-FFF2-40B4-BE49-F238E27FC236}">
                      <a16:creationId xmlns:a16="http://schemas.microsoft.com/office/drawing/2014/main" id="{A547AA57-7503-9F03-7BC1-F51E50CD780B}"/>
                    </a:ext>
                  </a:extLst>
                </p:cNvPr>
                <p:cNvSpPr/>
                <p:nvPr/>
              </p:nvSpPr>
              <p:spPr>
                <a:xfrm rot="-1196418">
                  <a:off x="5298126" y="3575333"/>
                  <a:ext cx="45796" cy="45707"/>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35" name="Google Shape;74;p13">
                  <a:extLst>
                    <a:ext uri="{FF2B5EF4-FFF2-40B4-BE49-F238E27FC236}">
                      <a16:creationId xmlns:a16="http://schemas.microsoft.com/office/drawing/2014/main" id="{EB625FB3-4606-87D9-47BB-86F6E582BCC7}"/>
                    </a:ext>
                  </a:extLst>
                </p:cNvPr>
                <p:cNvSpPr/>
                <p:nvPr/>
              </p:nvSpPr>
              <p:spPr>
                <a:xfrm rot="-9062711" flipH="1">
                  <a:off x="5258212" y="3816182"/>
                  <a:ext cx="55837" cy="4320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grpSp>
          <p:sp>
            <p:nvSpPr>
              <p:cNvPr id="121" name="Google Shape;75;p13">
                <a:extLst>
                  <a:ext uri="{FF2B5EF4-FFF2-40B4-BE49-F238E27FC236}">
                    <a16:creationId xmlns:a16="http://schemas.microsoft.com/office/drawing/2014/main" id="{95128638-CCC1-A518-C444-8B579D3FDAE6}"/>
                  </a:ext>
                </a:extLst>
              </p:cNvPr>
              <p:cNvSpPr/>
              <p:nvPr/>
            </p:nvSpPr>
            <p:spPr>
              <a:xfrm>
                <a:off x="911266" y="459795"/>
                <a:ext cx="254556" cy="138564"/>
              </a:xfrm>
              <a:prstGeom prst="cloud">
                <a:avLst/>
              </a:prstGeom>
              <a:gradFill>
                <a:gsLst>
                  <a:gs pos="0">
                    <a:schemeClr val="accent3">
                      <a:lumMod val="20000"/>
                      <a:lumOff val="80000"/>
                    </a:schemeClr>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22" name="Circle: Hollow 158">
                <a:extLst>
                  <a:ext uri="{FF2B5EF4-FFF2-40B4-BE49-F238E27FC236}">
                    <a16:creationId xmlns:a16="http://schemas.microsoft.com/office/drawing/2014/main" id="{70331003-B03A-5177-2AF5-110ED0B58948}"/>
                  </a:ext>
                </a:extLst>
              </p:cNvPr>
              <p:cNvSpPr/>
              <p:nvPr/>
            </p:nvSpPr>
            <p:spPr>
              <a:xfrm>
                <a:off x="28368" y="126511"/>
                <a:ext cx="1500351" cy="1510903"/>
              </a:xfrm>
              <a:prstGeom prst="donut">
                <a:avLst>
                  <a:gd name="adj" fmla="val 84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23" name="Google Shape;76;p13">
                <a:extLst>
                  <a:ext uri="{FF2B5EF4-FFF2-40B4-BE49-F238E27FC236}">
                    <a16:creationId xmlns:a16="http://schemas.microsoft.com/office/drawing/2014/main" id="{E2B83233-A070-ECAF-7AF6-028513A51DEE}"/>
                  </a:ext>
                </a:extLst>
              </p:cNvPr>
              <p:cNvSpPr/>
              <p:nvPr/>
            </p:nvSpPr>
            <p:spPr>
              <a:xfrm>
                <a:off x="157195" y="251963"/>
                <a:ext cx="1247213" cy="1260000"/>
              </a:xfrm>
              <a:prstGeom prst="ellipse">
                <a:avLst/>
              </a:prstGeom>
              <a:noFill/>
              <a:ln w="28575" cap="flat" cmpd="sng">
                <a:solidFill>
                  <a:srgbClr val="00626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24" name="Google Shape;75;p13">
                <a:extLst>
                  <a:ext uri="{FF2B5EF4-FFF2-40B4-BE49-F238E27FC236}">
                    <a16:creationId xmlns:a16="http://schemas.microsoft.com/office/drawing/2014/main" id="{A237EDAD-B04A-48B4-2C5E-026229A34360}"/>
                  </a:ext>
                </a:extLst>
              </p:cNvPr>
              <p:cNvSpPr/>
              <p:nvPr/>
            </p:nvSpPr>
            <p:spPr>
              <a:xfrm>
                <a:off x="705078" y="356002"/>
                <a:ext cx="295658" cy="189178"/>
              </a:xfrm>
              <a:prstGeom prst="cloud">
                <a:avLst/>
              </a:prstGeom>
              <a:gradFill>
                <a:gsLst>
                  <a:gs pos="0">
                    <a:schemeClr val="bg1"/>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cxnSp>
            <p:nvCxnSpPr>
              <p:cNvPr id="125" name="Straight Connector 124">
                <a:extLst>
                  <a:ext uri="{FF2B5EF4-FFF2-40B4-BE49-F238E27FC236}">
                    <a16:creationId xmlns:a16="http://schemas.microsoft.com/office/drawing/2014/main" id="{9D11DBE2-5F73-7540-A90D-8E36A28DFFA6}"/>
                  </a:ext>
                </a:extLst>
              </p:cNvPr>
              <p:cNvCxnSpPr/>
              <p:nvPr/>
            </p:nvCxnSpPr>
            <p:spPr>
              <a:xfrm>
                <a:off x="1628990" y="243796"/>
                <a:ext cx="0" cy="1276184"/>
              </a:xfrm>
              <a:prstGeom prst="line">
                <a:avLst/>
              </a:prstGeom>
              <a:ln w="19050">
                <a:solidFill>
                  <a:srgbClr val="00626C"/>
                </a:solidFill>
              </a:ln>
            </p:spPr>
            <p:style>
              <a:lnRef idx="1">
                <a:schemeClr val="accent1"/>
              </a:lnRef>
              <a:fillRef idx="0">
                <a:schemeClr val="accent1"/>
              </a:fillRef>
              <a:effectRef idx="0">
                <a:schemeClr val="accent1"/>
              </a:effectRef>
              <a:fontRef idx="minor">
                <a:schemeClr val="tx1"/>
              </a:fontRef>
            </p:style>
          </p:cxnSp>
          <p:sp>
            <p:nvSpPr>
              <p:cNvPr id="126" name="Google Shape;54;p13">
                <a:extLst>
                  <a:ext uri="{FF2B5EF4-FFF2-40B4-BE49-F238E27FC236}">
                    <a16:creationId xmlns:a16="http://schemas.microsoft.com/office/drawing/2014/main" id="{15587C68-20BC-8EC8-6336-0BC8FF52FB3E}"/>
                  </a:ext>
                </a:extLst>
              </p:cNvPr>
              <p:cNvSpPr txBox="1"/>
              <p:nvPr/>
            </p:nvSpPr>
            <p:spPr>
              <a:xfrm>
                <a:off x="1736441" y="399546"/>
                <a:ext cx="2924694" cy="964684"/>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2800" b="1" dirty="0">
                    <a:solidFill>
                      <a:srgbClr val="00626C"/>
                    </a:solidFill>
                    <a:latin typeface="Candara" panose="020E0502030303020204" pitchFamily="34" charset="0"/>
                    <a:ea typeface="Calibri"/>
                    <a:cs typeface="Segoe UI Semibold" panose="020B0702040204020203" pitchFamily="34" charset="0"/>
                    <a:sym typeface="Calibri"/>
                  </a:rPr>
                  <a:t>Sustain/Ed</a:t>
                </a:r>
                <a:endParaRPr sz="2400" b="1" dirty="0">
                  <a:solidFill>
                    <a:srgbClr val="00626C"/>
                  </a:solidFill>
                  <a:latin typeface="Candara" panose="020E0502030303020204" pitchFamily="34" charset="0"/>
                  <a:cs typeface="Segoe UI Semibold" panose="020B0702040204020203" pitchFamily="34" charset="0"/>
                </a:endParaRPr>
              </a:p>
              <a:p>
                <a:pPr marL="0" lvl="0" indent="0" rtl="0">
                  <a:spcBef>
                    <a:spcPts val="0"/>
                  </a:spcBef>
                  <a:spcAft>
                    <a:spcPts val="0"/>
                  </a:spcAft>
                  <a:buNone/>
                </a:pPr>
                <a:r>
                  <a:rPr lang="en-GB" sz="2400" dirty="0">
                    <a:solidFill>
                      <a:srgbClr val="00626C"/>
                    </a:solidFill>
                    <a:latin typeface="Candara" panose="020E0502030303020204" pitchFamily="34" charset="0"/>
                    <a:ea typeface="Calibri"/>
                    <a:cs typeface="Segoe UI Semibold" panose="020B0702040204020203" pitchFamily="34" charset="0"/>
                    <a:sym typeface="Calibri"/>
                  </a:rPr>
                  <a:t>Learning module</a:t>
                </a:r>
                <a:endParaRPr sz="1900" dirty="0">
                  <a:solidFill>
                    <a:srgbClr val="00626C"/>
                  </a:solidFill>
                  <a:latin typeface="Candara" panose="020E0502030303020204" pitchFamily="34" charset="0"/>
                  <a:cs typeface="Segoe UI Semibold" panose="020B0702040204020203" pitchFamily="34" charset="0"/>
                </a:endParaRPr>
              </a:p>
            </p:txBody>
          </p:sp>
        </p:grpSp>
        <p:sp>
          <p:nvSpPr>
            <p:cNvPr id="112" name="Freeform: Shape 148">
              <a:extLst>
                <a:ext uri="{FF2B5EF4-FFF2-40B4-BE49-F238E27FC236}">
                  <a16:creationId xmlns:a16="http://schemas.microsoft.com/office/drawing/2014/main" id="{F84E27A0-25B7-ACF1-1D66-E69AF3A24DEA}"/>
                </a:ext>
              </a:extLst>
            </p:cNvPr>
            <p:cNvSpPr/>
            <p:nvPr/>
          </p:nvSpPr>
          <p:spPr>
            <a:xfrm>
              <a:off x="326743" y="2795893"/>
              <a:ext cx="306917" cy="45719"/>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9834" h="62831">
                  <a:moveTo>
                    <a:pt x="0" y="29980"/>
                  </a:moveTo>
                  <a:cubicBezTo>
                    <a:pt x="26987" y="21866"/>
                    <a:pt x="53975" y="13752"/>
                    <a:pt x="78317" y="8813"/>
                  </a:cubicBezTo>
                  <a:cubicBezTo>
                    <a:pt x="102659" y="3874"/>
                    <a:pt x="128764" y="-1418"/>
                    <a:pt x="146050" y="346"/>
                  </a:cubicBezTo>
                  <a:cubicBezTo>
                    <a:pt x="163336" y="2110"/>
                    <a:pt x="174978" y="12340"/>
                    <a:pt x="182034" y="19396"/>
                  </a:cubicBezTo>
                  <a:cubicBezTo>
                    <a:pt x="189090" y="26452"/>
                    <a:pt x="185562" y="35977"/>
                    <a:pt x="188384" y="42680"/>
                  </a:cubicBezTo>
                  <a:cubicBezTo>
                    <a:pt x="191206" y="49383"/>
                    <a:pt x="191206" y="56438"/>
                    <a:pt x="198967" y="59613"/>
                  </a:cubicBezTo>
                  <a:cubicBezTo>
                    <a:pt x="206728" y="62788"/>
                    <a:pt x="222250" y="63847"/>
                    <a:pt x="234950" y="61730"/>
                  </a:cubicBezTo>
                  <a:cubicBezTo>
                    <a:pt x="247650" y="59613"/>
                    <a:pt x="261409" y="52205"/>
                    <a:pt x="275167" y="46913"/>
                  </a:cubicBezTo>
                  <a:cubicBezTo>
                    <a:pt x="288925" y="41621"/>
                    <a:pt x="303389" y="35272"/>
                    <a:pt x="317500" y="29980"/>
                  </a:cubicBezTo>
                  <a:cubicBezTo>
                    <a:pt x="331611" y="24688"/>
                    <a:pt x="345722" y="19925"/>
                    <a:pt x="359834" y="1516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3" name="Freeform: Shape 149">
              <a:extLst>
                <a:ext uri="{FF2B5EF4-FFF2-40B4-BE49-F238E27FC236}">
                  <a16:creationId xmlns:a16="http://schemas.microsoft.com/office/drawing/2014/main" id="{AB14A8A5-DE3C-AE63-9198-897191AF88A4}"/>
                </a:ext>
              </a:extLst>
            </p:cNvPr>
            <p:cNvSpPr/>
            <p:nvPr/>
          </p:nvSpPr>
          <p:spPr>
            <a:xfrm>
              <a:off x="379410" y="2907062"/>
              <a:ext cx="267448" cy="45697"/>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 name="connsiteX0" fmla="*/ 0 w 341585"/>
                <a:gd name="connsiteY0" fmla="*/ 25587 h 62801"/>
                <a:gd name="connsiteX1" fmla="*/ 60068 w 341585"/>
                <a:gd name="connsiteY1" fmla="*/ 8783 h 62801"/>
                <a:gd name="connsiteX2" fmla="*/ 127801 w 341585"/>
                <a:gd name="connsiteY2" fmla="*/ 316 h 62801"/>
                <a:gd name="connsiteX3" fmla="*/ 163785 w 341585"/>
                <a:gd name="connsiteY3" fmla="*/ 19366 h 62801"/>
                <a:gd name="connsiteX4" fmla="*/ 170135 w 341585"/>
                <a:gd name="connsiteY4" fmla="*/ 42650 h 62801"/>
                <a:gd name="connsiteX5" fmla="*/ 180718 w 341585"/>
                <a:gd name="connsiteY5" fmla="*/ 59583 h 62801"/>
                <a:gd name="connsiteX6" fmla="*/ 216701 w 341585"/>
                <a:gd name="connsiteY6" fmla="*/ 61700 h 62801"/>
                <a:gd name="connsiteX7" fmla="*/ 256918 w 341585"/>
                <a:gd name="connsiteY7" fmla="*/ 46883 h 62801"/>
                <a:gd name="connsiteX8" fmla="*/ 299251 w 341585"/>
                <a:gd name="connsiteY8" fmla="*/ 29950 h 62801"/>
                <a:gd name="connsiteX9" fmla="*/ 341585 w 341585"/>
                <a:gd name="connsiteY9" fmla="*/ 15133 h 6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1585" h="62801">
                  <a:moveTo>
                    <a:pt x="0" y="25587"/>
                  </a:moveTo>
                  <a:cubicBezTo>
                    <a:pt x="26987" y="17473"/>
                    <a:pt x="38768" y="12995"/>
                    <a:pt x="60068" y="8783"/>
                  </a:cubicBezTo>
                  <a:cubicBezTo>
                    <a:pt x="81368" y="4571"/>
                    <a:pt x="110515" y="-1448"/>
                    <a:pt x="127801" y="316"/>
                  </a:cubicBezTo>
                  <a:cubicBezTo>
                    <a:pt x="145087" y="2080"/>
                    <a:pt x="156729" y="12310"/>
                    <a:pt x="163785" y="19366"/>
                  </a:cubicBezTo>
                  <a:cubicBezTo>
                    <a:pt x="170841" y="26422"/>
                    <a:pt x="167313" y="35947"/>
                    <a:pt x="170135" y="42650"/>
                  </a:cubicBezTo>
                  <a:cubicBezTo>
                    <a:pt x="172957" y="49353"/>
                    <a:pt x="172957" y="56408"/>
                    <a:pt x="180718" y="59583"/>
                  </a:cubicBezTo>
                  <a:cubicBezTo>
                    <a:pt x="188479" y="62758"/>
                    <a:pt x="204001" y="63817"/>
                    <a:pt x="216701" y="61700"/>
                  </a:cubicBezTo>
                  <a:cubicBezTo>
                    <a:pt x="229401" y="59583"/>
                    <a:pt x="243160" y="52175"/>
                    <a:pt x="256918" y="46883"/>
                  </a:cubicBezTo>
                  <a:cubicBezTo>
                    <a:pt x="270676" y="41591"/>
                    <a:pt x="285140" y="35242"/>
                    <a:pt x="299251" y="29950"/>
                  </a:cubicBezTo>
                  <a:cubicBezTo>
                    <a:pt x="313362" y="24658"/>
                    <a:pt x="327473" y="19895"/>
                    <a:pt x="341585" y="1513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7" name="TextBox 36">
            <a:extLst>
              <a:ext uri="{FF2B5EF4-FFF2-40B4-BE49-F238E27FC236}">
                <a16:creationId xmlns:a16="http://schemas.microsoft.com/office/drawing/2014/main" id="{C59AE388-D7F0-4DC1-8D4C-23A73BB220C5}"/>
              </a:ext>
            </a:extLst>
          </p:cNvPr>
          <p:cNvSpPr txBox="1"/>
          <p:nvPr/>
        </p:nvSpPr>
        <p:spPr>
          <a:xfrm>
            <a:off x="-196792" y="44305"/>
            <a:ext cx="6315478" cy="646331"/>
          </a:xfrm>
          <a:prstGeom prst="rect">
            <a:avLst/>
          </a:prstGeom>
          <a:noFill/>
          <a:effectLst>
            <a:softEdge rad="76200"/>
          </a:effectLst>
        </p:spPr>
        <p:txBody>
          <a:bodyPr wrap="square" lIns="91440" tIns="45720" rIns="91440" bIns="45720" rtlCol="0" anchor="t">
            <a:spAutoFit/>
          </a:bodyPr>
          <a:lstStyle/>
          <a:p>
            <a:pPr algn="r"/>
            <a:r>
              <a:rPr lang="en-GB" sz="3600" dirty="0">
                <a:latin typeface="Candara"/>
                <a:ea typeface="Cambria Math"/>
              </a:rPr>
              <a:t>Chapter 6b – Protecting nature</a:t>
            </a:r>
          </a:p>
        </p:txBody>
      </p:sp>
    </p:spTree>
    <p:extLst>
      <p:ext uri="{BB962C8B-B14F-4D97-AF65-F5344CB8AC3E}">
        <p14:creationId xmlns:p14="http://schemas.microsoft.com/office/powerpoint/2010/main" val="5612243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257E4A2-83A1-4B32-9D6B-8AB58EF16B90}"/>
              </a:ext>
            </a:extLst>
          </p:cNvPr>
          <p:cNvSpPr txBox="1"/>
          <p:nvPr/>
        </p:nvSpPr>
        <p:spPr>
          <a:xfrm>
            <a:off x="4965430" y="629268"/>
            <a:ext cx="6586491" cy="1286160"/>
          </a:xfrm>
          <a:prstGeom prst="rect">
            <a:avLst/>
          </a:prstGeom>
        </p:spPr>
        <p:txBody>
          <a:bodyPr rot="0" spcFirstLastPara="0" vertOverflow="overflow" horzOverflow="overflow" vert="horz" lIns="91440" tIns="45720" rIns="91440" bIns="45720" numCol="1" spcCol="0" rtlCol="0" fromWordArt="0" anchor="b" anchorCtr="0" forceAA="0" compatLnSpc="1">
            <a:prstTxWarp prst="textNoShape">
              <a:avLst/>
            </a:prstTxWarp>
            <a:noAutofit/>
          </a:bodyPr>
          <a:lstStyle/>
          <a:p>
            <a:pPr>
              <a:lnSpc>
                <a:spcPct val="90000"/>
              </a:lnSpc>
              <a:spcBef>
                <a:spcPct val="0"/>
              </a:spcBef>
              <a:spcAft>
                <a:spcPts val="600"/>
              </a:spcAft>
            </a:pPr>
            <a:r>
              <a:rPr lang="en-GB" sz="3200" dirty="0">
                <a:latin typeface="Candara"/>
                <a:ea typeface="+mj-ea"/>
                <a:cs typeface="+mj-cs"/>
              </a:rPr>
              <a:t>Learning intentions for Chapter 6b – Protecting nature:</a:t>
            </a:r>
          </a:p>
        </p:txBody>
      </p:sp>
      <p:sp>
        <p:nvSpPr>
          <p:cNvPr id="5" name="TextBox 4">
            <a:extLst>
              <a:ext uri="{FF2B5EF4-FFF2-40B4-BE49-F238E27FC236}">
                <a16:creationId xmlns:a16="http://schemas.microsoft.com/office/drawing/2014/main" id="{B87B76EF-C727-4365-8A39-E19A1DF00A25}"/>
              </a:ext>
            </a:extLst>
          </p:cNvPr>
          <p:cNvSpPr txBox="1"/>
          <p:nvPr/>
        </p:nvSpPr>
        <p:spPr>
          <a:xfrm>
            <a:off x="4965431" y="2438400"/>
            <a:ext cx="6810558" cy="3785419"/>
          </a:xfrm>
          <a:prstGeom prst="rect">
            <a:avLst/>
          </a:prstGeom>
        </p:spPr>
        <p:txBody>
          <a:bodyPr rot="0" spcFirstLastPara="0" vertOverflow="overflow" horzOverflow="overflow" vert="horz" lIns="91440" tIns="45720" rIns="91440" bIns="45720" numCol="1" spcCol="0" rtlCol="0" fromWordArt="0" anchor="t" anchorCtr="0" forceAA="0" compatLnSpc="1">
            <a:prstTxWarp prst="textNoShape">
              <a:avLst/>
            </a:prstTxWarp>
            <a:normAutofit/>
          </a:bodyPr>
          <a:lstStyle/>
          <a:p>
            <a:pPr indent="-228600">
              <a:lnSpc>
                <a:spcPct val="90000"/>
              </a:lnSpc>
              <a:spcAft>
                <a:spcPts val="600"/>
              </a:spcAft>
              <a:buFont typeface="Arial" panose="020B0604020202020204" pitchFamily="34" charset="0"/>
              <a:buChar char="•"/>
            </a:pPr>
            <a:r>
              <a:rPr lang="en-GB" sz="2000" dirty="0">
                <a:latin typeface="Candara"/>
              </a:rPr>
              <a:t>Investigate nature around your school and neighbourhood</a:t>
            </a:r>
          </a:p>
          <a:p>
            <a:pPr>
              <a:lnSpc>
                <a:spcPct val="90000"/>
              </a:lnSpc>
              <a:spcAft>
                <a:spcPts val="600"/>
              </a:spcAft>
            </a:pPr>
            <a:endParaRPr lang="en-GB" sz="2000" dirty="0">
              <a:latin typeface="Candara"/>
            </a:endParaRPr>
          </a:p>
          <a:p>
            <a:pPr indent="-228600">
              <a:lnSpc>
                <a:spcPct val="90000"/>
              </a:lnSpc>
              <a:spcAft>
                <a:spcPts val="600"/>
              </a:spcAft>
              <a:buFont typeface="Arial" panose="020B0604020202020204" pitchFamily="34" charset="0"/>
              <a:buChar char="•"/>
            </a:pPr>
            <a:r>
              <a:rPr lang="en-GB" sz="2000" dirty="0">
                <a:latin typeface="Candara"/>
              </a:rPr>
              <a:t>Explore ways of protecting nature</a:t>
            </a:r>
          </a:p>
          <a:p>
            <a:pPr indent="-228600">
              <a:lnSpc>
                <a:spcPct val="90000"/>
              </a:lnSpc>
              <a:spcAft>
                <a:spcPts val="600"/>
              </a:spcAft>
              <a:buFont typeface="Arial" panose="020B0604020202020204" pitchFamily="34" charset="0"/>
              <a:buChar char="•"/>
            </a:pPr>
            <a:endParaRPr lang="en-GB" sz="2000" dirty="0">
              <a:latin typeface="Candara"/>
            </a:endParaRPr>
          </a:p>
          <a:p>
            <a:pPr indent="-228600">
              <a:lnSpc>
                <a:spcPct val="90000"/>
              </a:lnSpc>
              <a:spcAft>
                <a:spcPts val="600"/>
              </a:spcAft>
              <a:buFont typeface="Arial" panose="020B0604020202020204" pitchFamily="34" charset="0"/>
              <a:buChar char="•"/>
            </a:pPr>
            <a:r>
              <a:rPr lang="en-GB" sz="2000" dirty="0">
                <a:latin typeface="Candara"/>
              </a:rPr>
              <a:t>Become conservationists for the local area</a:t>
            </a:r>
          </a:p>
        </p:txBody>
      </p:sp>
      <p:pic>
        <p:nvPicPr>
          <p:cNvPr id="6" name="Picture 4">
            <a:extLst>
              <a:ext uri="{FF2B5EF4-FFF2-40B4-BE49-F238E27FC236}">
                <a16:creationId xmlns:a16="http://schemas.microsoft.com/office/drawing/2014/main" id="{D7EF1D49-8AD6-4AD4-BB8C-F0E8E0D2C701}"/>
              </a:ext>
            </a:extLst>
          </p:cNvPr>
          <p:cNvPicPr>
            <a:picLocks noChangeAspect="1"/>
          </p:cNvPicPr>
          <p:nvPr/>
        </p:nvPicPr>
        <p:blipFill rotWithShape="1">
          <a:blip r:embed="rId3"/>
          <a:srcRect l="50370" r="8045" b="3"/>
          <a:stretch/>
        </p:blipFill>
        <p:spPr>
          <a:xfrm>
            <a:off x="20" y="10"/>
            <a:ext cx="4635571" cy="6857990"/>
          </a:xfrm>
          <a:prstGeom prst="rect">
            <a:avLst/>
          </a:prstGeom>
          <a:effectLst/>
        </p:spPr>
      </p:pic>
      <p:cxnSp>
        <p:nvCxnSpPr>
          <p:cNvPr id="43" name="Straight Connector 42"/>
          <p:cNvCxnSpPr/>
          <p:nvPr/>
        </p:nvCxnSpPr>
        <p:spPr>
          <a:xfrm flipV="1">
            <a:off x="5056632" y="2121408"/>
            <a:ext cx="6355080" cy="0"/>
          </a:xfrm>
          <a:prstGeom prst="line">
            <a:avLst/>
          </a:prstGeom>
          <a:ln w="28575">
            <a:solidFill>
              <a:srgbClr val="F6D935"/>
            </a:solidFill>
          </a:ln>
        </p:spPr>
        <p:style>
          <a:lnRef idx="1">
            <a:schemeClr val="accent1"/>
          </a:lnRef>
          <a:fillRef idx="0">
            <a:schemeClr val="accent1"/>
          </a:fillRef>
          <a:effectRef idx="0">
            <a:schemeClr val="accent1"/>
          </a:effectRef>
          <a:fontRef idx="minor">
            <a:schemeClr val="tx1"/>
          </a:fontRef>
        </p:style>
      </p:cxnSp>
      <p:pic>
        <p:nvPicPr>
          <p:cNvPr id="40" name="Picture 39">
            <a:extLst>
              <a:ext uri="{FF2B5EF4-FFF2-40B4-BE49-F238E27FC236}">
                <a16:creationId xmlns:a16="http://schemas.microsoft.com/office/drawing/2014/main" id="{A49BECFA-F181-4787-9616-C8A13A34EE95}"/>
              </a:ext>
            </a:extLst>
          </p:cNvPr>
          <p:cNvPicPr>
            <a:picLocks noChangeAspect="1"/>
          </p:cNvPicPr>
          <p:nvPr/>
        </p:nvPicPr>
        <p:blipFill rotWithShape="1">
          <a:blip r:embed="rId4"/>
          <a:srcRect r="7032"/>
          <a:stretch/>
        </p:blipFill>
        <p:spPr>
          <a:xfrm>
            <a:off x="9571244" y="39333"/>
            <a:ext cx="2541115" cy="891935"/>
          </a:xfrm>
          <a:prstGeom prst="rect">
            <a:avLst/>
          </a:prstGeom>
        </p:spPr>
      </p:pic>
      <p:grpSp>
        <p:nvGrpSpPr>
          <p:cNvPr id="7" name="Group 6">
            <a:extLst>
              <a:ext uri="{FF2B5EF4-FFF2-40B4-BE49-F238E27FC236}">
                <a16:creationId xmlns:a16="http://schemas.microsoft.com/office/drawing/2014/main" id="{747096B7-4264-F54F-0C71-771E7A2E9336}"/>
              </a:ext>
            </a:extLst>
          </p:cNvPr>
          <p:cNvGrpSpPr/>
          <p:nvPr/>
        </p:nvGrpSpPr>
        <p:grpSpPr>
          <a:xfrm rot="5400000">
            <a:off x="8523533" y="2828967"/>
            <a:ext cx="246221" cy="7847520"/>
            <a:chOff x="290261" y="769563"/>
            <a:chExt cx="246221" cy="7847520"/>
          </a:xfrm>
        </p:grpSpPr>
        <p:pic>
          <p:nvPicPr>
            <p:cNvPr id="8" name="Graphic 1">
              <a:extLst>
                <a:ext uri="{FF2B5EF4-FFF2-40B4-BE49-F238E27FC236}">
                  <a16:creationId xmlns:a16="http://schemas.microsoft.com/office/drawing/2014/main" id="{7D23F41A-AB5D-BB0F-EBF2-4FDABB6B911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126114" y="8276406"/>
              <a:ext cx="504825" cy="176530"/>
            </a:xfrm>
            <a:prstGeom prst="rect">
              <a:avLst/>
            </a:prstGeom>
          </p:spPr>
        </p:pic>
        <p:sp>
          <p:nvSpPr>
            <p:cNvPr id="9" name="Rectangle 3">
              <a:extLst>
                <a:ext uri="{FF2B5EF4-FFF2-40B4-BE49-F238E27FC236}">
                  <a16:creationId xmlns:a16="http://schemas.microsoft.com/office/drawing/2014/main" id="{30B92EFF-2B27-1563-2D07-3EA0C7132AA5}"/>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6728380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71DAFF"/>
        </a:solidFill>
        <a:effectLst/>
      </p:bgPr>
    </p:bg>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44DEB07C-AC0E-4531-A5F0-BF6F47338D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64526" y="3616954"/>
            <a:ext cx="2977803" cy="2977803"/>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3C69E434-EE8B-4C83-B371-93ED281B60A5}"/>
              </a:ext>
            </a:extLst>
          </p:cNvPr>
          <p:cNvSpPr txBox="1"/>
          <p:nvPr/>
        </p:nvSpPr>
        <p:spPr>
          <a:xfrm>
            <a:off x="4520402" y="2212660"/>
            <a:ext cx="3259266" cy="1569660"/>
          </a:xfrm>
          <a:prstGeom prst="rect">
            <a:avLst/>
          </a:prstGeom>
          <a:noFill/>
        </p:spPr>
        <p:txBody>
          <a:bodyPr wrap="square" rtlCol="0">
            <a:spAutoFit/>
          </a:bodyPr>
          <a:lstStyle/>
          <a:p>
            <a:pPr algn="ctr"/>
            <a:r>
              <a:rPr lang="en-GB" sz="4800" dirty="0">
                <a:latin typeface="Candara" panose="020E0502030303020204" pitchFamily="34" charset="0"/>
              </a:rPr>
              <a:t>Nature survey</a:t>
            </a:r>
          </a:p>
        </p:txBody>
      </p:sp>
      <p:pic>
        <p:nvPicPr>
          <p:cNvPr id="3" name="Picture 4">
            <a:extLst>
              <a:ext uri="{FF2B5EF4-FFF2-40B4-BE49-F238E27FC236}">
                <a16:creationId xmlns:a16="http://schemas.microsoft.com/office/drawing/2014/main" id="{7D6C115B-3688-4F0F-97D8-88C4D55607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75540" y="263243"/>
            <a:ext cx="1762913" cy="176291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a:extLst>
              <a:ext uri="{FF2B5EF4-FFF2-40B4-BE49-F238E27FC236}">
                <a16:creationId xmlns:a16="http://schemas.microsoft.com/office/drawing/2014/main" id="{4AA15D7B-FAE8-47F2-B66A-6350E8123D6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42329" y="1462279"/>
            <a:ext cx="1762913" cy="1762913"/>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DB09F8D4-AEED-439C-BDD4-F5859E98176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68680" y="1305168"/>
            <a:ext cx="1351722" cy="1351722"/>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8CCD6B06-2AB1-414B-8427-98651A487FA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0009511">
            <a:off x="408945" y="2468240"/>
            <a:ext cx="729808" cy="72980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0">
            <a:extLst>
              <a:ext uri="{FF2B5EF4-FFF2-40B4-BE49-F238E27FC236}">
                <a16:creationId xmlns:a16="http://schemas.microsoft.com/office/drawing/2014/main" id="{95CA9E2E-88D1-47E1-94EF-DA31BFF22F5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0009511">
            <a:off x="1306155" y="2584314"/>
            <a:ext cx="729808" cy="729808"/>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a:extLst>
              <a:ext uri="{FF2B5EF4-FFF2-40B4-BE49-F238E27FC236}">
                <a16:creationId xmlns:a16="http://schemas.microsoft.com/office/drawing/2014/main" id="{D3B497A0-AFC4-492E-8D08-B3F47DB5981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44541" y="4510356"/>
            <a:ext cx="1975022" cy="1975022"/>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a:extLst>
              <a:ext uri="{FF2B5EF4-FFF2-40B4-BE49-F238E27FC236}">
                <a16:creationId xmlns:a16="http://schemas.microsoft.com/office/drawing/2014/main" id="{7A72D5AA-B450-478A-9C76-7B47B16E000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099802" y="3725901"/>
            <a:ext cx="1460317" cy="1460317"/>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a:extLst>
              <a:ext uri="{FF2B5EF4-FFF2-40B4-BE49-F238E27FC236}">
                <a16:creationId xmlns:a16="http://schemas.microsoft.com/office/drawing/2014/main" id="{FA659C1E-8E68-4D65-BB63-49452BAE2D12}"/>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35" y="4851269"/>
            <a:ext cx="1975022" cy="1975022"/>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a:extLst>
              <a:ext uri="{FF2B5EF4-FFF2-40B4-BE49-F238E27FC236}">
                <a16:creationId xmlns:a16="http://schemas.microsoft.com/office/drawing/2014/main" id="{91937E32-BE99-4842-8489-7446454D67ED}"/>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456658" y="4510356"/>
            <a:ext cx="1351723" cy="1351723"/>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a:extLst>
              <a:ext uri="{FF2B5EF4-FFF2-40B4-BE49-F238E27FC236}">
                <a16:creationId xmlns:a16="http://schemas.microsoft.com/office/drawing/2014/main" id="{6E1BFE75-CC58-4885-AFC2-C551A2DABBE7}"/>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rot="2024861">
            <a:off x="1432150" y="655291"/>
            <a:ext cx="978816" cy="978816"/>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Group 13">
            <a:extLst>
              <a:ext uri="{FF2B5EF4-FFF2-40B4-BE49-F238E27FC236}">
                <a16:creationId xmlns:a16="http://schemas.microsoft.com/office/drawing/2014/main" id="{8E3B2E24-9EB3-7719-7E03-7CB9BA111520}"/>
              </a:ext>
            </a:extLst>
          </p:cNvPr>
          <p:cNvGrpSpPr/>
          <p:nvPr/>
        </p:nvGrpSpPr>
        <p:grpSpPr>
          <a:xfrm rot="5400000">
            <a:off x="8523533" y="2828967"/>
            <a:ext cx="246221" cy="7847520"/>
            <a:chOff x="290261" y="769563"/>
            <a:chExt cx="246221" cy="7847520"/>
          </a:xfrm>
        </p:grpSpPr>
        <p:pic>
          <p:nvPicPr>
            <p:cNvPr id="16" name="Graphic 1">
              <a:extLst>
                <a:ext uri="{FF2B5EF4-FFF2-40B4-BE49-F238E27FC236}">
                  <a16:creationId xmlns:a16="http://schemas.microsoft.com/office/drawing/2014/main" id="{E2F24C14-4183-E017-DB1E-E1980BF67976}"/>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rot="16200000">
              <a:off x="126114" y="8276406"/>
              <a:ext cx="504825" cy="176530"/>
            </a:xfrm>
            <a:prstGeom prst="rect">
              <a:avLst/>
            </a:prstGeom>
          </p:spPr>
        </p:pic>
        <p:sp>
          <p:nvSpPr>
            <p:cNvPr id="17" name="Rectangle 3">
              <a:extLst>
                <a:ext uri="{FF2B5EF4-FFF2-40B4-BE49-F238E27FC236}">
                  <a16:creationId xmlns:a16="http://schemas.microsoft.com/office/drawing/2014/main" id="{285B9A40-A065-64F4-1BF5-A3C72993619B}"/>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15"/>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4706462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62ACA6"/>
        </a:solidFill>
        <a:effectLst/>
      </p:bgPr>
    </p:bg>
    <p:spTree>
      <p:nvGrpSpPr>
        <p:cNvPr id="1" name=""/>
        <p:cNvGrpSpPr/>
        <p:nvPr/>
      </p:nvGrpSpPr>
      <p:grpSpPr>
        <a:xfrm>
          <a:off x="0" y="0"/>
          <a:ext cx="0" cy="0"/>
          <a:chOff x="0" y="0"/>
          <a:chExt cx="0" cy="0"/>
        </a:xfrm>
      </p:grpSpPr>
      <p:pic>
        <p:nvPicPr>
          <p:cNvPr id="9218" name="Picture 2" descr="How to Reduce Your Carbon Footprint - A Year of Living Better Guides - The  New York Times">
            <a:extLst>
              <a:ext uri="{FF2B5EF4-FFF2-40B4-BE49-F238E27FC236}">
                <a16:creationId xmlns:a16="http://schemas.microsoft.com/office/drawing/2014/main" id="{330DECA9-C923-4DED-BE9F-941C988DF5CD}"/>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008833" y="55033"/>
            <a:ext cx="10204451" cy="680296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D037B5CA-8563-40AB-AA23-7DA695CF87A3}"/>
              </a:ext>
            </a:extLst>
          </p:cNvPr>
          <p:cNvSpPr txBox="1"/>
          <p:nvPr/>
        </p:nvSpPr>
        <p:spPr>
          <a:xfrm>
            <a:off x="38100" y="457200"/>
            <a:ext cx="1765300" cy="1754326"/>
          </a:xfrm>
          <a:prstGeom prst="rect">
            <a:avLst/>
          </a:prstGeom>
          <a:noFill/>
        </p:spPr>
        <p:txBody>
          <a:bodyPr wrap="square" rtlCol="0">
            <a:spAutoFit/>
          </a:bodyPr>
          <a:lstStyle/>
          <a:p>
            <a:pPr algn="ctr"/>
            <a:r>
              <a:rPr lang="en-GB" sz="3600" dirty="0">
                <a:latin typeface="Candara" panose="020E0502030303020204" pitchFamily="34" charset="0"/>
              </a:rPr>
              <a:t>Ideas to protect nature</a:t>
            </a:r>
          </a:p>
        </p:txBody>
      </p:sp>
      <p:grpSp>
        <p:nvGrpSpPr>
          <p:cNvPr id="4" name="Group 3">
            <a:extLst>
              <a:ext uri="{FF2B5EF4-FFF2-40B4-BE49-F238E27FC236}">
                <a16:creationId xmlns:a16="http://schemas.microsoft.com/office/drawing/2014/main" id="{AFC509E5-90EA-A85E-06B7-D96D7C849677}"/>
              </a:ext>
            </a:extLst>
          </p:cNvPr>
          <p:cNvGrpSpPr/>
          <p:nvPr/>
        </p:nvGrpSpPr>
        <p:grpSpPr>
          <a:xfrm rot="5400000">
            <a:off x="8523533" y="2828967"/>
            <a:ext cx="246221" cy="7847520"/>
            <a:chOff x="290261" y="769563"/>
            <a:chExt cx="246221" cy="7847520"/>
          </a:xfrm>
        </p:grpSpPr>
        <p:pic>
          <p:nvPicPr>
            <p:cNvPr id="5" name="Graphic 1">
              <a:extLst>
                <a:ext uri="{FF2B5EF4-FFF2-40B4-BE49-F238E27FC236}">
                  <a16:creationId xmlns:a16="http://schemas.microsoft.com/office/drawing/2014/main" id="{7041CC13-4724-956E-1902-EB0C5735D60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26114" y="8276406"/>
              <a:ext cx="504825" cy="176530"/>
            </a:xfrm>
            <a:prstGeom prst="rect">
              <a:avLst/>
            </a:prstGeom>
          </p:spPr>
        </p:pic>
        <p:sp>
          <p:nvSpPr>
            <p:cNvPr id="6" name="Rectangle 3">
              <a:extLst>
                <a:ext uri="{FF2B5EF4-FFF2-40B4-BE49-F238E27FC236}">
                  <a16:creationId xmlns:a16="http://schemas.microsoft.com/office/drawing/2014/main" id="{1AAB8FCD-BD5E-33D7-E336-CD9CAB96588A}"/>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4667560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9CF7E8"/>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37B5CA-8563-40AB-AA23-7DA695CF87A3}"/>
              </a:ext>
            </a:extLst>
          </p:cNvPr>
          <p:cNvSpPr txBox="1"/>
          <p:nvPr/>
        </p:nvSpPr>
        <p:spPr>
          <a:xfrm>
            <a:off x="2583592" y="37412"/>
            <a:ext cx="6782829" cy="646331"/>
          </a:xfrm>
          <a:prstGeom prst="rect">
            <a:avLst/>
          </a:prstGeom>
          <a:noFill/>
        </p:spPr>
        <p:txBody>
          <a:bodyPr wrap="square" rtlCol="0">
            <a:spAutoFit/>
          </a:bodyPr>
          <a:lstStyle/>
          <a:p>
            <a:pPr algn="ctr"/>
            <a:r>
              <a:rPr lang="en-GB" sz="3600" dirty="0">
                <a:latin typeface="Candara" panose="020E0502030303020204" pitchFamily="34" charset="0"/>
              </a:rPr>
              <a:t>Ideas to protect nature</a:t>
            </a:r>
          </a:p>
        </p:txBody>
      </p:sp>
      <p:pic>
        <p:nvPicPr>
          <p:cNvPr id="10242" name="Picture 2" descr="American Forests Co-Authors New Study on the Impacts of Forest Management  on Soil Carbon - American Forests">
            <a:extLst>
              <a:ext uri="{FF2B5EF4-FFF2-40B4-BE49-F238E27FC236}">
                <a16:creationId xmlns:a16="http://schemas.microsoft.com/office/drawing/2014/main" id="{00782E40-C77F-4BB3-A784-C7108FB8D221}"/>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0" y="762001"/>
            <a:ext cx="12192000" cy="6096000"/>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a:extLst>
              <a:ext uri="{FF2B5EF4-FFF2-40B4-BE49-F238E27FC236}">
                <a16:creationId xmlns:a16="http://schemas.microsoft.com/office/drawing/2014/main" id="{0F935440-76E1-27C6-1E7D-F2BA0F674DBC}"/>
              </a:ext>
            </a:extLst>
          </p:cNvPr>
          <p:cNvGrpSpPr/>
          <p:nvPr/>
        </p:nvGrpSpPr>
        <p:grpSpPr>
          <a:xfrm rot="5400000">
            <a:off x="8523533" y="2828967"/>
            <a:ext cx="246221" cy="7847520"/>
            <a:chOff x="290261" y="769563"/>
            <a:chExt cx="246221" cy="7847520"/>
          </a:xfrm>
        </p:grpSpPr>
        <p:pic>
          <p:nvPicPr>
            <p:cNvPr id="5" name="Graphic 1">
              <a:extLst>
                <a:ext uri="{FF2B5EF4-FFF2-40B4-BE49-F238E27FC236}">
                  <a16:creationId xmlns:a16="http://schemas.microsoft.com/office/drawing/2014/main" id="{217BFC63-3B19-4250-AF89-CA252452269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26114" y="8276406"/>
              <a:ext cx="504825" cy="176530"/>
            </a:xfrm>
            <a:prstGeom prst="rect">
              <a:avLst/>
            </a:prstGeom>
          </p:spPr>
        </p:pic>
        <p:sp>
          <p:nvSpPr>
            <p:cNvPr id="6" name="Rectangle 3">
              <a:extLst>
                <a:ext uri="{FF2B5EF4-FFF2-40B4-BE49-F238E27FC236}">
                  <a16:creationId xmlns:a16="http://schemas.microsoft.com/office/drawing/2014/main" id="{A42F9EBB-6191-842D-0B60-4A617F9F0D08}"/>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9599205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yellow neon light signage">
            <a:extLst>
              <a:ext uri="{FF2B5EF4-FFF2-40B4-BE49-F238E27FC236}">
                <a16:creationId xmlns:a16="http://schemas.microsoft.com/office/drawing/2014/main" id="{43118DA6-7367-4086-AE26-1CDB3C04B22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1555" b="3445"/>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7ABAF594-0BB6-4D71-BFB1-90CE29D6C55B}"/>
              </a:ext>
            </a:extLst>
          </p:cNvPr>
          <p:cNvSpPr/>
          <p:nvPr/>
        </p:nvSpPr>
        <p:spPr>
          <a:xfrm>
            <a:off x="-82193" y="-30822"/>
            <a:ext cx="12380359" cy="6945330"/>
          </a:xfrm>
          <a:prstGeom prst="rect">
            <a:avLst/>
          </a:prstGeom>
          <a:solidFill>
            <a:schemeClr val="bg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ndara" panose="020E0502030303020204" pitchFamily="34" charset="0"/>
              <a:ea typeface="+mn-ea"/>
              <a:cs typeface="+mn-cs"/>
            </a:endParaRPr>
          </a:p>
        </p:txBody>
      </p:sp>
      <p:sp>
        <p:nvSpPr>
          <p:cNvPr id="3" name="Rectangle 2">
            <a:extLst>
              <a:ext uri="{FF2B5EF4-FFF2-40B4-BE49-F238E27FC236}">
                <a16:creationId xmlns:a16="http://schemas.microsoft.com/office/drawing/2014/main" id="{D07F0AED-A7EC-6434-5808-AA4BF326FC73}"/>
              </a:ext>
            </a:extLst>
          </p:cNvPr>
          <p:cNvSpPr/>
          <p:nvPr/>
        </p:nvSpPr>
        <p:spPr>
          <a:xfrm>
            <a:off x="-1" y="391660"/>
            <a:ext cx="12191979" cy="7448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E12396C4-F93A-459A-BD65-02A321E8A7B5}"/>
              </a:ext>
            </a:extLst>
          </p:cNvPr>
          <p:cNvSpPr txBox="1"/>
          <p:nvPr/>
        </p:nvSpPr>
        <p:spPr>
          <a:xfrm>
            <a:off x="523875" y="425950"/>
            <a:ext cx="11210925" cy="744836"/>
          </a:xfrm>
          <a:prstGeom prst="rect">
            <a:avLst/>
          </a:prstGeom>
        </p:spPr>
        <p:txBody>
          <a:bodyPr rot="0" spcFirstLastPara="0" vertOverflow="overflow" horzOverflow="overflow" vert="horz" lIns="91440" tIns="45720" rIns="91440" bIns="45720" numCol="1" spcCol="0" rtlCol="0" fromWordArt="0" anchor="ctr" anchorCtr="0" forceAA="0" compatLnSpc="1">
            <a:prstTxWarp prst="textNoShape">
              <a:avLst/>
            </a:prstTxWarp>
            <a:norm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4000" b="1" i="0" u="none" strike="noStrike" kern="1200" cap="none" spc="0" normalizeH="0" baseline="0" noProof="0" dirty="0">
                <a:ln>
                  <a:noFill/>
                </a:ln>
                <a:solidFill>
                  <a:prstClr val="black">
                    <a:lumMod val="85000"/>
                    <a:lumOff val="15000"/>
                  </a:prstClr>
                </a:solidFill>
                <a:effectLst/>
                <a:uLnTx/>
                <a:uFillTx/>
                <a:latin typeface="Candara" panose="020E0502030303020204" pitchFamily="34" charset="0"/>
                <a:ea typeface="+mn-ea"/>
                <a:cs typeface="+mn-cs"/>
              </a:rPr>
              <a:t>Our Inspiring </a:t>
            </a:r>
            <a:r>
              <a:rPr kumimoji="0" lang="en-US" sz="4000" b="1" i="0" u="sng" strike="noStrike" kern="1200" cap="none" spc="0" normalizeH="0" baseline="0" noProof="0" dirty="0">
                <a:ln>
                  <a:noFill/>
                </a:ln>
                <a:solidFill>
                  <a:prstClr val="black">
                    <a:lumMod val="85000"/>
                    <a:lumOff val="15000"/>
                  </a:prstClr>
                </a:solidFill>
                <a:effectLst/>
                <a:uLnTx/>
                <a:uFillTx/>
                <a:latin typeface="Candara" panose="020E0502030303020204" pitchFamily="34" charset="0"/>
                <a:ea typeface="+mn-ea"/>
                <a:cs typeface="+mn-cs"/>
              </a:rPr>
              <a:t>Sustain/Ed Changemakers</a:t>
            </a:r>
          </a:p>
        </p:txBody>
      </p:sp>
      <p:sp>
        <p:nvSpPr>
          <p:cNvPr id="12" name="TextBox 11">
            <a:extLst>
              <a:ext uri="{FF2B5EF4-FFF2-40B4-BE49-F238E27FC236}">
                <a16:creationId xmlns:a16="http://schemas.microsoft.com/office/drawing/2014/main" id="{9D79CD4C-9E2F-4DB5-8F39-E7086FEA4EF8}"/>
              </a:ext>
            </a:extLst>
          </p:cNvPr>
          <p:cNvSpPr txBox="1"/>
          <p:nvPr/>
        </p:nvSpPr>
        <p:spPr>
          <a:xfrm>
            <a:off x="873146" y="5769000"/>
            <a:ext cx="4443561" cy="744836"/>
          </a:xfrm>
          <a:prstGeom prst="rect">
            <a:avLst/>
          </a:prstGeom>
        </p:spPr>
        <p:txBody>
          <a:bodyPr rot="0" spcFirstLastPara="0" vertOverflow="overflow" horzOverflow="overflow" vert="horz" lIns="91440" tIns="45720" rIns="91440" bIns="45720" numCol="1" spcCol="0" rtlCol="0" fromWordArt="0" anchor="ctr" anchorCtr="0" forceAA="0" compatLnSpc="1">
            <a:prstTxWarp prst="textNoShape">
              <a:avLst/>
            </a:prstTxWarp>
            <a:normAutofit/>
          </a:bodyPr>
          <a:lstStyle/>
          <a:p>
            <a:pPr lvl="0" algn="ctr">
              <a:lnSpc>
                <a:spcPct val="90000"/>
              </a:lnSpc>
              <a:spcBef>
                <a:spcPct val="0"/>
              </a:spcBef>
              <a:spcAft>
                <a:spcPts val="600"/>
              </a:spcAft>
              <a:defRPr/>
            </a:pPr>
            <a:r>
              <a:rPr lang="en-GB" sz="3200" dirty="0" err="1">
                <a:solidFill>
                  <a:srgbClr val="000000"/>
                </a:solidFill>
                <a:latin typeface="Candara" panose="020E0502030303020204" pitchFamily="34" charset="0"/>
              </a:rPr>
              <a:t>Doorae</a:t>
            </a:r>
            <a:endParaRPr kumimoji="0" lang="en-US" sz="3200" i="0" strike="noStrike" kern="1200" cap="none" spc="0" normalizeH="0" baseline="0" noProof="0" dirty="0">
              <a:ln>
                <a:noFill/>
              </a:ln>
              <a:solidFill>
                <a:prstClr val="black">
                  <a:lumMod val="85000"/>
                  <a:lumOff val="15000"/>
                </a:prstClr>
              </a:solidFill>
              <a:effectLst/>
              <a:uLnTx/>
              <a:uFillTx/>
              <a:latin typeface="Candara" panose="020E0502030303020204" pitchFamily="34" charset="0"/>
            </a:endParaRPr>
          </a:p>
        </p:txBody>
      </p:sp>
      <p:pic>
        <p:nvPicPr>
          <p:cNvPr id="8" name="Picture 7">
            <a:extLst>
              <a:ext uri="{FF2B5EF4-FFF2-40B4-BE49-F238E27FC236}">
                <a16:creationId xmlns:a16="http://schemas.microsoft.com/office/drawing/2014/main" id="{CE01E862-20A1-45A9-B09C-EA764B6D40E6}"/>
              </a:ext>
            </a:extLst>
          </p:cNvPr>
          <p:cNvPicPr>
            <a:picLocks noChangeAspect="1"/>
          </p:cNvPicPr>
          <p:nvPr/>
        </p:nvPicPr>
        <p:blipFill rotWithShape="1">
          <a:blip r:embed="rId4"/>
          <a:srcRect l="24122" t="14180" r="24594" b="13333"/>
          <a:stretch/>
        </p:blipFill>
        <p:spPr>
          <a:xfrm>
            <a:off x="523874" y="1542414"/>
            <a:ext cx="5142107" cy="4088292"/>
          </a:xfrm>
          <a:prstGeom prst="rect">
            <a:avLst/>
          </a:prstGeom>
        </p:spPr>
      </p:pic>
      <p:pic>
        <p:nvPicPr>
          <p:cNvPr id="10" name="Picture 9">
            <a:extLst>
              <a:ext uri="{FF2B5EF4-FFF2-40B4-BE49-F238E27FC236}">
                <a16:creationId xmlns:a16="http://schemas.microsoft.com/office/drawing/2014/main" id="{FFF68031-020F-4AEE-8773-B2DFB47DBD0C}"/>
              </a:ext>
            </a:extLst>
          </p:cNvPr>
          <p:cNvPicPr>
            <a:picLocks noChangeAspect="1"/>
          </p:cNvPicPr>
          <p:nvPr/>
        </p:nvPicPr>
        <p:blipFill rotWithShape="1">
          <a:blip r:embed="rId5"/>
          <a:srcRect l="7806" t="13058" r="39607" b="12614"/>
          <a:stretch/>
        </p:blipFill>
        <p:spPr>
          <a:xfrm>
            <a:off x="6526019" y="1542414"/>
            <a:ext cx="5142107" cy="4088292"/>
          </a:xfrm>
          <a:prstGeom prst="rect">
            <a:avLst/>
          </a:prstGeom>
        </p:spPr>
      </p:pic>
      <p:sp>
        <p:nvSpPr>
          <p:cNvPr id="13" name="TextBox 12">
            <a:extLst>
              <a:ext uri="{FF2B5EF4-FFF2-40B4-BE49-F238E27FC236}">
                <a16:creationId xmlns:a16="http://schemas.microsoft.com/office/drawing/2014/main" id="{DE88CED0-767C-4036-9897-321BF832E298}"/>
              </a:ext>
            </a:extLst>
          </p:cNvPr>
          <p:cNvSpPr txBox="1"/>
          <p:nvPr/>
        </p:nvSpPr>
        <p:spPr>
          <a:xfrm>
            <a:off x="6875295" y="5769000"/>
            <a:ext cx="4443561" cy="744836"/>
          </a:xfrm>
          <a:prstGeom prst="rect">
            <a:avLst/>
          </a:prstGeom>
        </p:spPr>
        <p:txBody>
          <a:bodyPr rot="0" spcFirstLastPara="0" vertOverflow="overflow" horzOverflow="overflow" vert="horz" lIns="91440" tIns="45720" rIns="91440" bIns="45720" numCol="1" spcCol="0" rtlCol="0" fromWordArt="0" anchor="ctr" anchorCtr="0" forceAA="0" compatLnSpc="1">
            <a:prstTxWarp prst="textNoShape">
              <a:avLst/>
            </a:prstTxWarp>
            <a:normAutofit/>
          </a:bodyPr>
          <a:lstStyle/>
          <a:p>
            <a:pPr lvl="0" algn="ctr">
              <a:lnSpc>
                <a:spcPct val="90000"/>
              </a:lnSpc>
              <a:spcBef>
                <a:spcPct val="0"/>
              </a:spcBef>
              <a:spcAft>
                <a:spcPts val="600"/>
              </a:spcAft>
              <a:defRPr/>
            </a:pPr>
            <a:r>
              <a:rPr lang="en-GB" sz="3200" dirty="0" err="1">
                <a:solidFill>
                  <a:srgbClr val="000000"/>
                </a:solidFill>
                <a:latin typeface="Candara" panose="020E0502030303020204" pitchFamily="34" charset="0"/>
              </a:rPr>
              <a:t>Awapy</a:t>
            </a:r>
            <a:endParaRPr kumimoji="0" lang="en-US" sz="3200" i="0" strike="noStrike" kern="1200" cap="none" spc="0" normalizeH="0" baseline="0" noProof="0" dirty="0">
              <a:ln>
                <a:noFill/>
              </a:ln>
              <a:solidFill>
                <a:prstClr val="black">
                  <a:lumMod val="85000"/>
                  <a:lumOff val="15000"/>
                </a:prstClr>
              </a:solidFill>
              <a:effectLst/>
              <a:uLnTx/>
              <a:uFillTx/>
              <a:latin typeface="Candara" panose="020E0502030303020204" pitchFamily="34" charset="0"/>
            </a:endParaRPr>
          </a:p>
        </p:txBody>
      </p:sp>
      <p:grpSp>
        <p:nvGrpSpPr>
          <p:cNvPr id="9" name="Group 8">
            <a:extLst>
              <a:ext uri="{FF2B5EF4-FFF2-40B4-BE49-F238E27FC236}">
                <a16:creationId xmlns:a16="http://schemas.microsoft.com/office/drawing/2014/main" id="{73AD8818-5629-D923-915C-6D0BA640799A}"/>
              </a:ext>
            </a:extLst>
          </p:cNvPr>
          <p:cNvGrpSpPr/>
          <p:nvPr/>
        </p:nvGrpSpPr>
        <p:grpSpPr>
          <a:xfrm rot="5400000">
            <a:off x="8523533" y="2828967"/>
            <a:ext cx="246221" cy="7847520"/>
            <a:chOff x="290261" y="769563"/>
            <a:chExt cx="246221" cy="7847520"/>
          </a:xfrm>
        </p:grpSpPr>
        <p:pic>
          <p:nvPicPr>
            <p:cNvPr id="11" name="Graphic 1">
              <a:extLst>
                <a:ext uri="{FF2B5EF4-FFF2-40B4-BE49-F238E27FC236}">
                  <a16:creationId xmlns:a16="http://schemas.microsoft.com/office/drawing/2014/main" id="{A3460152-AD2C-C2FD-1417-581859B3D93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16200000">
              <a:off x="126114" y="8276406"/>
              <a:ext cx="504825" cy="176530"/>
            </a:xfrm>
            <a:prstGeom prst="rect">
              <a:avLst/>
            </a:prstGeom>
          </p:spPr>
        </p:pic>
        <p:sp>
          <p:nvSpPr>
            <p:cNvPr id="14" name="Rectangle 3">
              <a:extLst>
                <a:ext uri="{FF2B5EF4-FFF2-40B4-BE49-F238E27FC236}">
                  <a16:creationId xmlns:a16="http://schemas.microsoft.com/office/drawing/2014/main" id="{2D124B25-8075-2E60-33DA-D6AB981172A7}"/>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8"/>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194392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Doorae Shin, 2014 Brower Youth Award Winner">
            <a:hlinkClick r:id="" action="ppaction://media"/>
            <a:extLst>
              <a:ext uri="{FF2B5EF4-FFF2-40B4-BE49-F238E27FC236}">
                <a16:creationId xmlns:a16="http://schemas.microsoft.com/office/drawing/2014/main" id="{288138A5-82C7-4A31-BFD7-4D28EC49F705}"/>
              </a:ext>
            </a:extLst>
          </p:cNvPr>
          <p:cNvPicPr>
            <a:picLocks noRot="1" noChangeAspect="1"/>
          </p:cNvPicPr>
          <p:nvPr>
            <a:videoFile r:link="rId1"/>
          </p:nvPr>
        </p:nvPicPr>
        <p:blipFill>
          <a:blip r:embed="rId4"/>
          <a:stretch>
            <a:fillRect/>
          </a:stretch>
        </p:blipFill>
        <p:spPr>
          <a:xfrm>
            <a:off x="289560" y="0"/>
            <a:ext cx="11612880" cy="6561277"/>
          </a:xfrm>
          <a:prstGeom prst="rect">
            <a:avLst/>
          </a:prstGeom>
        </p:spPr>
      </p:pic>
      <p:grpSp>
        <p:nvGrpSpPr>
          <p:cNvPr id="3" name="Group 2">
            <a:extLst>
              <a:ext uri="{FF2B5EF4-FFF2-40B4-BE49-F238E27FC236}">
                <a16:creationId xmlns:a16="http://schemas.microsoft.com/office/drawing/2014/main" id="{62BF7BA2-C214-534E-BD8E-43B7A8FD8E26}"/>
              </a:ext>
            </a:extLst>
          </p:cNvPr>
          <p:cNvGrpSpPr/>
          <p:nvPr/>
        </p:nvGrpSpPr>
        <p:grpSpPr>
          <a:xfrm rot="5400000">
            <a:off x="8523533" y="2828967"/>
            <a:ext cx="246221" cy="7847520"/>
            <a:chOff x="290261" y="769563"/>
            <a:chExt cx="246221" cy="7847520"/>
          </a:xfrm>
        </p:grpSpPr>
        <p:pic>
          <p:nvPicPr>
            <p:cNvPr id="4" name="Graphic 1">
              <a:extLst>
                <a:ext uri="{FF2B5EF4-FFF2-40B4-BE49-F238E27FC236}">
                  <a16:creationId xmlns:a16="http://schemas.microsoft.com/office/drawing/2014/main" id="{FA5650B8-FA14-645C-182B-E50A4B2AB97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126114" y="8276406"/>
              <a:ext cx="504825" cy="176530"/>
            </a:xfrm>
            <a:prstGeom prst="rect">
              <a:avLst/>
            </a:prstGeom>
          </p:spPr>
        </p:pic>
        <p:sp>
          <p:nvSpPr>
            <p:cNvPr id="5" name="Rectangle 3">
              <a:extLst>
                <a:ext uri="{FF2B5EF4-FFF2-40B4-BE49-F238E27FC236}">
                  <a16:creationId xmlns:a16="http://schemas.microsoft.com/office/drawing/2014/main" id="{37D24B44-6B3B-6A69-DA21-DB2C03672DCA}"/>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304213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349805B8078314CAC66F6C26B8B99EF" ma:contentTypeVersion="16" ma:contentTypeDescription="Create a new document." ma:contentTypeScope="" ma:versionID="cfcf4f4e916aff1701b820ddd8348c34">
  <xsd:schema xmlns:xsd="http://www.w3.org/2001/XMLSchema" xmlns:xs="http://www.w3.org/2001/XMLSchema" xmlns:p="http://schemas.microsoft.com/office/2006/metadata/properties" xmlns:ns2="3eef294e-cd3d-4a58-acc5-ebec39260d5f" xmlns:ns3="dccccb7d-5873-4e87-8ded-e4f866469b19" targetNamespace="http://schemas.microsoft.com/office/2006/metadata/properties" ma:root="true" ma:fieldsID="66c6c3468bb749bc573cb1727021c235" ns2:_="" ns3:_="">
    <xsd:import namespace="3eef294e-cd3d-4a58-acc5-ebec39260d5f"/>
    <xsd:import namespace="dccccb7d-5873-4e87-8ded-e4f866469b1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eef294e-cd3d-4a58-acc5-ebec39260d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0d9ded99-a765-4dd9-8594-d3fb6fe11df6"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dccccb7d-5873-4e87-8ded-e4f866469b1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8c41a86b-8032-4279-85e0-26af348cfd13}" ma:internalName="TaxCatchAll" ma:showField="CatchAllData" ma:web="dccccb7d-5873-4e87-8ded-e4f866469b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dccccb7d-5873-4e87-8ded-e4f866469b19" xsi:nil="true"/>
    <lcf76f155ced4ddcb4097134ff3c332f xmlns="3eef294e-cd3d-4a58-acc5-ebec39260d5f">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C8523AB-72F8-4236-A418-36C6AC59244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eef294e-cd3d-4a58-acc5-ebec39260d5f"/>
    <ds:schemaRef ds:uri="dccccb7d-5873-4e87-8ded-e4f866469b1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2AFD778-C6B1-4F01-BBD2-BC7B2B4AFCDE}">
  <ds:schemaRefs>
    <ds:schemaRef ds:uri="http://schemas.microsoft.com/sharepoint/v3/contenttype/forms"/>
  </ds:schemaRefs>
</ds:datastoreItem>
</file>

<file path=customXml/itemProps3.xml><?xml version="1.0" encoding="utf-8"?>
<ds:datastoreItem xmlns:ds="http://schemas.openxmlformats.org/officeDocument/2006/customXml" ds:itemID="{6BA080FE-219A-497E-B5B7-613B6D6B6BD7}">
  <ds:schemaRefs>
    <ds:schemaRef ds:uri="http://purl.org/dc/elements/1.1/"/>
    <ds:schemaRef ds:uri="http://schemas.microsoft.com/office/infopath/2007/PartnerControls"/>
    <ds:schemaRef ds:uri="http://schemas.microsoft.com/office/2006/documentManagement/types"/>
    <ds:schemaRef ds:uri="3eef294e-cd3d-4a58-acc5-ebec39260d5f"/>
    <ds:schemaRef ds:uri="http://schemas.microsoft.com/office/2006/metadata/properties"/>
    <ds:schemaRef ds:uri="http://purl.org/dc/dcmitype/"/>
    <ds:schemaRef ds:uri="http://purl.org/dc/terms/"/>
    <ds:schemaRef ds:uri="http://schemas.openxmlformats.org/package/2006/metadata/core-properties"/>
    <ds:schemaRef ds:uri="http://www.w3.org/XML/1998/namespace"/>
    <ds:schemaRef ds:uri="dccccb7d-5873-4e87-8ded-e4f866469b19"/>
  </ds:schemaRefs>
</ds:datastoreItem>
</file>

<file path=docProps/app.xml><?xml version="1.0" encoding="utf-8"?>
<Properties xmlns="http://schemas.openxmlformats.org/officeDocument/2006/extended-properties" xmlns:vt="http://schemas.openxmlformats.org/officeDocument/2006/docPropsVTypes">
  <TotalTime>4454</TotalTime>
  <Words>2057</Words>
  <Application>Microsoft Office PowerPoint</Application>
  <PresentationFormat>Widescreen</PresentationFormat>
  <Paragraphs>155</Paragraphs>
  <Slides>14</Slides>
  <Notes>12</Notes>
  <HiddenSlides>0</HiddenSlides>
  <MMClips>2</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14</vt:i4>
      </vt:variant>
    </vt:vector>
  </HeadingPairs>
  <TitlesOfParts>
    <vt:vector size="24" baseType="lpstr">
      <vt:lpstr>adobe-clean-serif</vt:lpstr>
      <vt:lpstr>Arial</vt:lpstr>
      <vt:lpstr>Calibri</vt:lpstr>
      <vt:lpstr>Calibri Light</vt:lpstr>
      <vt:lpstr>Candara</vt:lpstr>
      <vt:lpstr>Roboto</vt:lpstr>
      <vt:lpstr>Symbol</vt:lpstr>
      <vt:lpstr>Times New Roman</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Stuart MacPherson</dc:creator>
  <cp:lastModifiedBy>Stuart Macpherson</cp:lastModifiedBy>
  <cp:revision>30</cp:revision>
  <dcterms:created xsi:type="dcterms:W3CDTF">2020-12-01T01:07:43Z</dcterms:created>
  <dcterms:modified xsi:type="dcterms:W3CDTF">2022-06-06T16:41:29Z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0x010100D349805B8078314CAC66F6C26B8B99EF</vt:lpwstr>
  </property>
  <property fmtid="{D5CDD505-2E9C-101B-9397-08002B2CF9AE}" pid="3" name="MediaServiceImageTags">
    <vt:lpwstr/>
  </property>
</Properties>
</file>