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72" r:id="rId6"/>
  </p:sldMasterIdLst>
  <p:notesMasterIdLst>
    <p:notesMasterId r:id="rId24"/>
  </p:notesMasterIdLst>
  <p:sldIdLst>
    <p:sldId id="285" r:id="rId7"/>
    <p:sldId id="296" r:id="rId8"/>
    <p:sldId id="317" r:id="rId9"/>
    <p:sldId id="295" r:id="rId10"/>
    <p:sldId id="287" r:id="rId11"/>
    <p:sldId id="288" r:id="rId12"/>
    <p:sldId id="267" r:id="rId13"/>
    <p:sldId id="301" r:id="rId14"/>
    <p:sldId id="299" r:id="rId15"/>
    <p:sldId id="264" r:id="rId16"/>
    <p:sldId id="290" r:id="rId17"/>
    <p:sldId id="292" r:id="rId18"/>
    <p:sldId id="300" r:id="rId19"/>
    <p:sldId id="291" r:id="rId20"/>
    <p:sldId id="302" r:id="rId21"/>
    <p:sldId id="316" r:id="rId22"/>
    <p:sldId id="29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cy Bullen-Smith" initials="LB" lastIdx="1" clrIdx="0">
    <p:extLst>
      <p:ext uri="{19B8F6BF-5375-455C-9EA6-DF929625EA0E}">
        <p15:presenceInfo xmlns:p15="http://schemas.microsoft.com/office/powerpoint/2012/main" userId="Lucy Bullen-Smith" providerId="None"/>
      </p:ext>
    </p:extLst>
  </p:cmAuthor>
  <p:cmAuthor id="2" name="Elsa Lee" initials="EL" lastIdx="6" clrIdx="1">
    <p:extLst>
      <p:ext uri="{19B8F6BF-5375-455C-9EA6-DF929625EA0E}">
        <p15:presenceInfo xmlns:p15="http://schemas.microsoft.com/office/powerpoint/2012/main" userId="S::eul20@cam.ac.uk::468709c0-b3f3-49a0-aa6c-a7e2a4cfd1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E55A"/>
    <a:srgbClr val="FFD301"/>
    <a:srgbClr val="0193FA"/>
    <a:srgbClr val="10213B"/>
    <a:srgbClr val="08142A"/>
    <a:srgbClr val="FF25DB"/>
    <a:srgbClr val="44C4A1"/>
    <a:srgbClr val="FF938D"/>
    <a:srgbClr val="404040"/>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1AE1DF-5B97-4C71-92A1-74879252B1F7}" v="31" dt="2022-06-06T10:42:56.235"/>
    <p1510:client id="{7DBF6E7A-2A5A-481A-8F1A-7D62A40FEEA7}" v="641" dt="2022-06-06T10:54:35.2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uart MacPherson" userId="dab5aaca-b916-4d38-b3fd-940fee72fba2" providerId="ADAL" clId="{7DBF6E7A-2A5A-481A-8F1A-7D62A40FEEA7}"/>
    <pc:docChg chg="undo custSel addSld delSld modSld">
      <pc:chgData name="Stuart MacPherson" userId="dab5aaca-b916-4d38-b3fd-940fee72fba2" providerId="ADAL" clId="{7DBF6E7A-2A5A-481A-8F1A-7D62A40FEEA7}" dt="2022-06-06T10:54:35.236" v="439" actId="47"/>
      <pc:docMkLst>
        <pc:docMk/>
      </pc:docMkLst>
      <pc:sldChg chg="del">
        <pc:chgData name="Stuart MacPherson" userId="dab5aaca-b916-4d38-b3fd-940fee72fba2" providerId="ADAL" clId="{7DBF6E7A-2A5A-481A-8F1A-7D62A40FEEA7}" dt="2022-06-06T10:38:50.338" v="281" actId="47"/>
        <pc:sldMkLst>
          <pc:docMk/>
          <pc:sldMk cId="2010919436" sldId="268"/>
        </pc:sldMkLst>
      </pc:sldChg>
      <pc:sldChg chg="addSp delSp modSp mod modNotesTx">
        <pc:chgData name="Stuart MacPherson" userId="dab5aaca-b916-4d38-b3fd-940fee72fba2" providerId="ADAL" clId="{7DBF6E7A-2A5A-481A-8F1A-7D62A40FEEA7}" dt="2022-06-06T10:54:17.271" v="438" actId="1038"/>
        <pc:sldMkLst>
          <pc:docMk/>
          <pc:sldMk cId="2868104923" sldId="285"/>
        </pc:sldMkLst>
        <pc:spChg chg="mod">
          <ac:chgData name="Stuart MacPherson" userId="dab5aaca-b916-4d38-b3fd-940fee72fba2" providerId="ADAL" clId="{7DBF6E7A-2A5A-481A-8F1A-7D62A40FEEA7}" dt="2022-06-06T10:36:25.498" v="237" actId="1038"/>
          <ac:spMkLst>
            <pc:docMk/>
            <pc:sldMk cId="2868104923" sldId="285"/>
            <ac:spMk id="23" creationId="{8A73E779-F8C2-4611-AE1E-A955E3214CB2}"/>
          </ac:spMkLst>
        </pc:spChg>
        <pc:spChg chg="mod">
          <ac:chgData name="Stuart MacPherson" userId="dab5aaca-b916-4d38-b3fd-940fee72fba2" providerId="ADAL" clId="{7DBF6E7A-2A5A-481A-8F1A-7D62A40FEEA7}" dt="2022-06-06T10:54:01.927" v="434" actId="1036"/>
          <ac:spMkLst>
            <pc:docMk/>
            <pc:sldMk cId="2868104923" sldId="285"/>
            <ac:spMk id="45" creationId="{ACD8B3B7-10B7-3507-6207-3EB474218732}"/>
          </ac:spMkLst>
        </pc:spChg>
        <pc:spChg chg="del mod">
          <ac:chgData name="Stuart MacPherson" userId="dab5aaca-b916-4d38-b3fd-940fee72fba2" providerId="ADAL" clId="{7DBF6E7A-2A5A-481A-8F1A-7D62A40FEEA7}" dt="2022-06-06T10:54:13.864" v="435" actId="478"/>
          <ac:spMkLst>
            <pc:docMk/>
            <pc:sldMk cId="2868104923" sldId="285"/>
            <ac:spMk id="55" creationId="{63CED7C1-12AD-EFFB-B2D8-317E50AA2795}"/>
          </ac:spMkLst>
        </pc:spChg>
        <pc:picChg chg="del">
          <ac:chgData name="Stuart MacPherson" userId="dab5aaca-b916-4d38-b3fd-940fee72fba2" providerId="ADAL" clId="{7DBF6E7A-2A5A-481A-8F1A-7D62A40FEEA7}" dt="2022-06-06T10:53:15.689" v="399" actId="478"/>
          <ac:picMkLst>
            <pc:docMk/>
            <pc:sldMk cId="2868104923" sldId="285"/>
            <ac:picMk id="54" creationId="{62EED03F-882A-64CC-8F35-3479DC3E0719}"/>
          </ac:picMkLst>
        </pc:picChg>
        <pc:picChg chg="add mod">
          <ac:chgData name="Stuart MacPherson" userId="dab5aaca-b916-4d38-b3fd-940fee72fba2" providerId="ADAL" clId="{7DBF6E7A-2A5A-481A-8F1A-7D62A40FEEA7}" dt="2022-06-06T10:54:17.271" v="438" actId="1038"/>
          <ac:picMkLst>
            <pc:docMk/>
            <pc:sldMk cId="2868104923" sldId="285"/>
            <ac:picMk id="67" creationId="{E33EC387-5C09-41F8-AD86-3FFD8552760C}"/>
          </ac:picMkLst>
        </pc:picChg>
      </pc:sldChg>
      <pc:sldChg chg="modNotesTx">
        <pc:chgData name="Stuart MacPherson" userId="dab5aaca-b916-4d38-b3fd-940fee72fba2" providerId="ADAL" clId="{7DBF6E7A-2A5A-481A-8F1A-7D62A40FEEA7}" dt="2022-04-21T10:27:01.379" v="46" actId="20577"/>
        <pc:sldMkLst>
          <pc:docMk/>
          <pc:sldMk cId="2047262409" sldId="291"/>
        </pc:sldMkLst>
      </pc:sldChg>
      <pc:sldChg chg="modNotesTx">
        <pc:chgData name="Stuart MacPherson" userId="dab5aaca-b916-4d38-b3fd-940fee72fba2" providerId="ADAL" clId="{7DBF6E7A-2A5A-481A-8F1A-7D62A40FEEA7}" dt="2022-04-21T09:42:15.806" v="26" actId="115"/>
        <pc:sldMkLst>
          <pc:docMk/>
          <pc:sldMk cId="1194392591" sldId="300"/>
        </pc:sldMkLst>
      </pc:sldChg>
      <pc:sldChg chg="modNotesTx">
        <pc:chgData name="Stuart MacPherson" userId="dab5aaca-b916-4d38-b3fd-940fee72fba2" providerId="ADAL" clId="{7DBF6E7A-2A5A-481A-8F1A-7D62A40FEEA7}" dt="2022-04-21T10:27:37.842" v="87" actId="20577"/>
        <pc:sldMkLst>
          <pc:docMk/>
          <pc:sldMk cId="1902550036" sldId="302"/>
        </pc:sldMkLst>
      </pc:sldChg>
      <pc:sldChg chg="modSp mod">
        <pc:chgData name="Stuart MacPherson" userId="dab5aaca-b916-4d38-b3fd-940fee72fba2" providerId="ADAL" clId="{7DBF6E7A-2A5A-481A-8F1A-7D62A40FEEA7}" dt="2022-04-21T10:28:00.986" v="95" actId="1076"/>
        <pc:sldMkLst>
          <pc:docMk/>
          <pc:sldMk cId="3752148436" sldId="316"/>
        </pc:sldMkLst>
        <pc:spChg chg="mod">
          <ac:chgData name="Stuart MacPherson" userId="dab5aaca-b916-4d38-b3fd-940fee72fba2" providerId="ADAL" clId="{7DBF6E7A-2A5A-481A-8F1A-7D62A40FEEA7}" dt="2022-04-21T10:28:00.986" v="95" actId="1076"/>
          <ac:spMkLst>
            <pc:docMk/>
            <pc:sldMk cId="3752148436" sldId="316"/>
            <ac:spMk id="2" creationId="{3DA919C6-AD70-4FA6-9A55-34C934E3F3F0}"/>
          </ac:spMkLst>
        </pc:spChg>
      </pc:sldChg>
      <pc:sldChg chg="modSp mod">
        <pc:chgData name="Stuart MacPherson" userId="dab5aaca-b916-4d38-b3fd-940fee72fba2" providerId="ADAL" clId="{7DBF6E7A-2A5A-481A-8F1A-7D62A40FEEA7}" dt="2022-06-06T10:38:40.599" v="280" actId="1036"/>
        <pc:sldMkLst>
          <pc:docMk/>
          <pc:sldMk cId="3408102824" sldId="317"/>
        </pc:sldMkLst>
        <pc:spChg chg="mod">
          <ac:chgData name="Stuart MacPherson" userId="dab5aaca-b916-4d38-b3fd-940fee72fba2" providerId="ADAL" clId="{7DBF6E7A-2A5A-481A-8F1A-7D62A40FEEA7}" dt="2022-06-06T10:38:40.599" v="280" actId="1036"/>
          <ac:spMkLst>
            <pc:docMk/>
            <pc:sldMk cId="3408102824" sldId="317"/>
            <ac:spMk id="28" creationId="{C59AE388-D7F0-4DC1-8D4C-23A73BB220C5}"/>
          </ac:spMkLst>
        </pc:spChg>
      </pc:sldChg>
      <pc:sldChg chg="addSp delSp modSp new del mod">
        <pc:chgData name="Stuart MacPherson" userId="dab5aaca-b916-4d38-b3fd-940fee72fba2" providerId="ADAL" clId="{7DBF6E7A-2A5A-481A-8F1A-7D62A40FEEA7}" dt="2022-06-06T10:54:35.236" v="439" actId="47"/>
        <pc:sldMkLst>
          <pc:docMk/>
          <pc:sldMk cId="2469950349" sldId="318"/>
        </pc:sldMkLst>
        <pc:spChg chg="del">
          <ac:chgData name="Stuart MacPherson" userId="dab5aaca-b916-4d38-b3fd-940fee72fba2" providerId="ADAL" clId="{7DBF6E7A-2A5A-481A-8F1A-7D62A40FEEA7}" dt="2022-06-06T10:44:53.177" v="307" actId="478"/>
          <ac:spMkLst>
            <pc:docMk/>
            <pc:sldMk cId="2469950349" sldId="318"/>
            <ac:spMk id="2" creationId="{D0E7C501-4CA9-D24F-E7FC-C9A5D3E5468D}"/>
          </ac:spMkLst>
        </pc:spChg>
        <pc:spChg chg="del">
          <ac:chgData name="Stuart MacPherson" userId="dab5aaca-b916-4d38-b3fd-940fee72fba2" providerId="ADAL" clId="{7DBF6E7A-2A5A-481A-8F1A-7D62A40FEEA7}" dt="2022-06-06T10:44:53.177" v="307" actId="478"/>
          <ac:spMkLst>
            <pc:docMk/>
            <pc:sldMk cId="2469950349" sldId="318"/>
            <ac:spMk id="3" creationId="{FF7A82A4-D1BA-4EFC-105B-31D480D0366B}"/>
          </ac:spMkLst>
        </pc:spChg>
        <pc:spChg chg="add mod">
          <ac:chgData name="Stuart MacPherson" userId="dab5aaca-b916-4d38-b3fd-940fee72fba2" providerId="ADAL" clId="{7DBF6E7A-2A5A-481A-8F1A-7D62A40FEEA7}" dt="2022-06-06T10:45:47.854" v="320" actId="1076"/>
          <ac:spMkLst>
            <pc:docMk/>
            <pc:sldMk cId="2469950349" sldId="318"/>
            <ac:spMk id="5" creationId="{4EE51568-0099-54E8-BBA3-E17D247262FB}"/>
          </ac:spMkLst>
        </pc:spChg>
        <pc:spChg chg="add mod">
          <ac:chgData name="Stuart MacPherson" userId="dab5aaca-b916-4d38-b3fd-940fee72fba2" providerId="ADAL" clId="{7DBF6E7A-2A5A-481A-8F1A-7D62A40FEEA7}" dt="2022-06-06T10:51:52.550" v="368" actId="1076"/>
          <ac:spMkLst>
            <pc:docMk/>
            <pc:sldMk cId="2469950349" sldId="318"/>
            <ac:spMk id="6" creationId="{C05D9AFE-578A-7F40-5B19-D52E46506754}"/>
          </ac:spMkLst>
        </pc:spChg>
        <pc:spChg chg="add mod">
          <ac:chgData name="Stuart MacPherson" userId="dab5aaca-b916-4d38-b3fd-940fee72fba2" providerId="ADAL" clId="{7DBF6E7A-2A5A-481A-8F1A-7D62A40FEEA7}" dt="2022-06-06T10:49:29.060" v="358" actId="207"/>
          <ac:spMkLst>
            <pc:docMk/>
            <pc:sldMk cId="2469950349" sldId="318"/>
            <ac:spMk id="7" creationId="{C1F58E68-A43C-88FD-CA5F-27B62AC1DDC0}"/>
          </ac:spMkLst>
        </pc:spChg>
        <pc:spChg chg="add mod">
          <ac:chgData name="Stuart MacPherson" userId="dab5aaca-b916-4d38-b3fd-940fee72fba2" providerId="ADAL" clId="{7DBF6E7A-2A5A-481A-8F1A-7D62A40FEEA7}" dt="2022-06-06T10:51:41.291" v="363" actId="1076"/>
          <ac:spMkLst>
            <pc:docMk/>
            <pc:sldMk cId="2469950349" sldId="318"/>
            <ac:spMk id="8" creationId="{C9371E27-34A4-A1AF-B792-934E8BE4F549}"/>
          </ac:spMkLst>
        </pc:spChg>
        <pc:spChg chg="add mod">
          <ac:chgData name="Stuart MacPherson" userId="dab5aaca-b916-4d38-b3fd-940fee72fba2" providerId="ADAL" clId="{7DBF6E7A-2A5A-481A-8F1A-7D62A40FEEA7}" dt="2022-06-06T10:52:57.335" v="395" actId="20577"/>
          <ac:spMkLst>
            <pc:docMk/>
            <pc:sldMk cId="2469950349" sldId="318"/>
            <ac:spMk id="17" creationId="{9D6569FF-0D8B-776A-0934-A9CE42072E79}"/>
          </ac:spMkLst>
        </pc:spChg>
        <pc:picChg chg="add mod">
          <ac:chgData name="Stuart MacPherson" userId="dab5aaca-b916-4d38-b3fd-940fee72fba2" providerId="ADAL" clId="{7DBF6E7A-2A5A-481A-8F1A-7D62A40FEEA7}" dt="2022-06-06T10:48:48.202" v="343" actId="1076"/>
          <ac:picMkLst>
            <pc:docMk/>
            <pc:sldMk cId="2469950349" sldId="318"/>
            <ac:picMk id="4" creationId="{2FD81C24-E3FC-406B-8A0E-8467DF7F713C}"/>
          </ac:picMkLst>
        </pc:picChg>
        <pc:picChg chg="add del mod">
          <ac:chgData name="Stuart MacPherson" userId="dab5aaca-b916-4d38-b3fd-940fee72fba2" providerId="ADAL" clId="{7DBF6E7A-2A5A-481A-8F1A-7D62A40FEEA7}" dt="2022-06-06T10:53:11.739" v="398" actId="21"/>
          <ac:picMkLst>
            <pc:docMk/>
            <pc:sldMk cId="2469950349" sldId="318"/>
            <ac:picMk id="18" creationId="{4DE51E9C-E773-9C96-8DFF-F4AC1723C46A}"/>
          </ac:picMkLst>
        </pc:picChg>
        <pc:cxnChg chg="add del">
          <ac:chgData name="Stuart MacPherson" userId="dab5aaca-b916-4d38-b3fd-940fee72fba2" providerId="ADAL" clId="{7DBF6E7A-2A5A-481A-8F1A-7D62A40FEEA7}" dt="2022-06-06T10:51:59.932" v="370" actId="11529"/>
          <ac:cxnSpMkLst>
            <pc:docMk/>
            <pc:sldMk cId="2469950349" sldId="318"/>
            <ac:cxnSpMk id="10" creationId="{4CCCCA1D-7398-E518-7B75-7573D2F1F7A9}"/>
          </ac:cxnSpMkLst>
        </pc:cxnChg>
        <pc:cxnChg chg="add mod">
          <ac:chgData name="Stuart MacPherson" userId="dab5aaca-b916-4d38-b3fd-940fee72fba2" providerId="ADAL" clId="{7DBF6E7A-2A5A-481A-8F1A-7D62A40FEEA7}" dt="2022-06-06T10:52:37.011" v="379" actId="14100"/>
          <ac:cxnSpMkLst>
            <pc:docMk/>
            <pc:sldMk cId="2469950349" sldId="318"/>
            <ac:cxnSpMk id="12" creationId="{A86CD241-6074-CD0F-936E-189B67A95E83}"/>
          </ac:cxnSpMkLst>
        </pc:cxnChg>
        <pc:cxnChg chg="add mod">
          <ac:chgData name="Stuart MacPherson" userId="dab5aaca-b916-4d38-b3fd-940fee72fba2" providerId="ADAL" clId="{7DBF6E7A-2A5A-481A-8F1A-7D62A40FEEA7}" dt="2022-06-06T10:52:41.384" v="381" actId="1076"/>
          <ac:cxnSpMkLst>
            <pc:docMk/>
            <pc:sldMk cId="2469950349" sldId="318"/>
            <ac:cxnSpMk id="15" creationId="{0BDDE617-143B-760F-2935-BF71A56BE5BC}"/>
          </ac:cxnSpMkLst>
        </pc:cxnChg>
        <pc:cxnChg chg="add mod">
          <ac:chgData name="Stuart MacPherson" userId="dab5aaca-b916-4d38-b3fd-940fee72fba2" providerId="ADAL" clId="{7DBF6E7A-2A5A-481A-8F1A-7D62A40FEEA7}" dt="2022-06-06T10:52:46.686" v="383" actId="1076"/>
          <ac:cxnSpMkLst>
            <pc:docMk/>
            <pc:sldMk cId="2469950349" sldId="318"/>
            <ac:cxnSpMk id="16" creationId="{0A547DD3-3D2B-3C6A-910A-32FBB119460C}"/>
          </ac:cxnSpMkLst>
        </pc:cxnChg>
      </pc:sldChg>
    </pc:docChg>
  </pc:docChgLst>
  <pc:docChgLst>
    <pc:chgData name="Beth Tennyson" userId="1ecceb97-a249-4b81-803f-86b8c3e4d57b" providerId="ADAL" clId="{061AE1DF-5B97-4C71-92A1-74879252B1F7}"/>
    <pc:docChg chg="undo custSel modSld sldOrd">
      <pc:chgData name="Beth Tennyson" userId="1ecceb97-a249-4b81-803f-86b8c3e4d57b" providerId="ADAL" clId="{061AE1DF-5B97-4C71-92A1-74879252B1F7}" dt="2022-06-06T10:42:56.235" v="34"/>
      <pc:docMkLst>
        <pc:docMk/>
      </pc:docMkLst>
      <pc:sldChg chg="addSp modSp">
        <pc:chgData name="Beth Tennyson" userId="1ecceb97-a249-4b81-803f-86b8c3e4d57b" providerId="ADAL" clId="{061AE1DF-5B97-4C71-92A1-74879252B1F7}" dt="2022-06-06T10:41:21.056" v="24"/>
        <pc:sldMkLst>
          <pc:docMk/>
          <pc:sldMk cId="462661471" sldId="264"/>
        </pc:sldMkLst>
        <pc:spChg chg="mod">
          <ac:chgData name="Beth Tennyson" userId="1ecceb97-a249-4b81-803f-86b8c3e4d57b" providerId="ADAL" clId="{061AE1DF-5B97-4C71-92A1-74879252B1F7}" dt="2022-06-06T10:41:21.056" v="24"/>
          <ac:spMkLst>
            <pc:docMk/>
            <pc:sldMk cId="462661471" sldId="264"/>
            <ac:spMk id="13" creationId="{35500B03-28C0-B115-3FC8-289A8BB37D84}"/>
          </ac:spMkLst>
        </pc:spChg>
        <pc:grpChg chg="add mod">
          <ac:chgData name="Beth Tennyson" userId="1ecceb97-a249-4b81-803f-86b8c3e4d57b" providerId="ADAL" clId="{061AE1DF-5B97-4C71-92A1-74879252B1F7}" dt="2022-06-06T10:41:21.056" v="24"/>
          <ac:grpSpMkLst>
            <pc:docMk/>
            <pc:sldMk cId="462661471" sldId="264"/>
            <ac:grpSpMk id="10" creationId="{C70946CB-89FF-5575-5772-80E812048204}"/>
          </ac:grpSpMkLst>
        </pc:grpChg>
        <pc:picChg chg="mod">
          <ac:chgData name="Beth Tennyson" userId="1ecceb97-a249-4b81-803f-86b8c3e4d57b" providerId="ADAL" clId="{061AE1DF-5B97-4C71-92A1-74879252B1F7}" dt="2022-06-06T10:41:21.056" v="24"/>
          <ac:picMkLst>
            <pc:docMk/>
            <pc:sldMk cId="462661471" sldId="264"/>
            <ac:picMk id="11" creationId="{34AD158B-1F48-B720-43A0-83774905B731}"/>
          </ac:picMkLst>
        </pc:picChg>
      </pc:sldChg>
      <pc:sldChg chg="addSp modSp">
        <pc:chgData name="Beth Tennyson" userId="1ecceb97-a249-4b81-803f-86b8c3e4d57b" providerId="ADAL" clId="{061AE1DF-5B97-4C71-92A1-74879252B1F7}" dt="2022-06-06T10:40:44.771" v="17"/>
        <pc:sldMkLst>
          <pc:docMk/>
          <pc:sldMk cId="3909786321" sldId="267"/>
        </pc:sldMkLst>
        <pc:spChg chg="mod">
          <ac:chgData name="Beth Tennyson" userId="1ecceb97-a249-4b81-803f-86b8c3e4d57b" providerId="ADAL" clId="{061AE1DF-5B97-4C71-92A1-74879252B1F7}" dt="2022-06-06T10:40:44.771" v="17"/>
          <ac:spMkLst>
            <pc:docMk/>
            <pc:sldMk cId="3909786321" sldId="267"/>
            <ac:spMk id="7" creationId="{93A71A80-2D02-A918-7226-991EDBBDD541}"/>
          </ac:spMkLst>
        </pc:spChg>
        <pc:spChg chg="mod">
          <ac:chgData name="Beth Tennyson" userId="1ecceb97-a249-4b81-803f-86b8c3e4d57b" providerId="ADAL" clId="{061AE1DF-5B97-4C71-92A1-74879252B1F7}" dt="2022-06-06T10:40:44.771" v="17"/>
          <ac:spMkLst>
            <pc:docMk/>
            <pc:sldMk cId="3909786321" sldId="267"/>
            <ac:spMk id="8" creationId="{8A164438-B4EA-3825-A7F8-DA207F7BB904}"/>
          </ac:spMkLst>
        </pc:spChg>
        <pc:grpChg chg="add mod">
          <ac:chgData name="Beth Tennyson" userId="1ecceb97-a249-4b81-803f-86b8c3e4d57b" providerId="ADAL" clId="{061AE1DF-5B97-4C71-92A1-74879252B1F7}" dt="2022-06-06T10:40:44.771" v="17"/>
          <ac:grpSpMkLst>
            <pc:docMk/>
            <pc:sldMk cId="3909786321" sldId="267"/>
            <ac:grpSpMk id="5" creationId="{07BB795C-C862-5E5F-AF6D-869095CC39E8}"/>
          </ac:grpSpMkLst>
        </pc:grpChg>
        <pc:picChg chg="mod">
          <ac:chgData name="Beth Tennyson" userId="1ecceb97-a249-4b81-803f-86b8c3e4d57b" providerId="ADAL" clId="{061AE1DF-5B97-4C71-92A1-74879252B1F7}" dt="2022-06-06T10:40:44.771" v="17"/>
          <ac:picMkLst>
            <pc:docMk/>
            <pc:sldMk cId="3909786321" sldId="267"/>
            <ac:picMk id="6" creationId="{9CB331AD-B6D6-5773-62E8-15F5C34FEDF3}"/>
          </ac:picMkLst>
        </pc:picChg>
      </pc:sldChg>
      <pc:sldChg chg="addSp delSp modSp mod">
        <pc:chgData name="Beth Tennyson" userId="1ecceb97-a249-4b81-803f-86b8c3e4d57b" providerId="ADAL" clId="{061AE1DF-5B97-4C71-92A1-74879252B1F7}" dt="2022-02-07T22:23:55.886" v="5"/>
        <pc:sldMkLst>
          <pc:docMk/>
          <pc:sldMk cId="2010919436" sldId="268"/>
        </pc:sldMkLst>
        <pc:spChg chg="mod">
          <ac:chgData name="Beth Tennyson" userId="1ecceb97-a249-4b81-803f-86b8c3e4d57b" providerId="ADAL" clId="{061AE1DF-5B97-4C71-92A1-74879252B1F7}" dt="2022-02-07T22:23:55.886" v="5"/>
          <ac:spMkLst>
            <pc:docMk/>
            <pc:sldMk cId="2010919436" sldId="268"/>
            <ac:spMk id="72" creationId="{A792DB71-6474-4962-8028-B2336A81684A}"/>
          </ac:spMkLst>
        </pc:spChg>
        <pc:spChg chg="mod">
          <ac:chgData name="Beth Tennyson" userId="1ecceb97-a249-4b81-803f-86b8c3e4d57b" providerId="ADAL" clId="{061AE1DF-5B97-4C71-92A1-74879252B1F7}" dt="2022-02-07T22:23:55.886" v="5"/>
          <ac:spMkLst>
            <pc:docMk/>
            <pc:sldMk cId="2010919436" sldId="268"/>
            <ac:spMk id="73" creationId="{25416878-F09C-44AB-A8C3-A0E586B368C7}"/>
          </ac:spMkLst>
        </pc:spChg>
        <pc:spChg chg="mod">
          <ac:chgData name="Beth Tennyson" userId="1ecceb97-a249-4b81-803f-86b8c3e4d57b" providerId="ADAL" clId="{061AE1DF-5B97-4C71-92A1-74879252B1F7}" dt="2022-02-07T22:23:55.886" v="5"/>
          <ac:spMkLst>
            <pc:docMk/>
            <pc:sldMk cId="2010919436" sldId="268"/>
            <ac:spMk id="74" creationId="{061F462A-461C-4B9C-A293-92C3FF9CEDA7}"/>
          </ac:spMkLst>
        </pc:spChg>
        <pc:spChg chg="mod">
          <ac:chgData name="Beth Tennyson" userId="1ecceb97-a249-4b81-803f-86b8c3e4d57b" providerId="ADAL" clId="{061AE1DF-5B97-4C71-92A1-74879252B1F7}" dt="2022-02-07T22:23:55.886" v="5"/>
          <ac:spMkLst>
            <pc:docMk/>
            <pc:sldMk cId="2010919436" sldId="268"/>
            <ac:spMk id="75" creationId="{E10FAF42-A873-4AB0-88EF-B6A4EFBE6E62}"/>
          </ac:spMkLst>
        </pc:spChg>
        <pc:spChg chg="mod">
          <ac:chgData name="Beth Tennyson" userId="1ecceb97-a249-4b81-803f-86b8c3e4d57b" providerId="ADAL" clId="{061AE1DF-5B97-4C71-92A1-74879252B1F7}" dt="2022-02-07T22:23:55.886" v="5"/>
          <ac:spMkLst>
            <pc:docMk/>
            <pc:sldMk cId="2010919436" sldId="268"/>
            <ac:spMk id="76" creationId="{7E192A99-5703-4873-8D75-4F5944A8AEEE}"/>
          </ac:spMkLst>
        </pc:spChg>
        <pc:spChg chg="mod">
          <ac:chgData name="Beth Tennyson" userId="1ecceb97-a249-4b81-803f-86b8c3e4d57b" providerId="ADAL" clId="{061AE1DF-5B97-4C71-92A1-74879252B1F7}" dt="2022-02-07T22:23:55.886" v="5"/>
          <ac:spMkLst>
            <pc:docMk/>
            <pc:sldMk cId="2010919436" sldId="268"/>
            <ac:spMk id="77" creationId="{01076823-5417-4985-B306-5D0993B06165}"/>
          </ac:spMkLst>
        </pc:spChg>
        <pc:spChg chg="mod">
          <ac:chgData name="Beth Tennyson" userId="1ecceb97-a249-4b81-803f-86b8c3e4d57b" providerId="ADAL" clId="{061AE1DF-5B97-4C71-92A1-74879252B1F7}" dt="2022-02-07T22:23:55.886" v="5"/>
          <ac:spMkLst>
            <pc:docMk/>
            <pc:sldMk cId="2010919436" sldId="268"/>
            <ac:spMk id="78" creationId="{A9B27E1B-8E9E-40EC-BC8C-0D1975E6E368}"/>
          </ac:spMkLst>
        </pc:spChg>
        <pc:spChg chg="mod">
          <ac:chgData name="Beth Tennyson" userId="1ecceb97-a249-4b81-803f-86b8c3e4d57b" providerId="ADAL" clId="{061AE1DF-5B97-4C71-92A1-74879252B1F7}" dt="2022-02-07T22:23:55.886" v="5"/>
          <ac:spMkLst>
            <pc:docMk/>
            <pc:sldMk cId="2010919436" sldId="268"/>
            <ac:spMk id="81" creationId="{AF938801-6F63-406B-9E95-A22C3A4CD457}"/>
          </ac:spMkLst>
        </pc:spChg>
        <pc:spChg chg="mod">
          <ac:chgData name="Beth Tennyson" userId="1ecceb97-a249-4b81-803f-86b8c3e4d57b" providerId="ADAL" clId="{061AE1DF-5B97-4C71-92A1-74879252B1F7}" dt="2022-02-07T22:23:55.886" v="5"/>
          <ac:spMkLst>
            <pc:docMk/>
            <pc:sldMk cId="2010919436" sldId="268"/>
            <ac:spMk id="82" creationId="{6078D2CC-3613-49D4-8434-7A9C26508E55}"/>
          </ac:spMkLst>
        </pc:spChg>
        <pc:spChg chg="mod">
          <ac:chgData name="Beth Tennyson" userId="1ecceb97-a249-4b81-803f-86b8c3e4d57b" providerId="ADAL" clId="{061AE1DF-5B97-4C71-92A1-74879252B1F7}" dt="2022-02-07T22:23:55.886" v="5"/>
          <ac:spMkLst>
            <pc:docMk/>
            <pc:sldMk cId="2010919436" sldId="268"/>
            <ac:spMk id="83" creationId="{5F247A65-22FC-42B6-A00B-7A3242136D9D}"/>
          </ac:spMkLst>
        </pc:spChg>
        <pc:spChg chg="mod">
          <ac:chgData name="Beth Tennyson" userId="1ecceb97-a249-4b81-803f-86b8c3e4d57b" providerId="ADAL" clId="{061AE1DF-5B97-4C71-92A1-74879252B1F7}" dt="2022-02-07T22:23:55.886" v="5"/>
          <ac:spMkLst>
            <pc:docMk/>
            <pc:sldMk cId="2010919436" sldId="268"/>
            <ac:spMk id="84" creationId="{B7E851CF-8163-48AB-A1F1-0644187D35E1}"/>
          </ac:spMkLst>
        </pc:spChg>
        <pc:spChg chg="mod">
          <ac:chgData name="Beth Tennyson" userId="1ecceb97-a249-4b81-803f-86b8c3e4d57b" providerId="ADAL" clId="{061AE1DF-5B97-4C71-92A1-74879252B1F7}" dt="2022-02-07T22:23:55.886" v="5"/>
          <ac:spMkLst>
            <pc:docMk/>
            <pc:sldMk cId="2010919436" sldId="268"/>
            <ac:spMk id="86" creationId="{05B0020D-9CBD-42B6-947C-286594CCC9AC}"/>
          </ac:spMkLst>
        </pc:spChg>
        <pc:spChg chg="mod">
          <ac:chgData name="Beth Tennyson" userId="1ecceb97-a249-4b81-803f-86b8c3e4d57b" providerId="ADAL" clId="{061AE1DF-5B97-4C71-92A1-74879252B1F7}" dt="2022-02-07T22:23:55.886" v="5"/>
          <ac:spMkLst>
            <pc:docMk/>
            <pc:sldMk cId="2010919436" sldId="268"/>
            <ac:spMk id="88" creationId="{D20F20E7-2017-4756-92DA-7AE3795D09B6}"/>
          </ac:spMkLst>
        </pc:spChg>
        <pc:spChg chg="mod">
          <ac:chgData name="Beth Tennyson" userId="1ecceb97-a249-4b81-803f-86b8c3e4d57b" providerId="ADAL" clId="{061AE1DF-5B97-4C71-92A1-74879252B1F7}" dt="2022-02-07T22:23:55.886" v="5"/>
          <ac:spMkLst>
            <pc:docMk/>
            <pc:sldMk cId="2010919436" sldId="268"/>
            <ac:spMk id="89" creationId="{293159C2-1690-41E7-87F5-42ABDF44C12B}"/>
          </ac:spMkLst>
        </pc:spChg>
        <pc:spChg chg="mod">
          <ac:chgData name="Beth Tennyson" userId="1ecceb97-a249-4b81-803f-86b8c3e4d57b" providerId="ADAL" clId="{061AE1DF-5B97-4C71-92A1-74879252B1F7}" dt="2022-02-07T22:23:55.886" v="5"/>
          <ac:spMkLst>
            <pc:docMk/>
            <pc:sldMk cId="2010919436" sldId="268"/>
            <ac:spMk id="90" creationId="{90E6A165-67F9-4FA4-96F9-40744B30B8FF}"/>
          </ac:spMkLst>
        </pc:spChg>
        <pc:spChg chg="mod">
          <ac:chgData name="Beth Tennyson" userId="1ecceb97-a249-4b81-803f-86b8c3e4d57b" providerId="ADAL" clId="{061AE1DF-5B97-4C71-92A1-74879252B1F7}" dt="2022-02-07T22:23:55.886" v="5"/>
          <ac:spMkLst>
            <pc:docMk/>
            <pc:sldMk cId="2010919436" sldId="268"/>
            <ac:spMk id="91" creationId="{6E77980F-40EF-4EAE-95C0-16CDA2FFE655}"/>
          </ac:spMkLst>
        </pc:spChg>
        <pc:spChg chg="mod">
          <ac:chgData name="Beth Tennyson" userId="1ecceb97-a249-4b81-803f-86b8c3e4d57b" providerId="ADAL" clId="{061AE1DF-5B97-4C71-92A1-74879252B1F7}" dt="2022-02-07T22:23:55.886" v="5"/>
          <ac:spMkLst>
            <pc:docMk/>
            <pc:sldMk cId="2010919436" sldId="268"/>
            <ac:spMk id="92" creationId="{68B61E67-5422-4D53-93A4-004E6F0A6A19}"/>
          </ac:spMkLst>
        </pc:spChg>
        <pc:spChg chg="mod">
          <ac:chgData name="Beth Tennyson" userId="1ecceb97-a249-4b81-803f-86b8c3e4d57b" providerId="ADAL" clId="{061AE1DF-5B97-4C71-92A1-74879252B1F7}" dt="2022-02-07T22:23:55.886" v="5"/>
          <ac:spMkLst>
            <pc:docMk/>
            <pc:sldMk cId="2010919436" sldId="268"/>
            <ac:spMk id="93" creationId="{003DEB7E-6085-4E6D-9D6C-00D7C767C8B1}"/>
          </ac:spMkLst>
        </pc:spChg>
        <pc:spChg chg="mod">
          <ac:chgData name="Beth Tennyson" userId="1ecceb97-a249-4b81-803f-86b8c3e4d57b" providerId="ADAL" clId="{061AE1DF-5B97-4C71-92A1-74879252B1F7}" dt="2022-02-07T22:23:55.886" v="5"/>
          <ac:spMkLst>
            <pc:docMk/>
            <pc:sldMk cId="2010919436" sldId="268"/>
            <ac:spMk id="94" creationId="{9E2A3317-4D92-4CC5-BDCD-2CF6F190D799}"/>
          </ac:spMkLst>
        </pc:spChg>
        <pc:spChg chg="mod">
          <ac:chgData name="Beth Tennyson" userId="1ecceb97-a249-4b81-803f-86b8c3e4d57b" providerId="ADAL" clId="{061AE1DF-5B97-4C71-92A1-74879252B1F7}" dt="2022-02-07T22:23:55.886" v="5"/>
          <ac:spMkLst>
            <pc:docMk/>
            <pc:sldMk cId="2010919436" sldId="268"/>
            <ac:spMk id="95" creationId="{D76324A7-B3E3-49CC-9E43-06DF425F806B}"/>
          </ac:spMkLst>
        </pc:spChg>
        <pc:spChg chg="mod">
          <ac:chgData name="Beth Tennyson" userId="1ecceb97-a249-4b81-803f-86b8c3e4d57b" providerId="ADAL" clId="{061AE1DF-5B97-4C71-92A1-74879252B1F7}" dt="2022-02-07T22:23:55.886" v="5"/>
          <ac:spMkLst>
            <pc:docMk/>
            <pc:sldMk cId="2010919436" sldId="268"/>
            <ac:spMk id="96" creationId="{E665DFB7-6553-45DD-9E47-D2229A6A46F6}"/>
          </ac:spMkLst>
        </pc:spChg>
        <pc:spChg chg="mod">
          <ac:chgData name="Beth Tennyson" userId="1ecceb97-a249-4b81-803f-86b8c3e4d57b" providerId="ADAL" clId="{061AE1DF-5B97-4C71-92A1-74879252B1F7}" dt="2022-02-07T22:23:55.886" v="5"/>
          <ac:spMkLst>
            <pc:docMk/>
            <pc:sldMk cId="2010919436" sldId="268"/>
            <ac:spMk id="97" creationId="{D0E918C7-5830-4331-911D-2EC6862A4A24}"/>
          </ac:spMkLst>
        </pc:spChg>
        <pc:spChg chg="mod">
          <ac:chgData name="Beth Tennyson" userId="1ecceb97-a249-4b81-803f-86b8c3e4d57b" providerId="ADAL" clId="{061AE1DF-5B97-4C71-92A1-74879252B1F7}" dt="2022-02-07T22:23:55.886" v="5"/>
          <ac:spMkLst>
            <pc:docMk/>
            <pc:sldMk cId="2010919436" sldId="268"/>
            <ac:spMk id="98" creationId="{307C8965-684C-47F3-9653-9EAC5195F73C}"/>
          </ac:spMkLst>
        </pc:spChg>
        <pc:spChg chg="mod">
          <ac:chgData name="Beth Tennyson" userId="1ecceb97-a249-4b81-803f-86b8c3e4d57b" providerId="ADAL" clId="{061AE1DF-5B97-4C71-92A1-74879252B1F7}" dt="2022-02-07T22:23:55.886" v="5"/>
          <ac:spMkLst>
            <pc:docMk/>
            <pc:sldMk cId="2010919436" sldId="268"/>
            <ac:spMk id="99" creationId="{0FB250A6-C380-49CC-93C0-A659E648EFF3}"/>
          </ac:spMkLst>
        </pc:spChg>
        <pc:spChg chg="mod">
          <ac:chgData name="Beth Tennyson" userId="1ecceb97-a249-4b81-803f-86b8c3e4d57b" providerId="ADAL" clId="{061AE1DF-5B97-4C71-92A1-74879252B1F7}" dt="2022-02-07T22:23:55.886" v="5"/>
          <ac:spMkLst>
            <pc:docMk/>
            <pc:sldMk cId="2010919436" sldId="268"/>
            <ac:spMk id="100" creationId="{8004ED00-2582-4A63-B9AE-3DFE15A2CE2D}"/>
          </ac:spMkLst>
        </pc:spChg>
        <pc:spChg chg="mod">
          <ac:chgData name="Beth Tennyson" userId="1ecceb97-a249-4b81-803f-86b8c3e4d57b" providerId="ADAL" clId="{061AE1DF-5B97-4C71-92A1-74879252B1F7}" dt="2022-02-07T22:23:55.886" v="5"/>
          <ac:spMkLst>
            <pc:docMk/>
            <pc:sldMk cId="2010919436" sldId="268"/>
            <ac:spMk id="101" creationId="{956F77F3-E93B-4BDC-A73F-B940ABB180F3}"/>
          </ac:spMkLst>
        </pc:spChg>
        <pc:spChg chg="mod">
          <ac:chgData name="Beth Tennyson" userId="1ecceb97-a249-4b81-803f-86b8c3e4d57b" providerId="ADAL" clId="{061AE1DF-5B97-4C71-92A1-74879252B1F7}" dt="2022-02-07T22:23:55.886" v="5"/>
          <ac:spMkLst>
            <pc:docMk/>
            <pc:sldMk cId="2010919436" sldId="268"/>
            <ac:spMk id="102" creationId="{7086ED96-3F76-4E86-9A0F-78E47C70F2BE}"/>
          </ac:spMkLst>
        </pc:spChg>
        <pc:grpChg chg="del">
          <ac:chgData name="Beth Tennyson" userId="1ecceb97-a249-4b81-803f-86b8c3e4d57b" providerId="ADAL" clId="{061AE1DF-5B97-4C71-92A1-74879252B1F7}" dt="2022-02-07T22:23:55.626" v="4" actId="478"/>
          <ac:grpSpMkLst>
            <pc:docMk/>
            <pc:sldMk cId="2010919436" sldId="268"/>
            <ac:grpSpMk id="37" creationId="{A9636C8A-B898-404E-A265-ED6C45FB52E3}"/>
          </ac:grpSpMkLst>
        </pc:grpChg>
        <pc:grpChg chg="add mod">
          <ac:chgData name="Beth Tennyson" userId="1ecceb97-a249-4b81-803f-86b8c3e4d57b" providerId="ADAL" clId="{061AE1DF-5B97-4C71-92A1-74879252B1F7}" dt="2022-02-07T22:23:55.886" v="5"/>
          <ac:grpSpMkLst>
            <pc:docMk/>
            <pc:sldMk cId="2010919436" sldId="268"/>
            <ac:grpSpMk id="70" creationId="{36AD1923-7D15-490F-B43D-98A480960EBE}"/>
          </ac:grpSpMkLst>
        </pc:grpChg>
        <pc:grpChg chg="mod">
          <ac:chgData name="Beth Tennyson" userId="1ecceb97-a249-4b81-803f-86b8c3e4d57b" providerId="ADAL" clId="{061AE1DF-5B97-4C71-92A1-74879252B1F7}" dt="2022-02-07T22:23:55.886" v="5"/>
          <ac:grpSpMkLst>
            <pc:docMk/>
            <pc:sldMk cId="2010919436" sldId="268"/>
            <ac:grpSpMk id="71" creationId="{FC217371-F0B4-41EE-A55A-A2DB3A181A27}"/>
          </ac:grpSpMkLst>
        </pc:grpChg>
        <pc:grpChg chg="mod">
          <ac:chgData name="Beth Tennyson" userId="1ecceb97-a249-4b81-803f-86b8c3e4d57b" providerId="ADAL" clId="{061AE1DF-5B97-4C71-92A1-74879252B1F7}" dt="2022-02-07T22:23:55.886" v="5"/>
          <ac:grpSpMkLst>
            <pc:docMk/>
            <pc:sldMk cId="2010919436" sldId="268"/>
            <ac:grpSpMk id="79" creationId="{F8C0F8F0-16CA-4BAF-AA38-061EDC99B6D6}"/>
          </ac:grpSpMkLst>
        </pc:grpChg>
        <pc:grpChg chg="mod">
          <ac:chgData name="Beth Tennyson" userId="1ecceb97-a249-4b81-803f-86b8c3e4d57b" providerId="ADAL" clId="{061AE1DF-5B97-4C71-92A1-74879252B1F7}" dt="2022-02-07T22:23:55.886" v="5"/>
          <ac:grpSpMkLst>
            <pc:docMk/>
            <pc:sldMk cId="2010919436" sldId="268"/>
            <ac:grpSpMk id="80" creationId="{BE66049D-DFC7-4AE7-9851-FDB29E97670F}"/>
          </ac:grpSpMkLst>
        </pc:grpChg>
        <pc:grpChg chg="mod">
          <ac:chgData name="Beth Tennyson" userId="1ecceb97-a249-4b81-803f-86b8c3e4d57b" providerId="ADAL" clId="{061AE1DF-5B97-4C71-92A1-74879252B1F7}" dt="2022-02-07T22:23:55.886" v="5"/>
          <ac:grpSpMkLst>
            <pc:docMk/>
            <pc:sldMk cId="2010919436" sldId="268"/>
            <ac:grpSpMk id="87" creationId="{9ED2BFC3-C190-484B-8EAD-8E2AAEFBF556}"/>
          </ac:grpSpMkLst>
        </pc:grpChg>
        <pc:cxnChg chg="mod">
          <ac:chgData name="Beth Tennyson" userId="1ecceb97-a249-4b81-803f-86b8c3e4d57b" providerId="ADAL" clId="{061AE1DF-5B97-4C71-92A1-74879252B1F7}" dt="2022-02-07T22:23:55.886" v="5"/>
          <ac:cxnSpMkLst>
            <pc:docMk/>
            <pc:sldMk cId="2010919436" sldId="268"/>
            <ac:cxnSpMk id="85" creationId="{F9B619AC-B8FB-420F-B8F6-8122CCEF6C01}"/>
          </ac:cxnSpMkLst>
        </pc:cxnChg>
      </pc:sldChg>
      <pc:sldChg chg="addSp delSp modSp">
        <pc:chgData name="Beth Tennyson" userId="1ecceb97-a249-4b81-803f-86b8c3e4d57b" providerId="ADAL" clId="{061AE1DF-5B97-4C71-92A1-74879252B1F7}" dt="2022-06-06T10:40:11.340" v="9"/>
        <pc:sldMkLst>
          <pc:docMk/>
          <pc:sldMk cId="2868104923" sldId="285"/>
        </pc:sldMkLst>
        <pc:spChg chg="del">
          <ac:chgData name="Beth Tennyson" userId="1ecceb97-a249-4b81-803f-86b8c3e4d57b" providerId="ADAL" clId="{061AE1DF-5B97-4C71-92A1-74879252B1F7}" dt="2022-06-06T10:40:10.999" v="8" actId="478"/>
          <ac:spMkLst>
            <pc:docMk/>
            <pc:sldMk cId="2868104923" sldId="285"/>
            <ac:spMk id="4" creationId="{FE214857-4BA8-4610-A8DB-9CA4D55C94A7}"/>
          </ac:spMkLst>
        </pc:spChg>
        <pc:spChg chg="del">
          <ac:chgData name="Beth Tennyson" userId="1ecceb97-a249-4b81-803f-86b8c3e4d57b" providerId="ADAL" clId="{061AE1DF-5B97-4C71-92A1-74879252B1F7}" dt="2022-06-06T10:40:10.999" v="8" actId="478"/>
          <ac:spMkLst>
            <pc:docMk/>
            <pc:sldMk cId="2868104923" sldId="285"/>
            <ac:spMk id="5" creationId="{B1BDDBB8-F5B1-484F-900F-363BACB14803}"/>
          </ac:spMkLst>
        </pc:spChg>
        <pc:spChg chg="del">
          <ac:chgData name="Beth Tennyson" userId="1ecceb97-a249-4b81-803f-86b8c3e4d57b" providerId="ADAL" clId="{061AE1DF-5B97-4C71-92A1-74879252B1F7}" dt="2022-06-06T10:40:10.999" v="8" actId="478"/>
          <ac:spMkLst>
            <pc:docMk/>
            <pc:sldMk cId="2868104923" sldId="285"/>
            <ac:spMk id="6" creationId="{0B84B4B0-B7B5-458B-90C7-CEAC7C67C00F}"/>
          </ac:spMkLst>
        </pc:spChg>
        <pc:spChg chg="del">
          <ac:chgData name="Beth Tennyson" userId="1ecceb97-a249-4b81-803f-86b8c3e4d57b" providerId="ADAL" clId="{061AE1DF-5B97-4C71-92A1-74879252B1F7}" dt="2022-06-06T10:40:10.999" v="8" actId="478"/>
          <ac:spMkLst>
            <pc:docMk/>
            <pc:sldMk cId="2868104923" sldId="285"/>
            <ac:spMk id="9" creationId="{F1889C3B-C895-4B00-AAB2-CBA22FA0FB9B}"/>
          </ac:spMkLst>
        </pc:spChg>
        <pc:spChg chg="del">
          <ac:chgData name="Beth Tennyson" userId="1ecceb97-a249-4b81-803f-86b8c3e4d57b" providerId="ADAL" clId="{061AE1DF-5B97-4C71-92A1-74879252B1F7}" dt="2022-06-06T10:40:10.999" v="8" actId="478"/>
          <ac:spMkLst>
            <pc:docMk/>
            <pc:sldMk cId="2868104923" sldId="285"/>
            <ac:spMk id="10" creationId="{E9097BA8-A03E-4025-AA18-58F6BBF69309}"/>
          </ac:spMkLst>
        </pc:spChg>
        <pc:spChg chg="del">
          <ac:chgData name="Beth Tennyson" userId="1ecceb97-a249-4b81-803f-86b8c3e4d57b" providerId="ADAL" clId="{061AE1DF-5B97-4C71-92A1-74879252B1F7}" dt="2022-06-06T10:40:10.999" v="8" actId="478"/>
          <ac:spMkLst>
            <pc:docMk/>
            <pc:sldMk cId="2868104923" sldId="285"/>
            <ac:spMk id="11" creationId="{06AAA521-73A3-4016-AE62-5EA7E33457F0}"/>
          </ac:spMkLst>
        </pc:spChg>
        <pc:spChg chg="del">
          <ac:chgData name="Beth Tennyson" userId="1ecceb97-a249-4b81-803f-86b8c3e4d57b" providerId="ADAL" clId="{061AE1DF-5B97-4C71-92A1-74879252B1F7}" dt="2022-06-06T10:40:10.999" v="8" actId="478"/>
          <ac:spMkLst>
            <pc:docMk/>
            <pc:sldMk cId="2868104923" sldId="285"/>
            <ac:spMk id="12" creationId="{24F54078-65EE-4D7A-8176-534B41EA58D9}"/>
          </ac:spMkLst>
        </pc:spChg>
        <pc:spChg chg="del">
          <ac:chgData name="Beth Tennyson" userId="1ecceb97-a249-4b81-803f-86b8c3e4d57b" providerId="ADAL" clId="{061AE1DF-5B97-4C71-92A1-74879252B1F7}" dt="2022-06-06T10:40:10.999" v="8" actId="478"/>
          <ac:spMkLst>
            <pc:docMk/>
            <pc:sldMk cId="2868104923" sldId="285"/>
            <ac:spMk id="13" creationId="{D25834C8-947B-4174-882B-DDA5A79ABD4B}"/>
          </ac:spMkLst>
        </pc:spChg>
        <pc:spChg chg="del">
          <ac:chgData name="Beth Tennyson" userId="1ecceb97-a249-4b81-803f-86b8c3e4d57b" providerId="ADAL" clId="{061AE1DF-5B97-4C71-92A1-74879252B1F7}" dt="2022-06-06T10:40:10.999" v="8" actId="478"/>
          <ac:spMkLst>
            <pc:docMk/>
            <pc:sldMk cId="2868104923" sldId="285"/>
            <ac:spMk id="15" creationId="{EE604FE1-D114-4634-A717-D1B7598BC453}"/>
          </ac:spMkLst>
        </pc:spChg>
        <pc:spChg chg="del">
          <ac:chgData name="Beth Tennyson" userId="1ecceb97-a249-4b81-803f-86b8c3e4d57b" providerId="ADAL" clId="{061AE1DF-5B97-4C71-92A1-74879252B1F7}" dt="2022-06-06T10:40:10.999" v="8" actId="478"/>
          <ac:spMkLst>
            <pc:docMk/>
            <pc:sldMk cId="2868104923" sldId="285"/>
            <ac:spMk id="16" creationId="{E1DAE5BC-6993-416C-9481-22C71F5F881D}"/>
          </ac:spMkLst>
        </pc:spChg>
        <pc:spChg chg="del">
          <ac:chgData name="Beth Tennyson" userId="1ecceb97-a249-4b81-803f-86b8c3e4d57b" providerId="ADAL" clId="{061AE1DF-5B97-4C71-92A1-74879252B1F7}" dt="2022-06-06T10:40:10.999" v="8" actId="478"/>
          <ac:spMkLst>
            <pc:docMk/>
            <pc:sldMk cId="2868104923" sldId="285"/>
            <ac:spMk id="17" creationId="{2AC9F4F9-ED4F-47E0-A6AA-6E23AEE371A4}"/>
          </ac:spMkLst>
        </pc:spChg>
        <pc:spChg chg="del">
          <ac:chgData name="Beth Tennyson" userId="1ecceb97-a249-4b81-803f-86b8c3e4d57b" providerId="ADAL" clId="{061AE1DF-5B97-4C71-92A1-74879252B1F7}" dt="2022-06-06T10:40:10.999" v="8" actId="478"/>
          <ac:spMkLst>
            <pc:docMk/>
            <pc:sldMk cId="2868104923" sldId="285"/>
            <ac:spMk id="24" creationId="{81AE1C88-D69B-4259-8693-5E1A2E3FCA87}"/>
          </ac:spMkLst>
        </pc:spChg>
        <pc:spChg chg="del">
          <ac:chgData name="Beth Tennyson" userId="1ecceb97-a249-4b81-803f-86b8c3e4d57b" providerId="ADAL" clId="{061AE1DF-5B97-4C71-92A1-74879252B1F7}" dt="2022-06-06T10:40:10.999" v="8" actId="478"/>
          <ac:spMkLst>
            <pc:docMk/>
            <pc:sldMk cId="2868104923" sldId="285"/>
            <ac:spMk id="28" creationId="{6D1AEFA9-48C9-4FEC-B707-811C7CFFA3E7}"/>
          </ac:spMkLst>
        </pc:spChg>
        <pc:spChg chg="del">
          <ac:chgData name="Beth Tennyson" userId="1ecceb97-a249-4b81-803f-86b8c3e4d57b" providerId="ADAL" clId="{061AE1DF-5B97-4C71-92A1-74879252B1F7}" dt="2022-06-06T10:40:10.999" v="8" actId="478"/>
          <ac:spMkLst>
            <pc:docMk/>
            <pc:sldMk cId="2868104923" sldId="285"/>
            <ac:spMk id="30" creationId="{3148B946-C46D-4464-8B99-17769E2389BF}"/>
          </ac:spMkLst>
        </pc:spChg>
        <pc:spChg chg="del">
          <ac:chgData name="Beth Tennyson" userId="1ecceb97-a249-4b81-803f-86b8c3e4d57b" providerId="ADAL" clId="{061AE1DF-5B97-4C71-92A1-74879252B1F7}" dt="2022-06-06T10:40:10.999" v="8" actId="478"/>
          <ac:spMkLst>
            <pc:docMk/>
            <pc:sldMk cId="2868104923" sldId="285"/>
            <ac:spMk id="31" creationId="{B8CA4955-EB7E-4553-9266-A6C864A9DF73}"/>
          </ac:spMkLst>
        </pc:spChg>
        <pc:spChg chg="del">
          <ac:chgData name="Beth Tennyson" userId="1ecceb97-a249-4b81-803f-86b8c3e4d57b" providerId="ADAL" clId="{061AE1DF-5B97-4C71-92A1-74879252B1F7}" dt="2022-06-06T10:40:10.999" v="8" actId="478"/>
          <ac:spMkLst>
            <pc:docMk/>
            <pc:sldMk cId="2868104923" sldId="285"/>
            <ac:spMk id="32" creationId="{8B17E149-18F4-4EC7-92AB-142BEFBFA9B2}"/>
          </ac:spMkLst>
        </pc:spChg>
        <pc:spChg chg="del">
          <ac:chgData name="Beth Tennyson" userId="1ecceb97-a249-4b81-803f-86b8c3e4d57b" providerId="ADAL" clId="{061AE1DF-5B97-4C71-92A1-74879252B1F7}" dt="2022-06-06T10:40:10.999" v="8" actId="478"/>
          <ac:spMkLst>
            <pc:docMk/>
            <pc:sldMk cId="2868104923" sldId="285"/>
            <ac:spMk id="33" creationId="{B0B465B5-CBDB-44C1-874C-AD8D319CB29F}"/>
          </ac:spMkLst>
        </pc:spChg>
        <pc:spChg chg="del">
          <ac:chgData name="Beth Tennyson" userId="1ecceb97-a249-4b81-803f-86b8c3e4d57b" providerId="ADAL" clId="{061AE1DF-5B97-4C71-92A1-74879252B1F7}" dt="2022-06-06T10:40:10.999" v="8" actId="478"/>
          <ac:spMkLst>
            <pc:docMk/>
            <pc:sldMk cId="2868104923" sldId="285"/>
            <ac:spMk id="34" creationId="{50A80306-566C-44CD-8BBA-9D7607F74477}"/>
          </ac:spMkLst>
        </pc:spChg>
        <pc:spChg chg="add mod">
          <ac:chgData name="Beth Tennyson" userId="1ecceb97-a249-4b81-803f-86b8c3e4d57b" providerId="ADAL" clId="{061AE1DF-5B97-4C71-92A1-74879252B1F7}" dt="2022-06-06T10:40:11.340" v="9"/>
          <ac:spMkLst>
            <pc:docMk/>
            <pc:sldMk cId="2868104923" sldId="285"/>
            <ac:spMk id="37" creationId="{8D94F89E-913E-D75D-4047-04174CB91510}"/>
          </ac:spMkLst>
        </pc:spChg>
        <pc:spChg chg="add mod">
          <ac:chgData name="Beth Tennyson" userId="1ecceb97-a249-4b81-803f-86b8c3e4d57b" providerId="ADAL" clId="{061AE1DF-5B97-4C71-92A1-74879252B1F7}" dt="2022-06-06T10:40:11.340" v="9"/>
          <ac:spMkLst>
            <pc:docMk/>
            <pc:sldMk cId="2868104923" sldId="285"/>
            <ac:spMk id="38" creationId="{3B8BDB9D-282B-9FDD-A856-48D5E0361896}"/>
          </ac:spMkLst>
        </pc:spChg>
        <pc:spChg chg="add mod">
          <ac:chgData name="Beth Tennyson" userId="1ecceb97-a249-4b81-803f-86b8c3e4d57b" providerId="ADAL" clId="{061AE1DF-5B97-4C71-92A1-74879252B1F7}" dt="2022-06-06T10:40:11.340" v="9"/>
          <ac:spMkLst>
            <pc:docMk/>
            <pc:sldMk cId="2868104923" sldId="285"/>
            <ac:spMk id="39" creationId="{C5B9EBA0-E5E8-483B-3F73-F4D42FB40FA9}"/>
          </ac:spMkLst>
        </pc:spChg>
        <pc:spChg chg="add mod">
          <ac:chgData name="Beth Tennyson" userId="1ecceb97-a249-4b81-803f-86b8c3e4d57b" providerId="ADAL" clId="{061AE1DF-5B97-4C71-92A1-74879252B1F7}" dt="2022-06-06T10:40:11.340" v="9"/>
          <ac:spMkLst>
            <pc:docMk/>
            <pc:sldMk cId="2868104923" sldId="285"/>
            <ac:spMk id="40" creationId="{1971A8C1-96EE-DBCF-077E-4DF0A230B84D}"/>
          </ac:spMkLst>
        </pc:spChg>
        <pc:spChg chg="add mod">
          <ac:chgData name="Beth Tennyson" userId="1ecceb97-a249-4b81-803f-86b8c3e4d57b" providerId="ADAL" clId="{061AE1DF-5B97-4C71-92A1-74879252B1F7}" dt="2022-06-06T10:40:11.340" v="9"/>
          <ac:spMkLst>
            <pc:docMk/>
            <pc:sldMk cId="2868104923" sldId="285"/>
            <ac:spMk id="41" creationId="{735F4DFF-DDD5-C59A-0560-41DB6EFD09E0}"/>
          </ac:spMkLst>
        </pc:spChg>
        <pc:spChg chg="add mod">
          <ac:chgData name="Beth Tennyson" userId="1ecceb97-a249-4b81-803f-86b8c3e4d57b" providerId="ADAL" clId="{061AE1DF-5B97-4C71-92A1-74879252B1F7}" dt="2022-06-06T10:40:11.340" v="9"/>
          <ac:spMkLst>
            <pc:docMk/>
            <pc:sldMk cId="2868104923" sldId="285"/>
            <ac:spMk id="42" creationId="{1C255240-CB30-0E1A-7DEB-739AC273290A}"/>
          </ac:spMkLst>
        </pc:spChg>
        <pc:spChg chg="add mod">
          <ac:chgData name="Beth Tennyson" userId="1ecceb97-a249-4b81-803f-86b8c3e4d57b" providerId="ADAL" clId="{061AE1DF-5B97-4C71-92A1-74879252B1F7}" dt="2022-06-06T10:40:11.340" v="9"/>
          <ac:spMkLst>
            <pc:docMk/>
            <pc:sldMk cId="2868104923" sldId="285"/>
            <ac:spMk id="43" creationId="{9C93AE48-DDEA-FEC9-3AFD-87EC95986B18}"/>
          </ac:spMkLst>
        </pc:spChg>
        <pc:spChg chg="add mod">
          <ac:chgData name="Beth Tennyson" userId="1ecceb97-a249-4b81-803f-86b8c3e4d57b" providerId="ADAL" clId="{061AE1DF-5B97-4C71-92A1-74879252B1F7}" dt="2022-06-06T10:40:11.340" v="9"/>
          <ac:spMkLst>
            <pc:docMk/>
            <pc:sldMk cId="2868104923" sldId="285"/>
            <ac:spMk id="44" creationId="{3D6B888E-9B4C-F3CA-7BD4-700F22FEF7F2}"/>
          </ac:spMkLst>
        </pc:spChg>
        <pc:spChg chg="add mod">
          <ac:chgData name="Beth Tennyson" userId="1ecceb97-a249-4b81-803f-86b8c3e4d57b" providerId="ADAL" clId="{061AE1DF-5B97-4C71-92A1-74879252B1F7}" dt="2022-06-06T10:40:11.340" v="9"/>
          <ac:spMkLst>
            <pc:docMk/>
            <pc:sldMk cId="2868104923" sldId="285"/>
            <ac:spMk id="45" creationId="{ACD8B3B7-10B7-3507-6207-3EB474218732}"/>
          </ac:spMkLst>
        </pc:spChg>
        <pc:spChg chg="add mod">
          <ac:chgData name="Beth Tennyson" userId="1ecceb97-a249-4b81-803f-86b8c3e4d57b" providerId="ADAL" clId="{061AE1DF-5B97-4C71-92A1-74879252B1F7}" dt="2022-06-06T10:40:11.340" v="9"/>
          <ac:spMkLst>
            <pc:docMk/>
            <pc:sldMk cId="2868104923" sldId="285"/>
            <ac:spMk id="46" creationId="{09F003A7-62A7-B739-D454-7A084B8F6386}"/>
          </ac:spMkLst>
        </pc:spChg>
        <pc:spChg chg="add mod">
          <ac:chgData name="Beth Tennyson" userId="1ecceb97-a249-4b81-803f-86b8c3e4d57b" providerId="ADAL" clId="{061AE1DF-5B97-4C71-92A1-74879252B1F7}" dt="2022-06-06T10:40:11.340" v="9"/>
          <ac:spMkLst>
            <pc:docMk/>
            <pc:sldMk cId="2868104923" sldId="285"/>
            <ac:spMk id="49" creationId="{DD52BC9F-C7E5-B856-D261-238AE834389F}"/>
          </ac:spMkLst>
        </pc:spChg>
        <pc:spChg chg="add mod">
          <ac:chgData name="Beth Tennyson" userId="1ecceb97-a249-4b81-803f-86b8c3e4d57b" providerId="ADAL" clId="{061AE1DF-5B97-4C71-92A1-74879252B1F7}" dt="2022-06-06T10:40:11.340" v="9"/>
          <ac:spMkLst>
            <pc:docMk/>
            <pc:sldMk cId="2868104923" sldId="285"/>
            <ac:spMk id="51" creationId="{FB43761E-D44D-7C27-F35E-107050E30DD5}"/>
          </ac:spMkLst>
        </pc:spChg>
        <pc:spChg chg="add mod">
          <ac:chgData name="Beth Tennyson" userId="1ecceb97-a249-4b81-803f-86b8c3e4d57b" providerId="ADAL" clId="{061AE1DF-5B97-4C71-92A1-74879252B1F7}" dt="2022-06-06T10:40:11.340" v="9"/>
          <ac:spMkLst>
            <pc:docMk/>
            <pc:sldMk cId="2868104923" sldId="285"/>
            <ac:spMk id="55" creationId="{63CED7C1-12AD-EFFB-B2D8-317E50AA2795}"/>
          </ac:spMkLst>
        </pc:spChg>
        <pc:spChg chg="add mod">
          <ac:chgData name="Beth Tennyson" userId="1ecceb97-a249-4b81-803f-86b8c3e4d57b" providerId="ADAL" clId="{061AE1DF-5B97-4C71-92A1-74879252B1F7}" dt="2022-06-06T10:40:11.340" v="9"/>
          <ac:spMkLst>
            <pc:docMk/>
            <pc:sldMk cId="2868104923" sldId="285"/>
            <ac:spMk id="56" creationId="{94D4A937-AB74-5BE8-FA4C-A692C19F83E8}"/>
          </ac:spMkLst>
        </pc:spChg>
        <pc:spChg chg="add mod">
          <ac:chgData name="Beth Tennyson" userId="1ecceb97-a249-4b81-803f-86b8c3e4d57b" providerId="ADAL" clId="{061AE1DF-5B97-4C71-92A1-74879252B1F7}" dt="2022-06-06T10:40:11.340" v="9"/>
          <ac:spMkLst>
            <pc:docMk/>
            <pc:sldMk cId="2868104923" sldId="285"/>
            <ac:spMk id="57" creationId="{8C037FA9-500B-119C-A618-85B4C440BA0E}"/>
          </ac:spMkLst>
        </pc:spChg>
        <pc:spChg chg="add mod">
          <ac:chgData name="Beth Tennyson" userId="1ecceb97-a249-4b81-803f-86b8c3e4d57b" providerId="ADAL" clId="{061AE1DF-5B97-4C71-92A1-74879252B1F7}" dt="2022-06-06T10:40:11.340" v="9"/>
          <ac:spMkLst>
            <pc:docMk/>
            <pc:sldMk cId="2868104923" sldId="285"/>
            <ac:spMk id="58" creationId="{3ED63EB6-26B1-2DDB-0F98-1EF19777FA9E}"/>
          </ac:spMkLst>
        </pc:spChg>
        <pc:spChg chg="add mod">
          <ac:chgData name="Beth Tennyson" userId="1ecceb97-a249-4b81-803f-86b8c3e4d57b" providerId="ADAL" clId="{061AE1DF-5B97-4C71-92A1-74879252B1F7}" dt="2022-06-06T10:40:11.340" v="9"/>
          <ac:spMkLst>
            <pc:docMk/>
            <pc:sldMk cId="2868104923" sldId="285"/>
            <ac:spMk id="59" creationId="{B066F0DD-7AF2-DE35-EF2D-B15C90F31D61}"/>
          </ac:spMkLst>
        </pc:spChg>
        <pc:spChg chg="add mod">
          <ac:chgData name="Beth Tennyson" userId="1ecceb97-a249-4b81-803f-86b8c3e4d57b" providerId="ADAL" clId="{061AE1DF-5B97-4C71-92A1-74879252B1F7}" dt="2022-06-06T10:40:11.340" v="9"/>
          <ac:spMkLst>
            <pc:docMk/>
            <pc:sldMk cId="2868104923" sldId="285"/>
            <ac:spMk id="61" creationId="{9E66437F-4682-9E75-78FE-69A56A08E682}"/>
          </ac:spMkLst>
        </pc:spChg>
        <pc:spChg chg="mod">
          <ac:chgData name="Beth Tennyson" userId="1ecceb97-a249-4b81-803f-86b8c3e4d57b" providerId="ADAL" clId="{061AE1DF-5B97-4C71-92A1-74879252B1F7}" dt="2022-06-06T10:40:11.340" v="9"/>
          <ac:spMkLst>
            <pc:docMk/>
            <pc:sldMk cId="2868104923" sldId="285"/>
            <ac:spMk id="66" creationId="{159544A5-7F4B-9768-DDA4-F35035A737A9}"/>
          </ac:spMkLst>
        </pc:spChg>
        <pc:grpChg chg="add mod">
          <ac:chgData name="Beth Tennyson" userId="1ecceb97-a249-4b81-803f-86b8c3e4d57b" providerId="ADAL" clId="{061AE1DF-5B97-4C71-92A1-74879252B1F7}" dt="2022-06-06T10:40:11.340" v="9"/>
          <ac:grpSpMkLst>
            <pc:docMk/>
            <pc:sldMk cId="2868104923" sldId="285"/>
            <ac:grpSpMk id="64" creationId="{C297D624-B0FD-9129-CA42-245488F24038}"/>
          </ac:grpSpMkLst>
        </pc:grpChg>
        <pc:picChg chg="del">
          <ac:chgData name="Beth Tennyson" userId="1ecceb97-a249-4b81-803f-86b8c3e4d57b" providerId="ADAL" clId="{061AE1DF-5B97-4C71-92A1-74879252B1F7}" dt="2022-06-06T10:40:10.999" v="8" actId="478"/>
          <ac:picMkLst>
            <pc:docMk/>
            <pc:sldMk cId="2868104923" sldId="285"/>
            <ac:picMk id="2" creationId="{AE5FB56F-C562-4AD0-B439-493A44EC690D}"/>
          </ac:picMkLst>
        </pc:picChg>
        <pc:picChg chg="del">
          <ac:chgData name="Beth Tennyson" userId="1ecceb97-a249-4b81-803f-86b8c3e4d57b" providerId="ADAL" clId="{061AE1DF-5B97-4C71-92A1-74879252B1F7}" dt="2022-06-06T10:40:10.999" v="8" actId="478"/>
          <ac:picMkLst>
            <pc:docMk/>
            <pc:sldMk cId="2868104923" sldId="285"/>
            <ac:picMk id="3" creationId="{8075C3DB-16B9-4C3E-AE23-87385489F3C7}"/>
          </ac:picMkLst>
        </pc:picChg>
        <pc:picChg chg="del">
          <ac:chgData name="Beth Tennyson" userId="1ecceb97-a249-4b81-803f-86b8c3e4d57b" providerId="ADAL" clId="{061AE1DF-5B97-4C71-92A1-74879252B1F7}" dt="2022-06-06T10:40:10.999" v="8" actId="478"/>
          <ac:picMkLst>
            <pc:docMk/>
            <pc:sldMk cId="2868104923" sldId="285"/>
            <ac:picMk id="14" creationId="{E578DABE-7AF8-4E4A-B25A-BD2DA601AB21}"/>
          </ac:picMkLst>
        </pc:picChg>
        <pc:picChg chg="del">
          <ac:chgData name="Beth Tennyson" userId="1ecceb97-a249-4b81-803f-86b8c3e4d57b" providerId="ADAL" clId="{061AE1DF-5B97-4C71-92A1-74879252B1F7}" dt="2022-06-06T10:40:10.999" v="8" actId="478"/>
          <ac:picMkLst>
            <pc:docMk/>
            <pc:sldMk cId="2868104923" sldId="285"/>
            <ac:picMk id="18" creationId="{7B310667-CF93-4713-9AFA-92A37EE497D8}"/>
          </ac:picMkLst>
        </pc:picChg>
        <pc:picChg chg="del">
          <ac:chgData name="Beth Tennyson" userId="1ecceb97-a249-4b81-803f-86b8c3e4d57b" providerId="ADAL" clId="{061AE1DF-5B97-4C71-92A1-74879252B1F7}" dt="2022-06-06T10:40:10.999" v="8" actId="478"/>
          <ac:picMkLst>
            <pc:docMk/>
            <pc:sldMk cId="2868104923" sldId="285"/>
            <ac:picMk id="20" creationId="{9565B0BD-36BB-47AF-B083-EFB4B403C699}"/>
          </ac:picMkLst>
        </pc:picChg>
        <pc:picChg chg="del">
          <ac:chgData name="Beth Tennyson" userId="1ecceb97-a249-4b81-803f-86b8c3e4d57b" providerId="ADAL" clId="{061AE1DF-5B97-4C71-92A1-74879252B1F7}" dt="2022-06-06T10:40:10.999" v="8" actId="478"/>
          <ac:picMkLst>
            <pc:docMk/>
            <pc:sldMk cId="2868104923" sldId="285"/>
            <ac:picMk id="35" creationId="{0BFCC19A-4174-41B9-80EE-9FF910D1EC04}"/>
          </ac:picMkLst>
        </pc:picChg>
        <pc:picChg chg="del">
          <ac:chgData name="Beth Tennyson" userId="1ecceb97-a249-4b81-803f-86b8c3e4d57b" providerId="ADAL" clId="{061AE1DF-5B97-4C71-92A1-74879252B1F7}" dt="2022-06-06T10:40:10.999" v="8" actId="478"/>
          <ac:picMkLst>
            <pc:docMk/>
            <pc:sldMk cId="2868104923" sldId="285"/>
            <ac:picMk id="36" creationId="{553D4517-C7C6-488B-A1D0-8C16FD416724}"/>
          </ac:picMkLst>
        </pc:picChg>
        <pc:picChg chg="add mod">
          <ac:chgData name="Beth Tennyson" userId="1ecceb97-a249-4b81-803f-86b8c3e4d57b" providerId="ADAL" clId="{061AE1DF-5B97-4C71-92A1-74879252B1F7}" dt="2022-06-06T10:40:11.340" v="9"/>
          <ac:picMkLst>
            <pc:docMk/>
            <pc:sldMk cId="2868104923" sldId="285"/>
            <ac:picMk id="47" creationId="{8DEA30A8-53CB-604C-D778-BC09C76BC17C}"/>
          </ac:picMkLst>
        </pc:picChg>
        <pc:picChg chg="add mod">
          <ac:chgData name="Beth Tennyson" userId="1ecceb97-a249-4b81-803f-86b8c3e4d57b" providerId="ADAL" clId="{061AE1DF-5B97-4C71-92A1-74879252B1F7}" dt="2022-06-06T10:40:11.340" v="9"/>
          <ac:picMkLst>
            <pc:docMk/>
            <pc:sldMk cId="2868104923" sldId="285"/>
            <ac:picMk id="48" creationId="{8D5EE59D-0063-8658-FE59-BAF72F5D62CF}"/>
          </ac:picMkLst>
        </pc:picChg>
        <pc:picChg chg="add mod">
          <ac:chgData name="Beth Tennyson" userId="1ecceb97-a249-4b81-803f-86b8c3e4d57b" providerId="ADAL" clId="{061AE1DF-5B97-4C71-92A1-74879252B1F7}" dt="2022-06-06T10:40:11.340" v="9"/>
          <ac:picMkLst>
            <pc:docMk/>
            <pc:sldMk cId="2868104923" sldId="285"/>
            <ac:picMk id="50" creationId="{491F807D-2EFD-7ADF-62C6-B4E396EF252A}"/>
          </ac:picMkLst>
        </pc:picChg>
        <pc:picChg chg="add mod">
          <ac:chgData name="Beth Tennyson" userId="1ecceb97-a249-4b81-803f-86b8c3e4d57b" providerId="ADAL" clId="{061AE1DF-5B97-4C71-92A1-74879252B1F7}" dt="2022-06-06T10:40:11.340" v="9"/>
          <ac:picMkLst>
            <pc:docMk/>
            <pc:sldMk cId="2868104923" sldId="285"/>
            <ac:picMk id="52" creationId="{710042A9-3A98-AA19-BB0B-50AEFCA45509}"/>
          </ac:picMkLst>
        </pc:picChg>
        <pc:picChg chg="add mod">
          <ac:chgData name="Beth Tennyson" userId="1ecceb97-a249-4b81-803f-86b8c3e4d57b" providerId="ADAL" clId="{061AE1DF-5B97-4C71-92A1-74879252B1F7}" dt="2022-06-06T10:40:11.340" v="9"/>
          <ac:picMkLst>
            <pc:docMk/>
            <pc:sldMk cId="2868104923" sldId="285"/>
            <ac:picMk id="53" creationId="{5DDB7B9D-429F-160F-BB4B-FC03D795BF2F}"/>
          </ac:picMkLst>
        </pc:picChg>
        <pc:picChg chg="add mod">
          <ac:chgData name="Beth Tennyson" userId="1ecceb97-a249-4b81-803f-86b8c3e4d57b" providerId="ADAL" clId="{061AE1DF-5B97-4C71-92A1-74879252B1F7}" dt="2022-06-06T10:40:11.340" v="9"/>
          <ac:picMkLst>
            <pc:docMk/>
            <pc:sldMk cId="2868104923" sldId="285"/>
            <ac:picMk id="54" creationId="{62EED03F-882A-64CC-8F35-3479DC3E0719}"/>
          </ac:picMkLst>
        </pc:picChg>
        <pc:picChg chg="add mod">
          <ac:chgData name="Beth Tennyson" userId="1ecceb97-a249-4b81-803f-86b8c3e4d57b" providerId="ADAL" clId="{061AE1DF-5B97-4C71-92A1-74879252B1F7}" dt="2022-06-06T10:40:11.340" v="9"/>
          <ac:picMkLst>
            <pc:docMk/>
            <pc:sldMk cId="2868104923" sldId="285"/>
            <ac:picMk id="60" creationId="{B90C8E45-A2E4-15C3-36F5-D521B4ED151F}"/>
          </ac:picMkLst>
        </pc:picChg>
        <pc:picChg chg="add mod">
          <ac:chgData name="Beth Tennyson" userId="1ecceb97-a249-4b81-803f-86b8c3e4d57b" providerId="ADAL" clId="{061AE1DF-5B97-4C71-92A1-74879252B1F7}" dt="2022-06-06T10:40:11.340" v="9"/>
          <ac:picMkLst>
            <pc:docMk/>
            <pc:sldMk cId="2868104923" sldId="285"/>
            <ac:picMk id="62" creationId="{7283E7E6-CBAF-7FA0-BDD1-B5FB4FD93ABC}"/>
          </ac:picMkLst>
        </pc:picChg>
        <pc:picChg chg="add mod">
          <ac:chgData name="Beth Tennyson" userId="1ecceb97-a249-4b81-803f-86b8c3e4d57b" providerId="ADAL" clId="{061AE1DF-5B97-4C71-92A1-74879252B1F7}" dt="2022-06-06T10:40:11.340" v="9"/>
          <ac:picMkLst>
            <pc:docMk/>
            <pc:sldMk cId="2868104923" sldId="285"/>
            <ac:picMk id="63" creationId="{C54810DD-1209-082C-17D7-712C70974A1F}"/>
          </ac:picMkLst>
        </pc:picChg>
        <pc:picChg chg="mod">
          <ac:chgData name="Beth Tennyson" userId="1ecceb97-a249-4b81-803f-86b8c3e4d57b" providerId="ADAL" clId="{061AE1DF-5B97-4C71-92A1-74879252B1F7}" dt="2022-06-06T10:40:11.340" v="9"/>
          <ac:picMkLst>
            <pc:docMk/>
            <pc:sldMk cId="2868104923" sldId="285"/>
            <ac:picMk id="65" creationId="{13869126-79CF-06CD-E700-4F1F0088CEEF}"/>
          </ac:picMkLst>
        </pc:picChg>
        <pc:picChg chg="del">
          <ac:chgData name="Beth Tennyson" userId="1ecceb97-a249-4b81-803f-86b8c3e4d57b" providerId="ADAL" clId="{061AE1DF-5B97-4C71-92A1-74879252B1F7}" dt="2022-06-06T10:40:10.999" v="8" actId="478"/>
          <ac:picMkLst>
            <pc:docMk/>
            <pc:sldMk cId="2868104923" sldId="285"/>
            <ac:picMk id="1026" creationId="{497C00BF-FFA7-4084-B83D-7016A316345B}"/>
          </ac:picMkLst>
        </pc:picChg>
        <pc:picChg chg="del">
          <ac:chgData name="Beth Tennyson" userId="1ecceb97-a249-4b81-803f-86b8c3e4d57b" providerId="ADAL" clId="{061AE1DF-5B97-4C71-92A1-74879252B1F7}" dt="2022-06-06T10:40:10.999" v="8" actId="478"/>
          <ac:picMkLst>
            <pc:docMk/>
            <pc:sldMk cId="2868104923" sldId="285"/>
            <ac:picMk id="4100" creationId="{4358AC6A-DB75-46DC-B240-BA9255F2AF66}"/>
          </ac:picMkLst>
        </pc:picChg>
      </pc:sldChg>
      <pc:sldChg chg="addSp delSp modSp">
        <pc:chgData name="Beth Tennyson" userId="1ecceb97-a249-4b81-803f-86b8c3e4d57b" providerId="ADAL" clId="{061AE1DF-5B97-4C71-92A1-74879252B1F7}" dt="2022-06-06T10:40:40.808" v="16"/>
        <pc:sldMkLst>
          <pc:docMk/>
          <pc:sldMk cId="1414550540" sldId="287"/>
        </pc:sldMkLst>
        <pc:spChg chg="mod">
          <ac:chgData name="Beth Tennyson" userId="1ecceb97-a249-4b81-803f-86b8c3e4d57b" providerId="ADAL" clId="{061AE1DF-5B97-4C71-92A1-74879252B1F7}" dt="2022-06-06T10:40:28.245" v="14"/>
          <ac:spMkLst>
            <pc:docMk/>
            <pc:sldMk cId="1414550540" sldId="287"/>
            <ac:spMk id="12" creationId="{5E60C5E2-41D6-2815-2E64-AF55EDB7BDB9}"/>
          </ac:spMkLst>
        </pc:spChg>
        <pc:spChg chg="mod">
          <ac:chgData name="Beth Tennyson" userId="1ecceb97-a249-4b81-803f-86b8c3e4d57b" providerId="ADAL" clId="{061AE1DF-5B97-4C71-92A1-74879252B1F7}" dt="2022-06-06T10:40:40.808" v="16"/>
          <ac:spMkLst>
            <pc:docMk/>
            <pc:sldMk cId="1414550540" sldId="287"/>
            <ac:spMk id="15" creationId="{1851D2AD-EDEF-4BB7-3689-DCBF504FEE0D}"/>
          </ac:spMkLst>
        </pc:spChg>
        <pc:spChg chg="mod">
          <ac:chgData name="Beth Tennyson" userId="1ecceb97-a249-4b81-803f-86b8c3e4d57b" providerId="ADAL" clId="{061AE1DF-5B97-4C71-92A1-74879252B1F7}" dt="2022-06-06T10:40:40.808" v="16"/>
          <ac:spMkLst>
            <pc:docMk/>
            <pc:sldMk cId="1414550540" sldId="287"/>
            <ac:spMk id="16" creationId="{9BA44FA0-B45D-6C4B-DFC3-C6EA58D256A9}"/>
          </ac:spMkLst>
        </pc:spChg>
        <pc:grpChg chg="add del mod">
          <ac:chgData name="Beth Tennyson" userId="1ecceb97-a249-4b81-803f-86b8c3e4d57b" providerId="ADAL" clId="{061AE1DF-5B97-4C71-92A1-74879252B1F7}" dt="2022-06-06T10:40:28.880" v="15"/>
          <ac:grpSpMkLst>
            <pc:docMk/>
            <pc:sldMk cId="1414550540" sldId="287"/>
            <ac:grpSpMk id="9" creationId="{EA4C566F-F00F-28D0-FFE2-4ACACC30B8D3}"/>
          </ac:grpSpMkLst>
        </pc:grpChg>
        <pc:grpChg chg="add mod">
          <ac:chgData name="Beth Tennyson" userId="1ecceb97-a249-4b81-803f-86b8c3e4d57b" providerId="ADAL" clId="{061AE1DF-5B97-4C71-92A1-74879252B1F7}" dt="2022-06-06T10:40:40.808" v="16"/>
          <ac:grpSpMkLst>
            <pc:docMk/>
            <pc:sldMk cId="1414550540" sldId="287"/>
            <ac:grpSpMk id="13" creationId="{4F0A51DF-D3E8-7C6E-4025-E1CEE2E39592}"/>
          </ac:grpSpMkLst>
        </pc:grpChg>
        <pc:picChg chg="mod">
          <ac:chgData name="Beth Tennyson" userId="1ecceb97-a249-4b81-803f-86b8c3e4d57b" providerId="ADAL" clId="{061AE1DF-5B97-4C71-92A1-74879252B1F7}" dt="2022-06-06T10:40:28.245" v="14"/>
          <ac:picMkLst>
            <pc:docMk/>
            <pc:sldMk cId="1414550540" sldId="287"/>
            <ac:picMk id="11" creationId="{82AA9DFC-F9AF-D0AB-AB26-8B25373FEB05}"/>
          </ac:picMkLst>
        </pc:picChg>
        <pc:picChg chg="mod">
          <ac:chgData name="Beth Tennyson" userId="1ecceb97-a249-4b81-803f-86b8c3e4d57b" providerId="ADAL" clId="{061AE1DF-5B97-4C71-92A1-74879252B1F7}" dt="2022-06-06T10:40:40.808" v="16"/>
          <ac:picMkLst>
            <pc:docMk/>
            <pc:sldMk cId="1414550540" sldId="287"/>
            <ac:picMk id="14" creationId="{1FB17FCE-965B-6677-5C44-EDC4DE9B87DA}"/>
          </ac:picMkLst>
        </pc:picChg>
      </pc:sldChg>
      <pc:sldChg chg="addSp modSp mod">
        <pc:chgData name="Beth Tennyson" userId="1ecceb97-a249-4b81-803f-86b8c3e4d57b" providerId="ADAL" clId="{061AE1DF-5B97-4C71-92A1-74879252B1F7}" dt="2022-06-06T10:41:07.075" v="23" actId="1076"/>
        <pc:sldMkLst>
          <pc:docMk/>
          <pc:sldMk cId="1795382497" sldId="288"/>
        </pc:sldMkLst>
        <pc:spChg chg="mod">
          <ac:chgData name="Beth Tennyson" userId="1ecceb97-a249-4b81-803f-86b8c3e4d57b" providerId="ADAL" clId="{061AE1DF-5B97-4C71-92A1-74879252B1F7}" dt="2022-06-06T10:41:00.853" v="22" actId="1076"/>
          <ac:spMkLst>
            <pc:docMk/>
            <pc:sldMk cId="1795382497" sldId="288"/>
            <ac:spMk id="4" creationId="{84A35134-1918-45A1-A407-BC7F5F3A256E}"/>
          </ac:spMkLst>
        </pc:spChg>
        <pc:spChg chg="mod">
          <ac:chgData name="Beth Tennyson" userId="1ecceb97-a249-4b81-803f-86b8c3e4d57b" providerId="ADAL" clId="{061AE1DF-5B97-4C71-92A1-74879252B1F7}" dt="2022-06-06T10:41:07.075" v="23" actId="1076"/>
          <ac:spMkLst>
            <pc:docMk/>
            <pc:sldMk cId="1795382497" sldId="288"/>
            <ac:spMk id="13" creationId="{DEA2BF9F-C75F-EB17-6E1C-B2DA75F08C02}"/>
          </ac:spMkLst>
        </pc:spChg>
        <pc:grpChg chg="add mod">
          <ac:chgData name="Beth Tennyson" userId="1ecceb97-a249-4b81-803f-86b8c3e4d57b" providerId="ADAL" clId="{061AE1DF-5B97-4C71-92A1-74879252B1F7}" dt="2022-06-06T10:41:07.075" v="23" actId="1076"/>
          <ac:grpSpMkLst>
            <pc:docMk/>
            <pc:sldMk cId="1795382497" sldId="288"/>
            <ac:grpSpMk id="11" creationId="{FED7A32E-EDC9-B6D5-9C19-A6F818A097D9}"/>
          </ac:grpSpMkLst>
        </pc:grpChg>
        <pc:picChg chg="mod">
          <ac:chgData name="Beth Tennyson" userId="1ecceb97-a249-4b81-803f-86b8c3e4d57b" providerId="ADAL" clId="{061AE1DF-5B97-4C71-92A1-74879252B1F7}" dt="2022-06-06T10:41:07.075" v="23" actId="1076"/>
          <ac:picMkLst>
            <pc:docMk/>
            <pc:sldMk cId="1795382497" sldId="288"/>
            <ac:picMk id="12" creationId="{8C2790A4-F09A-48AE-3C7D-6C81C0550B25}"/>
          </ac:picMkLst>
        </pc:picChg>
      </pc:sldChg>
      <pc:sldChg chg="addSp modSp">
        <pc:chgData name="Beth Tennyson" userId="1ecceb97-a249-4b81-803f-86b8c3e4d57b" providerId="ADAL" clId="{061AE1DF-5B97-4C71-92A1-74879252B1F7}" dt="2022-06-06T10:41:23.230" v="25"/>
        <pc:sldMkLst>
          <pc:docMk/>
          <pc:sldMk cId="2248947923" sldId="290"/>
        </pc:sldMkLst>
        <pc:spChg chg="mod">
          <ac:chgData name="Beth Tennyson" userId="1ecceb97-a249-4b81-803f-86b8c3e4d57b" providerId="ADAL" clId="{061AE1DF-5B97-4C71-92A1-74879252B1F7}" dt="2022-06-06T10:41:23.230" v="25"/>
          <ac:spMkLst>
            <pc:docMk/>
            <pc:sldMk cId="2248947923" sldId="290"/>
            <ac:spMk id="11" creationId="{184FB19A-7F6A-001B-0411-CDE0CAE949AA}"/>
          </ac:spMkLst>
        </pc:spChg>
        <pc:grpChg chg="add mod">
          <ac:chgData name="Beth Tennyson" userId="1ecceb97-a249-4b81-803f-86b8c3e4d57b" providerId="ADAL" clId="{061AE1DF-5B97-4C71-92A1-74879252B1F7}" dt="2022-06-06T10:41:23.230" v="25"/>
          <ac:grpSpMkLst>
            <pc:docMk/>
            <pc:sldMk cId="2248947923" sldId="290"/>
            <ac:grpSpMk id="8" creationId="{A4B5D8DA-DDA3-930C-5273-F7CF8F65B8E7}"/>
          </ac:grpSpMkLst>
        </pc:grpChg>
        <pc:picChg chg="mod">
          <ac:chgData name="Beth Tennyson" userId="1ecceb97-a249-4b81-803f-86b8c3e4d57b" providerId="ADAL" clId="{061AE1DF-5B97-4C71-92A1-74879252B1F7}" dt="2022-06-06T10:41:23.230" v="25"/>
          <ac:picMkLst>
            <pc:docMk/>
            <pc:sldMk cId="2248947923" sldId="290"/>
            <ac:picMk id="10" creationId="{1A781CE1-3813-5145-E078-239F158C58E4}"/>
          </ac:picMkLst>
        </pc:picChg>
      </pc:sldChg>
      <pc:sldChg chg="addSp modSp">
        <pc:chgData name="Beth Tennyson" userId="1ecceb97-a249-4b81-803f-86b8c3e4d57b" providerId="ADAL" clId="{061AE1DF-5B97-4C71-92A1-74879252B1F7}" dt="2022-06-06T10:42:38.297" v="30"/>
        <pc:sldMkLst>
          <pc:docMk/>
          <pc:sldMk cId="2047262409" sldId="291"/>
        </pc:sldMkLst>
        <pc:spChg chg="mod">
          <ac:chgData name="Beth Tennyson" userId="1ecceb97-a249-4b81-803f-86b8c3e4d57b" providerId="ADAL" clId="{061AE1DF-5B97-4C71-92A1-74879252B1F7}" dt="2022-06-06T10:42:38.297" v="30"/>
          <ac:spMkLst>
            <pc:docMk/>
            <pc:sldMk cId="2047262409" sldId="291"/>
            <ac:spMk id="16" creationId="{8D6815CB-11FB-D039-7E19-10DF14CE9535}"/>
          </ac:spMkLst>
        </pc:spChg>
        <pc:grpChg chg="add mod">
          <ac:chgData name="Beth Tennyson" userId="1ecceb97-a249-4b81-803f-86b8c3e4d57b" providerId="ADAL" clId="{061AE1DF-5B97-4C71-92A1-74879252B1F7}" dt="2022-06-06T10:42:38.297" v="30"/>
          <ac:grpSpMkLst>
            <pc:docMk/>
            <pc:sldMk cId="2047262409" sldId="291"/>
            <ac:grpSpMk id="14" creationId="{9369A48E-CB31-E1AF-8913-5DF8E48D6A5B}"/>
          </ac:grpSpMkLst>
        </pc:grpChg>
        <pc:picChg chg="mod">
          <ac:chgData name="Beth Tennyson" userId="1ecceb97-a249-4b81-803f-86b8c3e4d57b" providerId="ADAL" clId="{061AE1DF-5B97-4C71-92A1-74879252B1F7}" dt="2022-06-06T10:42:38.297" v="30"/>
          <ac:picMkLst>
            <pc:docMk/>
            <pc:sldMk cId="2047262409" sldId="291"/>
            <ac:picMk id="15" creationId="{4FC9FCC1-5678-E32B-72F8-6FC95F89E797}"/>
          </ac:picMkLst>
        </pc:picChg>
      </pc:sldChg>
      <pc:sldChg chg="addSp delSp modSp">
        <pc:chgData name="Beth Tennyson" userId="1ecceb97-a249-4b81-803f-86b8c3e4d57b" providerId="ADAL" clId="{061AE1DF-5B97-4C71-92A1-74879252B1F7}" dt="2022-06-06T10:42:27.831" v="28"/>
        <pc:sldMkLst>
          <pc:docMk/>
          <pc:sldMk cId="3914023328" sldId="292"/>
        </pc:sldMkLst>
        <pc:spChg chg="mod">
          <ac:chgData name="Beth Tennyson" userId="1ecceb97-a249-4b81-803f-86b8c3e4d57b" providerId="ADAL" clId="{061AE1DF-5B97-4C71-92A1-74879252B1F7}" dt="2022-06-06T10:41:28.277" v="26"/>
          <ac:spMkLst>
            <pc:docMk/>
            <pc:sldMk cId="3914023328" sldId="292"/>
            <ac:spMk id="8" creationId="{E5A0D0E8-3CBC-0A50-9FBE-1E7B88ED6F39}"/>
          </ac:spMkLst>
        </pc:spChg>
        <pc:spChg chg="mod">
          <ac:chgData name="Beth Tennyson" userId="1ecceb97-a249-4b81-803f-86b8c3e4d57b" providerId="ADAL" clId="{061AE1DF-5B97-4C71-92A1-74879252B1F7}" dt="2022-06-06T10:42:27.831" v="28"/>
          <ac:spMkLst>
            <pc:docMk/>
            <pc:sldMk cId="3914023328" sldId="292"/>
            <ac:spMk id="11" creationId="{EF13AC6D-A5A2-3329-F220-BBA7EEF29240}"/>
          </ac:spMkLst>
        </pc:spChg>
        <pc:grpChg chg="add del mod">
          <ac:chgData name="Beth Tennyson" userId="1ecceb97-a249-4b81-803f-86b8c3e4d57b" providerId="ADAL" clId="{061AE1DF-5B97-4C71-92A1-74879252B1F7}" dt="2022-06-06T10:41:29.122" v="27"/>
          <ac:grpSpMkLst>
            <pc:docMk/>
            <pc:sldMk cId="3914023328" sldId="292"/>
            <ac:grpSpMk id="5" creationId="{B0B2DCCF-2ED7-8D45-552F-84AC1F483FBB}"/>
          </ac:grpSpMkLst>
        </pc:grpChg>
        <pc:grpChg chg="add mod">
          <ac:chgData name="Beth Tennyson" userId="1ecceb97-a249-4b81-803f-86b8c3e4d57b" providerId="ADAL" clId="{061AE1DF-5B97-4C71-92A1-74879252B1F7}" dt="2022-06-06T10:42:27.831" v="28"/>
          <ac:grpSpMkLst>
            <pc:docMk/>
            <pc:sldMk cId="3914023328" sldId="292"/>
            <ac:grpSpMk id="9" creationId="{37247E28-BEC4-2C6E-B8AF-9E066810F474}"/>
          </ac:grpSpMkLst>
        </pc:grpChg>
        <pc:picChg chg="mod">
          <ac:chgData name="Beth Tennyson" userId="1ecceb97-a249-4b81-803f-86b8c3e4d57b" providerId="ADAL" clId="{061AE1DF-5B97-4C71-92A1-74879252B1F7}" dt="2022-06-06T10:41:28.277" v="26"/>
          <ac:picMkLst>
            <pc:docMk/>
            <pc:sldMk cId="3914023328" sldId="292"/>
            <ac:picMk id="6" creationId="{50288C5E-222D-00A6-6851-D11765916E44}"/>
          </ac:picMkLst>
        </pc:picChg>
        <pc:picChg chg="mod">
          <ac:chgData name="Beth Tennyson" userId="1ecceb97-a249-4b81-803f-86b8c3e4d57b" providerId="ADAL" clId="{061AE1DF-5B97-4C71-92A1-74879252B1F7}" dt="2022-06-06T10:42:27.831" v="28"/>
          <ac:picMkLst>
            <pc:docMk/>
            <pc:sldMk cId="3914023328" sldId="292"/>
            <ac:picMk id="10" creationId="{85EEA7B1-143C-770A-302D-58B10BDB0493}"/>
          </ac:picMkLst>
        </pc:picChg>
      </pc:sldChg>
      <pc:sldChg chg="addSp delSp modSp mod">
        <pc:chgData name="Beth Tennyson" userId="1ecceb97-a249-4b81-803f-86b8c3e4d57b" providerId="ADAL" clId="{061AE1DF-5B97-4C71-92A1-74879252B1F7}" dt="2022-06-06T10:40:26.155" v="13"/>
        <pc:sldMkLst>
          <pc:docMk/>
          <pc:sldMk cId="3634726332" sldId="295"/>
        </pc:sldMkLst>
        <pc:spChg chg="mod">
          <ac:chgData name="Beth Tennyson" userId="1ecceb97-a249-4b81-803f-86b8c3e4d57b" providerId="ADAL" clId="{061AE1DF-5B97-4C71-92A1-74879252B1F7}" dt="2022-02-07T22:24:05.201" v="7"/>
          <ac:spMkLst>
            <pc:docMk/>
            <pc:sldMk cId="3634726332" sldId="295"/>
            <ac:spMk id="44" creationId="{EE5093C2-7936-45D5-9D09-B7D1E97F2B86}"/>
          </ac:spMkLst>
        </pc:spChg>
        <pc:spChg chg="mod">
          <ac:chgData name="Beth Tennyson" userId="1ecceb97-a249-4b81-803f-86b8c3e4d57b" providerId="ADAL" clId="{061AE1DF-5B97-4C71-92A1-74879252B1F7}" dt="2022-02-07T22:24:05.201" v="7"/>
          <ac:spMkLst>
            <pc:docMk/>
            <pc:sldMk cId="3634726332" sldId="295"/>
            <ac:spMk id="45" creationId="{51DA7C2F-67BA-49D6-A48F-F9DB2BD13D10}"/>
          </ac:spMkLst>
        </pc:spChg>
        <pc:spChg chg="mod">
          <ac:chgData name="Beth Tennyson" userId="1ecceb97-a249-4b81-803f-86b8c3e4d57b" providerId="ADAL" clId="{061AE1DF-5B97-4C71-92A1-74879252B1F7}" dt="2022-02-07T22:24:05.201" v="7"/>
          <ac:spMkLst>
            <pc:docMk/>
            <pc:sldMk cId="3634726332" sldId="295"/>
            <ac:spMk id="46" creationId="{FAE9B680-CC45-4D39-B5F7-DC72CF57927E}"/>
          </ac:spMkLst>
        </pc:spChg>
        <pc:spChg chg="mod">
          <ac:chgData name="Beth Tennyson" userId="1ecceb97-a249-4b81-803f-86b8c3e4d57b" providerId="ADAL" clId="{061AE1DF-5B97-4C71-92A1-74879252B1F7}" dt="2022-02-07T22:24:05.201" v="7"/>
          <ac:spMkLst>
            <pc:docMk/>
            <pc:sldMk cId="3634726332" sldId="295"/>
            <ac:spMk id="47" creationId="{041D45B2-6233-44DF-A410-26B343D2BC49}"/>
          </ac:spMkLst>
        </pc:spChg>
        <pc:spChg chg="mod">
          <ac:chgData name="Beth Tennyson" userId="1ecceb97-a249-4b81-803f-86b8c3e4d57b" providerId="ADAL" clId="{061AE1DF-5B97-4C71-92A1-74879252B1F7}" dt="2022-02-07T22:24:05.201" v="7"/>
          <ac:spMkLst>
            <pc:docMk/>
            <pc:sldMk cId="3634726332" sldId="295"/>
            <ac:spMk id="48" creationId="{DF9E8C75-8EDE-4B3B-BDAA-F4E20319D770}"/>
          </ac:spMkLst>
        </pc:spChg>
        <pc:spChg chg="mod">
          <ac:chgData name="Beth Tennyson" userId="1ecceb97-a249-4b81-803f-86b8c3e4d57b" providerId="ADAL" clId="{061AE1DF-5B97-4C71-92A1-74879252B1F7}" dt="2022-02-07T22:24:05.201" v="7"/>
          <ac:spMkLst>
            <pc:docMk/>
            <pc:sldMk cId="3634726332" sldId="295"/>
            <ac:spMk id="49" creationId="{EC056AED-2AEB-47DC-98C3-5E1BA13B7C98}"/>
          </ac:spMkLst>
        </pc:spChg>
        <pc:spChg chg="mod">
          <ac:chgData name="Beth Tennyson" userId="1ecceb97-a249-4b81-803f-86b8c3e4d57b" providerId="ADAL" clId="{061AE1DF-5B97-4C71-92A1-74879252B1F7}" dt="2022-02-07T22:24:05.201" v="7"/>
          <ac:spMkLst>
            <pc:docMk/>
            <pc:sldMk cId="3634726332" sldId="295"/>
            <ac:spMk id="50" creationId="{7C09173F-4DD0-4FDA-9201-C0EC778812CC}"/>
          </ac:spMkLst>
        </pc:spChg>
        <pc:spChg chg="mod">
          <ac:chgData name="Beth Tennyson" userId="1ecceb97-a249-4b81-803f-86b8c3e4d57b" providerId="ADAL" clId="{061AE1DF-5B97-4C71-92A1-74879252B1F7}" dt="2022-02-07T22:24:05.201" v="7"/>
          <ac:spMkLst>
            <pc:docMk/>
            <pc:sldMk cId="3634726332" sldId="295"/>
            <ac:spMk id="53" creationId="{2BB00BAA-C53F-43FC-B1C4-F58137EEC98C}"/>
          </ac:spMkLst>
        </pc:spChg>
        <pc:spChg chg="mod">
          <ac:chgData name="Beth Tennyson" userId="1ecceb97-a249-4b81-803f-86b8c3e4d57b" providerId="ADAL" clId="{061AE1DF-5B97-4C71-92A1-74879252B1F7}" dt="2022-02-07T22:24:05.201" v="7"/>
          <ac:spMkLst>
            <pc:docMk/>
            <pc:sldMk cId="3634726332" sldId="295"/>
            <ac:spMk id="54" creationId="{F1BAAC05-BDD1-4C51-B143-F696DA08BCDC}"/>
          </ac:spMkLst>
        </pc:spChg>
        <pc:spChg chg="mod">
          <ac:chgData name="Beth Tennyson" userId="1ecceb97-a249-4b81-803f-86b8c3e4d57b" providerId="ADAL" clId="{061AE1DF-5B97-4C71-92A1-74879252B1F7}" dt="2022-02-07T22:24:05.201" v="7"/>
          <ac:spMkLst>
            <pc:docMk/>
            <pc:sldMk cId="3634726332" sldId="295"/>
            <ac:spMk id="55" creationId="{DF3EA4C8-5346-49DB-89EF-66D89C0CA196}"/>
          </ac:spMkLst>
        </pc:spChg>
        <pc:spChg chg="mod">
          <ac:chgData name="Beth Tennyson" userId="1ecceb97-a249-4b81-803f-86b8c3e4d57b" providerId="ADAL" clId="{061AE1DF-5B97-4C71-92A1-74879252B1F7}" dt="2022-02-07T22:24:05.201" v="7"/>
          <ac:spMkLst>
            <pc:docMk/>
            <pc:sldMk cId="3634726332" sldId="295"/>
            <ac:spMk id="56" creationId="{7198CEF8-802A-43CB-8CB5-0FEFD7615F4D}"/>
          </ac:spMkLst>
        </pc:spChg>
        <pc:spChg chg="mod">
          <ac:chgData name="Beth Tennyson" userId="1ecceb97-a249-4b81-803f-86b8c3e4d57b" providerId="ADAL" clId="{061AE1DF-5B97-4C71-92A1-74879252B1F7}" dt="2022-02-07T22:24:05.201" v="7"/>
          <ac:spMkLst>
            <pc:docMk/>
            <pc:sldMk cId="3634726332" sldId="295"/>
            <ac:spMk id="58" creationId="{EA0CCC31-F07C-4167-BD9C-1A398E8554C8}"/>
          </ac:spMkLst>
        </pc:spChg>
        <pc:spChg chg="mod">
          <ac:chgData name="Beth Tennyson" userId="1ecceb97-a249-4b81-803f-86b8c3e4d57b" providerId="ADAL" clId="{061AE1DF-5B97-4C71-92A1-74879252B1F7}" dt="2022-02-07T22:24:05.201" v="7"/>
          <ac:spMkLst>
            <pc:docMk/>
            <pc:sldMk cId="3634726332" sldId="295"/>
            <ac:spMk id="60" creationId="{7A10F480-C083-4FF2-94F9-277F9383836D}"/>
          </ac:spMkLst>
        </pc:spChg>
        <pc:spChg chg="mod">
          <ac:chgData name="Beth Tennyson" userId="1ecceb97-a249-4b81-803f-86b8c3e4d57b" providerId="ADAL" clId="{061AE1DF-5B97-4C71-92A1-74879252B1F7}" dt="2022-02-07T22:24:05.201" v="7"/>
          <ac:spMkLst>
            <pc:docMk/>
            <pc:sldMk cId="3634726332" sldId="295"/>
            <ac:spMk id="61" creationId="{1937A11F-57A3-4D8D-B88B-1094B97B7E50}"/>
          </ac:spMkLst>
        </pc:spChg>
        <pc:spChg chg="mod">
          <ac:chgData name="Beth Tennyson" userId="1ecceb97-a249-4b81-803f-86b8c3e4d57b" providerId="ADAL" clId="{061AE1DF-5B97-4C71-92A1-74879252B1F7}" dt="2022-02-07T22:24:05.201" v="7"/>
          <ac:spMkLst>
            <pc:docMk/>
            <pc:sldMk cId="3634726332" sldId="295"/>
            <ac:spMk id="62" creationId="{5B0B89AD-AC0F-4A58-897C-0D12AE0E05ED}"/>
          </ac:spMkLst>
        </pc:spChg>
        <pc:spChg chg="mod">
          <ac:chgData name="Beth Tennyson" userId="1ecceb97-a249-4b81-803f-86b8c3e4d57b" providerId="ADAL" clId="{061AE1DF-5B97-4C71-92A1-74879252B1F7}" dt="2022-02-07T22:24:05.201" v="7"/>
          <ac:spMkLst>
            <pc:docMk/>
            <pc:sldMk cId="3634726332" sldId="295"/>
            <ac:spMk id="63" creationId="{64060C50-3E1E-4285-A5B1-7C3110F48432}"/>
          </ac:spMkLst>
        </pc:spChg>
        <pc:spChg chg="mod">
          <ac:chgData name="Beth Tennyson" userId="1ecceb97-a249-4b81-803f-86b8c3e4d57b" providerId="ADAL" clId="{061AE1DF-5B97-4C71-92A1-74879252B1F7}" dt="2022-02-07T22:24:05.201" v="7"/>
          <ac:spMkLst>
            <pc:docMk/>
            <pc:sldMk cId="3634726332" sldId="295"/>
            <ac:spMk id="64" creationId="{3AB9F0C2-D20A-47FC-8190-BB2FD07B4293}"/>
          </ac:spMkLst>
        </pc:spChg>
        <pc:spChg chg="mod">
          <ac:chgData name="Beth Tennyson" userId="1ecceb97-a249-4b81-803f-86b8c3e4d57b" providerId="ADAL" clId="{061AE1DF-5B97-4C71-92A1-74879252B1F7}" dt="2022-02-07T22:24:05.201" v="7"/>
          <ac:spMkLst>
            <pc:docMk/>
            <pc:sldMk cId="3634726332" sldId="295"/>
            <ac:spMk id="65" creationId="{8DBC65BC-1297-4F50-87AF-5A3907C58092}"/>
          </ac:spMkLst>
        </pc:spChg>
        <pc:spChg chg="mod">
          <ac:chgData name="Beth Tennyson" userId="1ecceb97-a249-4b81-803f-86b8c3e4d57b" providerId="ADAL" clId="{061AE1DF-5B97-4C71-92A1-74879252B1F7}" dt="2022-02-07T22:24:05.201" v="7"/>
          <ac:spMkLst>
            <pc:docMk/>
            <pc:sldMk cId="3634726332" sldId="295"/>
            <ac:spMk id="66" creationId="{951278F3-EFA4-4D33-A817-409CA8A0DE6A}"/>
          </ac:spMkLst>
        </pc:spChg>
        <pc:spChg chg="mod">
          <ac:chgData name="Beth Tennyson" userId="1ecceb97-a249-4b81-803f-86b8c3e4d57b" providerId="ADAL" clId="{061AE1DF-5B97-4C71-92A1-74879252B1F7}" dt="2022-02-07T22:24:05.201" v="7"/>
          <ac:spMkLst>
            <pc:docMk/>
            <pc:sldMk cId="3634726332" sldId="295"/>
            <ac:spMk id="67" creationId="{84BC011E-1ABD-40AF-AF0D-86AB8E76FDAF}"/>
          </ac:spMkLst>
        </pc:spChg>
        <pc:spChg chg="mod">
          <ac:chgData name="Beth Tennyson" userId="1ecceb97-a249-4b81-803f-86b8c3e4d57b" providerId="ADAL" clId="{061AE1DF-5B97-4C71-92A1-74879252B1F7}" dt="2022-02-07T22:24:05.201" v="7"/>
          <ac:spMkLst>
            <pc:docMk/>
            <pc:sldMk cId="3634726332" sldId="295"/>
            <ac:spMk id="68" creationId="{727E578A-D084-43EB-979E-4E1CA7AB91F9}"/>
          </ac:spMkLst>
        </pc:spChg>
        <pc:spChg chg="mod">
          <ac:chgData name="Beth Tennyson" userId="1ecceb97-a249-4b81-803f-86b8c3e4d57b" providerId="ADAL" clId="{061AE1DF-5B97-4C71-92A1-74879252B1F7}" dt="2022-02-07T22:24:05.201" v="7"/>
          <ac:spMkLst>
            <pc:docMk/>
            <pc:sldMk cId="3634726332" sldId="295"/>
            <ac:spMk id="69" creationId="{1F273C08-5E46-4777-8183-E817A53EF4BD}"/>
          </ac:spMkLst>
        </pc:spChg>
        <pc:spChg chg="mod">
          <ac:chgData name="Beth Tennyson" userId="1ecceb97-a249-4b81-803f-86b8c3e4d57b" providerId="ADAL" clId="{061AE1DF-5B97-4C71-92A1-74879252B1F7}" dt="2022-02-07T22:24:05.201" v="7"/>
          <ac:spMkLst>
            <pc:docMk/>
            <pc:sldMk cId="3634726332" sldId="295"/>
            <ac:spMk id="70" creationId="{05CD7EC5-3C9F-460A-A799-3E0C7A7D8296}"/>
          </ac:spMkLst>
        </pc:spChg>
        <pc:spChg chg="mod">
          <ac:chgData name="Beth Tennyson" userId="1ecceb97-a249-4b81-803f-86b8c3e4d57b" providerId="ADAL" clId="{061AE1DF-5B97-4C71-92A1-74879252B1F7}" dt="2022-02-07T22:24:05.201" v="7"/>
          <ac:spMkLst>
            <pc:docMk/>
            <pc:sldMk cId="3634726332" sldId="295"/>
            <ac:spMk id="71" creationId="{E880A9C0-199B-43EE-9AAD-4F01CED4F9A8}"/>
          </ac:spMkLst>
        </pc:spChg>
        <pc:spChg chg="mod">
          <ac:chgData name="Beth Tennyson" userId="1ecceb97-a249-4b81-803f-86b8c3e4d57b" providerId="ADAL" clId="{061AE1DF-5B97-4C71-92A1-74879252B1F7}" dt="2022-02-07T22:24:05.201" v="7"/>
          <ac:spMkLst>
            <pc:docMk/>
            <pc:sldMk cId="3634726332" sldId="295"/>
            <ac:spMk id="72" creationId="{F7FD60E1-5783-43C9-967C-68D2232580A8}"/>
          </ac:spMkLst>
        </pc:spChg>
        <pc:spChg chg="mod">
          <ac:chgData name="Beth Tennyson" userId="1ecceb97-a249-4b81-803f-86b8c3e4d57b" providerId="ADAL" clId="{061AE1DF-5B97-4C71-92A1-74879252B1F7}" dt="2022-02-07T22:24:05.201" v="7"/>
          <ac:spMkLst>
            <pc:docMk/>
            <pc:sldMk cId="3634726332" sldId="295"/>
            <ac:spMk id="73" creationId="{5539FE74-28FE-4E42-82BC-000336FBF569}"/>
          </ac:spMkLst>
        </pc:spChg>
        <pc:spChg chg="mod">
          <ac:chgData name="Beth Tennyson" userId="1ecceb97-a249-4b81-803f-86b8c3e4d57b" providerId="ADAL" clId="{061AE1DF-5B97-4C71-92A1-74879252B1F7}" dt="2022-02-07T22:24:05.201" v="7"/>
          <ac:spMkLst>
            <pc:docMk/>
            <pc:sldMk cId="3634726332" sldId="295"/>
            <ac:spMk id="74" creationId="{6E3C132D-6266-45D9-A97D-CC40447F02E0}"/>
          </ac:spMkLst>
        </pc:spChg>
        <pc:spChg chg="mod">
          <ac:chgData name="Beth Tennyson" userId="1ecceb97-a249-4b81-803f-86b8c3e4d57b" providerId="ADAL" clId="{061AE1DF-5B97-4C71-92A1-74879252B1F7}" dt="2022-06-06T10:40:26.155" v="13"/>
          <ac:spMkLst>
            <pc:docMk/>
            <pc:sldMk cId="3634726332" sldId="295"/>
            <ac:spMk id="75" creationId="{1A9A9FBC-0F86-D104-A149-1563D55FAA03}"/>
          </ac:spMkLst>
        </pc:spChg>
        <pc:grpChg chg="del">
          <ac:chgData name="Beth Tennyson" userId="1ecceb97-a249-4b81-803f-86b8c3e4d57b" providerId="ADAL" clId="{061AE1DF-5B97-4C71-92A1-74879252B1F7}" dt="2022-02-07T22:24:04.981" v="6" actId="478"/>
          <ac:grpSpMkLst>
            <pc:docMk/>
            <pc:sldMk cId="3634726332" sldId="295"/>
            <ac:grpSpMk id="8" creationId="{A9636C8A-B898-404E-A265-ED6C45FB52E3}"/>
          </ac:grpSpMkLst>
        </pc:grpChg>
        <pc:grpChg chg="add mod">
          <ac:chgData name="Beth Tennyson" userId="1ecceb97-a249-4b81-803f-86b8c3e4d57b" providerId="ADAL" clId="{061AE1DF-5B97-4C71-92A1-74879252B1F7}" dt="2022-06-06T10:40:26.155" v="13"/>
          <ac:grpSpMkLst>
            <pc:docMk/>
            <pc:sldMk cId="3634726332" sldId="295"/>
            <ac:grpSpMk id="39" creationId="{077819A1-9F0F-49D0-CBF1-956D88151259}"/>
          </ac:grpSpMkLst>
        </pc:grpChg>
        <pc:grpChg chg="add mod">
          <ac:chgData name="Beth Tennyson" userId="1ecceb97-a249-4b81-803f-86b8c3e4d57b" providerId="ADAL" clId="{061AE1DF-5B97-4C71-92A1-74879252B1F7}" dt="2022-02-07T22:24:05.201" v="7"/>
          <ac:grpSpMkLst>
            <pc:docMk/>
            <pc:sldMk cId="3634726332" sldId="295"/>
            <ac:grpSpMk id="42" creationId="{38D5F9C0-7324-42CE-9BF6-0BDAF8BD381B}"/>
          </ac:grpSpMkLst>
        </pc:grpChg>
        <pc:grpChg chg="mod">
          <ac:chgData name="Beth Tennyson" userId="1ecceb97-a249-4b81-803f-86b8c3e4d57b" providerId="ADAL" clId="{061AE1DF-5B97-4C71-92A1-74879252B1F7}" dt="2022-02-07T22:24:05.201" v="7"/>
          <ac:grpSpMkLst>
            <pc:docMk/>
            <pc:sldMk cId="3634726332" sldId="295"/>
            <ac:grpSpMk id="43" creationId="{6C1FC67F-5D7B-4F44-8DE1-9EA1A3F30F61}"/>
          </ac:grpSpMkLst>
        </pc:grpChg>
        <pc:grpChg chg="mod">
          <ac:chgData name="Beth Tennyson" userId="1ecceb97-a249-4b81-803f-86b8c3e4d57b" providerId="ADAL" clId="{061AE1DF-5B97-4C71-92A1-74879252B1F7}" dt="2022-02-07T22:24:05.201" v="7"/>
          <ac:grpSpMkLst>
            <pc:docMk/>
            <pc:sldMk cId="3634726332" sldId="295"/>
            <ac:grpSpMk id="51" creationId="{BE121FD6-3321-49D0-BEDE-7194BCC2D81D}"/>
          </ac:grpSpMkLst>
        </pc:grpChg>
        <pc:grpChg chg="mod">
          <ac:chgData name="Beth Tennyson" userId="1ecceb97-a249-4b81-803f-86b8c3e4d57b" providerId="ADAL" clId="{061AE1DF-5B97-4C71-92A1-74879252B1F7}" dt="2022-02-07T22:24:05.201" v="7"/>
          <ac:grpSpMkLst>
            <pc:docMk/>
            <pc:sldMk cId="3634726332" sldId="295"/>
            <ac:grpSpMk id="52" creationId="{F46B8BB7-E721-44E6-840D-C9B27AE4AAF0}"/>
          </ac:grpSpMkLst>
        </pc:grpChg>
        <pc:grpChg chg="mod">
          <ac:chgData name="Beth Tennyson" userId="1ecceb97-a249-4b81-803f-86b8c3e4d57b" providerId="ADAL" clId="{061AE1DF-5B97-4C71-92A1-74879252B1F7}" dt="2022-02-07T22:24:05.201" v="7"/>
          <ac:grpSpMkLst>
            <pc:docMk/>
            <pc:sldMk cId="3634726332" sldId="295"/>
            <ac:grpSpMk id="59" creationId="{10AC29C3-8A35-48D3-999A-34E309A8A84F}"/>
          </ac:grpSpMkLst>
        </pc:grpChg>
        <pc:picChg chg="mod">
          <ac:chgData name="Beth Tennyson" userId="1ecceb97-a249-4b81-803f-86b8c3e4d57b" providerId="ADAL" clId="{061AE1DF-5B97-4C71-92A1-74879252B1F7}" dt="2022-06-06T10:40:26.155" v="13"/>
          <ac:picMkLst>
            <pc:docMk/>
            <pc:sldMk cId="3634726332" sldId="295"/>
            <ac:picMk id="40" creationId="{0A6E907B-751F-FEDA-2E3E-97C1CC997268}"/>
          </ac:picMkLst>
        </pc:picChg>
        <pc:cxnChg chg="mod">
          <ac:chgData name="Beth Tennyson" userId="1ecceb97-a249-4b81-803f-86b8c3e4d57b" providerId="ADAL" clId="{061AE1DF-5B97-4C71-92A1-74879252B1F7}" dt="2022-02-07T22:24:05.201" v="7"/>
          <ac:cxnSpMkLst>
            <pc:docMk/>
            <pc:sldMk cId="3634726332" sldId="295"/>
            <ac:cxnSpMk id="57" creationId="{8F9E5B77-2006-4761-9E08-80B09C54A2F7}"/>
          </ac:cxnSpMkLst>
        </pc:cxnChg>
      </pc:sldChg>
      <pc:sldChg chg="addSp delSp modSp ord">
        <pc:chgData name="Beth Tennyson" userId="1ecceb97-a249-4b81-803f-86b8c3e4d57b" providerId="ADAL" clId="{061AE1DF-5B97-4C71-92A1-74879252B1F7}" dt="2022-06-06T10:40:21.828" v="12"/>
        <pc:sldMkLst>
          <pc:docMk/>
          <pc:sldMk cId="1546239492" sldId="296"/>
        </pc:sldMkLst>
        <pc:spChg chg="add del mod">
          <ac:chgData name="Beth Tennyson" userId="1ecceb97-a249-4b81-803f-86b8c3e4d57b" providerId="ADAL" clId="{061AE1DF-5B97-4C71-92A1-74879252B1F7}" dt="2022-06-06T10:40:17.073" v="11"/>
          <ac:spMkLst>
            <pc:docMk/>
            <pc:sldMk cId="1546239492" sldId="296"/>
            <ac:spMk id="7" creationId="{CB5821A3-43B6-861F-0A06-00380DA53D7A}"/>
          </ac:spMkLst>
        </pc:spChg>
        <pc:spChg chg="add del mod">
          <ac:chgData name="Beth Tennyson" userId="1ecceb97-a249-4b81-803f-86b8c3e4d57b" providerId="ADAL" clId="{061AE1DF-5B97-4C71-92A1-74879252B1F7}" dt="2022-06-06T10:40:17.073" v="11"/>
          <ac:spMkLst>
            <pc:docMk/>
            <pc:sldMk cId="1546239492" sldId="296"/>
            <ac:spMk id="8" creationId="{71B86123-F396-AFA3-A951-110500A349C2}"/>
          </ac:spMkLst>
        </pc:spChg>
        <pc:spChg chg="add del mod">
          <ac:chgData name="Beth Tennyson" userId="1ecceb97-a249-4b81-803f-86b8c3e4d57b" providerId="ADAL" clId="{061AE1DF-5B97-4C71-92A1-74879252B1F7}" dt="2022-06-06T10:40:17.073" v="11"/>
          <ac:spMkLst>
            <pc:docMk/>
            <pc:sldMk cId="1546239492" sldId="296"/>
            <ac:spMk id="10" creationId="{2F515203-B52C-0981-6930-E153C26B5394}"/>
          </ac:spMkLst>
        </pc:spChg>
        <pc:spChg chg="add del mod">
          <ac:chgData name="Beth Tennyson" userId="1ecceb97-a249-4b81-803f-86b8c3e4d57b" providerId="ADAL" clId="{061AE1DF-5B97-4C71-92A1-74879252B1F7}" dt="2022-06-06T10:40:17.073" v="11"/>
          <ac:spMkLst>
            <pc:docMk/>
            <pc:sldMk cId="1546239492" sldId="296"/>
            <ac:spMk id="12" creationId="{E69EF8FD-156F-74BE-66C2-F1ED97CEE860}"/>
          </ac:spMkLst>
        </pc:spChg>
        <pc:spChg chg="add del mod">
          <ac:chgData name="Beth Tennyson" userId="1ecceb97-a249-4b81-803f-86b8c3e4d57b" providerId="ADAL" clId="{061AE1DF-5B97-4C71-92A1-74879252B1F7}" dt="2022-06-06T10:40:17.073" v="11"/>
          <ac:spMkLst>
            <pc:docMk/>
            <pc:sldMk cId="1546239492" sldId="296"/>
            <ac:spMk id="14" creationId="{499C27ED-E2C3-F716-0E7A-7AFE96FA72A0}"/>
          </ac:spMkLst>
        </pc:spChg>
        <pc:spChg chg="add del mod">
          <ac:chgData name="Beth Tennyson" userId="1ecceb97-a249-4b81-803f-86b8c3e4d57b" providerId="ADAL" clId="{061AE1DF-5B97-4C71-92A1-74879252B1F7}" dt="2022-06-06T10:40:17.073" v="11"/>
          <ac:spMkLst>
            <pc:docMk/>
            <pc:sldMk cId="1546239492" sldId="296"/>
            <ac:spMk id="15" creationId="{F7046C74-08CF-BFF0-5512-24EE0EE195C8}"/>
          </ac:spMkLst>
        </pc:spChg>
        <pc:spChg chg="add del mod">
          <ac:chgData name="Beth Tennyson" userId="1ecceb97-a249-4b81-803f-86b8c3e4d57b" providerId="ADAL" clId="{061AE1DF-5B97-4C71-92A1-74879252B1F7}" dt="2022-06-06T10:40:17.073" v="11"/>
          <ac:spMkLst>
            <pc:docMk/>
            <pc:sldMk cId="1546239492" sldId="296"/>
            <ac:spMk id="16" creationId="{ED7D0282-A3BF-642D-6B88-23414E73D53F}"/>
          </ac:spMkLst>
        </pc:spChg>
        <pc:spChg chg="add del mod">
          <ac:chgData name="Beth Tennyson" userId="1ecceb97-a249-4b81-803f-86b8c3e4d57b" providerId="ADAL" clId="{061AE1DF-5B97-4C71-92A1-74879252B1F7}" dt="2022-06-06T10:40:17.073" v="11"/>
          <ac:spMkLst>
            <pc:docMk/>
            <pc:sldMk cId="1546239492" sldId="296"/>
            <ac:spMk id="17" creationId="{8FB5384F-503E-1C5E-1100-CA584A0EFF3D}"/>
          </ac:spMkLst>
        </pc:spChg>
        <pc:spChg chg="add del mod">
          <ac:chgData name="Beth Tennyson" userId="1ecceb97-a249-4b81-803f-86b8c3e4d57b" providerId="ADAL" clId="{061AE1DF-5B97-4C71-92A1-74879252B1F7}" dt="2022-06-06T10:40:17.073" v="11"/>
          <ac:spMkLst>
            <pc:docMk/>
            <pc:sldMk cId="1546239492" sldId="296"/>
            <ac:spMk id="18" creationId="{3AD356BD-7B7C-6370-A417-F1E3E66E5969}"/>
          </ac:spMkLst>
        </pc:spChg>
        <pc:spChg chg="add del mod">
          <ac:chgData name="Beth Tennyson" userId="1ecceb97-a249-4b81-803f-86b8c3e4d57b" providerId="ADAL" clId="{061AE1DF-5B97-4C71-92A1-74879252B1F7}" dt="2022-06-06T10:40:17.073" v="11"/>
          <ac:spMkLst>
            <pc:docMk/>
            <pc:sldMk cId="1546239492" sldId="296"/>
            <ac:spMk id="19" creationId="{274D2BFA-3DD1-E178-6AF7-09E92024E6C9}"/>
          </ac:spMkLst>
        </pc:spChg>
        <pc:spChg chg="add del mod">
          <ac:chgData name="Beth Tennyson" userId="1ecceb97-a249-4b81-803f-86b8c3e4d57b" providerId="ADAL" clId="{061AE1DF-5B97-4C71-92A1-74879252B1F7}" dt="2022-06-06T10:40:17.073" v="11"/>
          <ac:spMkLst>
            <pc:docMk/>
            <pc:sldMk cId="1546239492" sldId="296"/>
            <ac:spMk id="22" creationId="{F6404FD4-F852-3C76-940A-34ABF213271B}"/>
          </ac:spMkLst>
        </pc:spChg>
        <pc:spChg chg="add del mod">
          <ac:chgData name="Beth Tennyson" userId="1ecceb97-a249-4b81-803f-86b8c3e4d57b" providerId="ADAL" clId="{061AE1DF-5B97-4C71-92A1-74879252B1F7}" dt="2022-06-06T10:40:17.073" v="11"/>
          <ac:spMkLst>
            <pc:docMk/>
            <pc:sldMk cId="1546239492" sldId="296"/>
            <ac:spMk id="24" creationId="{E3EE8470-D990-6C70-14A0-6CED2959CA41}"/>
          </ac:spMkLst>
        </pc:spChg>
        <pc:spChg chg="add del mod">
          <ac:chgData name="Beth Tennyson" userId="1ecceb97-a249-4b81-803f-86b8c3e4d57b" providerId="ADAL" clId="{061AE1DF-5B97-4C71-92A1-74879252B1F7}" dt="2022-06-06T10:40:17.073" v="11"/>
          <ac:spMkLst>
            <pc:docMk/>
            <pc:sldMk cId="1546239492" sldId="296"/>
            <ac:spMk id="28" creationId="{F319F08F-1401-31E4-FBBE-E8372F974031}"/>
          </ac:spMkLst>
        </pc:spChg>
        <pc:spChg chg="add del mod">
          <ac:chgData name="Beth Tennyson" userId="1ecceb97-a249-4b81-803f-86b8c3e4d57b" providerId="ADAL" clId="{061AE1DF-5B97-4C71-92A1-74879252B1F7}" dt="2022-06-06T10:40:17.073" v="11"/>
          <ac:spMkLst>
            <pc:docMk/>
            <pc:sldMk cId="1546239492" sldId="296"/>
            <ac:spMk id="29" creationId="{23AE08B1-CAD0-83AD-0A06-8F7BA51DDABC}"/>
          </ac:spMkLst>
        </pc:spChg>
        <pc:spChg chg="add del mod">
          <ac:chgData name="Beth Tennyson" userId="1ecceb97-a249-4b81-803f-86b8c3e4d57b" providerId="ADAL" clId="{061AE1DF-5B97-4C71-92A1-74879252B1F7}" dt="2022-06-06T10:40:17.073" v="11"/>
          <ac:spMkLst>
            <pc:docMk/>
            <pc:sldMk cId="1546239492" sldId="296"/>
            <ac:spMk id="30" creationId="{7D91E277-1E10-3375-72E2-963CC1C83232}"/>
          </ac:spMkLst>
        </pc:spChg>
        <pc:spChg chg="add del mod">
          <ac:chgData name="Beth Tennyson" userId="1ecceb97-a249-4b81-803f-86b8c3e4d57b" providerId="ADAL" clId="{061AE1DF-5B97-4C71-92A1-74879252B1F7}" dt="2022-06-06T10:40:17.073" v="11"/>
          <ac:spMkLst>
            <pc:docMk/>
            <pc:sldMk cId="1546239492" sldId="296"/>
            <ac:spMk id="31" creationId="{955F8942-FC6A-FD39-13F8-274431ECC6E6}"/>
          </ac:spMkLst>
        </pc:spChg>
        <pc:spChg chg="add del mod">
          <ac:chgData name="Beth Tennyson" userId="1ecceb97-a249-4b81-803f-86b8c3e4d57b" providerId="ADAL" clId="{061AE1DF-5B97-4C71-92A1-74879252B1F7}" dt="2022-06-06T10:40:17.073" v="11"/>
          <ac:spMkLst>
            <pc:docMk/>
            <pc:sldMk cId="1546239492" sldId="296"/>
            <ac:spMk id="32" creationId="{1A460A37-4B59-84BC-8EA9-3072734563C6}"/>
          </ac:spMkLst>
        </pc:spChg>
        <pc:spChg chg="add del mod">
          <ac:chgData name="Beth Tennyson" userId="1ecceb97-a249-4b81-803f-86b8c3e4d57b" providerId="ADAL" clId="{061AE1DF-5B97-4C71-92A1-74879252B1F7}" dt="2022-06-06T10:40:17.073" v="11"/>
          <ac:spMkLst>
            <pc:docMk/>
            <pc:sldMk cId="1546239492" sldId="296"/>
            <ac:spMk id="34" creationId="{38FD214F-CFC7-4346-A7CE-B1AB9FE0CB34}"/>
          </ac:spMkLst>
        </pc:spChg>
        <pc:spChg chg="mod">
          <ac:chgData name="Beth Tennyson" userId="1ecceb97-a249-4b81-803f-86b8c3e4d57b" providerId="ADAL" clId="{061AE1DF-5B97-4C71-92A1-74879252B1F7}" dt="2022-06-06T10:40:16.478" v="10"/>
          <ac:spMkLst>
            <pc:docMk/>
            <pc:sldMk cId="1546239492" sldId="296"/>
            <ac:spMk id="39" creationId="{19D361C1-3F27-3EC4-2845-3145FA92B79C}"/>
          </ac:spMkLst>
        </pc:spChg>
        <pc:spChg chg="mod">
          <ac:chgData name="Beth Tennyson" userId="1ecceb97-a249-4b81-803f-86b8c3e4d57b" providerId="ADAL" clId="{061AE1DF-5B97-4C71-92A1-74879252B1F7}" dt="2022-06-06T10:40:21.828" v="12"/>
          <ac:spMkLst>
            <pc:docMk/>
            <pc:sldMk cId="1546239492" sldId="296"/>
            <ac:spMk id="42" creationId="{38CC805E-79FF-2974-25E8-5027DA616128}"/>
          </ac:spMkLst>
        </pc:spChg>
        <pc:grpChg chg="add del mod">
          <ac:chgData name="Beth Tennyson" userId="1ecceb97-a249-4b81-803f-86b8c3e4d57b" providerId="ADAL" clId="{061AE1DF-5B97-4C71-92A1-74879252B1F7}" dt="2022-06-06T10:40:17.073" v="11"/>
          <ac:grpSpMkLst>
            <pc:docMk/>
            <pc:sldMk cId="1546239492" sldId="296"/>
            <ac:grpSpMk id="37" creationId="{EE89D1B3-2C4E-F769-7C36-869FF4331150}"/>
          </ac:grpSpMkLst>
        </pc:grpChg>
        <pc:grpChg chg="add mod">
          <ac:chgData name="Beth Tennyson" userId="1ecceb97-a249-4b81-803f-86b8c3e4d57b" providerId="ADAL" clId="{061AE1DF-5B97-4C71-92A1-74879252B1F7}" dt="2022-06-06T10:40:21.828" v="12"/>
          <ac:grpSpMkLst>
            <pc:docMk/>
            <pc:sldMk cId="1546239492" sldId="296"/>
            <ac:grpSpMk id="40" creationId="{D9C24DA2-722E-E0DF-40EE-8FB040DB717C}"/>
          </ac:grpSpMkLst>
        </pc:grpChg>
        <pc:picChg chg="add del mod">
          <ac:chgData name="Beth Tennyson" userId="1ecceb97-a249-4b81-803f-86b8c3e4d57b" providerId="ADAL" clId="{061AE1DF-5B97-4C71-92A1-74879252B1F7}" dt="2022-06-06T10:40:17.073" v="11"/>
          <ac:picMkLst>
            <pc:docMk/>
            <pc:sldMk cId="1546239492" sldId="296"/>
            <ac:picMk id="20" creationId="{29DB0996-67D3-C29C-DCDA-176195C4BE97}"/>
          </ac:picMkLst>
        </pc:picChg>
        <pc:picChg chg="add del mod">
          <ac:chgData name="Beth Tennyson" userId="1ecceb97-a249-4b81-803f-86b8c3e4d57b" providerId="ADAL" clId="{061AE1DF-5B97-4C71-92A1-74879252B1F7}" dt="2022-06-06T10:40:17.073" v="11"/>
          <ac:picMkLst>
            <pc:docMk/>
            <pc:sldMk cId="1546239492" sldId="296"/>
            <ac:picMk id="21" creationId="{7B1078DC-44E8-CF4E-27DF-79011733B534}"/>
          </ac:picMkLst>
        </pc:picChg>
        <pc:picChg chg="add del mod">
          <ac:chgData name="Beth Tennyson" userId="1ecceb97-a249-4b81-803f-86b8c3e4d57b" providerId="ADAL" clId="{061AE1DF-5B97-4C71-92A1-74879252B1F7}" dt="2022-06-06T10:40:17.073" v="11"/>
          <ac:picMkLst>
            <pc:docMk/>
            <pc:sldMk cId="1546239492" sldId="296"/>
            <ac:picMk id="23" creationId="{3C9B79D7-53AC-7708-815B-7C75AAD9B248}"/>
          </ac:picMkLst>
        </pc:picChg>
        <pc:picChg chg="add del mod">
          <ac:chgData name="Beth Tennyson" userId="1ecceb97-a249-4b81-803f-86b8c3e4d57b" providerId="ADAL" clId="{061AE1DF-5B97-4C71-92A1-74879252B1F7}" dt="2022-06-06T10:40:17.073" v="11"/>
          <ac:picMkLst>
            <pc:docMk/>
            <pc:sldMk cId="1546239492" sldId="296"/>
            <ac:picMk id="25" creationId="{491A3518-D4C6-E748-9BC3-56C3FF412029}"/>
          </ac:picMkLst>
        </pc:picChg>
        <pc:picChg chg="add del mod">
          <ac:chgData name="Beth Tennyson" userId="1ecceb97-a249-4b81-803f-86b8c3e4d57b" providerId="ADAL" clId="{061AE1DF-5B97-4C71-92A1-74879252B1F7}" dt="2022-06-06T10:40:17.073" v="11"/>
          <ac:picMkLst>
            <pc:docMk/>
            <pc:sldMk cId="1546239492" sldId="296"/>
            <ac:picMk id="26" creationId="{BD9D5185-504F-C562-FC84-113179420015}"/>
          </ac:picMkLst>
        </pc:picChg>
        <pc:picChg chg="add del mod">
          <ac:chgData name="Beth Tennyson" userId="1ecceb97-a249-4b81-803f-86b8c3e4d57b" providerId="ADAL" clId="{061AE1DF-5B97-4C71-92A1-74879252B1F7}" dt="2022-06-06T10:40:17.073" v="11"/>
          <ac:picMkLst>
            <pc:docMk/>
            <pc:sldMk cId="1546239492" sldId="296"/>
            <ac:picMk id="27" creationId="{4752DF5A-008C-538B-C325-FCED31C641EB}"/>
          </ac:picMkLst>
        </pc:picChg>
        <pc:picChg chg="add del mod">
          <ac:chgData name="Beth Tennyson" userId="1ecceb97-a249-4b81-803f-86b8c3e4d57b" providerId="ADAL" clId="{061AE1DF-5B97-4C71-92A1-74879252B1F7}" dt="2022-06-06T10:40:17.073" v="11"/>
          <ac:picMkLst>
            <pc:docMk/>
            <pc:sldMk cId="1546239492" sldId="296"/>
            <ac:picMk id="33" creationId="{F5CE3CBE-C3FC-91E9-C611-FA8CBAB210A3}"/>
          </ac:picMkLst>
        </pc:picChg>
        <pc:picChg chg="add del mod">
          <ac:chgData name="Beth Tennyson" userId="1ecceb97-a249-4b81-803f-86b8c3e4d57b" providerId="ADAL" clId="{061AE1DF-5B97-4C71-92A1-74879252B1F7}" dt="2022-06-06T10:40:17.073" v="11"/>
          <ac:picMkLst>
            <pc:docMk/>
            <pc:sldMk cId="1546239492" sldId="296"/>
            <ac:picMk id="35" creationId="{A4BDE0ED-DB8D-8DFF-CA5D-B702754ACBCE}"/>
          </ac:picMkLst>
        </pc:picChg>
        <pc:picChg chg="add del mod">
          <ac:chgData name="Beth Tennyson" userId="1ecceb97-a249-4b81-803f-86b8c3e4d57b" providerId="ADAL" clId="{061AE1DF-5B97-4C71-92A1-74879252B1F7}" dt="2022-06-06T10:40:17.073" v="11"/>
          <ac:picMkLst>
            <pc:docMk/>
            <pc:sldMk cId="1546239492" sldId="296"/>
            <ac:picMk id="36" creationId="{64783F99-9E94-23B9-19D6-5D7D19BAFF53}"/>
          </ac:picMkLst>
        </pc:picChg>
        <pc:picChg chg="mod">
          <ac:chgData name="Beth Tennyson" userId="1ecceb97-a249-4b81-803f-86b8c3e4d57b" providerId="ADAL" clId="{061AE1DF-5B97-4C71-92A1-74879252B1F7}" dt="2022-06-06T10:40:16.478" v="10"/>
          <ac:picMkLst>
            <pc:docMk/>
            <pc:sldMk cId="1546239492" sldId="296"/>
            <ac:picMk id="38" creationId="{ECFC924D-4784-F9B3-2C9B-AFC6A84EA35D}"/>
          </ac:picMkLst>
        </pc:picChg>
        <pc:picChg chg="mod">
          <ac:chgData name="Beth Tennyson" userId="1ecceb97-a249-4b81-803f-86b8c3e4d57b" providerId="ADAL" clId="{061AE1DF-5B97-4C71-92A1-74879252B1F7}" dt="2022-06-06T10:40:21.828" v="12"/>
          <ac:picMkLst>
            <pc:docMk/>
            <pc:sldMk cId="1546239492" sldId="296"/>
            <ac:picMk id="41" creationId="{6E55F96E-CF9B-030D-27F7-CF2B0CACF119}"/>
          </ac:picMkLst>
        </pc:picChg>
      </pc:sldChg>
      <pc:sldChg chg="addSp modSp">
        <pc:chgData name="Beth Tennyson" userId="1ecceb97-a249-4b81-803f-86b8c3e4d57b" providerId="ADAL" clId="{061AE1DF-5B97-4C71-92A1-74879252B1F7}" dt="2022-06-06T10:42:56.235" v="34"/>
        <pc:sldMkLst>
          <pc:docMk/>
          <pc:sldMk cId="2279401667" sldId="298"/>
        </pc:sldMkLst>
        <pc:spChg chg="mod">
          <ac:chgData name="Beth Tennyson" userId="1ecceb97-a249-4b81-803f-86b8c3e4d57b" providerId="ADAL" clId="{061AE1DF-5B97-4C71-92A1-74879252B1F7}" dt="2022-06-06T10:42:56.235" v="34"/>
          <ac:spMkLst>
            <pc:docMk/>
            <pc:sldMk cId="2279401667" sldId="298"/>
            <ac:spMk id="12" creationId="{8F732664-B3D0-A328-E659-BF757CF38A01}"/>
          </ac:spMkLst>
        </pc:spChg>
        <pc:spChg chg="mod">
          <ac:chgData name="Beth Tennyson" userId="1ecceb97-a249-4b81-803f-86b8c3e4d57b" providerId="ADAL" clId="{061AE1DF-5B97-4C71-92A1-74879252B1F7}" dt="2022-06-06T10:42:56.235" v="34"/>
          <ac:spMkLst>
            <pc:docMk/>
            <pc:sldMk cId="2279401667" sldId="298"/>
            <ac:spMk id="14" creationId="{5784F492-25DD-5995-0476-C83D7A7F4658}"/>
          </ac:spMkLst>
        </pc:spChg>
        <pc:grpChg chg="add mod">
          <ac:chgData name="Beth Tennyson" userId="1ecceb97-a249-4b81-803f-86b8c3e4d57b" providerId="ADAL" clId="{061AE1DF-5B97-4C71-92A1-74879252B1F7}" dt="2022-06-06T10:42:56.235" v="34"/>
          <ac:grpSpMkLst>
            <pc:docMk/>
            <pc:sldMk cId="2279401667" sldId="298"/>
            <ac:grpSpMk id="9" creationId="{AE6F98F1-97D0-91AF-0B1B-5B3782E159AB}"/>
          </ac:grpSpMkLst>
        </pc:grpChg>
        <pc:picChg chg="mod">
          <ac:chgData name="Beth Tennyson" userId="1ecceb97-a249-4b81-803f-86b8c3e4d57b" providerId="ADAL" clId="{061AE1DF-5B97-4C71-92A1-74879252B1F7}" dt="2022-06-06T10:42:56.235" v="34"/>
          <ac:picMkLst>
            <pc:docMk/>
            <pc:sldMk cId="2279401667" sldId="298"/>
            <ac:picMk id="10" creationId="{E02ED879-DD65-9851-357D-34FC108A9C87}"/>
          </ac:picMkLst>
        </pc:picChg>
      </pc:sldChg>
      <pc:sldChg chg="addSp modSp">
        <pc:chgData name="Beth Tennyson" userId="1ecceb97-a249-4b81-803f-86b8c3e4d57b" providerId="ADAL" clId="{061AE1DF-5B97-4C71-92A1-74879252B1F7}" dt="2022-06-06T10:40:49.022" v="19"/>
        <pc:sldMkLst>
          <pc:docMk/>
          <pc:sldMk cId="971330629" sldId="299"/>
        </pc:sldMkLst>
        <pc:spChg chg="mod">
          <ac:chgData name="Beth Tennyson" userId="1ecceb97-a249-4b81-803f-86b8c3e4d57b" providerId="ADAL" clId="{061AE1DF-5B97-4C71-92A1-74879252B1F7}" dt="2022-06-06T10:40:49.022" v="19"/>
          <ac:spMkLst>
            <pc:docMk/>
            <pc:sldMk cId="971330629" sldId="299"/>
            <ac:spMk id="39" creationId="{8B8BFB48-045E-30A0-7DB5-689916087E70}"/>
          </ac:spMkLst>
        </pc:spChg>
        <pc:spChg chg="mod">
          <ac:chgData name="Beth Tennyson" userId="1ecceb97-a249-4b81-803f-86b8c3e4d57b" providerId="ADAL" clId="{061AE1DF-5B97-4C71-92A1-74879252B1F7}" dt="2022-06-06T10:40:49.022" v="19"/>
          <ac:spMkLst>
            <pc:docMk/>
            <pc:sldMk cId="971330629" sldId="299"/>
            <ac:spMk id="40" creationId="{680BDBAC-C807-8EE3-1193-DE79E1A364B5}"/>
          </ac:spMkLst>
        </pc:spChg>
        <pc:grpChg chg="add mod">
          <ac:chgData name="Beth Tennyson" userId="1ecceb97-a249-4b81-803f-86b8c3e4d57b" providerId="ADAL" clId="{061AE1DF-5B97-4C71-92A1-74879252B1F7}" dt="2022-06-06T10:40:49.022" v="19"/>
          <ac:grpSpMkLst>
            <pc:docMk/>
            <pc:sldMk cId="971330629" sldId="299"/>
            <ac:grpSpMk id="35" creationId="{AC4CE856-6896-16EC-7033-24936E8CDB1D}"/>
          </ac:grpSpMkLst>
        </pc:grpChg>
        <pc:picChg chg="mod">
          <ac:chgData name="Beth Tennyson" userId="1ecceb97-a249-4b81-803f-86b8c3e4d57b" providerId="ADAL" clId="{061AE1DF-5B97-4C71-92A1-74879252B1F7}" dt="2022-06-06T10:40:49.022" v="19"/>
          <ac:picMkLst>
            <pc:docMk/>
            <pc:sldMk cId="971330629" sldId="299"/>
            <ac:picMk id="38" creationId="{C4E433D1-5106-78C0-69BA-E9728FB0228C}"/>
          </ac:picMkLst>
        </pc:picChg>
      </pc:sldChg>
      <pc:sldChg chg="addSp modSp">
        <pc:chgData name="Beth Tennyson" userId="1ecceb97-a249-4b81-803f-86b8c3e4d57b" providerId="ADAL" clId="{061AE1DF-5B97-4C71-92A1-74879252B1F7}" dt="2022-06-06T10:42:36.282" v="29"/>
        <pc:sldMkLst>
          <pc:docMk/>
          <pc:sldMk cId="1194392591" sldId="300"/>
        </pc:sldMkLst>
        <pc:spChg chg="mod">
          <ac:chgData name="Beth Tennyson" userId="1ecceb97-a249-4b81-803f-86b8c3e4d57b" providerId="ADAL" clId="{061AE1DF-5B97-4C71-92A1-74879252B1F7}" dt="2022-06-06T10:42:36.282" v="29"/>
          <ac:spMkLst>
            <pc:docMk/>
            <pc:sldMk cId="1194392591" sldId="300"/>
            <ac:spMk id="13" creationId="{9F49C6F3-162B-14AC-D55E-1BCD17E5205C}"/>
          </ac:spMkLst>
        </pc:spChg>
        <pc:grpChg chg="add mod">
          <ac:chgData name="Beth Tennyson" userId="1ecceb97-a249-4b81-803f-86b8c3e4d57b" providerId="ADAL" clId="{061AE1DF-5B97-4C71-92A1-74879252B1F7}" dt="2022-06-06T10:42:36.282" v="29"/>
          <ac:grpSpMkLst>
            <pc:docMk/>
            <pc:sldMk cId="1194392591" sldId="300"/>
            <ac:grpSpMk id="10" creationId="{8040972C-AFCA-B856-02D0-2102DC61A853}"/>
          </ac:grpSpMkLst>
        </pc:grpChg>
        <pc:picChg chg="mod">
          <ac:chgData name="Beth Tennyson" userId="1ecceb97-a249-4b81-803f-86b8c3e4d57b" providerId="ADAL" clId="{061AE1DF-5B97-4C71-92A1-74879252B1F7}" dt="2022-06-06T10:42:36.282" v="29"/>
          <ac:picMkLst>
            <pc:docMk/>
            <pc:sldMk cId="1194392591" sldId="300"/>
            <ac:picMk id="11" creationId="{4F06803D-EA6B-DFAA-2A7A-41E9AACF815E}"/>
          </ac:picMkLst>
        </pc:picChg>
      </pc:sldChg>
      <pc:sldChg chg="addSp modSp">
        <pc:chgData name="Beth Tennyson" userId="1ecceb97-a249-4b81-803f-86b8c3e4d57b" providerId="ADAL" clId="{061AE1DF-5B97-4C71-92A1-74879252B1F7}" dt="2022-06-06T10:40:46.312" v="18"/>
        <pc:sldMkLst>
          <pc:docMk/>
          <pc:sldMk cId="2011430809" sldId="301"/>
        </pc:sldMkLst>
        <pc:spChg chg="mod">
          <ac:chgData name="Beth Tennyson" userId="1ecceb97-a249-4b81-803f-86b8c3e4d57b" providerId="ADAL" clId="{061AE1DF-5B97-4C71-92A1-74879252B1F7}" dt="2022-06-06T10:40:46.312" v="18"/>
          <ac:spMkLst>
            <pc:docMk/>
            <pc:sldMk cId="2011430809" sldId="301"/>
            <ac:spMk id="8" creationId="{F06343F5-8DA6-FCD4-5098-0891AB62CAE8}"/>
          </ac:spMkLst>
        </pc:spChg>
        <pc:spChg chg="mod">
          <ac:chgData name="Beth Tennyson" userId="1ecceb97-a249-4b81-803f-86b8c3e4d57b" providerId="ADAL" clId="{061AE1DF-5B97-4C71-92A1-74879252B1F7}" dt="2022-06-06T10:40:46.312" v="18"/>
          <ac:spMkLst>
            <pc:docMk/>
            <pc:sldMk cId="2011430809" sldId="301"/>
            <ac:spMk id="9" creationId="{397BEFCF-0CF5-4F38-6A4E-2211EF6AA980}"/>
          </ac:spMkLst>
        </pc:spChg>
        <pc:grpChg chg="add mod">
          <ac:chgData name="Beth Tennyson" userId="1ecceb97-a249-4b81-803f-86b8c3e4d57b" providerId="ADAL" clId="{061AE1DF-5B97-4C71-92A1-74879252B1F7}" dt="2022-06-06T10:40:46.312" v="18"/>
          <ac:grpSpMkLst>
            <pc:docMk/>
            <pc:sldMk cId="2011430809" sldId="301"/>
            <ac:grpSpMk id="5" creationId="{B5DE8739-B556-5A11-6C5C-65CC5513EDE8}"/>
          </ac:grpSpMkLst>
        </pc:grpChg>
        <pc:picChg chg="mod">
          <ac:chgData name="Beth Tennyson" userId="1ecceb97-a249-4b81-803f-86b8c3e4d57b" providerId="ADAL" clId="{061AE1DF-5B97-4C71-92A1-74879252B1F7}" dt="2022-06-06T10:40:46.312" v="18"/>
          <ac:picMkLst>
            <pc:docMk/>
            <pc:sldMk cId="2011430809" sldId="301"/>
            <ac:picMk id="7" creationId="{484EF384-4B91-5137-4BAB-11D91E713037}"/>
          </ac:picMkLst>
        </pc:picChg>
      </pc:sldChg>
      <pc:sldChg chg="addSp modSp">
        <pc:chgData name="Beth Tennyson" userId="1ecceb97-a249-4b81-803f-86b8c3e4d57b" providerId="ADAL" clId="{061AE1DF-5B97-4C71-92A1-74879252B1F7}" dt="2022-06-06T10:42:39.883" v="31"/>
        <pc:sldMkLst>
          <pc:docMk/>
          <pc:sldMk cId="1902550036" sldId="302"/>
        </pc:sldMkLst>
        <pc:spChg chg="mod">
          <ac:chgData name="Beth Tennyson" userId="1ecceb97-a249-4b81-803f-86b8c3e4d57b" providerId="ADAL" clId="{061AE1DF-5B97-4C71-92A1-74879252B1F7}" dt="2022-06-06T10:42:39.883" v="31"/>
          <ac:spMkLst>
            <pc:docMk/>
            <pc:sldMk cId="1902550036" sldId="302"/>
            <ac:spMk id="14" creationId="{D4F5A696-DF2B-53C8-5162-7832D53A92CE}"/>
          </ac:spMkLst>
        </pc:spChg>
        <pc:grpChg chg="add mod">
          <ac:chgData name="Beth Tennyson" userId="1ecceb97-a249-4b81-803f-86b8c3e4d57b" providerId="ADAL" clId="{061AE1DF-5B97-4C71-92A1-74879252B1F7}" dt="2022-06-06T10:42:39.883" v="31"/>
          <ac:grpSpMkLst>
            <pc:docMk/>
            <pc:sldMk cId="1902550036" sldId="302"/>
            <ac:grpSpMk id="10" creationId="{DD79C770-D7BF-2592-717B-990DA74F2517}"/>
          </ac:grpSpMkLst>
        </pc:grpChg>
        <pc:picChg chg="mod">
          <ac:chgData name="Beth Tennyson" userId="1ecceb97-a249-4b81-803f-86b8c3e4d57b" providerId="ADAL" clId="{061AE1DF-5B97-4C71-92A1-74879252B1F7}" dt="2022-06-06T10:42:39.883" v="31"/>
          <ac:picMkLst>
            <pc:docMk/>
            <pc:sldMk cId="1902550036" sldId="302"/>
            <ac:picMk id="11" creationId="{2A92E772-B0DF-24E2-80A2-96565F7BDEEB}"/>
          </ac:picMkLst>
        </pc:picChg>
      </pc:sldChg>
      <pc:sldChg chg="addSp delSp modSp mod">
        <pc:chgData name="Beth Tennyson" userId="1ecceb97-a249-4b81-803f-86b8c3e4d57b" providerId="ADAL" clId="{061AE1DF-5B97-4C71-92A1-74879252B1F7}" dt="2022-06-06T10:42:50.503" v="33"/>
        <pc:sldMkLst>
          <pc:docMk/>
          <pc:sldMk cId="3752148436" sldId="316"/>
        </pc:sldMkLst>
        <pc:spChg chg="del">
          <ac:chgData name="Beth Tennyson" userId="1ecceb97-a249-4b81-803f-86b8c3e4d57b" providerId="ADAL" clId="{061AE1DF-5B97-4C71-92A1-74879252B1F7}" dt="2022-06-06T10:42:50.199" v="32" actId="478"/>
          <ac:spMkLst>
            <pc:docMk/>
            <pc:sldMk cId="3752148436" sldId="316"/>
            <ac:spMk id="2" creationId="{3DA919C6-AD70-4FA6-9A55-34C934E3F3F0}"/>
          </ac:spMkLst>
        </pc:spChg>
        <pc:spChg chg="add mod">
          <ac:chgData name="Beth Tennyson" userId="1ecceb97-a249-4b81-803f-86b8c3e4d57b" providerId="ADAL" clId="{061AE1DF-5B97-4C71-92A1-74879252B1F7}" dt="2022-06-06T10:42:50.503" v="33"/>
          <ac:spMkLst>
            <pc:docMk/>
            <pc:sldMk cId="3752148436" sldId="316"/>
            <ac:spMk id="5" creationId="{8F4DEE03-CC7B-C237-31EF-04CA705A2A73}"/>
          </ac:spMkLst>
        </pc:spChg>
        <pc:spChg chg="mod">
          <ac:chgData name="Beth Tennyson" userId="1ecceb97-a249-4b81-803f-86b8c3e4d57b" providerId="ADAL" clId="{061AE1DF-5B97-4C71-92A1-74879252B1F7}" dt="2022-06-06T10:42:50.503" v="33"/>
          <ac:spMkLst>
            <pc:docMk/>
            <pc:sldMk cId="3752148436" sldId="316"/>
            <ac:spMk id="8" creationId="{BBAA8856-0663-AE84-0130-551B0761D537}"/>
          </ac:spMkLst>
        </pc:spChg>
        <pc:spChg chg="mod">
          <ac:chgData name="Beth Tennyson" userId="1ecceb97-a249-4b81-803f-86b8c3e4d57b" providerId="ADAL" clId="{061AE1DF-5B97-4C71-92A1-74879252B1F7}" dt="2022-06-06T10:42:50.503" v="33"/>
          <ac:spMkLst>
            <pc:docMk/>
            <pc:sldMk cId="3752148436" sldId="316"/>
            <ac:spMk id="9" creationId="{85C5AA3D-6AE1-01F3-3E8E-77D127B8267F}"/>
          </ac:spMkLst>
        </pc:spChg>
        <pc:grpChg chg="add mod">
          <ac:chgData name="Beth Tennyson" userId="1ecceb97-a249-4b81-803f-86b8c3e4d57b" providerId="ADAL" clId="{061AE1DF-5B97-4C71-92A1-74879252B1F7}" dt="2022-06-06T10:42:50.503" v="33"/>
          <ac:grpSpMkLst>
            <pc:docMk/>
            <pc:sldMk cId="3752148436" sldId="316"/>
            <ac:grpSpMk id="6" creationId="{C021D880-4505-E0B9-0D9D-91C794D587B2}"/>
          </ac:grpSpMkLst>
        </pc:grpChg>
        <pc:picChg chg="mod">
          <ac:chgData name="Beth Tennyson" userId="1ecceb97-a249-4b81-803f-86b8c3e4d57b" providerId="ADAL" clId="{061AE1DF-5B97-4C71-92A1-74879252B1F7}" dt="2022-06-06T10:42:50.503" v="33"/>
          <ac:picMkLst>
            <pc:docMk/>
            <pc:sldMk cId="3752148436" sldId="316"/>
            <ac:picMk id="7" creationId="{66C1587D-7322-B751-4096-DD3FD22426D5}"/>
          </ac:picMkLst>
        </pc:picChg>
      </pc:sldChg>
    </pc:docChg>
  </pc:docChgLst>
  <pc:docChgLst>
    <pc:chgData name="Stuart Macpherson" userId="6dbc538f-6d1b-44d0-a371-34341a1fdf05" providerId="ADAL" clId="{7DBF6E7A-2A5A-481A-8F1A-7D62A40FEEA7}"/>
    <pc:docChg chg="undo custSel addSld delSld modSld sldOrd">
      <pc:chgData name="Stuart Macpherson" userId="6dbc538f-6d1b-44d0-a371-34341a1fdf05" providerId="ADAL" clId="{7DBF6E7A-2A5A-481A-8F1A-7D62A40FEEA7}" dt="2022-03-17T17:47:52.192" v="5759" actId="20577"/>
      <pc:docMkLst>
        <pc:docMk/>
      </pc:docMkLst>
      <pc:sldChg chg="del">
        <pc:chgData name="Stuart Macpherson" userId="6dbc538f-6d1b-44d0-a371-34341a1fdf05" providerId="ADAL" clId="{7DBF6E7A-2A5A-481A-8F1A-7D62A40FEEA7}" dt="2022-01-16T16:16:03.842" v="26" actId="47"/>
        <pc:sldMkLst>
          <pc:docMk/>
          <pc:sldMk cId="3803526232" sldId="256"/>
        </pc:sldMkLst>
      </pc:sldChg>
      <pc:sldChg chg="del">
        <pc:chgData name="Stuart Macpherson" userId="6dbc538f-6d1b-44d0-a371-34341a1fdf05" providerId="ADAL" clId="{7DBF6E7A-2A5A-481A-8F1A-7D62A40FEEA7}" dt="2022-01-16T16:16:04.154" v="27" actId="47"/>
        <pc:sldMkLst>
          <pc:docMk/>
          <pc:sldMk cId="4217197963" sldId="257"/>
        </pc:sldMkLst>
      </pc:sldChg>
      <pc:sldChg chg="del">
        <pc:chgData name="Stuart Macpherson" userId="6dbc538f-6d1b-44d0-a371-34341a1fdf05" providerId="ADAL" clId="{7DBF6E7A-2A5A-481A-8F1A-7D62A40FEEA7}" dt="2022-01-16T16:16:04.466" v="29" actId="47"/>
        <pc:sldMkLst>
          <pc:docMk/>
          <pc:sldMk cId="3670417857" sldId="258"/>
        </pc:sldMkLst>
      </pc:sldChg>
      <pc:sldChg chg="del">
        <pc:chgData name="Stuart Macpherson" userId="6dbc538f-6d1b-44d0-a371-34341a1fdf05" providerId="ADAL" clId="{7DBF6E7A-2A5A-481A-8F1A-7D62A40FEEA7}" dt="2022-01-16T16:16:04.940" v="32" actId="47"/>
        <pc:sldMkLst>
          <pc:docMk/>
          <pc:sldMk cId="1550751035" sldId="259"/>
        </pc:sldMkLst>
      </pc:sldChg>
      <pc:sldChg chg="del">
        <pc:chgData name="Stuart Macpherson" userId="6dbc538f-6d1b-44d0-a371-34341a1fdf05" providerId="ADAL" clId="{7DBF6E7A-2A5A-481A-8F1A-7D62A40FEEA7}" dt="2022-01-16T16:16:05.137" v="33" actId="47"/>
        <pc:sldMkLst>
          <pc:docMk/>
          <pc:sldMk cId="3127271995" sldId="260"/>
        </pc:sldMkLst>
      </pc:sldChg>
      <pc:sldChg chg="del">
        <pc:chgData name="Stuart Macpherson" userId="6dbc538f-6d1b-44d0-a371-34341a1fdf05" providerId="ADAL" clId="{7DBF6E7A-2A5A-481A-8F1A-7D62A40FEEA7}" dt="2022-01-16T16:16:05.290" v="34" actId="47"/>
        <pc:sldMkLst>
          <pc:docMk/>
          <pc:sldMk cId="904363313" sldId="261"/>
        </pc:sldMkLst>
      </pc:sldChg>
      <pc:sldChg chg="del">
        <pc:chgData name="Stuart Macpherson" userId="6dbc538f-6d1b-44d0-a371-34341a1fdf05" providerId="ADAL" clId="{7DBF6E7A-2A5A-481A-8F1A-7D62A40FEEA7}" dt="2022-01-16T16:16:07.317" v="37" actId="47"/>
        <pc:sldMkLst>
          <pc:docMk/>
          <pc:sldMk cId="3668920314" sldId="262"/>
        </pc:sldMkLst>
      </pc:sldChg>
      <pc:sldChg chg="del">
        <pc:chgData name="Stuart Macpherson" userId="6dbc538f-6d1b-44d0-a371-34341a1fdf05" providerId="ADAL" clId="{7DBF6E7A-2A5A-481A-8F1A-7D62A40FEEA7}" dt="2022-01-16T16:53:31.397" v="1569" actId="47"/>
        <pc:sldMkLst>
          <pc:docMk/>
          <pc:sldMk cId="1562941398" sldId="263"/>
        </pc:sldMkLst>
      </pc:sldChg>
      <pc:sldChg chg="addSp delSp modSp mod ord setBg delCm modCm modNotesTx">
        <pc:chgData name="Stuart Macpherson" userId="6dbc538f-6d1b-44d0-a371-34341a1fdf05" providerId="ADAL" clId="{7DBF6E7A-2A5A-481A-8F1A-7D62A40FEEA7}" dt="2022-03-17T17:46:42.742" v="5736" actId="20577"/>
        <pc:sldMkLst>
          <pc:docMk/>
          <pc:sldMk cId="462661471" sldId="264"/>
        </pc:sldMkLst>
        <pc:spChg chg="mod">
          <ac:chgData name="Stuart Macpherson" userId="6dbc538f-6d1b-44d0-a371-34341a1fdf05" providerId="ADAL" clId="{7DBF6E7A-2A5A-481A-8F1A-7D62A40FEEA7}" dt="2022-02-06T16:17:57.355" v="2699" actId="208"/>
          <ac:spMkLst>
            <pc:docMk/>
            <pc:sldMk cId="462661471" sldId="264"/>
            <ac:spMk id="3" creationId="{E0B7E3C5-5516-47AA-B02B-8E18352CCF81}"/>
          </ac:spMkLst>
        </pc:spChg>
        <pc:spChg chg="mod">
          <ac:chgData name="Stuart Macpherson" userId="6dbc538f-6d1b-44d0-a371-34341a1fdf05" providerId="ADAL" clId="{7DBF6E7A-2A5A-481A-8F1A-7D62A40FEEA7}" dt="2022-01-16T17:32:18.899" v="2442" actId="1076"/>
          <ac:spMkLst>
            <pc:docMk/>
            <pc:sldMk cId="462661471" sldId="264"/>
            <ac:spMk id="12" creationId="{7C57634B-DD0F-4D37-8A81-8F77658CD84C}"/>
          </ac:spMkLst>
        </pc:spChg>
        <pc:picChg chg="del">
          <ac:chgData name="Stuart Macpherson" userId="6dbc538f-6d1b-44d0-a371-34341a1fdf05" providerId="ADAL" clId="{7DBF6E7A-2A5A-481A-8F1A-7D62A40FEEA7}" dt="2022-01-16T16:30:11.221" v="194" actId="478"/>
          <ac:picMkLst>
            <pc:docMk/>
            <pc:sldMk cId="462661471" sldId="264"/>
            <ac:picMk id="2" creationId="{01D8F06E-041A-401D-9093-FA716F62642C}"/>
          </ac:picMkLst>
        </pc:picChg>
        <pc:picChg chg="mod">
          <ac:chgData name="Stuart Macpherson" userId="6dbc538f-6d1b-44d0-a371-34341a1fdf05" providerId="ADAL" clId="{7DBF6E7A-2A5A-481A-8F1A-7D62A40FEEA7}" dt="2022-01-16T16:31:39.459" v="291" actId="14100"/>
          <ac:picMkLst>
            <pc:docMk/>
            <pc:sldMk cId="462661471" sldId="264"/>
            <ac:picMk id="8" creationId="{BEC052F8-D9F2-46DA-8F64-132C8856C115}"/>
          </ac:picMkLst>
        </pc:picChg>
        <pc:picChg chg="del">
          <ac:chgData name="Stuart Macpherson" userId="6dbc538f-6d1b-44d0-a371-34341a1fdf05" providerId="ADAL" clId="{7DBF6E7A-2A5A-481A-8F1A-7D62A40FEEA7}" dt="2022-01-16T16:31:11.932" v="217" actId="478"/>
          <ac:picMkLst>
            <pc:docMk/>
            <pc:sldMk cId="462661471" sldId="264"/>
            <ac:picMk id="9" creationId="{8C52807C-F918-4E7A-869E-B677CE19B047}"/>
          </ac:picMkLst>
        </pc:picChg>
        <pc:picChg chg="del mod">
          <ac:chgData name="Stuart Macpherson" userId="6dbc538f-6d1b-44d0-a371-34341a1fdf05" providerId="ADAL" clId="{7DBF6E7A-2A5A-481A-8F1A-7D62A40FEEA7}" dt="2022-01-16T16:31:13.228" v="219" actId="478"/>
          <ac:picMkLst>
            <pc:docMk/>
            <pc:sldMk cId="462661471" sldId="264"/>
            <ac:picMk id="10" creationId="{361655B0-3A13-4C3F-A6A1-CBA4F3A2DFEF}"/>
          </ac:picMkLst>
        </pc:picChg>
        <pc:picChg chg="add del mod">
          <ac:chgData name="Stuart Macpherson" userId="6dbc538f-6d1b-44d0-a371-34341a1fdf05" providerId="ADAL" clId="{7DBF6E7A-2A5A-481A-8F1A-7D62A40FEEA7}" dt="2022-01-16T16:30:10.685" v="193" actId="478"/>
          <ac:picMkLst>
            <pc:docMk/>
            <pc:sldMk cId="462661471" sldId="264"/>
            <ac:picMk id="1026" creationId="{8CF24FEF-A001-4877-A98A-2B3567540AEC}"/>
          </ac:picMkLst>
        </pc:picChg>
        <pc:picChg chg="add del">
          <ac:chgData name="Stuart Macpherson" userId="6dbc538f-6d1b-44d0-a371-34341a1fdf05" providerId="ADAL" clId="{7DBF6E7A-2A5A-481A-8F1A-7D62A40FEEA7}" dt="2022-01-16T16:30:14.196" v="196" actId="478"/>
          <ac:picMkLst>
            <pc:docMk/>
            <pc:sldMk cId="462661471" sldId="264"/>
            <ac:picMk id="1028" creationId="{047F0824-CA5C-4B2F-8780-3321EED43501}"/>
          </ac:picMkLst>
        </pc:picChg>
        <pc:picChg chg="add mod">
          <ac:chgData name="Stuart Macpherson" userId="6dbc538f-6d1b-44d0-a371-34341a1fdf05" providerId="ADAL" clId="{7DBF6E7A-2A5A-481A-8F1A-7D62A40FEEA7}" dt="2022-01-16T16:32:00.467" v="315" actId="1038"/>
          <ac:picMkLst>
            <pc:docMk/>
            <pc:sldMk cId="462661471" sldId="264"/>
            <ac:picMk id="1030" creationId="{9A1FD213-3B29-4C52-A39E-9141DD973823}"/>
          </ac:picMkLst>
        </pc:picChg>
        <pc:picChg chg="add mod">
          <ac:chgData name="Stuart Macpherson" userId="6dbc538f-6d1b-44d0-a371-34341a1fdf05" providerId="ADAL" clId="{7DBF6E7A-2A5A-481A-8F1A-7D62A40FEEA7}" dt="2022-01-16T16:33:23.119" v="348" actId="1036"/>
          <ac:picMkLst>
            <pc:docMk/>
            <pc:sldMk cId="462661471" sldId="264"/>
            <ac:picMk id="1032" creationId="{D3EB0F60-FEFC-43DB-8EF3-38C4D051BDA6}"/>
          </ac:picMkLst>
        </pc:picChg>
        <pc:picChg chg="add mod">
          <ac:chgData name="Stuart Macpherson" userId="6dbc538f-6d1b-44d0-a371-34341a1fdf05" providerId="ADAL" clId="{7DBF6E7A-2A5A-481A-8F1A-7D62A40FEEA7}" dt="2022-01-16T17:32:23.691" v="2444" actId="1076"/>
          <ac:picMkLst>
            <pc:docMk/>
            <pc:sldMk cId="462661471" sldId="264"/>
            <ac:picMk id="1034" creationId="{04F0BE08-F0F5-480F-A1E0-309C944C4CAD}"/>
          </ac:picMkLst>
        </pc:picChg>
        <pc:picChg chg="add mod">
          <ac:chgData name="Stuart Macpherson" userId="6dbc538f-6d1b-44d0-a371-34341a1fdf05" providerId="ADAL" clId="{7DBF6E7A-2A5A-481A-8F1A-7D62A40FEEA7}" dt="2022-01-16T17:32:41.243" v="2450" actId="1076"/>
          <ac:picMkLst>
            <pc:docMk/>
            <pc:sldMk cId="462661471" sldId="264"/>
            <ac:picMk id="1036" creationId="{3DBF5DE2-0F9B-43F8-BCD0-D591CCC912DC}"/>
          </ac:picMkLst>
        </pc:picChg>
        <pc:picChg chg="del">
          <ac:chgData name="Stuart Macpherson" userId="6dbc538f-6d1b-44d0-a371-34341a1fdf05" providerId="ADAL" clId="{7DBF6E7A-2A5A-481A-8F1A-7D62A40FEEA7}" dt="2022-01-16T16:28:58.916" v="190" actId="478"/>
          <ac:picMkLst>
            <pc:docMk/>
            <pc:sldMk cId="462661471" sldId="264"/>
            <ac:picMk id="3076" creationId="{994DC4F8-0D43-4703-88EC-EE845999CD94}"/>
          </ac:picMkLst>
        </pc:picChg>
        <pc:picChg chg="del mod">
          <ac:chgData name="Stuart Macpherson" userId="6dbc538f-6d1b-44d0-a371-34341a1fdf05" providerId="ADAL" clId="{7DBF6E7A-2A5A-481A-8F1A-7D62A40FEEA7}" dt="2022-01-16T16:36:46.740" v="372" actId="478"/>
          <ac:picMkLst>
            <pc:docMk/>
            <pc:sldMk cId="462661471" sldId="264"/>
            <ac:picMk id="3078" creationId="{1A84A57D-4675-468B-B608-161276EEA525}"/>
          </ac:picMkLst>
        </pc:picChg>
        <pc:picChg chg="mod">
          <ac:chgData name="Stuart Macpherson" userId="6dbc538f-6d1b-44d0-a371-34341a1fdf05" providerId="ADAL" clId="{7DBF6E7A-2A5A-481A-8F1A-7D62A40FEEA7}" dt="2022-01-16T16:31:49.708" v="293" actId="1076"/>
          <ac:picMkLst>
            <pc:docMk/>
            <pc:sldMk cId="462661471" sldId="264"/>
            <ac:picMk id="3080" creationId="{2029F78C-7C07-4023-84DF-6A59892A40EF}"/>
          </ac:picMkLst>
        </pc:picChg>
      </pc:sldChg>
      <pc:sldChg chg="del">
        <pc:chgData name="Stuart Macpherson" userId="6dbc538f-6d1b-44d0-a371-34341a1fdf05" providerId="ADAL" clId="{7DBF6E7A-2A5A-481A-8F1A-7D62A40FEEA7}" dt="2022-01-16T16:16:08.748" v="42" actId="47"/>
        <pc:sldMkLst>
          <pc:docMk/>
          <pc:sldMk cId="162714811" sldId="265"/>
        </pc:sldMkLst>
      </pc:sldChg>
      <pc:sldChg chg="del">
        <pc:chgData name="Stuart Macpherson" userId="6dbc538f-6d1b-44d0-a371-34341a1fdf05" providerId="ADAL" clId="{7DBF6E7A-2A5A-481A-8F1A-7D62A40FEEA7}" dt="2022-01-16T16:16:07.639" v="39" actId="47"/>
        <pc:sldMkLst>
          <pc:docMk/>
          <pc:sldMk cId="281554648" sldId="266"/>
        </pc:sldMkLst>
      </pc:sldChg>
      <pc:sldChg chg="addSp delSp modSp mod ord setBg delCm modNotesTx">
        <pc:chgData name="Stuart Macpherson" userId="6dbc538f-6d1b-44d0-a371-34341a1fdf05" providerId="ADAL" clId="{7DBF6E7A-2A5A-481A-8F1A-7D62A40FEEA7}" dt="2022-03-17T17:39:18.773" v="5583" actId="115"/>
        <pc:sldMkLst>
          <pc:docMk/>
          <pc:sldMk cId="3909786321" sldId="267"/>
        </pc:sldMkLst>
        <pc:spChg chg="mod">
          <ac:chgData name="Stuart Macpherson" userId="6dbc538f-6d1b-44d0-a371-34341a1fdf05" providerId="ADAL" clId="{7DBF6E7A-2A5A-481A-8F1A-7D62A40FEEA7}" dt="2022-02-06T22:23:04.288" v="3000" actId="207"/>
          <ac:spMkLst>
            <pc:docMk/>
            <pc:sldMk cId="3909786321" sldId="267"/>
            <ac:spMk id="2" creationId="{146577B8-E7B7-4E8E-A1EE-9240A01ECE4E}"/>
          </ac:spMkLst>
        </pc:spChg>
        <pc:spChg chg="del">
          <ac:chgData name="Stuart Macpherson" userId="6dbc538f-6d1b-44d0-a371-34341a1fdf05" providerId="ADAL" clId="{7DBF6E7A-2A5A-481A-8F1A-7D62A40FEEA7}" dt="2022-01-16T16:59:07.701" v="1647" actId="478"/>
          <ac:spMkLst>
            <pc:docMk/>
            <pc:sldMk cId="3909786321" sldId="267"/>
            <ac:spMk id="3" creationId="{4EC09589-DABC-4765-B30F-779C4AAADE1D}"/>
          </ac:spMkLst>
        </pc:spChg>
        <pc:spChg chg="del">
          <ac:chgData name="Stuart Macpherson" userId="6dbc538f-6d1b-44d0-a371-34341a1fdf05" providerId="ADAL" clId="{7DBF6E7A-2A5A-481A-8F1A-7D62A40FEEA7}" dt="2022-01-16T16:59:09.008" v="1648" actId="478"/>
          <ac:spMkLst>
            <pc:docMk/>
            <pc:sldMk cId="3909786321" sldId="267"/>
            <ac:spMk id="4" creationId="{8D35DE46-2E68-44F7-89EF-C3D7618F3E16}"/>
          </ac:spMkLst>
        </pc:spChg>
        <pc:picChg chg="add del mod">
          <ac:chgData name="Stuart Macpherson" userId="6dbc538f-6d1b-44d0-a371-34341a1fdf05" providerId="ADAL" clId="{7DBF6E7A-2A5A-481A-8F1A-7D62A40FEEA7}" dt="2022-01-16T17:01:21.431" v="1664" actId="478"/>
          <ac:picMkLst>
            <pc:docMk/>
            <pc:sldMk cId="3909786321" sldId="267"/>
            <ac:picMk id="3074" creationId="{3EA08691-01E6-4E5B-8F67-D0D150CD32BE}"/>
          </ac:picMkLst>
        </pc:picChg>
        <pc:picChg chg="add mod">
          <ac:chgData name="Stuart Macpherson" userId="6dbc538f-6d1b-44d0-a371-34341a1fdf05" providerId="ADAL" clId="{7DBF6E7A-2A5A-481A-8F1A-7D62A40FEEA7}" dt="2022-01-16T17:01:32.761" v="1669" actId="1076"/>
          <ac:picMkLst>
            <pc:docMk/>
            <pc:sldMk cId="3909786321" sldId="267"/>
            <ac:picMk id="3076" creationId="{F33C2F4C-3EE1-487E-B467-27C495BFE502}"/>
          </ac:picMkLst>
        </pc:picChg>
        <pc:picChg chg="add mod">
          <ac:chgData name="Stuart Macpherson" userId="6dbc538f-6d1b-44d0-a371-34341a1fdf05" providerId="ADAL" clId="{7DBF6E7A-2A5A-481A-8F1A-7D62A40FEEA7}" dt="2022-01-16T17:03:31.242" v="1679" actId="1036"/>
          <ac:picMkLst>
            <pc:docMk/>
            <pc:sldMk cId="3909786321" sldId="267"/>
            <ac:picMk id="3078" creationId="{9AA51DDC-23CB-482D-8702-FF3515AA4FAF}"/>
          </ac:picMkLst>
        </pc:picChg>
      </pc:sldChg>
      <pc:sldChg chg="modSp mod">
        <pc:chgData name="Stuart Macpherson" userId="6dbc538f-6d1b-44d0-a371-34341a1fdf05" providerId="ADAL" clId="{7DBF6E7A-2A5A-481A-8F1A-7D62A40FEEA7}" dt="2022-01-16T16:15:52.916" v="22" actId="14100"/>
        <pc:sldMkLst>
          <pc:docMk/>
          <pc:sldMk cId="2010919436" sldId="268"/>
        </pc:sldMkLst>
        <pc:spChg chg="mod">
          <ac:chgData name="Stuart Macpherson" userId="6dbc538f-6d1b-44d0-a371-34341a1fdf05" providerId="ADAL" clId="{7DBF6E7A-2A5A-481A-8F1A-7D62A40FEEA7}" dt="2022-01-16T16:15:52.916" v="22" actId="14100"/>
          <ac:spMkLst>
            <pc:docMk/>
            <pc:sldMk cId="2010919436" sldId="268"/>
            <ac:spMk id="28" creationId="{C59AE388-D7F0-4DC1-8D4C-23A73BB220C5}"/>
          </ac:spMkLst>
        </pc:spChg>
      </pc:sldChg>
      <pc:sldChg chg="del">
        <pc:chgData name="Stuart Macpherson" userId="6dbc538f-6d1b-44d0-a371-34341a1fdf05" providerId="ADAL" clId="{7DBF6E7A-2A5A-481A-8F1A-7D62A40FEEA7}" dt="2022-01-16T16:16:04.603" v="30" actId="47"/>
        <pc:sldMkLst>
          <pc:docMk/>
          <pc:sldMk cId="3859478219" sldId="272"/>
        </pc:sldMkLst>
      </pc:sldChg>
      <pc:sldChg chg="del">
        <pc:chgData name="Stuart Macpherson" userId="6dbc538f-6d1b-44d0-a371-34341a1fdf05" providerId="ADAL" clId="{7DBF6E7A-2A5A-481A-8F1A-7D62A40FEEA7}" dt="2022-01-16T16:16:04.776" v="31" actId="47"/>
        <pc:sldMkLst>
          <pc:docMk/>
          <pc:sldMk cId="1633316992" sldId="273"/>
        </pc:sldMkLst>
      </pc:sldChg>
      <pc:sldChg chg="del">
        <pc:chgData name="Stuart Macpherson" userId="6dbc538f-6d1b-44d0-a371-34341a1fdf05" providerId="ADAL" clId="{7DBF6E7A-2A5A-481A-8F1A-7D62A40FEEA7}" dt="2022-01-16T16:16:04.296" v="28" actId="47"/>
        <pc:sldMkLst>
          <pc:docMk/>
          <pc:sldMk cId="1110501480" sldId="274"/>
        </pc:sldMkLst>
      </pc:sldChg>
      <pc:sldChg chg="del">
        <pc:chgData name="Stuart Macpherson" userId="6dbc538f-6d1b-44d0-a371-34341a1fdf05" providerId="ADAL" clId="{7DBF6E7A-2A5A-481A-8F1A-7D62A40FEEA7}" dt="2022-01-16T16:16:08.158" v="40" actId="47"/>
        <pc:sldMkLst>
          <pc:docMk/>
          <pc:sldMk cId="2095502389" sldId="275"/>
        </pc:sldMkLst>
      </pc:sldChg>
      <pc:sldChg chg="del">
        <pc:chgData name="Stuart Macpherson" userId="6dbc538f-6d1b-44d0-a371-34341a1fdf05" providerId="ADAL" clId="{7DBF6E7A-2A5A-481A-8F1A-7D62A40FEEA7}" dt="2022-01-16T16:16:05.465" v="35" actId="47"/>
        <pc:sldMkLst>
          <pc:docMk/>
          <pc:sldMk cId="2773490537" sldId="276"/>
        </pc:sldMkLst>
      </pc:sldChg>
      <pc:sldChg chg="del">
        <pc:chgData name="Stuart Macpherson" userId="6dbc538f-6d1b-44d0-a371-34341a1fdf05" providerId="ADAL" clId="{7DBF6E7A-2A5A-481A-8F1A-7D62A40FEEA7}" dt="2022-01-16T16:16:07.172" v="36" actId="47"/>
        <pc:sldMkLst>
          <pc:docMk/>
          <pc:sldMk cId="1578227039" sldId="277"/>
        </pc:sldMkLst>
      </pc:sldChg>
      <pc:sldChg chg="del">
        <pc:chgData name="Stuart Macpherson" userId="6dbc538f-6d1b-44d0-a371-34341a1fdf05" providerId="ADAL" clId="{7DBF6E7A-2A5A-481A-8F1A-7D62A40FEEA7}" dt="2022-01-16T16:16:08.419" v="41" actId="47"/>
        <pc:sldMkLst>
          <pc:docMk/>
          <pc:sldMk cId="2606335243" sldId="278"/>
        </pc:sldMkLst>
      </pc:sldChg>
      <pc:sldChg chg="del">
        <pc:chgData name="Stuart Macpherson" userId="6dbc538f-6d1b-44d0-a371-34341a1fdf05" providerId="ADAL" clId="{7DBF6E7A-2A5A-481A-8F1A-7D62A40FEEA7}" dt="2022-01-16T16:16:11.992" v="45" actId="47"/>
        <pc:sldMkLst>
          <pc:docMk/>
          <pc:sldMk cId="938291596" sldId="281"/>
        </pc:sldMkLst>
      </pc:sldChg>
      <pc:sldChg chg="del">
        <pc:chgData name="Stuart Macpherson" userId="6dbc538f-6d1b-44d0-a371-34341a1fdf05" providerId="ADAL" clId="{7DBF6E7A-2A5A-481A-8F1A-7D62A40FEEA7}" dt="2022-01-16T16:16:07.464" v="38" actId="47"/>
        <pc:sldMkLst>
          <pc:docMk/>
          <pc:sldMk cId="3938761604" sldId="283"/>
        </pc:sldMkLst>
      </pc:sldChg>
      <pc:sldChg chg="addSp delSp modSp del mod">
        <pc:chgData name="Stuart Macpherson" userId="6dbc538f-6d1b-44d0-a371-34341a1fdf05" providerId="ADAL" clId="{7DBF6E7A-2A5A-481A-8F1A-7D62A40FEEA7}" dt="2022-03-17T16:54:06.848" v="5551"/>
        <pc:sldMkLst>
          <pc:docMk/>
          <pc:sldMk cId="2868104923" sldId="285"/>
        </pc:sldMkLst>
        <pc:spChg chg="add del">
          <ac:chgData name="Stuart Macpherson" userId="6dbc538f-6d1b-44d0-a371-34341a1fdf05" providerId="ADAL" clId="{7DBF6E7A-2A5A-481A-8F1A-7D62A40FEEA7}" dt="2022-03-17T16:53:46.898" v="5549" actId="478"/>
          <ac:spMkLst>
            <pc:docMk/>
            <pc:sldMk cId="2868104923" sldId="285"/>
            <ac:spMk id="30" creationId="{3148B946-C46D-4464-8B99-17769E2389BF}"/>
          </ac:spMkLst>
        </pc:spChg>
        <pc:picChg chg="add mod">
          <ac:chgData name="Stuart Macpherson" userId="6dbc538f-6d1b-44d0-a371-34341a1fdf05" providerId="ADAL" clId="{7DBF6E7A-2A5A-481A-8F1A-7D62A40FEEA7}" dt="2022-03-17T16:50:09.313" v="5547"/>
          <ac:picMkLst>
            <pc:docMk/>
            <pc:sldMk cId="2868104923" sldId="285"/>
            <ac:picMk id="35" creationId="{0BFCC19A-4174-41B9-80EE-9FF910D1EC04}"/>
          </ac:picMkLst>
        </pc:picChg>
        <pc:picChg chg="add mod">
          <ac:chgData name="Stuart Macpherson" userId="6dbc538f-6d1b-44d0-a371-34341a1fdf05" providerId="ADAL" clId="{7DBF6E7A-2A5A-481A-8F1A-7D62A40FEEA7}" dt="2022-03-17T16:54:06.848" v="5551"/>
          <ac:picMkLst>
            <pc:docMk/>
            <pc:sldMk cId="2868104923" sldId="285"/>
            <ac:picMk id="36" creationId="{553D4517-C7C6-488B-A1D0-8C16FD416724}"/>
          </ac:picMkLst>
        </pc:picChg>
        <pc:picChg chg="del">
          <ac:chgData name="Stuart Macpherson" userId="6dbc538f-6d1b-44d0-a371-34341a1fdf05" providerId="ADAL" clId="{7DBF6E7A-2A5A-481A-8F1A-7D62A40FEEA7}" dt="2022-03-17T16:50:02.208" v="5546" actId="478"/>
          <ac:picMkLst>
            <pc:docMk/>
            <pc:sldMk cId="2868104923" sldId="285"/>
            <ac:picMk id="1032" creationId="{60E4FA17-A907-4465-916F-8BD3E1C8E5F3}"/>
          </ac:picMkLst>
        </pc:picChg>
        <pc:picChg chg="del">
          <ac:chgData name="Stuart Macpherson" userId="6dbc538f-6d1b-44d0-a371-34341a1fdf05" providerId="ADAL" clId="{7DBF6E7A-2A5A-481A-8F1A-7D62A40FEEA7}" dt="2022-03-17T16:53:48.583" v="5550" actId="478"/>
          <ac:picMkLst>
            <pc:docMk/>
            <pc:sldMk cId="2868104923" sldId="285"/>
            <ac:picMk id="4102" creationId="{07A5618A-5315-48E1-B98A-6A7DAA84D0EB}"/>
          </ac:picMkLst>
        </pc:picChg>
      </pc:sldChg>
      <pc:sldChg chg="del">
        <pc:chgData name="Stuart Macpherson" userId="6dbc538f-6d1b-44d0-a371-34341a1fdf05" providerId="ADAL" clId="{7DBF6E7A-2A5A-481A-8F1A-7D62A40FEEA7}" dt="2022-01-16T16:16:09.868" v="43" actId="47"/>
        <pc:sldMkLst>
          <pc:docMk/>
          <pc:sldMk cId="868963331" sldId="286"/>
        </pc:sldMkLst>
      </pc:sldChg>
      <pc:sldChg chg="modSp mod setBg modNotesTx">
        <pc:chgData name="Stuart Macpherson" userId="6dbc538f-6d1b-44d0-a371-34341a1fdf05" providerId="ADAL" clId="{7DBF6E7A-2A5A-481A-8F1A-7D62A40FEEA7}" dt="2022-02-06T22:16:12.280" v="2824" actId="20577"/>
        <pc:sldMkLst>
          <pc:docMk/>
          <pc:sldMk cId="1414550540" sldId="287"/>
        </pc:sldMkLst>
        <pc:spChg chg="mod">
          <ac:chgData name="Stuart Macpherson" userId="6dbc538f-6d1b-44d0-a371-34341a1fdf05" providerId="ADAL" clId="{7DBF6E7A-2A5A-481A-8F1A-7D62A40FEEA7}" dt="2022-02-06T16:48:34.395" v="2754" actId="207"/>
          <ac:spMkLst>
            <pc:docMk/>
            <pc:sldMk cId="1414550540" sldId="287"/>
            <ac:spMk id="3" creationId="{C60BADB7-451A-4B78-9207-E610989B0734}"/>
          </ac:spMkLst>
        </pc:spChg>
        <pc:spChg chg="mod">
          <ac:chgData name="Stuart Macpherson" userId="6dbc538f-6d1b-44d0-a371-34341a1fdf05" providerId="ADAL" clId="{7DBF6E7A-2A5A-481A-8F1A-7D62A40FEEA7}" dt="2022-02-06T22:15:48.104" v="2805" actId="20577"/>
          <ac:spMkLst>
            <pc:docMk/>
            <pc:sldMk cId="1414550540" sldId="287"/>
            <ac:spMk id="4" creationId="{7B627384-01CE-4B26-8379-03FB77B67A52}"/>
          </ac:spMkLst>
        </pc:spChg>
        <pc:spChg chg="mod">
          <ac:chgData name="Stuart Macpherson" userId="6dbc538f-6d1b-44d0-a371-34341a1fdf05" providerId="ADAL" clId="{7DBF6E7A-2A5A-481A-8F1A-7D62A40FEEA7}" dt="2022-02-06T16:18:13.386" v="2701" actId="207"/>
          <ac:spMkLst>
            <pc:docMk/>
            <pc:sldMk cId="1414550540" sldId="287"/>
            <ac:spMk id="7" creationId="{7A3E3108-FB1F-4054-B66F-2126BF60EAA1}"/>
          </ac:spMkLst>
        </pc:spChg>
        <pc:spChg chg="mod">
          <ac:chgData name="Stuart Macpherson" userId="6dbc538f-6d1b-44d0-a371-34341a1fdf05" providerId="ADAL" clId="{7DBF6E7A-2A5A-481A-8F1A-7D62A40FEEA7}" dt="2022-02-06T22:15:32.553" v="2794" actId="20577"/>
          <ac:spMkLst>
            <pc:docMk/>
            <pc:sldMk cId="1414550540" sldId="287"/>
            <ac:spMk id="10" creationId="{00F10316-D338-41C3-997B-DF551B4543CF}"/>
          </ac:spMkLst>
        </pc:spChg>
      </pc:sldChg>
      <pc:sldChg chg="addSp delSp modSp mod setBg modNotesTx">
        <pc:chgData name="Stuart Macpherson" userId="6dbc538f-6d1b-44d0-a371-34341a1fdf05" providerId="ADAL" clId="{7DBF6E7A-2A5A-481A-8F1A-7D62A40FEEA7}" dt="2022-03-17T17:39:55.963" v="5598" actId="115"/>
        <pc:sldMkLst>
          <pc:docMk/>
          <pc:sldMk cId="1795382497" sldId="288"/>
        </pc:sldMkLst>
        <pc:spChg chg="add del mod">
          <ac:chgData name="Stuart Macpherson" userId="6dbc538f-6d1b-44d0-a371-34341a1fdf05" providerId="ADAL" clId="{7DBF6E7A-2A5A-481A-8F1A-7D62A40FEEA7}" dt="2022-02-06T22:19:53.183" v="2978" actId="478"/>
          <ac:spMkLst>
            <pc:docMk/>
            <pc:sldMk cId="1795382497" sldId="288"/>
            <ac:spMk id="2" creationId="{0B2EB6A4-0FC5-4E3F-9277-774817458360}"/>
          </ac:spMkLst>
        </pc:spChg>
        <pc:spChg chg="mod">
          <ac:chgData name="Stuart Macpherson" userId="6dbc538f-6d1b-44d0-a371-34341a1fdf05" providerId="ADAL" clId="{7DBF6E7A-2A5A-481A-8F1A-7D62A40FEEA7}" dt="2022-01-16T16:38:40.956" v="413" actId="20577"/>
          <ac:spMkLst>
            <pc:docMk/>
            <pc:sldMk cId="1795382497" sldId="288"/>
            <ac:spMk id="3" creationId="{39221710-F685-420D-AD20-62D7D80EB309}"/>
          </ac:spMkLst>
        </pc:spChg>
        <pc:spChg chg="add mod ord">
          <ac:chgData name="Stuart Macpherson" userId="6dbc538f-6d1b-44d0-a371-34341a1fdf05" providerId="ADAL" clId="{7DBF6E7A-2A5A-481A-8F1A-7D62A40FEEA7}" dt="2022-02-06T22:22:23.088" v="2999" actId="14100"/>
          <ac:spMkLst>
            <pc:docMk/>
            <pc:sldMk cId="1795382497" sldId="288"/>
            <ac:spMk id="4" creationId="{84A35134-1918-45A1-A407-BC7F5F3A256E}"/>
          </ac:spMkLst>
        </pc:spChg>
        <pc:spChg chg="add mod ord">
          <ac:chgData name="Stuart Macpherson" userId="6dbc538f-6d1b-44d0-a371-34341a1fdf05" providerId="ADAL" clId="{7DBF6E7A-2A5A-481A-8F1A-7D62A40FEEA7}" dt="2022-02-06T22:22:17.152" v="2998" actId="2085"/>
          <ac:spMkLst>
            <pc:docMk/>
            <pc:sldMk cId="1795382497" sldId="288"/>
            <ac:spMk id="5" creationId="{749F692F-4E2A-4BE5-A4B0-721F466114ED}"/>
          </ac:spMkLst>
        </pc:spChg>
        <pc:spChg chg="add mod">
          <ac:chgData name="Stuart Macpherson" userId="6dbc538f-6d1b-44d0-a371-34341a1fdf05" providerId="ADAL" clId="{7DBF6E7A-2A5A-481A-8F1A-7D62A40FEEA7}" dt="2022-02-06T16:19:37.480" v="2722" actId="207"/>
          <ac:spMkLst>
            <pc:docMk/>
            <pc:sldMk cId="1795382497" sldId="288"/>
            <ac:spMk id="6" creationId="{7F006E50-759C-4022-AB72-237D26B412F2}"/>
          </ac:spMkLst>
        </pc:spChg>
        <pc:spChg chg="add mod">
          <ac:chgData name="Stuart Macpherson" userId="6dbc538f-6d1b-44d0-a371-34341a1fdf05" providerId="ADAL" clId="{7DBF6E7A-2A5A-481A-8F1A-7D62A40FEEA7}" dt="2022-02-06T16:20:01.306" v="2734" actId="20577"/>
          <ac:spMkLst>
            <pc:docMk/>
            <pc:sldMk cId="1795382497" sldId="288"/>
            <ac:spMk id="7" creationId="{A6421A36-4F03-4DAD-A265-FC9C74F4DC76}"/>
          </ac:spMkLst>
        </pc:spChg>
        <pc:spChg chg="del mod">
          <ac:chgData name="Stuart Macpherson" userId="6dbc538f-6d1b-44d0-a371-34341a1fdf05" providerId="ADAL" clId="{7DBF6E7A-2A5A-481A-8F1A-7D62A40FEEA7}" dt="2022-01-16T16:43:17.518" v="963" actId="478"/>
          <ac:spMkLst>
            <pc:docMk/>
            <pc:sldMk cId="1795382497" sldId="288"/>
            <ac:spMk id="11" creationId="{D4065967-936F-44F4-B3D1-7B48FA1B8F7C}"/>
          </ac:spMkLst>
        </pc:spChg>
        <pc:spChg chg="mod">
          <ac:chgData name="Stuart Macpherson" userId="6dbc538f-6d1b-44d0-a371-34341a1fdf05" providerId="ADAL" clId="{7DBF6E7A-2A5A-481A-8F1A-7D62A40FEEA7}" dt="2022-02-06T22:16:38.773" v="2830" actId="20577"/>
          <ac:spMkLst>
            <pc:docMk/>
            <pc:sldMk cId="1795382497" sldId="288"/>
            <ac:spMk id="19" creationId="{3D4F15EB-9A9B-4C61-9020-928B834101EC}"/>
          </ac:spMkLst>
        </pc:spChg>
        <pc:spChg chg="mod">
          <ac:chgData name="Stuart Macpherson" userId="6dbc538f-6d1b-44d0-a371-34341a1fdf05" providerId="ADAL" clId="{7DBF6E7A-2A5A-481A-8F1A-7D62A40FEEA7}" dt="2022-02-06T22:16:44.257" v="2833" actId="20577"/>
          <ac:spMkLst>
            <pc:docMk/>
            <pc:sldMk cId="1795382497" sldId="288"/>
            <ac:spMk id="20" creationId="{A12565E5-E221-4478-B568-1E1037C13B3E}"/>
          </ac:spMkLst>
        </pc:spChg>
        <pc:picChg chg="del">
          <ac:chgData name="Stuart Macpherson" userId="6dbc538f-6d1b-44d0-a371-34341a1fdf05" providerId="ADAL" clId="{7DBF6E7A-2A5A-481A-8F1A-7D62A40FEEA7}" dt="2022-01-16T16:44:06.710" v="1031" actId="478"/>
          <ac:picMkLst>
            <pc:docMk/>
            <pc:sldMk cId="1795382497" sldId="288"/>
            <ac:picMk id="6" creationId="{284E96C9-8A8F-415C-8AB9-04C9CED9648C}"/>
          </ac:picMkLst>
        </pc:picChg>
        <pc:picChg chg="del">
          <ac:chgData name="Stuart Macpherson" userId="6dbc538f-6d1b-44d0-a371-34341a1fdf05" providerId="ADAL" clId="{7DBF6E7A-2A5A-481A-8F1A-7D62A40FEEA7}" dt="2022-01-16T16:43:27.677" v="970" actId="478"/>
          <ac:picMkLst>
            <pc:docMk/>
            <pc:sldMk cId="1795382497" sldId="288"/>
            <ac:picMk id="8" creationId="{38F7522E-D9ED-489E-88C3-A15341820FD3}"/>
          </ac:picMkLst>
        </pc:picChg>
        <pc:picChg chg="add mod">
          <ac:chgData name="Stuart Macpherson" userId="6dbc538f-6d1b-44d0-a371-34341a1fdf05" providerId="ADAL" clId="{7DBF6E7A-2A5A-481A-8F1A-7D62A40FEEA7}" dt="2022-03-17T17:34:57.093" v="5565" actId="1038"/>
          <ac:picMkLst>
            <pc:docMk/>
            <pc:sldMk cId="1795382497" sldId="288"/>
            <ac:picMk id="10" creationId="{934C534D-75CA-4D64-BE51-A74A819C6CD8}"/>
          </ac:picMkLst>
        </pc:picChg>
        <pc:picChg chg="del">
          <ac:chgData name="Stuart Macpherson" userId="6dbc538f-6d1b-44d0-a371-34341a1fdf05" providerId="ADAL" clId="{7DBF6E7A-2A5A-481A-8F1A-7D62A40FEEA7}" dt="2022-01-16T16:43:30.153" v="971" actId="478"/>
          <ac:picMkLst>
            <pc:docMk/>
            <pc:sldMk cId="1795382497" sldId="288"/>
            <ac:picMk id="12" creationId="{81E08243-B7AC-4A45-AD06-997C63BA79CE}"/>
          </ac:picMkLst>
        </pc:picChg>
        <pc:picChg chg="del">
          <ac:chgData name="Stuart Macpherson" userId="6dbc538f-6d1b-44d0-a371-34341a1fdf05" providerId="ADAL" clId="{7DBF6E7A-2A5A-481A-8F1A-7D62A40FEEA7}" dt="2022-01-16T16:43:30.153" v="971" actId="478"/>
          <ac:picMkLst>
            <pc:docMk/>
            <pc:sldMk cId="1795382497" sldId="288"/>
            <ac:picMk id="13" creationId="{756E0B3E-8FCC-401B-8484-976405D0C0F3}"/>
          </ac:picMkLst>
        </pc:picChg>
        <pc:picChg chg="del">
          <ac:chgData name="Stuart Macpherson" userId="6dbc538f-6d1b-44d0-a371-34341a1fdf05" providerId="ADAL" clId="{7DBF6E7A-2A5A-481A-8F1A-7D62A40FEEA7}" dt="2022-01-16T16:43:30.153" v="971" actId="478"/>
          <ac:picMkLst>
            <pc:docMk/>
            <pc:sldMk cId="1795382497" sldId="288"/>
            <ac:picMk id="14" creationId="{53DFA118-CEB3-42C2-81AB-AC34D19C9BAB}"/>
          </ac:picMkLst>
        </pc:picChg>
        <pc:picChg chg="del mod">
          <ac:chgData name="Stuart Macpherson" userId="6dbc538f-6d1b-44d0-a371-34341a1fdf05" providerId="ADAL" clId="{7DBF6E7A-2A5A-481A-8F1A-7D62A40FEEA7}" dt="2022-03-17T17:34:40.353" v="5553" actId="478"/>
          <ac:picMkLst>
            <pc:docMk/>
            <pc:sldMk cId="1795382497" sldId="288"/>
            <ac:picMk id="15" creationId="{7EE0762B-CA0F-4526-AC22-B8C53753D8BA}"/>
          </ac:picMkLst>
        </pc:picChg>
        <pc:picChg chg="del">
          <ac:chgData name="Stuart Macpherson" userId="6dbc538f-6d1b-44d0-a371-34341a1fdf05" providerId="ADAL" clId="{7DBF6E7A-2A5A-481A-8F1A-7D62A40FEEA7}" dt="2022-01-16T16:43:30.153" v="971" actId="478"/>
          <ac:picMkLst>
            <pc:docMk/>
            <pc:sldMk cId="1795382497" sldId="288"/>
            <ac:picMk id="16" creationId="{822333DE-1E6D-468A-B03D-0F0BBD085334}"/>
          </ac:picMkLst>
        </pc:picChg>
        <pc:picChg chg="del">
          <ac:chgData name="Stuart Macpherson" userId="6dbc538f-6d1b-44d0-a371-34341a1fdf05" providerId="ADAL" clId="{7DBF6E7A-2A5A-481A-8F1A-7D62A40FEEA7}" dt="2022-01-16T16:44:08.697" v="1032" actId="478"/>
          <ac:picMkLst>
            <pc:docMk/>
            <pc:sldMk cId="1795382497" sldId="288"/>
            <ac:picMk id="17" creationId="{9E57DA44-B8C3-4401-BF44-881A5D25F003}"/>
          </ac:picMkLst>
        </pc:picChg>
        <pc:picChg chg="del">
          <ac:chgData name="Stuart Macpherson" userId="6dbc538f-6d1b-44d0-a371-34341a1fdf05" providerId="ADAL" clId="{7DBF6E7A-2A5A-481A-8F1A-7D62A40FEEA7}" dt="2022-01-16T16:44:08.697" v="1032" actId="478"/>
          <ac:picMkLst>
            <pc:docMk/>
            <pc:sldMk cId="1795382497" sldId="288"/>
            <ac:picMk id="18" creationId="{056CA20B-5B28-440D-9612-ADD55866E53F}"/>
          </ac:picMkLst>
        </pc:picChg>
        <pc:picChg chg="del">
          <ac:chgData name="Stuart Macpherson" userId="6dbc538f-6d1b-44d0-a371-34341a1fdf05" providerId="ADAL" clId="{7DBF6E7A-2A5A-481A-8F1A-7D62A40FEEA7}" dt="2022-01-16T16:44:08.697" v="1032" actId="478"/>
          <ac:picMkLst>
            <pc:docMk/>
            <pc:sldMk cId="1795382497" sldId="288"/>
            <ac:picMk id="22" creationId="{01B72489-AE4C-4ADE-9086-BA382FEDBA39}"/>
          </ac:picMkLst>
        </pc:picChg>
        <pc:picChg chg="del">
          <ac:chgData name="Stuart Macpherson" userId="6dbc538f-6d1b-44d0-a371-34341a1fdf05" providerId="ADAL" clId="{7DBF6E7A-2A5A-481A-8F1A-7D62A40FEEA7}" dt="2022-01-16T16:44:08.697" v="1032" actId="478"/>
          <ac:picMkLst>
            <pc:docMk/>
            <pc:sldMk cId="1795382497" sldId="288"/>
            <ac:picMk id="23" creationId="{5A3A71E0-7FAD-4411-8C37-494561A52E79}"/>
          </ac:picMkLst>
        </pc:picChg>
        <pc:picChg chg="del">
          <ac:chgData name="Stuart Macpherson" userId="6dbc538f-6d1b-44d0-a371-34341a1fdf05" providerId="ADAL" clId="{7DBF6E7A-2A5A-481A-8F1A-7D62A40FEEA7}" dt="2022-01-16T16:44:08.697" v="1032" actId="478"/>
          <ac:picMkLst>
            <pc:docMk/>
            <pc:sldMk cId="1795382497" sldId="288"/>
            <ac:picMk id="24" creationId="{66ED2576-11E9-4930-87C7-6A2568C20BF5}"/>
          </ac:picMkLst>
        </pc:picChg>
        <pc:picChg chg="del">
          <ac:chgData name="Stuart Macpherson" userId="6dbc538f-6d1b-44d0-a371-34341a1fdf05" providerId="ADAL" clId="{7DBF6E7A-2A5A-481A-8F1A-7D62A40FEEA7}" dt="2022-01-16T16:44:08.697" v="1032" actId="478"/>
          <ac:picMkLst>
            <pc:docMk/>
            <pc:sldMk cId="1795382497" sldId="288"/>
            <ac:picMk id="25" creationId="{B60C8AF3-360F-42CB-9F92-35D2B8386FA8}"/>
          </ac:picMkLst>
        </pc:picChg>
        <pc:picChg chg="del">
          <ac:chgData name="Stuart Macpherson" userId="6dbc538f-6d1b-44d0-a371-34341a1fdf05" providerId="ADAL" clId="{7DBF6E7A-2A5A-481A-8F1A-7D62A40FEEA7}" dt="2022-01-16T16:43:48.823" v="1001" actId="478"/>
          <ac:picMkLst>
            <pc:docMk/>
            <pc:sldMk cId="1795382497" sldId="288"/>
            <ac:picMk id="1026" creationId="{82CB77E9-36E5-4A56-BBD3-836A21516F03}"/>
          </ac:picMkLst>
        </pc:picChg>
      </pc:sldChg>
      <pc:sldChg chg="del">
        <pc:chgData name="Stuart Macpherson" userId="6dbc538f-6d1b-44d0-a371-34341a1fdf05" providerId="ADAL" clId="{7DBF6E7A-2A5A-481A-8F1A-7D62A40FEEA7}" dt="2022-01-16T16:53:40.877" v="1570" actId="47"/>
        <pc:sldMkLst>
          <pc:docMk/>
          <pc:sldMk cId="2337553093" sldId="289"/>
        </pc:sldMkLst>
      </pc:sldChg>
      <pc:sldChg chg="delSp modSp mod ord setBg delCm modNotesTx">
        <pc:chgData name="Stuart Macpherson" userId="6dbc538f-6d1b-44d0-a371-34341a1fdf05" providerId="ADAL" clId="{7DBF6E7A-2A5A-481A-8F1A-7D62A40FEEA7}" dt="2022-03-17T17:47:52.192" v="5759" actId="20577"/>
        <pc:sldMkLst>
          <pc:docMk/>
          <pc:sldMk cId="2248947923" sldId="290"/>
        </pc:sldMkLst>
        <pc:spChg chg="mod">
          <ac:chgData name="Stuart Macpherson" userId="6dbc538f-6d1b-44d0-a371-34341a1fdf05" providerId="ADAL" clId="{7DBF6E7A-2A5A-481A-8F1A-7D62A40FEEA7}" dt="2022-01-16T17:30:08.167" v="2395" actId="2711"/>
          <ac:spMkLst>
            <pc:docMk/>
            <pc:sldMk cId="2248947923" sldId="290"/>
            <ac:spMk id="2" creationId="{146577B8-E7B7-4E8E-A1EE-9240A01ECE4E}"/>
          </ac:spMkLst>
        </pc:spChg>
        <pc:spChg chg="mod">
          <ac:chgData name="Stuart Macpherson" userId="6dbc538f-6d1b-44d0-a371-34341a1fdf05" providerId="ADAL" clId="{7DBF6E7A-2A5A-481A-8F1A-7D62A40FEEA7}" dt="2022-02-07T22:17:38.295" v="3016" actId="1035"/>
          <ac:spMkLst>
            <pc:docMk/>
            <pc:sldMk cId="2248947923" sldId="290"/>
            <ac:spMk id="6" creationId="{A890C6D9-2F19-41D5-8ED3-C0C6B25451A5}"/>
          </ac:spMkLst>
        </pc:spChg>
        <pc:spChg chg="del mod">
          <ac:chgData name="Stuart Macpherson" userId="6dbc538f-6d1b-44d0-a371-34341a1fdf05" providerId="ADAL" clId="{7DBF6E7A-2A5A-481A-8F1A-7D62A40FEEA7}" dt="2022-01-16T17:31:02.739" v="2427"/>
          <ac:spMkLst>
            <pc:docMk/>
            <pc:sldMk cId="2248947923" sldId="290"/>
            <ac:spMk id="8" creationId="{C16467EA-0D3B-45B4-8BC9-77D061B8A8AC}"/>
          </ac:spMkLst>
        </pc:spChg>
        <pc:spChg chg="mod">
          <ac:chgData name="Stuart Macpherson" userId="6dbc538f-6d1b-44d0-a371-34341a1fdf05" providerId="ADAL" clId="{7DBF6E7A-2A5A-481A-8F1A-7D62A40FEEA7}" dt="2022-01-16T17:31:00.024" v="2425" actId="1076"/>
          <ac:spMkLst>
            <pc:docMk/>
            <pc:sldMk cId="2248947923" sldId="290"/>
            <ac:spMk id="9" creationId="{4E89C4A3-7594-4902-9F4D-D7F8EC231327}"/>
          </ac:spMkLst>
        </pc:spChg>
        <pc:picChg chg="mod">
          <ac:chgData name="Stuart Macpherson" userId="6dbc538f-6d1b-44d0-a371-34341a1fdf05" providerId="ADAL" clId="{7DBF6E7A-2A5A-481A-8F1A-7D62A40FEEA7}" dt="2022-01-16T17:29:51.763" v="2391" actId="1076"/>
          <ac:picMkLst>
            <pc:docMk/>
            <pc:sldMk cId="2248947923" sldId="290"/>
            <ac:picMk id="7" creationId="{BDDA3DDE-89B3-4AE0-A42F-3757EB61018B}"/>
          </ac:picMkLst>
        </pc:picChg>
      </pc:sldChg>
      <pc:sldChg chg="addSp delSp modSp mod setBg delCm modCm modNotesTx">
        <pc:chgData name="Stuart Macpherson" userId="6dbc538f-6d1b-44d0-a371-34341a1fdf05" providerId="ADAL" clId="{7DBF6E7A-2A5A-481A-8F1A-7D62A40FEEA7}" dt="2022-02-07T23:18:52.589" v="4757"/>
        <pc:sldMkLst>
          <pc:docMk/>
          <pc:sldMk cId="2047262409" sldId="291"/>
        </pc:sldMkLst>
        <pc:spChg chg="mod">
          <ac:chgData name="Stuart Macpherson" userId="6dbc538f-6d1b-44d0-a371-34341a1fdf05" providerId="ADAL" clId="{7DBF6E7A-2A5A-481A-8F1A-7D62A40FEEA7}" dt="2022-02-07T22:20:06.495" v="3076" actId="1076"/>
          <ac:spMkLst>
            <pc:docMk/>
            <pc:sldMk cId="2047262409" sldId="291"/>
            <ac:spMk id="2" creationId="{146577B8-E7B7-4E8E-A1EE-9240A01ECE4E}"/>
          </ac:spMkLst>
        </pc:spChg>
        <pc:spChg chg="add">
          <ac:chgData name="Stuart Macpherson" userId="6dbc538f-6d1b-44d0-a371-34341a1fdf05" providerId="ADAL" clId="{7DBF6E7A-2A5A-481A-8F1A-7D62A40FEEA7}" dt="2022-02-07T22:37:39.444" v="3167"/>
          <ac:spMkLst>
            <pc:docMk/>
            <pc:sldMk cId="2047262409" sldId="291"/>
            <ac:spMk id="3" creationId="{18E72221-D081-4BAF-AD37-563F2B9004C2}"/>
          </ac:spMkLst>
        </pc:spChg>
        <pc:spChg chg="add mod">
          <ac:chgData name="Stuart Macpherson" userId="6dbc538f-6d1b-44d0-a371-34341a1fdf05" providerId="ADAL" clId="{7DBF6E7A-2A5A-481A-8F1A-7D62A40FEEA7}" dt="2022-02-07T22:21:43.660" v="3150" actId="1076"/>
          <ac:spMkLst>
            <pc:docMk/>
            <pc:sldMk cId="2047262409" sldId="291"/>
            <ac:spMk id="8" creationId="{C321199A-ADE4-408E-9990-8F1C098B1CD8}"/>
          </ac:spMkLst>
        </pc:spChg>
        <pc:spChg chg="mod">
          <ac:chgData name="Stuart Macpherson" userId="6dbc538f-6d1b-44d0-a371-34341a1fdf05" providerId="ADAL" clId="{7DBF6E7A-2A5A-481A-8F1A-7D62A40FEEA7}" dt="2022-02-07T22:21:21.686" v="3142" actId="1076"/>
          <ac:spMkLst>
            <pc:docMk/>
            <pc:sldMk cId="2047262409" sldId="291"/>
            <ac:spMk id="9" creationId="{4E89C4A3-7594-4902-9F4D-D7F8EC231327}"/>
          </ac:spMkLst>
        </pc:spChg>
        <pc:spChg chg="del mod">
          <ac:chgData name="Stuart Macpherson" userId="6dbc538f-6d1b-44d0-a371-34341a1fdf05" providerId="ADAL" clId="{7DBF6E7A-2A5A-481A-8F1A-7D62A40FEEA7}" dt="2022-02-07T23:18:12.793" v="4752"/>
          <ac:spMkLst>
            <pc:docMk/>
            <pc:sldMk cId="2047262409" sldId="291"/>
            <ac:spMk id="11" creationId="{6D4E4344-B1A4-4305-B6AB-0BD72E30CFC0}"/>
          </ac:spMkLst>
        </pc:spChg>
        <pc:spChg chg="mod">
          <ac:chgData name="Stuart Macpherson" userId="6dbc538f-6d1b-44d0-a371-34341a1fdf05" providerId="ADAL" clId="{7DBF6E7A-2A5A-481A-8F1A-7D62A40FEEA7}" dt="2022-02-07T22:38:20.019" v="3176" actId="1076"/>
          <ac:spMkLst>
            <pc:docMk/>
            <pc:sldMk cId="2047262409" sldId="291"/>
            <ac:spMk id="12" creationId="{F41377ED-42A0-4626-8112-93F541292075}"/>
          </ac:spMkLst>
        </pc:spChg>
        <pc:spChg chg="add mod">
          <ac:chgData name="Stuart Macpherson" userId="6dbc538f-6d1b-44d0-a371-34341a1fdf05" providerId="ADAL" clId="{7DBF6E7A-2A5A-481A-8F1A-7D62A40FEEA7}" dt="2022-02-07T23:18:14.440" v="4756" actId="1036"/>
          <ac:spMkLst>
            <pc:docMk/>
            <pc:sldMk cId="2047262409" sldId="291"/>
            <ac:spMk id="13" creationId="{811FB5C5-F178-4C51-AE3A-663E08627E82}"/>
          </ac:spMkLst>
        </pc:spChg>
        <pc:picChg chg="add del mod">
          <ac:chgData name="Stuart Macpherson" userId="6dbc538f-6d1b-44d0-a371-34341a1fdf05" providerId="ADAL" clId="{7DBF6E7A-2A5A-481A-8F1A-7D62A40FEEA7}" dt="2022-02-07T22:37:51.005" v="3170" actId="478"/>
          <ac:picMkLst>
            <pc:docMk/>
            <pc:sldMk cId="2047262409" sldId="291"/>
            <ac:picMk id="4" creationId="{8ADEC79D-7E6D-4852-9C79-7A89873E1C04}"/>
          </ac:picMkLst>
        </pc:picChg>
        <pc:picChg chg="add mod">
          <ac:chgData name="Stuart Macpherson" userId="6dbc538f-6d1b-44d0-a371-34341a1fdf05" providerId="ADAL" clId="{7DBF6E7A-2A5A-481A-8F1A-7D62A40FEEA7}" dt="2022-02-07T22:38:23.993" v="3178" actId="1076"/>
          <ac:picMkLst>
            <pc:docMk/>
            <pc:sldMk cId="2047262409" sldId="291"/>
            <ac:picMk id="1028" creationId="{EED465BE-7758-455D-A3A0-E14DB741FF4C}"/>
          </ac:picMkLst>
        </pc:picChg>
      </pc:sldChg>
      <pc:sldChg chg="modSp mod setBg modNotesTx">
        <pc:chgData name="Stuart Macpherson" userId="6dbc538f-6d1b-44d0-a371-34341a1fdf05" providerId="ADAL" clId="{7DBF6E7A-2A5A-481A-8F1A-7D62A40FEEA7}" dt="2022-02-06T22:30:02.437" v="3011" actId="20577"/>
        <pc:sldMkLst>
          <pc:docMk/>
          <pc:sldMk cId="3914023328" sldId="292"/>
        </pc:sldMkLst>
        <pc:spChg chg="mod">
          <ac:chgData name="Stuart Macpherson" userId="6dbc538f-6d1b-44d0-a371-34341a1fdf05" providerId="ADAL" clId="{7DBF6E7A-2A5A-481A-8F1A-7D62A40FEEA7}" dt="2022-01-16T17:33:10.416" v="2464" actId="14100"/>
          <ac:spMkLst>
            <pc:docMk/>
            <pc:sldMk cId="3914023328" sldId="292"/>
            <ac:spMk id="2" creationId="{146577B8-E7B7-4E8E-A1EE-9240A01ECE4E}"/>
          </ac:spMkLst>
        </pc:spChg>
        <pc:picChg chg="mod">
          <ac:chgData name="Stuart Macpherson" userId="6dbc538f-6d1b-44d0-a371-34341a1fdf05" providerId="ADAL" clId="{7DBF6E7A-2A5A-481A-8F1A-7D62A40FEEA7}" dt="2022-01-16T17:33:25.175" v="2466" actId="1076"/>
          <ac:picMkLst>
            <pc:docMk/>
            <pc:sldMk cId="3914023328" sldId="292"/>
            <ac:picMk id="7" creationId="{BDDA3DDE-89B3-4AE0-A42F-3757EB61018B}"/>
          </ac:picMkLst>
        </pc:picChg>
      </pc:sldChg>
      <pc:sldChg chg="modSp del mod">
        <pc:chgData name="Stuart Macpherson" userId="6dbc538f-6d1b-44d0-a371-34341a1fdf05" providerId="ADAL" clId="{7DBF6E7A-2A5A-481A-8F1A-7D62A40FEEA7}" dt="2022-01-16T16:16:03.225" v="25" actId="47"/>
        <pc:sldMkLst>
          <pc:docMk/>
          <pc:sldMk cId="2270510988" sldId="294"/>
        </pc:sldMkLst>
        <pc:spChg chg="mod">
          <ac:chgData name="Stuart Macpherson" userId="6dbc538f-6d1b-44d0-a371-34341a1fdf05" providerId="ADAL" clId="{7DBF6E7A-2A5A-481A-8F1A-7D62A40FEEA7}" dt="2022-01-16T16:15:59.612" v="24" actId="20577"/>
          <ac:spMkLst>
            <pc:docMk/>
            <pc:sldMk cId="2270510988" sldId="294"/>
            <ac:spMk id="2" creationId="{C257E4A2-83A1-4B32-9D6B-8AB58EF16B90}"/>
          </ac:spMkLst>
        </pc:spChg>
      </pc:sldChg>
      <pc:sldChg chg="modSp mod">
        <pc:chgData name="Stuart Macpherson" userId="6dbc538f-6d1b-44d0-a371-34341a1fdf05" providerId="ADAL" clId="{7DBF6E7A-2A5A-481A-8F1A-7D62A40FEEA7}" dt="2022-02-07T23:42:48.697" v="5539" actId="20577"/>
        <pc:sldMkLst>
          <pc:docMk/>
          <pc:sldMk cId="3634726332" sldId="295"/>
        </pc:sldMkLst>
        <pc:spChg chg="mod">
          <ac:chgData name="Stuart Macpherson" userId="6dbc538f-6d1b-44d0-a371-34341a1fdf05" providerId="ADAL" clId="{7DBF6E7A-2A5A-481A-8F1A-7D62A40FEEA7}" dt="2022-01-16T16:16:21.277" v="59" actId="20577"/>
          <ac:spMkLst>
            <pc:docMk/>
            <pc:sldMk cId="3634726332" sldId="295"/>
            <ac:spMk id="2" creationId="{C257E4A2-83A1-4B32-9D6B-8AB58EF16B90}"/>
          </ac:spMkLst>
        </pc:spChg>
        <pc:spChg chg="mod">
          <ac:chgData name="Stuart Macpherson" userId="6dbc538f-6d1b-44d0-a371-34341a1fdf05" providerId="ADAL" clId="{7DBF6E7A-2A5A-481A-8F1A-7D62A40FEEA7}" dt="2022-02-07T23:42:48.697" v="5539" actId="20577"/>
          <ac:spMkLst>
            <pc:docMk/>
            <pc:sldMk cId="3634726332" sldId="295"/>
            <ac:spMk id="3" creationId="{B87B76EF-C727-4365-8A39-E19A1DF00A25}"/>
          </ac:spMkLst>
        </pc:spChg>
      </pc:sldChg>
      <pc:sldChg chg="addSp modSp del mod delDesignElem">
        <pc:chgData name="Stuart Macpherson" userId="6dbc538f-6d1b-44d0-a371-34341a1fdf05" providerId="ADAL" clId="{7DBF6E7A-2A5A-481A-8F1A-7D62A40FEEA7}" dt="2022-02-06T22:14:15.920" v="2763" actId="20577"/>
        <pc:sldMkLst>
          <pc:docMk/>
          <pc:sldMk cId="1546239492" sldId="296"/>
        </pc:sldMkLst>
        <pc:spChg chg="mod">
          <ac:chgData name="Stuart Macpherson" userId="6dbc538f-6d1b-44d0-a371-34341a1fdf05" providerId="ADAL" clId="{7DBF6E7A-2A5A-481A-8F1A-7D62A40FEEA7}" dt="2022-01-16T16:15:21.143" v="2" actId="20577"/>
          <ac:spMkLst>
            <pc:docMk/>
            <pc:sldMk cId="1546239492" sldId="296"/>
            <ac:spMk id="2" creationId="{CE18A4C6-23CF-4079-9997-1D4D6D8C4DAB}"/>
          </ac:spMkLst>
        </pc:spChg>
        <pc:spChg chg="mod">
          <ac:chgData name="Stuart Macpherson" userId="6dbc538f-6d1b-44d0-a371-34341a1fdf05" providerId="ADAL" clId="{7DBF6E7A-2A5A-481A-8F1A-7D62A40FEEA7}" dt="2022-02-06T22:14:15.920" v="2763" actId="20577"/>
          <ac:spMkLst>
            <pc:docMk/>
            <pc:sldMk cId="1546239492" sldId="296"/>
            <ac:spMk id="4" creationId="{F7A1C9E1-49C9-4808-8733-468E8D1B5F11}"/>
          </ac:spMkLst>
        </pc:spChg>
        <pc:spChg chg="add">
          <ac:chgData name="Stuart Macpherson" userId="6dbc538f-6d1b-44d0-a371-34341a1fdf05" providerId="ADAL" clId="{7DBF6E7A-2A5A-481A-8F1A-7D62A40FEEA7}" dt="2022-01-16T16:15:34.887" v="5"/>
          <ac:spMkLst>
            <pc:docMk/>
            <pc:sldMk cId="1546239492" sldId="296"/>
            <ac:spMk id="9" creationId="{7CB4857B-ED7C-444D-9F04-2F885114A1C2}"/>
          </ac:spMkLst>
        </pc:spChg>
        <pc:spChg chg="add">
          <ac:chgData name="Stuart Macpherson" userId="6dbc538f-6d1b-44d0-a371-34341a1fdf05" providerId="ADAL" clId="{7DBF6E7A-2A5A-481A-8F1A-7D62A40FEEA7}" dt="2022-01-16T16:15:34.887" v="5"/>
          <ac:spMkLst>
            <pc:docMk/>
            <pc:sldMk cId="1546239492" sldId="296"/>
            <ac:spMk id="11" creationId="{D18046FB-44EA-4FD8-A585-EA09A319B2D0}"/>
          </ac:spMkLst>
        </pc:spChg>
        <pc:spChg chg="add">
          <ac:chgData name="Stuart Macpherson" userId="6dbc538f-6d1b-44d0-a371-34341a1fdf05" providerId="ADAL" clId="{7DBF6E7A-2A5A-481A-8F1A-7D62A40FEEA7}" dt="2022-01-16T16:15:34.887" v="5"/>
          <ac:spMkLst>
            <pc:docMk/>
            <pc:sldMk cId="1546239492" sldId="296"/>
            <ac:spMk id="13" creationId="{479F5F2B-8B58-4140-AE6A-51F6C67B18D9}"/>
          </ac:spMkLst>
        </pc:spChg>
      </pc:sldChg>
      <pc:sldChg chg="del">
        <pc:chgData name="Stuart Macpherson" userId="6dbc538f-6d1b-44d0-a371-34341a1fdf05" providerId="ADAL" clId="{7DBF6E7A-2A5A-481A-8F1A-7D62A40FEEA7}" dt="2022-01-16T16:16:10.855" v="44" actId="47"/>
        <pc:sldMkLst>
          <pc:docMk/>
          <pc:sldMk cId="2411505848" sldId="297"/>
        </pc:sldMkLst>
      </pc:sldChg>
      <pc:sldChg chg="modSp mod modNotesTx">
        <pc:chgData name="Stuart Macpherson" userId="6dbc538f-6d1b-44d0-a371-34341a1fdf05" providerId="ADAL" clId="{7DBF6E7A-2A5A-481A-8F1A-7D62A40FEEA7}" dt="2022-03-09T09:28:21.775" v="5545"/>
        <pc:sldMkLst>
          <pc:docMk/>
          <pc:sldMk cId="2279401667" sldId="298"/>
        </pc:sldMkLst>
        <pc:spChg chg="mod">
          <ac:chgData name="Stuart Macpherson" userId="6dbc538f-6d1b-44d0-a371-34341a1fdf05" providerId="ADAL" clId="{7DBF6E7A-2A5A-481A-8F1A-7D62A40FEEA7}" dt="2022-02-06T16:11:20.176" v="2543" actId="20577"/>
          <ac:spMkLst>
            <pc:docMk/>
            <pc:sldMk cId="2279401667" sldId="298"/>
            <ac:spMk id="2" creationId="{71F4B195-2512-4EC5-96F1-29C762E6882B}"/>
          </ac:spMkLst>
        </pc:spChg>
        <pc:spChg chg="mod">
          <ac:chgData name="Stuart Macpherson" userId="6dbc538f-6d1b-44d0-a371-34341a1fdf05" providerId="ADAL" clId="{7DBF6E7A-2A5A-481A-8F1A-7D62A40FEEA7}" dt="2022-03-09T09:28:21.775" v="5545"/>
          <ac:spMkLst>
            <pc:docMk/>
            <pc:sldMk cId="2279401667" sldId="298"/>
            <ac:spMk id="4" creationId="{A1CB7691-7FFB-4721-AEAD-9BD27375D130}"/>
          </ac:spMkLst>
        </pc:spChg>
      </pc:sldChg>
      <pc:sldChg chg="addSp delSp modSp add mod setBg modNotesTx">
        <pc:chgData name="Stuart Macpherson" userId="6dbc538f-6d1b-44d0-a371-34341a1fdf05" providerId="ADAL" clId="{7DBF6E7A-2A5A-481A-8F1A-7D62A40FEEA7}" dt="2022-03-17T17:43:09.497" v="5659"/>
        <pc:sldMkLst>
          <pc:docMk/>
          <pc:sldMk cId="971330629" sldId="299"/>
        </pc:sldMkLst>
        <pc:spChg chg="mod">
          <ac:chgData name="Stuart Macpherson" userId="6dbc538f-6d1b-44d0-a371-34341a1fdf05" providerId="ADAL" clId="{7DBF6E7A-2A5A-481A-8F1A-7D62A40FEEA7}" dt="2022-02-06T16:21:30.820" v="2744" actId="13926"/>
          <ac:spMkLst>
            <pc:docMk/>
            <pc:sldMk cId="971330629" sldId="299"/>
            <ac:spMk id="11" creationId="{D4065967-936F-44F4-B3D1-7B48FA1B8F7C}"/>
          </ac:spMkLst>
        </pc:spChg>
        <pc:spChg chg="mod">
          <ac:chgData name="Stuart Macpherson" userId="6dbc538f-6d1b-44d0-a371-34341a1fdf05" providerId="ADAL" clId="{7DBF6E7A-2A5A-481A-8F1A-7D62A40FEEA7}" dt="2022-02-06T16:22:00.553" v="2747" actId="2711"/>
          <ac:spMkLst>
            <pc:docMk/>
            <pc:sldMk cId="971330629" sldId="299"/>
            <ac:spMk id="19" creationId="{3D4F15EB-9A9B-4C61-9020-928B834101EC}"/>
          </ac:spMkLst>
        </pc:spChg>
        <pc:spChg chg="mod">
          <ac:chgData name="Stuart Macpherson" userId="6dbc538f-6d1b-44d0-a371-34341a1fdf05" providerId="ADAL" clId="{7DBF6E7A-2A5A-481A-8F1A-7D62A40FEEA7}" dt="2022-02-06T16:22:08.943" v="2748" actId="2711"/>
          <ac:spMkLst>
            <pc:docMk/>
            <pc:sldMk cId="971330629" sldId="299"/>
            <ac:spMk id="20" creationId="{A12565E5-E221-4478-B568-1E1037C13B3E}"/>
          </ac:spMkLst>
        </pc:spChg>
        <pc:picChg chg="del">
          <ac:chgData name="Stuart Macpherson" userId="6dbc538f-6d1b-44d0-a371-34341a1fdf05" providerId="ADAL" clId="{7DBF6E7A-2A5A-481A-8F1A-7D62A40FEEA7}" dt="2022-03-17T17:40:29.213" v="5612" actId="478"/>
          <ac:picMkLst>
            <pc:docMk/>
            <pc:sldMk cId="971330629" sldId="299"/>
            <ac:picMk id="12" creationId="{81E08243-B7AC-4A45-AD06-997C63BA79CE}"/>
          </ac:picMkLst>
        </pc:picChg>
        <pc:picChg chg="del">
          <ac:chgData name="Stuart Macpherson" userId="6dbc538f-6d1b-44d0-a371-34341a1fdf05" providerId="ADAL" clId="{7DBF6E7A-2A5A-481A-8F1A-7D62A40FEEA7}" dt="2022-03-17T17:40:28.613" v="5611" actId="478"/>
          <ac:picMkLst>
            <pc:docMk/>
            <pc:sldMk cId="971330629" sldId="299"/>
            <ac:picMk id="13" creationId="{756E0B3E-8FCC-401B-8484-976405D0C0F3}"/>
          </ac:picMkLst>
        </pc:picChg>
        <pc:picChg chg="del">
          <ac:chgData name="Stuart Macpherson" userId="6dbc538f-6d1b-44d0-a371-34341a1fdf05" providerId="ADAL" clId="{7DBF6E7A-2A5A-481A-8F1A-7D62A40FEEA7}" dt="2022-03-17T17:40:28.093" v="5610" actId="478"/>
          <ac:picMkLst>
            <pc:docMk/>
            <pc:sldMk cId="971330629" sldId="299"/>
            <ac:picMk id="14" creationId="{53DFA118-CEB3-42C2-81AB-AC34D19C9BAB}"/>
          </ac:picMkLst>
        </pc:picChg>
        <pc:picChg chg="del">
          <ac:chgData name="Stuart Macpherson" userId="6dbc538f-6d1b-44d0-a371-34341a1fdf05" providerId="ADAL" clId="{7DBF6E7A-2A5A-481A-8F1A-7D62A40FEEA7}" dt="2022-03-17T17:40:26.583" v="5608" actId="478"/>
          <ac:picMkLst>
            <pc:docMk/>
            <pc:sldMk cId="971330629" sldId="299"/>
            <ac:picMk id="15" creationId="{7EE0762B-CA0F-4526-AC22-B8C53753D8BA}"/>
          </ac:picMkLst>
        </pc:picChg>
        <pc:picChg chg="del">
          <ac:chgData name="Stuart Macpherson" userId="6dbc538f-6d1b-44d0-a371-34341a1fdf05" providerId="ADAL" clId="{7DBF6E7A-2A5A-481A-8F1A-7D62A40FEEA7}" dt="2022-03-17T17:40:27.343" v="5609" actId="478"/>
          <ac:picMkLst>
            <pc:docMk/>
            <pc:sldMk cId="971330629" sldId="299"/>
            <ac:picMk id="16" creationId="{822333DE-1E6D-468A-B03D-0F0BBD085334}"/>
          </ac:picMkLst>
        </pc:picChg>
        <pc:picChg chg="del">
          <ac:chgData name="Stuart Macpherson" userId="6dbc538f-6d1b-44d0-a371-34341a1fdf05" providerId="ADAL" clId="{7DBF6E7A-2A5A-481A-8F1A-7D62A40FEEA7}" dt="2022-03-17T17:42:41.693" v="5652" actId="478"/>
          <ac:picMkLst>
            <pc:docMk/>
            <pc:sldMk cId="971330629" sldId="299"/>
            <ac:picMk id="17" creationId="{9E57DA44-B8C3-4401-BF44-881A5D25F003}"/>
          </ac:picMkLst>
        </pc:picChg>
        <pc:picChg chg="del">
          <ac:chgData name="Stuart Macpherson" userId="6dbc538f-6d1b-44d0-a371-34341a1fdf05" providerId="ADAL" clId="{7DBF6E7A-2A5A-481A-8F1A-7D62A40FEEA7}" dt="2022-03-17T17:42:42.412" v="5653" actId="478"/>
          <ac:picMkLst>
            <pc:docMk/>
            <pc:sldMk cId="971330629" sldId="299"/>
            <ac:picMk id="18" creationId="{056CA20B-5B28-440D-9612-ADD55866E53F}"/>
          </ac:picMkLst>
        </pc:picChg>
        <pc:picChg chg="add mod">
          <ac:chgData name="Stuart Macpherson" userId="6dbc538f-6d1b-44d0-a371-34341a1fdf05" providerId="ADAL" clId="{7DBF6E7A-2A5A-481A-8F1A-7D62A40FEEA7}" dt="2022-03-17T17:40:57.273" v="5626" actId="1037"/>
          <ac:picMkLst>
            <pc:docMk/>
            <pc:sldMk cId="971330629" sldId="299"/>
            <ac:picMk id="21" creationId="{63A66028-E730-456D-AA80-92F9C3D9943C}"/>
          </ac:picMkLst>
        </pc:picChg>
        <pc:picChg chg="del">
          <ac:chgData name="Stuart Macpherson" userId="6dbc538f-6d1b-44d0-a371-34341a1fdf05" providerId="ADAL" clId="{7DBF6E7A-2A5A-481A-8F1A-7D62A40FEEA7}" dt="2022-03-17T17:42:09.352" v="5642" actId="478"/>
          <ac:picMkLst>
            <pc:docMk/>
            <pc:sldMk cId="971330629" sldId="299"/>
            <ac:picMk id="22" creationId="{01B72489-AE4C-4ADE-9086-BA382FEDBA39}"/>
          </ac:picMkLst>
        </pc:picChg>
        <pc:picChg chg="del">
          <ac:chgData name="Stuart Macpherson" userId="6dbc538f-6d1b-44d0-a371-34341a1fdf05" providerId="ADAL" clId="{7DBF6E7A-2A5A-481A-8F1A-7D62A40FEEA7}" dt="2022-03-17T17:42:06.232" v="5640" actId="478"/>
          <ac:picMkLst>
            <pc:docMk/>
            <pc:sldMk cId="971330629" sldId="299"/>
            <ac:picMk id="23" creationId="{5A3A71E0-7FAD-4411-8C37-494561A52E79}"/>
          </ac:picMkLst>
        </pc:picChg>
        <pc:picChg chg="del">
          <ac:chgData name="Stuart Macpherson" userId="6dbc538f-6d1b-44d0-a371-34341a1fdf05" providerId="ADAL" clId="{7DBF6E7A-2A5A-481A-8F1A-7D62A40FEEA7}" dt="2022-03-17T17:42:07.653" v="5641" actId="478"/>
          <ac:picMkLst>
            <pc:docMk/>
            <pc:sldMk cId="971330629" sldId="299"/>
            <ac:picMk id="24" creationId="{66ED2576-11E9-4930-87C7-6A2568C20BF5}"/>
          </ac:picMkLst>
        </pc:picChg>
        <pc:picChg chg="del">
          <ac:chgData name="Stuart Macpherson" userId="6dbc538f-6d1b-44d0-a371-34341a1fdf05" providerId="ADAL" clId="{7DBF6E7A-2A5A-481A-8F1A-7D62A40FEEA7}" dt="2022-03-17T17:42:04.793" v="5639" actId="478"/>
          <ac:picMkLst>
            <pc:docMk/>
            <pc:sldMk cId="971330629" sldId="299"/>
            <ac:picMk id="25" creationId="{B60C8AF3-360F-42CB-9F92-35D2B8386FA8}"/>
          </ac:picMkLst>
        </pc:picChg>
        <pc:picChg chg="add mod">
          <ac:chgData name="Stuart Macpherson" userId="6dbc538f-6d1b-44d0-a371-34341a1fdf05" providerId="ADAL" clId="{7DBF6E7A-2A5A-481A-8F1A-7D62A40FEEA7}" dt="2022-03-17T17:40:57.273" v="5626" actId="1037"/>
          <ac:picMkLst>
            <pc:docMk/>
            <pc:sldMk cId="971330629" sldId="299"/>
            <ac:picMk id="26" creationId="{D37CDDA4-1559-44E9-A4C3-EE09E26D4A10}"/>
          </ac:picMkLst>
        </pc:picChg>
        <pc:picChg chg="add mod">
          <ac:chgData name="Stuart Macpherson" userId="6dbc538f-6d1b-44d0-a371-34341a1fdf05" providerId="ADAL" clId="{7DBF6E7A-2A5A-481A-8F1A-7D62A40FEEA7}" dt="2022-03-17T17:40:57.273" v="5626" actId="1037"/>
          <ac:picMkLst>
            <pc:docMk/>
            <pc:sldMk cId="971330629" sldId="299"/>
            <ac:picMk id="27" creationId="{FEEDC915-E52B-468B-B440-A3E05FD4D23C}"/>
          </ac:picMkLst>
        </pc:picChg>
        <pc:picChg chg="add mod">
          <ac:chgData name="Stuart Macpherson" userId="6dbc538f-6d1b-44d0-a371-34341a1fdf05" providerId="ADAL" clId="{7DBF6E7A-2A5A-481A-8F1A-7D62A40FEEA7}" dt="2022-03-17T17:41:06.522" v="5628" actId="1076"/>
          <ac:picMkLst>
            <pc:docMk/>
            <pc:sldMk cId="971330629" sldId="299"/>
            <ac:picMk id="28" creationId="{22E9A497-1B7D-46A9-BC71-CD568F5DA18B}"/>
          </ac:picMkLst>
        </pc:picChg>
        <pc:picChg chg="add mod">
          <ac:chgData name="Stuart Macpherson" userId="6dbc538f-6d1b-44d0-a371-34341a1fdf05" providerId="ADAL" clId="{7DBF6E7A-2A5A-481A-8F1A-7D62A40FEEA7}" dt="2022-03-17T17:41:22.263" v="5630" actId="1076"/>
          <ac:picMkLst>
            <pc:docMk/>
            <pc:sldMk cId="971330629" sldId="299"/>
            <ac:picMk id="29" creationId="{B3A7DF8C-6B5E-4D10-B988-9107846E9320}"/>
          </ac:picMkLst>
        </pc:picChg>
        <pc:picChg chg="add mod">
          <ac:chgData name="Stuart Macpherson" userId="6dbc538f-6d1b-44d0-a371-34341a1fdf05" providerId="ADAL" clId="{7DBF6E7A-2A5A-481A-8F1A-7D62A40FEEA7}" dt="2022-03-17T17:41:59.933" v="5638" actId="1076"/>
          <ac:picMkLst>
            <pc:docMk/>
            <pc:sldMk cId="971330629" sldId="299"/>
            <ac:picMk id="30" creationId="{C815DE59-8378-4B67-81D5-2628A22AD885}"/>
          </ac:picMkLst>
        </pc:picChg>
        <pc:picChg chg="add mod">
          <ac:chgData name="Stuart Macpherson" userId="6dbc538f-6d1b-44d0-a371-34341a1fdf05" providerId="ADAL" clId="{7DBF6E7A-2A5A-481A-8F1A-7D62A40FEEA7}" dt="2022-03-17T17:42:16.042" v="5645" actId="1076"/>
          <ac:picMkLst>
            <pc:docMk/>
            <pc:sldMk cId="971330629" sldId="299"/>
            <ac:picMk id="31" creationId="{D68BA923-9797-4051-BC7B-572CF261D791}"/>
          </ac:picMkLst>
        </pc:picChg>
        <pc:picChg chg="add mod">
          <ac:chgData name="Stuart Macpherson" userId="6dbc538f-6d1b-44d0-a371-34341a1fdf05" providerId="ADAL" clId="{7DBF6E7A-2A5A-481A-8F1A-7D62A40FEEA7}" dt="2022-03-17T17:42:18.843" v="5647" actId="1076"/>
          <ac:picMkLst>
            <pc:docMk/>
            <pc:sldMk cId="971330629" sldId="299"/>
            <ac:picMk id="32" creationId="{431441AB-DF8F-43B9-8CB1-FC92B7890E46}"/>
          </ac:picMkLst>
        </pc:picChg>
        <pc:picChg chg="add mod">
          <ac:chgData name="Stuart Macpherson" userId="6dbc538f-6d1b-44d0-a371-34341a1fdf05" providerId="ADAL" clId="{7DBF6E7A-2A5A-481A-8F1A-7D62A40FEEA7}" dt="2022-03-17T17:42:28.893" v="5649" actId="1076"/>
          <ac:picMkLst>
            <pc:docMk/>
            <pc:sldMk cId="971330629" sldId="299"/>
            <ac:picMk id="33" creationId="{562D76FB-2FB3-4C20-BC02-4C9FB54EEED7}"/>
          </ac:picMkLst>
        </pc:picChg>
        <pc:picChg chg="add mod">
          <ac:chgData name="Stuart Macpherson" userId="6dbc538f-6d1b-44d0-a371-34341a1fdf05" providerId="ADAL" clId="{7DBF6E7A-2A5A-481A-8F1A-7D62A40FEEA7}" dt="2022-03-17T17:42:34.663" v="5651" actId="1076"/>
          <ac:picMkLst>
            <pc:docMk/>
            <pc:sldMk cId="971330629" sldId="299"/>
            <ac:picMk id="34" creationId="{760239C8-6029-4277-8CC1-899C53362AFC}"/>
          </ac:picMkLst>
        </pc:picChg>
        <pc:picChg chg="add del mod">
          <ac:chgData name="Stuart Macpherson" userId="6dbc538f-6d1b-44d0-a371-34341a1fdf05" providerId="ADAL" clId="{7DBF6E7A-2A5A-481A-8F1A-7D62A40FEEA7}" dt="2022-03-17T17:42:45.143" v="5655"/>
          <ac:picMkLst>
            <pc:docMk/>
            <pc:sldMk cId="971330629" sldId="299"/>
            <ac:picMk id="35" creationId="{AA4CB107-5E58-4862-BF36-370167F25738}"/>
          </ac:picMkLst>
        </pc:picChg>
        <pc:picChg chg="add mod">
          <ac:chgData name="Stuart Macpherson" userId="6dbc538f-6d1b-44d0-a371-34341a1fdf05" providerId="ADAL" clId="{7DBF6E7A-2A5A-481A-8F1A-7D62A40FEEA7}" dt="2022-03-17T17:42:52.882" v="5657" actId="1076"/>
          <ac:picMkLst>
            <pc:docMk/>
            <pc:sldMk cId="971330629" sldId="299"/>
            <ac:picMk id="36" creationId="{CF51772E-05E4-44B2-98CF-59530F4A5091}"/>
          </ac:picMkLst>
        </pc:picChg>
        <pc:picChg chg="add mod">
          <ac:chgData name="Stuart Macpherson" userId="6dbc538f-6d1b-44d0-a371-34341a1fdf05" providerId="ADAL" clId="{7DBF6E7A-2A5A-481A-8F1A-7D62A40FEEA7}" dt="2022-03-17T17:42:52.882" v="5657" actId="1076"/>
          <ac:picMkLst>
            <pc:docMk/>
            <pc:sldMk cId="971330629" sldId="299"/>
            <ac:picMk id="37" creationId="{970CBB98-B518-4BCD-9011-B60ADC7D7A6D}"/>
          </ac:picMkLst>
        </pc:picChg>
        <pc:picChg chg="del">
          <ac:chgData name="Stuart Macpherson" userId="6dbc538f-6d1b-44d0-a371-34341a1fdf05" providerId="ADAL" clId="{7DBF6E7A-2A5A-481A-8F1A-7D62A40FEEA7}" dt="2022-03-17T17:41:43.513" v="5631" actId="478"/>
          <ac:picMkLst>
            <pc:docMk/>
            <pc:sldMk cId="971330629" sldId="299"/>
            <ac:picMk id="1026" creationId="{82CB77E9-36E5-4A56-BBD3-836A21516F03}"/>
          </ac:picMkLst>
        </pc:picChg>
      </pc:sldChg>
      <pc:sldChg chg="addSp delSp modSp del mod ord delAnim modAnim delDesignElem modNotesTx">
        <pc:chgData name="Stuart Macpherson" userId="6dbc538f-6d1b-44d0-a371-34341a1fdf05" providerId="ADAL" clId="{7DBF6E7A-2A5A-481A-8F1A-7D62A40FEEA7}" dt="2022-02-07T23:37:32.682" v="5501" actId="113"/>
        <pc:sldMkLst>
          <pc:docMk/>
          <pc:sldMk cId="1194392591" sldId="300"/>
        </pc:sldMkLst>
        <pc:spChg chg="mod">
          <ac:chgData name="Stuart Macpherson" userId="6dbc538f-6d1b-44d0-a371-34341a1fdf05" providerId="ADAL" clId="{7DBF6E7A-2A5A-481A-8F1A-7D62A40FEEA7}" dt="2022-01-16T17:50:47.283" v="2497" actId="1076"/>
          <ac:spMkLst>
            <pc:docMk/>
            <pc:sldMk cId="1194392591" sldId="300"/>
            <ac:spMk id="4" creationId="{7ABAF594-0BB6-4D71-BFB1-90CE29D6C55B}"/>
          </ac:spMkLst>
        </pc:spChg>
        <pc:spChg chg="del mod">
          <ac:chgData name="Stuart Macpherson" userId="6dbc538f-6d1b-44d0-a371-34341a1fdf05" providerId="ADAL" clId="{7DBF6E7A-2A5A-481A-8F1A-7D62A40FEEA7}" dt="2022-01-16T17:20:31.540" v="2250" actId="478"/>
          <ac:spMkLst>
            <pc:docMk/>
            <pc:sldMk cId="1194392591" sldId="300"/>
            <ac:spMk id="11" creationId="{E48FD343-268D-4EFD-980C-C4EE2F7E49BA}"/>
          </ac:spMkLst>
        </pc:spChg>
        <pc:spChg chg="add mod">
          <ac:chgData name="Stuart Macpherson" userId="6dbc538f-6d1b-44d0-a371-34341a1fdf05" providerId="ADAL" clId="{7DBF6E7A-2A5A-481A-8F1A-7D62A40FEEA7}" dt="2022-01-16T17:51:00.550" v="2500" actId="1076"/>
          <ac:spMkLst>
            <pc:docMk/>
            <pc:sldMk cId="1194392591" sldId="300"/>
            <ac:spMk id="12" creationId="{9D79CD4C-9E2F-4DB5-8F39-E7086FEA4EF8}"/>
          </ac:spMkLst>
        </pc:spChg>
        <pc:picChg chg="del">
          <ac:chgData name="Stuart Macpherson" userId="6dbc538f-6d1b-44d0-a371-34341a1fdf05" providerId="ADAL" clId="{7DBF6E7A-2A5A-481A-8F1A-7D62A40FEEA7}" dt="2022-01-16T16:58:12.639" v="1638" actId="478"/>
          <ac:picMkLst>
            <pc:docMk/>
            <pc:sldMk cId="1194392591" sldId="300"/>
            <ac:picMk id="3" creationId="{DA2E98D2-2438-463A-A883-E3FFD92BB9AB}"/>
          </ac:picMkLst>
        </pc:picChg>
        <pc:picChg chg="add mod">
          <ac:chgData name="Stuart Macpherson" userId="6dbc538f-6d1b-44d0-a371-34341a1fdf05" providerId="ADAL" clId="{7DBF6E7A-2A5A-481A-8F1A-7D62A40FEEA7}" dt="2022-01-16T17:50:44.706" v="2495" actId="1076"/>
          <ac:picMkLst>
            <pc:docMk/>
            <pc:sldMk cId="1194392591" sldId="300"/>
            <ac:picMk id="5122" creationId="{ADEB73F8-7F11-4291-BAEB-746BF9031D85}"/>
          </ac:picMkLst>
        </pc:picChg>
      </pc:sldChg>
      <pc:sldChg chg="addSp delSp modSp add mod ord modAnim modNotesTx">
        <pc:chgData name="Stuart Macpherson" userId="6dbc538f-6d1b-44d0-a371-34341a1fdf05" providerId="ADAL" clId="{7DBF6E7A-2A5A-481A-8F1A-7D62A40FEEA7}" dt="2022-03-17T17:39:49.448" v="5597" actId="20577"/>
        <pc:sldMkLst>
          <pc:docMk/>
          <pc:sldMk cId="2011430809" sldId="301"/>
        </pc:sldMkLst>
        <pc:spChg chg="mod">
          <ac:chgData name="Stuart Macpherson" userId="6dbc538f-6d1b-44d0-a371-34341a1fdf05" providerId="ADAL" clId="{7DBF6E7A-2A5A-481A-8F1A-7D62A40FEEA7}" dt="2022-01-16T17:31:39.631" v="2433" actId="403"/>
          <ac:spMkLst>
            <pc:docMk/>
            <pc:sldMk cId="2011430809" sldId="301"/>
            <ac:spMk id="2" creationId="{146577B8-E7B7-4E8E-A1EE-9240A01ECE4E}"/>
          </ac:spMkLst>
        </pc:spChg>
        <pc:spChg chg="add mod">
          <ac:chgData name="Stuart Macpherson" userId="6dbc538f-6d1b-44d0-a371-34341a1fdf05" providerId="ADAL" clId="{7DBF6E7A-2A5A-481A-8F1A-7D62A40FEEA7}" dt="2022-01-16T17:31:43.943" v="2434" actId="2711"/>
          <ac:spMkLst>
            <pc:docMk/>
            <pc:sldMk cId="2011430809" sldId="301"/>
            <ac:spMk id="6" creationId="{8FDF8BC3-75E2-4086-BD4C-C88F9BA77367}"/>
          </ac:spMkLst>
        </pc:spChg>
        <pc:picChg chg="del mod">
          <ac:chgData name="Stuart Macpherson" userId="6dbc538f-6d1b-44d0-a371-34341a1fdf05" providerId="ADAL" clId="{7DBF6E7A-2A5A-481A-8F1A-7D62A40FEEA7}" dt="2022-01-16T17:10:01.292" v="1964" actId="478"/>
          <ac:picMkLst>
            <pc:docMk/>
            <pc:sldMk cId="2011430809" sldId="301"/>
            <ac:picMk id="3076" creationId="{F33C2F4C-3EE1-487E-B467-27C495BFE502}"/>
          </ac:picMkLst>
        </pc:picChg>
        <pc:picChg chg="del">
          <ac:chgData name="Stuart Macpherson" userId="6dbc538f-6d1b-44d0-a371-34341a1fdf05" providerId="ADAL" clId="{7DBF6E7A-2A5A-481A-8F1A-7D62A40FEEA7}" dt="2022-01-16T17:10:02.562" v="1965" actId="478"/>
          <ac:picMkLst>
            <pc:docMk/>
            <pc:sldMk cId="2011430809" sldId="301"/>
            <ac:picMk id="3078" creationId="{9AA51DDC-23CB-482D-8702-FF3515AA4FAF}"/>
          </ac:picMkLst>
        </pc:picChg>
        <pc:picChg chg="add mod">
          <ac:chgData name="Stuart Macpherson" userId="6dbc538f-6d1b-44d0-a371-34341a1fdf05" providerId="ADAL" clId="{7DBF6E7A-2A5A-481A-8F1A-7D62A40FEEA7}" dt="2022-01-16T17:10:39.723" v="1970" actId="1076"/>
          <ac:picMkLst>
            <pc:docMk/>
            <pc:sldMk cId="2011430809" sldId="301"/>
            <ac:picMk id="4098" creationId="{AEE345D8-A7AA-4F92-B118-3AD7EFF21801}"/>
          </ac:picMkLst>
        </pc:picChg>
      </pc:sldChg>
      <pc:sldChg chg="delSp add del mod">
        <pc:chgData name="Stuart Macpherson" userId="6dbc538f-6d1b-44d0-a371-34341a1fdf05" providerId="ADAL" clId="{7DBF6E7A-2A5A-481A-8F1A-7D62A40FEEA7}" dt="2022-01-16T17:07:48.551" v="1912" actId="47"/>
        <pc:sldMkLst>
          <pc:docMk/>
          <pc:sldMk cId="3506506284" sldId="301"/>
        </pc:sldMkLst>
        <pc:spChg chg="del">
          <ac:chgData name="Stuart Macpherson" userId="6dbc538f-6d1b-44d0-a371-34341a1fdf05" providerId="ADAL" clId="{7DBF6E7A-2A5A-481A-8F1A-7D62A40FEEA7}" dt="2022-01-16T16:58:52.139" v="1642" actId="478"/>
          <ac:spMkLst>
            <pc:docMk/>
            <pc:sldMk cId="3506506284" sldId="301"/>
            <ac:spMk id="3" creationId="{4EC09589-DABC-4765-B30F-779C4AAADE1D}"/>
          </ac:spMkLst>
        </pc:spChg>
        <pc:spChg chg="del">
          <ac:chgData name="Stuart Macpherson" userId="6dbc538f-6d1b-44d0-a371-34341a1fdf05" providerId="ADAL" clId="{7DBF6E7A-2A5A-481A-8F1A-7D62A40FEEA7}" dt="2022-01-16T16:58:57.842" v="1643" actId="478"/>
          <ac:spMkLst>
            <pc:docMk/>
            <pc:sldMk cId="3506506284" sldId="301"/>
            <ac:spMk id="4" creationId="{8D35DE46-2E68-44F7-89EF-C3D7618F3E16}"/>
          </ac:spMkLst>
        </pc:spChg>
      </pc:sldChg>
      <pc:sldChg chg="addSp delSp modSp add mod modNotesTx">
        <pc:chgData name="Stuart Macpherson" userId="6dbc538f-6d1b-44d0-a371-34341a1fdf05" providerId="ADAL" clId="{7DBF6E7A-2A5A-481A-8F1A-7D62A40FEEA7}" dt="2022-02-07T23:17:25.897" v="4700" actId="1035"/>
        <pc:sldMkLst>
          <pc:docMk/>
          <pc:sldMk cId="1902550036" sldId="302"/>
        </pc:sldMkLst>
        <pc:spChg chg="mod">
          <ac:chgData name="Stuart Macpherson" userId="6dbc538f-6d1b-44d0-a371-34341a1fdf05" providerId="ADAL" clId="{7DBF6E7A-2A5A-481A-8F1A-7D62A40FEEA7}" dt="2022-02-07T22:40:19.433" v="3375" actId="5793"/>
          <ac:spMkLst>
            <pc:docMk/>
            <pc:sldMk cId="1902550036" sldId="302"/>
            <ac:spMk id="2" creationId="{146577B8-E7B7-4E8E-A1EE-9240A01ECE4E}"/>
          </ac:spMkLst>
        </pc:spChg>
        <pc:spChg chg="del">
          <ac:chgData name="Stuart Macpherson" userId="6dbc538f-6d1b-44d0-a371-34341a1fdf05" providerId="ADAL" clId="{7DBF6E7A-2A5A-481A-8F1A-7D62A40FEEA7}" dt="2022-02-07T22:40:25.584" v="3377" actId="478"/>
          <ac:spMkLst>
            <pc:docMk/>
            <pc:sldMk cId="1902550036" sldId="302"/>
            <ac:spMk id="8" creationId="{C321199A-ADE4-408E-9990-8F1C098B1CD8}"/>
          </ac:spMkLst>
        </pc:spChg>
        <pc:spChg chg="mod">
          <ac:chgData name="Stuart Macpherson" userId="6dbc538f-6d1b-44d0-a371-34341a1fdf05" providerId="ADAL" clId="{7DBF6E7A-2A5A-481A-8F1A-7D62A40FEEA7}" dt="2022-02-07T23:17:25.897" v="4700" actId="1035"/>
          <ac:spMkLst>
            <pc:docMk/>
            <pc:sldMk cId="1902550036" sldId="302"/>
            <ac:spMk id="9" creationId="{4E89C4A3-7594-4902-9F4D-D7F8EC231327}"/>
          </ac:spMkLst>
        </pc:spChg>
        <pc:spChg chg="del mod">
          <ac:chgData name="Stuart Macpherson" userId="6dbc538f-6d1b-44d0-a371-34341a1fdf05" providerId="ADAL" clId="{7DBF6E7A-2A5A-481A-8F1A-7D62A40FEEA7}" dt="2022-02-07T23:16:29.276" v="4629" actId="21"/>
          <ac:spMkLst>
            <pc:docMk/>
            <pc:sldMk cId="1902550036" sldId="302"/>
            <ac:spMk id="11" creationId="{6D4E4344-B1A4-4305-B6AB-0BD72E30CFC0}"/>
          </ac:spMkLst>
        </pc:spChg>
        <pc:spChg chg="mod">
          <ac:chgData name="Stuart Macpherson" userId="6dbc538f-6d1b-44d0-a371-34341a1fdf05" providerId="ADAL" clId="{7DBF6E7A-2A5A-481A-8F1A-7D62A40FEEA7}" dt="2022-02-07T22:55:10.653" v="3960" actId="1076"/>
          <ac:spMkLst>
            <pc:docMk/>
            <pc:sldMk cId="1902550036" sldId="302"/>
            <ac:spMk id="12" creationId="{F41377ED-42A0-4626-8112-93F541292075}"/>
          </ac:spMkLst>
        </pc:spChg>
        <pc:spChg chg="mod">
          <ac:chgData name="Stuart Macpherson" userId="6dbc538f-6d1b-44d0-a371-34341a1fdf05" providerId="ADAL" clId="{7DBF6E7A-2A5A-481A-8F1A-7D62A40FEEA7}" dt="2022-02-07T23:17:18.911" v="4674" actId="1036"/>
          <ac:spMkLst>
            <pc:docMk/>
            <pc:sldMk cId="1902550036" sldId="302"/>
            <ac:spMk id="13" creationId="{811FB5C5-F178-4C51-AE3A-663E08627E82}"/>
          </ac:spMkLst>
        </pc:spChg>
        <pc:spChg chg="add del mod">
          <ac:chgData name="Stuart Macpherson" userId="6dbc538f-6d1b-44d0-a371-34341a1fdf05" providerId="ADAL" clId="{7DBF6E7A-2A5A-481A-8F1A-7D62A40FEEA7}" dt="2022-02-07T23:17:11.958" v="4655"/>
          <ac:spMkLst>
            <pc:docMk/>
            <pc:sldMk cId="1902550036" sldId="302"/>
            <ac:spMk id="14" creationId="{38011961-9330-46B2-845B-04DBE1E1198C}"/>
          </ac:spMkLst>
        </pc:spChg>
        <pc:spChg chg="add del mod">
          <ac:chgData name="Stuart Macpherson" userId="6dbc538f-6d1b-44d0-a371-34341a1fdf05" providerId="ADAL" clId="{7DBF6E7A-2A5A-481A-8F1A-7D62A40FEEA7}" dt="2022-02-07T23:16:35.707" v="4633"/>
          <ac:spMkLst>
            <pc:docMk/>
            <pc:sldMk cId="1902550036" sldId="302"/>
            <ac:spMk id="16" creationId="{2BBD2528-C45D-409C-A5D5-747054A93337}"/>
          </ac:spMkLst>
        </pc:spChg>
        <pc:spChg chg="add del mod">
          <ac:chgData name="Stuart Macpherson" userId="6dbc538f-6d1b-44d0-a371-34341a1fdf05" providerId="ADAL" clId="{7DBF6E7A-2A5A-481A-8F1A-7D62A40FEEA7}" dt="2022-02-07T23:16:55.157" v="4647"/>
          <ac:spMkLst>
            <pc:docMk/>
            <pc:sldMk cId="1902550036" sldId="302"/>
            <ac:spMk id="17" creationId="{1425E72A-4E1C-40CB-B159-97DB2295763E}"/>
          </ac:spMkLst>
        </pc:spChg>
        <pc:picChg chg="del">
          <ac:chgData name="Stuart Macpherson" userId="6dbc538f-6d1b-44d0-a371-34341a1fdf05" providerId="ADAL" clId="{7DBF6E7A-2A5A-481A-8F1A-7D62A40FEEA7}" dt="2022-02-07T22:40:21.722" v="3376" actId="478"/>
          <ac:picMkLst>
            <pc:docMk/>
            <pc:sldMk cId="1902550036" sldId="302"/>
            <ac:picMk id="7" creationId="{BDDA3DDE-89B3-4AE0-A42F-3757EB61018B}"/>
          </ac:picMkLst>
        </pc:picChg>
        <pc:picChg chg="del">
          <ac:chgData name="Stuart Macpherson" userId="6dbc538f-6d1b-44d0-a371-34341a1fdf05" providerId="ADAL" clId="{7DBF6E7A-2A5A-481A-8F1A-7D62A40FEEA7}" dt="2022-02-07T22:40:12.458" v="3359" actId="478"/>
          <ac:picMkLst>
            <pc:docMk/>
            <pc:sldMk cId="1902550036" sldId="302"/>
            <ac:picMk id="1028" creationId="{EED465BE-7758-455D-A3A0-E14DB741FF4C}"/>
          </ac:picMkLst>
        </pc:picChg>
        <pc:picChg chg="add mod">
          <ac:chgData name="Stuart Macpherson" userId="6dbc538f-6d1b-44d0-a371-34341a1fdf05" providerId="ADAL" clId="{7DBF6E7A-2A5A-481A-8F1A-7D62A40FEEA7}" dt="2022-02-07T23:17:17.031" v="4666" actId="1035"/>
          <ac:picMkLst>
            <pc:docMk/>
            <pc:sldMk cId="1902550036" sldId="302"/>
            <ac:picMk id="2050" creationId="{72B0FE3E-7A96-4DF1-B80D-534BF8A053F9}"/>
          </ac:picMkLst>
        </pc:picChg>
        <pc:picChg chg="add mod">
          <ac:chgData name="Stuart Macpherson" userId="6dbc538f-6d1b-44d0-a371-34341a1fdf05" providerId="ADAL" clId="{7DBF6E7A-2A5A-481A-8F1A-7D62A40FEEA7}" dt="2022-02-07T23:17:23.463" v="4691" actId="1036"/>
          <ac:picMkLst>
            <pc:docMk/>
            <pc:sldMk cId="1902550036" sldId="302"/>
            <ac:picMk id="2052" creationId="{D80B4ED9-DC1B-42ED-8271-75B71145A3EA}"/>
          </ac:picMkLst>
        </pc:picChg>
        <pc:picChg chg="del">
          <ac:chgData name="Stuart Macpherson" userId="6dbc538f-6d1b-44d0-a371-34341a1fdf05" providerId="ADAL" clId="{7DBF6E7A-2A5A-481A-8F1A-7D62A40FEEA7}" dt="2022-02-07T23:10:52.378" v="4099" actId="478"/>
          <ac:picMkLst>
            <pc:docMk/>
            <pc:sldMk cId="1902550036" sldId="302"/>
            <ac:picMk id="3074" creationId="{3A61DA67-DE82-41CA-875E-5D3B93565229}"/>
          </ac:picMkLst>
        </pc:picChg>
      </pc:sldChg>
      <pc:sldChg chg="del delDesignElem modNotesTx">
        <pc:chgData name="Stuart Macpherson" userId="6dbc538f-6d1b-44d0-a371-34341a1fdf05" providerId="ADAL" clId="{7DBF6E7A-2A5A-481A-8F1A-7D62A40FEEA7}" dt="2022-02-07T22:44:45.986" v="3582" actId="20577"/>
        <pc:sldMkLst>
          <pc:docMk/>
          <pc:sldMk cId="3752148436" sldId="31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FB97E4-0691-4F89-9B3E-546AA956261F}" type="datetimeFigureOut">
              <a:rPr lang="en-GB" smtClean="0"/>
              <a:t>06/06/2022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EE24ED-957C-4401-8CC6-2D674FFAFFE8}" type="slidenum">
              <a:rPr lang="en-GB" smtClean="0"/>
              <a:t>‹#›</a:t>
            </a:fld>
            <a:endParaRPr lang="en-GB"/>
          </a:p>
        </p:txBody>
      </p:sp>
    </p:spTree>
    <p:extLst>
      <p:ext uri="{BB962C8B-B14F-4D97-AF65-F5344CB8AC3E}">
        <p14:creationId xmlns:p14="http://schemas.microsoft.com/office/powerpoint/2010/main" val="1189224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forms.office.com/r/weLJL91zi9"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pPr>
            <a:r>
              <a:rPr lang="en-US" sz="1200" b="1">
                <a:effectLst/>
                <a:latin typeface="Times New Roman" panose="02020603050405020304" pitchFamily="18" charset="0"/>
                <a:ea typeface="Times New Roman" panose="02020603050405020304" pitchFamily="18" charset="0"/>
              </a:rPr>
              <a:t>Chapter Overview</a:t>
            </a:r>
            <a:r>
              <a:rPr lang="en-US" sz="1200">
                <a:effectLst/>
                <a:latin typeface="Times New Roman" panose="02020603050405020304" pitchFamily="18" charset="0"/>
                <a:ea typeface="Times New Roman" panose="02020603050405020304" pitchFamily="18" charset="0"/>
              </a:rPr>
              <a:t>:</a:t>
            </a:r>
            <a:endParaRPr lang="en-GB" sz="1200">
              <a:effectLst/>
              <a:latin typeface="Arial" panose="020B0604020202020204" pitchFamily="34" charset="0"/>
              <a:ea typeface="Arial" panose="020B0604020202020204" pitchFamily="34" charset="0"/>
            </a:endParaRPr>
          </a:p>
          <a:p>
            <a:r>
              <a:rPr lang="en-US" sz="1200">
                <a:effectLst/>
                <a:highlight>
                  <a:srgbClr val="FFFFFF"/>
                </a:highlight>
                <a:latin typeface="Times New Roman" panose="02020603050405020304" pitchFamily="18" charset="0"/>
                <a:ea typeface="Times New Roman" panose="02020603050405020304" pitchFamily="18" charset="0"/>
              </a:rPr>
              <a:t>This chapter will focus on the energy that we use in our day-to-day lives and how we keep track of this. Last time, the class were introduced to scientific units and how these are useful to us. They will now investigate what it means for appliances to be efficient and inefficient. Finally, students will discover how technology can help us to use energy in smart ways, to reduce what we use.</a:t>
            </a:r>
            <a:endParaRPr lang="en-GB"/>
          </a:p>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a:solidFill>
                  <a:schemeClr val="bg1"/>
                </a:solidFill>
                <a:effectLst/>
                <a:latin typeface="Times New Roman" panose="02020603050405020304" pitchFamily="18" charset="0"/>
              </a:rPr>
              <a:t>____________________________________________________________________________________________</a:t>
            </a:r>
            <a:endParaRPr lang="en-US" sz="1200" b="1" i="1">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a:t>Images from </a:t>
            </a:r>
            <a:r>
              <a:rPr lang="en-GB" b="0" i="0" u="sng">
                <a:solidFill>
                  <a:schemeClr val="bg1"/>
                </a:solidFill>
                <a:effectLst/>
                <a:latin typeface="+mn-lt"/>
              </a:rPr>
              <a:t>www.flaticon.com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u="none">
                <a:solidFill>
                  <a:schemeClr val="bg1"/>
                </a:solidFill>
                <a:effectLst/>
                <a:latin typeface="+mn-lt"/>
              </a:rPr>
              <a:t>Smart lightbulb: </a:t>
            </a:r>
            <a:r>
              <a:rPr lang="en-GB" b="0" i="0" u="sng">
                <a:solidFill>
                  <a:schemeClr val="bg1"/>
                </a:solidFill>
                <a:effectLst/>
                <a:latin typeface="+mn-lt"/>
              </a:rPr>
              <a:t>https://uk.pcmag.com/lighting/121557/sengled-smart-wi-fi-led-multicolor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u="sng">
              <a:solidFill>
                <a:schemeClr val="bg1"/>
              </a:solidFill>
              <a:effectLst/>
              <a:latin typeface="+mn-lt"/>
            </a:endParaRPr>
          </a:p>
          <a:p>
            <a:endParaRPr lang="en-GB"/>
          </a:p>
        </p:txBody>
      </p:sp>
      <p:sp>
        <p:nvSpPr>
          <p:cNvPr id="4" name="Slide Number Placeholder 3"/>
          <p:cNvSpPr>
            <a:spLocks noGrp="1"/>
          </p:cNvSpPr>
          <p:nvPr>
            <p:ph type="sldNum" sz="quarter" idx="5"/>
          </p:nvPr>
        </p:nvSpPr>
        <p:spPr/>
        <p:txBody>
          <a:bodyPr/>
          <a:lstStyle/>
          <a:p>
            <a:fld id="{D8EE24ED-957C-4401-8CC6-2D674FFAFFE8}" type="slidenum">
              <a:rPr lang="en-GB" smtClean="0"/>
              <a:t>1</a:t>
            </a:fld>
            <a:endParaRPr lang="en-GB"/>
          </a:p>
        </p:txBody>
      </p:sp>
    </p:spTree>
    <p:extLst>
      <p:ext uri="{BB962C8B-B14F-4D97-AF65-F5344CB8AC3E}">
        <p14:creationId xmlns:p14="http://schemas.microsoft.com/office/powerpoint/2010/main" val="41510887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a:lnSpc>
                <a:spcPct val="110000"/>
              </a:lnSpc>
              <a:buFont typeface="Symbol" panose="05050102010706020507" pitchFamily="18" charset="2"/>
              <a:buNone/>
            </a:pPr>
            <a:r>
              <a:rPr lang="en-US" sz="1800">
                <a:effectLst/>
                <a:latin typeface="Times New Roman" panose="02020603050405020304" pitchFamily="18" charset="0"/>
                <a:ea typeface="Times New Roman" panose="02020603050405020304" pitchFamily="18" charset="0"/>
                <a:cs typeface="Calibri" panose="020F0502020204030204" pitchFamily="34" charset="0"/>
              </a:rPr>
              <a:t>Take a look at the streetlights in this town (see slides). </a:t>
            </a:r>
            <a:r>
              <a:rPr lang="en-US" sz="1800" i="1">
                <a:effectLst/>
                <a:latin typeface="Times New Roman" panose="02020603050405020304" pitchFamily="18" charset="0"/>
                <a:ea typeface="Times New Roman" panose="02020603050405020304" pitchFamily="18" charset="0"/>
                <a:cs typeface="Calibri" panose="020F0502020204030204" pitchFamily="34" charset="0"/>
              </a:rPr>
              <a:t>What do you notice about where the lights are brightest?</a:t>
            </a:r>
            <a:r>
              <a:rPr lang="en-US" sz="1800">
                <a:effectLst/>
                <a:latin typeface="Times New Roman" panose="02020603050405020304" pitchFamily="18" charset="0"/>
                <a:ea typeface="Times New Roman" panose="02020603050405020304" pitchFamily="18" charset="0"/>
                <a:cs typeface="Calibri" panose="020F0502020204030204" pitchFamily="34" charset="0"/>
              </a:rPr>
              <a:t> Hint: can you spot the bike, the car and the people? </a:t>
            </a:r>
            <a:endParaRPr lang="en-GB" sz="1800">
              <a:effectLst/>
              <a:latin typeface="Arial" panose="020B0604020202020204" pitchFamily="34" charset="0"/>
              <a:ea typeface="Times New Roman" panose="02020603050405020304" pitchFamily="18" charset="0"/>
              <a:cs typeface="Calibri" panose="020F0502020204030204" pitchFamily="34" charset="0"/>
            </a:endParaRPr>
          </a:p>
          <a:p>
            <a:pPr marL="0" lvl="0" indent="0" algn="just">
              <a:lnSpc>
                <a:spcPct val="110000"/>
              </a:lnSpc>
              <a:buFont typeface="Symbol" panose="05050102010706020507" pitchFamily="18" charset="2"/>
              <a:buNone/>
            </a:pPr>
            <a:endParaRPr lang="en-GB" sz="1800">
              <a:effectLst/>
              <a:latin typeface="Arial" panose="020B0604020202020204" pitchFamily="34" charset="0"/>
              <a:ea typeface="Times New Roman" panose="02020603050405020304" pitchFamily="18" charset="0"/>
              <a:cs typeface="Calibri" panose="020F0502020204030204" pitchFamily="34" charset="0"/>
            </a:endParaRPr>
          </a:p>
          <a:p>
            <a:pPr marL="0" lvl="0" indent="0" algn="just">
              <a:lnSpc>
                <a:spcPct val="110000"/>
              </a:lnSpc>
              <a:buFont typeface="Symbol" panose="05050102010706020507" pitchFamily="18" charset="2"/>
              <a:buNone/>
            </a:pPr>
            <a:r>
              <a:rPr lang="en-US" sz="1800">
                <a:effectLst/>
                <a:latin typeface="Times New Roman" panose="02020603050405020304" pitchFamily="18" charset="0"/>
                <a:ea typeface="Times New Roman" panose="02020603050405020304" pitchFamily="18" charset="0"/>
              </a:rPr>
              <a:t>This town has </a:t>
            </a:r>
            <a:r>
              <a:rPr lang="en-US" sz="1800" b="1">
                <a:effectLst/>
                <a:latin typeface="Times New Roman" panose="02020603050405020304" pitchFamily="18" charset="0"/>
                <a:ea typeface="Times New Roman" panose="02020603050405020304" pitchFamily="18" charset="0"/>
              </a:rPr>
              <a:t>smart street lighting</a:t>
            </a:r>
            <a:r>
              <a:rPr lang="en-US" sz="1800">
                <a:effectLst/>
                <a:latin typeface="Times New Roman" panose="02020603050405020304" pitchFamily="18" charset="0"/>
                <a:ea typeface="Times New Roman" panose="02020603050405020304" pitchFamily="18" charset="0"/>
              </a:rPr>
              <a:t> which means the lights go dim when they are not needed (i.e. when no one is around). When they are dim, they use less power. On the streets around the bike, car and people, the lights brighten so that they can see and be seen. The lights are </a:t>
            </a:r>
            <a:r>
              <a:rPr lang="en-US" sz="1800" b="1">
                <a:effectLst/>
                <a:latin typeface="Times New Roman" panose="02020603050405020304" pitchFamily="18" charset="0"/>
                <a:ea typeface="Times New Roman" panose="02020603050405020304" pitchFamily="18" charset="0"/>
              </a:rPr>
              <a:t>smart</a:t>
            </a:r>
            <a:r>
              <a:rPr lang="en-US" sz="1800">
                <a:effectLst/>
                <a:latin typeface="Times New Roman" panose="02020603050405020304" pitchFamily="18" charset="0"/>
                <a:ea typeface="Times New Roman" panose="02020603050405020304" pitchFamily="18" charset="0"/>
              </a:rPr>
              <a:t> because they use motion sensors to detect if there is anyone around.</a:t>
            </a:r>
            <a:endParaRPr lang="en-GB" sz="1800">
              <a:effectLst/>
              <a:latin typeface="Arial" panose="020B0604020202020204" pitchFamily="34" charset="0"/>
              <a:ea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D8EE24ED-957C-4401-8CC6-2D674FFAFFE8}" type="slidenum">
              <a:rPr lang="en-GB" smtClean="0"/>
              <a:t>12</a:t>
            </a:fld>
            <a:endParaRPr lang="en-GB"/>
          </a:p>
        </p:txBody>
      </p:sp>
    </p:spTree>
    <p:extLst>
      <p:ext uri="{BB962C8B-B14F-4D97-AF65-F5344CB8AC3E}">
        <p14:creationId xmlns:p14="http://schemas.microsoft.com/office/powerpoint/2010/main" val="21356855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1">
                <a:solidFill>
                  <a:srgbClr val="0A0A0A"/>
                </a:solidFill>
                <a:effectLst/>
                <a:latin typeface="IBM Plex Sans" panose="020B0604020202020204" pitchFamily="34" charset="0"/>
              </a:rPr>
              <a:t>Do you ever forget to switch off the light before you leave your room? What if you could switch it off, even after you have left?</a:t>
            </a:r>
          </a:p>
          <a:p>
            <a:endParaRPr lang="en-GB" b="0" i="0">
              <a:solidFill>
                <a:srgbClr val="0A0A0A"/>
              </a:solidFill>
              <a:effectLst/>
              <a:latin typeface="IBM Plex Sans" panose="020B0604020202020204" pitchFamily="34" charset="0"/>
            </a:endParaRPr>
          </a:p>
          <a:p>
            <a:r>
              <a:rPr lang="en-GB" b="0" i="0">
                <a:solidFill>
                  <a:srgbClr val="0A0A0A"/>
                </a:solidFill>
                <a:effectLst/>
                <a:latin typeface="IBM Plex Sans" panose="020B0604020202020204" pitchFamily="34" charset="0"/>
              </a:rPr>
              <a:t>Yasser Khattak is a young inventor from Maidstone in Kent who has been working on a solution to this problem.</a:t>
            </a:r>
          </a:p>
          <a:p>
            <a:r>
              <a:rPr lang="en-GB" b="0" i="0">
                <a:solidFill>
                  <a:srgbClr val="0A0A0A"/>
                </a:solidFill>
                <a:effectLst/>
                <a:latin typeface="IBM Plex Sans" panose="020B0604020202020204" pitchFamily="34" charset="0"/>
              </a:rPr>
              <a:t>His company </a:t>
            </a:r>
            <a:r>
              <a:rPr lang="en-GB" b="1" i="0">
                <a:solidFill>
                  <a:srgbClr val="0A0A0A"/>
                </a:solidFill>
                <a:effectLst/>
                <a:latin typeface="IBM Plex Sans" panose="020B0604020202020204" pitchFamily="34" charset="0"/>
              </a:rPr>
              <a:t>Den Automation (https://dendevices.com/)</a:t>
            </a:r>
            <a:r>
              <a:rPr lang="en-GB" b="0" i="0">
                <a:solidFill>
                  <a:srgbClr val="0A0A0A"/>
                </a:solidFill>
                <a:effectLst/>
                <a:latin typeface="IBM Plex Sans" panose="020B0604020202020204" pitchFamily="34" charset="0"/>
              </a:rPr>
              <a:t> make smart switches that allow people to control appliances in their homes, from an app on their phone.</a:t>
            </a:r>
          </a:p>
          <a:p>
            <a:r>
              <a:rPr lang="en-GB" b="0" i="0">
                <a:solidFill>
                  <a:srgbClr val="0A0A0A"/>
                </a:solidFill>
                <a:effectLst/>
                <a:latin typeface="IBM Plex Sans" panose="020B0604020202020204" pitchFamily="34" charset="0"/>
              </a:rPr>
              <a:t>Here is how he was inspired:</a:t>
            </a:r>
          </a:p>
          <a:p>
            <a:endParaRPr lang="en-GB" b="0" i="0">
              <a:solidFill>
                <a:srgbClr val="0A0A0A"/>
              </a:solidFill>
              <a:effectLst/>
              <a:latin typeface="IBM Plex Sans" panose="020B0604020202020204" pitchFamily="34" charset="0"/>
            </a:endParaRPr>
          </a:p>
          <a:p>
            <a:r>
              <a:rPr lang="en-GB" b="0" i="1">
                <a:solidFill>
                  <a:srgbClr val="0A0A0A"/>
                </a:solidFill>
                <a:effectLst/>
                <a:latin typeface="IBM Plex Sans" panose="020B0604020202020204" pitchFamily="34" charset="0"/>
              </a:rPr>
              <a:t>“</a:t>
            </a:r>
            <a:r>
              <a:rPr lang="en-GB" b="0" i="1">
                <a:solidFill>
                  <a:srgbClr val="121212"/>
                </a:solidFill>
                <a:effectLst/>
                <a:latin typeface="GuardianTextEgyptian"/>
              </a:rPr>
              <a:t>I was in bed one day reading my book, tucked away and I didn’t want to get up to turn off the light switch. My dad, every day, would send me or my sister or my brothers around the house to turn off all the lights and appliances. Big house, it takes some time. It took us a few minutes. It was just inefficient.” </a:t>
            </a:r>
          </a:p>
          <a:p>
            <a:r>
              <a:rPr lang="en-GB" b="0" i="1">
                <a:solidFill>
                  <a:srgbClr val="121212"/>
                </a:solidFill>
                <a:effectLst/>
                <a:latin typeface="GuardianTextEgyptian"/>
              </a:rPr>
              <a:t>“[I thought] there should be a button … when the house is being built to hardwire everything into it so that before you go to bed it turns everything off. Before you go to work in the morning, it just turns everything off.” - </a:t>
            </a:r>
            <a:r>
              <a:rPr lang="en-GB" b="1" i="0">
                <a:solidFill>
                  <a:srgbClr val="121212"/>
                </a:solidFill>
                <a:effectLst/>
                <a:latin typeface="GuardianTextEgyptian"/>
              </a:rPr>
              <a:t>https://www.theguardian.com/business/2016/mar/13/the-innovators-the-smart-plug-socket-that-saves-you-money-and-peace-of-mind</a:t>
            </a:r>
            <a:endParaRPr lang="en-GB" b="1" i="0">
              <a:solidFill>
                <a:srgbClr val="0A0A0A"/>
              </a:solidFill>
              <a:effectLst/>
              <a:latin typeface="IBM Plex Sans" panose="020B0604020202020204" pitchFamily="34" charset="0"/>
            </a:endParaRPr>
          </a:p>
          <a:p>
            <a:endParaRPr lang="en-US" b="1"/>
          </a:p>
          <a:p>
            <a:r>
              <a:rPr lang="en-US" b="1"/>
              <a:t>His switches can also tell people which appliances are using a lot of energy. </a:t>
            </a:r>
          </a:p>
          <a:p>
            <a:endParaRPr lang="en-US" b="1"/>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0" i="1">
                <a:solidFill>
                  <a:schemeClr val="bg1"/>
                </a:solidFill>
                <a:effectLst/>
                <a:latin typeface="Times New Roman" panose="02020603050405020304" pitchFamily="18" charset="0"/>
              </a:rPr>
              <a:t>____________________________________________________________________________________________</a:t>
            </a:r>
            <a:endParaRPr lang="en-US" sz="1200" b="1" i="1">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0" i="0">
                <a:solidFill>
                  <a:schemeClr val="bg1"/>
                </a:solidFill>
                <a:effectLst/>
                <a:latin typeface="+mn-lt"/>
              </a:rPr>
              <a:t>Image from </a:t>
            </a:r>
            <a:r>
              <a:rPr lang="en-GB" sz="1200" b="0" i="0" u="sng">
                <a:solidFill>
                  <a:schemeClr val="bg1"/>
                </a:solidFill>
                <a:effectLst/>
                <a:latin typeface="+mn-lt"/>
              </a:rPr>
              <a:t>The Mirror</a:t>
            </a:r>
          </a:p>
          <a:p>
            <a:endParaRPr lang="en-US" b="1"/>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F6869-71F0-48A5-AB2A-128BA317B0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44820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a:effectLst/>
                <a:latin typeface="Times New Roman" panose="02020603050405020304" pitchFamily="18" charset="0"/>
                <a:ea typeface="Times New Roman" panose="02020603050405020304" pitchFamily="18" charset="0"/>
              </a:rPr>
              <a:t>Can you think of other smart ways to use technology to help save energy? Perhaps around your school? </a:t>
            </a:r>
            <a:r>
              <a:rPr lang="en-US" sz="1800">
                <a:effectLst/>
                <a:latin typeface="Times New Roman" panose="02020603050405020304" pitchFamily="18" charset="0"/>
                <a:ea typeface="Times New Roman" panose="02020603050405020304" pitchFamily="18" charset="0"/>
              </a:rPr>
              <a:t>Work in a group and draw a labelled diagram of your design to describe what it can do! </a:t>
            </a:r>
            <a:endParaRPr lang="en-GB"/>
          </a:p>
          <a:p>
            <a:endParaRPr lang="en-GB"/>
          </a:p>
          <a:p>
            <a:r>
              <a:rPr lang="en-GB"/>
              <a:t>e.g. </a:t>
            </a:r>
            <a:r>
              <a:rPr lang="en-GB" b="1"/>
              <a:t>Smart Lighting:</a:t>
            </a:r>
            <a:r>
              <a:rPr lang="en-GB" b="0"/>
              <a:t> Lights that dim automatically when they are not needed, save energy.</a:t>
            </a:r>
          </a:p>
          <a:p>
            <a:r>
              <a:rPr lang="en-GB" b="0"/>
              <a:t>e.g. </a:t>
            </a:r>
            <a:r>
              <a:rPr lang="en-GB" b="1"/>
              <a:t>Smart windows:</a:t>
            </a:r>
            <a:r>
              <a:rPr lang="en-GB" b="0"/>
              <a:t> Windows that can block out the sunlight on hot days, so we can save power that might be used on air conditioning. Scientists have even developed solar windows which absorb some sunlight that can be turned into useful electricity!</a:t>
            </a:r>
          </a:p>
          <a:p>
            <a:endParaRPr lang="en-GB" b="0"/>
          </a:p>
          <a:p>
            <a:r>
              <a:rPr lang="en-GB" b="0"/>
              <a:t>See the next slide for more ideas…</a:t>
            </a:r>
          </a:p>
          <a:p>
            <a:endParaRPr lang="en-GB" b="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a:solidFill>
                  <a:schemeClr val="bg1"/>
                </a:solidFill>
                <a:effectLst/>
                <a:latin typeface="Times New Roman" panose="02020603050405020304" pitchFamily="18" charset="0"/>
              </a:rPr>
              <a:t>____________________________________________________________________________________________</a:t>
            </a:r>
            <a:endParaRPr lang="en-US" sz="1200" b="1" i="1">
              <a:effectLst/>
              <a:latin typeface="Times New Roman" panose="02020603050405020304" pitchFamily="18" charset="0"/>
              <a:ea typeface="Arial" panose="020B0604020202020204" pitchFamily="34" charset="0"/>
            </a:endParaRPr>
          </a:p>
          <a:p>
            <a:r>
              <a:rPr lang="en-GB" b="0"/>
              <a:t>Animations from:</a:t>
            </a:r>
          </a:p>
          <a:p>
            <a:r>
              <a:rPr lang="en-GB" b="0"/>
              <a:t>https://www.nrel.gov/news/features/2010/1555.html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https://urbantide.com/fullstory2/2017/1/25/what-does-2017-hold-for-smart-cities-and-communities-2</a:t>
            </a:r>
          </a:p>
          <a:p>
            <a:endParaRPr lang="en-GB" b="0"/>
          </a:p>
          <a:p>
            <a:endParaRPr lang="en-GB"/>
          </a:p>
        </p:txBody>
      </p:sp>
      <p:sp>
        <p:nvSpPr>
          <p:cNvPr id="4" name="Slide Number Placeholder 3"/>
          <p:cNvSpPr>
            <a:spLocks noGrp="1"/>
          </p:cNvSpPr>
          <p:nvPr>
            <p:ph type="sldNum" sz="quarter" idx="5"/>
          </p:nvPr>
        </p:nvSpPr>
        <p:spPr/>
        <p:txBody>
          <a:bodyPr/>
          <a:lstStyle/>
          <a:p>
            <a:fld id="{D8EE24ED-957C-4401-8CC6-2D674FFAFFE8}" type="slidenum">
              <a:rPr lang="en-GB" smtClean="0"/>
              <a:t>14</a:t>
            </a:fld>
            <a:endParaRPr lang="en-GB"/>
          </a:p>
        </p:txBody>
      </p:sp>
    </p:spTree>
    <p:extLst>
      <p:ext uri="{BB962C8B-B14F-4D97-AF65-F5344CB8AC3E}">
        <p14:creationId xmlns:p14="http://schemas.microsoft.com/office/powerpoint/2010/main" val="1227510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i="1">
                <a:effectLst/>
                <a:latin typeface="Times New Roman" panose="02020603050405020304" pitchFamily="18" charset="0"/>
                <a:ea typeface="Times New Roman" panose="02020603050405020304" pitchFamily="18" charset="0"/>
              </a:rPr>
              <a:t>Here are some more energy-saving ideas…</a:t>
            </a:r>
            <a:endParaRPr lang="en-GB"/>
          </a:p>
          <a:p>
            <a:endParaRPr lang="en-GB"/>
          </a:p>
          <a:p>
            <a:r>
              <a:rPr lang="en-GB"/>
              <a:t>e.g. </a:t>
            </a:r>
            <a:r>
              <a:rPr lang="en-GB" b="1"/>
              <a:t>Green roof:</a:t>
            </a:r>
            <a:r>
              <a:rPr lang="en-GB" b="0"/>
              <a:t> Planting grasses and flowers on the roofs of buildings can provide natural way to keep heat in (in winter) and heat out (in summer), while also being good for local insects and wildlife. This picture is from Sharrow Primary School in Sheffield.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e.g. </a:t>
            </a:r>
            <a:r>
              <a:rPr lang="en-GB" b="1"/>
              <a:t>Water sensors:</a:t>
            </a:r>
            <a:r>
              <a:rPr lang="en-GB" b="0"/>
              <a:t> Taps and toilets can be fitted with motion sensors that detect when we are using them – this helps us use only as much water as we need, and means we can’t leave taps running accidently! Saving water saves energy, and prevents water shortages in dry parts of the world.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a:solidFill>
                  <a:schemeClr val="bg1"/>
                </a:solidFill>
                <a:effectLst/>
                <a:latin typeface="Times New Roman" panose="02020603050405020304" pitchFamily="18" charset="0"/>
              </a:rPr>
              <a:t>____________________________________________________________________________________________</a:t>
            </a:r>
            <a:endParaRPr lang="en-US" sz="1200" b="1" i="1">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latin typeface="Candara" panose="020E0502030303020204" pitchFamily="34" charset="0"/>
              </a:rPr>
              <a:t>Animations from: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latin typeface="Candara" panose="020E0502030303020204" pitchFamily="34" charset="0"/>
              </a:rPr>
              <a:t>https://www.bauder.co.uk/green-roofs/green-roof-case-studies-(1)/sharrow-primary-school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https://itsmygadget.com/gadgets/xiaomi-zajia-automatic-sense-infrared-induction-water-saving-device-for-kitchen-bathroom-sink-faucet/</a:t>
            </a:r>
            <a:endParaRPr lang="en-GB" b="0"/>
          </a:p>
          <a:p>
            <a:endParaRPr lang="en-GB" b="0"/>
          </a:p>
          <a:p>
            <a:endParaRPr lang="en-GB" b="0"/>
          </a:p>
          <a:p>
            <a:endParaRPr lang="en-GB" b="0"/>
          </a:p>
          <a:p>
            <a:endParaRPr lang="en-GB"/>
          </a:p>
        </p:txBody>
      </p:sp>
      <p:sp>
        <p:nvSpPr>
          <p:cNvPr id="4" name="Slide Number Placeholder 3"/>
          <p:cNvSpPr>
            <a:spLocks noGrp="1"/>
          </p:cNvSpPr>
          <p:nvPr>
            <p:ph type="sldNum" sz="quarter" idx="5"/>
          </p:nvPr>
        </p:nvSpPr>
        <p:spPr/>
        <p:txBody>
          <a:bodyPr/>
          <a:lstStyle/>
          <a:p>
            <a:fld id="{D8EE24ED-957C-4401-8CC6-2D674FFAFFE8}" type="slidenum">
              <a:rPr lang="en-GB" smtClean="0"/>
              <a:t>15</a:t>
            </a:fld>
            <a:endParaRPr lang="en-GB"/>
          </a:p>
        </p:txBody>
      </p:sp>
    </p:spTree>
    <p:extLst>
      <p:ext uri="{BB962C8B-B14F-4D97-AF65-F5344CB8AC3E}">
        <p14:creationId xmlns:p14="http://schemas.microsoft.com/office/powerpoint/2010/main" val="20420862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80340" algn="l"/>
              </a:tabLst>
            </a:pPr>
            <a:r>
              <a:rPr lang="en-GB" sz="1200" b="1">
                <a:solidFill>
                  <a:srgbClr val="000000"/>
                </a:solidFill>
                <a:effectLst/>
                <a:latin typeface="Times New Roman" panose="02020603050405020304" pitchFamily="18" charset="0"/>
                <a:ea typeface="Times New Roman" panose="02020603050405020304" pitchFamily="18" charset="0"/>
              </a:rPr>
              <a:t>Eco-diary time!</a:t>
            </a:r>
            <a:endParaRPr lang="en-US" sz="1200" b="0">
              <a:solidFill>
                <a:srgbClr val="000000"/>
              </a:solidFill>
              <a:effectLst/>
              <a:latin typeface="Times New Roman" panose="02020603050405020304" pitchFamily="18" charset="0"/>
              <a:ea typeface="Times New Roman" panose="02020603050405020304" pitchFamily="18" charset="0"/>
            </a:endParaRPr>
          </a:p>
          <a:p>
            <a:pPr marL="0" marR="0" lvl="0" indent="0" algn="just" defTabSz="914400" rtl="0" eaLnBrk="1" fontAlgn="base" latinLnBrk="0" hangingPunct="1">
              <a:lnSpc>
                <a:spcPct val="110000"/>
              </a:lnSpc>
              <a:spcBef>
                <a:spcPts val="0"/>
              </a:spcBef>
              <a:spcAft>
                <a:spcPts val="0"/>
              </a:spcAft>
              <a:buClrTx/>
              <a:buSzTx/>
              <a:buFontTx/>
              <a:buNone/>
              <a:tabLst>
                <a:tab pos="180340" algn="l"/>
              </a:tabLst>
              <a:defRPr/>
            </a:pPr>
            <a:r>
              <a:rPr lang="en-US" sz="1200">
                <a:effectLst/>
                <a:latin typeface="Times New Roman" panose="02020603050405020304" pitchFamily="18" charset="0"/>
                <a:ea typeface="Arial" panose="020B0604020202020204" pitchFamily="34" charset="0"/>
              </a:rPr>
              <a:t>Did your group come up with ideas for making your school more energy efficient?</a:t>
            </a:r>
          </a:p>
          <a:p>
            <a:pPr marL="0" marR="0" lvl="0" indent="0" algn="just" defTabSz="914400" rtl="0" eaLnBrk="1" fontAlgn="base" latinLnBrk="0" hangingPunct="1">
              <a:lnSpc>
                <a:spcPct val="110000"/>
              </a:lnSpc>
              <a:spcBef>
                <a:spcPts val="0"/>
              </a:spcBef>
              <a:spcAft>
                <a:spcPts val="0"/>
              </a:spcAft>
              <a:buClrTx/>
              <a:buSzTx/>
              <a:buFontTx/>
              <a:buNone/>
              <a:tabLst>
                <a:tab pos="180340" algn="l"/>
              </a:tabLst>
              <a:defRPr/>
            </a:pPr>
            <a:r>
              <a:rPr lang="en-US" sz="1200" b="1">
                <a:effectLst/>
                <a:latin typeface="Times New Roman" panose="02020603050405020304" pitchFamily="18" charset="0"/>
                <a:ea typeface="Arial" panose="020B0604020202020204" pitchFamily="34" charset="0"/>
              </a:rPr>
              <a:t>Write down your ideas and inventions!</a:t>
            </a:r>
            <a:endParaRPr lang="en-GB" sz="1200" b="1">
              <a:effectLst/>
              <a:latin typeface="Arial" panose="020B0604020202020204" pitchFamily="34" charset="0"/>
              <a:ea typeface="Arial" panose="020B0604020202020204" pitchFamily="34" charset="0"/>
            </a:endParaRPr>
          </a:p>
          <a:p>
            <a:pPr algn="just" fontAlgn="base">
              <a:lnSpc>
                <a:spcPct val="110000"/>
              </a:lnSpc>
              <a:tabLst>
                <a:tab pos="180340" algn="l"/>
              </a:tabLst>
            </a:pPr>
            <a:endParaRPr lang="en-GB" sz="1200" b="1"/>
          </a:p>
          <a:p>
            <a:pPr marL="0" indent="0" algn="l">
              <a:buFont typeface="Arial" panose="020B0604020202020204" pitchFamily="34" charset="0"/>
              <a:buNone/>
            </a:pPr>
            <a:endParaRPr lang="en-GB" sz="1200">
              <a:latin typeface="Candara" panose="020E0502030303020204" pitchFamily="34" charset="0"/>
            </a:endParaRPr>
          </a:p>
          <a:p>
            <a:pPr marL="571500" indent="-571500" algn="l">
              <a:buFont typeface="Arial" panose="020B0604020202020204" pitchFamily="34" charset="0"/>
              <a:buChar char="•"/>
            </a:pPr>
            <a:endParaRPr lang="en-GB" sz="1200"/>
          </a:p>
          <a:p>
            <a:pPr algn="l"/>
            <a:endParaRPr lang="en-US"/>
          </a:p>
          <a:p>
            <a:endParaRPr lang="en-US" b="1"/>
          </a:p>
        </p:txBody>
      </p:sp>
      <p:sp>
        <p:nvSpPr>
          <p:cNvPr id="4" name="Slide Number Placeholder 3"/>
          <p:cNvSpPr>
            <a:spLocks noGrp="1"/>
          </p:cNvSpPr>
          <p:nvPr>
            <p:ph type="sldNum" sz="quarter" idx="5"/>
          </p:nvPr>
        </p:nvSpPr>
        <p:spPr/>
        <p:txBody>
          <a:bodyPr/>
          <a:lstStyle/>
          <a:p>
            <a:fld id="{A58F6869-71F0-48A5-AB2A-128BA317B01B}" type="slidenum">
              <a:rPr lang="en-US" smtClean="0"/>
              <a:t>16</a:t>
            </a:fld>
            <a:endParaRPr lang="en-US"/>
          </a:p>
        </p:txBody>
      </p:sp>
    </p:spTree>
    <p:extLst>
      <p:ext uri="{BB962C8B-B14F-4D97-AF65-F5344CB8AC3E}">
        <p14:creationId xmlns:p14="http://schemas.microsoft.com/office/powerpoint/2010/main" val="19723215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Teacher survey: </a:t>
            </a:r>
            <a:r>
              <a:rPr lang="en-US" sz="1200" u="sng">
                <a:solidFill>
                  <a:srgbClr val="0000FF"/>
                </a:solidFill>
                <a:effectLst/>
                <a:latin typeface="Candara" panose="020E0502030303020204" pitchFamily="34" charset="0"/>
                <a:ea typeface="Times New Roman" panose="02020603050405020304" pitchFamily="18" charset="0"/>
                <a:hlinkClick r:id="rId3"/>
              </a:rPr>
              <a:t>https://forms.office.com/r/weLJL91zi9</a:t>
            </a:r>
            <a:r>
              <a:rPr lang="en-US" sz="1200">
                <a:effectLst/>
                <a:latin typeface="Candara" panose="020E0502030303020204" pitchFamily="34" charset="0"/>
                <a:ea typeface="Times New Roman" panose="02020603050405020304" pitchFamily="18" charset="0"/>
              </a:rPr>
              <a:t> </a:t>
            </a:r>
            <a:endParaRPr lang="en-GB"/>
          </a:p>
          <a:p>
            <a:endParaRPr lang="en-GB"/>
          </a:p>
        </p:txBody>
      </p:sp>
      <p:sp>
        <p:nvSpPr>
          <p:cNvPr id="4" name="Slide Number Placeholder 3"/>
          <p:cNvSpPr>
            <a:spLocks noGrp="1"/>
          </p:cNvSpPr>
          <p:nvPr>
            <p:ph type="sldNum" sz="quarter" idx="5"/>
          </p:nvPr>
        </p:nvSpPr>
        <p:spPr/>
        <p:txBody>
          <a:bodyPr/>
          <a:lstStyle/>
          <a:p>
            <a:fld id="{D8EE24ED-957C-4401-8CC6-2D674FFAFFE8}" type="slidenum">
              <a:rPr lang="en-GB" smtClean="0"/>
              <a:t>17</a:t>
            </a:fld>
            <a:endParaRPr lang="en-GB"/>
          </a:p>
        </p:txBody>
      </p:sp>
    </p:spTree>
    <p:extLst>
      <p:ext uri="{BB962C8B-B14F-4D97-AF65-F5344CB8AC3E}">
        <p14:creationId xmlns:p14="http://schemas.microsoft.com/office/powerpoint/2010/main" val="534776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1">
              <a:solidFill>
                <a:schemeClr val="bg1"/>
              </a:solidFill>
              <a:effectLst/>
              <a:latin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a:solidFill>
                  <a:schemeClr val="bg1"/>
                </a:solidFill>
                <a:effectLst/>
                <a:latin typeface="Times New Roman" panose="02020603050405020304" pitchFamily="18" charset="0"/>
              </a:rPr>
              <a:t>____________________________________________________________________________________________</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US"/>
              <a:t>Image from </a:t>
            </a:r>
            <a:r>
              <a:rPr lang="en-US" u="sng" err="1"/>
              <a:t>Pexels</a:t>
            </a:r>
            <a:endParaRPr lang="en-US" u="sng"/>
          </a:p>
          <a:p>
            <a:endParaRPr lang="en-GB"/>
          </a:p>
        </p:txBody>
      </p:sp>
      <p:sp>
        <p:nvSpPr>
          <p:cNvPr id="4" name="Slide Number Placeholder 3"/>
          <p:cNvSpPr>
            <a:spLocks noGrp="1"/>
          </p:cNvSpPr>
          <p:nvPr>
            <p:ph type="sldNum" sz="quarter" idx="5"/>
          </p:nvPr>
        </p:nvSpPr>
        <p:spPr/>
        <p:txBody>
          <a:bodyPr/>
          <a:lstStyle/>
          <a:p>
            <a:fld id="{D8EE24ED-957C-4401-8CC6-2D674FFAFFE8}" type="slidenum">
              <a:rPr lang="en-GB" smtClean="0"/>
              <a:t>3</a:t>
            </a:fld>
            <a:endParaRPr lang="en-GB"/>
          </a:p>
        </p:txBody>
      </p:sp>
    </p:spTree>
    <p:extLst>
      <p:ext uri="{BB962C8B-B14F-4D97-AF65-F5344CB8AC3E}">
        <p14:creationId xmlns:p14="http://schemas.microsoft.com/office/powerpoint/2010/main" val="40247952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Times New Roman" panose="02020603050405020304" pitchFamily="18" charset="0"/>
                <a:ea typeface="Times New Roman" panose="02020603050405020304" pitchFamily="18" charset="0"/>
              </a:rPr>
              <a:t>Last time we found that we use a lot of power in our daily lives. We also know that humans would like to use less power in their homes, to save money and to protect the environment.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Times New Roman" panose="02020603050405020304" pitchFamily="18" charset="0"/>
                <a:ea typeface="Times New Roman" panose="02020603050405020304" pitchFamily="18" charset="0"/>
              </a:rPr>
              <a:t>By living </a:t>
            </a:r>
            <a:r>
              <a:rPr lang="en-US" sz="1800" b="1">
                <a:effectLst/>
                <a:latin typeface="Times New Roman" panose="02020603050405020304" pitchFamily="18" charset="0"/>
                <a:ea typeface="Times New Roman" panose="02020603050405020304" pitchFamily="18" charset="0"/>
              </a:rPr>
              <a:t>more sustainably</a:t>
            </a:r>
            <a:r>
              <a:rPr lang="en-US" sz="1800">
                <a:effectLst/>
                <a:latin typeface="Times New Roman" panose="02020603050405020304" pitchFamily="18" charset="0"/>
                <a:ea typeface="Times New Roman" panose="02020603050405020304" pitchFamily="18" charset="0"/>
              </a:rPr>
              <a:t> we can use and waste less power, leading to benefits for the planet (</a:t>
            </a:r>
            <a:r>
              <a:rPr lang="en-US" sz="1800" b="1">
                <a:solidFill>
                  <a:srgbClr val="00B050"/>
                </a:solidFill>
                <a:effectLst/>
                <a:latin typeface="Times New Roman" panose="02020603050405020304" pitchFamily="18" charset="0"/>
                <a:ea typeface="Times New Roman" panose="02020603050405020304" pitchFamily="18" charset="0"/>
              </a:rPr>
              <a:t>protecting the climate and environment</a:t>
            </a:r>
            <a:r>
              <a:rPr lang="en-US" sz="1800">
                <a:effectLst/>
                <a:latin typeface="Times New Roman" panose="02020603050405020304" pitchFamily="18" charset="0"/>
                <a:ea typeface="Times New Roman" panose="02020603050405020304" pitchFamily="18" charset="0"/>
              </a:rPr>
              <a:t>) and benefits for ourselves (</a:t>
            </a:r>
            <a:r>
              <a:rPr lang="en-US" sz="1800" b="1">
                <a:solidFill>
                  <a:srgbClr val="FFC000"/>
                </a:solidFill>
                <a:effectLst/>
                <a:latin typeface="Times New Roman" panose="02020603050405020304" pitchFamily="18" charset="0"/>
                <a:ea typeface="Times New Roman" panose="02020603050405020304" pitchFamily="18" charset="0"/>
              </a:rPr>
              <a:t>saving money</a:t>
            </a:r>
            <a:r>
              <a:rPr lang="en-US" sz="1800">
                <a:effectLst/>
                <a:latin typeface="Times New Roman" panose="02020603050405020304" pitchFamily="18" charset="0"/>
                <a:ea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Times New Roman" panose="02020603050405020304" pitchFamily="18" charset="0"/>
                <a:ea typeface="Times New Roman" panose="02020603050405020304" pitchFamily="18" charset="0"/>
              </a:rPr>
              <a:t>We will keep exploring these ideas…</a:t>
            </a:r>
            <a:endParaRPr lang="en-GB" sz="1800">
              <a:effectLst/>
              <a:latin typeface="Arial" panose="020B0604020202020204" pitchFamily="34" charset="0"/>
              <a:ea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D8EE24ED-957C-4401-8CC6-2D674FFAFFE8}" type="slidenum">
              <a:rPr lang="en-GB" smtClean="0"/>
              <a:t>5</a:t>
            </a:fld>
            <a:endParaRPr lang="en-GB"/>
          </a:p>
        </p:txBody>
      </p:sp>
    </p:spTree>
    <p:extLst>
      <p:ext uri="{BB962C8B-B14F-4D97-AF65-F5344CB8AC3E}">
        <p14:creationId xmlns:p14="http://schemas.microsoft.com/office/powerpoint/2010/main" val="1208157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Times New Roman" panose="02020603050405020304" pitchFamily="18" charset="0"/>
                <a:ea typeface="Times New Roman" panose="02020603050405020304" pitchFamily="18" charset="0"/>
              </a:rPr>
              <a:t>To begin saving energy, the first thing we would like to know is if our appliances are </a:t>
            </a:r>
            <a:r>
              <a:rPr lang="en-US" sz="1800" b="1">
                <a:effectLst/>
                <a:latin typeface="Times New Roman" panose="02020603050405020304" pitchFamily="18" charset="0"/>
                <a:ea typeface="Times New Roman" panose="02020603050405020304" pitchFamily="18" charset="0"/>
              </a:rPr>
              <a:t>efficient</a:t>
            </a:r>
            <a:r>
              <a:rPr lang="en-US" sz="1800">
                <a:effectLst/>
                <a:latin typeface="Times New Roman" panose="02020603050405020304" pitchFamily="18" charset="0"/>
                <a:ea typeface="Times New Roman" panose="02020603050405020304" pitchFamily="18" charset="0"/>
              </a:rPr>
              <a:t>. </a:t>
            </a:r>
            <a:r>
              <a:rPr lang="en-US" sz="1800">
                <a:effectLst/>
                <a:latin typeface="Candara" panose="020E0502030303020204" pitchFamily="34" charset="0"/>
                <a:ea typeface="Calibri" panose="020F0502020204030204" pitchFamily="34" charset="0"/>
              </a:rPr>
              <a:t>Appliances are </a:t>
            </a:r>
            <a:r>
              <a:rPr lang="en-US" sz="1800" b="1">
                <a:effectLst/>
                <a:latin typeface="Candara" panose="020E0502030303020204" pitchFamily="34" charset="0"/>
                <a:ea typeface="Calibri" panose="020F0502020204030204" pitchFamily="34" charset="0"/>
              </a:rPr>
              <a:t>efficient </a:t>
            </a:r>
            <a:r>
              <a:rPr lang="en-US" sz="1800" b="0">
                <a:effectLst/>
                <a:latin typeface="Candara" panose="020E0502030303020204" pitchFamily="34" charset="0"/>
                <a:ea typeface="Calibri" panose="020F0502020204030204" pitchFamily="34" charset="0"/>
              </a:rPr>
              <a:t>if most of the work they do is useful.</a:t>
            </a:r>
            <a:endParaRPr lang="en-US" sz="1800">
              <a:effectLst/>
              <a:latin typeface="Candara" panose="020E0502030303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a:effectLst/>
                <a:latin typeface="Times New Roman" panose="02020603050405020304" pitchFamily="18" charset="0"/>
                <a:ea typeface="Arial" panose="020B0604020202020204" pitchFamily="34" charset="0"/>
              </a:rPr>
              <a:t>Let’s think about this: </a:t>
            </a:r>
            <a:r>
              <a:rPr lang="en-US" sz="1800" b="0" i="1">
                <a:effectLst/>
                <a:latin typeface="Times New Roman" panose="02020603050405020304" pitchFamily="18" charset="0"/>
                <a:ea typeface="Arial" panose="020B0604020202020204" pitchFamily="34" charset="0"/>
              </a:rPr>
              <a:t>When you switch on a light bulb in your house, what do you want it to do? </a:t>
            </a:r>
            <a:r>
              <a:rPr lang="en-US" sz="1800" b="1" i="0">
                <a:effectLst/>
                <a:latin typeface="Times New Roman" panose="02020603050405020304" pitchFamily="18" charset="0"/>
                <a:ea typeface="Arial" panose="020B0604020202020204" pitchFamily="34" charset="0"/>
              </a:rPr>
              <a:t>Light up a room.</a:t>
            </a:r>
            <a:endParaRPr lang="en-US" sz="1800" b="0" i="0">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a:effectLst/>
                <a:latin typeface="Times New Roman" panose="02020603050405020304" pitchFamily="18" charset="0"/>
                <a:ea typeface="Arial" panose="020B0604020202020204" pitchFamily="34" charset="0"/>
              </a:rPr>
              <a:t>Get the students to acknowledge this. This is the </a:t>
            </a:r>
            <a:r>
              <a:rPr lang="en-US" sz="1800" b="0" i="0" u="sng">
                <a:effectLst/>
                <a:latin typeface="Times New Roman" panose="02020603050405020304" pitchFamily="18" charset="0"/>
                <a:ea typeface="Arial" panose="020B0604020202020204" pitchFamily="34" charset="0"/>
              </a:rPr>
              <a:t>useful output</a:t>
            </a:r>
            <a:r>
              <a:rPr lang="en-US" sz="1800" b="0" i="0" u="none">
                <a:effectLst/>
                <a:latin typeface="Times New Roman" panose="02020603050405020304" pitchFamily="18" charset="0"/>
                <a:ea typeface="Arial" panose="020B0604020202020204" pitchFamily="34" charset="0"/>
              </a:rPr>
              <a:t> of the light bulb.</a:t>
            </a:r>
            <a:endParaRPr lang="en-US" sz="1800" b="0" i="0">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1">
                <a:effectLst/>
                <a:latin typeface="Times New Roman" panose="02020603050405020304" pitchFamily="18" charset="0"/>
                <a:ea typeface="Arial" panose="020B0604020202020204" pitchFamily="34" charset="0"/>
              </a:rPr>
              <a:t>What else might the light bulb do that we don’t want it to? </a:t>
            </a:r>
            <a:r>
              <a:rPr lang="en-US" sz="1800" b="1" i="0">
                <a:effectLst/>
                <a:latin typeface="Times New Roman" panose="02020603050405020304" pitchFamily="18" charset="0"/>
                <a:ea typeface="Arial" panose="020B0604020202020204" pitchFamily="34" charset="0"/>
              </a:rPr>
              <a:t>Get hot, and maybe even make a sound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a:effectLst/>
                <a:latin typeface="Times New Roman" panose="02020603050405020304" pitchFamily="18" charset="0"/>
                <a:ea typeface="Arial" panose="020B0604020202020204" pitchFamily="34" charset="0"/>
              </a:rPr>
              <a:t>These are </a:t>
            </a:r>
            <a:r>
              <a:rPr lang="en-US" sz="1800" b="0" i="0" u="sng">
                <a:effectLst/>
                <a:latin typeface="Times New Roman" panose="02020603050405020304" pitchFamily="18" charset="0"/>
                <a:ea typeface="Arial" panose="020B0604020202020204" pitchFamily="34" charset="0"/>
              </a:rPr>
              <a:t>useless outputs</a:t>
            </a:r>
            <a:r>
              <a:rPr lang="en-US" sz="1800" b="0" i="0" u="none">
                <a:effectLst/>
                <a:latin typeface="Times New Roman" panose="02020603050405020304" pitchFamily="18" charset="0"/>
                <a:ea typeface="Arial" panose="020B0604020202020204" pitchFamily="34" charset="0"/>
              </a:rPr>
              <a:t> of the bulb – we don’t want to spend energy/power on these.</a:t>
            </a:r>
            <a:endParaRPr lang="en-US" sz="1800" b="0" i="1">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latin typeface="Candara" panose="020E0502030303020204" pitchFamily="34" charset="0"/>
              </a:rPr>
              <a:t>An </a:t>
            </a:r>
            <a:r>
              <a:rPr lang="en-US" sz="1800" b="1">
                <a:latin typeface="Candara" panose="020E0502030303020204" pitchFamily="34" charset="0"/>
              </a:rPr>
              <a:t>efficient</a:t>
            </a:r>
            <a:r>
              <a:rPr lang="en-US" sz="1800">
                <a:latin typeface="Candara" panose="020E0502030303020204" pitchFamily="34" charset="0"/>
              </a:rPr>
              <a:t> light bulb will only give us </a:t>
            </a:r>
            <a:r>
              <a:rPr lang="en-US" sz="1800" b="0">
                <a:latin typeface="Candara" panose="020E0502030303020204" pitchFamily="34" charset="0"/>
              </a:rPr>
              <a:t>light.</a:t>
            </a:r>
            <a:endParaRPr lang="en-US" sz="1800">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a:effectLst/>
              <a:latin typeface="Arial" panose="020B0604020202020204" pitchFamily="34" charset="0"/>
              <a:ea typeface="Arial" panose="020B0604020202020204" pitchFamily="34" charset="0"/>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0" i="1">
                <a:solidFill>
                  <a:schemeClr val="bg1"/>
                </a:solidFill>
                <a:effectLst/>
                <a:latin typeface="Times New Roman" panose="02020603050405020304" pitchFamily="18" charset="0"/>
              </a:rPr>
              <a:t>____________________________________________________________________________________________</a:t>
            </a:r>
            <a:endParaRPr lang="en-US" sz="1200" b="1" i="1">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0" i="0">
                <a:solidFill>
                  <a:schemeClr val="bg1"/>
                </a:solidFill>
                <a:effectLst/>
                <a:latin typeface="+mn-lt"/>
              </a:rPr>
              <a:t>Icons made by </a:t>
            </a:r>
            <a:r>
              <a:rPr lang="en-GB" sz="1200" b="0" i="0" u="sng" err="1">
                <a:solidFill>
                  <a:schemeClr val="bg1"/>
                </a:solidFill>
                <a:effectLst/>
                <a:latin typeface="+mn-lt"/>
              </a:rPr>
              <a:t>Freepik</a:t>
            </a:r>
            <a:r>
              <a:rPr lang="en-GB" sz="1200" b="0" i="0">
                <a:solidFill>
                  <a:schemeClr val="bg1"/>
                </a:solidFill>
                <a:effectLst/>
                <a:latin typeface="+mn-lt"/>
              </a:rPr>
              <a:t> from </a:t>
            </a:r>
            <a:r>
              <a:rPr lang="en-GB" sz="1200" b="0" i="0" u="sng">
                <a:solidFill>
                  <a:schemeClr val="bg1"/>
                </a:solidFill>
                <a:effectLst/>
                <a:latin typeface="+mn-lt"/>
              </a:rPr>
              <a:t>www.flaticon.com</a:t>
            </a:r>
          </a:p>
          <a:p>
            <a:endParaRPr lang="en-GB"/>
          </a:p>
        </p:txBody>
      </p:sp>
      <p:sp>
        <p:nvSpPr>
          <p:cNvPr id="4" name="Slide Number Placeholder 3"/>
          <p:cNvSpPr>
            <a:spLocks noGrp="1"/>
          </p:cNvSpPr>
          <p:nvPr>
            <p:ph type="sldNum" sz="quarter" idx="5"/>
          </p:nvPr>
        </p:nvSpPr>
        <p:spPr/>
        <p:txBody>
          <a:bodyPr/>
          <a:lstStyle/>
          <a:p>
            <a:fld id="{D8EE24ED-957C-4401-8CC6-2D674FFAFFE8}" type="slidenum">
              <a:rPr lang="en-GB" smtClean="0"/>
              <a:t>6</a:t>
            </a:fld>
            <a:endParaRPr lang="en-GB"/>
          </a:p>
        </p:txBody>
      </p:sp>
    </p:spTree>
    <p:extLst>
      <p:ext uri="{BB962C8B-B14F-4D97-AF65-F5344CB8AC3E}">
        <p14:creationId xmlns:p14="http://schemas.microsoft.com/office/powerpoint/2010/main" val="1959715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a:effectLst/>
                <a:latin typeface="Times New Roman" panose="02020603050405020304" pitchFamily="18" charset="0"/>
                <a:ea typeface="Times New Roman" panose="02020603050405020304" pitchFamily="18" charset="0"/>
              </a:rPr>
              <a:t>An interactive game that shows the benefits of things being </a:t>
            </a:r>
            <a:r>
              <a:rPr lang="en-US" sz="1800" b="1" i="1">
                <a:effectLst/>
                <a:latin typeface="Times New Roman" panose="02020603050405020304" pitchFamily="18" charset="0"/>
                <a:ea typeface="Times New Roman" panose="02020603050405020304" pitchFamily="18" charset="0"/>
              </a:rPr>
              <a:t>energy efficient.</a:t>
            </a:r>
            <a:r>
              <a:rPr lang="en-US" sz="1800" i="1">
                <a:effectLst/>
                <a:latin typeface="Times New Roman" panose="02020603050405020304" pitchFamily="18" charset="0"/>
                <a:ea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a:effectLst/>
              <a:latin typeface="Arial" panose="020B0604020202020204" pitchFamily="34"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Times New Roman" panose="02020603050405020304" pitchFamily="18" charset="0"/>
                <a:ea typeface="Times New Roman" panose="02020603050405020304" pitchFamily="18" charset="0"/>
              </a:rPr>
              <a:t>In groups of 4, students are asked to behave as robots whose job is to do a basic task (</a:t>
            </a:r>
            <a:r>
              <a:rPr lang="en-US" sz="1800" i="1">
                <a:effectLst/>
                <a:latin typeface="Times New Roman" panose="02020603050405020304" pitchFamily="18" charset="0"/>
                <a:ea typeface="Times New Roman" panose="02020603050405020304" pitchFamily="18" charset="0"/>
              </a:rPr>
              <a:t>e.g. write out the letters of the alphabet, count to 10 out loud, build a tower of blocks…)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Times New Roman" panose="02020603050405020304" pitchFamily="18" charset="0"/>
                <a:ea typeface="Times New Roman" panose="02020603050405020304" pitchFamily="18" charset="0"/>
              </a:rPr>
              <a:t>Choose something appropriate and inclusive for the group</a:t>
            </a:r>
            <a:r>
              <a:rPr lang="en-US" sz="1800" i="1">
                <a:effectLst/>
                <a:latin typeface="Times New Roman" panose="02020603050405020304" pitchFamily="18" charset="0"/>
                <a:ea typeface="Times New Roman" panose="02020603050405020304" pitchFamily="18" charset="0"/>
              </a:rPr>
              <a:t> – </a:t>
            </a:r>
            <a:r>
              <a:rPr lang="en-US" sz="1800" i="0">
                <a:effectLst/>
                <a:latin typeface="Times New Roman" panose="02020603050405020304" pitchFamily="18" charset="0"/>
                <a:ea typeface="Times New Roman" panose="02020603050405020304" pitchFamily="18" charset="0"/>
              </a:rPr>
              <a:t>Each group can have a different task.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0">
                <a:effectLst/>
                <a:latin typeface="Times New Roman" panose="02020603050405020304" pitchFamily="18" charset="0"/>
                <a:ea typeface="Times New Roman" panose="02020603050405020304" pitchFamily="18" charset="0"/>
              </a:rPr>
              <a:t>Ask the students to do their task – </a:t>
            </a:r>
            <a:r>
              <a:rPr lang="en-US" sz="1800" i="1">
                <a:effectLst/>
                <a:latin typeface="Times New Roman" panose="02020603050405020304" pitchFamily="18" charset="0"/>
                <a:ea typeface="Times New Roman" panose="02020603050405020304" pitchFamily="18" charset="0"/>
              </a:rPr>
              <a:t>did they find it easy?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Times New Roman" panose="02020603050405020304" pitchFamily="18" charset="0"/>
                <a:ea typeface="Times New Roman" panose="02020603050405020304" pitchFamily="18" charset="0"/>
              </a:rPr>
              <a:t>If the students want to be </a:t>
            </a:r>
            <a:r>
              <a:rPr lang="en-US" sz="1800" b="1">
                <a:effectLst/>
                <a:latin typeface="Times New Roman" panose="02020603050405020304" pitchFamily="18" charset="0"/>
                <a:ea typeface="Times New Roman" panose="02020603050405020304" pitchFamily="18" charset="0"/>
              </a:rPr>
              <a:t>efficient robots</a:t>
            </a:r>
            <a:r>
              <a:rPr lang="en-US" sz="1800">
                <a:effectLst/>
                <a:latin typeface="Times New Roman" panose="02020603050405020304" pitchFamily="18" charset="0"/>
                <a:ea typeface="Times New Roman" panose="02020603050405020304" pitchFamily="18" charset="0"/>
              </a:rPr>
              <a:t>, they will just do their task using very little time and energy! </a:t>
            </a:r>
            <a:endParaRPr lang="en-GB" sz="1800">
              <a:effectLst/>
              <a:latin typeface="Arial" panose="020B0604020202020204" pitchFamily="34"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1">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a:effectLst/>
                <a:latin typeface="Times New Roman" panose="02020603050405020304" pitchFamily="18" charset="0"/>
                <a:ea typeface="Times New Roman" panose="02020603050405020304" pitchFamily="18" charset="0"/>
              </a:rPr>
              <a:t>Now we are going to make the students perform their tasks </a:t>
            </a:r>
            <a:r>
              <a:rPr lang="en-US" sz="1800" b="1" i="0">
                <a:effectLst/>
                <a:latin typeface="Times New Roman" panose="02020603050405020304" pitchFamily="18" charset="0"/>
                <a:ea typeface="Times New Roman" panose="02020603050405020304" pitchFamily="18" charset="0"/>
              </a:rPr>
              <a:t>inefficiently…</a:t>
            </a:r>
            <a:endParaRPr lang="en-US" sz="1800" b="0" i="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a:effectLst/>
              <a:latin typeface="Arial" panose="020B0604020202020204" pitchFamily="34" charset="0"/>
              <a:ea typeface="Arial" panose="020B0604020202020204" pitchFamily="34" charset="0"/>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0" i="1">
                <a:solidFill>
                  <a:schemeClr val="bg1"/>
                </a:solidFill>
                <a:effectLst/>
                <a:latin typeface="Times New Roman" panose="02020603050405020304" pitchFamily="18" charset="0"/>
              </a:rPr>
              <a:t>____________________________________________________________________________________________</a:t>
            </a:r>
            <a:endParaRPr lang="en-US" sz="1200" b="1" i="1">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0" i="0">
                <a:solidFill>
                  <a:schemeClr val="bg1"/>
                </a:solidFill>
                <a:effectLst/>
                <a:latin typeface="+mn-lt"/>
              </a:rPr>
              <a:t>Icons made by </a:t>
            </a:r>
            <a:r>
              <a:rPr lang="en-GB" sz="1200" b="0" i="0" u="sng" err="1">
                <a:solidFill>
                  <a:schemeClr val="bg1"/>
                </a:solidFill>
                <a:effectLst/>
                <a:latin typeface="+mn-lt"/>
              </a:rPr>
              <a:t>smashingstocks</a:t>
            </a:r>
            <a:r>
              <a:rPr lang="en-GB" sz="1200" b="0" i="0">
                <a:solidFill>
                  <a:schemeClr val="bg1"/>
                </a:solidFill>
                <a:effectLst/>
                <a:latin typeface="+mn-lt"/>
              </a:rPr>
              <a:t> from </a:t>
            </a:r>
            <a:r>
              <a:rPr lang="en-GB" sz="1200" b="0" i="0" u="sng">
                <a:solidFill>
                  <a:schemeClr val="bg1"/>
                </a:solidFill>
                <a:effectLst/>
                <a:latin typeface="+mn-lt"/>
              </a:rPr>
              <a:t>www.flaticon.com</a:t>
            </a:r>
          </a:p>
          <a:p>
            <a:endParaRPr lang="en-GB"/>
          </a:p>
        </p:txBody>
      </p:sp>
      <p:sp>
        <p:nvSpPr>
          <p:cNvPr id="4" name="Slide Number Placeholder 3"/>
          <p:cNvSpPr>
            <a:spLocks noGrp="1"/>
          </p:cNvSpPr>
          <p:nvPr>
            <p:ph type="sldNum" sz="quarter" idx="5"/>
          </p:nvPr>
        </p:nvSpPr>
        <p:spPr/>
        <p:txBody>
          <a:bodyPr/>
          <a:lstStyle/>
          <a:p>
            <a:fld id="{D8EE24ED-957C-4401-8CC6-2D674FFAFFE8}" type="slidenum">
              <a:rPr lang="en-GB" smtClean="0"/>
              <a:t>7</a:t>
            </a:fld>
            <a:endParaRPr lang="en-GB"/>
          </a:p>
        </p:txBody>
      </p:sp>
    </p:spTree>
    <p:extLst>
      <p:ext uri="{BB962C8B-B14F-4D97-AF65-F5344CB8AC3E}">
        <p14:creationId xmlns:p14="http://schemas.microsoft.com/office/powerpoint/2010/main" val="24742327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a:effectLst/>
                <a:latin typeface="Times New Roman" panose="02020603050405020304" pitchFamily="18" charset="0"/>
                <a:ea typeface="Times New Roman" panose="02020603050405020304" pitchFamily="18" charset="0"/>
              </a:rPr>
              <a:t>Now we are going to make the students perform their tasks </a:t>
            </a:r>
            <a:r>
              <a:rPr lang="en-US" sz="1800" b="1" i="0">
                <a:effectLst/>
                <a:latin typeface="Times New Roman" panose="02020603050405020304" pitchFamily="18" charset="0"/>
                <a:ea typeface="Times New Roman" panose="02020603050405020304" pitchFamily="18" charset="0"/>
              </a:rPr>
              <a:t>inefficiently…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i="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Times New Roman" panose="02020603050405020304" pitchFamily="18" charset="0"/>
                <a:ea typeface="Times New Roman" panose="02020603050405020304" pitchFamily="18" charset="0"/>
              </a:rPr>
              <a:t>Now, the students are going to become </a:t>
            </a:r>
            <a:r>
              <a:rPr lang="en-US" sz="1800" b="1">
                <a:effectLst/>
                <a:latin typeface="Times New Roman" panose="02020603050405020304" pitchFamily="18" charset="0"/>
                <a:ea typeface="Times New Roman" panose="02020603050405020304" pitchFamily="18" charset="0"/>
              </a:rPr>
              <a:t>inefficient robots </a:t>
            </a:r>
            <a:r>
              <a:rPr lang="en-US" sz="1800">
                <a:effectLst/>
                <a:latin typeface="Times New Roman" panose="02020603050405020304" pitchFamily="18" charset="0"/>
                <a:ea typeface="Times New Roman" panose="02020603050405020304" pitchFamily="18" charset="0"/>
              </a:rPr>
              <a:t>as they must introduce useless actions into their task.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Times New Roman" panose="02020603050405020304" pitchFamily="18" charset="0"/>
                <a:ea typeface="Times New Roman" panose="02020603050405020304" pitchFamily="18" charset="0"/>
              </a:rPr>
              <a:t>Each student in the group should have a different useless rule they must follow (e.g. </a:t>
            </a:r>
            <a:r>
              <a:rPr lang="en-US" sz="1800" i="1">
                <a:effectLst/>
                <a:latin typeface="Times New Roman" panose="02020603050405020304" pitchFamily="18" charset="0"/>
                <a:ea typeface="Times New Roman" panose="02020603050405020304" pitchFamily="18" charset="0"/>
              </a:rPr>
              <a:t>between writing each letter they must clap 3 times, between saying each number they must say the names of all their group members, between placing blocks on the tower they must stand up and walk around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1">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Times New Roman" panose="02020603050405020304" pitchFamily="18" charset="0"/>
                <a:ea typeface="Times New Roman" panose="02020603050405020304" pitchFamily="18" charset="0"/>
              </a:rPr>
              <a:t>Who in the group is finished first</a:t>
            </a:r>
            <a:r>
              <a:rPr lang="en-US" sz="1800" b="1">
                <a:effectLst/>
                <a:latin typeface="Times New Roman" panose="02020603050405020304" pitchFamily="18" charset="0"/>
                <a:ea typeface="Times New Roman" panose="02020603050405020304" pitchFamily="18" charset="0"/>
              </a:rPr>
              <a:t> </a:t>
            </a:r>
            <a:r>
              <a:rPr lang="en-US" sz="1800">
                <a:effectLst/>
                <a:latin typeface="Times New Roman" panose="02020603050405020304" pitchFamily="18" charset="0"/>
                <a:ea typeface="Times New Roman" panose="02020603050405020304" pitchFamily="18" charset="0"/>
              </a:rPr>
              <a:t>and who is finished last</a:t>
            </a:r>
            <a:r>
              <a:rPr lang="en-US" sz="1800" b="1">
                <a:effectLst/>
                <a:latin typeface="Times New Roman" panose="02020603050405020304" pitchFamily="18" charset="0"/>
                <a:ea typeface="Times New Roman" panose="02020603050405020304" pitchFamily="18" charset="0"/>
              </a:rPr>
              <a:t> </a:t>
            </a:r>
            <a:r>
              <a:rPr lang="en-US" sz="1800">
                <a:effectLst/>
                <a:latin typeface="Times New Roman" panose="02020603050405020304" pitchFamily="18" charset="0"/>
                <a:ea typeface="Times New Roman" panose="02020603050405020304" pitchFamily="18" charset="0"/>
              </a:rPr>
              <a:t>(i.e. which task is the most and least </a:t>
            </a:r>
            <a:r>
              <a:rPr lang="en-US" sz="1800" u="sng">
                <a:effectLst/>
                <a:latin typeface="Times New Roman" panose="02020603050405020304" pitchFamily="18" charset="0"/>
                <a:ea typeface="Times New Roman" panose="02020603050405020304" pitchFamily="18" charset="0"/>
              </a:rPr>
              <a:t>efficient</a:t>
            </a:r>
            <a:r>
              <a:rPr lang="en-US" sz="1800">
                <a:effectLst/>
                <a:latin typeface="Times New Roman" panose="02020603050405020304" pitchFamily="18" charset="0"/>
                <a:ea typeface="Times New Roman" panose="02020603050405020304" pitchFamily="18" charset="0"/>
              </a:rPr>
              <a:t>?) </a:t>
            </a:r>
            <a:r>
              <a:rPr lang="en-US" sz="1800" b="1">
                <a:effectLst/>
                <a:latin typeface="Times New Roman" panose="02020603050405020304" pitchFamily="18" charset="0"/>
                <a:ea typeface="Times New Roman" panose="02020603050405020304" pitchFamily="18" charset="0"/>
              </a:rPr>
              <a:t>Note: not comparing students' abilities but the time wasted by different useless tasks.</a:t>
            </a:r>
            <a:r>
              <a:rPr lang="en-US" sz="1800">
                <a:effectLst/>
                <a:latin typeface="Times New Roman" panose="02020603050405020304" pitchFamily="18" charset="0"/>
                <a:ea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800" b="0" i="1">
                <a:solidFill>
                  <a:schemeClr val="bg1"/>
                </a:solidFill>
                <a:effectLst/>
                <a:latin typeface="Times New Roman" panose="02020603050405020304" pitchFamily="18" charset="0"/>
              </a:rPr>
              <a:t>____________________________________________________________________________________________</a:t>
            </a:r>
            <a:endParaRPr lang="en-US" sz="1800" b="1" i="1">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800" b="0" i="0">
                <a:solidFill>
                  <a:schemeClr val="bg1"/>
                </a:solidFill>
                <a:effectLst/>
                <a:latin typeface="+mn-lt"/>
              </a:rPr>
              <a:t>Icons made by </a:t>
            </a:r>
            <a:r>
              <a:rPr lang="en-GB" sz="1800" b="0" i="0" u="sng">
                <a:solidFill>
                  <a:schemeClr val="bg1"/>
                </a:solidFill>
                <a:effectLst/>
                <a:latin typeface="+mn-lt"/>
              </a:rPr>
              <a:t>Flat Icons</a:t>
            </a:r>
            <a:r>
              <a:rPr lang="en-GB" sz="1800" b="0" i="0">
                <a:solidFill>
                  <a:schemeClr val="bg1"/>
                </a:solidFill>
                <a:effectLst/>
                <a:latin typeface="+mn-lt"/>
              </a:rPr>
              <a:t> from </a:t>
            </a:r>
            <a:r>
              <a:rPr lang="en-GB" sz="1800" b="0" i="0" u="sng">
                <a:solidFill>
                  <a:schemeClr val="bg1"/>
                </a:solidFill>
                <a:effectLst/>
                <a:latin typeface="+mn-lt"/>
              </a:rPr>
              <a:t>www.flaticon.com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a:effectLst/>
              <a:latin typeface="Arial" panose="020B0604020202020204" pitchFamily="34" charset="0"/>
              <a:ea typeface="Arial" panose="020B0604020202020204" pitchFamily="34" charset="0"/>
            </a:endParaRPr>
          </a:p>
        </p:txBody>
      </p:sp>
      <p:sp>
        <p:nvSpPr>
          <p:cNvPr id="4" name="Slide Number Placeholder 3"/>
          <p:cNvSpPr>
            <a:spLocks noGrp="1"/>
          </p:cNvSpPr>
          <p:nvPr>
            <p:ph type="sldNum" sz="quarter" idx="5"/>
          </p:nvPr>
        </p:nvSpPr>
        <p:spPr/>
        <p:txBody>
          <a:bodyPr/>
          <a:lstStyle/>
          <a:p>
            <a:fld id="{D8EE24ED-957C-4401-8CC6-2D674FFAFFE8}" type="slidenum">
              <a:rPr lang="en-GB" smtClean="0"/>
              <a:t>8</a:t>
            </a:fld>
            <a:endParaRPr lang="en-GB"/>
          </a:p>
        </p:txBody>
      </p:sp>
    </p:spTree>
    <p:extLst>
      <p:ext uri="{BB962C8B-B14F-4D97-AF65-F5344CB8AC3E}">
        <p14:creationId xmlns:p14="http://schemas.microsoft.com/office/powerpoint/2010/main" val="17010747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Times New Roman" panose="02020603050405020304" pitchFamily="18" charset="0"/>
                <a:ea typeface="Times New Roman" panose="02020603050405020304" pitchFamily="18" charset="0"/>
              </a:rPr>
              <a:t>If we power a good, </a:t>
            </a:r>
            <a:r>
              <a:rPr lang="en-US" sz="1800" b="1">
                <a:effectLst/>
                <a:latin typeface="Times New Roman" panose="02020603050405020304" pitchFamily="18" charset="0"/>
                <a:ea typeface="Times New Roman" panose="02020603050405020304" pitchFamily="18" charset="0"/>
              </a:rPr>
              <a:t>efficient </a:t>
            </a:r>
            <a:r>
              <a:rPr lang="en-US" sz="1800" b="0">
                <a:effectLst/>
                <a:latin typeface="Times New Roman" panose="02020603050405020304" pitchFamily="18" charset="0"/>
                <a:ea typeface="Times New Roman" panose="02020603050405020304" pitchFamily="18" charset="0"/>
              </a:rPr>
              <a:t>lightbulb, it will produce a lot of light and not much unwanted heat.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a:effectLst/>
                <a:latin typeface="Times New Roman" panose="02020603050405020304" pitchFamily="18" charset="0"/>
                <a:ea typeface="Times New Roman" panose="02020603050405020304" pitchFamily="18" charset="0"/>
              </a:rPr>
              <a:t>If we give the same power to a bad, </a:t>
            </a:r>
            <a:r>
              <a:rPr lang="en-US" sz="1800" b="1">
                <a:effectLst/>
                <a:latin typeface="Times New Roman" panose="02020603050405020304" pitchFamily="18" charset="0"/>
                <a:ea typeface="Times New Roman" panose="02020603050405020304" pitchFamily="18" charset="0"/>
              </a:rPr>
              <a:t>inefficient </a:t>
            </a:r>
            <a:r>
              <a:rPr lang="en-US" sz="1800" b="0">
                <a:effectLst/>
                <a:latin typeface="Times New Roman" panose="02020603050405020304" pitchFamily="18" charset="0"/>
                <a:ea typeface="Times New Roman" panose="02020603050405020304" pitchFamily="18" charset="0"/>
              </a:rPr>
              <a:t>lightbulb, it will produce a little light, but it will also produce a lot of unwanted heat. So, we might be wasting energy and money to just have a dark 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Times New Roman" panose="02020603050405020304" pitchFamily="18" charset="0"/>
                <a:ea typeface="Times New Roman" panose="02020603050405020304" pitchFamily="18" charset="0"/>
              </a:rPr>
              <a:t>To begin saving energy, we would like to make sure all of our appliances are </a:t>
            </a:r>
            <a:r>
              <a:rPr lang="en-US" sz="1800" b="1">
                <a:effectLst/>
                <a:latin typeface="Times New Roman" panose="02020603050405020304" pitchFamily="18" charset="0"/>
                <a:ea typeface="Times New Roman" panose="02020603050405020304" pitchFamily="18" charset="0"/>
              </a:rPr>
              <a:t>efficient</a:t>
            </a:r>
            <a:r>
              <a:rPr lang="en-US" sz="1800">
                <a:effectLst/>
                <a:latin typeface="Times New Roman" panose="02020603050405020304" pitchFamily="18" charset="0"/>
                <a:ea typeface="Times New Roman" panose="02020603050405020304" pitchFamily="18" charset="0"/>
              </a:rPr>
              <a:t>.</a:t>
            </a:r>
            <a:endParaRPr lang="en-GB" sz="1800">
              <a:effectLst/>
              <a:latin typeface="Arial" panose="020B0604020202020204" pitchFamily="34" charset="0"/>
              <a:ea typeface="Arial" panose="020B0604020202020204" pitchFamily="34" charset="0"/>
            </a:endParaRPr>
          </a:p>
          <a:p>
            <a:endParaRPr lang="en-GB"/>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0" i="1">
                <a:solidFill>
                  <a:schemeClr val="bg1"/>
                </a:solidFill>
                <a:effectLst/>
                <a:latin typeface="Times New Roman" panose="02020603050405020304" pitchFamily="18" charset="0"/>
              </a:rPr>
              <a:t>____________________________________________________________________________________________</a:t>
            </a:r>
            <a:endParaRPr lang="en-US" sz="1200" b="1" i="1">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0" i="0">
                <a:solidFill>
                  <a:schemeClr val="bg1"/>
                </a:solidFill>
                <a:effectLst/>
                <a:latin typeface="+mn-lt"/>
              </a:rPr>
              <a:t>Icons made by </a:t>
            </a:r>
            <a:r>
              <a:rPr lang="en-GB" sz="1200" b="0" i="0" u="sng" err="1">
                <a:solidFill>
                  <a:schemeClr val="bg1"/>
                </a:solidFill>
                <a:effectLst/>
                <a:latin typeface="+mn-lt"/>
              </a:rPr>
              <a:t>Freepik</a:t>
            </a:r>
            <a:r>
              <a:rPr lang="en-GB" sz="1200" b="0" i="0">
                <a:solidFill>
                  <a:schemeClr val="bg1"/>
                </a:solidFill>
                <a:effectLst/>
                <a:latin typeface="+mn-lt"/>
              </a:rPr>
              <a:t> from </a:t>
            </a:r>
            <a:r>
              <a:rPr lang="en-GB" sz="1200" b="0" i="0" u="sng">
                <a:solidFill>
                  <a:schemeClr val="bg1"/>
                </a:solidFill>
                <a:effectLst/>
                <a:latin typeface="+mn-lt"/>
              </a:rPr>
              <a:t>www.flaticon.com</a:t>
            </a:r>
          </a:p>
          <a:p>
            <a:endParaRPr lang="en-GB"/>
          </a:p>
        </p:txBody>
      </p:sp>
      <p:sp>
        <p:nvSpPr>
          <p:cNvPr id="4" name="Slide Number Placeholder 3"/>
          <p:cNvSpPr>
            <a:spLocks noGrp="1"/>
          </p:cNvSpPr>
          <p:nvPr>
            <p:ph type="sldNum" sz="quarter" idx="5"/>
          </p:nvPr>
        </p:nvSpPr>
        <p:spPr/>
        <p:txBody>
          <a:bodyPr/>
          <a:lstStyle/>
          <a:p>
            <a:fld id="{D8EE24ED-957C-4401-8CC6-2D674FFAFFE8}" type="slidenum">
              <a:rPr lang="en-GB" smtClean="0"/>
              <a:t>9</a:t>
            </a:fld>
            <a:endParaRPr lang="en-GB"/>
          </a:p>
        </p:txBody>
      </p:sp>
    </p:spTree>
    <p:extLst>
      <p:ext uri="{BB962C8B-B14F-4D97-AF65-F5344CB8AC3E}">
        <p14:creationId xmlns:p14="http://schemas.microsoft.com/office/powerpoint/2010/main" val="340265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effectLst/>
                <a:latin typeface="Times New Roman" panose="02020603050405020304" pitchFamily="18" charset="0"/>
                <a:ea typeface="Times New Roman" panose="02020603050405020304" pitchFamily="18" charset="0"/>
              </a:rPr>
              <a:t>We want cars to be </a:t>
            </a:r>
            <a:r>
              <a:rPr lang="en-US" sz="1800" b="1">
                <a:effectLst/>
                <a:latin typeface="Times New Roman" panose="02020603050405020304" pitchFamily="18" charset="0"/>
                <a:ea typeface="Times New Roman" panose="02020603050405020304" pitchFamily="18" charset="0"/>
              </a:rPr>
              <a:t>efficient</a:t>
            </a:r>
            <a:r>
              <a:rPr lang="en-US" sz="1800">
                <a:effectLst/>
                <a:latin typeface="Times New Roman" panose="02020603050405020304" pitchFamily="18" charset="0"/>
                <a:ea typeface="Times New Roman" panose="02020603050405020304" pitchFamily="18" charset="0"/>
              </a:rPr>
              <a:t> so that we can drive far without using too much petrol.</a:t>
            </a:r>
          </a:p>
          <a:p>
            <a:endParaRPr lang="en-US" sz="1800">
              <a:effectLst/>
              <a:latin typeface="Times New Roman" panose="02020603050405020304" pitchFamily="18" charset="0"/>
            </a:endParaRPr>
          </a:p>
          <a:p>
            <a:endParaRPr lang="en-US" sz="1800">
              <a:effectLst/>
              <a:latin typeface="Times New Roman" panose="02020603050405020304" pitchFamily="18" charset="0"/>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0" i="1">
                <a:solidFill>
                  <a:schemeClr val="bg1"/>
                </a:solidFill>
                <a:effectLst/>
                <a:latin typeface="Times New Roman" panose="02020603050405020304" pitchFamily="18" charset="0"/>
              </a:rPr>
              <a:t>____________________________________________________________________________________________</a:t>
            </a:r>
            <a:endParaRPr lang="en-US" sz="1200" b="1" i="1">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0" i="0">
                <a:solidFill>
                  <a:schemeClr val="bg1"/>
                </a:solidFill>
                <a:effectLst/>
                <a:latin typeface="+mn-lt"/>
              </a:rPr>
              <a:t>Red car: Icon made by </a:t>
            </a:r>
            <a:r>
              <a:rPr lang="en-GB" sz="1200" b="0" i="0" u="sng" err="1">
                <a:solidFill>
                  <a:schemeClr val="bg1"/>
                </a:solidFill>
                <a:effectLst/>
                <a:latin typeface="+mn-lt"/>
              </a:rPr>
              <a:t>Konkapp</a:t>
            </a:r>
            <a:r>
              <a:rPr lang="en-GB" sz="1200" b="0" i="0">
                <a:solidFill>
                  <a:schemeClr val="bg1"/>
                </a:solidFill>
                <a:effectLst/>
                <a:latin typeface="+mn-lt"/>
              </a:rPr>
              <a:t> from </a:t>
            </a:r>
            <a:r>
              <a:rPr lang="en-GB" sz="1200" b="0" i="0" u="sng">
                <a:solidFill>
                  <a:schemeClr val="bg1"/>
                </a:solidFill>
                <a:effectLst/>
                <a:latin typeface="+mn-lt"/>
              </a:rPr>
              <a:t>www.flaticon.com</a:t>
            </a:r>
            <a:endParaRPr lang="en-GB" sz="1200" b="0" i="0">
              <a:solidFill>
                <a:schemeClr val="bg1"/>
              </a:solidFill>
              <a:effectLst/>
              <a:latin typeface="+mn-lt"/>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0" i="0">
                <a:solidFill>
                  <a:schemeClr val="bg1"/>
                </a:solidFill>
                <a:effectLst/>
                <a:latin typeface="+mn-lt"/>
              </a:rPr>
              <a:t>Green car: Icon made by </a:t>
            </a:r>
            <a:r>
              <a:rPr lang="en-GB" sz="1200" b="0" i="0" u="sng" err="1">
                <a:solidFill>
                  <a:schemeClr val="bg1"/>
                </a:solidFill>
                <a:effectLst/>
                <a:latin typeface="+mn-lt"/>
              </a:rPr>
              <a:t>DinosoftLabs</a:t>
            </a:r>
            <a:r>
              <a:rPr lang="en-GB" sz="1200" b="0" i="0">
                <a:solidFill>
                  <a:schemeClr val="bg1"/>
                </a:solidFill>
                <a:effectLst/>
                <a:latin typeface="+mn-lt"/>
              </a:rPr>
              <a:t> from </a:t>
            </a:r>
            <a:r>
              <a:rPr lang="en-GB" sz="1200" b="0" i="0" u="sng">
                <a:solidFill>
                  <a:schemeClr val="bg1"/>
                </a:solidFill>
                <a:effectLst/>
                <a:latin typeface="+mn-lt"/>
              </a:rPr>
              <a:t>www.flaticon.com</a:t>
            </a:r>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0" i="0">
                <a:solidFill>
                  <a:schemeClr val="bg1"/>
                </a:solidFill>
                <a:effectLst/>
                <a:latin typeface="+mn-lt"/>
              </a:rPr>
              <a:t>Fuel: Icons made by </a:t>
            </a:r>
            <a:r>
              <a:rPr lang="en-GB" sz="1200" b="0" i="0" u="sng" err="1">
                <a:solidFill>
                  <a:schemeClr val="bg1"/>
                </a:solidFill>
                <a:effectLst/>
                <a:latin typeface="+mn-lt"/>
              </a:rPr>
              <a:t>Smashicons</a:t>
            </a:r>
            <a:r>
              <a:rPr lang="en-GB" sz="1200" b="0" i="0">
                <a:solidFill>
                  <a:schemeClr val="bg1"/>
                </a:solidFill>
                <a:effectLst/>
                <a:latin typeface="+mn-lt"/>
              </a:rPr>
              <a:t> from </a:t>
            </a:r>
            <a:r>
              <a:rPr lang="en-GB" sz="1200" b="0" i="0" u="sng">
                <a:solidFill>
                  <a:schemeClr val="bg1"/>
                </a:solidFill>
                <a:effectLst/>
                <a:latin typeface="+mn-lt"/>
              </a:rPr>
              <a:t>www.flaticon.com</a:t>
            </a:r>
          </a:p>
          <a:p>
            <a:pPr marL="0" marR="0" lvl="0" indent="0" algn="l" defTabSz="914400" rtl="0" eaLnBrk="1" fontAlgn="auto" latinLnBrk="0" hangingPunct="1">
              <a:lnSpc>
                <a:spcPct val="115000"/>
              </a:lnSpc>
              <a:spcBef>
                <a:spcPts val="0"/>
              </a:spcBef>
              <a:spcAft>
                <a:spcPts val="0"/>
              </a:spcAft>
              <a:buClrTx/>
              <a:buSzTx/>
              <a:buFontTx/>
              <a:buNone/>
              <a:tabLst/>
              <a:defRPr/>
            </a:pPr>
            <a:endParaRPr lang="en-GB" sz="1200" b="0" i="0" u="sng">
              <a:solidFill>
                <a:schemeClr val="bg1"/>
              </a:solidFill>
              <a:effectLst/>
              <a:latin typeface="+mn-lt"/>
            </a:endParaRPr>
          </a:p>
          <a:p>
            <a:endParaRPr lang="en-GB"/>
          </a:p>
        </p:txBody>
      </p:sp>
      <p:sp>
        <p:nvSpPr>
          <p:cNvPr id="4" name="Slide Number Placeholder 3"/>
          <p:cNvSpPr>
            <a:spLocks noGrp="1"/>
          </p:cNvSpPr>
          <p:nvPr>
            <p:ph type="sldNum" sz="quarter" idx="5"/>
          </p:nvPr>
        </p:nvSpPr>
        <p:spPr/>
        <p:txBody>
          <a:bodyPr/>
          <a:lstStyle/>
          <a:p>
            <a:fld id="{D8EE24ED-957C-4401-8CC6-2D674FFAFFE8}" type="slidenum">
              <a:rPr lang="en-GB" smtClean="0"/>
              <a:t>10</a:t>
            </a:fld>
            <a:endParaRPr lang="en-GB"/>
          </a:p>
        </p:txBody>
      </p:sp>
    </p:spTree>
    <p:extLst>
      <p:ext uri="{BB962C8B-B14F-4D97-AF65-F5344CB8AC3E}">
        <p14:creationId xmlns:p14="http://schemas.microsoft.com/office/powerpoint/2010/main" val="13625088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Smart power use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Times New Roman" panose="02020603050405020304" pitchFamily="18" charset="0"/>
                <a:ea typeface="Times New Roman" panose="02020603050405020304" pitchFamily="18" charset="0"/>
              </a:rPr>
              <a:t>We would like our power use to be more </a:t>
            </a:r>
            <a:r>
              <a:rPr lang="en-US" sz="1800" b="1">
                <a:effectLst/>
                <a:latin typeface="Times New Roman" panose="02020603050405020304" pitchFamily="18" charset="0"/>
                <a:ea typeface="Times New Roman" panose="02020603050405020304" pitchFamily="18" charset="0"/>
              </a:rPr>
              <a:t>efficient, </a:t>
            </a:r>
            <a:r>
              <a:rPr lang="en-US" sz="1800">
                <a:effectLst/>
                <a:latin typeface="Times New Roman" panose="02020603050405020304" pitchFamily="18" charset="0"/>
                <a:ea typeface="Times New Roman" panose="02020603050405020304" pitchFamily="18" charset="0"/>
              </a:rPr>
              <a:t>to use and waste less energy, to save money and benefit the environment.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Times New Roman" panose="02020603050405020304" pitchFamily="18" charset="0"/>
                <a:ea typeface="Times New Roman" panose="02020603050405020304" pitchFamily="18" charset="0"/>
              </a:rPr>
              <a:t>Computers and technology can help us use power in </a:t>
            </a:r>
            <a:r>
              <a:rPr lang="en-US" sz="1800" b="1">
                <a:effectLst/>
                <a:latin typeface="Times New Roman" panose="02020603050405020304" pitchFamily="18" charset="0"/>
                <a:ea typeface="Times New Roman" panose="02020603050405020304" pitchFamily="18" charset="0"/>
              </a:rPr>
              <a:t>smart</a:t>
            </a:r>
            <a:r>
              <a:rPr lang="en-US" sz="1800">
                <a:effectLst/>
                <a:latin typeface="Times New Roman" panose="02020603050405020304" pitchFamily="18" charset="0"/>
                <a:ea typeface="Times New Roman" panose="02020603050405020304" pitchFamily="18" charset="0"/>
              </a:rPr>
              <a:t> ways, to make things as </a:t>
            </a:r>
            <a:r>
              <a:rPr lang="en-US" sz="1800" b="1">
                <a:effectLst/>
                <a:latin typeface="Times New Roman" panose="02020603050405020304" pitchFamily="18" charset="0"/>
                <a:ea typeface="Times New Roman" panose="02020603050405020304" pitchFamily="18" charset="0"/>
              </a:rPr>
              <a:t>efficient</a:t>
            </a:r>
            <a:r>
              <a:rPr lang="en-US" sz="1800">
                <a:effectLst/>
                <a:latin typeface="Times New Roman" panose="02020603050405020304" pitchFamily="18" charset="0"/>
                <a:ea typeface="Times New Roman" panose="02020603050405020304" pitchFamily="18" charset="0"/>
              </a:rPr>
              <a:t> as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effectLst/>
              <a:latin typeface="Times New Roman" panose="02020603050405020304" pitchFamily="18" charset="0"/>
              <a:ea typeface="Arial" panose="020B0604020202020204" pitchFamily="34" charset="0"/>
            </a:endParaRPr>
          </a:p>
          <a:p>
            <a:pPr marL="0" lvl="0" indent="0" algn="just">
              <a:lnSpc>
                <a:spcPct val="110000"/>
              </a:lnSpc>
              <a:buFont typeface="Symbol" panose="05050102010706020507" pitchFamily="18" charset="2"/>
              <a:buNone/>
            </a:pPr>
            <a:r>
              <a:rPr lang="en-US" sz="1800">
                <a:effectLst/>
                <a:latin typeface="Times New Roman" panose="02020603050405020304" pitchFamily="18" charset="0"/>
                <a:ea typeface="Times New Roman" panose="02020603050405020304" pitchFamily="18" charset="0"/>
                <a:cs typeface="Calibri" panose="020F0502020204030204" pitchFamily="34" charset="0"/>
              </a:rPr>
              <a:t>Technology such as </a:t>
            </a:r>
            <a:r>
              <a:rPr lang="en-US" sz="1800" b="1">
                <a:effectLst/>
                <a:latin typeface="Times New Roman" panose="02020603050405020304" pitchFamily="18" charset="0"/>
                <a:ea typeface="Times New Roman" panose="02020603050405020304" pitchFamily="18" charset="0"/>
                <a:cs typeface="Calibri" panose="020F0502020204030204" pitchFamily="34" charset="0"/>
              </a:rPr>
              <a:t>smart meters </a:t>
            </a:r>
            <a:r>
              <a:rPr lang="en-US" sz="1800">
                <a:effectLst/>
                <a:latin typeface="Times New Roman" panose="02020603050405020304" pitchFamily="18" charset="0"/>
                <a:ea typeface="Times New Roman" panose="02020603050405020304" pitchFamily="18" charset="0"/>
                <a:cs typeface="Calibri" panose="020F0502020204030204" pitchFamily="34" charset="0"/>
              </a:rPr>
              <a:t>can help us track how much power we use. It can also tell us when we are using a lot. </a:t>
            </a:r>
          </a:p>
          <a:p>
            <a:pPr marL="0" lvl="0" indent="0" algn="just">
              <a:lnSpc>
                <a:spcPct val="110000"/>
              </a:lnSpc>
              <a:buFont typeface="Symbol" panose="05050102010706020507" pitchFamily="18" charset="2"/>
              <a:buNone/>
            </a:pPr>
            <a:r>
              <a:rPr lang="en-US" sz="1800">
                <a:effectLst/>
                <a:latin typeface="Times New Roman" panose="02020603050405020304" pitchFamily="18" charset="0"/>
                <a:ea typeface="Times New Roman" panose="02020603050405020304" pitchFamily="18" charset="0"/>
                <a:cs typeface="Calibri" panose="020F0502020204030204" pitchFamily="34" charset="0"/>
              </a:rPr>
              <a:t>This might happen when we switch on a </a:t>
            </a:r>
            <a:r>
              <a:rPr lang="en-US" sz="1800" u="sng">
                <a:effectLst/>
                <a:latin typeface="Times New Roman" panose="02020603050405020304" pitchFamily="18" charset="0"/>
                <a:ea typeface="Times New Roman" panose="02020603050405020304" pitchFamily="18" charset="0"/>
                <a:cs typeface="Calibri" panose="020F0502020204030204" pitchFamily="34" charset="0"/>
              </a:rPr>
              <a:t>high-power</a:t>
            </a:r>
            <a:r>
              <a:rPr lang="en-US" sz="1800">
                <a:effectLst/>
                <a:latin typeface="Times New Roman" panose="02020603050405020304" pitchFamily="18" charset="0"/>
                <a:ea typeface="Times New Roman" panose="02020603050405020304" pitchFamily="18" charset="0"/>
                <a:cs typeface="Calibri" panose="020F0502020204030204" pitchFamily="34" charset="0"/>
              </a:rPr>
              <a:t> appliance.</a:t>
            </a:r>
          </a:p>
          <a:p>
            <a:pPr marL="0" lvl="0" indent="0" algn="just">
              <a:lnSpc>
                <a:spcPct val="110000"/>
              </a:lnSpc>
              <a:buFont typeface="Symbol" panose="05050102010706020507" pitchFamily="18" charset="2"/>
              <a:buNone/>
            </a:pPr>
            <a:r>
              <a:rPr lang="en-US" sz="1800" i="1">
                <a:effectLst/>
                <a:latin typeface="Times New Roman" panose="02020603050405020304" pitchFamily="18" charset="0"/>
                <a:ea typeface="Times New Roman" panose="02020603050405020304" pitchFamily="18" charset="0"/>
              </a:rPr>
              <a:t>Ask the students what high-power appliance might be being switched on, making the smart meter glow red? </a:t>
            </a:r>
            <a:r>
              <a:rPr lang="en-US" sz="1800" b="1" i="0">
                <a:effectLst/>
                <a:latin typeface="Times New Roman" panose="02020603050405020304" pitchFamily="18" charset="0"/>
                <a:ea typeface="Times New Roman" panose="02020603050405020304" pitchFamily="18" charset="0"/>
              </a:rPr>
              <a:t>E.g</a:t>
            </a:r>
            <a:r>
              <a:rPr lang="en-US" sz="1800" i="1">
                <a:effectLst/>
                <a:latin typeface="Times New Roman" panose="02020603050405020304" pitchFamily="18" charset="0"/>
                <a:ea typeface="Times New Roman" panose="02020603050405020304" pitchFamily="18" charset="0"/>
              </a:rPr>
              <a:t>. </a:t>
            </a:r>
            <a:r>
              <a:rPr lang="en-US" sz="1800" b="1" i="0">
                <a:effectLst/>
                <a:latin typeface="Times New Roman" panose="02020603050405020304" pitchFamily="18" charset="0"/>
                <a:ea typeface="Times New Roman" panose="02020603050405020304" pitchFamily="18" charset="0"/>
              </a:rPr>
              <a:t>Oven, shower, kettle</a:t>
            </a:r>
            <a:endParaRPr lang="en-GB" sz="1800">
              <a:effectLst/>
              <a:latin typeface="Arial" panose="020B0604020202020204" pitchFamily="34"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a:effectLst/>
              <a:latin typeface="Arial" panose="020B0604020202020204" pitchFamily="34" charset="0"/>
              <a:ea typeface="Arial" panose="020B0604020202020204" pitchFamily="34" charset="0"/>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0" i="1">
                <a:solidFill>
                  <a:schemeClr val="bg1"/>
                </a:solidFill>
                <a:effectLst/>
                <a:latin typeface="Times New Roman" panose="02020603050405020304" pitchFamily="18" charset="0"/>
              </a:rPr>
              <a:t>____________________________________________________________________________________________</a:t>
            </a:r>
            <a:endParaRPr lang="en-US" sz="1200" b="1" i="1">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0" i="0">
                <a:solidFill>
                  <a:schemeClr val="bg1"/>
                </a:solidFill>
                <a:effectLst/>
                <a:latin typeface="+mn-lt"/>
              </a:rPr>
              <a:t>Gif from </a:t>
            </a:r>
            <a:r>
              <a:rPr lang="en-GB" sz="1200" b="0" i="0" err="1">
                <a:solidFill>
                  <a:schemeClr val="bg1"/>
                </a:solidFill>
                <a:effectLst/>
                <a:latin typeface="+mn-lt"/>
              </a:rPr>
              <a:t>Uswitch</a:t>
            </a:r>
            <a:r>
              <a:rPr lang="en-GB" sz="1200" b="0" i="0">
                <a:solidFill>
                  <a:schemeClr val="bg1"/>
                </a:solidFill>
                <a:effectLst/>
                <a:latin typeface="+mn-lt"/>
              </a:rPr>
              <a:t>: https://www.uswitch.com/gas-electricity/guides/energy-smart-meter-money-saving/</a:t>
            </a:r>
          </a:p>
          <a:p>
            <a:endParaRPr lang="en-GB" b="1"/>
          </a:p>
        </p:txBody>
      </p:sp>
      <p:sp>
        <p:nvSpPr>
          <p:cNvPr id="4" name="Slide Number Placeholder 3"/>
          <p:cNvSpPr>
            <a:spLocks noGrp="1"/>
          </p:cNvSpPr>
          <p:nvPr>
            <p:ph type="sldNum" sz="quarter" idx="5"/>
          </p:nvPr>
        </p:nvSpPr>
        <p:spPr/>
        <p:txBody>
          <a:bodyPr/>
          <a:lstStyle/>
          <a:p>
            <a:fld id="{D8EE24ED-957C-4401-8CC6-2D674FFAFFE8}" type="slidenum">
              <a:rPr lang="en-GB" smtClean="0"/>
              <a:t>11</a:t>
            </a:fld>
            <a:endParaRPr lang="en-GB"/>
          </a:p>
        </p:txBody>
      </p:sp>
    </p:spTree>
    <p:extLst>
      <p:ext uri="{BB962C8B-B14F-4D97-AF65-F5344CB8AC3E}">
        <p14:creationId xmlns:p14="http://schemas.microsoft.com/office/powerpoint/2010/main" val="17186541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E0439-1CAC-4CF3-B3BE-E230AC18CDE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A131F35A-A06D-4101-9540-B8B813CAE88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BC562E1-E9B2-4F77-B061-276B05C039BB}"/>
              </a:ext>
            </a:extLst>
          </p:cNvPr>
          <p:cNvSpPr>
            <a:spLocks noGrp="1"/>
          </p:cNvSpPr>
          <p:nvPr>
            <p:ph type="dt" sz="half" idx="10"/>
          </p:nvPr>
        </p:nvSpPr>
        <p:spPr/>
        <p:txBody>
          <a:bodyPr/>
          <a:lstStyle/>
          <a:p>
            <a:fld id="{DA869E0C-A3C5-410A-BF5A-6BE68ED7BF21}" type="datetimeFigureOut">
              <a:rPr lang="en-GB" smtClean="0"/>
              <a:t>06/06/2022</a:t>
            </a:fld>
            <a:endParaRPr lang="en-GB"/>
          </a:p>
        </p:txBody>
      </p:sp>
      <p:sp>
        <p:nvSpPr>
          <p:cNvPr id="5" name="Footer Placeholder 4">
            <a:extLst>
              <a:ext uri="{FF2B5EF4-FFF2-40B4-BE49-F238E27FC236}">
                <a16:creationId xmlns:a16="http://schemas.microsoft.com/office/drawing/2014/main" id="{CE11E924-37C7-4DFE-83A0-944F7012C52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F26801D-9347-4667-8EBC-0C17CD7FD247}"/>
              </a:ext>
            </a:extLst>
          </p:cNvPr>
          <p:cNvSpPr>
            <a:spLocks noGrp="1"/>
          </p:cNvSpPr>
          <p:nvPr>
            <p:ph type="sldNum" sz="quarter" idx="12"/>
          </p:nvPr>
        </p:nvSpPr>
        <p:spPr/>
        <p:txBody>
          <a:bodyPr/>
          <a:lstStyle/>
          <a:p>
            <a:fld id="{38A4DBA7-1402-427C-8C3F-1BE9B34A38FE}" type="slidenum">
              <a:rPr lang="en-GB" smtClean="0"/>
              <a:t>‹#›</a:t>
            </a:fld>
            <a:endParaRPr lang="en-GB"/>
          </a:p>
        </p:txBody>
      </p:sp>
    </p:spTree>
    <p:extLst>
      <p:ext uri="{BB962C8B-B14F-4D97-AF65-F5344CB8AC3E}">
        <p14:creationId xmlns:p14="http://schemas.microsoft.com/office/powerpoint/2010/main" val="23319340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8305A-1C90-4298-817B-DCB7038398AB}"/>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8E2C91F-ED89-40AC-885B-C368DCC335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9981F5E-F4BD-438E-9E68-30791D6599F6}"/>
              </a:ext>
            </a:extLst>
          </p:cNvPr>
          <p:cNvSpPr>
            <a:spLocks noGrp="1"/>
          </p:cNvSpPr>
          <p:nvPr>
            <p:ph type="dt" sz="half" idx="10"/>
          </p:nvPr>
        </p:nvSpPr>
        <p:spPr/>
        <p:txBody>
          <a:bodyPr/>
          <a:lstStyle/>
          <a:p>
            <a:fld id="{DA869E0C-A3C5-410A-BF5A-6BE68ED7BF21}" type="datetimeFigureOut">
              <a:rPr lang="en-GB" smtClean="0"/>
              <a:t>06/06/2022</a:t>
            </a:fld>
            <a:endParaRPr lang="en-GB"/>
          </a:p>
        </p:txBody>
      </p:sp>
      <p:sp>
        <p:nvSpPr>
          <p:cNvPr id="5" name="Footer Placeholder 4">
            <a:extLst>
              <a:ext uri="{FF2B5EF4-FFF2-40B4-BE49-F238E27FC236}">
                <a16:creationId xmlns:a16="http://schemas.microsoft.com/office/drawing/2014/main" id="{6B6AD1F4-D9A9-4AF9-BA35-50DE3901CF5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F6C6FEC-BAB3-4511-8FFB-8F16189A6D01}"/>
              </a:ext>
            </a:extLst>
          </p:cNvPr>
          <p:cNvSpPr>
            <a:spLocks noGrp="1"/>
          </p:cNvSpPr>
          <p:nvPr>
            <p:ph type="sldNum" sz="quarter" idx="12"/>
          </p:nvPr>
        </p:nvSpPr>
        <p:spPr/>
        <p:txBody>
          <a:bodyPr/>
          <a:lstStyle/>
          <a:p>
            <a:fld id="{38A4DBA7-1402-427C-8C3F-1BE9B34A38FE}" type="slidenum">
              <a:rPr lang="en-GB" smtClean="0"/>
              <a:t>‹#›</a:t>
            </a:fld>
            <a:endParaRPr lang="en-GB"/>
          </a:p>
        </p:txBody>
      </p:sp>
    </p:spTree>
    <p:extLst>
      <p:ext uri="{BB962C8B-B14F-4D97-AF65-F5344CB8AC3E}">
        <p14:creationId xmlns:p14="http://schemas.microsoft.com/office/powerpoint/2010/main" val="7281335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C5C7902-0B3B-406A-90C6-1050DBD1558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74F7ED1-3F4B-48D8-BA28-4DBCD7C7861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7CDF223-252D-42AD-9B3E-5E3497A52B36}"/>
              </a:ext>
            </a:extLst>
          </p:cNvPr>
          <p:cNvSpPr>
            <a:spLocks noGrp="1"/>
          </p:cNvSpPr>
          <p:nvPr>
            <p:ph type="dt" sz="half" idx="10"/>
          </p:nvPr>
        </p:nvSpPr>
        <p:spPr/>
        <p:txBody>
          <a:bodyPr/>
          <a:lstStyle/>
          <a:p>
            <a:fld id="{DA869E0C-A3C5-410A-BF5A-6BE68ED7BF21}" type="datetimeFigureOut">
              <a:rPr lang="en-GB" smtClean="0"/>
              <a:t>06/06/2022</a:t>
            </a:fld>
            <a:endParaRPr lang="en-GB"/>
          </a:p>
        </p:txBody>
      </p:sp>
      <p:sp>
        <p:nvSpPr>
          <p:cNvPr id="5" name="Footer Placeholder 4">
            <a:extLst>
              <a:ext uri="{FF2B5EF4-FFF2-40B4-BE49-F238E27FC236}">
                <a16:creationId xmlns:a16="http://schemas.microsoft.com/office/drawing/2014/main" id="{3AE275A4-5926-4B7A-B24F-C1D170B3A1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33787AC-5B37-4E9E-AA02-1EC9BE69C2DB}"/>
              </a:ext>
            </a:extLst>
          </p:cNvPr>
          <p:cNvSpPr>
            <a:spLocks noGrp="1"/>
          </p:cNvSpPr>
          <p:nvPr>
            <p:ph type="sldNum" sz="quarter" idx="12"/>
          </p:nvPr>
        </p:nvSpPr>
        <p:spPr/>
        <p:txBody>
          <a:bodyPr/>
          <a:lstStyle/>
          <a:p>
            <a:fld id="{38A4DBA7-1402-427C-8C3F-1BE9B34A38FE}" type="slidenum">
              <a:rPr lang="en-GB" smtClean="0"/>
              <a:t>‹#›</a:t>
            </a:fld>
            <a:endParaRPr lang="en-GB"/>
          </a:p>
        </p:txBody>
      </p:sp>
    </p:spTree>
    <p:extLst>
      <p:ext uri="{BB962C8B-B14F-4D97-AF65-F5344CB8AC3E}">
        <p14:creationId xmlns:p14="http://schemas.microsoft.com/office/powerpoint/2010/main" val="30593150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6674418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05872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1100336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64DE79-268F-4C1A-8933-263129D2AF90}" type="datetimeFigureOut">
              <a:rPr lang="en-US" dirty="0"/>
              <a:t>6/6/2022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39808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64DE79-268F-4C1A-8933-263129D2AF90}" type="datetimeFigureOut">
              <a:rPr lang="en-US" dirty="0"/>
              <a:t>6/6/2022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5435991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6/6/2022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3742566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6/6/2022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1580460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0423505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A0A35-968F-4EE4-BEB9-75E291ACA51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B3D5534-B511-4689-B1E9-20747A58AE3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C798332-B14F-4744-85FF-B87766741CFB}"/>
              </a:ext>
            </a:extLst>
          </p:cNvPr>
          <p:cNvSpPr>
            <a:spLocks noGrp="1"/>
          </p:cNvSpPr>
          <p:nvPr>
            <p:ph type="dt" sz="half" idx="10"/>
          </p:nvPr>
        </p:nvSpPr>
        <p:spPr/>
        <p:txBody>
          <a:bodyPr/>
          <a:lstStyle/>
          <a:p>
            <a:fld id="{DA869E0C-A3C5-410A-BF5A-6BE68ED7BF21}" type="datetimeFigureOut">
              <a:rPr lang="en-GB" smtClean="0"/>
              <a:t>06/06/2022</a:t>
            </a:fld>
            <a:endParaRPr lang="en-GB"/>
          </a:p>
        </p:txBody>
      </p:sp>
      <p:sp>
        <p:nvSpPr>
          <p:cNvPr id="5" name="Footer Placeholder 4">
            <a:extLst>
              <a:ext uri="{FF2B5EF4-FFF2-40B4-BE49-F238E27FC236}">
                <a16:creationId xmlns:a16="http://schemas.microsoft.com/office/drawing/2014/main" id="{1ABAB4B3-6E7F-4596-800B-B33316BC804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82C8AC4-2EC6-49BA-89D5-74AA9FA7659A}"/>
              </a:ext>
            </a:extLst>
          </p:cNvPr>
          <p:cNvSpPr>
            <a:spLocks noGrp="1"/>
          </p:cNvSpPr>
          <p:nvPr>
            <p:ph type="sldNum" sz="quarter" idx="12"/>
          </p:nvPr>
        </p:nvSpPr>
        <p:spPr/>
        <p:txBody>
          <a:bodyPr/>
          <a:lstStyle/>
          <a:p>
            <a:fld id="{38A4DBA7-1402-427C-8C3F-1BE9B34A38FE}" type="slidenum">
              <a:rPr lang="en-GB" smtClean="0"/>
              <a:t>‹#›</a:t>
            </a:fld>
            <a:endParaRPr lang="en-GB"/>
          </a:p>
        </p:txBody>
      </p:sp>
    </p:spTree>
    <p:extLst>
      <p:ext uri="{BB962C8B-B14F-4D97-AF65-F5344CB8AC3E}">
        <p14:creationId xmlns:p14="http://schemas.microsoft.com/office/powerpoint/2010/main" val="31476272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8780511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1870713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41930639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D3215-3CCD-473C-969D-F892474972B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6587B2-F344-49C3-94BD-F737925E66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B7840E3-114A-43AA-A77D-1FAF582E4C29}"/>
              </a:ext>
            </a:extLst>
          </p:cNvPr>
          <p:cNvSpPr>
            <a:spLocks noGrp="1"/>
          </p:cNvSpPr>
          <p:nvPr>
            <p:ph type="dt" sz="half" idx="10"/>
          </p:nvPr>
        </p:nvSpPr>
        <p:spPr/>
        <p:txBody>
          <a:bodyPr/>
          <a:lstStyle/>
          <a:p>
            <a:fld id="{C0910DE6-09E5-4B7D-872F-719C1FDFFD96}" type="datetimeFigureOut">
              <a:rPr lang="en-US" smtClean="0"/>
              <a:t>6/6/2022</a:t>
            </a:fld>
            <a:endParaRPr lang="en-US"/>
          </a:p>
        </p:txBody>
      </p:sp>
      <p:sp>
        <p:nvSpPr>
          <p:cNvPr id="5" name="Footer Placeholder 4">
            <a:extLst>
              <a:ext uri="{FF2B5EF4-FFF2-40B4-BE49-F238E27FC236}">
                <a16:creationId xmlns:a16="http://schemas.microsoft.com/office/drawing/2014/main" id="{316DE740-09DA-46D3-8722-DE3BE917DD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B3A2EC-5D61-487B-A768-93352EFE8C4F}"/>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31836795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9A017-CB74-47BB-A576-6620F489462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CE7C3D-B0A0-48C2-A994-8C7E6A99E06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CF4115-4207-4058-BC09-26C26B18C4AD}"/>
              </a:ext>
            </a:extLst>
          </p:cNvPr>
          <p:cNvSpPr>
            <a:spLocks noGrp="1"/>
          </p:cNvSpPr>
          <p:nvPr>
            <p:ph type="dt" sz="half" idx="10"/>
          </p:nvPr>
        </p:nvSpPr>
        <p:spPr/>
        <p:txBody>
          <a:bodyPr/>
          <a:lstStyle/>
          <a:p>
            <a:fld id="{C0910DE6-09E5-4B7D-872F-719C1FDFFD96}" type="datetimeFigureOut">
              <a:rPr lang="en-US" smtClean="0"/>
              <a:t>6/6/2022</a:t>
            </a:fld>
            <a:endParaRPr lang="en-US"/>
          </a:p>
        </p:txBody>
      </p:sp>
      <p:sp>
        <p:nvSpPr>
          <p:cNvPr id="5" name="Footer Placeholder 4">
            <a:extLst>
              <a:ext uri="{FF2B5EF4-FFF2-40B4-BE49-F238E27FC236}">
                <a16:creationId xmlns:a16="http://schemas.microsoft.com/office/drawing/2014/main" id="{D4DE9B2F-BFF0-4659-B4C4-2C4BE51341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3E6482-75F8-4AFF-8CAB-800EC7CDB771}"/>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11639720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C96B1-38D7-4CF9-AE64-B5381A9D698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A33E538-7051-4BF9-B2D8-30468DD43F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177F94C-AD78-4BA7-95AB-2CBB6E3C7957}"/>
              </a:ext>
            </a:extLst>
          </p:cNvPr>
          <p:cNvSpPr>
            <a:spLocks noGrp="1"/>
          </p:cNvSpPr>
          <p:nvPr>
            <p:ph type="dt" sz="half" idx="10"/>
          </p:nvPr>
        </p:nvSpPr>
        <p:spPr/>
        <p:txBody>
          <a:bodyPr/>
          <a:lstStyle/>
          <a:p>
            <a:fld id="{C0910DE6-09E5-4B7D-872F-719C1FDFFD96}" type="datetimeFigureOut">
              <a:rPr lang="en-US" smtClean="0"/>
              <a:t>6/6/2022</a:t>
            </a:fld>
            <a:endParaRPr lang="en-US"/>
          </a:p>
        </p:txBody>
      </p:sp>
      <p:sp>
        <p:nvSpPr>
          <p:cNvPr id="5" name="Footer Placeholder 4">
            <a:extLst>
              <a:ext uri="{FF2B5EF4-FFF2-40B4-BE49-F238E27FC236}">
                <a16:creationId xmlns:a16="http://schemas.microsoft.com/office/drawing/2014/main" id="{0903C016-CDEB-4D9E-820C-926739E185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D6052D-79C3-48DB-A4B0-E08E760581FD}"/>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41169032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B3697-611F-4AD1-A0C6-DD73EBF677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09F7A3-A625-4637-9298-7E0C2AB8917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352C4F9-DBD5-4742-89F0-41201970D51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5A99BE3-BB8C-4304-807C-F86D0B5D31F4}"/>
              </a:ext>
            </a:extLst>
          </p:cNvPr>
          <p:cNvSpPr>
            <a:spLocks noGrp="1"/>
          </p:cNvSpPr>
          <p:nvPr>
            <p:ph type="dt" sz="half" idx="10"/>
          </p:nvPr>
        </p:nvSpPr>
        <p:spPr/>
        <p:txBody>
          <a:bodyPr/>
          <a:lstStyle/>
          <a:p>
            <a:fld id="{C0910DE6-09E5-4B7D-872F-719C1FDFFD96}" type="datetimeFigureOut">
              <a:rPr lang="en-US" smtClean="0"/>
              <a:t>6/6/2022</a:t>
            </a:fld>
            <a:endParaRPr lang="en-US"/>
          </a:p>
        </p:txBody>
      </p:sp>
      <p:sp>
        <p:nvSpPr>
          <p:cNvPr id="6" name="Footer Placeholder 5">
            <a:extLst>
              <a:ext uri="{FF2B5EF4-FFF2-40B4-BE49-F238E27FC236}">
                <a16:creationId xmlns:a16="http://schemas.microsoft.com/office/drawing/2014/main" id="{C1445B87-81EA-4EB9-909E-74407C9094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0598EC-C183-4006-B834-1BEBB75DCCE8}"/>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8629070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EC04A-E5CA-4242-98C0-0F30EC64C80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85C79B8-877B-4308-99CD-EE8B9B1143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A16023-1AB4-45B1-B0E8-A4CBA827625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F0FA082-0981-4AA9-8F3B-438067AFEB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0034CD9-7552-4E41-B0FC-CB23E3050F9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EF888E4-E897-4FB2-A907-D26CA1827A43}"/>
              </a:ext>
            </a:extLst>
          </p:cNvPr>
          <p:cNvSpPr>
            <a:spLocks noGrp="1"/>
          </p:cNvSpPr>
          <p:nvPr>
            <p:ph type="dt" sz="half" idx="10"/>
          </p:nvPr>
        </p:nvSpPr>
        <p:spPr/>
        <p:txBody>
          <a:bodyPr/>
          <a:lstStyle/>
          <a:p>
            <a:fld id="{C0910DE6-09E5-4B7D-872F-719C1FDFFD96}" type="datetimeFigureOut">
              <a:rPr lang="en-US" smtClean="0"/>
              <a:t>6/6/2022</a:t>
            </a:fld>
            <a:endParaRPr lang="en-US"/>
          </a:p>
        </p:txBody>
      </p:sp>
      <p:sp>
        <p:nvSpPr>
          <p:cNvPr id="8" name="Footer Placeholder 7">
            <a:extLst>
              <a:ext uri="{FF2B5EF4-FFF2-40B4-BE49-F238E27FC236}">
                <a16:creationId xmlns:a16="http://schemas.microsoft.com/office/drawing/2014/main" id="{FE585C8A-E2F5-447A-AA5D-CC5DD6E3A66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D619FC4-37C5-4D9A-874C-D4A41344A237}"/>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35928347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9DD7A-3C67-4C99-9F1E-3DD9A642015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295DDA3-7AE9-4EC6-99C2-0B3D15793D30}"/>
              </a:ext>
            </a:extLst>
          </p:cNvPr>
          <p:cNvSpPr>
            <a:spLocks noGrp="1"/>
          </p:cNvSpPr>
          <p:nvPr>
            <p:ph type="dt" sz="half" idx="10"/>
          </p:nvPr>
        </p:nvSpPr>
        <p:spPr/>
        <p:txBody>
          <a:bodyPr/>
          <a:lstStyle/>
          <a:p>
            <a:fld id="{C0910DE6-09E5-4B7D-872F-719C1FDFFD96}" type="datetimeFigureOut">
              <a:rPr lang="en-US" smtClean="0"/>
              <a:t>6/6/2022</a:t>
            </a:fld>
            <a:endParaRPr lang="en-US"/>
          </a:p>
        </p:txBody>
      </p:sp>
      <p:sp>
        <p:nvSpPr>
          <p:cNvPr id="4" name="Footer Placeholder 3">
            <a:extLst>
              <a:ext uri="{FF2B5EF4-FFF2-40B4-BE49-F238E27FC236}">
                <a16:creationId xmlns:a16="http://schemas.microsoft.com/office/drawing/2014/main" id="{4E448B91-DCAD-44B8-8E64-A9BCC20F441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0BE80B8-0AF0-4B65-AA2D-B3EA9A4AA01E}"/>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6659215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F0017D-56F8-4FCB-AF44-901C891EF995}"/>
              </a:ext>
            </a:extLst>
          </p:cNvPr>
          <p:cNvSpPr>
            <a:spLocks noGrp="1"/>
          </p:cNvSpPr>
          <p:nvPr>
            <p:ph type="dt" sz="half" idx="10"/>
          </p:nvPr>
        </p:nvSpPr>
        <p:spPr/>
        <p:txBody>
          <a:bodyPr/>
          <a:lstStyle/>
          <a:p>
            <a:fld id="{C0910DE6-09E5-4B7D-872F-719C1FDFFD96}" type="datetimeFigureOut">
              <a:rPr lang="en-US" smtClean="0"/>
              <a:t>6/6/2022</a:t>
            </a:fld>
            <a:endParaRPr lang="en-US"/>
          </a:p>
        </p:txBody>
      </p:sp>
      <p:sp>
        <p:nvSpPr>
          <p:cNvPr id="3" name="Footer Placeholder 2">
            <a:extLst>
              <a:ext uri="{FF2B5EF4-FFF2-40B4-BE49-F238E27FC236}">
                <a16:creationId xmlns:a16="http://schemas.microsoft.com/office/drawing/2014/main" id="{591CA544-7E70-4F7A-BA6A-FB3CB41227A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A36101-D9EC-4FFB-A494-DB4B697C1233}"/>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6905066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D9830-F3FB-4379-BDEA-C0CB626892C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8CD6512-EE74-4E18-967C-664AAD37E76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F39C268-F465-4642-AA41-6E2BF4ACFA9A}"/>
              </a:ext>
            </a:extLst>
          </p:cNvPr>
          <p:cNvSpPr>
            <a:spLocks noGrp="1"/>
          </p:cNvSpPr>
          <p:nvPr>
            <p:ph type="dt" sz="half" idx="10"/>
          </p:nvPr>
        </p:nvSpPr>
        <p:spPr/>
        <p:txBody>
          <a:bodyPr/>
          <a:lstStyle/>
          <a:p>
            <a:fld id="{DA869E0C-A3C5-410A-BF5A-6BE68ED7BF21}" type="datetimeFigureOut">
              <a:rPr lang="en-GB" smtClean="0"/>
              <a:t>06/06/2022</a:t>
            </a:fld>
            <a:endParaRPr lang="en-GB"/>
          </a:p>
        </p:txBody>
      </p:sp>
      <p:sp>
        <p:nvSpPr>
          <p:cNvPr id="5" name="Footer Placeholder 4">
            <a:extLst>
              <a:ext uri="{FF2B5EF4-FFF2-40B4-BE49-F238E27FC236}">
                <a16:creationId xmlns:a16="http://schemas.microsoft.com/office/drawing/2014/main" id="{35B3516D-0471-4A62-A1DA-3005EC7C52C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E129D1B-0BFC-4E08-AECB-5AE2530B9904}"/>
              </a:ext>
            </a:extLst>
          </p:cNvPr>
          <p:cNvSpPr>
            <a:spLocks noGrp="1"/>
          </p:cNvSpPr>
          <p:nvPr>
            <p:ph type="sldNum" sz="quarter" idx="12"/>
          </p:nvPr>
        </p:nvSpPr>
        <p:spPr/>
        <p:txBody>
          <a:bodyPr/>
          <a:lstStyle/>
          <a:p>
            <a:fld id="{38A4DBA7-1402-427C-8C3F-1BE9B34A38FE}" type="slidenum">
              <a:rPr lang="en-GB" smtClean="0"/>
              <a:t>‹#›</a:t>
            </a:fld>
            <a:endParaRPr lang="en-GB"/>
          </a:p>
        </p:txBody>
      </p:sp>
    </p:spTree>
    <p:extLst>
      <p:ext uri="{BB962C8B-B14F-4D97-AF65-F5344CB8AC3E}">
        <p14:creationId xmlns:p14="http://schemas.microsoft.com/office/powerpoint/2010/main" val="33935534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535F2-815C-4931-A1D7-FB7B944C995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D705AC1-6260-443F-9FE4-8C3363D356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90A1A89-46AC-470E-8D39-23C629889A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80C108-13F8-4508-98B5-EBB15F170104}"/>
              </a:ext>
            </a:extLst>
          </p:cNvPr>
          <p:cNvSpPr>
            <a:spLocks noGrp="1"/>
          </p:cNvSpPr>
          <p:nvPr>
            <p:ph type="dt" sz="half" idx="10"/>
          </p:nvPr>
        </p:nvSpPr>
        <p:spPr/>
        <p:txBody>
          <a:bodyPr/>
          <a:lstStyle/>
          <a:p>
            <a:fld id="{C0910DE6-09E5-4B7D-872F-719C1FDFFD96}" type="datetimeFigureOut">
              <a:rPr lang="en-US" smtClean="0"/>
              <a:t>6/6/2022</a:t>
            </a:fld>
            <a:endParaRPr lang="en-US"/>
          </a:p>
        </p:txBody>
      </p:sp>
      <p:sp>
        <p:nvSpPr>
          <p:cNvPr id="6" name="Footer Placeholder 5">
            <a:extLst>
              <a:ext uri="{FF2B5EF4-FFF2-40B4-BE49-F238E27FC236}">
                <a16:creationId xmlns:a16="http://schemas.microsoft.com/office/drawing/2014/main" id="{66E8F35F-7290-40EA-A1A1-4FC7DEE388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D6EE4C-377A-4A48-9B3E-4B4766692BD5}"/>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203106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5D04E-A2F6-41FE-B415-D31AB049952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7B375AF-8780-499F-BF79-94DEE3A17E0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8D812EC-82DC-4452-964E-576B6D2EF5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4550800-AA3F-4D57-B823-D8A50D728A30}"/>
              </a:ext>
            </a:extLst>
          </p:cNvPr>
          <p:cNvSpPr>
            <a:spLocks noGrp="1"/>
          </p:cNvSpPr>
          <p:nvPr>
            <p:ph type="dt" sz="half" idx="10"/>
          </p:nvPr>
        </p:nvSpPr>
        <p:spPr/>
        <p:txBody>
          <a:bodyPr/>
          <a:lstStyle/>
          <a:p>
            <a:fld id="{C0910DE6-09E5-4B7D-872F-719C1FDFFD96}" type="datetimeFigureOut">
              <a:rPr lang="en-US" smtClean="0"/>
              <a:t>6/6/2022</a:t>
            </a:fld>
            <a:endParaRPr lang="en-US"/>
          </a:p>
        </p:txBody>
      </p:sp>
      <p:sp>
        <p:nvSpPr>
          <p:cNvPr id="6" name="Footer Placeholder 5">
            <a:extLst>
              <a:ext uri="{FF2B5EF4-FFF2-40B4-BE49-F238E27FC236}">
                <a16:creationId xmlns:a16="http://schemas.microsoft.com/office/drawing/2014/main" id="{54922370-7554-4B69-B6B5-E5320F1030D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E7E395-805C-41B1-81FC-AD20E3053418}"/>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14991307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E32A-703D-450E-8B6C-6B7506EC922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718F391-87FA-45D5-8908-2CC15392D41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261FCF-827C-407D-8E76-1365CADBB1BA}"/>
              </a:ext>
            </a:extLst>
          </p:cNvPr>
          <p:cNvSpPr>
            <a:spLocks noGrp="1"/>
          </p:cNvSpPr>
          <p:nvPr>
            <p:ph type="dt" sz="half" idx="10"/>
          </p:nvPr>
        </p:nvSpPr>
        <p:spPr/>
        <p:txBody>
          <a:bodyPr/>
          <a:lstStyle/>
          <a:p>
            <a:fld id="{C0910DE6-09E5-4B7D-872F-719C1FDFFD96}" type="datetimeFigureOut">
              <a:rPr lang="en-US" smtClean="0"/>
              <a:t>6/6/2022</a:t>
            </a:fld>
            <a:endParaRPr lang="en-US"/>
          </a:p>
        </p:txBody>
      </p:sp>
      <p:sp>
        <p:nvSpPr>
          <p:cNvPr id="5" name="Footer Placeholder 4">
            <a:extLst>
              <a:ext uri="{FF2B5EF4-FFF2-40B4-BE49-F238E27FC236}">
                <a16:creationId xmlns:a16="http://schemas.microsoft.com/office/drawing/2014/main" id="{CA1F8DA7-2FFB-4A19-A005-8BDDC64F40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5A5613-0F95-4DA4-8D59-E6C38E6F5217}"/>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379088259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4219444-8AA2-4A52-B3D6-0C97317D806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D62CE21-B4F9-45DF-9A7A-151AA940242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BFA54A-773E-4137-B0BA-E95AA1529F7B}"/>
              </a:ext>
            </a:extLst>
          </p:cNvPr>
          <p:cNvSpPr>
            <a:spLocks noGrp="1"/>
          </p:cNvSpPr>
          <p:nvPr>
            <p:ph type="dt" sz="half" idx="10"/>
          </p:nvPr>
        </p:nvSpPr>
        <p:spPr/>
        <p:txBody>
          <a:bodyPr/>
          <a:lstStyle/>
          <a:p>
            <a:fld id="{C0910DE6-09E5-4B7D-872F-719C1FDFFD96}" type="datetimeFigureOut">
              <a:rPr lang="en-US" smtClean="0"/>
              <a:t>6/6/2022</a:t>
            </a:fld>
            <a:endParaRPr lang="en-US"/>
          </a:p>
        </p:txBody>
      </p:sp>
      <p:sp>
        <p:nvSpPr>
          <p:cNvPr id="5" name="Footer Placeholder 4">
            <a:extLst>
              <a:ext uri="{FF2B5EF4-FFF2-40B4-BE49-F238E27FC236}">
                <a16:creationId xmlns:a16="http://schemas.microsoft.com/office/drawing/2014/main" id="{FFA59609-48CD-413A-821E-F160741D8D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3F8D2C-989B-4F4A-94BF-F78ABF44C779}"/>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14176379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9AD23-78C3-44BE-BED0-18158297903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D2557BB-6D4D-4F84-A0A1-A67A449E644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025087BB-2C79-41AA-B155-2C5DE09DD3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B0CBB9AA-0AC2-4D4D-991D-703623C763AE}"/>
              </a:ext>
            </a:extLst>
          </p:cNvPr>
          <p:cNvSpPr>
            <a:spLocks noGrp="1"/>
          </p:cNvSpPr>
          <p:nvPr>
            <p:ph type="dt" sz="half" idx="10"/>
          </p:nvPr>
        </p:nvSpPr>
        <p:spPr/>
        <p:txBody>
          <a:bodyPr/>
          <a:lstStyle/>
          <a:p>
            <a:fld id="{DA869E0C-A3C5-410A-BF5A-6BE68ED7BF21}" type="datetimeFigureOut">
              <a:rPr lang="en-GB" smtClean="0"/>
              <a:t>06/06/2022</a:t>
            </a:fld>
            <a:endParaRPr lang="en-GB"/>
          </a:p>
        </p:txBody>
      </p:sp>
      <p:sp>
        <p:nvSpPr>
          <p:cNvPr id="6" name="Footer Placeholder 5">
            <a:extLst>
              <a:ext uri="{FF2B5EF4-FFF2-40B4-BE49-F238E27FC236}">
                <a16:creationId xmlns:a16="http://schemas.microsoft.com/office/drawing/2014/main" id="{74BC95D5-B057-4FDB-8E41-CFCB68B0BFB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30674CC-8924-443B-BB09-BF6E4955704E}"/>
              </a:ext>
            </a:extLst>
          </p:cNvPr>
          <p:cNvSpPr>
            <a:spLocks noGrp="1"/>
          </p:cNvSpPr>
          <p:nvPr>
            <p:ph type="sldNum" sz="quarter" idx="12"/>
          </p:nvPr>
        </p:nvSpPr>
        <p:spPr/>
        <p:txBody>
          <a:bodyPr/>
          <a:lstStyle/>
          <a:p>
            <a:fld id="{38A4DBA7-1402-427C-8C3F-1BE9B34A38FE}" type="slidenum">
              <a:rPr lang="en-GB" smtClean="0"/>
              <a:t>‹#›</a:t>
            </a:fld>
            <a:endParaRPr lang="en-GB"/>
          </a:p>
        </p:txBody>
      </p:sp>
    </p:spTree>
    <p:extLst>
      <p:ext uri="{BB962C8B-B14F-4D97-AF65-F5344CB8AC3E}">
        <p14:creationId xmlns:p14="http://schemas.microsoft.com/office/powerpoint/2010/main" val="5768139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256FB-1847-4CFA-A6B8-0A9FADA1915E}"/>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BB10CD0-F63D-4F2F-874A-464486BAE63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AD34525-4A22-445B-9C18-FEC0CEF46D9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156C859-9F12-4BC6-A0F9-6F60F9B16EF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A84CCD3-D8C0-421A-A3C7-175057FE0A8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2095A35-FFF3-4FE2-B9C3-A8DF7DA647E2}"/>
              </a:ext>
            </a:extLst>
          </p:cNvPr>
          <p:cNvSpPr>
            <a:spLocks noGrp="1"/>
          </p:cNvSpPr>
          <p:nvPr>
            <p:ph type="dt" sz="half" idx="10"/>
          </p:nvPr>
        </p:nvSpPr>
        <p:spPr/>
        <p:txBody>
          <a:bodyPr/>
          <a:lstStyle/>
          <a:p>
            <a:fld id="{DA869E0C-A3C5-410A-BF5A-6BE68ED7BF21}" type="datetimeFigureOut">
              <a:rPr lang="en-GB" smtClean="0"/>
              <a:t>06/06/2022</a:t>
            </a:fld>
            <a:endParaRPr lang="en-GB"/>
          </a:p>
        </p:txBody>
      </p:sp>
      <p:sp>
        <p:nvSpPr>
          <p:cNvPr id="8" name="Footer Placeholder 7">
            <a:extLst>
              <a:ext uri="{FF2B5EF4-FFF2-40B4-BE49-F238E27FC236}">
                <a16:creationId xmlns:a16="http://schemas.microsoft.com/office/drawing/2014/main" id="{36EA9B5E-AF47-4D40-AE7D-CB27A02BA8CC}"/>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D4993EC-0D33-488C-9013-F33A9D3C35FF}"/>
              </a:ext>
            </a:extLst>
          </p:cNvPr>
          <p:cNvSpPr>
            <a:spLocks noGrp="1"/>
          </p:cNvSpPr>
          <p:nvPr>
            <p:ph type="sldNum" sz="quarter" idx="12"/>
          </p:nvPr>
        </p:nvSpPr>
        <p:spPr/>
        <p:txBody>
          <a:bodyPr/>
          <a:lstStyle/>
          <a:p>
            <a:fld id="{38A4DBA7-1402-427C-8C3F-1BE9B34A38FE}" type="slidenum">
              <a:rPr lang="en-GB" smtClean="0"/>
              <a:t>‹#›</a:t>
            </a:fld>
            <a:endParaRPr lang="en-GB"/>
          </a:p>
        </p:txBody>
      </p:sp>
    </p:spTree>
    <p:extLst>
      <p:ext uri="{BB962C8B-B14F-4D97-AF65-F5344CB8AC3E}">
        <p14:creationId xmlns:p14="http://schemas.microsoft.com/office/powerpoint/2010/main" val="3421912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78D4F-8C77-4ED7-98D3-88C51C768D3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045783F1-0F7E-494B-8F8B-2607FBFAB2EC}"/>
              </a:ext>
            </a:extLst>
          </p:cNvPr>
          <p:cNvSpPr>
            <a:spLocks noGrp="1"/>
          </p:cNvSpPr>
          <p:nvPr>
            <p:ph type="dt" sz="half" idx="10"/>
          </p:nvPr>
        </p:nvSpPr>
        <p:spPr/>
        <p:txBody>
          <a:bodyPr/>
          <a:lstStyle/>
          <a:p>
            <a:fld id="{DA869E0C-A3C5-410A-BF5A-6BE68ED7BF21}" type="datetimeFigureOut">
              <a:rPr lang="en-GB" smtClean="0"/>
              <a:t>06/06/2022</a:t>
            </a:fld>
            <a:endParaRPr lang="en-GB"/>
          </a:p>
        </p:txBody>
      </p:sp>
      <p:sp>
        <p:nvSpPr>
          <p:cNvPr id="4" name="Footer Placeholder 3">
            <a:extLst>
              <a:ext uri="{FF2B5EF4-FFF2-40B4-BE49-F238E27FC236}">
                <a16:creationId xmlns:a16="http://schemas.microsoft.com/office/drawing/2014/main" id="{FDDE731D-F819-49E4-8176-D2AEFC33346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9273F38-53F3-48CB-BE01-CE21E8A95022}"/>
              </a:ext>
            </a:extLst>
          </p:cNvPr>
          <p:cNvSpPr>
            <a:spLocks noGrp="1"/>
          </p:cNvSpPr>
          <p:nvPr>
            <p:ph type="sldNum" sz="quarter" idx="12"/>
          </p:nvPr>
        </p:nvSpPr>
        <p:spPr/>
        <p:txBody>
          <a:bodyPr/>
          <a:lstStyle/>
          <a:p>
            <a:fld id="{38A4DBA7-1402-427C-8C3F-1BE9B34A38FE}" type="slidenum">
              <a:rPr lang="en-GB" smtClean="0"/>
              <a:t>‹#›</a:t>
            </a:fld>
            <a:endParaRPr lang="en-GB"/>
          </a:p>
        </p:txBody>
      </p:sp>
    </p:spTree>
    <p:extLst>
      <p:ext uri="{BB962C8B-B14F-4D97-AF65-F5344CB8AC3E}">
        <p14:creationId xmlns:p14="http://schemas.microsoft.com/office/powerpoint/2010/main" val="1780327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2A05A54-5A8B-47EA-A1F7-8A9E14C4321D}"/>
              </a:ext>
            </a:extLst>
          </p:cNvPr>
          <p:cNvSpPr>
            <a:spLocks noGrp="1"/>
          </p:cNvSpPr>
          <p:nvPr>
            <p:ph type="dt" sz="half" idx="10"/>
          </p:nvPr>
        </p:nvSpPr>
        <p:spPr/>
        <p:txBody>
          <a:bodyPr/>
          <a:lstStyle/>
          <a:p>
            <a:fld id="{DA869E0C-A3C5-410A-BF5A-6BE68ED7BF21}" type="datetimeFigureOut">
              <a:rPr lang="en-GB" smtClean="0"/>
              <a:t>06/06/2022</a:t>
            </a:fld>
            <a:endParaRPr lang="en-GB"/>
          </a:p>
        </p:txBody>
      </p:sp>
      <p:sp>
        <p:nvSpPr>
          <p:cNvPr id="3" name="Footer Placeholder 2">
            <a:extLst>
              <a:ext uri="{FF2B5EF4-FFF2-40B4-BE49-F238E27FC236}">
                <a16:creationId xmlns:a16="http://schemas.microsoft.com/office/drawing/2014/main" id="{D34BC38C-8B7E-437B-A194-33AAE363A26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4C27DF26-D5D9-475E-8192-66542152AE6C}"/>
              </a:ext>
            </a:extLst>
          </p:cNvPr>
          <p:cNvSpPr>
            <a:spLocks noGrp="1"/>
          </p:cNvSpPr>
          <p:nvPr>
            <p:ph type="sldNum" sz="quarter" idx="12"/>
          </p:nvPr>
        </p:nvSpPr>
        <p:spPr/>
        <p:txBody>
          <a:bodyPr/>
          <a:lstStyle/>
          <a:p>
            <a:fld id="{38A4DBA7-1402-427C-8C3F-1BE9B34A38FE}" type="slidenum">
              <a:rPr lang="en-GB" smtClean="0"/>
              <a:t>‹#›</a:t>
            </a:fld>
            <a:endParaRPr lang="en-GB"/>
          </a:p>
        </p:txBody>
      </p:sp>
    </p:spTree>
    <p:extLst>
      <p:ext uri="{BB962C8B-B14F-4D97-AF65-F5344CB8AC3E}">
        <p14:creationId xmlns:p14="http://schemas.microsoft.com/office/powerpoint/2010/main" val="2511878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5CA9B-5358-495B-94FC-3EC1E11402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C71BD0D-85C6-4A4A-9FBF-AE279C21517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564C5BF-66D5-45B0-AFDC-F946133B11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DA353CC-435D-4339-883A-94E0BE3C4310}"/>
              </a:ext>
            </a:extLst>
          </p:cNvPr>
          <p:cNvSpPr>
            <a:spLocks noGrp="1"/>
          </p:cNvSpPr>
          <p:nvPr>
            <p:ph type="dt" sz="half" idx="10"/>
          </p:nvPr>
        </p:nvSpPr>
        <p:spPr/>
        <p:txBody>
          <a:bodyPr/>
          <a:lstStyle/>
          <a:p>
            <a:fld id="{DA869E0C-A3C5-410A-BF5A-6BE68ED7BF21}" type="datetimeFigureOut">
              <a:rPr lang="en-GB" smtClean="0"/>
              <a:t>06/06/2022</a:t>
            </a:fld>
            <a:endParaRPr lang="en-GB"/>
          </a:p>
        </p:txBody>
      </p:sp>
      <p:sp>
        <p:nvSpPr>
          <p:cNvPr id="6" name="Footer Placeholder 5">
            <a:extLst>
              <a:ext uri="{FF2B5EF4-FFF2-40B4-BE49-F238E27FC236}">
                <a16:creationId xmlns:a16="http://schemas.microsoft.com/office/drawing/2014/main" id="{A1C97730-B7AE-48BB-93CE-C1DAC9D545D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7982570-3BFB-4B40-9994-8E9121C43F49}"/>
              </a:ext>
            </a:extLst>
          </p:cNvPr>
          <p:cNvSpPr>
            <a:spLocks noGrp="1"/>
          </p:cNvSpPr>
          <p:nvPr>
            <p:ph type="sldNum" sz="quarter" idx="12"/>
          </p:nvPr>
        </p:nvSpPr>
        <p:spPr/>
        <p:txBody>
          <a:bodyPr/>
          <a:lstStyle/>
          <a:p>
            <a:fld id="{38A4DBA7-1402-427C-8C3F-1BE9B34A38FE}" type="slidenum">
              <a:rPr lang="en-GB" smtClean="0"/>
              <a:t>‹#›</a:t>
            </a:fld>
            <a:endParaRPr lang="en-GB"/>
          </a:p>
        </p:txBody>
      </p:sp>
    </p:spTree>
    <p:extLst>
      <p:ext uri="{BB962C8B-B14F-4D97-AF65-F5344CB8AC3E}">
        <p14:creationId xmlns:p14="http://schemas.microsoft.com/office/powerpoint/2010/main" val="2786427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EA0473-7B30-4A5A-BA06-1B5AEEF44C6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B24E70F1-FF2F-4F4E-B1EF-FE28541190F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86A241C-366F-4448-B2ED-F2ED2D469A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0E663F5-C85B-4D75-8389-6D47315E1C42}"/>
              </a:ext>
            </a:extLst>
          </p:cNvPr>
          <p:cNvSpPr>
            <a:spLocks noGrp="1"/>
          </p:cNvSpPr>
          <p:nvPr>
            <p:ph type="dt" sz="half" idx="10"/>
          </p:nvPr>
        </p:nvSpPr>
        <p:spPr/>
        <p:txBody>
          <a:bodyPr/>
          <a:lstStyle/>
          <a:p>
            <a:fld id="{DA869E0C-A3C5-410A-BF5A-6BE68ED7BF21}" type="datetimeFigureOut">
              <a:rPr lang="en-GB" smtClean="0"/>
              <a:t>06/06/2022</a:t>
            </a:fld>
            <a:endParaRPr lang="en-GB"/>
          </a:p>
        </p:txBody>
      </p:sp>
      <p:sp>
        <p:nvSpPr>
          <p:cNvPr id="6" name="Footer Placeholder 5">
            <a:extLst>
              <a:ext uri="{FF2B5EF4-FFF2-40B4-BE49-F238E27FC236}">
                <a16:creationId xmlns:a16="http://schemas.microsoft.com/office/drawing/2014/main" id="{7C73BADE-5F77-4252-8DD5-BD450EB4355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AFE2A78-0FF0-482F-81C0-564A6C761059}"/>
              </a:ext>
            </a:extLst>
          </p:cNvPr>
          <p:cNvSpPr>
            <a:spLocks noGrp="1"/>
          </p:cNvSpPr>
          <p:nvPr>
            <p:ph type="sldNum" sz="quarter" idx="12"/>
          </p:nvPr>
        </p:nvSpPr>
        <p:spPr/>
        <p:txBody>
          <a:bodyPr/>
          <a:lstStyle/>
          <a:p>
            <a:fld id="{38A4DBA7-1402-427C-8C3F-1BE9B34A38FE}" type="slidenum">
              <a:rPr lang="en-GB" smtClean="0"/>
              <a:t>‹#›</a:t>
            </a:fld>
            <a:endParaRPr lang="en-GB"/>
          </a:p>
        </p:txBody>
      </p:sp>
    </p:spTree>
    <p:extLst>
      <p:ext uri="{BB962C8B-B14F-4D97-AF65-F5344CB8AC3E}">
        <p14:creationId xmlns:p14="http://schemas.microsoft.com/office/powerpoint/2010/main" val="3084203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8525772-2241-4AB4-93B6-CBC04388A6B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F4D8E0E-3960-43BF-8A39-6F5F55E857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44E7E10-51A8-47D5-9BF5-3FA0058B854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869E0C-A3C5-410A-BF5A-6BE68ED7BF21}" type="datetimeFigureOut">
              <a:rPr lang="en-GB" smtClean="0"/>
              <a:t>06/06/2022</a:t>
            </a:fld>
            <a:endParaRPr lang="en-GB"/>
          </a:p>
        </p:txBody>
      </p:sp>
      <p:sp>
        <p:nvSpPr>
          <p:cNvPr id="5" name="Footer Placeholder 4">
            <a:extLst>
              <a:ext uri="{FF2B5EF4-FFF2-40B4-BE49-F238E27FC236}">
                <a16:creationId xmlns:a16="http://schemas.microsoft.com/office/drawing/2014/main" id="{B44D1356-47B3-4FE3-98B5-0F7884934A0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BDA81FB0-A5DF-401F-AC3F-2D3A708F203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A4DBA7-1402-427C-8C3F-1BE9B34A38FE}" type="slidenum">
              <a:rPr lang="en-GB" smtClean="0"/>
              <a:t>‹#›</a:t>
            </a:fld>
            <a:endParaRPr lang="en-GB"/>
          </a:p>
        </p:txBody>
      </p:sp>
    </p:spTree>
    <p:extLst>
      <p:ext uri="{BB962C8B-B14F-4D97-AF65-F5344CB8AC3E}">
        <p14:creationId xmlns:p14="http://schemas.microsoft.com/office/powerpoint/2010/main" val="3084507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6/6/2022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a:p>
        </p:txBody>
      </p:sp>
    </p:spTree>
    <p:extLst>
      <p:ext uri="{BB962C8B-B14F-4D97-AF65-F5344CB8AC3E}">
        <p14:creationId xmlns:p14="http://schemas.microsoft.com/office/powerpoint/2010/main" val="29357402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C08222-6E9E-4776-937A-F08821DC0E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E1592E7-DAF2-4274-A74F-704FB694A35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33127A-D369-4FE2-8F56-CC2EDB79DF0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910DE6-09E5-4B7D-872F-719C1FDFFD96}" type="datetimeFigureOut">
              <a:rPr lang="en-US" smtClean="0"/>
              <a:t>6/6/2022</a:t>
            </a:fld>
            <a:endParaRPr lang="en-US"/>
          </a:p>
        </p:txBody>
      </p:sp>
      <p:sp>
        <p:nvSpPr>
          <p:cNvPr id="5" name="Footer Placeholder 4">
            <a:extLst>
              <a:ext uri="{FF2B5EF4-FFF2-40B4-BE49-F238E27FC236}">
                <a16:creationId xmlns:a16="http://schemas.microsoft.com/office/drawing/2014/main" id="{B91927AF-2A32-42CB-9ABC-85BBF24F39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728EB8E-DD8B-4B91-9664-9C92AFC39F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A4587A-6C08-4804-98FB-036F72FF1448}" type="slidenum">
              <a:rPr lang="en-US" smtClean="0"/>
              <a:t>‹#›</a:t>
            </a:fld>
            <a:endParaRPr lang="en-US"/>
          </a:p>
        </p:txBody>
      </p:sp>
    </p:spTree>
    <p:extLst>
      <p:ext uri="{BB962C8B-B14F-4D97-AF65-F5344CB8AC3E}">
        <p14:creationId xmlns:p14="http://schemas.microsoft.com/office/powerpoint/2010/main" val="258676434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4.png"/><Relationship Id="rId11" Type="http://schemas.openxmlformats.org/officeDocument/2006/relationships/hyperlink" Target="http://creativecommons.org/licenses/by-nc/4.0/" TargetMode="External"/><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0.jpeg"/><Relationship Id="rId7"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hyperlink" Target="http://creativecommons.org/licenses/by-nc/4.0/" TargetMode="External"/><Relationship Id="rId4" Type="http://schemas.openxmlformats.org/officeDocument/2006/relationships/image" Target="../media/image21.png"/><Relationship Id="rId9" Type="http://schemas.openxmlformats.org/officeDocument/2006/relationships/image" Target="../media/image8.svg"/></Relationships>
</file>

<file path=ppt/slides/_rels/slide11.xml.rels><?xml version="1.0" encoding="UTF-8" standalone="yes"?>
<Relationships xmlns="http://schemas.openxmlformats.org/package/2006/relationships"><Relationship Id="rId3" Type="http://schemas.openxmlformats.org/officeDocument/2006/relationships/image" Target="../media/image25.gif"/><Relationship Id="rId7" Type="http://schemas.openxmlformats.org/officeDocument/2006/relationships/hyperlink" Target="http://creativecommons.org/licenses/by-nc/4.0/"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hyperlink" Target="http://creativecommons.org/licenses/by-nc/4.0/"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hyperlink" Target="http://creativecommons.org/licenses/by-nc/4.0/" TargetMode="External"/><Relationship Id="rId2" Type="http://schemas.openxmlformats.org/officeDocument/2006/relationships/notesSlide" Target="../notesSlides/notesSlide11.xml"/><Relationship Id="rId1" Type="http://schemas.openxmlformats.org/officeDocument/2006/relationships/slideLayout" Target="../slideLayouts/slideLayout29.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8" Type="http://schemas.openxmlformats.org/officeDocument/2006/relationships/hyperlink" Target="http://creativecommons.org/licenses/by-nc/4.0/" TargetMode="External"/><Relationship Id="rId3" Type="http://schemas.openxmlformats.org/officeDocument/2006/relationships/image" Target="../media/image12.png"/><Relationship Id="rId7" Type="http://schemas.openxmlformats.org/officeDocument/2006/relationships/image" Target="../media/image8.sv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30.gif"/><Relationship Id="rId4" Type="http://schemas.openxmlformats.org/officeDocument/2006/relationships/image" Target="../media/image29.gif"/></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hyperlink" Target="http://creativecommons.org/licenses/by-nc/4.0/"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32.gif"/></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hyperlink" Target="http://creativecommons.org/licenses/by-nc/4.0/"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34.jpeg"/></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hyperlink" Target="http://creativecommons.org/licenses/by-nc/4.0/" TargetMode="External"/><Relationship Id="rId2" Type="http://schemas.openxmlformats.org/officeDocument/2006/relationships/notesSlide" Target="../notesSlides/notesSlide15.xml"/><Relationship Id="rId1" Type="http://schemas.openxmlformats.org/officeDocument/2006/relationships/slideLayout" Target="../slideLayouts/slideLayout18.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hyperlink" Target="https://forms.office.com/r/weLJL91zi9"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18.xml"/><Relationship Id="rId4" Type="http://schemas.openxmlformats.org/officeDocument/2006/relationships/hyperlink" Target="http://creativecommons.org/licenses/by-nc/4.0/"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hyperlink" Target="http://creativecommons.org/licenses/by-nc/4.0/" TargetMode="External"/><Relationship Id="rId5" Type="http://schemas.openxmlformats.org/officeDocument/2006/relationships/image" Target="../media/image8.sv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jpeg"/><Relationship Id="rId1" Type="http://schemas.openxmlformats.org/officeDocument/2006/relationships/slideLayout" Target="../slideLayouts/slideLayout7.xml"/><Relationship Id="rId5" Type="http://schemas.openxmlformats.org/officeDocument/2006/relationships/hyperlink" Target="http://creativecommons.org/licenses/by-nc/4.0/" TargetMode="External"/><Relationship Id="rId4" Type="http://schemas.openxmlformats.org/officeDocument/2006/relationships/image" Target="../media/image8.sv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creativecommons.org/licenses/by-nc/4.0/" TargetMode="External"/><Relationship Id="rId5" Type="http://schemas.openxmlformats.org/officeDocument/2006/relationships/image" Target="../media/image8.sv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creativecommons.org/licenses/by-nc/4.0/" TargetMode="External"/><Relationship Id="rId5" Type="http://schemas.openxmlformats.org/officeDocument/2006/relationships/image" Target="../media/image8.sv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hyperlink" Target="http://creativecommons.org/licenses/by-nc/4.0/"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creativecommons.org/licenses/by-nc/4.0/" TargetMode="External"/><Relationship Id="rId5" Type="http://schemas.openxmlformats.org/officeDocument/2006/relationships/image" Target="../media/image8.sv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17.png"/><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3.png"/><Relationship Id="rId4" Type="http://schemas.openxmlformats.org/officeDocument/2006/relationships/image" Target="../media/image18.png"/><Relationship Id="rId9" Type="http://schemas.openxmlformats.org/officeDocument/2006/relationships/hyperlink" Target="http://creativecommons.org/licenses/by-nc/4.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8A73E779-F8C2-4611-AE1E-A955E3214CB2}"/>
              </a:ext>
            </a:extLst>
          </p:cNvPr>
          <p:cNvSpPr txBox="1"/>
          <p:nvPr/>
        </p:nvSpPr>
        <p:spPr>
          <a:xfrm>
            <a:off x="2854748" y="-26044"/>
            <a:ext cx="6897416" cy="612344"/>
          </a:xfrm>
          <a:prstGeom prst="rect">
            <a:avLst/>
          </a:prstGeom>
        </p:spPr>
        <p:txBody>
          <a:bodyPr rot="0" spcFirstLastPara="0" vert="horz" lIns="91440" tIns="45720" rIns="91440" bIns="4572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2600" b="0" i="0" u="none" strike="noStrike" kern="1200" cap="none" spc="0" normalizeH="0" baseline="0" noProof="0">
                <a:ln>
                  <a:noFill/>
                </a:ln>
                <a:solidFill>
                  <a:prstClr val="black"/>
                </a:solidFill>
                <a:effectLst/>
                <a:uLnTx/>
                <a:uFillTx/>
                <a:latin typeface="Candara" panose="020E0502030303020204" pitchFamily="34" charset="0"/>
                <a:ea typeface="+mn-ea"/>
                <a:cs typeface="+mn-cs"/>
              </a:rPr>
              <a:t>Chapter 4 – Power units and smart power</a:t>
            </a:r>
            <a:endParaRPr kumimoji="0" lang="en-US" sz="2600" b="0" i="0" u="none" strike="noStrike" kern="1200" cap="none" spc="0" normalizeH="0" baseline="0" noProof="0">
              <a:ln>
                <a:noFill/>
              </a:ln>
              <a:solidFill>
                <a:prstClr val="black"/>
              </a:solidFill>
              <a:effectLst/>
              <a:uLnTx/>
              <a:uFillTx/>
              <a:latin typeface="Candara" panose="020E0502030303020204" pitchFamily="34" charset="0"/>
              <a:ea typeface="+mn-ea"/>
              <a:cs typeface="Calibri"/>
            </a:endParaRPr>
          </a:p>
        </p:txBody>
      </p:sp>
      <p:sp>
        <p:nvSpPr>
          <p:cNvPr id="37" name="Rectangle: Rounded Corners 36">
            <a:extLst>
              <a:ext uri="{FF2B5EF4-FFF2-40B4-BE49-F238E27FC236}">
                <a16:creationId xmlns:a16="http://schemas.microsoft.com/office/drawing/2014/main" id="{8D94F89E-913E-D75D-4047-04174CB91510}"/>
              </a:ext>
            </a:extLst>
          </p:cNvPr>
          <p:cNvSpPr/>
          <p:nvPr/>
        </p:nvSpPr>
        <p:spPr>
          <a:xfrm>
            <a:off x="6009553" y="3243936"/>
            <a:ext cx="5643230" cy="3306347"/>
          </a:xfrm>
          <a:prstGeom prst="roundRect">
            <a:avLst/>
          </a:prstGeom>
          <a:gradFill>
            <a:gsLst>
              <a:gs pos="0">
                <a:schemeClr val="accent6">
                  <a:lumMod val="40000"/>
                  <a:lumOff val="60000"/>
                </a:schemeClr>
              </a:gs>
              <a:gs pos="54000">
                <a:schemeClr val="accent1">
                  <a:lumMod val="5000"/>
                  <a:lumOff val="95000"/>
                  <a:alpha val="81000"/>
                </a:schemeClr>
              </a:gs>
              <a:gs pos="100000">
                <a:schemeClr val="accent6">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38" name="Rectangle: Rounded Corners 37">
            <a:extLst>
              <a:ext uri="{FF2B5EF4-FFF2-40B4-BE49-F238E27FC236}">
                <a16:creationId xmlns:a16="http://schemas.microsoft.com/office/drawing/2014/main" id="{3B8BDB9D-282B-9FDD-A856-48D5E0361896}"/>
              </a:ext>
            </a:extLst>
          </p:cNvPr>
          <p:cNvSpPr/>
          <p:nvPr/>
        </p:nvSpPr>
        <p:spPr>
          <a:xfrm>
            <a:off x="586766" y="3245852"/>
            <a:ext cx="5180543" cy="3332550"/>
          </a:xfrm>
          <a:prstGeom prst="roundRect">
            <a:avLst/>
          </a:prstGeom>
          <a:gradFill>
            <a:gsLst>
              <a:gs pos="0">
                <a:schemeClr val="accent4">
                  <a:lumMod val="40000"/>
                  <a:lumOff val="60000"/>
                </a:schemeClr>
              </a:gs>
              <a:gs pos="54000">
                <a:schemeClr val="accent1">
                  <a:lumMod val="5000"/>
                  <a:lumOff val="95000"/>
                  <a:alpha val="81000"/>
                </a:schemeClr>
              </a:gs>
              <a:gs pos="100000">
                <a:schemeClr val="accent4">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39" name="Rectangle: Rounded Corners 38">
            <a:extLst>
              <a:ext uri="{FF2B5EF4-FFF2-40B4-BE49-F238E27FC236}">
                <a16:creationId xmlns:a16="http://schemas.microsoft.com/office/drawing/2014/main" id="{C5B9EBA0-E5E8-483B-3F73-F4D42FB40FA9}"/>
              </a:ext>
            </a:extLst>
          </p:cNvPr>
          <p:cNvSpPr/>
          <p:nvPr/>
        </p:nvSpPr>
        <p:spPr>
          <a:xfrm>
            <a:off x="550347" y="721336"/>
            <a:ext cx="11070341" cy="2461916"/>
          </a:xfrm>
          <a:prstGeom prst="roundRect">
            <a:avLst/>
          </a:prstGeom>
          <a:gradFill>
            <a:gsLst>
              <a:gs pos="0">
                <a:schemeClr val="accent5">
                  <a:lumMod val="60000"/>
                  <a:lumOff val="40000"/>
                  <a:alpha val="80000"/>
                </a:schemeClr>
              </a:gs>
              <a:gs pos="54000">
                <a:schemeClr val="accent1">
                  <a:lumMod val="5000"/>
                  <a:lumOff val="95000"/>
                  <a:alpha val="81000"/>
                </a:schemeClr>
              </a:gs>
              <a:gs pos="100000">
                <a:schemeClr val="accent5">
                  <a:lumMod val="60000"/>
                  <a:lumOff val="40000"/>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40" name="TextBox 39">
            <a:extLst>
              <a:ext uri="{FF2B5EF4-FFF2-40B4-BE49-F238E27FC236}">
                <a16:creationId xmlns:a16="http://schemas.microsoft.com/office/drawing/2014/main" id="{1971A8C1-96EE-DBCF-077E-4DF0A230B84D}"/>
              </a:ext>
            </a:extLst>
          </p:cNvPr>
          <p:cNvSpPr txBox="1"/>
          <p:nvPr/>
        </p:nvSpPr>
        <p:spPr>
          <a:xfrm>
            <a:off x="3467287" y="2508621"/>
            <a:ext cx="1552575" cy="461665"/>
          </a:xfrm>
          <a:prstGeom prst="rect">
            <a:avLst/>
          </a:prstGeom>
          <a:noFill/>
        </p:spPr>
        <p:txBody>
          <a:bodyPr wrap="square" rtlCol="0">
            <a:spAutoFit/>
          </a:bodyPr>
          <a:lstStyle/>
          <a:p>
            <a:pPr algn="ctr"/>
            <a:r>
              <a:rPr lang="en-GB" sz="2400">
                <a:latin typeface="Candara" panose="020E0502030303020204" pitchFamily="34" charset="0"/>
              </a:rPr>
              <a:t>units</a:t>
            </a:r>
          </a:p>
        </p:txBody>
      </p:sp>
      <p:sp>
        <p:nvSpPr>
          <p:cNvPr id="41" name="TextBox 40">
            <a:extLst>
              <a:ext uri="{FF2B5EF4-FFF2-40B4-BE49-F238E27FC236}">
                <a16:creationId xmlns:a16="http://schemas.microsoft.com/office/drawing/2014/main" id="{735F4DFF-DDD5-C59A-0560-41DB6EFD09E0}"/>
              </a:ext>
            </a:extLst>
          </p:cNvPr>
          <p:cNvSpPr txBox="1"/>
          <p:nvPr/>
        </p:nvSpPr>
        <p:spPr>
          <a:xfrm>
            <a:off x="4429885" y="779014"/>
            <a:ext cx="1552575" cy="461665"/>
          </a:xfrm>
          <a:prstGeom prst="rect">
            <a:avLst/>
          </a:prstGeom>
          <a:noFill/>
        </p:spPr>
        <p:txBody>
          <a:bodyPr wrap="square" rtlCol="0">
            <a:spAutoFit/>
          </a:bodyPr>
          <a:lstStyle/>
          <a:p>
            <a:pPr algn="ctr"/>
            <a:r>
              <a:rPr lang="en-GB" sz="2400">
                <a:latin typeface="Candara" panose="020E0502030303020204" pitchFamily="34" charset="0"/>
              </a:rPr>
              <a:t>power</a:t>
            </a:r>
          </a:p>
        </p:txBody>
      </p:sp>
      <p:sp>
        <p:nvSpPr>
          <p:cNvPr id="42" name="TextBox 41">
            <a:extLst>
              <a:ext uri="{FF2B5EF4-FFF2-40B4-BE49-F238E27FC236}">
                <a16:creationId xmlns:a16="http://schemas.microsoft.com/office/drawing/2014/main" id="{1C255240-CB30-0E1A-7DEB-739AC273290A}"/>
              </a:ext>
            </a:extLst>
          </p:cNvPr>
          <p:cNvSpPr txBox="1"/>
          <p:nvPr/>
        </p:nvSpPr>
        <p:spPr>
          <a:xfrm>
            <a:off x="6758113" y="2500576"/>
            <a:ext cx="1552575" cy="461665"/>
          </a:xfrm>
          <a:prstGeom prst="rect">
            <a:avLst/>
          </a:prstGeom>
          <a:noFill/>
        </p:spPr>
        <p:txBody>
          <a:bodyPr wrap="square" rtlCol="0">
            <a:spAutoFit/>
          </a:bodyPr>
          <a:lstStyle/>
          <a:p>
            <a:pPr algn="ctr"/>
            <a:r>
              <a:rPr lang="en-GB" sz="2400">
                <a:latin typeface="Candara" panose="020E0502030303020204" pitchFamily="34" charset="0"/>
              </a:rPr>
              <a:t>watts</a:t>
            </a:r>
          </a:p>
        </p:txBody>
      </p:sp>
      <p:sp>
        <p:nvSpPr>
          <p:cNvPr id="43" name="TextBox 42">
            <a:extLst>
              <a:ext uri="{FF2B5EF4-FFF2-40B4-BE49-F238E27FC236}">
                <a16:creationId xmlns:a16="http://schemas.microsoft.com/office/drawing/2014/main" id="{9C93AE48-DDEA-FEC9-3AFD-87EC95986B18}"/>
              </a:ext>
            </a:extLst>
          </p:cNvPr>
          <p:cNvSpPr txBox="1"/>
          <p:nvPr/>
        </p:nvSpPr>
        <p:spPr>
          <a:xfrm>
            <a:off x="3100748" y="6036951"/>
            <a:ext cx="1552575" cy="461665"/>
          </a:xfrm>
          <a:prstGeom prst="rect">
            <a:avLst/>
          </a:prstGeom>
          <a:noFill/>
        </p:spPr>
        <p:txBody>
          <a:bodyPr wrap="square" rtlCol="0">
            <a:spAutoFit/>
          </a:bodyPr>
          <a:lstStyle/>
          <a:p>
            <a:pPr algn="ctr"/>
            <a:r>
              <a:rPr lang="en-GB" sz="2400">
                <a:latin typeface="Candara" panose="020E0502030303020204" pitchFamily="34" charset="0"/>
              </a:rPr>
              <a:t>efficient</a:t>
            </a:r>
          </a:p>
        </p:txBody>
      </p:sp>
      <p:sp>
        <p:nvSpPr>
          <p:cNvPr id="44" name="TextBox 43">
            <a:extLst>
              <a:ext uri="{FF2B5EF4-FFF2-40B4-BE49-F238E27FC236}">
                <a16:creationId xmlns:a16="http://schemas.microsoft.com/office/drawing/2014/main" id="{3D6B888E-9B4C-F3CA-7BD4-700F22FEF7F2}"/>
              </a:ext>
            </a:extLst>
          </p:cNvPr>
          <p:cNvSpPr txBox="1"/>
          <p:nvPr/>
        </p:nvSpPr>
        <p:spPr>
          <a:xfrm>
            <a:off x="6307431" y="6008832"/>
            <a:ext cx="2249488" cy="461665"/>
          </a:xfrm>
          <a:prstGeom prst="rect">
            <a:avLst/>
          </a:prstGeom>
          <a:noFill/>
        </p:spPr>
        <p:txBody>
          <a:bodyPr wrap="square" rtlCol="0">
            <a:spAutoFit/>
          </a:bodyPr>
          <a:lstStyle/>
          <a:p>
            <a:pPr algn="ctr"/>
            <a:r>
              <a:rPr lang="en-GB" sz="2400">
                <a:latin typeface="Candara" panose="020E0502030303020204" pitchFamily="34" charset="0"/>
              </a:rPr>
              <a:t>inefficient</a:t>
            </a:r>
          </a:p>
        </p:txBody>
      </p:sp>
      <p:sp>
        <p:nvSpPr>
          <p:cNvPr id="45" name="TextBox 44">
            <a:extLst>
              <a:ext uri="{FF2B5EF4-FFF2-40B4-BE49-F238E27FC236}">
                <a16:creationId xmlns:a16="http://schemas.microsoft.com/office/drawing/2014/main" id="{ACD8B3B7-10B7-3507-6207-3EB474218732}"/>
              </a:ext>
            </a:extLst>
          </p:cNvPr>
          <p:cNvSpPr txBox="1"/>
          <p:nvPr/>
        </p:nvSpPr>
        <p:spPr>
          <a:xfrm>
            <a:off x="9671564" y="5901646"/>
            <a:ext cx="1552575" cy="461665"/>
          </a:xfrm>
          <a:prstGeom prst="rect">
            <a:avLst/>
          </a:prstGeom>
          <a:noFill/>
        </p:spPr>
        <p:txBody>
          <a:bodyPr wrap="square" rtlCol="0">
            <a:spAutoFit/>
          </a:bodyPr>
          <a:lstStyle/>
          <a:p>
            <a:pPr algn="ctr"/>
            <a:r>
              <a:rPr lang="en-GB" sz="2400">
                <a:latin typeface="Candara" panose="020E0502030303020204" pitchFamily="34" charset="0"/>
              </a:rPr>
              <a:t>waste</a:t>
            </a:r>
          </a:p>
        </p:txBody>
      </p:sp>
      <p:sp>
        <p:nvSpPr>
          <p:cNvPr id="46" name="TextBox 45">
            <a:extLst>
              <a:ext uri="{FF2B5EF4-FFF2-40B4-BE49-F238E27FC236}">
                <a16:creationId xmlns:a16="http://schemas.microsoft.com/office/drawing/2014/main" id="{09F003A7-62A7-B739-D454-7A084B8F6386}"/>
              </a:ext>
            </a:extLst>
          </p:cNvPr>
          <p:cNvSpPr txBox="1"/>
          <p:nvPr/>
        </p:nvSpPr>
        <p:spPr>
          <a:xfrm>
            <a:off x="882186" y="5219322"/>
            <a:ext cx="1552575" cy="461665"/>
          </a:xfrm>
          <a:prstGeom prst="rect">
            <a:avLst/>
          </a:prstGeom>
          <a:noFill/>
        </p:spPr>
        <p:txBody>
          <a:bodyPr wrap="square" rtlCol="0">
            <a:spAutoFit/>
          </a:bodyPr>
          <a:lstStyle/>
          <a:p>
            <a:pPr algn="ctr"/>
            <a:r>
              <a:rPr lang="en-GB" sz="2400">
                <a:latin typeface="Candara" panose="020E0502030303020204" pitchFamily="34" charset="0"/>
              </a:rPr>
              <a:t>smart</a:t>
            </a:r>
          </a:p>
        </p:txBody>
      </p:sp>
      <p:pic>
        <p:nvPicPr>
          <p:cNvPr id="47" name="Picture 46">
            <a:extLst>
              <a:ext uri="{FF2B5EF4-FFF2-40B4-BE49-F238E27FC236}">
                <a16:creationId xmlns:a16="http://schemas.microsoft.com/office/drawing/2014/main" id="{8DEA30A8-53CB-604C-D778-BC09C76BC17C}"/>
              </a:ext>
            </a:extLst>
          </p:cNvPr>
          <p:cNvPicPr>
            <a:picLocks noChangeAspect="1"/>
          </p:cNvPicPr>
          <p:nvPr/>
        </p:nvPicPr>
        <p:blipFill>
          <a:blip r:embed="rId3"/>
          <a:stretch>
            <a:fillRect/>
          </a:stretch>
        </p:blipFill>
        <p:spPr>
          <a:xfrm>
            <a:off x="2810217" y="4734382"/>
            <a:ext cx="581062" cy="670235"/>
          </a:xfrm>
          <a:prstGeom prst="rect">
            <a:avLst/>
          </a:prstGeom>
        </p:spPr>
      </p:pic>
      <p:pic>
        <p:nvPicPr>
          <p:cNvPr id="48" name="Picture 4" descr="Finish Line PNG Transparent Image | PNG Mart">
            <a:extLst>
              <a:ext uri="{FF2B5EF4-FFF2-40B4-BE49-F238E27FC236}">
                <a16:creationId xmlns:a16="http://schemas.microsoft.com/office/drawing/2014/main" id="{8D5EE59D-0063-8658-FE59-BAF72F5D62C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648" t="29978" r="19466" b="5439"/>
          <a:stretch/>
        </p:blipFill>
        <p:spPr bwMode="auto">
          <a:xfrm>
            <a:off x="3856972" y="3746279"/>
            <a:ext cx="1799864" cy="1323221"/>
          </a:xfrm>
          <a:prstGeom prst="rect">
            <a:avLst/>
          </a:prstGeom>
          <a:noFill/>
          <a:extLst>
            <a:ext uri="{909E8E84-426E-40DD-AFC4-6F175D3DCCD1}">
              <a14:hiddenFill xmlns:a14="http://schemas.microsoft.com/office/drawing/2010/main">
                <a:solidFill>
                  <a:srgbClr val="FFFFFF"/>
                </a:solidFill>
              </a14:hiddenFill>
            </a:ext>
          </a:extLst>
        </p:spPr>
      </p:pic>
      <p:sp>
        <p:nvSpPr>
          <p:cNvPr id="49" name="Arrow: Up 48">
            <a:extLst>
              <a:ext uri="{FF2B5EF4-FFF2-40B4-BE49-F238E27FC236}">
                <a16:creationId xmlns:a16="http://schemas.microsoft.com/office/drawing/2014/main" id="{DD52BC9F-C7E5-B856-D261-238AE834389F}"/>
              </a:ext>
            </a:extLst>
          </p:cNvPr>
          <p:cNvSpPr/>
          <p:nvPr/>
        </p:nvSpPr>
        <p:spPr>
          <a:xfrm rot="3029819">
            <a:off x="4303068" y="3735387"/>
            <a:ext cx="224215" cy="2030918"/>
          </a:xfrm>
          <a:prstGeom prst="upArrow">
            <a:avLst>
              <a:gd name="adj1" fmla="val 44366"/>
              <a:gd name="adj2" fmla="val 111565"/>
            </a:avLst>
          </a:prstGeom>
          <a:solidFill>
            <a:srgbClr val="009A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0" name="Picture 4" descr="Finish Line PNG Transparent Image | PNG Mart">
            <a:extLst>
              <a:ext uri="{FF2B5EF4-FFF2-40B4-BE49-F238E27FC236}">
                <a16:creationId xmlns:a16="http://schemas.microsoft.com/office/drawing/2014/main" id="{491F807D-2EFD-7ADF-62C6-B4E396EF252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648" t="29978" r="19466" b="5439"/>
          <a:stretch/>
        </p:blipFill>
        <p:spPr bwMode="auto">
          <a:xfrm>
            <a:off x="7331591" y="3709015"/>
            <a:ext cx="1799864" cy="1323221"/>
          </a:xfrm>
          <a:prstGeom prst="rect">
            <a:avLst/>
          </a:prstGeom>
          <a:noFill/>
          <a:extLst>
            <a:ext uri="{909E8E84-426E-40DD-AFC4-6F175D3DCCD1}">
              <a14:hiddenFill xmlns:a14="http://schemas.microsoft.com/office/drawing/2010/main">
                <a:solidFill>
                  <a:srgbClr val="FFFFFF"/>
                </a:solidFill>
              </a14:hiddenFill>
            </a:ext>
          </a:extLst>
        </p:spPr>
      </p:pic>
      <p:sp>
        <p:nvSpPr>
          <p:cNvPr id="51" name="Freeform: Shape 50">
            <a:extLst>
              <a:ext uri="{FF2B5EF4-FFF2-40B4-BE49-F238E27FC236}">
                <a16:creationId xmlns:a16="http://schemas.microsoft.com/office/drawing/2014/main" id="{FB43761E-D44D-7C27-F35E-107050E30DD5}"/>
              </a:ext>
            </a:extLst>
          </p:cNvPr>
          <p:cNvSpPr/>
          <p:nvPr/>
        </p:nvSpPr>
        <p:spPr>
          <a:xfrm>
            <a:off x="6928975" y="4297501"/>
            <a:ext cx="1398547" cy="1323221"/>
          </a:xfrm>
          <a:custGeom>
            <a:avLst/>
            <a:gdLst>
              <a:gd name="connsiteX0" fmla="*/ 61359 w 1788559"/>
              <a:gd name="connsiteY0" fmla="*/ 1612900 h 1612900"/>
              <a:gd name="connsiteX1" fmla="*/ 112159 w 1788559"/>
              <a:gd name="connsiteY1" fmla="*/ 1397000 h 1612900"/>
              <a:gd name="connsiteX2" fmla="*/ 10559 w 1788559"/>
              <a:gd name="connsiteY2" fmla="*/ 1104900 h 1612900"/>
              <a:gd name="connsiteX3" fmla="*/ 23259 w 1788559"/>
              <a:gd name="connsiteY3" fmla="*/ 850900 h 1612900"/>
              <a:gd name="connsiteX4" fmla="*/ 188359 w 1788559"/>
              <a:gd name="connsiteY4" fmla="*/ 812800 h 1612900"/>
              <a:gd name="connsiteX5" fmla="*/ 391559 w 1788559"/>
              <a:gd name="connsiteY5" fmla="*/ 850900 h 1612900"/>
              <a:gd name="connsiteX6" fmla="*/ 569359 w 1788559"/>
              <a:gd name="connsiteY6" fmla="*/ 1143000 h 1612900"/>
              <a:gd name="connsiteX7" fmla="*/ 734459 w 1788559"/>
              <a:gd name="connsiteY7" fmla="*/ 1244600 h 1612900"/>
              <a:gd name="connsiteX8" fmla="*/ 963059 w 1788559"/>
              <a:gd name="connsiteY8" fmla="*/ 1231900 h 1612900"/>
              <a:gd name="connsiteX9" fmla="*/ 1178959 w 1788559"/>
              <a:gd name="connsiteY9" fmla="*/ 1054100 h 1612900"/>
              <a:gd name="connsiteX10" fmla="*/ 1420259 w 1788559"/>
              <a:gd name="connsiteY10" fmla="*/ 1079500 h 1612900"/>
              <a:gd name="connsiteX11" fmla="*/ 1572659 w 1788559"/>
              <a:gd name="connsiteY11" fmla="*/ 1155700 h 1612900"/>
              <a:gd name="connsiteX12" fmla="*/ 1737759 w 1788559"/>
              <a:gd name="connsiteY12" fmla="*/ 1117600 h 1612900"/>
              <a:gd name="connsiteX13" fmla="*/ 1763159 w 1788559"/>
              <a:gd name="connsiteY13" fmla="*/ 876300 h 1612900"/>
              <a:gd name="connsiteX14" fmla="*/ 1661559 w 1788559"/>
              <a:gd name="connsiteY14" fmla="*/ 723900 h 1612900"/>
              <a:gd name="connsiteX15" fmla="*/ 1496459 w 1788559"/>
              <a:gd name="connsiteY15" fmla="*/ 622300 h 1612900"/>
              <a:gd name="connsiteX16" fmla="*/ 1483759 w 1788559"/>
              <a:gd name="connsiteY16" fmla="*/ 482600 h 1612900"/>
              <a:gd name="connsiteX17" fmla="*/ 1509159 w 1788559"/>
              <a:gd name="connsiteY17" fmla="*/ 254000 h 1612900"/>
              <a:gd name="connsiteX18" fmla="*/ 1636159 w 1788559"/>
              <a:gd name="connsiteY18" fmla="*/ 114300 h 1612900"/>
              <a:gd name="connsiteX19" fmla="*/ 1788559 w 1788559"/>
              <a:gd name="connsiteY19" fmla="*/ 0 h 1612900"/>
              <a:gd name="connsiteX20" fmla="*/ 1788559 w 1788559"/>
              <a:gd name="connsiteY20" fmla="*/ 0 h 16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88559" h="1612900">
                <a:moveTo>
                  <a:pt x="61359" y="1612900"/>
                </a:moveTo>
                <a:cubicBezTo>
                  <a:pt x="90992" y="1547283"/>
                  <a:pt x="120626" y="1481667"/>
                  <a:pt x="112159" y="1397000"/>
                </a:cubicBezTo>
                <a:cubicBezTo>
                  <a:pt x="103692" y="1312333"/>
                  <a:pt x="25376" y="1195917"/>
                  <a:pt x="10559" y="1104900"/>
                </a:cubicBezTo>
                <a:cubicBezTo>
                  <a:pt x="-4258" y="1013883"/>
                  <a:pt x="-6374" y="899583"/>
                  <a:pt x="23259" y="850900"/>
                </a:cubicBezTo>
                <a:cubicBezTo>
                  <a:pt x="52892" y="802217"/>
                  <a:pt x="126976" y="812800"/>
                  <a:pt x="188359" y="812800"/>
                </a:cubicBezTo>
                <a:cubicBezTo>
                  <a:pt x="249742" y="812800"/>
                  <a:pt x="328059" y="795867"/>
                  <a:pt x="391559" y="850900"/>
                </a:cubicBezTo>
                <a:cubicBezTo>
                  <a:pt x="455059" y="905933"/>
                  <a:pt x="512209" y="1077383"/>
                  <a:pt x="569359" y="1143000"/>
                </a:cubicBezTo>
                <a:cubicBezTo>
                  <a:pt x="626509" y="1208617"/>
                  <a:pt x="668842" y="1229783"/>
                  <a:pt x="734459" y="1244600"/>
                </a:cubicBezTo>
                <a:cubicBezTo>
                  <a:pt x="800076" y="1259417"/>
                  <a:pt x="888976" y="1263650"/>
                  <a:pt x="963059" y="1231900"/>
                </a:cubicBezTo>
                <a:cubicBezTo>
                  <a:pt x="1037142" y="1200150"/>
                  <a:pt x="1102759" y="1079500"/>
                  <a:pt x="1178959" y="1054100"/>
                </a:cubicBezTo>
                <a:cubicBezTo>
                  <a:pt x="1255159" y="1028700"/>
                  <a:pt x="1354642" y="1062567"/>
                  <a:pt x="1420259" y="1079500"/>
                </a:cubicBezTo>
                <a:cubicBezTo>
                  <a:pt x="1485876" y="1096433"/>
                  <a:pt x="1519742" y="1149350"/>
                  <a:pt x="1572659" y="1155700"/>
                </a:cubicBezTo>
                <a:cubicBezTo>
                  <a:pt x="1625576" y="1162050"/>
                  <a:pt x="1706009" y="1164167"/>
                  <a:pt x="1737759" y="1117600"/>
                </a:cubicBezTo>
                <a:cubicBezTo>
                  <a:pt x="1769509" y="1071033"/>
                  <a:pt x="1775859" y="941917"/>
                  <a:pt x="1763159" y="876300"/>
                </a:cubicBezTo>
                <a:cubicBezTo>
                  <a:pt x="1750459" y="810683"/>
                  <a:pt x="1706009" y="766233"/>
                  <a:pt x="1661559" y="723900"/>
                </a:cubicBezTo>
                <a:cubicBezTo>
                  <a:pt x="1617109" y="681567"/>
                  <a:pt x="1526092" y="662516"/>
                  <a:pt x="1496459" y="622300"/>
                </a:cubicBezTo>
                <a:cubicBezTo>
                  <a:pt x="1466826" y="582084"/>
                  <a:pt x="1481642" y="543983"/>
                  <a:pt x="1483759" y="482600"/>
                </a:cubicBezTo>
                <a:cubicBezTo>
                  <a:pt x="1485876" y="421217"/>
                  <a:pt x="1483759" y="315383"/>
                  <a:pt x="1509159" y="254000"/>
                </a:cubicBezTo>
                <a:cubicBezTo>
                  <a:pt x="1534559" y="192617"/>
                  <a:pt x="1589592" y="156633"/>
                  <a:pt x="1636159" y="114300"/>
                </a:cubicBezTo>
                <a:cubicBezTo>
                  <a:pt x="1682726" y="71967"/>
                  <a:pt x="1788559" y="0"/>
                  <a:pt x="1788559" y="0"/>
                </a:cubicBezTo>
                <a:lnTo>
                  <a:pt x="1788559" y="0"/>
                </a:lnTo>
              </a:path>
            </a:pathLst>
          </a:custGeom>
          <a:noFill/>
          <a:ln w="76200">
            <a:solidFill>
              <a:srgbClr val="C0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2" name="Picture 51">
            <a:extLst>
              <a:ext uri="{FF2B5EF4-FFF2-40B4-BE49-F238E27FC236}">
                <a16:creationId xmlns:a16="http://schemas.microsoft.com/office/drawing/2014/main" id="{710042A9-3A98-AA19-BB0B-50AEFCA45509}"/>
              </a:ext>
            </a:extLst>
          </p:cNvPr>
          <p:cNvPicPr>
            <a:picLocks noChangeAspect="1"/>
          </p:cNvPicPr>
          <p:nvPr/>
        </p:nvPicPr>
        <p:blipFill>
          <a:blip r:embed="rId3"/>
          <a:stretch>
            <a:fillRect/>
          </a:stretch>
        </p:blipFill>
        <p:spPr>
          <a:xfrm>
            <a:off x="6046560" y="5004804"/>
            <a:ext cx="581062" cy="670235"/>
          </a:xfrm>
          <a:prstGeom prst="rect">
            <a:avLst/>
          </a:prstGeom>
        </p:spPr>
      </p:pic>
      <p:pic>
        <p:nvPicPr>
          <p:cNvPr id="53" name="Picture 52">
            <a:extLst>
              <a:ext uri="{FF2B5EF4-FFF2-40B4-BE49-F238E27FC236}">
                <a16:creationId xmlns:a16="http://schemas.microsoft.com/office/drawing/2014/main" id="{5DDB7B9D-429F-160F-BB4B-FC03D795BF2F}"/>
              </a:ext>
            </a:extLst>
          </p:cNvPr>
          <p:cNvPicPr>
            <a:picLocks noChangeAspect="1"/>
          </p:cNvPicPr>
          <p:nvPr/>
        </p:nvPicPr>
        <p:blipFill>
          <a:blip r:embed="rId5"/>
          <a:stretch>
            <a:fillRect/>
          </a:stretch>
        </p:blipFill>
        <p:spPr>
          <a:xfrm>
            <a:off x="1112836" y="3371387"/>
            <a:ext cx="1091276" cy="1816009"/>
          </a:xfrm>
          <a:prstGeom prst="rect">
            <a:avLst/>
          </a:prstGeom>
        </p:spPr>
      </p:pic>
      <p:sp>
        <p:nvSpPr>
          <p:cNvPr id="56" name="Oval 55">
            <a:extLst>
              <a:ext uri="{FF2B5EF4-FFF2-40B4-BE49-F238E27FC236}">
                <a16:creationId xmlns:a16="http://schemas.microsoft.com/office/drawing/2014/main" id="{94D4A937-AB74-5BE8-FA4C-A692C19F83E8}"/>
              </a:ext>
            </a:extLst>
          </p:cNvPr>
          <p:cNvSpPr/>
          <p:nvPr/>
        </p:nvSpPr>
        <p:spPr>
          <a:xfrm>
            <a:off x="5417489" y="953896"/>
            <a:ext cx="1921128" cy="1921128"/>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Oval 56">
            <a:extLst>
              <a:ext uri="{FF2B5EF4-FFF2-40B4-BE49-F238E27FC236}">
                <a16:creationId xmlns:a16="http://schemas.microsoft.com/office/drawing/2014/main" id="{8C037FA9-500B-119C-A618-85B4C440BA0E}"/>
              </a:ext>
            </a:extLst>
          </p:cNvPr>
          <p:cNvSpPr/>
          <p:nvPr/>
        </p:nvSpPr>
        <p:spPr>
          <a:xfrm>
            <a:off x="8651248" y="953896"/>
            <a:ext cx="1921128" cy="1921128"/>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Oval 57">
            <a:extLst>
              <a:ext uri="{FF2B5EF4-FFF2-40B4-BE49-F238E27FC236}">
                <a16:creationId xmlns:a16="http://schemas.microsoft.com/office/drawing/2014/main" id="{3ED63EB6-26B1-2DDB-0F98-1EF19777FA9E}"/>
              </a:ext>
            </a:extLst>
          </p:cNvPr>
          <p:cNvSpPr/>
          <p:nvPr/>
        </p:nvSpPr>
        <p:spPr>
          <a:xfrm>
            <a:off x="2243474" y="956031"/>
            <a:ext cx="1921128" cy="1921128"/>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TextBox 58">
            <a:extLst>
              <a:ext uri="{FF2B5EF4-FFF2-40B4-BE49-F238E27FC236}">
                <a16:creationId xmlns:a16="http://schemas.microsoft.com/office/drawing/2014/main" id="{B066F0DD-7AF2-DE35-EF2D-B15C90F31D61}"/>
              </a:ext>
            </a:extLst>
          </p:cNvPr>
          <p:cNvSpPr txBox="1"/>
          <p:nvPr/>
        </p:nvSpPr>
        <p:spPr>
          <a:xfrm>
            <a:off x="563006" y="808043"/>
            <a:ext cx="2094352" cy="461665"/>
          </a:xfrm>
          <a:prstGeom prst="rect">
            <a:avLst/>
          </a:prstGeom>
          <a:noFill/>
        </p:spPr>
        <p:txBody>
          <a:bodyPr wrap="square" rtlCol="0">
            <a:spAutoFit/>
          </a:bodyPr>
          <a:lstStyle/>
          <a:p>
            <a:pPr algn="ctr"/>
            <a:r>
              <a:rPr lang="en-GB" sz="2400">
                <a:latin typeface="Candara" panose="020E0502030303020204" pitchFamily="34" charset="0"/>
              </a:rPr>
              <a:t>measurement</a:t>
            </a:r>
          </a:p>
        </p:txBody>
      </p:sp>
      <p:pic>
        <p:nvPicPr>
          <p:cNvPr id="60" name="Picture 2" descr="House free icon">
            <a:extLst>
              <a:ext uri="{FF2B5EF4-FFF2-40B4-BE49-F238E27FC236}">
                <a16:creationId xmlns:a16="http://schemas.microsoft.com/office/drawing/2014/main" id="{B90C8E45-A2E4-15C3-36F5-D521B4ED151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26497" y="1179775"/>
            <a:ext cx="1393081" cy="1393081"/>
          </a:xfrm>
          <a:prstGeom prst="rect">
            <a:avLst/>
          </a:prstGeom>
          <a:noFill/>
          <a:extLst>
            <a:ext uri="{909E8E84-426E-40DD-AFC4-6F175D3DCCD1}">
              <a14:hiddenFill xmlns:a14="http://schemas.microsoft.com/office/drawing/2010/main">
                <a:solidFill>
                  <a:srgbClr val="FFFFFF"/>
                </a:solidFill>
              </a14:hiddenFill>
            </a:ext>
          </a:extLst>
        </p:spPr>
      </p:pic>
      <p:sp>
        <p:nvSpPr>
          <p:cNvPr id="61" name="TextBox 60">
            <a:extLst>
              <a:ext uri="{FF2B5EF4-FFF2-40B4-BE49-F238E27FC236}">
                <a16:creationId xmlns:a16="http://schemas.microsoft.com/office/drawing/2014/main" id="{9E66437F-4682-9E75-78FE-69A56A08E682}"/>
              </a:ext>
            </a:extLst>
          </p:cNvPr>
          <p:cNvSpPr txBox="1"/>
          <p:nvPr/>
        </p:nvSpPr>
        <p:spPr>
          <a:xfrm>
            <a:off x="7323363" y="799876"/>
            <a:ext cx="1829911" cy="461665"/>
          </a:xfrm>
          <a:prstGeom prst="rect">
            <a:avLst/>
          </a:prstGeom>
          <a:noFill/>
        </p:spPr>
        <p:txBody>
          <a:bodyPr wrap="square" rtlCol="0">
            <a:spAutoFit/>
          </a:bodyPr>
          <a:lstStyle/>
          <a:p>
            <a:pPr algn="ctr"/>
            <a:r>
              <a:rPr lang="en-GB" sz="2400">
                <a:latin typeface="Candara" panose="020E0502030303020204" pitchFamily="34" charset="0"/>
              </a:rPr>
              <a:t>appliances</a:t>
            </a:r>
          </a:p>
        </p:txBody>
      </p:sp>
      <p:pic>
        <p:nvPicPr>
          <p:cNvPr id="62" name="Picture 2">
            <a:extLst>
              <a:ext uri="{FF2B5EF4-FFF2-40B4-BE49-F238E27FC236}">
                <a16:creationId xmlns:a16="http://schemas.microsoft.com/office/drawing/2014/main" id="{7283E7E6-CBAF-7FA0-BDD1-B5FB4FD93AB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92385" y="1130927"/>
            <a:ext cx="1571336" cy="1571336"/>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4">
            <a:extLst>
              <a:ext uri="{FF2B5EF4-FFF2-40B4-BE49-F238E27FC236}">
                <a16:creationId xmlns:a16="http://schemas.microsoft.com/office/drawing/2014/main" id="{C54810DD-1209-082C-17D7-712C70974A1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07187" y="1228396"/>
            <a:ext cx="1373984" cy="1373984"/>
          </a:xfrm>
          <a:prstGeom prst="rect">
            <a:avLst/>
          </a:prstGeom>
          <a:noFill/>
          <a:extLst>
            <a:ext uri="{909E8E84-426E-40DD-AFC4-6F175D3DCCD1}">
              <a14:hiddenFill xmlns:a14="http://schemas.microsoft.com/office/drawing/2010/main">
                <a:solidFill>
                  <a:srgbClr val="FFFFFF"/>
                </a:solidFill>
              </a14:hiddenFill>
            </a:ext>
          </a:extLst>
        </p:spPr>
      </p:pic>
      <p:grpSp>
        <p:nvGrpSpPr>
          <p:cNvPr id="64" name="Group 63">
            <a:extLst>
              <a:ext uri="{FF2B5EF4-FFF2-40B4-BE49-F238E27FC236}">
                <a16:creationId xmlns:a16="http://schemas.microsoft.com/office/drawing/2014/main" id="{C297D624-B0FD-9129-CA42-245488F24038}"/>
              </a:ext>
            </a:extLst>
          </p:cNvPr>
          <p:cNvGrpSpPr/>
          <p:nvPr/>
        </p:nvGrpSpPr>
        <p:grpSpPr>
          <a:xfrm rot="5400000">
            <a:off x="8523533" y="2828967"/>
            <a:ext cx="246221" cy="7847520"/>
            <a:chOff x="290261" y="769563"/>
            <a:chExt cx="246221" cy="7847520"/>
          </a:xfrm>
        </p:grpSpPr>
        <p:pic>
          <p:nvPicPr>
            <p:cNvPr id="65" name="Graphic 1">
              <a:extLst>
                <a:ext uri="{FF2B5EF4-FFF2-40B4-BE49-F238E27FC236}">
                  <a16:creationId xmlns:a16="http://schemas.microsoft.com/office/drawing/2014/main" id="{13869126-79CF-06CD-E700-4F1F0088CEE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16200000">
              <a:off x="126114" y="8276406"/>
              <a:ext cx="504825" cy="176530"/>
            </a:xfrm>
            <a:prstGeom prst="rect">
              <a:avLst/>
            </a:prstGeom>
          </p:spPr>
        </p:pic>
        <p:sp>
          <p:nvSpPr>
            <p:cNvPr id="66" name="Rectangle 3">
              <a:extLst>
                <a:ext uri="{FF2B5EF4-FFF2-40B4-BE49-F238E27FC236}">
                  <a16:creationId xmlns:a16="http://schemas.microsoft.com/office/drawing/2014/main" id="{159544A5-7F4B-9768-DDA4-F35035A737A9}"/>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11"/>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pic>
        <p:nvPicPr>
          <p:cNvPr id="67" name="Picture 66">
            <a:extLst>
              <a:ext uri="{FF2B5EF4-FFF2-40B4-BE49-F238E27FC236}">
                <a16:creationId xmlns:a16="http://schemas.microsoft.com/office/drawing/2014/main" id="{E33EC387-5C09-41F8-AD86-3FFD8552760C}"/>
              </a:ext>
            </a:extLst>
          </p:cNvPr>
          <p:cNvPicPr>
            <a:picLocks noChangeAspect="1"/>
          </p:cNvPicPr>
          <p:nvPr/>
        </p:nvPicPr>
        <p:blipFill>
          <a:blip r:embed="rId12"/>
          <a:stretch>
            <a:fillRect/>
          </a:stretch>
        </p:blipFill>
        <p:spPr>
          <a:xfrm>
            <a:off x="9217224" y="3429001"/>
            <a:ext cx="2379100" cy="2475104"/>
          </a:xfrm>
          <a:prstGeom prst="rect">
            <a:avLst/>
          </a:prstGeom>
        </p:spPr>
      </p:pic>
    </p:spTree>
    <p:extLst>
      <p:ext uri="{BB962C8B-B14F-4D97-AF65-F5344CB8AC3E}">
        <p14:creationId xmlns:p14="http://schemas.microsoft.com/office/powerpoint/2010/main" val="28681049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80" name="Picture 8" descr="Cartoon Side Scrolling Road Scene Made in Motion 5 - YouTube">
            <a:extLst>
              <a:ext uri="{FF2B5EF4-FFF2-40B4-BE49-F238E27FC236}">
                <a16:creationId xmlns:a16="http://schemas.microsoft.com/office/drawing/2014/main" id="{2029F78C-7C07-4023-84DF-6A59892A40E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3333" b="12592"/>
          <a:stretch/>
        </p:blipFill>
        <p:spPr bwMode="auto">
          <a:xfrm>
            <a:off x="0" y="793"/>
            <a:ext cx="6362700" cy="353483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Cartoon Side Scrolling Road Scene Made in Motion 5 - YouTube">
            <a:extLst>
              <a:ext uri="{FF2B5EF4-FFF2-40B4-BE49-F238E27FC236}">
                <a16:creationId xmlns:a16="http://schemas.microsoft.com/office/drawing/2014/main" id="{BEC052F8-D9F2-46DA-8F64-132C8856C11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3333" b="12592"/>
          <a:stretch/>
        </p:blipFill>
        <p:spPr bwMode="auto">
          <a:xfrm>
            <a:off x="5956300" y="792"/>
            <a:ext cx="6362698" cy="353483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0B7E3C5-5516-47AA-B02B-8E18352CCF81}"/>
              </a:ext>
            </a:extLst>
          </p:cNvPr>
          <p:cNvSpPr txBox="1"/>
          <p:nvPr/>
        </p:nvSpPr>
        <p:spPr>
          <a:xfrm>
            <a:off x="6530006" y="4019888"/>
            <a:ext cx="3565897" cy="2062103"/>
          </a:xfrm>
          <a:prstGeom prst="rect">
            <a:avLst/>
          </a:prstGeom>
          <a:noFill/>
          <a:ln w="76200">
            <a:solidFill>
              <a:srgbClr val="44C4A1"/>
            </a:solidFill>
          </a:ln>
        </p:spPr>
        <p:txBody>
          <a:bodyPr wrap="square" rtlCol="0">
            <a:spAutoFit/>
          </a:bodyPr>
          <a:lstStyle/>
          <a:p>
            <a:pPr algn="ctr"/>
            <a:r>
              <a:rPr lang="en-GB" sz="3200"/>
              <a:t>An </a:t>
            </a:r>
            <a:r>
              <a:rPr lang="en-GB" sz="3200" b="1"/>
              <a:t>efficient</a:t>
            </a:r>
            <a:r>
              <a:rPr lang="en-GB" sz="3200"/>
              <a:t> car can drive further without running out of fuel.</a:t>
            </a:r>
          </a:p>
        </p:txBody>
      </p:sp>
      <p:sp>
        <p:nvSpPr>
          <p:cNvPr id="12" name="TextBox 11">
            <a:extLst>
              <a:ext uri="{FF2B5EF4-FFF2-40B4-BE49-F238E27FC236}">
                <a16:creationId xmlns:a16="http://schemas.microsoft.com/office/drawing/2014/main" id="{7C57634B-DD0F-4D37-8A81-8F77658CD84C}"/>
              </a:ext>
            </a:extLst>
          </p:cNvPr>
          <p:cNvSpPr txBox="1"/>
          <p:nvPr/>
        </p:nvSpPr>
        <p:spPr>
          <a:xfrm>
            <a:off x="209833" y="4019888"/>
            <a:ext cx="3736205" cy="2062103"/>
          </a:xfrm>
          <a:prstGeom prst="rect">
            <a:avLst/>
          </a:prstGeom>
          <a:noFill/>
          <a:ln w="76200">
            <a:solidFill>
              <a:srgbClr val="FF938D"/>
            </a:solidFill>
          </a:ln>
        </p:spPr>
        <p:txBody>
          <a:bodyPr wrap="square" rtlCol="0">
            <a:spAutoFit/>
          </a:bodyPr>
          <a:lstStyle/>
          <a:p>
            <a:pPr algn="ctr"/>
            <a:r>
              <a:rPr lang="en-GB" sz="3200">
                <a:latin typeface="Candara" panose="020E0502030303020204" pitchFamily="34" charset="0"/>
              </a:rPr>
              <a:t>An </a:t>
            </a:r>
            <a:r>
              <a:rPr lang="en-GB" sz="3200" b="1">
                <a:latin typeface="Candara" panose="020E0502030303020204" pitchFamily="34" charset="0"/>
              </a:rPr>
              <a:t>inefficient</a:t>
            </a:r>
            <a:r>
              <a:rPr lang="en-GB" sz="3200">
                <a:latin typeface="Candara" panose="020E0502030303020204" pitchFamily="34" charset="0"/>
              </a:rPr>
              <a:t> car will use more fuel and travel less distance.</a:t>
            </a:r>
          </a:p>
        </p:txBody>
      </p:sp>
      <p:pic>
        <p:nvPicPr>
          <p:cNvPr id="1030" name="Picture 6" descr="Car free icon">
            <a:extLst>
              <a:ext uri="{FF2B5EF4-FFF2-40B4-BE49-F238E27FC236}">
                <a16:creationId xmlns:a16="http://schemas.microsoft.com/office/drawing/2014/main" id="{9A1FD213-3B29-4C52-A39E-9141DD9738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7110" y="1152281"/>
            <a:ext cx="1876305" cy="187630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ar free icon">
            <a:extLst>
              <a:ext uri="{FF2B5EF4-FFF2-40B4-BE49-F238E27FC236}">
                <a16:creationId xmlns:a16="http://schemas.microsoft.com/office/drawing/2014/main" id="{D3EB0F60-FEFC-43DB-8EF3-38C4D051BDA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6583" y="1045685"/>
            <a:ext cx="2193275" cy="219327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Gauge free icon">
            <a:extLst>
              <a:ext uri="{FF2B5EF4-FFF2-40B4-BE49-F238E27FC236}">
                <a16:creationId xmlns:a16="http://schemas.microsoft.com/office/drawing/2014/main" id="{04F0BE08-F0F5-480F-A1E0-309C944C4CA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40164" y="4132247"/>
            <a:ext cx="1735161" cy="1735161"/>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Gauge free icon">
            <a:extLst>
              <a:ext uri="{FF2B5EF4-FFF2-40B4-BE49-F238E27FC236}">
                <a16:creationId xmlns:a16="http://schemas.microsoft.com/office/drawing/2014/main" id="{3DBF5DE2-0F9B-43F8-BCD0-D591CCC912D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29302" y="4132246"/>
            <a:ext cx="1735161" cy="173516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a16="http://schemas.microsoft.com/office/drawing/2014/main" id="{C70946CB-89FF-5575-5772-80E812048204}"/>
              </a:ext>
            </a:extLst>
          </p:cNvPr>
          <p:cNvGrpSpPr/>
          <p:nvPr/>
        </p:nvGrpSpPr>
        <p:grpSpPr>
          <a:xfrm rot="5400000">
            <a:off x="8523533" y="2828967"/>
            <a:ext cx="246221" cy="7847520"/>
            <a:chOff x="290261" y="769563"/>
            <a:chExt cx="246221" cy="7847520"/>
          </a:xfrm>
        </p:grpSpPr>
        <p:pic>
          <p:nvPicPr>
            <p:cNvPr id="11" name="Graphic 1">
              <a:extLst>
                <a:ext uri="{FF2B5EF4-FFF2-40B4-BE49-F238E27FC236}">
                  <a16:creationId xmlns:a16="http://schemas.microsoft.com/office/drawing/2014/main" id="{34AD158B-1F48-B720-43A0-83774905B73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16200000">
              <a:off x="126114" y="8276406"/>
              <a:ext cx="504825" cy="176530"/>
            </a:xfrm>
            <a:prstGeom prst="rect">
              <a:avLst/>
            </a:prstGeom>
          </p:spPr>
        </p:pic>
        <p:sp>
          <p:nvSpPr>
            <p:cNvPr id="13" name="Rectangle 3">
              <a:extLst>
                <a:ext uri="{FF2B5EF4-FFF2-40B4-BE49-F238E27FC236}">
                  <a16:creationId xmlns:a16="http://schemas.microsoft.com/office/drawing/2014/main" id="{35500B03-28C0-B115-3FC8-289A8BB37D84}"/>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10"/>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4626614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46577B8-E7B7-4E8E-A1EE-9240A01ECE4E}"/>
              </a:ext>
            </a:extLst>
          </p:cNvPr>
          <p:cNvSpPr txBox="1"/>
          <p:nvPr/>
        </p:nvSpPr>
        <p:spPr>
          <a:xfrm>
            <a:off x="515654" y="434215"/>
            <a:ext cx="11160691" cy="769441"/>
          </a:xfrm>
          <a:prstGeom prst="rect">
            <a:avLst/>
          </a:prstGeom>
          <a:noFill/>
        </p:spPr>
        <p:txBody>
          <a:bodyPr wrap="square" rtlCol="0">
            <a:spAutoFit/>
          </a:bodyPr>
          <a:lstStyle/>
          <a:p>
            <a:r>
              <a:rPr lang="en-GB" sz="4400" b="1">
                <a:latin typeface="Candara" panose="020E0502030303020204" pitchFamily="34" charset="0"/>
              </a:rPr>
              <a:t>Smart </a:t>
            </a:r>
            <a:r>
              <a:rPr lang="en-GB" sz="4400">
                <a:latin typeface="Candara" panose="020E0502030303020204" pitchFamily="34" charset="0"/>
              </a:rPr>
              <a:t>power</a:t>
            </a:r>
            <a:endParaRPr lang="en-GB" sz="4400">
              <a:solidFill>
                <a:schemeClr val="bg1"/>
              </a:solidFill>
              <a:latin typeface="Candara" panose="020E0502030303020204" pitchFamily="34" charset="0"/>
            </a:endParaRPr>
          </a:p>
        </p:txBody>
      </p:sp>
      <p:pic>
        <p:nvPicPr>
          <p:cNvPr id="2050" name="Picture 2" descr="Does a smart meter save money on energy bills?">
            <a:extLst>
              <a:ext uri="{FF2B5EF4-FFF2-40B4-BE49-F238E27FC236}">
                <a16:creationId xmlns:a16="http://schemas.microsoft.com/office/drawing/2014/main" id="{C43242B7-1FDD-4610-AFE5-58243E7D7A2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1922"/>
          <a:stretch/>
        </p:blipFill>
        <p:spPr bwMode="auto">
          <a:xfrm>
            <a:off x="391529" y="2162565"/>
            <a:ext cx="5428246" cy="346978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890C6D9-2F19-41D5-8ED3-C0C6B25451A5}"/>
              </a:ext>
            </a:extLst>
          </p:cNvPr>
          <p:cNvSpPr txBox="1"/>
          <p:nvPr/>
        </p:nvSpPr>
        <p:spPr>
          <a:xfrm>
            <a:off x="1468004" y="1622733"/>
            <a:ext cx="3275296" cy="523220"/>
          </a:xfrm>
          <a:prstGeom prst="rect">
            <a:avLst/>
          </a:prstGeom>
          <a:noFill/>
        </p:spPr>
        <p:txBody>
          <a:bodyPr wrap="square" rtlCol="0">
            <a:spAutoFit/>
          </a:bodyPr>
          <a:lstStyle/>
          <a:p>
            <a:pPr algn="ctr"/>
            <a:r>
              <a:rPr lang="en-GB" sz="2800" u="sng">
                <a:latin typeface="Candara" panose="020E0502030303020204" pitchFamily="34" charset="0"/>
              </a:rPr>
              <a:t>Smart meter</a:t>
            </a:r>
            <a:endParaRPr lang="en-GB" sz="2800" u="sng">
              <a:solidFill>
                <a:schemeClr val="bg1"/>
              </a:solidFill>
              <a:latin typeface="Candara" panose="020E0502030303020204" pitchFamily="34" charset="0"/>
            </a:endParaRPr>
          </a:p>
        </p:txBody>
      </p:sp>
      <p:pic>
        <p:nvPicPr>
          <p:cNvPr id="7" name="Picture 6">
            <a:extLst>
              <a:ext uri="{FF2B5EF4-FFF2-40B4-BE49-F238E27FC236}">
                <a16:creationId xmlns:a16="http://schemas.microsoft.com/office/drawing/2014/main" id="{BDDA3DDE-89B3-4AE0-A42F-3757EB61018B}"/>
              </a:ext>
            </a:extLst>
          </p:cNvPr>
          <p:cNvPicPr>
            <a:picLocks noChangeAspect="1"/>
          </p:cNvPicPr>
          <p:nvPr/>
        </p:nvPicPr>
        <p:blipFill>
          <a:blip r:embed="rId4"/>
          <a:stretch>
            <a:fillRect/>
          </a:stretch>
        </p:blipFill>
        <p:spPr>
          <a:xfrm>
            <a:off x="10436149" y="5471324"/>
            <a:ext cx="1034591" cy="1166354"/>
          </a:xfrm>
          <a:prstGeom prst="rect">
            <a:avLst/>
          </a:prstGeom>
        </p:spPr>
      </p:pic>
      <p:sp>
        <p:nvSpPr>
          <p:cNvPr id="9" name="TextBox 8">
            <a:extLst>
              <a:ext uri="{FF2B5EF4-FFF2-40B4-BE49-F238E27FC236}">
                <a16:creationId xmlns:a16="http://schemas.microsoft.com/office/drawing/2014/main" id="{4E89C4A3-7594-4902-9F4D-D7F8EC231327}"/>
              </a:ext>
            </a:extLst>
          </p:cNvPr>
          <p:cNvSpPr txBox="1"/>
          <p:nvPr/>
        </p:nvSpPr>
        <p:spPr>
          <a:xfrm>
            <a:off x="6286498" y="800255"/>
            <a:ext cx="5724525" cy="4832092"/>
          </a:xfrm>
          <a:prstGeom prst="rect">
            <a:avLst/>
          </a:prstGeom>
          <a:noFill/>
        </p:spPr>
        <p:txBody>
          <a:bodyPr wrap="square" rtlCol="0">
            <a:spAutoFit/>
          </a:bodyPr>
          <a:lstStyle/>
          <a:p>
            <a:pPr algn="ctr"/>
            <a:endParaRPr lang="en-GB" sz="2800">
              <a:solidFill>
                <a:schemeClr val="bg1"/>
              </a:solidFill>
              <a:latin typeface="Candara" panose="020E0502030303020204" pitchFamily="34" charset="0"/>
            </a:endParaRPr>
          </a:p>
          <a:p>
            <a:pPr algn="ctr"/>
            <a:endParaRPr lang="en-GB" sz="2800">
              <a:solidFill>
                <a:schemeClr val="bg1"/>
              </a:solidFill>
              <a:latin typeface="Candara" panose="020E0502030303020204" pitchFamily="34" charset="0"/>
            </a:endParaRPr>
          </a:p>
          <a:p>
            <a:pPr algn="ctr"/>
            <a:endParaRPr lang="en-GB" sz="2800">
              <a:solidFill>
                <a:schemeClr val="bg1"/>
              </a:solidFill>
              <a:latin typeface="Candara" panose="020E0502030303020204" pitchFamily="34" charset="0"/>
            </a:endParaRPr>
          </a:p>
          <a:p>
            <a:r>
              <a:rPr lang="en-GB" sz="2800">
                <a:solidFill>
                  <a:schemeClr val="bg1"/>
                </a:solidFill>
                <a:latin typeface="Candara" panose="020E0502030303020204" pitchFamily="34" charset="0"/>
              </a:rPr>
              <a:t>When the bar is </a:t>
            </a:r>
            <a:r>
              <a:rPr lang="en-GB" sz="2800">
                <a:solidFill>
                  <a:schemeClr val="bg1"/>
                </a:solidFill>
                <a:highlight>
                  <a:srgbClr val="009A25"/>
                </a:highlight>
                <a:latin typeface="Candara" panose="020E0502030303020204" pitchFamily="34" charset="0"/>
              </a:rPr>
              <a:t>green</a:t>
            </a:r>
            <a:r>
              <a:rPr lang="en-GB" sz="2800">
                <a:solidFill>
                  <a:schemeClr val="bg1"/>
                </a:solidFill>
                <a:latin typeface="Candara" panose="020E0502030303020204" pitchFamily="34" charset="0"/>
              </a:rPr>
              <a:t>, less power is being used.</a:t>
            </a:r>
          </a:p>
          <a:p>
            <a:endParaRPr lang="en-GB" sz="2800">
              <a:solidFill>
                <a:schemeClr val="bg1"/>
              </a:solidFill>
              <a:latin typeface="Candara" panose="020E0502030303020204" pitchFamily="34" charset="0"/>
            </a:endParaRPr>
          </a:p>
          <a:p>
            <a:r>
              <a:rPr lang="en-GB" sz="2800">
                <a:solidFill>
                  <a:schemeClr val="bg1"/>
                </a:solidFill>
                <a:latin typeface="Candara" panose="020E0502030303020204" pitchFamily="34" charset="0"/>
              </a:rPr>
              <a:t>When the bar is </a:t>
            </a:r>
            <a:r>
              <a:rPr lang="en-GB" sz="2800">
                <a:solidFill>
                  <a:schemeClr val="bg1"/>
                </a:solidFill>
                <a:highlight>
                  <a:srgbClr val="FF0000"/>
                </a:highlight>
                <a:latin typeface="Candara" panose="020E0502030303020204" pitchFamily="34" charset="0"/>
              </a:rPr>
              <a:t>red</a:t>
            </a:r>
            <a:r>
              <a:rPr lang="en-GB" sz="2800">
                <a:solidFill>
                  <a:schemeClr val="bg1"/>
                </a:solidFill>
                <a:latin typeface="Candara" panose="020E0502030303020204" pitchFamily="34" charset="0"/>
              </a:rPr>
              <a:t>, more power is being used.</a:t>
            </a:r>
          </a:p>
          <a:p>
            <a:endParaRPr lang="en-GB" sz="2800">
              <a:solidFill>
                <a:schemeClr val="bg1"/>
              </a:solidFill>
              <a:latin typeface="Candara" panose="020E0502030303020204" pitchFamily="34" charset="0"/>
            </a:endParaRPr>
          </a:p>
          <a:p>
            <a:r>
              <a:rPr lang="en-GB" sz="2800">
                <a:latin typeface="Candara" panose="020E0502030303020204" pitchFamily="34" charset="0"/>
              </a:rPr>
              <a:t>What </a:t>
            </a:r>
            <a:r>
              <a:rPr lang="en-GB" sz="2800" u="sng">
                <a:latin typeface="Candara" panose="020E0502030303020204" pitchFamily="34" charset="0"/>
              </a:rPr>
              <a:t>high-power </a:t>
            </a:r>
            <a:r>
              <a:rPr lang="en-GB" sz="2800">
                <a:latin typeface="Candara" panose="020E0502030303020204" pitchFamily="34" charset="0"/>
              </a:rPr>
              <a:t>appliance might be being switched on here?</a:t>
            </a:r>
            <a:endParaRPr lang="en-GB" sz="2800">
              <a:solidFill>
                <a:schemeClr val="bg1"/>
              </a:solidFill>
              <a:latin typeface="Candara" panose="020E0502030303020204" pitchFamily="34" charset="0"/>
            </a:endParaRPr>
          </a:p>
        </p:txBody>
      </p:sp>
      <p:grpSp>
        <p:nvGrpSpPr>
          <p:cNvPr id="8" name="Group 7">
            <a:extLst>
              <a:ext uri="{FF2B5EF4-FFF2-40B4-BE49-F238E27FC236}">
                <a16:creationId xmlns:a16="http://schemas.microsoft.com/office/drawing/2014/main" id="{A4B5D8DA-DDA3-930C-5273-F7CF8F65B8E7}"/>
              </a:ext>
            </a:extLst>
          </p:cNvPr>
          <p:cNvGrpSpPr/>
          <p:nvPr/>
        </p:nvGrpSpPr>
        <p:grpSpPr>
          <a:xfrm rot="5400000">
            <a:off x="8523533" y="2828967"/>
            <a:ext cx="246221" cy="7847520"/>
            <a:chOff x="290261" y="769563"/>
            <a:chExt cx="246221" cy="7847520"/>
          </a:xfrm>
        </p:grpSpPr>
        <p:pic>
          <p:nvPicPr>
            <p:cNvPr id="10" name="Graphic 1">
              <a:extLst>
                <a:ext uri="{FF2B5EF4-FFF2-40B4-BE49-F238E27FC236}">
                  <a16:creationId xmlns:a16="http://schemas.microsoft.com/office/drawing/2014/main" id="{1A781CE1-3813-5145-E078-239F158C58E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11" name="Rectangle 3">
              <a:extLst>
                <a:ext uri="{FF2B5EF4-FFF2-40B4-BE49-F238E27FC236}">
                  <a16:creationId xmlns:a16="http://schemas.microsoft.com/office/drawing/2014/main" id="{184FB19A-7F6A-001B-0411-CDE0CAE949AA}"/>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2489479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0213B"/>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FC0D6B-63D0-44A9-A6B0-241FC20CCB51}"/>
              </a:ext>
            </a:extLst>
          </p:cNvPr>
          <p:cNvPicPr>
            <a:picLocks noChangeAspect="1"/>
          </p:cNvPicPr>
          <p:nvPr/>
        </p:nvPicPr>
        <p:blipFill>
          <a:blip r:embed="rId3"/>
          <a:stretch>
            <a:fillRect/>
          </a:stretch>
        </p:blipFill>
        <p:spPr>
          <a:xfrm>
            <a:off x="-1" y="38099"/>
            <a:ext cx="12204623" cy="6753225"/>
          </a:xfrm>
          <a:prstGeom prst="rect">
            <a:avLst/>
          </a:prstGeom>
        </p:spPr>
      </p:pic>
      <p:sp>
        <p:nvSpPr>
          <p:cNvPr id="2" name="TextBox 1">
            <a:extLst>
              <a:ext uri="{FF2B5EF4-FFF2-40B4-BE49-F238E27FC236}">
                <a16:creationId xmlns:a16="http://schemas.microsoft.com/office/drawing/2014/main" id="{146577B8-E7B7-4E8E-A1EE-9240A01ECE4E}"/>
              </a:ext>
            </a:extLst>
          </p:cNvPr>
          <p:cNvSpPr txBox="1"/>
          <p:nvPr/>
        </p:nvSpPr>
        <p:spPr>
          <a:xfrm>
            <a:off x="180976" y="175802"/>
            <a:ext cx="3810256" cy="1569660"/>
          </a:xfrm>
          <a:prstGeom prst="rect">
            <a:avLst/>
          </a:prstGeom>
          <a:noFill/>
        </p:spPr>
        <p:txBody>
          <a:bodyPr wrap="square" rtlCol="0">
            <a:spAutoFit/>
          </a:bodyPr>
          <a:lstStyle/>
          <a:p>
            <a:r>
              <a:rPr lang="en-GB" sz="3200">
                <a:solidFill>
                  <a:schemeClr val="bg1"/>
                </a:solidFill>
                <a:latin typeface="Candara" panose="020E0502030303020204" pitchFamily="34" charset="0"/>
              </a:rPr>
              <a:t>What do you notice about where the lights are brightest?</a:t>
            </a:r>
          </a:p>
        </p:txBody>
      </p:sp>
      <p:pic>
        <p:nvPicPr>
          <p:cNvPr id="7" name="Picture 6">
            <a:extLst>
              <a:ext uri="{FF2B5EF4-FFF2-40B4-BE49-F238E27FC236}">
                <a16:creationId xmlns:a16="http://schemas.microsoft.com/office/drawing/2014/main" id="{BDDA3DDE-89B3-4AE0-A42F-3757EB61018B}"/>
              </a:ext>
            </a:extLst>
          </p:cNvPr>
          <p:cNvPicPr>
            <a:picLocks noChangeAspect="1"/>
          </p:cNvPicPr>
          <p:nvPr/>
        </p:nvPicPr>
        <p:blipFill>
          <a:blip r:embed="rId4"/>
          <a:stretch>
            <a:fillRect/>
          </a:stretch>
        </p:blipFill>
        <p:spPr>
          <a:xfrm>
            <a:off x="1111240" y="1745462"/>
            <a:ext cx="974864" cy="994546"/>
          </a:xfrm>
          <a:prstGeom prst="rect">
            <a:avLst/>
          </a:prstGeom>
        </p:spPr>
      </p:pic>
      <p:grpSp>
        <p:nvGrpSpPr>
          <p:cNvPr id="9" name="Group 8">
            <a:extLst>
              <a:ext uri="{FF2B5EF4-FFF2-40B4-BE49-F238E27FC236}">
                <a16:creationId xmlns:a16="http://schemas.microsoft.com/office/drawing/2014/main" id="{37247E28-BEC4-2C6E-B8AF-9E066810F474}"/>
              </a:ext>
            </a:extLst>
          </p:cNvPr>
          <p:cNvGrpSpPr/>
          <p:nvPr/>
        </p:nvGrpSpPr>
        <p:grpSpPr>
          <a:xfrm rot="5400000">
            <a:off x="8473312" y="2799607"/>
            <a:ext cx="246221" cy="7851480"/>
            <a:chOff x="322782" y="648643"/>
            <a:chExt cx="246221" cy="7851480"/>
          </a:xfrm>
        </p:grpSpPr>
        <p:pic>
          <p:nvPicPr>
            <p:cNvPr id="10" name="Graphic 1">
              <a:extLst>
                <a:ext uri="{FF2B5EF4-FFF2-40B4-BE49-F238E27FC236}">
                  <a16:creationId xmlns:a16="http://schemas.microsoft.com/office/drawing/2014/main" id="{85EEA7B1-143C-770A-302D-58B10BDB049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79278" y="8159446"/>
              <a:ext cx="504825" cy="176530"/>
            </a:xfrm>
            <a:prstGeom prst="rect">
              <a:avLst/>
            </a:prstGeom>
          </p:spPr>
        </p:pic>
        <p:sp>
          <p:nvSpPr>
            <p:cNvPr id="11" name="Rectangle 3">
              <a:extLst>
                <a:ext uri="{FF2B5EF4-FFF2-40B4-BE49-F238E27FC236}">
                  <a16:creationId xmlns:a16="http://schemas.microsoft.com/office/drawing/2014/main" id="{EF13AC6D-A5A2-3329-F220-BBA7EEF29240}"/>
                </a:ext>
              </a:extLst>
            </p:cNvPr>
            <p:cNvSpPr>
              <a:spLocks noChangeArrowheads="1"/>
            </p:cNvSpPr>
            <p:nvPr/>
          </p:nvSpPr>
          <p:spPr bwMode="auto">
            <a:xfrm rot="16200000">
              <a:off x="-3273279" y="424470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hlinkClick r:id="rId7">
                    <a:extLst>
                      <a:ext uri="{A12FA001-AC4F-418D-AE19-62706E023703}">
                        <ahyp:hlinkClr xmlns:ahyp="http://schemas.microsoft.com/office/drawing/2018/hyperlinkcolor" val="tx"/>
                      </a:ext>
                    </a:extLst>
                  </a:hlinkClick>
                </a:rPr>
                <a:t>http://creativecommons.org/licenses/by-nc/4.0/</a:t>
              </a:r>
              <a:r>
                <a:rPr kumimoji="0" lang="en-US" altLang="en-US" sz="1000" b="0" i="0" u="none" strike="noStrike" cap="none" normalizeH="0" baseline="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bg1"/>
                </a:solidFill>
                <a:effectLst/>
                <a:latin typeface="Arial" panose="020B0604020202020204" pitchFamily="34" charset="0"/>
              </a:endParaRPr>
            </a:p>
          </p:txBody>
        </p:sp>
      </p:grpSp>
    </p:spTree>
    <p:extLst>
      <p:ext uri="{BB962C8B-B14F-4D97-AF65-F5344CB8AC3E}">
        <p14:creationId xmlns:p14="http://schemas.microsoft.com/office/powerpoint/2010/main" val="39140233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0" name="Picture 6" descr="yellow neon light signage">
            <a:extLst>
              <a:ext uri="{FF2B5EF4-FFF2-40B4-BE49-F238E27FC236}">
                <a16:creationId xmlns:a16="http://schemas.microsoft.com/office/drawing/2014/main" id="{43118DA6-7367-4086-AE26-1CDB3C04B22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555" b="3445"/>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75" name="Rectangle 74">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885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77" name="Straight Connector 76">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35069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035" name="Straight Connector 78">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124356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7ABAF594-0BB6-4D71-BFB1-90CE29D6C55B}"/>
              </a:ext>
            </a:extLst>
          </p:cNvPr>
          <p:cNvSpPr/>
          <p:nvPr/>
        </p:nvSpPr>
        <p:spPr>
          <a:xfrm>
            <a:off x="-82193" y="-30822"/>
            <a:ext cx="12380359" cy="6945330"/>
          </a:xfrm>
          <a:prstGeom prst="rect">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2" name="TextBox 1">
            <a:extLst>
              <a:ext uri="{FF2B5EF4-FFF2-40B4-BE49-F238E27FC236}">
                <a16:creationId xmlns:a16="http://schemas.microsoft.com/office/drawing/2014/main" id="{E12396C4-F93A-459A-BD65-02A321E8A7B5}"/>
              </a:ext>
            </a:extLst>
          </p:cNvPr>
          <p:cNvSpPr txBox="1"/>
          <p:nvPr/>
        </p:nvSpPr>
        <p:spPr>
          <a:xfrm>
            <a:off x="523875" y="425950"/>
            <a:ext cx="11210925" cy="744836"/>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a:ln>
                  <a:noFill/>
                </a:ln>
                <a:solidFill>
                  <a:prstClr val="black">
                    <a:lumMod val="85000"/>
                    <a:lumOff val="15000"/>
                  </a:prstClr>
                </a:solidFill>
                <a:effectLst/>
                <a:uLnTx/>
                <a:uFillTx/>
                <a:latin typeface="Candara" panose="020E0502030303020204" pitchFamily="34" charset="0"/>
                <a:ea typeface="+mn-ea"/>
                <a:cs typeface="+mn-cs"/>
              </a:rPr>
              <a:t>Our Inspiring </a:t>
            </a:r>
            <a:r>
              <a:rPr kumimoji="0" lang="en-US" sz="4000" b="1" i="0" u="sng" strike="noStrike" kern="1200" cap="none" spc="0" normalizeH="0" baseline="0" noProof="0">
                <a:ln>
                  <a:noFill/>
                </a:ln>
                <a:solidFill>
                  <a:prstClr val="black">
                    <a:lumMod val="85000"/>
                    <a:lumOff val="15000"/>
                  </a:prstClr>
                </a:solidFill>
                <a:effectLst/>
                <a:uLnTx/>
                <a:uFillTx/>
                <a:latin typeface="Candara" panose="020E0502030303020204" pitchFamily="34" charset="0"/>
                <a:ea typeface="+mn-ea"/>
                <a:cs typeface="+mn-cs"/>
              </a:rPr>
              <a:t>Sustain/Ed Changemaker</a:t>
            </a:r>
          </a:p>
        </p:txBody>
      </p:sp>
      <p:pic>
        <p:nvPicPr>
          <p:cNvPr id="5122" name="Picture 2" descr="Boy&amp;#39;s genius invention while at school has already netted him a million  pound investment - Mirror Online">
            <a:extLst>
              <a:ext uri="{FF2B5EF4-FFF2-40B4-BE49-F238E27FC236}">
                <a16:creationId xmlns:a16="http://schemas.microsoft.com/office/drawing/2014/main" id="{ADEB73F8-7F11-4291-BAEB-746BF9031D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7556" y="1495167"/>
            <a:ext cx="5156887" cy="386766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9D79CD4C-9E2F-4DB5-8F39-E7086FEA4EF8}"/>
              </a:ext>
            </a:extLst>
          </p:cNvPr>
          <p:cNvSpPr txBox="1"/>
          <p:nvPr/>
        </p:nvSpPr>
        <p:spPr>
          <a:xfrm>
            <a:off x="3874218" y="5359509"/>
            <a:ext cx="4443561" cy="744836"/>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lang="en-GB" sz="2800" b="0" i="0">
                <a:solidFill>
                  <a:srgbClr val="000000"/>
                </a:solidFill>
                <a:effectLst/>
                <a:latin typeface="Candara" panose="020E0502030303020204" pitchFamily="34" charset="0"/>
              </a:rPr>
              <a:t>Yasser Khattak</a:t>
            </a:r>
            <a:endParaRPr kumimoji="0" lang="en-US" sz="2800" i="0" strike="noStrike" kern="1200" cap="none" spc="0" normalizeH="0" baseline="0" noProof="0">
              <a:ln>
                <a:noFill/>
              </a:ln>
              <a:solidFill>
                <a:prstClr val="black">
                  <a:lumMod val="85000"/>
                  <a:lumOff val="15000"/>
                </a:prstClr>
              </a:solidFill>
              <a:effectLst/>
              <a:uLnTx/>
              <a:uFillTx/>
              <a:latin typeface="Candara" panose="020E0502030303020204" pitchFamily="34" charset="0"/>
            </a:endParaRPr>
          </a:p>
        </p:txBody>
      </p:sp>
      <p:grpSp>
        <p:nvGrpSpPr>
          <p:cNvPr id="10" name="Group 9">
            <a:extLst>
              <a:ext uri="{FF2B5EF4-FFF2-40B4-BE49-F238E27FC236}">
                <a16:creationId xmlns:a16="http://schemas.microsoft.com/office/drawing/2014/main" id="{8040972C-AFCA-B856-02D0-2102DC61A853}"/>
              </a:ext>
            </a:extLst>
          </p:cNvPr>
          <p:cNvGrpSpPr/>
          <p:nvPr/>
        </p:nvGrpSpPr>
        <p:grpSpPr>
          <a:xfrm rot="5400000">
            <a:off x="8523533" y="2828967"/>
            <a:ext cx="246221" cy="7847520"/>
            <a:chOff x="290261" y="769563"/>
            <a:chExt cx="246221" cy="7847520"/>
          </a:xfrm>
        </p:grpSpPr>
        <p:pic>
          <p:nvPicPr>
            <p:cNvPr id="11" name="Graphic 1">
              <a:extLst>
                <a:ext uri="{FF2B5EF4-FFF2-40B4-BE49-F238E27FC236}">
                  <a16:creationId xmlns:a16="http://schemas.microsoft.com/office/drawing/2014/main" id="{4F06803D-EA6B-DFAA-2A7A-41E9AACF815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13" name="Rectangle 3">
              <a:extLst>
                <a:ext uri="{FF2B5EF4-FFF2-40B4-BE49-F238E27FC236}">
                  <a16:creationId xmlns:a16="http://schemas.microsoft.com/office/drawing/2014/main" id="{9F49C6F3-162B-14AC-D55E-1BCD17E5205C}"/>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194392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B0F0">
            <a:alpha val="80000"/>
          </a:srgb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46577B8-E7B7-4E8E-A1EE-9240A01ECE4E}"/>
              </a:ext>
            </a:extLst>
          </p:cNvPr>
          <p:cNvSpPr txBox="1"/>
          <p:nvPr/>
        </p:nvSpPr>
        <p:spPr>
          <a:xfrm>
            <a:off x="661284" y="307303"/>
            <a:ext cx="11160691" cy="707886"/>
          </a:xfrm>
          <a:prstGeom prst="rect">
            <a:avLst/>
          </a:prstGeom>
          <a:noFill/>
        </p:spPr>
        <p:txBody>
          <a:bodyPr wrap="square" rtlCol="0">
            <a:spAutoFit/>
          </a:bodyPr>
          <a:lstStyle/>
          <a:p>
            <a:r>
              <a:rPr lang="en-GB" sz="4000" b="1">
                <a:latin typeface="Candara" panose="020E0502030303020204" pitchFamily="34" charset="0"/>
              </a:rPr>
              <a:t>Smart school</a:t>
            </a:r>
            <a:endParaRPr lang="en-GB" sz="4000" b="1">
              <a:solidFill>
                <a:schemeClr val="bg1"/>
              </a:solidFill>
              <a:latin typeface="Candara" panose="020E0502030303020204" pitchFamily="34" charset="0"/>
            </a:endParaRPr>
          </a:p>
        </p:txBody>
      </p:sp>
      <p:pic>
        <p:nvPicPr>
          <p:cNvPr id="7" name="Picture 6">
            <a:extLst>
              <a:ext uri="{FF2B5EF4-FFF2-40B4-BE49-F238E27FC236}">
                <a16:creationId xmlns:a16="http://schemas.microsoft.com/office/drawing/2014/main" id="{BDDA3DDE-89B3-4AE0-A42F-3757EB61018B}"/>
              </a:ext>
            </a:extLst>
          </p:cNvPr>
          <p:cNvPicPr>
            <a:picLocks noChangeAspect="1"/>
          </p:cNvPicPr>
          <p:nvPr/>
        </p:nvPicPr>
        <p:blipFill>
          <a:blip r:embed="rId3"/>
          <a:stretch>
            <a:fillRect/>
          </a:stretch>
        </p:blipFill>
        <p:spPr>
          <a:xfrm>
            <a:off x="4747083" y="143425"/>
            <a:ext cx="1034591" cy="1166354"/>
          </a:xfrm>
          <a:prstGeom prst="rect">
            <a:avLst/>
          </a:prstGeom>
        </p:spPr>
      </p:pic>
      <p:sp>
        <p:nvSpPr>
          <p:cNvPr id="9" name="TextBox 8">
            <a:extLst>
              <a:ext uri="{FF2B5EF4-FFF2-40B4-BE49-F238E27FC236}">
                <a16:creationId xmlns:a16="http://schemas.microsoft.com/office/drawing/2014/main" id="{4E89C4A3-7594-4902-9F4D-D7F8EC231327}"/>
              </a:ext>
            </a:extLst>
          </p:cNvPr>
          <p:cNvSpPr txBox="1"/>
          <p:nvPr/>
        </p:nvSpPr>
        <p:spPr>
          <a:xfrm>
            <a:off x="6387261" y="2398840"/>
            <a:ext cx="5724525" cy="584775"/>
          </a:xfrm>
          <a:prstGeom prst="rect">
            <a:avLst/>
          </a:prstGeom>
          <a:noFill/>
        </p:spPr>
        <p:txBody>
          <a:bodyPr wrap="square" rtlCol="0">
            <a:spAutoFit/>
          </a:bodyPr>
          <a:lstStyle/>
          <a:p>
            <a:pPr algn="ctr"/>
            <a:r>
              <a:rPr lang="en-GB" sz="3200" u="sng">
                <a:latin typeface="Candara" panose="020E0502030303020204" pitchFamily="34" charset="0"/>
              </a:rPr>
              <a:t>Smart lighting</a:t>
            </a:r>
          </a:p>
        </p:txBody>
      </p:sp>
      <p:pic>
        <p:nvPicPr>
          <p:cNvPr id="3074" name="Picture 2" descr="What does 2017 hold for smart cities and communities? 2/2 — UrbanTide">
            <a:extLst>
              <a:ext uri="{FF2B5EF4-FFF2-40B4-BE49-F238E27FC236}">
                <a16:creationId xmlns:a16="http://schemas.microsoft.com/office/drawing/2014/main" id="{3A61DA67-DE82-41CA-875E-5D3B9356522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387262" y="3133725"/>
            <a:ext cx="5724525" cy="314325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F41377ED-42A0-4626-8112-93F541292075}"/>
              </a:ext>
            </a:extLst>
          </p:cNvPr>
          <p:cNvSpPr txBox="1"/>
          <p:nvPr/>
        </p:nvSpPr>
        <p:spPr>
          <a:xfrm>
            <a:off x="232974" y="5760468"/>
            <a:ext cx="5458750" cy="954107"/>
          </a:xfrm>
          <a:prstGeom prst="rect">
            <a:avLst/>
          </a:prstGeom>
          <a:noFill/>
        </p:spPr>
        <p:txBody>
          <a:bodyPr wrap="square" rtlCol="0">
            <a:spAutoFit/>
          </a:bodyPr>
          <a:lstStyle/>
          <a:p>
            <a:pPr algn="ctr"/>
            <a:r>
              <a:rPr lang="en-GB" sz="2800">
                <a:solidFill>
                  <a:schemeClr val="bg1"/>
                </a:solidFill>
                <a:latin typeface="Candara" panose="020E0502030303020204" pitchFamily="34" charset="0"/>
              </a:rPr>
              <a:t>Draw a labelled diagram of your design </a:t>
            </a:r>
          </a:p>
        </p:txBody>
      </p:sp>
      <p:sp>
        <p:nvSpPr>
          <p:cNvPr id="8" name="TextBox 7">
            <a:extLst>
              <a:ext uri="{FF2B5EF4-FFF2-40B4-BE49-F238E27FC236}">
                <a16:creationId xmlns:a16="http://schemas.microsoft.com/office/drawing/2014/main" id="{C321199A-ADE4-408E-9990-8F1C098B1CD8}"/>
              </a:ext>
            </a:extLst>
          </p:cNvPr>
          <p:cNvSpPr txBox="1"/>
          <p:nvPr/>
        </p:nvSpPr>
        <p:spPr>
          <a:xfrm>
            <a:off x="6363225" y="397747"/>
            <a:ext cx="5458750" cy="1384995"/>
          </a:xfrm>
          <a:prstGeom prst="rect">
            <a:avLst/>
          </a:prstGeom>
          <a:noFill/>
        </p:spPr>
        <p:txBody>
          <a:bodyPr wrap="square" rtlCol="0">
            <a:spAutoFit/>
          </a:bodyPr>
          <a:lstStyle/>
          <a:p>
            <a:pPr algn="ctr"/>
            <a:r>
              <a:rPr lang="en-GB" sz="2800">
                <a:latin typeface="Candara" panose="020E0502030303020204" pitchFamily="34" charset="0"/>
              </a:rPr>
              <a:t>Can you think of smart ways to use technology to help save energy in your school?</a:t>
            </a:r>
          </a:p>
        </p:txBody>
      </p:sp>
      <p:sp>
        <p:nvSpPr>
          <p:cNvPr id="3" name="AutoShape 2" descr="Smart Windows: Energy Efficiency with a View | News | NREL">
            <a:extLst>
              <a:ext uri="{FF2B5EF4-FFF2-40B4-BE49-F238E27FC236}">
                <a16:creationId xmlns:a16="http://schemas.microsoft.com/office/drawing/2014/main" id="{18E72221-D081-4BAF-AD37-563F2B9004C2}"/>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28" name="Picture 4" descr="Smart Windows: Energy Efficiency with a View | News | NREL">
            <a:extLst>
              <a:ext uri="{FF2B5EF4-FFF2-40B4-BE49-F238E27FC236}">
                <a16:creationId xmlns:a16="http://schemas.microsoft.com/office/drawing/2014/main" id="{EED465BE-7758-455D-A3A0-E14DB741FF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0025" y="1335177"/>
            <a:ext cx="5368800" cy="3597096"/>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811FB5C5-F178-4C51-AE3A-663E08627E82}"/>
              </a:ext>
            </a:extLst>
          </p:cNvPr>
          <p:cNvSpPr txBox="1"/>
          <p:nvPr/>
        </p:nvSpPr>
        <p:spPr>
          <a:xfrm>
            <a:off x="192162" y="4973369"/>
            <a:ext cx="5724525" cy="584775"/>
          </a:xfrm>
          <a:prstGeom prst="rect">
            <a:avLst/>
          </a:prstGeom>
          <a:noFill/>
        </p:spPr>
        <p:txBody>
          <a:bodyPr wrap="square" rtlCol="0">
            <a:spAutoFit/>
          </a:bodyPr>
          <a:lstStyle/>
          <a:p>
            <a:pPr algn="ctr"/>
            <a:r>
              <a:rPr lang="en-GB" sz="3200" u="sng">
                <a:latin typeface="Candara" panose="020E0502030303020204" pitchFamily="34" charset="0"/>
              </a:rPr>
              <a:t>Smart windows</a:t>
            </a:r>
          </a:p>
        </p:txBody>
      </p:sp>
      <p:grpSp>
        <p:nvGrpSpPr>
          <p:cNvPr id="14" name="Group 13">
            <a:extLst>
              <a:ext uri="{FF2B5EF4-FFF2-40B4-BE49-F238E27FC236}">
                <a16:creationId xmlns:a16="http://schemas.microsoft.com/office/drawing/2014/main" id="{9369A48E-CB31-E1AF-8913-5DF8E48D6A5B}"/>
              </a:ext>
            </a:extLst>
          </p:cNvPr>
          <p:cNvGrpSpPr/>
          <p:nvPr/>
        </p:nvGrpSpPr>
        <p:grpSpPr>
          <a:xfrm rot="5400000">
            <a:off x="8523533" y="2828967"/>
            <a:ext cx="246221" cy="7847520"/>
            <a:chOff x="290261" y="769563"/>
            <a:chExt cx="246221" cy="7847520"/>
          </a:xfrm>
        </p:grpSpPr>
        <p:pic>
          <p:nvPicPr>
            <p:cNvPr id="15" name="Graphic 1">
              <a:extLst>
                <a:ext uri="{FF2B5EF4-FFF2-40B4-BE49-F238E27FC236}">
                  <a16:creationId xmlns:a16="http://schemas.microsoft.com/office/drawing/2014/main" id="{4FC9FCC1-5678-E32B-72F8-6FC95F89E79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6200000">
              <a:off x="126114" y="8276406"/>
              <a:ext cx="504825" cy="176530"/>
            </a:xfrm>
            <a:prstGeom prst="rect">
              <a:avLst/>
            </a:prstGeom>
          </p:spPr>
        </p:pic>
        <p:sp>
          <p:nvSpPr>
            <p:cNvPr id="16" name="Rectangle 3">
              <a:extLst>
                <a:ext uri="{FF2B5EF4-FFF2-40B4-BE49-F238E27FC236}">
                  <a16:creationId xmlns:a16="http://schemas.microsoft.com/office/drawing/2014/main" id="{8D6815CB-11FB-D039-7E19-10DF14CE9535}"/>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8"/>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0472624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B0F0">
            <a:alpha val="80000"/>
          </a:srgb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46577B8-E7B7-4E8E-A1EE-9240A01ECE4E}"/>
              </a:ext>
            </a:extLst>
          </p:cNvPr>
          <p:cNvSpPr txBox="1"/>
          <p:nvPr/>
        </p:nvSpPr>
        <p:spPr>
          <a:xfrm>
            <a:off x="661284" y="307303"/>
            <a:ext cx="11160691" cy="707886"/>
          </a:xfrm>
          <a:prstGeom prst="rect">
            <a:avLst/>
          </a:prstGeom>
          <a:noFill/>
        </p:spPr>
        <p:txBody>
          <a:bodyPr wrap="square" rtlCol="0">
            <a:spAutoFit/>
          </a:bodyPr>
          <a:lstStyle/>
          <a:p>
            <a:r>
              <a:rPr lang="en-GB" sz="4000" b="1">
                <a:latin typeface="Candara" panose="020E0502030303020204" pitchFamily="34" charset="0"/>
              </a:rPr>
              <a:t>More ideas…</a:t>
            </a:r>
            <a:endParaRPr lang="en-GB" sz="4000" b="1">
              <a:solidFill>
                <a:schemeClr val="bg1"/>
              </a:solidFill>
              <a:latin typeface="Candara" panose="020E0502030303020204" pitchFamily="34" charset="0"/>
            </a:endParaRPr>
          </a:p>
        </p:txBody>
      </p:sp>
      <p:sp>
        <p:nvSpPr>
          <p:cNvPr id="9" name="TextBox 8">
            <a:extLst>
              <a:ext uri="{FF2B5EF4-FFF2-40B4-BE49-F238E27FC236}">
                <a16:creationId xmlns:a16="http://schemas.microsoft.com/office/drawing/2014/main" id="{4E89C4A3-7594-4902-9F4D-D7F8EC231327}"/>
              </a:ext>
            </a:extLst>
          </p:cNvPr>
          <p:cNvSpPr txBox="1"/>
          <p:nvPr/>
        </p:nvSpPr>
        <p:spPr>
          <a:xfrm>
            <a:off x="6254372" y="1750669"/>
            <a:ext cx="5724525" cy="584775"/>
          </a:xfrm>
          <a:prstGeom prst="rect">
            <a:avLst/>
          </a:prstGeom>
          <a:noFill/>
        </p:spPr>
        <p:txBody>
          <a:bodyPr wrap="square" rtlCol="0">
            <a:spAutoFit/>
          </a:bodyPr>
          <a:lstStyle/>
          <a:p>
            <a:pPr algn="ctr"/>
            <a:r>
              <a:rPr lang="en-GB" sz="3200" u="sng">
                <a:latin typeface="Candara" panose="020E0502030303020204" pitchFamily="34" charset="0"/>
              </a:rPr>
              <a:t>Smart water</a:t>
            </a:r>
          </a:p>
        </p:txBody>
      </p:sp>
      <p:sp>
        <p:nvSpPr>
          <p:cNvPr id="12" name="TextBox 11">
            <a:extLst>
              <a:ext uri="{FF2B5EF4-FFF2-40B4-BE49-F238E27FC236}">
                <a16:creationId xmlns:a16="http://schemas.microsoft.com/office/drawing/2014/main" id="{F41377ED-42A0-4626-8112-93F541292075}"/>
              </a:ext>
            </a:extLst>
          </p:cNvPr>
          <p:cNvSpPr txBox="1"/>
          <p:nvPr/>
        </p:nvSpPr>
        <p:spPr>
          <a:xfrm>
            <a:off x="6387261" y="538135"/>
            <a:ext cx="5458750" cy="954107"/>
          </a:xfrm>
          <a:prstGeom prst="rect">
            <a:avLst/>
          </a:prstGeom>
          <a:noFill/>
        </p:spPr>
        <p:txBody>
          <a:bodyPr wrap="square" rtlCol="0">
            <a:spAutoFit/>
          </a:bodyPr>
          <a:lstStyle/>
          <a:p>
            <a:pPr algn="ctr"/>
            <a:r>
              <a:rPr lang="en-GB" sz="2800">
                <a:solidFill>
                  <a:schemeClr val="bg1"/>
                </a:solidFill>
                <a:latin typeface="Candara" panose="020E0502030303020204" pitchFamily="34" charset="0"/>
              </a:rPr>
              <a:t>Draw a labelled diagram of your design </a:t>
            </a:r>
          </a:p>
        </p:txBody>
      </p:sp>
      <p:sp>
        <p:nvSpPr>
          <p:cNvPr id="3" name="AutoShape 2" descr="Smart Windows: Energy Efficiency with a View | News | NREL">
            <a:extLst>
              <a:ext uri="{FF2B5EF4-FFF2-40B4-BE49-F238E27FC236}">
                <a16:creationId xmlns:a16="http://schemas.microsoft.com/office/drawing/2014/main" id="{18E72221-D081-4BAF-AD37-563F2B9004C2}"/>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3" name="TextBox 12">
            <a:extLst>
              <a:ext uri="{FF2B5EF4-FFF2-40B4-BE49-F238E27FC236}">
                <a16:creationId xmlns:a16="http://schemas.microsoft.com/office/drawing/2014/main" id="{811FB5C5-F178-4C51-AE3A-663E08627E82}"/>
              </a:ext>
            </a:extLst>
          </p:cNvPr>
          <p:cNvSpPr txBox="1"/>
          <p:nvPr/>
        </p:nvSpPr>
        <p:spPr>
          <a:xfrm>
            <a:off x="192162" y="5209671"/>
            <a:ext cx="5724525" cy="584775"/>
          </a:xfrm>
          <a:prstGeom prst="rect">
            <a:avLst/>
          </a:prstGeom>
          <a:noFill/>
        </p:spPr>
        <p:txBody>
          <a:bodyPr wrap="square" rtlCol="0">
            <a:spAutoFit/>
          </a:bodyPr>
          <a:lstStyle/>
          <a:p>
            <a:pPr algn="ctr"/>
            <a:r>
              <a:rPr lang="en-GB" sz="3200" u="sng">
                <a:latin typeface="Candara" panose="020E0502030303020204" pitchFamily="34" charset="0"/>
              </a:rPr>
              <a:t>Green roof</a:t>
            </a:r>
          </a:p>
        </p:txBody>
      </p:sp>
      <p:pic>
        <p:nvPicPr>
          <p:cNvPr id="2050" name="Picture 2" descr="Sharrow Primary School - Green Roof System Case Study - Bauder">
            <a:extLst>
              <a:ext uri="{FF2B5EF4-FFF2-40B4-BE49-F238E27FC236}">
                <a16:creationId xmlns:a16="http://schemas.microsoft.com/office/drawing/2014/main" id="{72B0FE3E-7A96-4DF1-B80D-534BF8A053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824" y="1385934"/>
            <a:ext cx="5029200" cy="369017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Automatic Infrared Senser Induction Water Saving Device For Kitchen Bathroom  Sink – Its My Gadget">
            <a:extLst>
              <a:ext uri="{FF2B5EF4-FFF2-40B4-BE49-F238E27FC236}">
                <a16:creationId xmlns:a16="http://schemas.microsoft.com/office/drawing/2014/main" id="{D80B4ED9-DC1B-42ED-8271-75B71145A3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36291" y="2428370"/>
            <a:ext cx="3960688" cy="3960688"/>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a16="http://schemas.microsoft.com/office/drawing/2014/main" id="{DD79C770-D7BF-2592-717B-990DA74F2517}"/>
              </a:ext>
            </a:extLst>
          </p:cNvPr>
          <p:cNvGrpSpPr/>
          <p:nvPr/>
        </p:nvGrpSpPr>
        <p:grpSpPr>
          <a:xfrm rot="5400000">
            <a:off x="8523533" y="2828967"/>
            <a:ext cx="246221" cy="7847520"/>
            <a:chOff x="290261" y="769563"/>
            <a:chExt cx="246221" cy="7847520"/>
          </a:xfrm>
        </p:grpSpPr>
        <p:pic>
          <p:nvPicPr>
            <p:cNvPr id="11" name="Graphic 1">
              <a:extLst>
                <a:ext uri="{FF2B5EF4-FFF2-40B4-BE49-F238E27FC236}">
                  <a16:creationId xmlns:a16="http://schemas.microsoft.com/office/drawing/2014/main" id="{2A92E772-B0DF-24E2-80A2-96565F7BDEE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14" name="Rectangle 3">
              <a:extLst>
                <a:ext uri="{FF2B5EF4-FFF2-40B4-BE49-F238E27FC236}">
                  <a16:creationId xmlns:a16="http://schemas.microsoft.com/office/drawing/2014/main" id="{D4F5A696-DF2B-53C8-5162-7832D53A92CE}"/>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9025500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5169557-90FD-4AB0-A748-A0CC74173AF0}"/>
              </a:ext>
            </a:extLst>
          </p:cNvPr>
          <p:cNvPicPr>
            <a:picLocks noChangeAspect="1"/>
          </p:cNvPicPr>
          <p:nvPr/>
        </p:nvPicPr>
        <p:blipFill rotWithShape="1">
          <a:blip r:embed="rId3"/>
          <a:srcRect t="8111" r="-1" b="1766"/>
          <a:stretch/>
        </p:blipFill>
        <p:spPr>
          <a:xfrm>
            <a:off x="4904316" y="-4"/>
            <a:ext cx="7287684" cy="3694372"/>
          </a:xfrm>
          <a:custGeom>
            <a:avLst/>
            <a:gdLst/>
            <a:ahLst/>
            <a:cxnLst/>
            <a:rect l="l" t="t" r="r" b="b"/>
            <a:pathLst>
              <a:path w="7287684" h="3694372">
                <a:moveTo>
                  <a:pt x="1047969" y="0"/>
                </a:moveTo>
                <a:lnTo>
                  <a:pt x="7287684" y="0"/>
                </a:lnTo>
                <a:lnTo>
                  <a:pt x="7287684" y="814388"/>
                </a:lnTo>
                <a:lnTo>
                  <a:pt x="7287684" y="3694372"/>
                </a:lnTo>
                <a:lnTo>
                  <a:pt x="471411" y="3694372"/>
                </a:lnTo>
                <a:lnTo>
                  <a:pt x="470992" y="3686621"/>
                </a:lnTo>
                <a:cubicBezTo>
                  <a:pt x="458999" y="3642419"/>
                  <a:pt x="427907" y="3602236"/>
                  <a:pt x="376383" y="3554015"/>
                </a:cubicBezTo>
                <a:cubicBezTo>
                  <a:pt x="315976" y="3500438"/>
                  <a:pt x="255568" y="3454003"/>
                  <a:pt x="170288" y="3407569"/>
                </a:cubicBezTo>
                <a:cubicBezTo>
                  <a:pt x="365723" y="3382565"/>
                  <a:pt x="163181" y="3296841"/>
                  <a:pt x="230695" y="3243263"/>
                </a:cubicBezTo>
                <a:cubicBezTo>
                  <a:pt x="369276" y="3221831"/>
                  <a:pt x="479431" y="3393282"/>
                  <a:pt x="667759" y="3343275"/>
                </a:cubicBezTo>
                <a:cubicBezTo>
                  <a:pt x="440344" y="3196828"/>
                  <a:pt x="184501" y="3150393"/>
                  <a:pt x="17493" y="2953940"/>
                </a:cubicBezTo>
                <a:cubicBezTo>
                  <a:pt x="56580" y="2911078"/>
                  <a:pt x="95667" y="2953940"/>
                  <a:pt x="127647" y="2936081"/>
                </a:cubicBezTo>
                <a:cubicBezTo>
                  <a:pt x="127647" y="2925365"/>
                  <a:pt x="500751" y="2993232"/>
                  <a:pt x="522071" y="2714625"/>
                </a:cubicBezTo>
                <a:cubicBezTo>
                  <a:pt x="529178" y="2714625"/>
                  <a:pt x="536285" y="2714625"/>
                  <a:pt x="543391" y="2703909"/>
                </a:cubicBezTo>
                <a:cubicBezTo>
                  <a:pt x="582478" y="2664619"/>
                  <a:pt x="546945" y="2571750"/>
                  <a:pt x="610905" y="2564606"/>
                </a:cubicBezTo>
                <a:cubicBezTo>
                  <a:pt x="681973" y="2557462"/>
                  <a:pt x="749487" y="2525315"/>
                  <a:pt x="824107" y="2543175"/>
                </a:cubicBezTo>
                <a:cubicBezTo>
                  <a:pt x="880961" y="2557462"/>
                  <a:pt x="941368" y="2575322"/>
                  <a:pt x="1001776" y="2575322"/>
                </a:cubicBezTo>
                <a:cubicBezTo>
                  <a:pt x="1065736" y="2575322"/>
                  <a:pt x="1154570" y="2696766"/>
                  <a:pt x="1193658" y="2536031"/>
                </a:cubicBezTo>
                <a:cubicBezTo>
                  <a:pt x="1193658" y="2528888"/>
                  <a:pt x="1303812" y="2546747"/>
                  <a:pt x="1364219" y="2553891"/>
                </a:cubicBezTo>
                <a:cubicBezTo>
                  <a:pt x="1413966" y="2561035"/>
                  <a:pt x="1474374" y="2593181"/>
                  <a:pt x="1509907" y="2528888"/>
                </a:cubicBezTo>
                <a:cubicBezTo>
                  <a:pt x="1527674" y="2489596"/>
                  <a:pt x="1442393" y="2418159"/>
                  <a:pt x="1367772" y="2411015"/>
                </a:cubicBezTo>
                <a:cubicBezTo>
                  <a:pt x="1300259" y="2403872"/>
                  <a:pt x="1232745" y="2396728"/>
                  <a:pt x="1168784" y="2411015"/>
                </a:cubicBezTo>
                <a:cubicBezTo>
                  <a:pt x="1090610" y="2428875"/>
                  <a:pt x="1047969" y="2400300"/>
                  <a:pt x="1026649" y="2336007"/>
                </a:cubicBezTo>
                <a:cubicBezTo>
                  <a:pt x="1001776" y="2268141"/>
                  <a:pt x="955582" y="2232422"/>
                  <a:pt x="891621" y="2200275"/>
                </a:cubicBezTo>
                <a:cubicBezTo>
                  <a:pt x="735273" y="2121694"/>
                  <a:pt x="586032" y="2028825"/>
                  <a:pt x="415470" y="1982390"/>
                </a:cubicBezTo>
                <a:cubicBezTo>
                  <a:pt x="383490" y="1975246"/>
                  <a:pt x="344403" y="1960959"/>
                  <a:pt x="330189" y="1900238"/>
                </a:cubicBezTo>
                <a:cubicBezTo>
                  <a:pt x="792127" y="1993106"/>
                  <a:pt x="1211424" y="2232422"/>
                  <a:pt x="1687576" y="2218135"/>
                </a:cubicBezTo>
                <a:cubicBezTo>
                  <a:pt x="1559654" y="2143125"/>
                  <a:pt x="1406860" y="2139554"/>
                  <a:pt x="1268278" y="2085975"/>
                </a:cubicBezTo>
                <a:cubicBezTo>
                  <a:pt x="1367772" y="2046685"/>
                  <a:pt x="1460160" y="2089547"/>
                  <a:pt x="1552548" y="2110978"/>
                </a:cubicBezTo>
                <a:cubicBezTo>
                  <a:pt x="1630722" y="2128837"/>
                  <a:pt x="1701789" y="2132410"/>
                  <a:pt x="1708896" y="2021681"/>
                </a:cubicBezTo>
                <a:cubicBezTo>
                  <a:pt x="1708896" y="2010965"/>
                  <a:pt x="1708896" y="2003821"/>
                  <a:pt x="1708896" y="1993106"/>
                </a:cubicBezTo>
                <a:cubicBezTo>
                  <a:pt x="1680469" y="1946672"/>
                  <a:pt x="1641382" y="1925240"/>
                  <a:pt x="1591635" y="1910953"/>
                </a:cubicBezTo>
                <a:cubicBezTo>
                  <a:pt x="1563208" y="1903809"/>
                  <a:pt x="1524121" y="1889522"/>
                  <a:pt x="1524121" y="1857375"/>
                </a:cubicBezTo>
                <a:cubicBezTo>
                  <a:pt x="1527674" y="1735931"/>
                  <a:pt x="1431733" y="1700212"/>
                  <a:pt x="1339346" y="1664493"/>
                </a:cubicBezTo>
                <a:cubicBezTo>
                  <a:pt x="1389093" y="1603772"/>
                  <a:pt x="1431733" y="1646635"/>
                  <a:pt x="1470820" y="1643062"/>
                </a:cubicBezTo>
                <a:cubicBezTo>
                  <a:pt x="1495694" y="1639491"/>
                  <a:pt x="1520567" y="1635919"/>
                  <a:pt x="1520567" y="1603772"/>
                </a:cubicBezTo>
                <a:cubicBezTo>
                  <a:pt x="1520567" y="1578769"/>
                  <a:pt x="1509907" y="1546622"/>
                  <a:pt x="1485034" y="1546622"/>
                </a:cubicBezTo>
                <a:cubicBezTo>
                  <a:pt x="1328686" y="1543050"/>
                  <a:pt x="1239851" y="1371600"/>
                  <a:pt x="1076396" y="1371600"/>
                </a:cubicBezTo>
                <a:cubicBezTo>
                  <a:pt x="976902" y="1371600"/>
                  <a:pt x="1126144" y="1275159"/>
                  <a:pt x="1044416" y="1235869"/>
                </a:cubicBezTo>
                <a:cubicBezTo>
                  <a:pt x="1026649" y="1225153"/>
                  <a:pt x="1094163" y="1210866"/>
                  <a:pt x="1122590" y="1214437"/>
                </a:cubicBezTo>
                <a:cubicBezTo>
                  <a:pt x="1151017" y="1218009"/>
                  <a:pt x="1175891" y="1243013"/>
                  <a:pt x="1211424" y="1225153"/>
                </a:cubicBezTo>
                <a:cubicBezTo>
                  <a:pt x="1229191" y="1160860"/>
                  <a:pt x="1182997" y="1135856"/>
                  <a:pt x="1140357" y="1117997"/>
                </a:cubicBezTo>
                <a:cubicBezTo>
                  <a:pt x="1047969" y="1075135"/>
                  <a:pt x="955582" y="1025129"/>
                  <a:pt x="852534" y="1010841"/>
                </a:cubicBezTo>
                <a:cubicBezTo>
                  <a:pt x="817001" y="1007269"/>
                  <a:pt x="795680" y="989409"/>
                  <a:pt x="799234" y="953690"/>
                </a:cubicBezTo>
                <a:cubicBezTo>
                  <a:pt x="806340" y="907256"/>
                  <a:pt x="841874" y="921544"/>
                  <a:pt x="870301" y="925115"/>
                </a:cubicBezTo>
                <a:cubicBezTo>
                  <a:pt x="888068" y="928688"/>
                  <a:pt x="905835" y="939403"/>
                  <a:pt x="923602" y="914400"/>
                </a:cubicBezTo>
                <a:cubicBezTo>
                  <a:pt x="611794" y="724198"/>
                  <a:pt x="409919" y="684684"/>
                  <a:pt x="132090" y="589415"/>
                </a:cubicBezTo>
                <a:lnTo>
                  <a:pt x="31922" y="552917"/>
                </a:lnTo>
                <a:lnTo>
                  <a:pt x="26859" y="541335"/>
                </a:lnTo>
                <a:cubicBezTo>
                  <a:pt x="20137" y="534929"/>
                  <a:pt x="8953" y="532232"/>
                  <a:pt x="0" y="527681"/>
                </a:cubicBezTo>
                <a:cubicBezTo>
                  <a:pt x="5969" y="516305"/>
                  <a:pt x="7617" y="502963"/>
                  <a:pt x="17905" y="493550"/>
                </a:cubicBezTo>
                <a:cubicBezTo>
                  <a:pt x="23947" y="488022"/>
                  <a:pt x="35344" y="487159"/>
                  <a:pt x="44763" y="486724"/>
                </a:cubicBezTo>
                <a:lnTo>
                  <a:pt x="165722" y="483650"/>
                </a:lnTo>
                <a:lnTo>
                  <a:pt x="193385" y="498723"/>
                </a:lnTo>
                <a:cubicBezTo>
                  <a:pt x="210263" y="511671"/>
                  <a:pt x="227142" y="525066"/>
                  <a:pt x="315976" y="535781"/>
                </a:cubicBezTo>
                <a:cubicBezTo>
                  <a:pt x="401257" y="546497"/>
                  <a:pt x="479431" y="582216"/>
                  <a:pt x="575372" y="525066"/>
                </a:cubicBezTo>
                <a:cubicBezTo>
                  <a:pt x="639332" y="485775"/>
                  <a:pt x="742380" y="528637"/>
                  <a:pt x="820554" y="560785"/>
                </a:cubicBezTo>
                <a:cubicBezTo>
                  <a:pt x="884515" y="589360"/>
                  <a:pt x="948475" y="596503"/>
                  <a:pt x="1033756" y="560785"/>
                </a:cubicBezTo>
                <a:cubicBezTo>
                  <a:pt x="955582" y="539354"/>
                  <a:pt x="895175" y="521494"/>
                  <a:pt x="834767" y="507206"/>
                </a:cubicBezTo>
                <a:cubicBezTo>
                  <a:pt x="785020" y="496491"/>
                  <a:pt x="756593" y="471488"/>
                  <a:pt x="760147" y="417909"/>
                </a:cubicBezTo>
                <a:cubicBezTo>
                  <a:pt x="760147" y="389334"/>
                  <a:pt x="749487" y="350044"/>
                  <a:pt x="785020" y="335757"/>
                </a:cubicBezTo>
                <a:cubicBezTo>
                  <a:pt x="813447" y="321469"/>
                  <a:pt x="852534" y="335757"/>
                  <a:pt x="866748" y="360759"/>
                </a:cubicBezTo>
                <a:cubicBezTo>
                  <a:pt x="884515" y="407194"/>
                  <a:pt x="902281" y="450056"/>
                  <a:pt x="962689" y="453629"/>
                </a:cubicBezTo>
                <a:cubicBezTo>
                  <a:pt x="1044416" y="460771"/>
                  <a:pt x="998222" y="432197"/>
                  <a:pt x="984009" y="396478"/>
                </a:cubicBezTo>
                <a:cubicBezTo>
                  <a:pt x="969795" y="357188"/>
                  <a:pt x="1012436" y="346472"/>
                  <a:pt x="1040863" y="353615"/>
                </a:cubicBezTo>
                <a:cubicBezTo>
                  <a:pt x="1147464" y="385763"/>
                  <a:pt x="1257618" y="328613"/>
                  <a:pt x="1367772" y="375047"/>
                </a:cubicBezTo>
                <a:cubicBezTo>
                  <a:pt x="1339346" y="260747"/>
                  <a:pt x="1278938" y="210741"/>
                  <a:pt x="1151017" y="192881"/>
                </a:cubicBezTo>
                <a:cubicBezTo>
                  <a:pt x="1104823" y="189310"/>
                  <a:pt x="1055076" y="196453"/>
                  <a:pt x="1012436" y="164306"/>
                </a:cubicBezTo>
                <a:cubicBezTo>
                  <a:pt x="987562" y="146447"/>
                  <a:pt x="962689" y="125016"/>
                  <a:pt x="980456" y="89297"/>
                </a:cubicBezTo>
                <a:cubicBezTo>
                  <a:pt x="991116" y="64294"/>
                  <a:pt x="1019542" y="64294"/>
                  <a:pt x="1044416" y="71437"/>
                </a:cubicBezTo>
                <a:cubicBezTo>
                  <a:pt x="1147464" y="110728"/>
                  <a:pt x="1257618" y="121444"/>
                  <a:pt x="1364219" y="135731"/>
                </a:cubicBezTo>
                <a:cubicBezTo>
                  <a:pt x="1381986" y="139303"/>
                  <a:pt x="1399753" y="146447"/>
                  <a:pt x="1417520" y="110728"/>
                </a:cubicBezTo>
                <a:cubicBezTo>
                  <a:pt x="1293152" y="78581"/>
                  <a:pt x="1172337" y="35719"/>
                  <a:pt x="1047969" y="0"/>
                </a:cubicBezTo>
                <a:close/>
              </a:path>
            </a:pathLst>
          </a:custGeom>
        </p:spPr>
      </p:pic>
      <p:pic>
        <p:nvPicPr>
          <p:cNvPr id="4" name="Picture 3" descr="Light bulb on green grass">
            <a:extLst>
              <a:ext uri="{FF2B5EF4-FFF2-40B4-BE49-F238E27FC236}">
                <a16:creationId xmlns:a16="http://schemas.microsoft.com/office/drawing/2014/main" id="{BB3D80A6-F43B-450C-927A-9E70942C6927}"/>
              </a:ext>
            </a:extLst>
          </p:cNvPr>
          <p:cNvPicPr>
            <a:picLocks noChangeAspect="1"/>
          </p:cNvPicPr>
          <p:nvPr/>
        </p:nvPicPr>
        <p:blipFill rotWithShape="1">
          <a:blip r:embed="rId4"/>
          <a:srcRect t="13219" b="25531"/>
          <a:stretch/>
        </p:blipFill>
        <p:spPr>
          <a:xfrm>
            <a:off x="4726728" y="3802961"/>
            <a:ext cx="7472381" cy="3055043"/>
          </a:xfrm>
          <a:custGeom>
            <a:avLst/>
            <a:gdLst/>
            <a:ahLst/>
            <a:cxnLst/>
            <a:rect l="l" t="t" r="r" b="b"/>
            <a:pathLst>
              <a:path w="7472381" h="3055043">
                <a:moveTo>
                  <a:pt x="638975" y="0"/>
                </a:moveTo>
                <a:lnTo>
                  <a:pt x="7472381" y="0"/>
                </a:lnTo>
                <a:lnTo>
                  <a:pt x="7472381" y="2579984"/>
                </a:lnTo>
                <a:lnTo>
                  <a:pt x="7472381" y="3055043"/>
                </a:lnTo>
                <a:lnTo>
                  <a:pt x="6992676"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pic>
      <p:sp>
        <p:nvSpPr>
          <p:cNvPr id="5" name="TextBox 4">
            <a:extLst>
              <a:ext uri="{FF2B5EF4-FFF2-40B4-BE49-F238E27FC236}">
                <a16:creationId xmlns:a16="http://schemas.microsoft.com/office/drawing/2014/main" id="{8F4DEE03-CC7B-C237-31EF-04CA705A2A73}"/>
              </a:ext>
            </a:extLst>
          </p:cNvPr>
          <p:cNvSpPr txBox="1"/>
          <p:nvPr/>
        </p:nvSpPr>
        <p:spPr>
          <a:xfrm>
            <a:off x="643468" y="609600"/>
            <a:ext cx="3992700" cy="3877197"/>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a:bodyPr>
          <a:lstStyle/>
          <a:p>
            <a:pPr>
              <a:lnSpc>
                <a:spcPct val="90000"/>
              </a:lnSpc>
              <a:spcBef>
                <a:spcPct val="0"/>
              </a:spcBef>
              <a:spcAft>
                <a:spcPts val="600"/>
              </a:spcAft>
            </a:pPr>
            <a:r>
              <a:rPr lang="en-US" sz="4400" kern="1200">
                <a:solidFill>
                  <a:schemeClr val="tx1"/>
                </a:solidFill>
                <a:latin typeface="Candara" panose="020E0502030303020204" pitchFamily="34" charset="0"/>
                <a:ea typeface="+mj-ea"/>
                <a:cs typeface="+mj-cs"/>
              </a:rPr>
              <a:t>Write in your</a:t>
            </a:r>
          </a:p>
          <a:p>
            <a:pPr>
              <a:lnSpc>
                <a:spcPct val="90000"/>
              </a:lnSpc>
              <a:spcBef>
                <a:spcPct val="0"/>
              </a:spcBef>
              <a:spcAft>
                <a:spcPts val="600"/>
              </a:spcAft>
            </a:pPr>
            <a:r>
              <a:rPr lang="en-US" sz="4400" kern="1200">
                <a:solidFill>
                  <a:schemeClr val="tx1"/>
                </a:solidFill>
                <a:latin typeface="Candara" panose="020E0502030303020204" pitchFamily="34" charset="0"/>
                <a:ea typeface="+mj-ea"/>
                <a:cs typeface="+mj-cs"/>
              </a:rPr>
              <a:t>eco-diary</a:t>
            </a:r>
          </a:p>
        </p:txBody>
      </p:sp>
      <p:grpSp>
        <p:nvGrpSpPr>
          <p:cNvPr id="6" name="Group 5">
            <a:extLst>
              <a:ext uri="{FF2B5EF4-FFF2-40B4-BE49-F238E27FC236}">
                <a16:creationId xmlns:a16="http://schemas.microsoft.com/office/drawing/2014/main" id="{C021D880-4505-E0B9-0D9D-91C794D587B2}"/>
              </a:ext>
            </a:extLst>
          </p:cNvPr>
          <p:cNvGrpSpPr/>
          <p:nvPr/>
        </p:nvGrpSpPr>
        <p:grpSpPr>
          <a:xfrm>
            <a:off x="-28982" y="1021278"/>
            <a:ext cx="481326" cy="5754421"/>
            <a:chOff x="42269" y="1021278"/>
            <a:chExt cx="481326" cy="5754421"/>
          </a:xfrm>
        </p:grpSpPr>
        <p:pic>
          <p:nvPicPr>
            <p:cNvPr id="7" name="Graphic 1">
              <a:extLst>
                <a:ext uri="{FF2B5EF4-FFF2-40B4-BE49-F238E27FC236}">
                  <a16:creationId xmlns:a16="http://schemas.microsoft.com/office/drawing/2014/main" id="{66C1587D-7322-B751-4096-DD3FD22426D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8" name="Rectangle 3">
              <a:extLst>
                <a:ext uri="{FF2B5EF4-FFF2-40B4-BE49-F238E27FC236}">
                  <a16:creationId xmlns:a16="http://schemas.microsoft.com/office/drawing/2014/main" id="{BBAA8856-0663-AE84-0130-551B0761D537}"/>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kern="1200" cap="none" spc="0" normalizeH="0" baseline="0" noProof="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kern="1200" cap="none" spc="0" normalizeH="0" baseline="0" noProof="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kern="1200" cap="none" spc="0" normalizeH="0" baseline="0" noProof="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 name="Rectangle 8">
              <a:extLst>
                <a:ext uri="{FF2B5EF4-FFF2-40B4-BE49-F238E27FC236}">
                  <a16:creationId xmlns:a16="http://schemas.microsoft.com/office/drawing/2014/main" id="{85C5AA3D-6AE1-01F3-3E8E-77D127B8267F}"/>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7521484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pic>
        <p:nvPicPr>
          <p:cNvPr id="6" name="Picture 5">
            <a:extLst>
              <a:ext uri="{FF2B5EF4-FFF2-40B4-BE49-F238E27FC236}">
                <a16:creationId xmlns:a16="http://schemas.microsoft.com/office/drawing/2014/main" id="{B04B0938-81D1-4B01-9A7A-59028980DE2F}"/>
              </a:ext>
            </a:extLst>
          </p:cNvPr>
          <p:cNvPicPr>
            <a:picLocks noChangeAspect="1"/>
          </p:cNvPicPr>
          <p:nvPr/>
        </p:nvPicPr>
        <p:blipFill rotWithShape="1">
          <a:blip r:embed="rId3"/>
          <a:srcRect t="9091" r="13818"/>
          <a:stretch/>
        </p:blipFill>
        <p:spPr>
          <a:xfrm>
            <a:off x="3523488" y="10"/>
            <a:ext cx="8668512" cy="6857990"/>
          </a:xfrm>
          <a:prstGeom prst="rect">
            <a:avLst/>
          </a:prstGeom>
        </p:spPr>
      </p:pic>
      <p:sp>
        <p:nvSpPr>
          <p:cNvPr id="13" name="Rectangle 12">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2" name="TextBox 1">
            <a:extLst>
              <a:ext uri="{FF2B5EF4-FFF2-40B4-BE49-F238E27FC236}">
                <a16:creationId xmlns:a16="http://schemas.microsoft.com/office/drawing/2014/main" id="{71F4B195-2512-4EC5-96F1-29C762E6882B}"/>
              </a:ext>
            </a:extLst>
          </p:cNvPr>
          <p:cNvSpPr txBox="1"/>
          <p:nvPr/>
        </p:nvSpPr>
        <p:spPr>
          <a:xfrm>
            <a:off x="371094" y="1161288"/>
            <a:ext cx="4534538" cy="1124712"/>
          </a:xfrm>
          <a:prstGeom prst="rect">
            <a:avLst/>
          </a:prstGeom>
        </p:spPr>
        <p:txBody>
          <a:bodyPr rot="0" spcFirstLastPara="0" vert="horz" lIns="91440" tIns="45720" rIns="91440" bIns="45720" numCol="1" spcCol="0" rtlCol="0" fromWordArt="0" anchor="b"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ndara" panose="020E0502030303020204" pitchFamily="34" charset="0"/>
                <a:ea typeface="+mn-ea"/>
                <a:cs typeface="+mn-cs"/>
              </a:rPr>
              <a:t>Conclusions from Chapter 4b – </a:t>
            </a:r>
            <a:r>
              <a:rPr lang="en-US" sz="2400">
                <a:solidFill>
                  <a:prstClr val="black"/>
                </a:solidFill>
                <a:latin typeface="Candara" panose="020E0502030303020204" pitchFamily="34" charset="0"/>
              </a:rPr>
              <a:t>Smart power</a:t>
            </a:r>
            <a:endParaRPr kumimoji="0" lang="en-US" sz="2400" b="0" i="0" u="none" strike="noStrike" kern="1200" cap="none" spc="0" normalizeH="0" baseline="0" noProof="0">
              <a:ln>
                <a:noFill/>
              </a:ln>
              <a:solidFill>
                <a:prstClr val="black"/>
              </a:solidFill>
              <a:effectLst/>
              <a:uLnTx/>
              <a:uFillTx/>
              <a:latin typeface="Candara" panose="020E0502030303020204" pitchFamily="34" charset="0"/>
              <a:ea typeface="+mn-ea"/>
              <a:cs typeface="+mn-cs"/>
            </a:endParaRPr>
          </a:p>
        </p:txBody>
      </p:sp>
      <p:sp>
        <p:nvSpPr>
          <p:cNvPr id="15" name="Rectangle 14">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17" name="Rectangle 16">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4" name="TextBox 3">
            <a:extLst>
              <a:ext uri="{FF2B5EF4-FFF2-40B4-BE49-F238E27FC236}">
                <a16:creationId xmlns:a16="http://schemas.microsoft.com/office/drawing/2014/main" id="{A1CB7691-7FFB-4721-AEAD-9BD27375D130}"/>
              </a:ext>
            </a:extLst>
          </p:cNvPr>
          <p:cNvSpPr txBox="1"/>
          <p:nvPr/>
        </p:nvSpPr>
        <p:spPr>
          <a:xfrm>
            <a:off x="371094" y="2718054"/>
            <a:ext cx="4886706" cy="3702176"/>
          </a:xfrm>
          <a:prstGeom prst="rect">
            <a:avLst/>
          </a:prstGeom>
        </p:spPr>
        <p:txBody>
          <a:bodyPr rot="0" spcFirstLastPara="0" vert="horz" lIns="91440" tIns="45720" rIns="91440" bIns="45720" numCol="1" spcCol="0" rtlCol="0" fromWordArt="0" anchor="t"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kumimoji="0" lang="en-US" sz="1700" b="0" i="0" u="none" strike="noStrike" kern="1200" cap="none" spc="0" normalizeH="0" baseline="0" noProof="0">
                <a:ln>
                  <a:noFill/>
                </a:ln>
                <a:solidFill>
                  <a:prstClr val="black"/>
                </a:solidFill>
                <a:effectLst/>
                <a:uLnTx/>
                <a:uFillTx/>
                <a:latin typeface="Candara" panose="020E0502030303020204" pitchFamily="34" charset="0"/>
                <a:ea typeface="+mn-ea"/>
                <a:cs typeface="+mn-cs"/>
              </a:rPr>
              <a:t>We can be </a:t>
            </a:r>
            <a:r>
              <a:rPr kumimoji="0" lang="en-US" sz="1700" b="1" i="0" u="none" strike="noStrike" kern="1200" cap="none" spc="0" normalizeH="0" baseline="0" noProof="0">
                <a:ln>
                  <a:noFill/>
                </a:ln>
                <a:solidFill>
                  <a:prstClr val="black"/>
                </a:solidFill>
                <a:effectLst/>
                <a:uLnTx/>
                <a:uFillTx/>
                <a:latin typeface="Candara" panose="020E0502030303020204" pitchFamily="34" charset="0"/>
                <a:ea typeface="+mn-ea"/>
                <a:cs typeface="+mn-cs"/>
              </a:rPr>
              <a:t>energy efficient</a:t>
            </a:r>
            <a:r>
              <a:rPr kumimoji="0" lang="en-US" sz="1700" i="0" u="none" strike="noStrike" kern="1200" cap="none" spc="0" normalizeH="0" baseline="0" noProof="0">
                <a:ln>
                  <a:noFill/>
                </a:ln>
                <a:solidFill>
                  <a:prstClr val="black"/>
                </a:solidFill>
                <a:effectLst/>
                <a:uLnTx/>
                <a:uFillTx/>
                <a:latin typeface="Candara" panose="020E0502030303020204" pitchFamily="34" charset="0"/>
                <a:ea typeface="+mn-ea"/>
                <a:cs typeface="+mn-cs"/>
              </a:rPr>
              <a:t> by wasting less energy</a:t>
            </a:r>
            <a:endParaRPr kumimoji="0" lang="en-US" sz="1700" b="0" i="0" u="none" strike="noStrike" kern="1200" cap="none" spc="0" normalizeH="0" baseline="0" noProof="0">
              <a:ln>
                <a:noFill/>
              </a:ln>
              <a:solidFill>
                <a:prstClr val="black"/>
              </a:solidFill>
              <a:effectLst/>
              <a:uLnTx/>
              <a:uFillTx/>
              <a:latin typeface="Candara" panose="020E0502030303020204" pitchFamily="34" charset="0"/>
              <a:ea typeface="+mn-ea"/>
              <a:cs typeface="+mn-cs"/>
            </a:endParaRPr>
          </a:p>
          <a:p>
            <a:pPr marL="1143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a:ln>
                <a:noFill/>
              </a:ln>
              <a:solidFill>
                <a:prstClr val="black"/>
              </a:solidFill>
              <a:effectLst/>
              <a:uLnTx/>
              <a:uFillTx/>
              <a:latin typeface="Candara" panose="020E0502030303020204" pitchFamily="34" charset="0"/>
              <a:ea typeface="+mn-ea"/>
              <a:cs typeface="+mn-cs"/>
            </a:endParaRP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kumimoji="0" lang="en-US" sz="1700" b="0" i="0" u="none" strike="noStrike" kern="1200" cap="none" spc="0" normalizeH="0" baseline="0" noProof="0">
                <a:ln>
                  <a:noFill/>
                </a:ln>
                <a:solidFill>
                  <a:prstClr val="black"/>
                </a:solidFill>
                <a:effectLst/>
                <a:uLnTx/>
                <a:uFillTx/>
                <a:latin typeface="Candara" panose="020E0502030303020204" pitchFamily="34" charset="0"/>
                <a:ea typeface="+mn-ea"/>
                <a:cs typeface="+mn-cs"/>
              </a:rPr>
              <a:t>Efficiency can save energy, time and money</a:t>
            </a:r>
          </a:p>
          <a:p>
            <a:pPr marL="1143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a:ln>
                <a:noFill/>
              </a:ln>
              <a:solidFill>
                <a:prstClr val="black"/>
              </a:solidFill>
              <a:effectLst/>
              <a:uLnTx/>
              <a:uFillTx/>
              <a:latin typeface="Candara" panose="020E0502030303020204" pitchFamily="34" charset="0"/>
              <a:ea typeface="+mn-ea"/>
              <a:cs typeface="+mn-cs"/>
            </a:endParaRP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kumimoji="0" lang="en-US" sz="1700" b="0" i="0" u="none" strike="noStrike" kern="1200" cap="none" spc="0" normalizeH="0" baseline="0" noProof="0">
                <a:ln>
                  <a:noFill/>
                </a:ln>
                <a:solidFill>
                  <a:prstClr val="black"/>
                </a:solidFill>
                <a:effectLst/>
                <a:uLnTx/>
                <a:uFillTx/>
                <a:latin typeface="Candara" panose="020E0502030303020204" pitchFamily="34" charset="0"/>
                <a:ea typeface="+mn-ea"/>
                <a:cs typeface="+mn-cs"/>
              </a:rPr>
              <a:t>Technology can help us use and save energy in smart ways</a:t>
            </a: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a:ln>
                <a:noFill/>
              </a:ln>
              <a:solidFill>
                <a:prstClr val="black"/>
              </a:solidFill>
              <a:effectLst/>
              <a:uLnTx/>
              <a:uFillTx/>
              <a:latin typeface="Candara" panose="020E0502030303020204" pitchFamily="34" charset="0"/>
              <a:ea typeface="+mn-ea"/>
              <a:cs typeface="+mn-cs"/>
            </a:endParaRP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lang="en-US" sz="1700">
                <a:solidFill>
                  <a:prstClr val="black"/>
                </a:solidFill>
                <a:latin typeface="Candara" panose="020E0502030303020204" pitchFamily="34" charset="0"/>
              </a:rPr>
              <a:t>Teacher survey: </a:t>
            </a:r>
            <a:r>
              <a:rPr lang="en-GB" sz="1800" u="sng">
                <a:solidFill>
                  <a:srgbClr val="0000FF"/>
                </a:solidFill>
                <a:effectLst/>
                <a:latin typeface="Candara" panose="020E0502030303020204" pitchFamily="34" charset="0"/>
                <a:ea typeface="Times New Roman" panose="02020603050405020304" pitchFamily="18" charset="0"/>
                <a:hlinkClick r:id="rId4"/>
              </a:rPr>
              <a:t>FORM HERE</a:t>
            </a:r>
            <a:endParaRPr kumimoji="0" lang="en-US" sz="1700" b="0" i="0" u="none" strike="noStrike" kern="1200" cap="none" spc="0" normalizeH="0" baseline="0" noProof="0">
              <a:ln>
                <a:noFill/>
              </a:ln>
              <a:solidFill>
                <a:prstClr val="black"/>
              </a:solidFill>
              <a:effectLst/>
              <a:uLnTx/>
              <a:uFillTx/>
              <a:latin typeface="Candara" panose="020E0502030303020204" pitchFamily="34" charset="0"/>
            </a:endParaRPr>
          </a:p>
        </p:txBody>
      </p:sp>
      <p:grpSp>
        <p:nvGrpSpPr>
          <p:cNvPr id="9" name="Group 8">
            <a:extLst>
              <a:ext uri="{FF2B5EF4-FFF2-40B4-BE49-F238E27FC236}">
                <a16:creationId xmlns:a16="http://schemas.microsoft.com/office/drawing/2014/main" id="{AE6F98F1-97D0-91AF-0B1B-5B3782E159AB}"/>
              </a:ext>
            </a:extLst>
          </p:cNvPr>
          <p:cNvGrpSpPr/>
          <p:nvPr/>
        </p:nvGrpSpPr>
        <p:grpSpPr>
          <a:xfrm>
            <a:off x="-28982" y="1021278"/>
            <a:ext cx="481326" cy="5754421"/>
            <a:chOff x="42269" y="1021278"/>
            <a:chExt cx="481326" cy="5754421"/>
          </a:xfrm>
        </p:grpSpPr>
        <p:pic>
          <p:nvPicPr>
            <p:cNvPr id="10" name="Graphic 1">
              <a:extLst>
                <a:ext uri="{FF2B5EF4-FFF2-40B4-BE49-F238E27FC236}">
                  <a16:creationId xmlns:a16="http://schemas.microsoft.com/office/drawing/2014/main" id="{E02ED879-DD65-9851-357D-34FC108A9C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12" name="Rectangle 3">
              <a:extLst>
                <a:ext uri="{FF2B5EF4-FFF2-40B4-BE49-F238E27FC236}">
                  <a16:creationId xmlns:a16="http://schemas.microsoft.com/office/drawing/2014/main" id="{8F732664-B3D0-A328-E659-BF757CF38A01}"/>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 name="Rectangle 13">
              <a:extLst>
                <a:ext uri="{FF2B5EF4-FFF2-40B4-BE49-F238E27FC236}">
                  <a16:creationId xmlns:a16="http://schemas.microsoft.com/office/drawing/2014/main" id="{5784F492-25DD-5995-0476-C83D7A7F4658}"/>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2794016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E18A4C6-23CF-4079-9997-1D4D6D8C4DAB}"/>
              </a:ext>
            </a:extLst>
          </p:cNvPr>
          <p:cNvSpPr txBox="1"/>
          <p:nvPr/>
        </p:nvSpPr>
        <p:spPr>
          <a:xfrm>
            <a:off x="1653363" y="365760"/>
            <a:ext cx="9367203" cy="1188720"/>
          </a:xfrm>
          <a:prstGeom prst="rect">
            <a:avLst/>
          </a:prstGeom>
        </p:spPr>
        <p:txBody>
          <a:bodyPr rot="0" spcFirstLastPara="0" vert="horz" lIns="91440" tIns="45720" rIns="91440" bIns="45720" numCol="1" spcCol="0" rtlCol="0" fromWordArt="0" anchor="ctr"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700" b="0" i="0" u="none" strike="noStrike" kern="1200" cap="none" spc="0" normalizeH="0" baseline="0" noProof="0">
                <a:ln>
                  <a:noFill/>
                </a:ln>
                <a:solidFill>
                  <a:prstClr val="black"/>
                </a:solidFill>
                <a:effectLst/>
                <a:uLnTx/>
                <a:uFillTx/>
                <a:latin typeface="Candara" panose="020E0502030303020204" pitchFamily="34" charset="0"/>
                <a:ea typeface="+mn-ea"/>
                <a:cs typeface="+mn-cs"/>
              </a:rPr>
              <a:t>Chapter 4 – Power units and smart power</a:t>
            </a: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700" b="0" i="0" u="none" strike="noStrike" kern="1200" cap="none" spc="0" normalizeH="0" baseline="0" noProof="0">
                <a:ln>
                  <a:noFill/>
                </a:ln>
                <a:solidFill>
                  <a:prstClr val="black"/>
                </a:solidFill>
                <a:effectLst/>
                <a:uLnTx/>
                <a:uFillTx/>
                <a:latin typeface="Candara" panose="020E0502030303020204" pitchFamily="34" charset="0"/>
                <a:ea typeface="+mn-ea"/>
                <a:cs typeface="+mn-cs"/>
              </a:rPr>
              <a:t>Learning Outcomes</a:t>
            </a:r>
          </a:p>
        </p:txBody>
      </p:sp>
      <p:sp>
        <p:nvSpPr>
          <p:cNvPr id="9" name="Freeform: Shape 8">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11" name="Freeform: Shape 10">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13" name="Freeform: Shape 12">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4" name="TextBox 3">
            <a:extLst>
              <a:ext uri="{FF2B5EF4-FFF2-40B4-BE49-F238E27FC236}">
                <a16:creationId xmlns:a16="http://schemas.microsoft.com/office/drawing/2014/main" id="{F7A1C9E1-49C9-4808-8733-468E8D1B5F11}"/>
              </a:ext>
            </a:extLst>
          </p:cNvPr>
          <p:cNvSpPr txBox="1"/>
          <p:nvPr/>
        </p:nvSpPr>
        <p:spPr>
          <a:xfrm>
            <a:off x="1257300" y="2176272"/>
            <a:ext cx="10639425" cy="4041648"/>
          </a:xfrm>
          <a:prstGeom prst="rect">
            <a:avLst/>
          </a:prstGeom>
        </p:spPr>
        <p:txBody>
          <a:bodyPr vert="horz" lIns="91440" tIns="45720" rIns="91440" bIns="45720" rtlCol="0" anchor="t">
            <a:norm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a:ln>
                  <a:noFill/>
                </a:ln>
                <a:solidFill>
                  <a:prstClr val="black"/>
                </a:solidFill>
                <a:effectLst/>
                <a:uLnTx/>
                <a:uFillTx/>
                <a:latin typeface="Candara" panose="020E0502030303020204" pitchFamily="34" charset="0"/>
                <a:ea typeface="+mn-ea"/>
                <a:cs typeface="+mn-cs"/>
              </a:rPr>
              <a:t>Units</a:t>
            </a:r>
            <a:r>
              <a:rPr kumimoji="0" lang="en-GB" sz="2400" b="0" i="0" u="none" strike="noStrike" kern="1200" cap="none" spc="0" normalizeH="0" baseline="0" noProof="0">
                <a:ln>
                  <a:noFill/>
                </a:ln>
                <a:solidFill>
                  <a:prstClr val="black"/>
                </a:solidFill>
                <a:effectLst/>
                <a:uLnTx/>
                <a:uFillTx/>
                <a:latin typeface="Candara" panose="020E0502030303020204" pitchFamily="34" charset="0"/>
                <a:ea typeface="+mn-ea"/>
                <a:cs typeface="+mn-cs"/>
              </a:rPr>
              <a:t> help us describe an amount of something, in a simple way</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black"/>
                </a:solidFill>
                <a:effectLst/>
                <a:uLnTx/>
                <a:uFillTx/>
                <a:latin typeface="Candara" panose="020E0502030303020204" pitchFamily="34" charset="0"/>
                <a:ea typeface="+mn-ea"/>
                <a:cs typeface="+mn-cs"/>
              </a:rPr>
              <a:t>We use </a:t>
            </a:r>
            <a:r>
              <a:rPr kumimoji="0" lang="en-GB" sz="2400" b="1" i="0" u="none" strike="noStrike" kern="1200" cap="none" spc="0" normalizeH="0" baseline="0" noProof="0">
                <a:ln>
                  <a:noFill/>
                </a:ln>
                <a:solidFill>
                  <a:prstClr val="black"/>
                </a:solidFill>
                <a:effectLst/>
                <a:uLnTx/>
                <a:uFillTx/>
                <a:latin typeface="Candara" panose="020E0502030303020204" pitchFamily="34" charset="0"/>
                <a:ea typeface="+mn-ea"/>
                <a:cs typeface="+mn-cs"/>
              </a:rPr>
              <a:t>units</a:t>
            </a:r>
            <a:r>
              <a:rPr kumimoji="0" lang="en-GB" sz="2400" b="0" i="0" u="none" strike="noStrike" kern="1200" cap="none" spc="0" normalizeH="0" baseline="0" noProof="0">
                <a:ln>
                  <a:noFill/>
                </a:ln>
                <a:solidFill>
                  <a:prstClr val="black"/>
                </a:solidFill>
                <a:effectLst/>
                <a:uLnTx/>
                <a:uFillTx/>
                <a:latin typeface="Candara" panose="020E0502030303020204" pitchFamily="34" charset="0"/>
                <a:ea typeface="+mn-ea"/>
                <a:cs typeface="+mn-cs"/>
              </a:rPr>
              <a:t> to describe quantities like </a:t>
            </a:r>
            <a:r>
              <a:rPr kumimoji="0" lang="en-GB" sz="2400" b="0" i="1" u="none" strike="noStrike" kern="1200" cap="none" spc="0" normalizeH="0" baseline="0" noProof="0">
                <a:ln>
                  <a:noFill/>
                </a:ln>
                <a:solidFill>
                  <a:prstClr val="black"/>
                </a:solidFill>
                <a:effectLst/>
                <a:uLnTx/>
                <a:uFillTx/>
                <a:latin typeface="Candara" panose="020E0502030303020204" pitchFamily="34" charset="0"/>
                <a:ea typeface="+mn-ea"/>
                <a:cs typeface="+mn-cs"/>
              </a:rPr>
              <a:t>distance, time, power</a:t>
            </a:r>
            <a:r>
              <a:rPr kumimoji="0" lang="en-GB" sz="2400" b="0" i="0" u="none" strike="noStrike" kern="1200" cap="none" spc="0" normalizeH="0" baseline="0" noProof="0">
                <a:ln>
                  <a:noFill/>
                </a:ln>
                <a:solidFill>
                  <a:prstClr val="black"/>
                </a:solidFill>
                <a:effectLst/>
                <a:uLnTx/>
                <a:uFillTx/>
                <a:latin typeface="Candara" panose="020E0502030303020204" pitchFamily="34" charset="0"/>
                <a:ea typeface="+mn-ea"/>
                <a:cs typeface="+mn-cs"/>
              </a:rPr>
              <a: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a:ln>
                  <a:noFill/>
                </a:ln>
                <a:solidFill>
                  <a:prstClr val="black"/>
                </a:solidFill>
                <a:effectLst/>
                <a:uLnTx/>
                <a:uFillTx/>
                <a:latin typeface="Candara" panose="020E0502030303020204" pitchFamily="34" charset="0"/>
                <a:ea typeface="+mn-ea"/>
                <a:cs typeface="+mn-cs"/>
              </a:rPr>
              <a:t>Power </a:t>
            </a:r>
            <a:r>
              <a:rPr kumimoji="0" lang="en-GB" sz="2400" b="0" i="0" u="none" strike="noStrike" kern="1200" cap="none" spc="0" normalizeH="0" baseline="0" noProof="0">
                <a:ln>
                  <a:noFill/>
                </a:ln>
                <a:solidFill>
                  <a:prstClr val="black"/>
                </a:solidFill>
                <a:effectLst/>
                <a:uLnTx/>
                <a:uFillTx/>
                <a:latin typeface="Candara" panose="020E0502030303020204" pitchFamily="34" charset="0"/>
                <a:ea typeface="+mn-ea"/>
                <a:cs typeface="+mn-cs"/>
              </a:rPr>
              <a:t>is the amount of work involved in a process, each second it is happening</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a:ln>
                  <a:noFill/>
                </a:ln>
                <a:solidFill>
                  <a:prstClr val="black"/>
                </a:solidFill>
                <a:effectLst/>
                <a:uLnTx/>
                <a:uFillTx/>
                <a:latin typeface="Candara" panose="020E0502030303020204" pitchFamily="34" charset="0"/>
                <a:ea typeface="+mn-ea"/>
                <a:cs typeface="+mn-cs"/>
              </a:rPr>
              <a:t>Power</a:t>
            </a:r>
            <a:r>
              <a:rPr kumimoji="0" lang="en-GB" sz="2400" b="0" i="0" u="none" strike="noStrike" kern="1200" cap="none" spc="0" normalizeH="0" baseline="0" noProof="0">
                <a:ln>
                  <a:noFill/>
                </a:ln>
                <a:solidFill>
                  <a:prstClr val="black"/>
                </a:solidFill>
                <a:effectLst/>
                <a:uLnTx/>
                <a:uFillTx/>
                <a:latin typeface="Candara" panose="020E0502030303020204" pitchFamily="34" charset="0"/>
                <a:ea typeface="+mn-ea"/>
                <a:cs typeface="+mn-cs"/>
              </a:rPr>
              <a:t> can be measured in units of </a:t>
            </a:r>
            <a:r>
              <a:rPr kumimoji="0" lang="en-GB" sz="2400" b="1" i="0" u="none" strike="noStrike" kern="1200" cap="none" spc="0" normalizeH="0" baseline="0" noProof="0">
                <a:ln>
                  <a:noFill/>
                </a:ln>
                <a:solidFill>
                  <a:prstClr val="black"/>
                </a:solidFill>
                <a:effectLst/>
                <a:uLnTx/>
                <a:uFillTx/>
                <a:latin typeface="Candara" panose="020E0502030303020204" pitchFamily="34" charset="0"/>
                <a:ea typeface="+mn-ea"/>
                <a:cs typeface="+mn-cs"/>
              </a:rPr>
              <a:t>watts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black"/>
                </a:solidFill>
                <a:effectLst/>
                <a:uLnTx/>
                <a:uFillTx/>
                <a:latin typeface="Candara" panose="020E0502030303020204" pitchFamily="34" charset="0"/>
                <a:ea typeface="+mn-ea"/>
                <a:cs typeface="+mn-cs"/>
              </a:rPr>
              <a:t>We can control how much </a:t>
            </a:r>
            <a:r>
              <a:rPr kumimoji="0" lang="en-GB" sz="2400" b="1" i="0" u="none" strike="noStrike" kern="1200" cap="none" spc="0" normalizeH="0" baseline="0" noProof="0">
                <a:ln>
                  <a:noFill/>
                </a:ln>
                <a:solidFill>
                  <a:prstClr val="black"/>
                </a:solidFill>
                <a:effectLst/>
                <a:uLnTx/>
                <a:uFillTx/>
                <a:latin typeface="Candara" panose="020E0502030303020204" pitchFamily="34" charset="0"/>
                <a:ea typeface="+mn-ea"/>
                <a:cs typeface="+mn-cs"/>
              </a:rPr>
              <a:t>power</a:t>
            </a:r>
            <a:r>
              <a:rPr kumimoji="0" lang="en-GB" sz="2400" b="0" i="0" u="none" strike="noStrike" kern="1200" cap="none" spc="0" normalizeH="0" baseline="0" noProof="0">
                <a:ln>
                  <a:noFill/>
                </a:ln>
                <a:solidFill>
                  <a:prstClr val="black"/>
                </a:solidFill>
                <a:effectLst/>
                <a:uLnTx/>
                <a:uFillTx/>
                <a:latin typeface="Candara" panose="020E0502030303020204" pitchFamily="34" charset="0"/>
                <a:ea typeface="+mn-ea"/>
                <a:cs typeface="+mn-cs"/>
              </a:rPr>
              <a:t> we use in our homes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black"/>
                </a:solidFill>
                <a:effectLst/>
                <a:uLnTx/>
                <a:uFillTx/>
                <a:latin typeface="Candara" panose="020E0502030303020204" pitchFamily="34" charset="0"/>
                <a:ea typeface="+mn-ea"/>
                <a:cs typeface="+mn-cs"/>
              </a:rPr>
              <a:t>An </a:t>
            </a:r>
            <a:r>
              <a:rPr kumimoji="0" lang="en-GB" sz="2400" b="1" i="0" u="none" strike="noStrike" kern="1200" cap="none" spc="0" normalizeH="0" baseline="0" noProof="0">
                <a:ln>
                  <a:noFill/>
                </a:ln>
                <a:solidFill>
                  <a:prstClr val="black"/>
                </a:solidFill>
                <a:effectLst/>
                <a:uLnTx/>
                <a:uFillTx/>
                <a:latin typeface="Candara" panose="020E0502030303020204" pitchFamily="34" charset="0"/>
                <a:ea typeface="+mn-ea"/>
                <a:cs typeface="+mn-cs"/>
              </a:rPr>
              <a:t>efficient</a:t>
            </a:r>
            <a:r>
              <a:rPr kumimoji="0" lang="en-GB" sz="2400" b="0" i="0" u="none" strike="noStrike" kern="1200" cap="none" spc="0" normalizeH="0" baseline="0" noProof="0">
                <a:ln>
                  <a:noFill/>
                </a:ln>
                <a:solidFill>
                  <a:prstClr val="black"/>
                </a:solidFill>
                <a:effectLst/>
                <a:uLnTx/>
                <a:uFillTx/>
                <a:latin typeface="Candara" panose="020E0502030303020204" pitchFamily="34" charset="0"/>
                <a:ea typeface="+mn-ea"/>
                <a:cs typeface="+mn-cs"/>
              </a:rPr>
              <a:t> process is completed without wasting energy</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black"/>
                </a:solidFill>
                <a:effectLst/>
                <a:uLnTx/>
                <a:uFillTx/>
                <a:latin typeface="Candara" panose="020E0502030303020204" pitchFamily="34" charset="0"/>
                <a:ea typeface="+mn-ea"/>
                <a:cs typeface="+mn-cs"/>
              </a:rPr>
              <a:t>An </a:t>
            </a:r>
            <a:r>
              <a:rPr kumimoji="0" lang="en-GB" sz="2400" b="1" i="0" u="none" strike="noStrike" kern="1200" cap="none" spc="0" normalizeH="0" baseline="0" noProof="0">
                <a:ln>
                  <a:noFill/>
                </a:ln>
                <a:solidFill>
                  <a:prstClr val="black"/>
                </a:solidFill>
                <a:effectLst/>
                <a:uLnTx/>
                <a:uFillTx/>
                <a:latin typeface="Candara" panose="020E0502030303020204" pitchFamily="34" charset="0"/>
                <a:ea typeface="+mn-ea"/>
                <a:cs typeface="+mn-cs"/>
              </a:rPr>
              <a:t>inefficient</a:t>
            </a:r>
            <a:r>
              <a:rPr kumimoji="0" lang="en-GB" sz="2400" b="0" i="0" u="none" strike="noStrike" kern="1200" cap="none" spc="0" normalizeH="0" baseline="0" noProof="0">
                <a:ln>
                  <a:noFill/>
                </a:ln>
                <a:solidFill>
                  <a:prstClr val="black"/>
                </a:solidFill>
                <a:effectLst/>
                <a:uLnTx/>
                <a:uFillTx/>
                <a:latin typeface="Candara" panose="020E0502030303020204" pitchFamily="34" charset="0"/>
                <a:ea typeface="+mn-ea"/>
                <a:cs typeface="+mn-cs"/>
              </a:rPr>
              <a:t> process is completed while wasting energy in useless ways</a:t>
            </a:r>
            <a:endParaRPr kumimoji="0" lang="en-GB" sz="2400" b="1" i="0" u="none" strike="noStrike" kern="1200" cap="none" spc="0" normalizeH="0" baseline="0" noProof="0">
              <a:ln>
                <a:noFill/>
              </a:ln>
              <a:solidFill>
                <a:prstClr val="black"/>
              </a:solidFill>
              <a:effectLst/>
              <a:uLnTx/>
              <a:uFillTx/>
              <a:latin typeface="Candara" panose="020E0502030303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ndara" panose="020E0502030303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1" i="0" u="none" strike="noStrike" kern="1200" cap="none" spc="0" normalizeH="0" baseline="0" noProof="0">
              <a:ln>
                <a:noFill/>
              </a:ln>
              <a:solidFill>
                <a:prstClr val="black"/>
              </a:solidFill>
              <a:effectLst/>
              <a:uLnTx/>
              <a:uFillTx/>
              <a:latin typeface="Candara" panose="020E0502030303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ndara" panose="020E0502030303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ndara" panose="020E0502030303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ndara" panose="020E0502030303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black"/>
              </a:solidFill>
              <a:effectLst/>
              <a:uLnTx/>
              <a:uFillTx/>
              <a:latin typeface="Candara" panose="020E0502030303020204" pitchFamily="34" charset="0"/>
              <a:ea typeface="+mn-ea"/>
              <a:cs typeface="+mn-cs"/>
            </a:endParaRPr>
          </a:p>
          <a:p>
            <a:pPr marL="0" marR="0" lvl="0" indent="0" algn="l" defTabSz="914400" rtl="0" eaLnBrk="1" fontAlgn="auto" latinLnBrk="0" hangingPunct="1">
              <a:lnSpc>
                <a:spcPct val="100000"/>
              </a:lnSpc>
              <a:spcBef>
                <a:spcPts val="0"/>
              </a:spcBef>
              <a:spcAft>
                <a:spcPts val="600"/>
              </a:spcAft>
              <a:buClrTx/>
              <a:buSzTx/>
              <a:buFontTx/>
              <a:buChar char="•"/>
              <a:tabLst/>
              <a:defRPr/>
            </a:pPr>
            <a:endParaRPr kumimoji="0" lang="en-US" sz="2400" b="0" i="0" u="none" strike="noStrike" kern="1200" cap="none" spc="0" normalizeH="0" baseline="0" noProof="0">
              <a:ln>
                <a:noFill/>
              </a:ln>
              <a:solidFill>
                <a:prstClr val="black"/>
              </a:solidFill>
              <a:effectLst/>
              <a:uLnTx/>
              <a:uFillTx/>
              <a:latin typeface="Candara"/>
              <a:ea typeface="+mn-ea"/>
              <a:cs typeface="Arial"/>
            </a:endParaRPr>
          </a:p>
        </p:txBody>
      </p:sp>
      <p:grpSp>
        <p:nvGrpSpPr>
          <p:cNvPr id="40" name="Group 39">
            <a:extLst>
              <a:ext uri="{FF2B5EF4-FFF2-40B4-BE49-F238E27FC236}">
                <a16:creationId xmlns:a16="http://schemas.microsoft.com/office/drawing/2014/main" id="{D9C24DA2-722E-E0DF-40EE-8FB040DB717C}"/>
              </a:ext>
            </a:extLst>
          </p:cNvPr>
          <p:cNvGrpSpPr/>
          <p:nvPr/>
        </p:nvGrpSpPr>
        <p:grpSpPr>
          <a:xfrm rot="5400000">
            <a:off x="8523533" y="2828967"/>
            <a:ext cx="246221" cy="7847520"/>
            <a:chOff x="290261" y="769563"/>
            <a:chExt cx="246221" cy="7847520"/>
          </a:xfrm>
        </p:grpSpPr>
        <p:pic>
          <p:nvPicPr>
            <p:cNvPr id="41" name="Graphic 1">
              <a:extLst>
                <a:ext uri="{FF2B5EF4-FFF2-40B4-BE49-F238E27FC236}">
                  <a16:creationId xmlns:a16="http://schemas.microsoft.com/office/drawing/2014/main" id="{6E55F96E-CF9B-030D-27F7-CF2B0CACF11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6200000">
              <a:off x="126114" y="8276406"/>
              <a:ext cx="504825" cy="176530"/>
            </a:xfrm>
            <a:prstGeom prst="rect">
              <a:avLst/>
            </a:prstGeom>
          </p:spPr>
        </p:pic>
        <p:sp>
          <p:nvSpPr>
            <p:cNvPr id="42" name="Rectangle 3">
              <a:extLst>
                <a:ext uri="{FF2B5EF4-FFF2-40B4-BE49-F238E27FC236}">
                  <a16:creationId xmlns:a16="http://schemas.microsoft.com/office/drawing/2014/main" id="{38CC805E-79FF-2974-25E8-5027DA616128}"/>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4"/>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5462394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43" descr="Solar panels on a roof&#10;&#10;Description automatically generated with medium confidence">
            <a:extLst>
              <a:ext uri="{FF2B5EF4-FFF2-40B4-BE49-F238E27FC236}">
                <a16:creationId xmlns:a16="http://schemas.microsoft.com/office/drawing/2014/main" id="{05DD2811-5B64-4D4D-B4CE-72F699B164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6003"/>
            <a:ext cx="12203487" cy="6864461"/>
          </a:xfrm>
          <a:prstGeom prst="rect">
            <a:avLst/>
          </a:prstGeom>
        </p:spPr>
      </p:pic>
      <p:sp>
        <p:nvSpPr>
          <p:cNvPr id="40" name="Rectangle 39">
            <a:extLst>
              <a:ext uri="{FF2B5EF4-FFF2-40B4-BE49-F238E27FC236}">
                <a16:creationId xmlns:a16="http://schemas.microsoft.com/office/drawing/2014/main" id="{52423282-92B3-7D9C-1ED9-436A18B5142B}"/>
              </a:ext>
            </a:extLst>
          </p:cNvPr>
          <p:cNvSpPr/>
          <p:nvPr/>
        </p:nvSpPr>
        <p:spPr>
          <a:xfrm rot="5400000">
            <a:off x="2587896" y="-2791045"/>
            <a:ext cx="6999007" cy="1244009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C59AE388-D7F0-4DC1-8D4C-23A73BB220C5}"/>
              </a:ext>
            </a:extLst>
          </p:cNvPr>
          <p:cNvSpPr txBox="1"/>
          <p:nvPr/>
        </p:nvSpPr>
        <p:spPr>
          <a:xfrm>
            <a:off x="-55902" y="62550"/>
            <a:ext cx="5306613" cy="646331"/>
          </a:xfrm>
          <a:prstGeom prst="rect">
            <a:avLst/>
          </a:prstGeom>
          <a:noFill/>
          <a:effectLst>
            <a:softEdge rad="76200"/>
          </a:effectLst>
        </p:spPr>
        <p:txBody>
          <a:bodyPr wrap="square" lIns="91440" tIns="45720" rIns="91440" bIns="45720" rtlCol="0" anchor="t">
            <a:spAutoFit/>
          </a:bodyPr>
          <a:lstStyle/>
          <a:p>
            <a:pPr algn="r"/>
            <a:r>
              <a:rPr lang="en-GB" sz="3600">
                <a:latin typeface="Candara"/>
                <a:ea typeface="Cambria Math"/>
              </a:rPr>
              <a:t>Chapter 4b - Smart Power</a:t>
            </a:r>
            <a:endParaRPr lang="en-US" sz="3600">
              <a:cs typeface="Calibri"/>
            </a:endParaRPr>
          </a:p>
        </p:txBody>
      </p:sp>
      <p:grpSp>
        <p:nvGrpSpPr>
          <p:cNvPr id="70" name="Group 69">
            <a:extLst>
              <a:ext uri="{FF2B5EF4-FFF2-40B4-BE49-F238E27FC236}">
                <a16:creationId xmlns:a16="http://schemas.microsoft.com/office/drawing/2014/main" id="{109070D9-1144-42C4-8274-CDF7DF3CD330}"/>
              </a:ext>
            </a:extLst>
          </p:cNvPr>
          <p:cNvGrpSpPr/>
          <p:nvPr/>
        </p:nvGrpSpPr>
        <p:grpSpPr>
          <a:xfrm>
            <a:off x="7293629" y="131163"/>
            <a:ext cx="4632767" cy="1513069"/>
            <a:chOff x="94314" y="1803965"/>
            <a:chExt cx="4632767" cy="1513069"/>
          </a:xfrm>
        </p:grpSpPr>
        <p:grpSp>
          <p:nvGrpSpPr>
            <p:cNvPr id="71" name="Group 70">
              <a:extLst>
                <a:ext uri="{FF2B5EF4-FFF2-40B4-BE49-F238E27FC236}">
                  <a16:creationId xmlns:a16="http://schemas.microsoft.com/office/drawing/2014/main" id="{04E0A970-4256-452B-8931-A1B307F72AF2}"/>
                </a:ext>
              </a:extLst>
            </p:cNvPr>
            <p:cNvGrpSpPr/>
            <p:nvPr/>
          </p:nvGrpSpPr>
          <p:grpSpPr>
            <a:xfrm>
              <a:off x="94314" y="1803965"/>
              <a:ext cx="4632767" cy="1513069"/>
              <a:chOff x="28368" y="126511"/>
              <a:chExt cx="4632767" cy="1513069"/>
            </a:xfrm>
          </p:grpSpPr>
          <p:sp>
            <p:nvSpPr>
              <p:cNvPr id="74" name="Rectangle 73">
                <a:extLst>
                  <a:ext uri="{FF2B5EF4-FFF2-40B4-BE49-F238E27FC236}">
                    <a16:creationId xmlns:a16="http://schemas.microsoft.com/office/drawing/2014/main" id="{0DE5E2E5-BAF2-46C0-9E55-0C96C8864BB1}"/>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Oval 74">
                <a:extLst>
                  <a:ext uri="{FF2B5EF4-FFF2-40B4-BE49-F238E27FC236}">
                    <a16:creationId xmlns:a16="http://schemas.microsoft.com/office/drawing/2014/main" id="{EC1F4A54-3CA6-43A9-BE72-24D73CED2377}"/>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Freeform: Shape 152">
                <a:extLst>
                  <a:ext uri="{FF2B5EF4-FFF2-40B4-BE49-F238E27FC236}">
                    <a16:creationId xmlns:a16="http://schemas.microsoft.com/office/drawing/2014/main" id="{724B3946-B6BE-40C0-8B8A-F0532E497F40}"/>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Google Shape;55;p13">
                <a:extLst>
                  <a:ext uri="{FF2B5EF4-FFF2-40B4-BE49-F238E27FC236}">
                    <a16:creationId xmlns:a16="http://schemas.microsoft.com/office/drawing/2014/main" id="{99CBAD88-8DFD-4173-9DBE-B940C9DFE03B}"/>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78" name="Google Shape;56;p13">
                <a:extLst>
                  <a:ext uri="{FF2B5EF4-FFF2-40B4-BE49-F238E27FC236}">
                    <a16:creationId xmlns:a16="http://schemas.microsoft.com/office/drawing/2014/main" id="{C9A28CF6-DD4C-47F1-9542-8FA2902C978F}"/>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nvGrpSpPr>
              <p:cNvPr id="79" name="Google Shape;57;p13">
                <a:extLst>
                  <a:ext uri="{FF2B5EF4-FFF2-40B4-BE49-F238E27FC236}">
                    <a16:creationId xmlns:a16="http://schemas.microsoft.com/office/drawing/2014/main" id="{37682DE0-37BB-46CE-A96D-72EBAE0B53BD}"/>
                  </a:ext>
                </a:extLst>
              </p:cNvPr>
              <p:cNvGrpSpPr/>
              <p:nvPr/>
            </p:nvGrpSpPr>
            <p:grpSpPr>
              <a:xfrm>
                <a:off x="588494" y="705432"/>
                <a:ext cx="526526" cy="261045"/>
                <a:chOff x="4554252" y="3393786"/>
                <a:chExt cx="526526" cy="261045"/>
              </a:xfrm>
            </p:grpSpPr>
            <p:sp>
              <p:nvSpPr>
                <p:cNvPr id="100" name="Google Shape;58;p13">
                  <a:extLst>
                    <a:ext uri="{FF2B5EF4-FFF2-40B4-BE49-F238E27FC236}">
                      <a16:creationId xmlns:a16="http://schemas.microsoft.com/office/drawing/2014/main" id="{3DE3B826-35AD-47D4-B4B7-201CA9BFC0E7}"/>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1" name="Google Shape;59;p13">
                  <a:extLst>
                    <a:ext uri="{FF2B5EF4-FFF2-40B4-BE49-F238E27FC236}">
                      <a16:creationId xmlns:a16="http://schemas.microsoft.com/office/drawing/2014/main" id="{C49C3870-1A07-44E9-BA5F-AAB097C8E639}"/>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2" name="Google Shape;60;p13">
                  <a:extLst>
                    <a:ext uri="{FF2B5EF4-FFF2-40B4-BE49-F238E27FC236}">
                      <a16:creationId xmlns:a16="http://schemas.microsoft.com/office/drawing/2014/main" id="{FA8B28CC-285B-4997-B6B7-FBD2917EA1EB}"/>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grpSp>
          <p:grpSp>
            <p:nvGrpSpPr>
              <p:cNvPr id="80" name="Google Shape;61;p13">
                <a:extLst>
                  <a:ext uri="{FF2B5EF4-FFF2-40B4-BE49-F238E27FC236}">
                    <a16:creationId xmlns:a16="http://schemas.microsoft.com/office/drawing/2014/main" id="{A4A4003D-776E-4C58-950F-02E35752EDC1}"/>
                  </a:ext>
                </a:extLst>
              </p:cNvPr>
              <p:cNvGrpSpPr/>
              <p:nvPr/>
            </p:nvGrpSpPr>
            <p:grpSpPr>
              <a:xfrm>
                <a:off x="846659" y="631388"/>
                <a:ext cx="456823" cy="601886"/>
                <a:chOff x="5011421" y="3446770"/>
                <a:chExt cx="456823" cy="601886"/>
              </a:xfrm>
            </p:grpSpPr>
            <p:grpSp>
              <p:nvGrpSpPr>
                <p:cNvPr id="87" name="Google Shape;62;p13">
                  <a:extLst>
                    <a:ext uri="{FF2B5EF4-FFF2-40B4-BE49-F238E27FC236}">
                      <a16:creationId xmlns:a16="http://schemas.microsoft.com/office/drawing/2014/main" id="{2283232C-273A-4415-92B1-04271D5B0D62}"/>
                    </a:ext>
                  </a:extLst>
                </p:cNvPr>
                <p:cNvGrpSpPr/>
                <p:nvPr/>
              </p:nvGrpSpPr>
              <p:grpSpPr>
                <a:xfrm>
                  <a:off x="5011421" y="3446770"/>
                  <a:ext cx="456823" cy="601886"/>
                  <a:chOff x="4691398" y="3489346"/>
                  <a:chExt cx="799200" cy="1052984"/>
                </a:xfrm>
              </p:grpSpPr>
              <p:sp>
                <p:nvSpPr>
                  <p:cNvPr id="96" name="Google Shape;63;p13">
                    <a:extLst>
                      <a:ext uri="{FF2B5EF4-FFF2-40B4-BE49-F238E27FC236}">
                        <a16:creationId xmlns:a16="http://schemas.microsoft.com/office/drawing/2014/main" id="{5875EE09-6BAA-4FC1-A703-60B5225DA2A2}"/>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7" name="Google Shape;64;p13">
                    <a:extLst>
                      <a:ext uri="{FF2B5EF4-FFF2-40B4-BE49-F238E27FC236}">
                        <a16:creationId xmlns:a16="http://schemas.microsoft.com/office/drawing/2014/main" id="{71C4CAF3-3877-42D6-8772-B683B4482EE2}"/>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8" name="Google Shape;65;p13">
                    <a:extLst>
                      <a:ext uri="{FF2B5EF4-FFF2-40B4-BE49-F238E27FC236}">
                        <a16:creationId xmlns:a16="http://schemas.microsoft.com/office/drawing/2014/main" id="{DFB1FBB9-5F99-403E-97D2-339F3D9CF4B4}"/>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9" name="Google Shape;66;p13">
                    <a:extLst>
                      <a:ext uri="{FF2B5EF4-FFF2-40B4-BE49-F238E27FC236}">
                        <a16:creationId xmlns:a16="http://schemas.microsoft.com/office/drawing/2014/main" id="{2ABF347A-4163-455F-A407-627D20ED9123}"/>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88" name="Google Shape;67;p13">
                  <a:extLst>
                    <a:ext uri="{FF2B5EF4-FFF2-40B4-BE49-F238E27FC236}">
                      <a16:creationId xmlns:a16="http://schemas.microsoft.com/office/drawing/2014/main" id="{1884C0D7-3EE8-46CA-8551-1E2265137CBA}"/>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9" name="Google Shape;68;p13">
                  <a:extLst>
                    <a:ext uri="{FF2B5EF4-FFF2-40B4-BE49-F238E27FC236}">
                      <a16:creationId xmlns:a16="http://schemas.microsoft.com/office/drawing/2014/main" id="{623E0620-E68D-459D-8D89-341C85B363A7}"/>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0" name="Google Shape;69;p13">
                  <a:extLst>
                    <a:ext uri="{FF2B5EF4-FFF2-40B4-BE49-F238E27FC236}">
                      <a16:creationId xmlns:a16="http://schemas.microsoft.com/office/drawing/2014/main" id="{C8EDA487-976E-4DD9-A211-EF180615579B}"/>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1" name="Google Shape;70;p13">
                  <a:extLst>
                    <a:ext uri="{FF2B5EF4-FFF2-40B4-BE49-F238E27FC236}">
                      <a16:creationId xmlns:a16="http://schemas.microsoft.com/office/drawing/2014/main" id="{8F8AB3A4-CE60-4E2B-90AB-CC7724E8FA31}"/>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2" name="Google Shape;71;p13">
                  <a:extLst>
                    <a:ext uri="{FF2B5EF4-FFF2-40B4-BE49-F238E27FC236}">
                      <a16:creationId xmlns:a16="http://schemas.microsoft.com/office/drawing/2014/main" id="{7CF731DE-9CB3-47A6-8356-B31C53BE23F0}"/>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3" name="Google Shape;72;p13">
                  <a:extLst>
                    <a:ext uri="{FF2B5EF4-FFF2-40B4-BE49-F238E27FC236}">
                      <a16:creationId xmlns:a16="http://schemas.microsoft.com/office/drawing/2014/main" id="{0409444A-3F9E-455A-B5FF-864C20BB835A}"/>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4" name="Google Shape;73;p13">
                  <a:extLst>
                    <a:ext uri="{FF2B5EF4-FFF2-40B4-BE49-F238E27FC236}">
                      <a16:creationId xmlns:a16="http://schemas.microsoft.com/office/drawing/2014/main" id="{5C19F6FC-7AAB-48BD-B6B8-CEF6050BACD6}"/>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5" name="Google Shape;74;p13">
                  <a:extLst>
                    <a:ext uri="{FF2B5EF4-FFF2-40B4-BE49-F238E27FC236}">
                      <a16:creationId xmlns:a16="http://schemas.microsoft.com/office/drawing/2014/main" id="{42FAB7F0-3649-49F9-B672-17EEBD10B59E}"/>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81" name="Google Shape;75;p13">
                <a:extLst>
                  <a:ext uri="{FF2B5EF4-FFF2-40B4-BE49-F238E27FC236}">
                    <a16:creationId xmlns:a16="http://schemas.microsoft.com/office/drawing/2014/main" id="{7C6C7275-01FE-46B1-ADC9-CFFF584F699A}"/>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2" name="Circle: Hollow 158">
                <a:extLst>
                  <a:ext uri="{FF2B5EF4-FFF2-40B4-BE49-F238E27FC236}">
                    <a16:creationId xmlns:a16="http://schemas.microsoft.com/office/drawing/2014/main" id="{C7A572B1-5DA5-4EA9-BE7C-739662756027}"/>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83" name="Google Shape;76;p13">
                <a:extLst>
                  <a:ext uri="{FF2B5EF4-FFF2-40B4-BE49-F238E27FC236}">
                    <a16:creationId xmlns:a16="http://schemas.microsoft.com/office/drawing/2014/main" id="{BC62E927-674B-4010-BA7D-9BED173A67B9}"/>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4" name="Google Shape;75;p13">
                <a:extLst>
                  <a:ext uri="{FF2B5EF4-FFF2-40B4-BE49-F238E27FC236}">
                    <a16:creationId xmlns:a16="http://schemas.microsoft.com/office/drawing/2014/main" id="{B570A199-A66C-42D8-91C1-078334ED8A48}"/>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cxnSp>
            <p:nvCxnSpPr>
              <p:cNvPr id="85" name="Straight Connector 84">
                <a:extLst>
                  <a:ext uri="{FF2B5EF4-FFF2-40B4-BE49-F238E27FC236}">
                    <a16:creationId xmlns:a16="http://schemas.microsoft.com/office/drawing/2014/main" id="{3632E608-2A6E-457F-9D36-D0F5A6458DC8}"/>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86" name="Google Shape;54;p13">
                <a:extLst>
                  <a:ext uri="{FF2B5EF4-FFF2-40B4-BE49-F238E27FC236}">
                    <a16:creationId xmlns:a16="http://schemas.microsoft.com/office/drawing/2014/main" id="{2D343A6F-E60B-46F9-8F0E-3916030E9FE0}"/>
                  </a:ext>
                </a:extLst>
              </p:cNvPr>
              <p:cNvSpPr txBox="1"/>
              <p:nvPr/>
            </p:nvSpPr>
            <p:spPr>
              <a:xfrm>
                <a:off x="1736441" y="399546"/>
                <a:ext cx="2924694" cy="964684"/>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800" b="1">
                    <a:solidFill>
                      <a:srgbClr val="00626C"/>
                    </a:solidFill>
                    <a:latin typeface="Candara" panose="020E0502030303020204" pitchFamily="34" charset="0"/>
                    <a:ea typeface="Calibri"/>
                    <a:cs typeface="Segoe UI Semibold" panose="020B0702040204020203" pitchFamily="34" charset="0"/>
                    <a:sym typeface="Calibri"/>
                  </a:rPr>
                  <a:t>Sustain/Ed</a:t>
                </a:r>
                <a:endParaRPr sz="2400" b="1">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240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900">
                  <a:solidFill>
                    <a:srgbClr val="00626C"/>
                  </a:solidFill>
                  <a:latin typeface="Candara" panose="020E0502030303020204" pitchFamily="34" charset="0"/>
                  <a:cs typeface="Segoe UI Semibold" panose="020B0702040204020203" pitchFamily="34" charset="0"/>
                </a:endParaRPr>
              </a:p>
            </p:txBody>
          </p:sp>
        </p:grpSp>
        <p:sp>
          <p:nvSpPr>
            <p:cNvPr id="72" name="Freeform: Shape 148">
              <a:extLst>
                <a:ext uri="{FF2B5EF4-FFF2-40B4-BE49-F238E27FC236}">
                  <a16:creationId xmlns:a16="http://schemas.microsoft.com/office/drawing/2014/main" id="{474B39ED-BE30-4373-AD35-FC10923AA288}"/>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Freeform: Shape 149">
              <a:extLst>
                <a:ext uri="{FF2B5EF4-FFF2-40B4-BE49-F238E27FC236}">
                  <a16:creationId xmlns:a16="http://schemas.microsoft.com/office/drawing/2014/main" id="{FE92CF8F-86A9-4B34-89A0-189FE24B8001}"/>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7" name="Group 36">
            <a:extLst>
              <a:ext uri="{FF2B5EF4-FFF2-40B4-BE49-F238E27FC236}">
                <a16:creationId xmlns:a16="http://schemas.microsoft.com/office/drawing/2014/main" id="{9A38C9DC-5A21-4830-930A-921196350AFF}"/>
              </a:ext>
            </a:extLst>
          </p:cNvPr>
          <p:cNvGrpSpPr/>
          <p:nvPr/>
        </p:nvGrpSpPr>
        <p:grpSpPr>
          <a:xfrm rot="5400000">
            <a:off x="8473312" y="2799607"/>
            <a:ext cx="246221" cy="7851480"/>
            <a:chOff x="322782" y="648643"/>
            <a:chExt cx="246221" cy="7851480"/>
          </a:xfrm>
        </p:grpSpPr>
        <p:pic>
          <p:nvPicPr>
            <p:cNvPr id="38" name="Graphic 1">
              <a:extLst>
                <a:ext uri="{FF2B5EF4-FFF2-40B4-BE49-F238E27FC236}">
                  <a16:creationId xmlns:a16="http://schemas.microsoft.com/office/drawing/2014/main" id="{C3860FA3-3457-423B-A8C6-7FB62DFA29B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79278" y="8159446"/>
              <a:ext cx="504825" cy="176530"/>
            </a:xfrm>
            <a:prstGeom prst="rect">
              <a:avLst/>
            </a:prstGeom>
          </p:spPr>
        </p:pic>
        <p:sp>
          <p:nvSpPr>
            <p:cNvPr id="39" name="Rectangle 3">
              <a:extLst>
                <a:ext uri="{FF2B5EF4-FFF2-40B4-BE49-F238E27FC236}">
                  <a16:creationId xmlns:a16="http://schemas.microsoft.com/office/drawing/2014/main" id="{0C62AD69-C687-4FC4-9FC6-EDB8B8E45D02}"/>
                </a:ext>
              </a:extLst>
            </p:cNvPr>
            <p:cNvSpPr>
              <a:spLocks noChangeArrowheads="1"/>
            </p:cNvSpPr>
            <p:nvPr/>
          </p:nvSpPr>
          <p:spPr bwMode="auto">
            <a:xfrm rot="16200000">
              <a:off x="-3273279" y="424470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http://creativecommons.org/licenses/by-nc/4.0/</a:t>
              </a:r>
              <a:r>
                <a:rPr kumimoji="0" lang="en-US" altLang="en-US" sz="1000" b="0" i="0" u="none" strike="noStrike" cap="none" normalizeH="0" baseline="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bg1"/>
                </a:solidFill>
                <a:effectLst/>
                <a:latin typeface="Arial" panose="020B0604020202020204" pitchFamily="34" charset="0"/>
              </a:endParaRPr>
            </a:p>
          </p:txBody>
        </p:sp>
      </p:grpSp>
    </p:spTree>
    <p:extLst>
      <p:ext uri="{BB962C8B-B14F-4D97-AF65-F5344CB8AC3E}">
        <p14:creationId xmlns:p14="http://schemas.microsoft.com/office/powerpoint/2010/main" val="3408102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257E4A2-83A1-4B32-9D6B-8AB58EF16B90}"/>
              </a:ext>
            </a:extLst>
          </p:cNvPr>
          <p:cNvSpPr txBox="1"/>
          <p:nvPr/>
        </p:nvSpPr>
        <p:spPr>
          <a:xfrm>
            <a:off x="4965430" y="629268"/>
            <a:ext cx="6586491" cy="1286160"/>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a:bodyPr>
          <a:lstStyle/>
          <a:p>
            <a:pPr>
              <a:lnSpc>
                <a:spcPct val="90000"/>
              </a:lnSpc>
              <a:spcBef>
                <a:spcPct val="0"/>
              </a:spcBef>
              <a:spcAft>
                <a:spcPts val="600"/>
              </a:spcAft>
            </a:pPr>
            <a:r>
              <a:rPr lang="en-GB" sz="3200">
                <a:latin typeface="Candara"/>
                <a:ea typeface="+mj-ea"/>
                <a:cs typeface="+mj-cs"/>
              </a:rPr>
              <a:t>Learning intentions for Chapter 4b – Smart power</a:t>
            </a:r>
          </a:p>
        </p:txBody>
      </p:sp>
      <p:sp>
        <p:nvSpPr>
          <p:cNvPr id="3" name="TextBox 2">
            <a:extLst>
              <a:ext uri="{FF2B5EF4-FFF2-40B4-BE49-F238E27FC236}">
                <a16:creationId xmlns:a16="http://schemas.microsoft.com/office/drawing/2014/main" id="{B87B76EF-C727-4365-8A39-E19A1DF00A25}"/>
              </a:ext>
            </a:extLst>
          </p:cNvPr>
          <p:cNvSpPr txBox="1"/>
          <p:nvPr/>
        </p:nvSpPr>
        <p:spPr>
          <a:xfrm>
            <a:off x="4965431" y="2438400"/>
            <a:ext cx="6586489" cy="3785419"/>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indent="-228600">
              <a:lnSpc>
                <a:spcPct val="90000"/>
              </a:lnSpc>
              <a:spcAft>
                <a:spcPts val="600"/>
              </a:spcAft>
              <a:buFont typeface="Arial" panose="020B0604020202020204" pitchFamily="34" charset="0"/>
              <a:buChar char="•"/>
            </a:pPr>
            <a:r>
              <a:rPr lang="en-GB" sz="2000">
                <a:latin typeface="Candara"/>
              </a:rPr>
              <a:t>Understand what it means to be efficient</a:t>
            </a:r>
          </a:p>
          <a:p>
            <a:pPr indent="-228600">
              <a:lnSpc>
                <a:spcPct val="90000"/>
              </a:lnSpc>
              <a:spcAft>
                <a:spcPts val="600"/>
              </a:spcAft>
              <a:buFont typeface="Arial" panose="020B0604020202020204" pitchFamily="34" charset="0"/>
              <a:buChar char="•"/>
            </a:pPr>
            <a:endParaRPr lang="en-GB" sz="2000">
              <a:latin typeface="Candara"/>
            </a:endParaRPr>
          </a:p>
          <a:p>
            <a:pPr indent="-228600">
              <a:lnSpc>
                <a:spcPct val="90000"/>
              </a:lnSpc>
              <a:spcAft>
                <a:spcPts val="600"/>
              </a:spcAft>
              <a:buFont typeface="Arial" panose="020B0604020202020204" pitchFamily="34" charset="0"/>
              <a:buChar char="•"/>
            </a:pPr>
            <a:r>
              <a:rPr lang="en-GB" sz="2000">
                <a:latin typeface="Candara"/>
              </a:rPr>
              <a:t>Identify processes that are efficient and inefficient</a:t>
            </a:r>
          </a:p>
          <a:p>
            <a:pPr indent="-228600">
              <a:lnSpc>
                <a:spcPct val="90000"/>
              </a:lnSpc>
              <a:spcAft>
                <a:spcPts val="600"/>
              </a:spcAft>
              <a:buFont typeface="Arial" panose="020B0604020202020204" pitchFamily="34" charset="0"/>
              <a:buChar char="•"/>
            </a:pPr>
            <a:endParaRPr lang="en-GB" sz="2000">
              <a:latin typeface="Candara"/>
            </a:endParaRPr>
          </a:p>
          <a:p>
            <a:pPr indent="-228600">
              <a:lnSpc>
                <a:spcPct val="90000"/>
              </a:lnSpc>
              <a:spcAft>
                <a:spcPts val="600"/>
              </a:spcAft>
              <a:buFont typeface="Arial" panose="020B0604020202020204" pitchFamily="34" charset="0"/>
              <a:buChar char="•"/>
            </a:pPr>
            <a:r>
              <a:rPr lang="en-GB" sz="2000">
                <a:latin typeface="Candara"/>
              </a:rPr>
              <a:t>Be introduced to idea that technology can help use and save power in smart ways</a:t>
            </a:r>
          </a:p>
          <a:p>
            <a:pPr indent="-228600">
              <a:lnSpc>
                <a:spcPct val="90000"/>
              </a:lnSpc>
              <a:spcAft>
                <a:spcPts val="600"/>
              </a:spcAft>
              <a:buFont typeface="Arial" panose="020B0604020202020204" pitchFamily="34" charset="0"/>
              <a:buChar char="•"/>
            </a:pPr>
            <a:endParaRPr lang="en-GB" sz="2000">
              <a:latin typeface="Candara"/>
            </a:endParaRPr>
          </a:p>
        </p:txBody>
      </p:sp>
      <p:pic>
        <p:nvPicPr>
          <p:cNvPr id="6" name="Picture 4">
            <a:extLst>
              <a:ext uri="{FF2B5EF4-FFF2-40B4-BE49-F238E27FC236}">
                <a16:creationId xmlns:a16="http://schemas.microsoft.com/office/drawing/2014/main" id="{D7EF1D49-8AD6-4AD4-BB8C-F0E8E0D2C701}"/>
              </a:ext>
            </a:extLst>
          </p:cNvPr>
          <p:cNvPicPr>
            <a:picLocks noChangeAspect="1"/>
          </p:cNvPicPr>
          <p:nvPr/>
        </p:nvPicPr>
        <p:blipFill rotWithShape="1">
          <a:blip r:embed="rId2"/>
          <a:srcRect l="50370" r="8045" b="3"/>
          <a:stretch/>
        </p:blipFill>
        <p:spPr>
          <a:xfrm>
            <a:off x="20" y="10"/>
            <a:ext cx="4635571" cy="6857990"/>
          </a:xfrm>
          <a:prstGeom prst="rect">
            <a:avLst/>
          </a:prstGeom>
          <a:effectLst/>
        </p:spPr>
      </p:pic>
      <p:cxnSp>
        <p:nvCxnSpPr>
          <p:cNvPr id="41" name="Straight Connector 40"/>
          <p:cNvCxnSpPr/>
          <p:nvPr/>
        </p:nvCxnSpPr>
        <p:spPr>
          <a:xfrm flipV="1">
            <a:off x="5056632" y="2121408"/>
            <a:ext cx="6355080" cy="0"/>
          </a:xfrm>
          <a:prstGeom prst="line">
            <a:avLst/>
          </a:prstGeom>
          <a:ln w="28575">
            <a:solidFill>
              <a:srgbClr val="F6D935"/>
            </a:solidFill>
          </a:ln>
        </p:spPr>
        <p:style>
          <a:lnRef idx="1">
            <a:schemeClr val="accent1"/>
          </a:lnRef>
          <a:fillRef idx="0">
            <a:schemeClr val="accent1"/>
          </a:fillRef>
          <a:effectRef idx="0">
            <a:schemeClr val="accent1"/>
          </a:effectRef>
          <a:fontRef idx="minor">
            <a:schemeClr val="tx1"/>
          </a:fontRef>
        </p:style>
      </p:cxnSp>
      <p:grpSp>
        <p:nvGrpSpPr>
          <p:cNvPr id="42" name="Group 41">
            <a:extLst>
              <a:ext uri="{FF2B5EF4-FFF2-40B4-BE49-F238E27FC236}">
                <a16:creationId xmlns:a16="http://schemas.microsoft.com/office/drawing/2014/main" id="{38D5F9C0-7324-42CE-9BF6-0BDAF8BD381B}"/>
              </a:ext>
            </a:extLst>
          </p:cNvPr>
          <p:cNvGrpSpPr>
            <a:grpSpLocks noChangeAspect="1"/>
          </p:cNvGrpSpPr>
          <p:nvPr/>
        </p:nvGrpSpPr>
        <p:grpSpPr>
          <a:xfrm>
            <a:off x="9507562" y="106296"/>
            <a:ext cx="2534615" cy="834783"/>
            <a:chOff x="94314" y="1803965"/>
            <a:chExt cx="4594005" cy="1513069"/>
          </a:xfrm>
        </p:grpSpPr>
        <p:grpSp>
          <p:nvGrpSpPr>
            <p:cNvPr id="43" name="Group 42">
              <a:extLst>
                <a:ext uri="{FF2B5EF4-FFF2-40B4-BE49-F238E27FC236}">
                  <a16:creationId xmlns:a16="http://schemas.microsoft.com/office/drawing/2014/main" id="{6C1FC67F-5D7B-4F44-8DE1-9EA1A3F30F61}"/>
                </a:ext>
              </a:extLst>
            </p:cNvPr>
            <p:cNvGrpSpPr/>
            <p:nvPr/>
          </p:nvGrpSpPr>
          <p:grpSpPr>
            <a:xfrm>
              <a:off x="94314" y="1803965"/>
              <a:ext cx="4594005" cy="1513069"/>
              <a:chOff x="28368" y="126511"/>
              <a:chExt cx="4594005" cy="1513069"/>
            </a:xfrm>
          </p:grpSpPr>
          <p:sp>
            <p:nvSpPr>
              <p:cNvPr id="46" name="Rectangle 45">
                <a:extLst>
                  <a:ext uri="{FF2B5EF4-FFF2-40B4-BE49-F238E27FC236}">
                    <a16:creationId xmlns:a16="http://schemas.microsoft.com/office/drawing/2014/main" id="{FAE9B680-CC45-4D39-B5F7-DC72CF57927E}"/>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7" name="Oval 46">
                <a:extLst>
                  <a:ext uri="{FF2B5EF4-FFF2-40B4-BE49-F238E27FC236}">
                    <a16:creationId xmlns:a16="http://schemas.microsoft.com/office/drawing/2014/main" id="{041D45B2-6233-44DF-A410-26B343D2BC49}"/>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8" name="Freeform: Shape 152">
                <a:extLst>
                  <a:ext uri="{FF2B5EF4-FFF2-40B4-BE49-F238E27FC236}">
                    <a16:creationId xmlns:a16="http://schemas.microsoft.com/office/drawing/2014/main" id="{DF9E8C75-8EDE-4B3B-BDAA-F4E20319D770}"/>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9" name="Google Shape;55;p13">
                <a:extLst>
                  <a:ext uri="{FF2B5EF4-FFF2-40B4-BE49-F238E27FC236}">
                    <a16:creationId xmlns:a16="http://schemas.microsoft.com/office/drawing/2014/main" id="{EC056AED-2AEB-47DC-98C3-5E1BA13B7C98}"/>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50" name="Google Shape;56;p13">
                <a:extLst>
                  <a:ext uri="{FF2B5EF4-FFF2-40B4-BE49-F238E27FC236}">
                    <a16:creationId xmlns:a16="http://schemas.microsoft.com/office/drawing/2014/main" id="{7C09173F-4DD0-4FDA-9201-C0EC778812CC}"/>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grpSp>
            <p:nvGrpSpPr>
              <p:cNvPr id="51" name="Google Shape;57;p13">
                <a:extLst>
                  <a:ext uri="{FF2B5EF4-FFF2-40B4-BE49-F238E27FC236}">
                    <a16:creationId xmlns:a16="http://schemas.microsoft.com/office/drawing/2014/main" id="{BE121FD6-3321-49D0-BEDE-7194BCC2D81D}"/>
                  </a:ext>
                </a:extLst>
              </p:cNvPr>
              <p:cNvGrpSpPr/>
              <p:nvPr/>
            </p:nvGrpSpPr>
            <p:grpSpPr>
              <a:xfrm>
                <a:off x="593404" y="727695"/>
                <a:ext cx="516706" cy="216518"/>
                <a:chOff x="4559162" y="3416049"/>
                <a:chExt cx="516706" cy="216518"/>
              </a:xfrm>
            </p:grpSpPr>
            <p:sp>
              <p:nvSpPr>
                <p:cNvPr id="72" name="Google Shape;58;p13">
                  <a:extLst>
                    <a:ext uri="{FF2B5EF4-FFF2-40B4-BE49-F238E27FC236}">
                      <a16:creationId xmlns:a16="http://schemas.microsoft.com/office/drawing/2014/main" id="{F7FD60E1-5783-43C9-967C-68D2232580A8}"/>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sp>
              <p:nvSpPr>
                <p:cNvPr id="73" name="Google Shape;59;p13">
                  <a:extLst>
                    <a:ext uri="{FF2B5EF4-FFF2-40B4-BE49-F238E27FC236}">
                      <a16:creationId xmlns:a16="http://schemas.microsoft.com/office/drawing/2014/main" id="{5539FE74-28FE-4E42-82BC-000336FBF569}"/>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sp>
              <p:nvSpPr>
                <p:cNvPr id="74" name="Google Shape;60;p13">
                  <a:extLst>
                    <a:ext uri="{FF2B5EF4-FFF2-40B4-BE49-F238E27FC236}">
                      <a16:creationId xmlns:a16="http://schemas.microsoft.com/office/drawing/2014/main" id="{6E3C132D-6266-45D9-A97D-CC40447F02E0}"/>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grpSp>
          <p:grpSp>
            <p:nvGrpSpPr>
              <p:cNvPr id="52" name="Google Shape;61;p13">
                <a:extLst>
                  <a:ext uri="{FF2B5EF4-FFF2-40B4-BE49-F238E27FC236}">
                    <a16:creationId xmlns:a16="http://schemas.microsoft.com/office/drawing/2014/main" id="{F46B8BB7-E721-44E6-840D-C9B27AE4AAF0}"/>
                  </a:ext>
                </a:extLst>
              </p:cNvPr>
              <p:cNvGrpSpPr/>
              <p:nvPr/>
            </p:nvGrpSpPr>
            <p:grpSpPr>
              <a:xfrm>
                <a:off x="846659" y="631388"/>
                <a:ext cx="456823" cy="601886"/>
                <a:chOff x="5011421" y="3446770"/>
                <a:chExt cx="456823" cy="601886"/>
              </a:xfrm>
            </p:grpSpPr>
            <p:grpSp>
              <p:nvGrpSpPr>
                <p:cNvPr id="59" name="Google Shape;62;p13">
                  <a:extLst>
                    <a:ext uri="{FF2B5EF4-FFF2-40B4-BE49-F238E27FC236}">
                      <a16:creationId xmlns:a16="http://schemas.microsoft.com/office/drawing/2014/main" id="{10AC29C3-8A35-48D3-999A-34E309A8A84F}"/>
                    </a:ext>
                  </a:extLst>
                </p:cNvPr>
                <p:cNvGrpSpPr/>
                <p:nvPr/>
              </p:nvGrpSpPr>
              <p:grpSpPr>
                <a:xfrm>
                  <a:off x="5011421" y="3446770"/>
                  <a:ext cx="456823" cy="601886"/>
                  <a:chOff x="4691398" y="3489346"/>
                  <a:chExt cx="799200" cy="1052984"/>
                </a:xfrm>
              </p:grpSpPr>
              <p:sp>
                <p:nvSpPr>
                  <p:cNvPr id="68" name="Google Shape;63;p13">
                    <a:extLst>
                      <a:ext uri="{FF2B5EF4-FFF2-40B4-BE49-F238E27FC236}">
                        <a16:creationId xmlns:a16="http://schemas.microsoft.com/office/drawing/2014/main" id="{727E578A-D084-43EB-979E-4E1CA7AB91F9}"/>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9" name="Google Shape;64;p13">
                    <a:extLst>
                      <a:ext uri="{FF2B5EF4-FFF2-40B4-BE49-F238E27FC236}">
                        <a16:creationId xmlns:a16="http://schemas.microsoft.com/office/drawing/2014/main" id="{1F273C08-5E46-4777-8183-E817A53EF4BD}"/>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70" name="Google Shape;65;p13">
                    <a:extLst>
                      <a:ext uri="{FF2B5EF4-FFF2-40B4-BE49-F238E27FC236}">
                        <a16:creationId xmlns:a16="http://schemas.microsoft.com/office/drawing/2014/main" id="{05CD7EC5-3C9F-460A-A799-3E0C7A7D8296}"/>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71" name="Google Shape;66;p13">
                    <a:extLst>
                      <a:ext uri="{FF2B5EF4-FFF2-40B4-BE49-F238E27FC236}">
                        <a16:creationId xmlns:a16="http://schemas.microsoft.com/office/drawing/2014/main" id="{E880A9C0-199B-43EE-9AAD-4F01CED4F9A8}"/>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grpSp>
            <p:sp>
              <p:nvSpPr>
                <p:cNvPr id="60" name="Google Shape;67;p13">
                  <a:extLst>
                    <a:ext uri="{FF2B5EF4-FFF2-40B4-BE49-F238E27FC236}">
                      <a16:creationId xmlns:a16="http://schemas.microsoft.com/office/drawing/2014/main" id="{7A10F480-C083-4FF2-94F9-277F9383836D}"/>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1" name="Google Shape;68;p13">
                  <a:extLst>
                    <a:ext uri="{FF2B5EF4-FFF2-40B4-BE49-F238E27FC236}">
                      <a16:creationId xmlns:a16="http://schemas.microsoft.com/office/drawing/2014/main" id="{1937A11F-57A3-4D8D-B88B-1094B97B7E50}"/>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2" name="Google Shape;69;p13">
                  <a:extLst>
                    <a:ext uri="{FF2B5EF4-FFF2-40B4-BE49-F238E27FC236}">
                      <a16:creationId xmlns:a16="http://schemas.microsoft.com/office/drawing/2014/main" id="{5B0B89AD-AC0F-4A58-897C-0D12AE0E05ED}"/>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3" name="Google Shape;70;p13">
                  <a:extLst>
                    <a:ext uri="{FF2B5EF4-FFF2-40B4-BE49-F238E27FC236}">
                      <a16:creationId xmlns:a16="http://schemas.microsoft.com/office/drawing/2014/main" id="{64060C50-3E1E-4285-A5B1-7C3110F48432}"/>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4" name="Google Shape;71;p13">
                  <a:extLst>
                    <a:ext uri="{FF2B5EF4-FFF2-40B4-BE49-F238E27FC236}">
                      <a16:creationId xmlns:a16="http://schemas.microsoft.com/office/drawing/2014/main" id="{3AB9F0C2-D20A-47FC-8190-BB2FD07B4293}"/>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5" name="Google Shape;72;p13">
                  <a:extLst>
                    <a:ext uri="{FF2B5EF4-FFF2-40B4-BE49-F238E27FC236}">
                      <a16:creationId xmlns:a16="http://schemas.microsoft.com/office/drawing/2014/main" id="{8DBC65BC-1297-4F50-87AF-5A3907C58092}"/>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6" name="Google Shape;73;p13">
                  <a:extLst>
                    <a:ext uri="{FF2B5EF4-FFF2-40B4-BE49-F238E27FC236}">
                      <a16:creationId xmlns:a16="http://schemas.microsoft.com/office/drawing/2014/main" id="{951278F3-EFA4-4D33-A817-409CA8A0DE6A}"/>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7" name="Google Shape;74;p13">
                  <a:extLst>
                    <a:ext uri="{FF2B5EF4-FFF2-40B4-BE49-F238E27FC236}">
                      <a16:creationId xmlns:a16="http://schemas.microsoft.com/office/drawing/2014/main" id="{84BC011E-1ABD-40AF-AF0D-86AB8E76FDAF}"/>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grpSp>
          <p:sp>
            <p:nvSpPr>
              <p:cNvPr id="53" name="Google Shape;75;p13">
                <a:extLst>
                  <a:ext uri="{FF2B5EF4-FFF2-40B4-BE49-F238E27FC236}">
                    <a16:creationId xmlns:a16="http://schemas.microsoft.com/office/drawing/2014/main" id="{2BB00BAA-C53F-43FC-B1C4-F58137EEC98C}"/>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54" name="Circle: Hollow 158">
                <a:extLst>
                  <a:ext uri="{FF2B5EF4-FFF2-40B4-BE49-F238E27FC236}">
                    <a16:creationId xmlns:a16="http://schemas.microsoft.com/office/drawing/2014/main" id="{F1BAAC05-BDD1-4C51-B143-F696DA08BCDC}"/>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solidFill>
                    <a:schemeClr val="tx1"/>
                  </a:solidFill>
                </a:endParaRPr>
              </a:p>
            </p:txBody>
          </p:sp>
          <p:sp>
            <p:nvSpPr>
              <p:cNvPr id="55" name="Google Shape;76;p13">
                <a:extLst>
                  <a:ext uri="{FF2B5EF4-FFF2-40B4-BE49-F238E27FC236}">
                    <a16:creationId xmlns:a16="http://schemas.microsoft.com/office/drawing/2014/main" id="{DF3EA4C8-5346-49DB-89EF-66D89C0CA196}"/>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56" name="Google Shape;75;p13">
                <a:extLst>
                  <a:ext uri="{FF2B5EF4-FFF2-40B4-BE49-F238E27FC236}">
                    <a16:creationId xmlns:a16="http://schemas.microsoft.com/office/drawing/2014/main" id="{7198CEF8-802A-43CB-8CB5-0FEFD7615F4D}"/>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cxnSp>
            <p:nvCxnSpPr>
              <p:cNvPr id="57" name="Straight Connector 56">
                <a:extLst>
                  <a:ext uri="{FF2B5EF4-FFF2-40B4-BE49-F238E27FC236}">
                    <a16:creationId xmlns:a16="http://schemas.microsoft.com/office/drawing/2014/main" id="{8F9E5B77-2006-4761-9E08-80B09C54A2F7}"/>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58" name="Google Shape;54;p13">
                <a:extLst>
                  <a:ext uri="{FF2B5EF4-FFF2-40B4-BE49-F238E27FC236}">
                    <a16:creationId xmlns:a16="http://schemas.microsoft.com/office/drawing/2014/main" id="{EA0CCC31-F07C-4167-BD9C-1A398E8554C8}"/>
                  </a:ext>
                </a:extLst>
              </p:cNvPr>
              <p:cNvSpPr txBox="1"/>
              <p:nvPr/>
            </p:nvSpPr>
            <p:spPr>
              <a:xfrm>
                <a:off x="1630260" y="243796"/>
                <a:ext cx="2924693" cy="964685"/>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1600" b="1">
                    <a:solidFill>
                      <a:srgbClr val="00626C"/>
                    </a:solidFill>
                    <a:latin typeface="Candara" panose="020E0502030303020204" pitchFamily="34" charset="0"/>
                    <a:ea typeface="Calibri"/>
                    <a:cs typeface="Segoe UI Semibold" panose="020B0702040204020203" pitchFamily="34" charset="0"/>
                    <a:sym typeface="Calibri"/>
                  </a:rPr>
                  <a:t>Sustain/Ed</a:t>
                </a:r>
                <a:endParaRPr sz="1400" b="1">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140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200">
                  <a:solidFill>
                    <a:srgbClr val="00626C"/>
                  </a:solidFill>
                  <a:latin typeface="Candara" panose="020E0502030303020204" pitchFamily="34" charset="0"/>
                  <a:cs typeface="Segoe UI Semibold" panose="020B0702040204020203" pitchFamily="34" charset="0"/>
                </a:endParaRPr>
              </a:p>
            </p:txBody>
          </p:sp>
        </p:grpSp>
        <p:sp>
          <p:nvSpPr>
            <p:cNvPr id="44" name="Freeform: Shape 148">
              <a:extLst>
                <a:ext uri="{FF2B5EF4-FFF2-40B4-BE49-F238E27FC236}">
                  <a16:creationId xmlns:a16="http://schemas.microsoft.com/office/drawing/2014/main" id="{EE5093C2-7936-45D5-9D09-B7D1E97F2B86}"/>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5" name="Freeform: Shape 149">
              <a:extLst>
                <a:ext uri="{FF2B5EF4-FFF2-40B4-BE49-F238E27FC236}">
                  <a16:creationId xmlns:a16="http://schemas.microsoft.com/office/drawing/2014/main" id="{51DA7C2F-67BA-49D6-A48F-F9DB2BD13D10}"/>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grpSp>
      <p:grpSp>
        <p:nvGrpSpPr>
          <p:cNvPr id="39" name="Group 38">
            <a:extLst>
              <a:ext uri="{FF2B5EF4-FFF2-40B4-BE49-F238E27FC236}">
                <a16:creationId xmlns:a16="http://schemas.microsoft.com/office/drawing/2014/main" id="{077819A1-9F0F-49D0-CBF1-956D88151259}"/>
              </a:ext>
            </a:extLst>
          </p:cNvPr>
          <p:cNvGrpSpPr/>
          <p:nvPr/>
        </p:nvGrpSpPr>
        <p:grpSpPr>
          <a:xfrm rot="5400000">
            <a:off x="8523533" y="2828967"/>
            <a:ext cx="246221" cy="7847520"/>
            <a:chOff x="290261" y="769563"/>
            <a:chExt cx="246221" cy="7847520"/>
          </a:xfrm>
        </p:grpSpPr>
        <p:pic>
          <p:nvPicPr>
            <p:cNvPr id="40" name="Graphic 1">
              <a:extLst>
                <a:ext uri="{FF2B5EF4-FFF2-40B4-BE49-F238E27FC236}">
                  <a16:creationId xmlns:a16="http://schemas.microsoft.com/office/drawing/2014/main" id="{0A6E907B-751F-FEDA-2E3E-97C1CC99726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75" name="Rectangle 3">
              <a:extLst>
                <a:ext uri="{FF2B5EF4-FFF2-40B4-BE49-F238E27FC236}">
                  <a16:creationId xmlns:a16="http://schemas.microsoft.com/office/drawing/2014/main" id="{1A9A9FBC-0F86-D104-A149-1563D55FAA03}"/>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6347263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A3E3108-FB1F-4054-B66F-2126BF60EAA1}"/>
              </a:ext>
            </a:extLst>
          </p:cNvPr>
          <p:cNvSpPr/>
          <p:nvPr/>
        </p:nvSpPr>
        <p:spPr>
          <a:xfrm>
            <a:off x="575033" y="3397470"/>
            <a:ext cx="10912672" cy="691055"/>
          </a:xfrm>
          <a:prstGeom prst="rect">
            <a:avLst/>
          </a:prstGeom>
          <a:solidFill>
            <a:schemeClr val="accent4">
              <a:lumMod val="40000"/>
              <a:lumOff val="60000"/>
            </a:schemeClr>
          </a:solidFill>
          <a:ln>
            <a:solidFill>
              <a:schemeClr val="accent6">
                <a:lumMod val="5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C60BADB7-451A-4B78-9207-E610989B0734}"/>
              </a:ext>
            </a:extLst>
          </p:cNvPr>
          <p:cNvSpPr/>
          <p:nvPr/>
        </p:nvSpPr>
        <p:spPr>
          <a:xfrm>
            <a:off x="575033" y="1687091"/>
            <a:ext cx="10912672" cy="1568107"/>
          </a:xfrm>
          <a:prstGeom prst="rect">
            <a:avLst/>
          </a:prstGeom>
          <a:solidFill>
            <a:srgbClr val="00B050">
              <a:alpha val="50000"/>
            </a:srgbClr>
          </a:solidFill>
          <a:ln>
            <a:solidFill>
              <a:schemeClr val="accent6">
                <a:lumMod val="5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7B627384-01CE-4B26-8379-03FB77B67A52}"/>
              </a:ext>
            </a:extLst>
          </p:cNvPr>
          <p:cNvSpPr txBox="1"/>
          <p:nvPr/>
        </p:nvSpPr>
        <p:spPr>
          <a:xfrm>
            <a:off x="575033" y="405127"/>
            <a:ext cx="713966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3200" b="1">
                <a:solidFill>
                  <a:prstClr val="black"/>
                </a:solidFill>
                <a:latin typeface="Candara" panose="020E0502030303020204" pitchFamily="34" charset="0"/>
              </a:rPr>
              <a:t>Why use</a:t>
            </a:r>
            <a:r>
              <a:rPr kumimoji="0" lang="en-GB" sz="3200" b="1" i="0" u="none" strike="noStrike" kern="1200" cap="none" spc="0" normalizeH="0" baseline="0" noProof="0">
                <a:ln>
                  <a:noFill/>
                </a:ln>
                <a:solidFill>
                  <a:prstClr val="black"/>
                </a:solidFill>
                <a:effectLst/>
                <a:uLnTx/>
                <a:uFillTx/>
                <a:latin typeface="Candara" panose="020E0502030303020204" pitchFamily="34" charset="0"/>
              </a:rPr>
              <a:t> less </a:t>
            </a:r>
            <a:r>
              <a:rPr lang="en-GB" sz="3200" b="1">
                <a:solidFill>
                  <a:prstClr val="black"/>
                </a:solidFill>
                <a:latin typeface="Candara" panose="020E0502030303020204" pitchFamily="34" charset="0"/>
              </a:rPr>
              <a:t>power</a:t>
            </a:r>
            <a:r>
              <a:rPr kumimoji="0" lang="en-GB" sz="3200" b="1" i="0" u="none" strike="noStrike" kern="1200" cap="none" spc="0" normalizeH="0" baseline="0" noProof="0">
                <a:ln>
                  <a:noFill/>
                </a:ln>
                <a:solidFill>
                  <a:prstClr val="black"/>
                </a:solidFill>
                <a:effectLst/>
                <a:uLnTx/>
                <a:uFillTx/>
                <a:latin typeface="Candara" panose="020E0502030303020204" pitchFamily="34" charset="0"/>
              </a:rPr>
              <a:t>?</a:t>
            </a:r>
          </a:p>
        </p:txBody>
      </p:sp>
      <p:sp>
        <p:nvSpPr>
          <p:cNvPr id="10" name="TextBox 9">
            <a:extLst>
              <a:ext uri="{FF2B5EF4-FFF2-40B4-BE49-F238E27FC236}">
                <a16:creationId xmlns:a16="http://schemas.microsoft.com/office/drawing/2014/main" id="{00F10316-D338-41C3-997B-DF551B4543CF}"/>
              </a:ext>
            </a:extLst>
          </p:cNvPr>
          <p:cNvSpPr txBox="1"/>
          <p:nvPr/>
        </p:nvSpPr>
        <p:spPr>
          <a:xfrm>
            <a:off x="575033" y="1774670"/>
            <a:ext cx="10726241" cy="526297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prstClr val="black"/>
                </a:solidFill>
                <a:effectLst/>
                <a:uLnTx/>
                <a:uFillTx/>
                <a:latin typeface="Candara" panose="020E0502030303020204" pitchFamily="34" charset="0"/>
              </a:rPr>
              <a:t>1.) To reduce </a:t>
            </a:r>
            <a:r>
              <a:rPr kumimoji="0" lang="en-GB" sz="2800" b="1" i="0" u="none" strike="noStrike" kern="1200" cap="none" spc="0" normalizeH="0" baseline="0" noProof="0">
                <a:ln>
                  <a:noFill/>
                </a:ln>
                <a:solidFill>
                  <a:prstClr val="black"/>
                </a:solidFill>
                <a:effectLst/>
                <a:uLnTx/>
                <a:uFillTx/>
                <a:latin typeface="Candara" panose="020E0502030303020204" pitchFamily="34" charset="0"/>
              </a:rPr>
              <a:t>carbon emissions</a:t>
            </a:r>
            <a:r>
              <a:rPr kumimoji="0" lang="en-GB" sz="2800" b="0" i="0" u="none" strike="noStrike" kern="1200" cap="none" spc="0" normalizeH="0" baseline="0" noProof="0">
                <a:ln>
                  <a:noFill/>
                </a:ln>
                <a:solidFill>
                  <a:prstClr val="black"/>
                </a:solidFill>
                <a:effectLst/>
                <a:uLnTx/>
                <a:uFillTx/>
                <a:latin typeface="Candara" panose="020E0502030303020204" pitchFamily="34" charset="0"/>
              </a:rPr>
              <a:t> </a:t>
            </a:r>
            <a:endParaRPr lang="en-GB" sz="2800">
              <a:solidFill>
                <a:prstClr val="black"/>
              </a:solidFill>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prstClr val="black"/>
                </a:solidFill>
                <a:effectLst/>
                <a:uLnTx/>
                <a:uFillTx/>
                <a:latin typeface="Candara" panose="020E0502030303020204" pitchFamily="34" charset="0"/>
              </a:rPr>
              <a:t>2.) To </a:t>
            </a:r>
            <a:r>
              <a:rPr kumimoji="0" lang="en-GB" sz="2800" b="1" i="0" u="none" strike="noStrike" kern="1200" cap="none" spc="0" normalizeH="0" baseline="0" noProof="0">
                <a:ln>
                  <a:noFill/>
                </a:ln>
                <a:solidFill>
                  <a:prstClr val="black"/>
                </a:solidFill>
                <a:effectLst/>
                <a:uLnTx/>
                <a:uFillTx/>
                <a:latin typeface="Candara" panose="020E0502030303020204" pitchFamily="34" charset="0"/>
              </a:rPr>
              <a:t>conserve the environment</a:t>
            </a:r>
            <a:r>
              <a:rPr kumimoji="0" lang="en-GB" sz="2800" b="0" i="0" u="none" strike="noStrike" kern="1200" cap="none" spc="0" normalizeH="0" baseline="0" noProof="0">
                <a:ln>
                  <a:noFill/>
                </a:ln>
                <a:solidFill>
                  <a:prstClr val="black"/>
                </a:solidFill>
                <a:effectLst/>
                <a:uLnTx/>
                <a:uFillTx/>
                <a:latin typeface="Candara" panose="020E0502030303020204" pitchFamily="34" charset="0"/>
              </a:rPr>
              <a:t> and </a:t>
            </a:r>
            <a:r>
              <a:rPr kumimoji="0" lang="en-GB" sz="2800" b="1" i="0" u="none" strike="noStrike" kern="1200" cap="none" spc="0" normalizeH="0" baseline="0" noProof="0">
                <a:ln>
                  <a:noFill/>
                </a:ln>
                <a:solidFill>
                  <a:prstClr val="black"/>
                </a:solidFill>
                <a:effectLst/>
                <a:uLnTx/>
                <a:uFillTx/>
                <a:latin typeface="Candara" panose="020E0502030303020204" pitchFamily="34" charset="0"/>
              </a:rPr>
              <a:t>keep the air clean </a:t>
            </a:r>
            <a:endParaRPr kumimoji="0" lang="en-GB" sz="2800" b="0" i="0" u="none" strike="noStrike" kern="1200" cap="none" spc="0" normalizeH="0" baseline="0" noProof="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prstClr val="black"/>
                </a:solidFill>
                <a:effectLst/>
                <a:uLnTx/>
                <a:uFillTx/>
                <a:latin typeface="Candara" panose="020E0502030303020204" pitchFamily="34" charset="0"/>
              </a:rPr>
              <a:t>3.) To </a:t>
            </a:r>
            <a:r>
              <a:rPr kumimoji="0" lang="en-GB" sz="2800" b="1" i="0" u="none" strike="noStrike" kern="1200" cap="none" spc="0" normalizeH="0" baseline="0" noProof="0">
                <a:ln>
                  <a:noFill/>
                </a:ln>
                <a:solidFill>
                  <a:prstClr val="black"/>
                </a:solidFill>
                <a:effectLst/>
                <a:uLnTx/>
                <a:uFillTx/>
                <a:latin typeface="Candara" panose="020E0502030303020204" pitchFamily="34" charset="0"/>
              </a:rPr>
              <a:t>save money</a:t>
            </a:r>
            <a:endParaRPr kumimoji="0" lang="en-GB" sz="2800" b="0" i="0" u="none" strike="noStrike" kern="1200" cap="none" spc="0" normalizeH="0" baseline="0" noProof="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800" b="1">
              <a:solidFill>
                <a:prstClr val="black"/>
              </a:solidFill>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a:solidFill>
                  <a:prstClr val="black"/>
                </a:solidFill>
                <a:latin typeface="Candara" panose="020E0502030303020204" pitchFamily="34" charset="0"/>
              </a:rPr>
              <a:t>Humans can live in a more </a:t>
            </a:r>
            <a:r>
              <a:rPr lang="en-GB" sz="2800" b="1">
                <a:solidFill>
                  <a:prstClr val="black"/>
                </a:solidFill>
                <a:latin typeface="Candara" panose="020E0502030303020204" pitchFamily="34" charset="0"/>
              </a:rPr>
              <a:t>sustainable</a:t>
            </a:r>
            <a:r>
              <a:rPr lang="en-GB" sz="2800">
                <a:solidFill>
                  <a:prstClr val="black"/>
                </a:solidFill>
                <a:latin typeface="Candara" panose="020E0502030303020204" pitchFamily="34" charset="0"/>
              </a:rPr>
              <a:t> way by using and wasting less power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800" b="1">
              <a:solidFill>
                <a:prstClr val="black"/>
              </a:solidFill>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a:ln>
                <a:noFill/>
              </a:ln>
              <a:solidFill>
                <a:prstClr val="black"/>
              </a:solidFill>
              <a:effectLst/>
              <a:uLnTx/>
              <a:uFillTx/>
              <a:latin typeface="Candara" panose="020E0502030303020204" pitchFamily="34" charset="0"/>
            </a:endParaRPr>
          </a:p>
        </p:txBody>
      </p:sp>
      <p:pic>
        <p:nvPicPr>
          <p:cNvPr id="8" name="Picture 7">
            <a:extLst>
              <a:ext uri="{FF2B5EF4-FFF2-40B4-BE49-F238E27FC236}">
                <a16:creationId xmlns:a16="http://schemas.microsoft.com/office/drawing/2014/main" id="{53AFADDE-4CC6-4B32-8511-F44BEAF7B274}"/>
              </a:ext>
            </a:extLst>
          </p:cNvPr>
          <p:cNvPicPr>
            <a:picLocks noChangeAspect="1"/>
          </p:cNvPicPr>
          <p:nvPr/>
        </p:nvPicPr>
        <p:blipFill>
          <a:blip r:embed="rId3"/>
          <a:stretch>
            <a:fillRect/>
          </a:stretch>
        </p:blipFill>
        <p:spPr>
          <a:xfrm>
            <a:off x="5168309" y="98948"/>
            <a:ext cx="1034591" cy="1166354"/>
          </a:xfrm>
          <a:prstGeom prst="rect">
            <a:avLst/>
          </a:prstGeom>
        </p:spPr>
      </p:pic>
      <p:grpSp>
        <p:nvGrpSpPr>
          <p:cNvPr id="13" name="Group 12">
            <a:extLst>
              <a:ext uri="{FF2B5EF4-FFF2-40B4-BE49-F238E27FC236}">
                <a16:creationId xmlns:a16="http://schemas.microsoft.com/office/drawing/2014/main" id="{4F0A51DF-D3E8-7C6E-4025-E1CEE2E39592}"/>
              </a:ext>
            </a:extLst>
          </p:cNvPr>
          <p:cNvGrpSpPr/>
          <p:nvPr/>
        </p:nvGrpSpPr>
        <p:grpSpPr>
          <a:xfrm>
            <a:off x="-28982" y="1021278"/>
            <a:ext cx="481326" cy="5754421"/>
            <a:chOff x="42269" y="1021278"/>
            <a:chExt cx="481326" cy="5754421"/>
          </a:xfrm>
        </p:grpSpPr>
        <p:pic>
          <p:nvPicPr>
            <p:cNvPr id="14" name="Graphic 1">
              <a:extLst>
                <a:ext uri="{FF2B5EF4-FFF2-40B4-BE49-F238E27FC236}">
                  <a16:creationId xmlns:a16="http://schemas.microsoft.com/office/drawing/2014/main" id="{1FB17FCE-965B-6677-5C44-EDC4DE9B87D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50416" y="6423146"/>
              <a:ext cx="504825" cy="176530"/>
            </a:xfrm>
            <a:prstGeom prst="rect">
              <a:avLst/>
            </a:prstGeom>
          </p:spPr>
        </p:pic>
        <p:sp>
          <p:nvSpPr>
            <p:cNvPr id="15" name="Rectangle 3">
              <a:extLst>
                <a:ext uri="{FF2B5EF4-FFF2-40B4-BE49-F238E27FC236}">
                  <a16:creationId xmlns:a16="http://schemas.microsoft.com/office/drawing/2014/main" id="{1851D2AD-EDEF-4BB7-3689-DCBF504FEE0D}"/>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 name="Rectangle 15">
              <a:extLst>
                <a:ext uri="{FF2B5EF4-FFF2-40B4-BE49-F238E27FC236}">
                  <a16:creationId xmlns:a16="http://schemas.microsoft.com/office/drawing/2014/main" id="{9BA44FA0-B45D-6C4B-DFC3-C6EA58D256A9}"/>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145505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4A35134-1918-45A1-A407-BC7F5F3A256E}"/>
              </a:ext>
            </a:extLst>
          </p:cNvPr>
          <p:cNvSpPr/>
          <p:nvPr/>
        </p:nvSpPr>
        <p:spPr>
          <a:xfrm rot="21186024">
            <a:off x="-230694" y="5136828"/>
            <a:ext cx="12622517" cy="24824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ight Triangle 4">
            <a:extLst>
              <a:ext uri="{FF2B5EF4-FFF2-40B4-BE49-F238E27FC236}">
                <a16:creationId xmlns:a16="http://schemas.microsoft.com/office/drawing/2014/main" id="{749F692F-4E2A-4BE5-A4B0-721F466114ED}"/>
              </a:ext>
            </a:extLst>
          </p:cNvPr>
          <p:cNvSpPr/>
          <p:nvPr/>
        </p:nvSpPr>
        <p:spPr>
          <a:xfrm flipH="1">
            <a:off x="7714694" y="4450631"/>
            <a:ext cx="4477306" cy="2423500"/>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39221710-F685-420D-AD20-62D7D80EB309}"/>
              </a:ext>
            </a:extLst>
          </p:cNvPr>
          <p:cNvSpPr txBox="1"/>
          <p:nvPr/>
        </p:nvSpPr>
        <p:spPr>
          <a:xfrm>
            <a:off x="575033" y="405127"/>
            <a:ext cx="713966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3200" b="1">
                <a:solidFill>
                  <a:prstClr val="black"/>
                </a:solidFill>
                <a:latin typeface="Candara" panose="020E0502030303020204" pitchFamily="34" charset="0"/>
              </a:rPr>
              <a:t>Efficiency</a:t>
            </a:r>
            <a:endParaRPr kumimoji="0" lang="en-GB" sz="3200" b="1" i="0" u="none" strike="noStrike" kern="1200" cap="none" spc="0" normalizeH="0" baseline="0" noProof="0">
              <a:ln>
                <a:noFill/>
              </a:ln>
              <a:solidFill>
                <a:prstClr val="black"/>
              </a:solidFill>
              <a:effectLst/>
              <a:uLnTx/>
              <a:uFillTx/>
              <a:latin typeface="Candara" panose="020E0502030303020204" pitchFamily="34" charset="0"/>
            </a:endParaRPr>
          </a:p>
        </p:txBody>
      </p:sp>
      <p:sp>
        <p:nvSpPr>
          <p:cNvPr id="19" name="TextBox 18">
            <a:extLst>
              <a:ext uri="{FF2B5EF4-FFF2-40B4-BE49-F238E27FC236}">
                <a16:creationId xmlns:a16="http://schemas.microsoft.com/office/drawing/2014/main" id="{3D4F15EB-9A9B-4C61-9020-928B834101EC}"/>
              </a:ext>
            </a:extLst>
          </p:cNvPr>
          <p:cNvSpPr txBox="1"/>
          <p:nvPr/>
        </p:nvSpPr>
        <p:spPr>
          <a:xfrm>
            <a:off x="7387356" y="1915482"/>
            <a:ext cx="4114081" cy="769441"/>
          </a:xfrm>
          <a:prstGeom prst="rect">
            <a:avLst/>
          </a:prstGeom>
          <a:solidFill>
            <a:srgbClr val="44C4A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400" i="0" u="none" strike="noStrike" kern="1200" cap="none" spc="0" normalizeH="0" baseline="0" noProof="0">
                <a:ln>
                  <a:noFill/>
                </a:ln>
                <a:solidFill>
                  <a:schemeClr val="bg1"/>
                </a:solidFill>
                <a:effectLst/>
                <a:uLnTx/>
                <a:uFillTx/>
                <a:latin typeface="Candara" panose="020E0502030303020204" pitchFamily="34" charset="0"/>
              </a:rPr>
              <a:t>Light </a:t>
            </a:r>
          </a:p>
        </p:txBody>
      </p:sp>
      <p:sp>
        <p:nvSpPr>
          <p:cNvPr id="20" name="TextBox 19">
            <a:extLst>
              <a:ext uri="{FF2B5EF4-FFF2-40B4-BE49-F238E27FC236}">
                <a16:creationId xmlns:a16="http://schemas.microsoft.com/office/drawing/2014/main" id="{A12565E5-E221-4478-B568-1E1037C13B3E}"/>
              </a:ext>
            </a:extLst>
          </p:cNvPr>
          <p:cNvSpPr txBox="1"/>
          <p:nvPr/>
        </p:nvSpPr>
        <p:spPr>
          <a:xfrm>
            <a:off x="7387357" y="4273418"/>
            <a:ext cx="4114080" cy="1446550"/>
          </a:xfrm>
          <a:prstGeom prst="rect">
            <a:avLst/>
          </a:prstGeom>
          <a:solidFill>
            <a:srgbClr val="FF938D"/>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4400">
                <a:solidFill>
                  <a:schemeClr val="bg1"/>
                </a:solidFill>
                <a:latin typeface="Candara" panose="020E0502030303020204" pitchFamily="34" charset="0"/>
              </a:rPr>
              <a:t>Heat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400" i="0" u="none" strike="noStrike" kern="1200" cap="none" spc="0" normalizeH="0" baseline="0" noProof="0">
                <a:ln>
                  <a:noFill/>
                </a:ln>
                <a:solidFill>
                  <a:schemeClr val="bg1"/>
                </a:solidFill>
                <a:effectLst/>
                <a:uLnTx/>
                <a:uFillTx/>
                <a:latin typeface="Candara" panose="020E0502030303020204" pitchFamily="34" charset="0"/>
              </a:rPr>
              <a:t>Sound</a:t>
            </a:r>
          </a:p>
        </p:txBody>
      </p:sp>
      <p:sp>
        <p:nvSpPr>
          <p:cNvPr id="6" name="TextBox 5">
            <a:extLst>
              <a:ext uri="{FF2B5EF4-FFF2-40B4-BE49-F238E27FC236}">
                <a16:creationId xmlns:a16="http://schemas.microsoft.com/office/drawing/2014/main" id="{7F006E50-759C-4022-AB72-237D26B412F2}"/>
              </a:ext>
            </a:extLst>
          </p:cNvPr>
          <p:cNvSpPr txBox="1"/>
          <p:nvPr/>
        </p:nvSpPr>
        <p:spPr>
          <a:xfrm>
            <a:off x="8543669" y="1160305"/>
            <a:ext cx="180145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i="0" u="none" strike="noStrike" kern="1200" cap="none" spc="0" normalizeH="0" baseline="0" noProof="0">
                <a:ln>
                  <a:noFill/>
                </a:ln>
                <a:solidFill>
                  <a:srgbClr val="44C4A1"/>
                </a:solidFill>
                <a:effectLst/>
                <a:uLnTx/>
                <a:uFillTx/>
                <a:latin typeface="Candara" panose="020E0502030303020204" pitchFamily="34" charset="0"/>
              </a:rPr>
              <a:t>Useful</a:t>
            </a:r>
          </a:p>
        </p:txBody>
      </p:sp>
      <p:sp>
        <p:nvSpPr>
          <p:cNvPr id="7" name="TextBox 6">
            <a:extLst>
              <a:ext uri="{FF2B5EF4-FFF2-40B4-BE49-F238E27FC236}">
                <a16:creationId xmlns:a16="http://schemas.microsoft.com/office/drawing/2014/main" id="{A6421A36-4F03-4DAD-A265-FC9C74F4DC76}"/>
              </a:ext>
            </a:extLst>
          </p:cNvPr>
          <p:cNvSpPr txBox="1"/>
          <p:nvPr/>
        </p:nvSpPr>
        <p:spPr>
          <a:xfrm>
            <a:off x="8322341" y="3575143"/>
            <a:ext cx="224411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200">
                <a:solidFill>
                  <a:srgbClr val="FF938D"/>
                </a:solidFill>
                <a:latin typeface="Candara" panose="020E0502030303020204" pitchFamily="34" charset="0"/>
              </a:rPr>
              <a:t>Not u</a:t>
            </a:r>
            <a:r>
              <a:rPr kumimoji="0" lang="en-GB" sz="3200" i="0" u="none" strike="noStrike" kern="1200" cap="none" spc="0" normalizeH="0" baseline="0" noProof="0" err="1">
                <a:ln>
                  <a:noFill/>
                </a:ln>
                <a:solidFill>
                  <a:srgbClr val="FF938D"/>
                </a:solidFill>
                <a:effectLst/>
                <a:uLnTx/>
                <a:uFillTx/>
                <a:latin typeface="Candara" panose="020E0502030303020204" pitchFamily="34" charset="0"/>
              </a:rPr>
              <a:t>seful</a:t>
            </a:r>
            <a:r>
              <a:rPr kumimoji="0" lang="en-GB" sz="3200" i="0" u="none" strike="noStrike" kern="1200" cap="none" spc="0" normalizeH="0" baseline="0" noProof="0">
                <a:ln>
                  <a:noFill/>
                </a:ln>
                <a:solidFill>
                  <a:srgbClr val="FF938D"/>
                </a:solidFill>
                <a:effectLst/>
                <a:uLnTx/>
                <a:uFillTx/>
                <a:latin typeface="Candara" panose="020E0502030303020204" pitchFamily="34" charset="0"/>
              </a:rPr>
              <a:t> </a:t>
            </a:r>
          </a:p>
        </p:txBody>
      </p:sp>
      <p:pic>
        <p:nvPicPr>
          <p:cNvPr id="10" name="Picture 2">
            <a:extLst>
              <a:ext uri="{FF2B5EF4-FFF2-40B4-BE49-F238E27FC236}">
                <a16:creationId xmlns:a16="http://schemas.microsoft.com/office/drawing/2014/main" id="{934C534D-75CA-4D64-BE51-A74A819C6C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9305" y="1768427"/>
            <a:ext cx="3980837" cy="3980837"/>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FED7A32E-EDC9-B6D5-9C19-A6F818A097D9}"/>
              </a:ext>
            </a:extLst>
          </p:cNvPr>
          <p:cNvGrpSpPr/>
          <p:nvPr/>
        </p:nvGrpSpPr>
        <p:grpSpPr>
          <a:xfrm rot="5400000">
            <a:off x="3942106" y="2727140"/>
            <a:ext cx="246221" cy="7847520"/>
            <a:chOff x="290261" y="769563"/>
            <a:chExt cx="246221" cy="7847520"/>
          </a:xfrm>
        </p:grpSpPr>
        <p:pic>
          <p:nvPicPr>
            <p:cNvPr id="12" name="Graphic 1">
              <a:extLst>
                <a:ext uri="{FF2B5EF4-FFF2-40B4-BE49-F238E27FC236}">
                  <a16:creationId xmlns:a16="http://schemas.microsoft.com/office/drawing/2014/main" id="{8C2790A4-F09A-48AE-3C7D-6C81C0550B2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13" name="Rectangle 3">
              <a:extLst>
                <a:ext uri="{FF2B5EF4-FFF2-40B4-BE49-F238E27FC236}">
                  <a16:creationId xmlns:a16="http://schemas.microsoft.com/office/drawing/2014/main" id="{DEA2BF9F-C75F-EB17-6E1C-B2DA75F08C02}"/>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7953824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46577B8-E7B7-4E8E-A1EE-9240A01ECE4E}"/>
              </a:ext>
            </a:extLst>
          </p:cNvPr>
          <p:cNvSpPr txBox="1"/>
          <p:nvPr/>
        </p:nvSpPr>
        <p:spPr>
          <a:xfrm>
            <a:off x="1116188" y="430658"/>
            <a:ext cx="9959624" cy="2123658"/>
          </a:xfrm>
          <a:prstGeom prst="rect">
            <a:avLst/>
          </a:prstGeom>
          <a:noFill/>
        </p:spPr>
        <p:txBody>
          <a:bodyPr wrap="square" rtlCol="0">
            <a:spAutoFit/>
          </a:bodyPr>
          <a:lstStyle/>
          <a:p>
            <a:pPr algn="ctr"/>
            <a:r>
              <a:rPr lang="en-GB" sz="4400" b="1">
                <a:latin typeface="Candara" panose="020E0502030303020204" pitchFamily="34" charset="0"/>
              </a:rPr>
              <a:t>Efficient </a:t>
            </a:r>
            <a:r>
              <a:rPr lang="en-GB" sz="4400">
                <a:latin typeface="Candara" panose="020E0502030303020204" pitchFamily="34" charset="0"/>
              </a:rPr>
              <a:t>robots and </a:t>
            </a:r>
            <a:r>
              <a:rPr lang="en-GB" sz="4400" b="1">
                <a:latin typeface="Candara" panose="020E0502030303020204" pitchFamily="34" charset="0"/>
              </a:rPr>
              <a:t>inefficient </a:t>
            </a:r>
            <a:r>
              <a:rPr lang="en-GB" sz="4400">
                <a:latin typeface="Candara" panose="020E0502030303020204" pitchFamily="34" charset="0"/>
              </a:rPr>
              <a:t>robots</a:t>
            </a:r>
          </a:p>
          <a:p>
            <a:pPr algn="ctr"/>
            <a:endParaRPr lang="en-GB" sz="4400">
              <a:solidFill>
                <a:schemeClr val="accent5">
                  <a:lumMod val="50000"/>
                </a:schemeClr>
              </a:solidFill>
              <a:latin typeface="Candara" panose="020E0502030303020204" pitchFamily="34" charset="0"/>
            </a:endParaRPr>
          </a:p>
          <a:p>
            <a:pPr algn="ctr"/>
            <a:r>
              <a:rPr lang="en-GB" sz="4400">
                <a:solidFill>
                  <a:srgbClr val="FF25DB"/>
                </a:solidFill>
                <a:latin typeface="Candara" panose="020E0502030303020204" pitchFamily="34" charset="0"/>
              </a:rPr>
              <a:t>  (Groups of 4)</a:t>
            </a:r>
            <a:endParaRPr lang="en-GB" sz="4400" b="1">
              <a:solidFill>
                <a:srgbClr val="FF25DB"/>
              </a:solidFill>
              <a:latin typeface="Candara" panose="020E0502030303020204" pitchFamily="34" charset="0"/>
            </a:endParaRPr>
          </a:p>
        </p:txBody>
      </p:sp>
      <p:pic>
        <p:nvPicPr>
          <p:cNvPr id="3076" name="Picture 4" descr="Robot free icon">
            <a:extLst>
              <a:ext uri="{FF2B5EF4-FFF2-40B4-BE49-F238E27FC236}">
                <a16:creationId xmlns:a16="http://schemas.microsoft.com/office/drawing/2014/main" id="{F33C2F4C-3EE1-487E-B467-27C495BFE5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080" y="3206932"/>
            <a:ext cx="3854880" cy="385488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Chess free icon">
            <a:extLst>
              <a:ext uri="{FF2B5EF4-FFF2-40B4-BE49-F238E27FC236}">
                <a16:creationId xmlns:a16="http://schemas.microsoft.com/office/drawing/2014/main" id="{9AA51DDC-23CB-482D-8702-FF3515AA4F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2042" y="3217949"/>
            <a:ext cx="3854880" cy="385488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07BB795C-C862-5E5F-AF6D-869095CC39E8}"/>
              </a:ext>
            </a:extLst>
          </p:cNvPr>
          <p:cNvGrpSpPr/>
          <p:nvPr/>
        </p:nvGrpSpPr>
        <p:grpSpPr>
          <a:xfrm>
            <a:off x="-28982" y="1021278"/>
            <a:ext cx="481326" cy="5754421"/>
            <a:chOff x="42269" y="1021278"/>
            <a:chExt cx="481326" cy="5754421"/>
          </a:xfrm>
        </p:grpSpPr>
        <p:pic>
          <p:nvPicPr>
            <p:cNvPr id="6" name="Graphic 1">
              <a:extLst>
                <a:ext uri="{FF2B5EF4-FFF2-40B4-BE49-F238E27FC236}">
                  <a16:creationId xmlns:a16="http://schemas.microsoft.com/office/drawing/2014/main" id="{9CB331AD-B6D6-5773-62E8-15F5C34FEDF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7" name="Rectangle 3">
              <a:extLst>
                <a:ext uri="{FF2B5EF4-FFF2-40B4-BE49-F238E27FC236}">
                  <a16:creationId xmlns:a16="http://schemas.microsoft.com/office/drawing/2014/main" id="{93A71A80-2D02-A918-7226-991EDBBDD541}"/>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 name="Rectangle 7">
              <a:extLst>
                <a:ext uri="{FF2B5EF4-FFF2-40B4-BE49-F238E27FC236}">
                  <a16:creationId xmlns:a16="http://schemas.microsoft.com/office/drawing/2014/main" id="{8A164438-B4EA-3825-A7F8-DA207F7BB904}"/>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097863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46577B8-E7B7-4E8E-A1EE-9240A01ECE4E}"/>
              </a:ext>
            </a:extLst>
          </p:cNvPr>
          <p:cNvSpPr txBox="1"/>
          <p:nvPr/>
        </p:nvSpPr>
        <p:spPr>
          <a:xfrm>
            <a:off x="1116188" y="430658"/>
            <a:ext cx="9959624" cy="2492990"/>
          </a:xfrm>
          <a:prstGeom prst="rect">
            <a:avLst/>
          </a:prstGeom>
          <a:noFill/>
        </p:spPr>
        <p:txBody>
          <a:bodyPr wrap="square" rtlCol="0">
            <a:spAutoFit/>
          </a:bodyPr>
          <a:lstStyle/>
          <a:p>
            <a:r>
              <a:rPr lang="en-GB" sz="4400">
                <a:latin typeface="Candara" panose="020E0502030303020204" pitchFamily="34" charset="0"/>
              </a:rPr>
              <a:t>Lets try being </a:t>
            </a:r>
            <a:r>
              <a:rPr lang="en-GB" sz="4400" b="1">
                <a:latin typeface="Candara" panose="020E0502030303020204" pitchFamily="34" charset="0"/>
              </a:rPr>
              <a:t>inefficient</a:t>
            </a:r>
          </a:p>
          <a:p>
            <a:endParaRPr lang="en-GB" sz="3200" b="1">
              <a:latin typeface="Candara" panose="020E0502030303020204" pitchFamily="34" charset="0"/>
            </a:endParaRPr>
          </a:p>
          <a:p>
            <a:pPr marL="571500" indent="-571500">
              <a:buFont typeface="Arial" panose="020B0604020202020204" pitchFamily="34" charset="0"/>
              <a:buChar char="•"/>
            </a:pPr>
            <a:r>
              <a:rPr lang="en-GB" sz="4000">
                <a:latin typeface="Candara" panose="020E0502030303020204" pitchFamily="34" charset="0"/>
              </a:rPr>
              <a:t>Can you still complete your </a:t>
            </a:r>
            <a:r>
              <a:rPr lang="en-GB" sz="4000" b="1">
                <a:latin typeface="Candara" panose="020E0502030303020204" pitchFamily="34" charset="0"/>
              </a:rPr>
              <a:t>useful </a:t>
            </a:r>
            <a:r>
              <a:rPr lang="en-GB" sz="4000">
                <a:latin typeface="Candara" panose="020E0502030303020204" pitchFamily="34" charset="0"/>
              </a:rPr>
              <a:t>tasks quickly when you have to be </a:t>
            </a:r>
            <a:r>
              <a:rPr lang="en-GB" sz="4000" b="1">
                <a:latin typeface="Candara" panose="020E0502030303020204" pitchFamily="34" charset="0"/>
              </a:rPr>
              <a:t>inefficient</a:t>
            </a:r>
            <a:r>
              <a:rPr lang="en-GB" sz="4000">
                <a:latin typeface="Candara" panose="020E0502030303020204" pitchFamily="34" charset="0"/>
              </a:rPr>
              <a:t>? </a:t>
            </a:r>
            <a:endParaRPr lang="en-GB" sz="3600">
              <a:latin typeface="Candara" panose="020E0502030303020204" pitchFamily="34" charset="0"/>
            </a:endParaRPr>
          </a:p>
        </p:txBody>
      </p:sp>
      <p:pic>
        <p:nvPicPr>
          <p:cNvPr id="4098" name="Picture 2" descr="Dizzy robot free icon">
            <a:extLst>
              <a:ext uri="{FF2B5EF4-FFF2-40B4-BE49-F238E27FC236}">
                <a16:creationId xmlns:a16="http://schemas.microsoft.com/office/drawing/2014/main" id="{AEE345D8-A7AA-4F92-B118-3AD7EFF21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2973" y="3724979"/>
            <a:ext cx="3133021" cy="313302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FDF8BC3-75E2-4086-BD4C-C88F9BA77367}"/>
              </a:ext>
            </a:extLst>
          </p:cNvPr>
          <p:cNvSpPr txBox="1"/>
          <p:nvPr/>
        </p:nvSpPr>
        <p:spPr>
          <a:xfrm>
            <a:off x="1336006" y="4378282"/>
            <a:ext cx="4691488" cy="1569660"/>
          </a:xfrm>
          <a:prstGeom prst="rect">
            <a:avLst/>
          </a:prstGeom>
          <a:noFill/>
          <a:ln w="76200">
            <a:solidFill>
              <a:srgbClr val="FF938D"/>
            </a:solidFill>
          </a:ln>
        </p:spPr>
        <p:txBody>
          <a:bodyPr wrap="square" rtlCol="0">
            <a:spAutoFit/>
          </a:bodyPr>
          <a:lstStyle/>
          <a:p>
            <a:pPr algn="ctr"/>
            <a:r>
              <a:rPr lang="en-GB" sz="3200">
                <a:latin typeface="Candara" panose="020E0502030303020204" pitchFamily="34" charset="0"/>
              </a:rPr>
              <a:t>Being </a:t>
            </a:r>
            <a:r>
              <a:rPr lang="en-GB" sz="3200" b="1">
                <a:latin typeface="Candara" panose="020E0502030303020204" pitchFamily="34" charset="0"/>
              </a:rPr>
              <a:t>inefficient</a:t>
            </a:r>
            <a:r>
              <a:rPr lang="en-GB" sz="3200">
                <a:latin typeface="Candara" panose="020E0502030303020204" pitchFamily="34" charset="0"/>
              </a:rPr>
              <a:t> seems to be wasting time and energy!</a:t>
            </a:r>
            <a:endParaRPr lang="en-GB" sz="2400">
              <a:latin typeface="Candara" panose="020E0502030303020204" pitchFamily="34" charset="0"/>
            </a:endParaRPr>
          </a:p>
        </p:txBody>
      </p:sp>
      <p:grpSp>
        <p:nvGrpSpPr>
          <p:cNvPr id="5" name="Group 4">
            <a:extLst>
              <a:ext uri="{FF2B5EF4-FFF2-40B4-BE49-F238E27FC236}">
                <a16:creationId xmlns:a16="http://schemas.microsoft.com/office/drawing/2014/main" id="{B5DE8739-B556-5A11-6C5C-65CC5513EDE8}"/>
              </a:ext>
            </a:extLst>
          </p:cNvPr>
          <p:cNvGrpSpPr/>
          <p:nvPr/>
        </p:nvGrpSpPr>
        <p:grpSpPr>
          <a:xfrm>
            <a:off x="-28982" y="1021278"/>
            <a:ext cx="481326" cy="5754421"/>
            <a:chOff x="42269" y="1021278"/>
            <a:chExt cx="481326" cy="5754421"/>
          </a:xfrm>
        </p:grpSpPr>
        <p:pic>
          <p:nvPicPr>
            <p:cNvPr id="7" name="Graphic 1">
              <a:extLst>
                <a:ext uri="{FF2B5EF4-FFF2-40B4-BE49-F238E27FC236}">
                  <a16:creationId xmlns:a16="http://schemas.microsoft.com/office/drawing/2014/main" id="{484EF384-4B91-5137-4BAB-11D91E71303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50416" y="6423146"/>
              <a:ext cx="504825" cy="176530"/>
            </a:xfrm>
            <a:prstGeom prst="rect">
              <a:avLst/>
            </a:prstGeom>
          </p:spPr>
        </p:pic>
        <p:sp>
          <p:nvSpPr>
            <p:cNvPr id="8" name="Rectangle 3">
              <a:extLst>
                <a:ext uri="{FF2B5EF4-FFF2-40B4-BE49-F238E27FC236}">
                  <a16:creationId xmlns:a16="http://schemas.microsoft.com/office/drawing/2014/main" id="{F06343F5-8DA6-FCD4-5098-0891AB62CAE8}"/>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 name="Rectangle 8">
              <a:extLst>
                <a:ext uri="{FF2B5EF4-FFF2-40B4-BE49-F238E27FC236}">
                  <a16:creationId xmlns:a16="http://schemas.microsoft.com/office/drawing/2014/main" id="{397BEFCF-0CF5-4F38-6A4E-2211EF6AA980}"/>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11430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9221710-F685-420D-AD20-62D7D80EB309}"/>
              </a:ext>
            </a:extLst>
          </p:cNvPr>
          <p:cNvSpPr txBox="1"/>
          <p:nvPr/>
        </p:nvSpPr>
        <p:spPr>
          <a:xfrm>
            <a:off x="575033" y="405127"/>
            <a:ext cx="713966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3200" b="1">
                <a:solidFill>
                  <a:prstClr val="black"/>
                </a:solidFill>
                <a:latin typeface="Candara" panose="020E0502030303020204" pitchFamily="34" charset="0"/>
              </a:rPr>
              <a:t>Efficiency</a:t>
            </a:r>
            <a:endParaRPr kumimoji="0" lang="en-GB" sz="3200" b="1" i="0" u="none" strike="noStrike" kern="1200" cap="none" spc="0" normalizeH="0" baseline="0" noProof="0">
              <a:ln>
                <a:noFill/>
              </a:ln>
              <a:solidFill>
                <a:prstClr val="black"/>
              </a:solidFill>
              <a:effectLst/>
              <a:uLnTx/>
              <a:uFillTx/>
              <a:latin typeface="Candara" panose="020E0502030303020204" pitchFamily="34" charset="0"/>
            </a:endParaRPr>
          </a:p>
        </p:txBody>
      </p:sp>
      <p:pic>
        <p:nvPicPr>
          <p:cNvPr id="6" name="Picture 5">
            <a:extLst>
              <a:ext uri="{FF2B5EF4-FFF2-40B4-BE49-F238E27FC236}">
                <a16:creationId xmlns:a16="http://schemas.microsoft.com/office/drawing/2014/main" id="{284E96C9-8A8F-415C-8AB9-04C9CED9648C}"/>
              </a:ext>
            </a:extLst>
          </p:cNvPr>
          <p:cNvPicPr>
            <a:picLocks noChangeAspect="1"/>
          </p:cNvPicPr>
          <p:nvPr/>
        </p:nvPicPr>
        <p:blipFill>
          <a:blip r:embed="rId3"/>
          <a:stretch>
            <a:fillRect/>
          </a:stretch>
        </p:blipFill>
        <p:spPr>
          <a:xfrm>
            <a:off x="7316655" y="4683113"/>
            <a:ext cx="4058216" cy="1419423"/>
          </a:xfrm>
          <a:prstGeom prst="rect">
            <a:avLst/>
          </a:prstGeom>
        </p:spPr>
      </p:pic>
      <p:pic>
        <p:nvPicPr>
          <p:cNvPr id="8" name="Picture 7">
            <a:extLst>
              <a:ext uri="{FF2B5EF4-FFF2-40B4-BE49-F238E27FC236}">
                <a16:creationId xmlns:a16="http://schemas.microsoft.com/office/drawing/2014/main" id="{38F7522E-D9ED-489E-88C3-A15341820FD3}"/>
              </a:ext>
            </a:extLst>
          </p:cNvPr>
          <p:cNvPicPr>
            <a:picLocks noChangeAspect="1"/>
          </p:cNvPicPr>
          <p:nvPr/>
        </p:nvPicPr>
        <p:blipFill>
          <a:blip r:embed="rId4"/>
          <a:stretch>
            <a:fillRect/>
          </a:stretch>
        </p:blipFill>
        <p:spPr>
          <a:xfrm>
            <a:off x="7316655" y="1378088"/>
            <a:ext cx="4058216" cy="1419423"/>
          </a:xfrm>
          <a:prstGeom prst="rect">
            <a:avLst/>
          </a:prstGeom>
        </p:spPr>
      </p:pic>
      <p:sp>
        <p:nvSpPr>
          <p:cNvPr id="11" name="TextBox 10">
            <a:extLst>
              <a:ext uri="{FF2B5EF4-FFF2-40B4-BE49-F238E27FC236}">
                <a16:creationId xmlns:a16="http://schemas.microsoft.com/office/drawing/2014/main" id="{D4065967-936F-44F4-B3D1-7B48FA1B8F7C}"/>
              </a:ext>
            </a:extLst>
          </p:cNvPr>
          <p:cNvSpPr txBox="1"/>
          <p:nvPr/>
        </p:nvSpPr>
        <p:spPr>
          <a:xfrm>
            <a:off x="618180" y="1242523"/>
            <a:ext cx="5564906" cy="5262979"/>
          </a:xfrm>
          <a:prstGeom prst="rect">
            <a:avLst/>
          </a:prstGeom>
          <a:noFill/>
        </p:spPr>
        <p:txBody>
          <a:bodyPr wrap="square">
            <a:spAutoFit/>
          </a:bodyPr>
          <a:lstStyle/>
          <a:p>
            <a:endParaRPr lang="en-US" sz="2400">
              <a:latin typeface="Candara" panose="020E0502030303020204" pitchFamily="34" charset="0"/>
            </a:endParaRPr>
          </a:p>
          <a:p>
            <a:r>
              <a:rPr lang="en-GB" sz="3600">
                <a:latin typeface="Candara" panose="020E0502030303020204" pitchFamily="34" charset="0"/>
              </a:rPr>
              <a:t>An </a:t>
            </a:r>
            <a:r>
              <a:rPr lang="en-GB" sz="3600">
                <a:highlight>
                  <a:srgbClr val="44C4A1"/>
                </a:highlight>
                <a:latin typeface="Candara" panose="020E0502030303020204" pitchFamily="34" charset="0"/>
              </a:rPr>
              <a:t> efficient </a:t>
            </a:r>
            <a:r>
              <a:rPr lang="en-GB" sz="3600">
                <a:latin typeface="Candara" panose="020E0502030303020204" pitchFamily="34" charset="0"/>
              </a:rPr>
              <a:t> lightbulb will release a lot of light and little heat.</a:t>
            </a:r>
          </a:p>
          <a:p>
            <a:endParaRPr lang="en-GB" sz="2400">
              <a:latin typeface="Candara" panose="020E0502030303020204" pitchFamily="34" charset="0"/>
            </a:endParaRPr>
          </a:p>
          <a:p>
            <a:endParaRPr lang="en-GB" sz="2400">
              <a:latin typeface="Candara" panose="020E0502030303020204" pitchFamily="34" charset="0"/>
            </a:endParaRPr>
          </a:p>
          <a:p>
            <a:endParaRPr lang="en-GB" sz="2400">
              <a:latin typeface="Candara" panose="020E0502030303020204" pitchFamily="34" charset="0"/>
            </a:endParaRPr>
          </a:p>
          <a:p>
            <a:endParaRPr lang="en-GB" sz="2400">
              <a:latin typeface="Candara" panose="020E0502030303020204" pitchFamily="34" charset="0"/>
            </a:endParaRPr>
          </a:p>
          <a:p>
            <a:r>
              <a:rPr lang="en-GB" sz="3600">
                <a:latin typeface="Candara" panose="020E0502030303020204" pitchFamily="34" charset="0"/>
              </a:rPr>
              <a:t>An </a:t>
            </a:r>
            <a:r>
              <a:rPr lang="en-GB" sz="3600">
                <a:highlight>
                  <a:srgbClr val="FF938D"/>
                </a:highlight>
                <a:latin typeface="Candara" panose="020E0502030303020204" pitchFamily="34" charset="0"/>
              </a:rPr>
              <a:t> inefficient </a:t>
            </a:r>
            <a:r>
              <a:rPr lang="en-GB" sz="3600">
                <a:latin typeface="Candara" panose="020E0502030303020204" pitchFamily="34" charset="0"/>
              </a:rPr>
              <a:t> lightbulb will release little light and a lot of heat.</a:t>
            </a:r>
            <a:endParaRPr lang="en-US" sz="3600">
              <a:latin typeface="Candara" panose="020E0502030303020204" pitchFamily="34" charset="0"/>
            </a:endParaRPr>
          </a:p>
        </p:txBody>
      </p:sp>
      <p:sp>
        <p:nvSpPr>
          <p:cNvPr id="19" name="TextBox 18">
            <a:extLst>
              <a:ext uri="{FF2B5EF4-FFF2-40B4-BE49-F238E27FC236}">
                <a16:creationId xmlns:a16="http://schemas.microsoft.com/office/drawing/2014/main" id="{3D4F15EB-9A9B-4C61-9020-928B834101EC}"/>
              </a:ext>
            </a:extLst>
          </p:cNvPr>
          <p:cNvSpPr txBox="1"/>
          <p:nvPr/>
        </p:nvSpPr>
        <p:spPr>
          <a:xfrm>
            <a:off x="8073579" y="2847382"/>
            <a:ext cx="2544368" cy="461665"/>
          </a:xfrm>
          <a:prstGeom prst="rect">
            <a:avLst/>
          </a:prstGeom>
          <a:solidFill>
            <a:srgbClr val="44C4A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a:solidFill>
                  <a:schemeClr val="bg1"/>
                </a:solidFill>
                <a:latin typeface="Candara" panose="020E0502030303020204" pitchFamily="34" charset="0"/>
              </a:rPr>
              <a:t>efficient</a:t>
            </a:r>
            <a:endParaRPr kumimoji="0" lang="en-GB" sz="2400" i="0" u="none" strike="noStrike" kern="1200" cap="none" spc="0" normalizeH="0" baseline="0" noProof="0">
              <a:ln>
                <a:noFill/>
              </a:ln>
              <a:solidFill>
                <a:schemeClr val="bg1"/>
              </a:solidFill>
              <a:effectLst/>
              <a:uLnTx/>
              <a:uFillTx/>
              <a:latin typeface="Candara" panose="020E0502030303020204" pitchFamily="34" charset="0"/>
            </a:endParaRPr>
          </a:p>
        </p:txBody>
      </p:sp>
      <p:sp>
        <p:nvSpPr>
          <p:cNvPr id="20" name="TextBox 19">
            <a:extLst>
              <a:ext uri="{FF2B5EF4-FFF2-40B4-BE49-F238E27FC236}">
                <a16:creationId xmlns:a16="http://schemas.microsoft.com/office/drawing/2014/main" id="{A12565E5-E221-4478-B568-1E1037C13B3E}"/>
              </a:ext>
            </a:extLst>
          </p:cNvPr>
          <p:cNvSpPr txBox="1"/>
          <p:nvPr/>
        </p:nvSpPr>
        <p:spPr>
          <a:xfrm>
            <a:off x="8073579" y="6159227"/>
            <a:ext cx="2544368" cy="461665"/>
          </a:xfrm>
          <a:prstGeom prst="rect">
            <a:avLst/>
          </a:prstGeom>
          <a:solidFill>
            <a:srgbClr val="FF938D"/>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a:solidFill>
                  <a:schemeClr val="bg1"/>
                </a:solidFill>
                <a:latin typeface="Candara" panose="020E0502030303020204" pitchFamily="34" charset="0"/>
              </a:rPr>
              <a:t>inefficient</a:t>
            </a:r>
            <a:endParaRPr kumimoji="0" lang="en-GB" sz="2400" i="0" u="none" strike="noStrike" kern="1200" cap="none" spc="0" normalizeH="0" baseline="0" noProof="0">
              <a:ln>
                <a:noFill/>
              </a:ln>
              <a:solidFill>
                <a:schemeClr val="bg1"/>
              </a:solidFill>
              <a:effectLst/>
              <a:uLnTx/>
              <a:uFillTx/>
              <a:latin typeface="Candara" panose="020E0502030303020204" pitchFamily="34" charset="0"/>
            </a:endParaRPr>
          </a:p>
        </p:txBody>
      </p:sp>
      <p:pic>
        <p:nvPicPr>
          <p:cNvPr id="21" name="Picture 2">
            <a:extLst>
              <a:ext uri="{FF2B5EF4-FFF2-40B4-BE49-F238E27FC236}">
                <a16:creationId xmlns:a16="http://schemas.microsoft.com/office/drawing/2014/main" id="{63A66028-E730-456D-AA80-92F9C3D994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59505" y="1097384"/>
            <a:ext cx="626301" cy="62630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a:extLst>
              <a:ext uri="{FF2B5EF4-FFF2-40B4-BE49-F238E27FC236}">
                <a16:creationId xmlns:a16="http://schemas.microsoft.com/office/drawing/2014/main" id="{D37CDDA4-1559-44E9-A4C3-EE09E26D4A1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73855" y="1097383"/>
            <a:ext cx="626301" cy="62630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a:extLst>
              <a:ext uri="{FF2B5EF4-FFF2-40B4-BE49-F238E27FC236}">
                <a16:creationId xmlns:a16="http://schemas.microsoft.com/office/drawing/2014/main" id="{FEEDC915-E52B-468B-B440-A3E05FD4D2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88205" y="1097383"/>
            <a:ext cx="626301" cy="62630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a:extLst>
              <a:ext uri="{FF2B5EF4-FFF2-40B4-BE49-F238E27FC236}">
                <a16:creationId xmlns:a16="http://schemas.microsoft.com/office/drawing/2014/main" id="{22E9A497-1B7D-46A9-BC71-CD568F5DA1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13505" y="450680"/>
            <a:ext cx="626301" cy="62630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a:extLst>
              <a:ext uri="{FF2B5EF4-FFF2-40B4-BE49-F238E27FC236}">
                <a16:creationId xmlns:a16="http://schemas.microsoft.com/office/drawing/2014/main" id="{B3A7DF8C-6B5E-4D10-B988-9107846E93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57185" y="458760"/>
            <a:ext cx="626301" cy="626301"/>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a:extLst>
              <a:ext uri="{FF2B5EF4-FFF2-40B4-BE49-F238E27FC236}">
                <a16:creationId xmlns:a16="http://schemas.microsoft.com/office/drawing/2014/main" id="{C815DE59-8378-4B67-81D5-2628A22AD88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87114" y="866552"/>
            <a:ext cx="461665" cy="46166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a:extLst>
              <a:ext uri="{FF2B5EF4-FFF2-40B4-BE49-F238E27FC236}">
                <a16:creationId xmlns:a16="http://schemas.microsoft.com/office/drawing/2014/main" id="{D68BA923-9797-4051-BC7B-572CF261D79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25449" y="4560382"/>
            <a:ext cx="461665" cy="46166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a:extLst>
              <a:ext uri="{FF2B5EF4-FFF2-40B4-BE49-F238E27FC236}">
                <a16:creationId xmlns:a16="http://schemas.microsoft.com/office/drawing/2014/main" id="{431441AB-DF8F-43B9-8CB1-FC92B7890E4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87113" y="4560382"/>
            <a:ext cx="461665" cy="461665"/>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a:extLst>
              <a:ext uri="{FF2B5EF4-FFF2-40B4-BE49-F238E27FC236}">
                <a16:creationId xmlns:a16="http://schemas.microsoft.com/office/drawing/2014/main" id="{562D76FB-2FB3-4C20-BC02-4C9FB54EEED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48778" y="4560382"/>
            <a:ext cx="461665" cy="461665"/>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a:extLst>
              <a:ext uri="{FF2B5EF4-FFF2-40B4-BE49-F238E27FC236}">
                <a16:creationId xmlns:a16="http://schemas.microsoft.com/office/drawing/2014/main" id="{760239C8-6029-4277-8CC1-899C53362AF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17945" y="4070371"/>
            <a:ext cx="461665" cy="461665"/>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a:extLst>
              <a:ext uri="{FF2B5EF4-FFF2-40B4-BE49-F238E27FC236}">
                <a16:creationId xmlns:a16="http://schemas.microsoft.com/office/drawing/2014/main" id="{CF51772E-05E4-44B2-98CF-59530F4A509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92382" y="3983326"/>
            <a:ext cx="626301" cy="626301"/>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a:extLst>
              <a:ext uri="{FF2B5EF4-FFF2-40B4-BE49-F238E27FC236}">
                <a16:creationId xmlns:a16="http://schemas.microsoft.com/office/drawing/2014/main" id="{970CBB98-B518-4BCD-9011-B60ADC7D7A6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36062" y="3991406"/>
            <a:ext cx="626301" cy="626301"/>
          </a:xfrm>
          <a:prstGeom prst="rect">
            <a:avLst/>
          </a:prstGeom>
          <a:noFill/>
          <a:extLst>
            <a:ext uri="{909E8E84-426E-40DD-AFC4-6F175D3DCCD1}">
              <a14:hiddenFill xmlns:a14="http://schemas.microsoft.com/office/drawing/2010/main">
                <a:solidFill>
                  <a:srgbClr val="FFFFFF"/>
                </a:solidFill>
              </a14:hiddenFill>
            </a:ext>
          </a:extLst>
        </p:spPr>
      </p:pic>
      <p:grpSp>
        <p:nvGrpSpPr>
          <p:cNvPr id="35" name="Group 34">
            <a:extLst>
              <a:ext uri="{FF2B5EF4-FFF2-40B4-BE49-F238E27FC236}">
                <a16:creationId xmlns:a16="http://schemas.microsoft.com/office/drawing/2014/main" id="{AC4CE856-6896-16EC-7033-24936E8CDB1D}"/>
              </a:ext>
            </a:extLst>
          </p:cNvPr>
          <p:cNvGrpSpPr/>
          <p:nvPr/>
        </p:nvGrpSpPr>
        <p:grpSpPr>
          <a:xfrm>
            <a:off x="-28982" y="1021278"/>
            <a:ext cx="481326" cy="5754421"/>
            <a:chOff x="42269" y="1021278"/>
            <a:chExt cx="481326" cy="5754421"/>
          </a:xfrm>
        </p:grpSpPr>
        <p:pic>
          <p:nvPicPr>
            <p:cNvPr id="38" name="Graphic 1">
              <a:extLst>
                <a:ext uri="{FF2B5EF4-FFF2-40B4-BE49-F238E27FC236}">
                  <a16:creationId xmlns:a16="http://schemas.microsoft.com/office/drawing/2014/main" id="{C4E433D1-5106-78C0-69BA-E9728FB0228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6200000">
              <a:off x="-50416" y="6423146"/>
              <a:ext cx="504825" cy="176530"/>
            </a:xfrm>
            <a:prstGeom prst="rect">
              <a:avLst/>
            </a:prstGeom>
          </p:spPr>
        </p:pic>
        <p:sp>
          <p:nvSpPr>
            <p:cNvPr id="39" name="Rectangle 3">
              <a:extLst>
                <a:ext uri="{FF2B5EF4-FFF2-40B4-BE49-F238E27FC236}">
                  <a16:creationId xmlns:a16="http://schemas.microsoft.com/office/drawing/2014/main" id="{8B8BFB48-045E-30A0-7DB5-689916087E70}"/>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9"/>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0" name="Rectangle 39">
              <a:extLst>
                <a:ext uri="{FF2B5EF4-FFF2-40B4-BE49-F238E27FC236}">
                  <a16:creationId xmlns:a16="http://schemas.microsoft.com/office/drawing/2014/main" id="{680BDBAC-C807-8EE3-1193-DE79E1A364B5}"/>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713306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349805B8078314CAC66F6C26B8B99EF" ma:contentTypeVersion="16" ma:contentTypeDescription="Create a new document." ma:contentTypeScope="" ma:versionID="cfcf4f4e916aff1701b820ddd8348c34">
  <xsd:schema xmlns:xsd="http://www.w3.org/2001/XMLSchema" xmlns:xs="http://www.w3.org/2001/XMLSchema" xmlns:p="http://schemas.microsoft.com/office/2006/metadata/properties" xmlns:ns2="3eef294e-cd3d-4a58-acc5-ebec39260d5f" xmlns:ns3="dccccb7d-5873-4e87-8ded-e4f866469b19" targetNamespace="http://schemas.microsoft.com/office/2006/metadata/properties" ma:root="true" ma:fieldsID="66c6c3468bb749bc573cb1727021c235" ns2:_="" ns3:_="">
    <xsd:import namespace="3eef294e-cd3d-4a58-acc5-ebec39260d5f"/>
    <xsd:import namespace="dccccb7d-5873-4e87-8ded-e4f866469b1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ef294e-cd3d-4a58-acc5-ebec39260d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d9ded99-a765-4dd9-8594-d3fb6fe11df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ccccb7d-5873-4e87-8ded-e4f866469b1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8c41a86b-8032-4279-85e0-26af348cfd13}" ma:internalName="TaxCatchAll" ma:showField="CatchAllData" ma:web="dccccb7d-5873-4e87-8ded-e4f866469b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dccccb7d-5873-4e87-8ded-e4f866469b19" xsi:nil="true"/>
    <lcf76f155ced4ddcb4097134ff3c332f xmlns="3eef294e-cd3d-4a58-acc5-ebec39260d5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02E165E-95F9-455E-B412-48C7BE3E2B33}">
  <ds:schemaRefs>
    <ds:schemaRef ds:uri="http://schemas.microsoft.com/sharepoint/v3/contenttype/forms"/>
  </ds:schemaRefs>
</ds:datastoreItem>
</file>

<file path=customXml/itemProps2.xml><?xml version="1.0" encoding="utf-8"?>
<ds:datastoreItem xmlns:ds="http://schemas.openxmlformats.org/officeDocument/2006/customXml" ds:itemID="{26826724-59DC-41A4-B7C7-D1F084BBC379}">
  <ds:schemaRefs>
    <ds:schemaRef ds:uri="3eef294e-cd3d-4a58-acc5-ebec39260d5f"/>
    <ds:schemaRef ds:uri="dccccb7d-5873-4e87-8ded-e4f866469b1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E376B1A-BFE0-47FA-A1C8-EBA7C92691D2}">
  <ds:schemaRefs>
    <ds:schemaRef ds:uri="3eef294e-cd3d-4a58-acc5-ebec39260d5f"/>
    <ds:schemaRef ds:uri="dccccb7d-5873-4e87-8ded-e4f866469b1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17</Slides>
  <Notes>15</Notes>
  <HiddenSlides>0</HiddenSlides>
  <ScaleCrop>false</ScaleCrop>
  <HeadingPairs>
    <vt:vector size="4" baseType="variant">
      <vt:variant>
        <vt:lpstr>Theme</vt:lpstr>
      </vt:variant>
      <vt:variant>
        <vt:i4>3</vt:i4>
      </vt:variant>
      <vt:variant>
        <vt:lpstr>Slide Titles</vt:lpstr>
      </vt:variant>
      <vt:variant>
        <vt:i4>17</vt:i4>
      </vt:variant>
    </vt:vector>
  </HeadingPairs>
  <TitlesOfParts>
    <vt:vector size="20" baseType="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Stuart MacPherson</dc:creator>
  <cp:revision>1</cp:revision>
  <dcterms:created xsi:type="dcterms:W3CDTF">2020-11-29T19:58:42Z</dcterms:created>
  <dcterms:modified xsi:type="dcterms:W3CDTF">2022-06-06T10:54:41Z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0x010100D349805B8078314CAC66F6C26B8B99EF</vt:lpwstr>
  </property>
  <property fmtid="{D5CDD505-2E9C-101B-9397-08002B2CF9AE}" pid="3" name="MediaServiceImageTags">
    <vt:lpwstr/>
  </property>
</Properties>
</file>