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26"/>
  </p:notesMasterIdLst>
  <p:sldIdLst>
    <p:sldId id="322" r:id="rId6"/>
    <p:sldId id="291" r:id="rId7"/>
    <p:sldId id="288" r:id="rId8"/>
    <p:sldId id="276" r:id="rId9"/>
    <p:sldId id="280" r:id="rId10"/>
    <p:sldId id="261" r:id="rId11"/>
    <p:sldId id="272" r:id="rId12"/>
    <p:sldId id="263" r:id="rId13"/>
    <p:sldId id="273" r:id="rId14"/>
    <p:sldId id="262" r:id="rId15"/>
    <p:sldId id="294" r:id="rId16"/>
    <p:sldId id="264" r:id="rId17"/>
    <p:sldId id="256" r:id="rId18"/>
    <p:sldId id="257" r:id="rId19"/>
    <p:sldId id="258" r:id="rId20"/>
    <p:sldId id="259" r:id="rId21"/>
    <p:sldId id="292" r:id="rId22"/>
    <p:sldId id="293" r:id="rId23"/>
    <p:sldId id="295" r:id="rId24"/>
    <p:sldId id="282"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cy Bullen-Smith" initials="LB" lastIdx="3" clrIdx="0">
    <p:extLst>
      <p:ext uri="{19B8F6BF-5375-455C-9EA6-DF929625EA0E}">
        <p15:presenceInfo xmlns:p15="http://schemas.microsoft.com/office/powerpoint/2012/main" userId="Lucy Bullen-Smith" providerId="None"/>
      </p:ext>
    </p:extLst>
  </p:cmAuthor>
  <p:cmAuthor id="2" name="Elsa Lee" initials="EL" lastIdx="6" clrIdx="1">
    <p:extLst>
      <p:ext uri="{19B8F6BF-5375-455C-9EA6-DF929625EA0E}">
        <p15:presenceInfo xmlns:p15="http://schemas.microsoft.com/office/powerpoint/2012/main" userId="S::eul20@cam.ac.uk::468709c0-b3f3-49a0-aa6c-a7e2a4cfd18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C492D"/>
    <a:srgbClr val="2F2015"/>
    <a:srgbClr val="71DAFF"/>
    <a:srgbClr val="82DE89"/>
    <a:srgbClr val="FFFF9F"/>
    <a:srgbClr val="F6D935"/>
    <a:srgbClr val="FCEE8D"/>
    <a:srgbClr val="BBEA76"/>
    <a:srgbClr val="FFFFD1"/>
    <a:srgbClr val="CBDEB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0B4395F-AA21-46A0-8D60-3D26BB5CA101}" v="80" dt="2022-06-06T11:09:04.489"/>
    <p1510:client id="{EA0A2EC0-D408-42DE-88B8-F5A01CBB4AC9}" v="161" dt="2022-06-06T16:28:59.74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747" autoAdjust="0"/>
  </p:normalViewPr>
  <p:slideViewPr>
    <p:cSldViewPr snapToGrid="0" showGuides="1">
      <p:cViewPr varScale="1">
        <p:scale>
          <a:sx n="86" d="100"/>
          <a:sy n="86" d="100"/>
        </p:scale>
        <p:origin x="1434" y="84"/>
      </p:cViewPr>
      <p:guideLst>
        <p:guide orient="horz" pos="2160"/>
        <p:guide pos="3840"/>
      </p:guideLst>
    </p:cSldViewPr>
  </p:slideViewPr>
  <p:notesTextViewPr>
    <p:cViewPr>
      <p:scale>
        <a:sx n="1" d="1"/>
        <a:sy n="1" d="1"/>
      </p:scale>
      <p:origin x="0" y="-24"/>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commentAuthors" Target="commentAuthors.xml"/><Relationship Id="rId30" Type="http://schemas.openxmlformats.org/officeDocument/2006/relationships/theme" Target="theme/theme1.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uart Macpherson" userId="6dbc538f-6d1b-44d0-a371-34341a1fdf05" providerId="ADAL" clId="{EA0A2EC0-D408-42DE-88B8-F5A01CBB4AC9}"/>
    <pc:docChg chg="custSel modSld">
      <pc:chgData name="Stuart Macpherson" userId="6dbc538f-6d1b-44d0-a371-34341a1fdf05" providerId="ADAL" clId="{EA0A2EC0-D408-42DE-88B8-F5A01CBB4AC9}" dt="2022-03-09T09:21:55.545" v="146" actId="20577"/>
      <pc:docMkLst>
        <pc:docMk/>
      </pc:docMkLst>
      <pc:sldChg chg="modSp mod">
        <pc:chgData name="Stuart Macpherson" userId="6dbc538f-6d1b-44d0-a371-34341a1fdf05" providerId="ADAL" clId="{EA0A2EC0-D408-42DE-88B8-F5A01CBB4AC9}" dt="2022-03-09T09:21:55.545" v="146" actId="20577"/>
        <pc:sldMkLst>
          <pc:docMk/>
          <pc:sldMk cId="2411505848" sldId="282"/>
        </pc:sldMkLst>
        <pc:spChg chg="mod">
          <ac:chgData name="Stuart Macpherson" userId="6dbc538f-6d1b-44d0-a371-34341a1fdf05" providerId="ADAL" clId="{EA0A2EC0-D408-42DE-88B8-F5A01CBB4AC9}" dt="2022-03-09T09:21:55.545" v="146" actId="20577"/>
          <ac:spMkLst>
            <pc:docMk/>
            <pc:sldMk cId="2411505848" sldId="282"/>
            <ac:spMk id="2" creationId="{71F4B195-2512-4EC5-96F1-29C762E6882B}"/>
          </ac:spMkLst>
        </pc:spChg>
        <pc:spChg chg="mod">
          <ac:chgData name="Stuart Macpherson" userId="6dbc538f-6d1b-44d0-a371-34341a1fdf05" providerId="ADAL" clId="{EA0A2EC0-D408-42DE-88B8-F5A01CBB4AC9}" dt="2022-03-09T09:21:28.655" v="118" actId="20577"/>
          <ac:spMkLst>
            <pc:docMk/>
            <pc:sldMk cId="2411505848" sldId="282"/>
            <ac:spMk id="4" creationId="{A1CB7691-7FFB-4721-AEAD-9BD27375D130}"/>
          </ac:spMkLst>
        </pc:spChg>
      </pc:sldChg>
    </pc:docChg>
  </pc:docChgLst>
  <pc:docChgLst>
    <pc:chgData name="Stuart MacPherson" userId="dab5aaca-b916-4d38-b3fd-940fee72fba2" providerId="ADAL" clId="{353D994A-DA9F-4A83-A77E-2A63050ACB3A}"/>
    <pc:docChg chg="undo custSel addSld delSld modSld sldOrd">
      <pc:chgData name="Stuart MacPherson" userId="dab5aaca-b916-4d38-b3fd-940fee72fba2" providerId="ADAL" clId="{353D994A-DA9F-4A83-A77E-2A63050ACB3A}" dt="2021-01-07T13:04:57.302" v="1118" actId="20577"/>
      <pc:docMkLst>
        <pc:docMk/>
      </pc:docMkLst>
      <pc:sldChg chg="modSp mod delCm">
        <pc:chgData name="Stuart MacPherson" userId="dab5aaca-b916-4d38-b3fd-940fee72fba2" providerId="ADAL" clId="{353D994A-DA9F-4A83-A77E-2A63050ACB3A}" dt="2021-01-06T18:30:51.937" v="35" actId="20577"/>
        <pc:sldMkLst>
          <pc:docMk/>
          <pc:sldMk cId="2403432640" sldId="261"/>
        </pc:sldMkLst>
        <pc:spChg chg="mod">
          <ac:chgData name="Stuart MacPherson" userId="dab5aaca-b916-4d38-b3fd-940fee72fba2" providerId="ADAL" clId="{353D994A-DA9F-4A83-A77E-2A63050ACB3A}" dt="2021-01-06T18:30:51.937" v="35" actId="20577"/>
          <ac:spMkLst>
            <pc:docMk/>
            <pc:sldMk cId="2403432640" sldId="261"/>
            <ac:spMk id="2" creationId="{049291EB-3488-4062-AE27-FD2BCD6214A5}"/>
          </ac:spMkLst>
        </pc:spChg>
      </pc:sldChg>
      <pc:sldChg chg="addSp modSp mod delCm">
        <pc:chgData name="Stuart MacPherson" userId="dab5aaca-b916-4d38-b3fd-940fee72fba2" providerId="ADAL" clId="{353D994A-DA9F-4A83-A77E-2A63050ACB3A}" dt="2021-01-07T11:42:13.185" v="864" actId="1035"/>
        <pc:sldMkLst>
          <pc:docMk/>
          <pc:sldMk cId="606423072" sldId="262"/>
        </pc:sldMkLst>
        <pc:spChg chg="add mod">
          <ac:chgData name="Stuart MacPherson" userId="dab5aaca-b916-4d38-b3fd-940fee72fba2" providerId="ADAL" clId="{353D994A-DA9F-4A83-A77E-2A63050ACB3A}" dt="2021-01-07T11:42:13.185" v="864" actId="1035"/>
          <ac:spMkLst>
            <pc:docMk/>
            <pc:sldMk cId="606423072" sldId="262"/>
            <ac:spMk id="2" creationId="{F6376E80-1D8E-4FB8-BE0A-34300D28B949}"/>
          </ac:spMkLst>
        </pc:spChg>
        <pc:spChg chg="add mod">
          <ac:chgData name="Stuart MacPherson" userId="dab5aaca-b916-4d38-b3fd-940fee72fba2" providerId="ADAL" clId="{353D994A-DA9F-4A83-A77E-2A63050ACB3A}" dt="2021-01-07T11:42:13.185" v="864" actId="1035"/>
          <ac:spMkLst>
            <pc:docMk/>
            <pc:sldMk cId="606423072" sldId="262"/>
            <ac:spMk id="4" creationId="{356D069D-D26F-413D-B5DA-D8CCC6016BA9}"/>
          </ac:spMkLst>
        </pc:spChg>
        <pc:spChg chg="add mod">
          <ac:chgData name="Stuart MacPherson" userId="dab5aaca-b916-4d38-b3fd-940fee72fba2" providerId="ADAL" clId="{353D994A-DA9F-4A83-A77E-2A63050ACB3A}" dt="2021-01-07T11:42:13.185" v="864" actId="1035"/>
          <ac:spMkLst>
            <pc:docMk/>
            <pc:sldMk cId="606423072" sldId="262"/>
            <ac:spMk id="5" creationId="{0C7AC40F-BC85-4E17-9462-CF2429226444}"/>
          </ac:spMkLst>
        </pc:spChg>
        <pc:spChg chg="add mod">
          <ac:chgData name="Stuart MacPherson" userId="dab5aaca-b916-4d38-b3fd-940fee72fba2" providerId="ADAL" clId="{353D994A-DA9F-4A83-A77E-2A63050ACB3A}" dt="2021-01-07T11:42:13.185" v="864" actId="1035"/>
          <ac:spMkLst>
            <pc:docMk/>
            <pc:sldMk cId="606423072" sldId="262"/>
            <ac:spMk id="6" creationId="{E2A2EDD1-205B-4751-A052-2BC64C0D2C31}"/>
          </ac:spMkLst>
        </pc:spChg>
        <pc:spChg chg="add mod">
          <ac:chgData name="Stuart MacPherson" userId="dab5aaca-b916-4d38-b3fd-940fee72fba2" providerId="ADAL" clId="{353D994A-DA9F-4A83-A77E-2A63050ACB3A}" dt="2021-01-07T11:42:13.185" v="864" actId="1035"/>
          <ac:spMkLst>
            <pc:docMk/>
            <pc:sldMk cId="606423072" sldId="262"/>
            <ac:spMk id="7" creationId="{67546529-78E2-4A34-9DE9-7B0655FC3E17}"/>
          </ac:spMkLst>
        </pc:spChg>
        <pc:spChg chg="add mod">
          <ac:chgData name="Stuart MacPherson" userId="dab5aaca-b916-4d38-b3fd-940fee72fba2" providerId="ADAL" clId="{353D994A-DA9F-4A83-A77E-2A63050ACB3A}" dt="2021-01-07T11:42:13.185" v="864" actId="1035"/>
          <ac:spMkLst>
            <pc:docMk/>
            <pc:sldMk cId="606423072" sldId="262"/>
            <ac:spMk id="8" creationId="{DB9A91DF-2DB9-4E4E-948F-F76BDEA992CD}"/>
          </ac:spMkLst>
        </pc:spChg>
        <pc:spChg chg="add mod">
          <ac:chgData name="Stuart MacPherson" userId="dab5aaca-b916-4d38-b3fd-940fee72fba2" providerId="ADAL" clId="{353D994A-DA9F-4A83-A77E-2A63050ACB3A}" dt="2021-01-07T11:42:13.185" v="864" actId="1035"/>
          <ac:spMkLst>
            <pc:docMk/>
            <pc:sldMk cId="606423072" sldId="262"/>
            <ac:spMk id="9" creationId="{AF2AD75A-827A-49C3-AEA9-9C1E0A4C21FC}"/>
          </ac:spMkLst>
        </pc:spChg>
        <pc:spChg chg="add mod">
          <ac:chgData name="Stuart MacPherson" userId="dab5aaca-b916-4d38-b3fd-940fee72fba2" providerId="ADAL" clId="{353D994A-DA9F-4A83-A77E-2A63050ACB3A}" dt="2021-01-07T11:42:13.185" v="864" actId="1035"/>
          <ac:spMkLst>
            <pc:docMk/>
            <pc:sldMk cId="606423072" sldId="262"/>
            <ac:spMk id="10" creationId="{321F3974-DC12-4823-821D-1A96AB9CAF35}"/>
          </ac:spMkLst>
        </pc:spChg>
        <pc:spChg chg="add mod">
          <ac:chgData name="Stuart MacPherson" userId="dab5aaca-b916-4d38-b3fd-940fee72fba2" providerId="ADAL" clId="{353D994A-DA9F-4A83-A77E-2A63050ACB3A}" dt="2021-01-07T11:42:13.185" v="864" actId="1035"/>
          <ac:spMkLst>
            <pc:docMk/>
            <pc:sldMk cId="606423072" sldId="262"/>
            <ac:spMk id="11" creationId="{CC4343ED-05D0-41C9-ACED-D82B92063208}"/>
          </ac:spMkLst>
        </pc:spChg>
        <pc:spChg chg="add mod">
          <ac:chgData name="Stuart MacPherson" userId="dab5aaca-b916-4d38-b3fd-940fee72fba2" providerId="ADAL" clId="{353D994A-DA9F-4A83-A77E-2A63050ACB3A}" dt="2021-01-07T11:42:13.185" v="864" actId="1035"/>
          <ac:spMkLst>
            <pc:docMk/>
            <pc:sldMk cId="606423072" sldId="262"/>
            <ac:spMk id="12" creationId="{5CEFB6BB-B826-4B20-B5E8-BF8F2A2C0F4F}"/>
          </ac:spMkLst>
        </pc:spChg>
        <pc:spChg chg="add mod">
          <ac:chgData name="Stuart MacPherson" userId="dab5aaca-b916-4d38-b3fd-940fee72fba2" providerId="ADAL" clId="{353D994A-DA9F-4A83-A77E-2A63050ACB3A}" dt="2021-01-07T11:42:13.185" v="864" actId="1035"/>
          <ac:spMkLst>
            <pc:docMk/>
            <pc:sldMk cId="606423072" sldId="262"/>
            <ac:spMk id="13" creationId="{8B2DE010-F167-41EF-A90A-628D775DC34D}"/>
          </ac:spMkLst>
        </pc:spChg>
        <pc:spChg chg="add mod">
          <ac:chgData name="Stuart MacPherson" userId="dab5aaca-b916-4d38-b3fd-940fee72fba2" providerId="ADAL" clId="{353D994A-DA9F-4A83-A77E-2A63050ACB3A}" dt="2021-01-07T11:42:13.185" v="864" actId="1035"/>
          <ac:spMkLst>
            <pc:docMk/>
            <pc:sldMk cId="606423072" sldId="262"/>
            <ac:spMk id="14" creationId="{2485D3D8-A32E-421D-A8AE-E64E94716733}"/>
          </ac:spMkLst>
        </pc:spChg>
        <pc:spChg chg="add mod">
          <ac:chgData name="Stuart MacPherson" userId="dab5aaca-b916-4d38-b3fd-940fee72fba2" providerId="ADAL" clId="{353D994A-DA9F-4A83-A77E-2A63050ACB3A}" dt="2021-01-07T11:42:13.185" v="864" actId="1035"/>
          <ac:spMkLst>
            <pc:docMk/>
            <pc:sldMk cId="606423072" sldId="262"/>
            <ac:spMk id="15" creationId="{FE6CD362-98F3-4CFB-AB0A-C5ECC0762176}"/>
          </ac:spMkLst>
        </pc:spChg>
        <pc:spChg chg="add mod">
          <ac:chgData name="Stuart MacPherson" userId="dab5aaca-b916-4d38-b3fd-940fee72fba2" providerId="ADAL" clId="{353D994A-DA9F-4A83-A77E-2A63050ACB3A}" dt="2021-01-07T11:42:13.185" v="864" actId="1035"/>
          <ac:spMkLst>
            <pc:docMk/>
            <pc:sldMk cId="606423072" sldId="262"/>
            <ac:spMk id="16" creationId="{17F3445E-9052-47A5-9AAA-41BE17C5820D}"/>
          </ac:spMkLst>
        </pc:spChg>
        <pc:spChg chg="add mod">
          <ac:chgData name="Stuart MacPherson" userId="dab5aaca-b916-4d38-b3fd-940fee72fba2" providerId="ADAL" clId="{353D994A-DA9F-4A83-A77E-2A63050ACB3A}" dt="2021-01-07T11:42:13.185" v="864" actId="1035"/>
          <ac:spMkLst>
            <pc:docMk/>
            <pc:sldMk cId="606423072" sldId="262"/>
            <ac:spMk id="17" creationId="{CBCDA4D4-4EEF-4DCF-8D21-11AA701A3BEA}"/>
          </ac:spMkLst>
        </pc:spChg>
        <pc:spChg chg="add mod">
          <ac:chgData name="Stuart MacPherson" userId="dab5aaca-b916-4d38-b3fd-940fee72fba2" providerId="ADAL" clId="{353D994A-DA9F-4A83-A77E-2A63050ACB3A}" dt="2021-01-07T11:42:13.185" v="864" actId="1035"/>
          <ac:spMkLst>
            <pc:docMk/>
            <pc:sldMk cId="606423072" sldId="262"/>
            <ac:spMk id="18" creationId="{AD58179B-A085-4614-B249-79F0759AE80C}"/>
          </ac:spMkLst>
        </pc:spChg>
        <pc:spChg chg="add mod">
          <ac:chgData name="Stuart MacPherson" userId="dab5aaca-b916-4d38-b3fd-940fee72fba2" providerId="ADAL" clId="{353D994A-DA9F-4A83-A77E-2A63050ACB3A}" dt="2021-01-07T11:42:13.185" v="864" actId="1035"/>
          <ac:spMkLst>
            <pc:docMk/>
            <pc:sldMk cId="606423072" sldId="262"/>
            <ac:spMk id="19" creationId="{A23D3110-BEF9-48B2-81C5-516A22B17B99}"/>
          </ac:spMkLst>
        </pc:spChg>
        <pc:spChg chg="add mod ord">
          <ac:chgData name="Stuart MacPherson" userId="dab5aaca-b916-4d38-b3fd-940fee72fba2" providerId="ADAL" clId="{353D994A-DA9F-4A83-A77E-2A63050ACB3A}" dt="2021-01-07T11:42:13.185" v="864" actId="1035"/>
          <ac:spMkLst>
            <pc:docMk/>
            <pc:sldMk cId="606423072" sldId="262"/>
            <ac:spMk id="20" creationId="{77A2B27F-9658-45E6-97BC-893F65C6CAF2}"/>
          </ac:spMkLst>
        </pc:spChg>
        <pc:grpChg chg="add mod">
          <ac:chgData name="Stuart MacPherson" userId="dab5aaca-b916-4d38-b3fd-940fee72fba2" providerId="ADAL" clId="{353D994A-DA9F-4A83-A77E-2A63050ACB3A}" dt="2021-01-07T11:42:13.185" v="864" actId="1035"/>
          <ac:grpSpMkLst>
            <pc:docMk/>
            <pc:sldMk cId="606423072" sldId="262"/>
            <ac:grpSpMk id="3" creationId="{18169312-5D2D-4CAD-881D-C8AE241C5163}"/>
          </ac:grpSpMkLst>
        </pc:grpChg>
        <pc:picChg chg="mod">
          <ac:chgData name="Stuart MacPherson" userId="dab5aaca-b916-4d38-b3fd-940fee72fba2" providerId="ADAL" clId="{353D994A-DA9F-4A83-A77E-2A63050ACB3A}" dt="2021-01-07T11:42:13.185" v="864" actId="1035"/>
          <ac:picMkLst>
            <pc:docMk/>
            <pc:sldMk cId="606423072" sldId="262"/>
            <ac:picMk id="3074" creationId="{A45FC97B-8CB1-480C-80EB-0022034DBDA2}"/>
          </ac:picMkLst>
        </pc:picChg>
      </pc:sldChg>
      <pc:sldChg chg="modSp mod">
        <pc:chgData name="Stuart MacPherson" userId="dab5aaca-b916-4d38-b3fd-940fee72fba2" providerId="ADAL" clId="{353D994A-DA9F-4A83-A77E-2A63050ACB3A}" dt="2021-01-06T18:31:00.741" v="42" actId="20577"/>
        <pc:sldMkLst>
          <pc:docMk/>
          <pc:sldMk cId="1298098600" sldId="263"/>
        </pc:sldMkLst>
        <pc:spChg chg="mod">
          <ac:chgData name="Stuart MacPherson" userId="dab5aaca-b916-4d38-b3fd-940fee72fba2" providerId="ADAL" clId="{353D994A-DA9F-4A83-A77E-2A63050ACB3A}" dt="2021-01-06T18:31:00.741" v="42" actId="20577"/>
          <ac:spMkLst>
            <pc:docMk/>
            <pc:sldMk cId="1298098600" sldId="263"/>
            <ac:spMk id="2" creationId="{049291EB-3488-4062-AE27-FD2BCD6214A5}"/>
          </ac:spMkLst>
        </pc:spChg>
      </pc:sldChg>
      <pc:sldChg chg="addSp delSp modSp add mod ord">
        <pc:chgData name="Stuart MacPherson" userId="dab5aaca-b916-4d38-b3fd-940fee72fba2" providerId="ADAL" clId="{353D994A-DA9F-4A83-A77E-2A63050ACB3A}" dt="2021-01-07T11:25:58.116" v="815" actId="1076"/>
        <pc:sldMkLst>
          <pc:docMk/>
          <pc:sldMk cId="19063232" sldId="272"/>
        </pc:sldMkLst>
        <pc:spChg chg="del">
          <ac:chgData name="Stuart MacPherson" userId="dab5aaca-b916-4d38-b3fd-940fee72fba2" providerId="ADAL" clId="{353D994A-DA9F-4A83-A77E-2A63050ACB3A}" dt="2021-01-06T18:37:22.676" v="47" actId="478"/>
          <ac:spMkLst>
            <pc:docMk/>
            <pc:sldMk cId="19063232" sldId="272"/>
            <ac:spMk id="2" creationId="{049291EB-3488-4062-AE27-FD2BCD6214A5}"/>
          </ac:spMkLst>
        </pc:spChg>
        <pc:spChg chg="del">
          <ac:chgData name="Stuart MacPherson" userId="dab5aaca-b916-4d38-b3fd-940fee72fba2" providerId="ADAL" clId="{353D994A-DA9F-4A83-A77E-2A63050ACB3A}" dt="2021-01-06T18:37:22.676" v="47" actId="478"/>
          <ac:spMkLst>
            <pc:docMk/>
            <pc:sldMk cId="19063232" sldId="272"/>
            <ac:spMk id="3" creationId="{CDA30204-6101-41F2-AB58-5AE5BB3B1973}"/>
          </ac:spMkLst>
        </pc:spChg>
        <pc:spChg chg="add mod">
          <ac:chgData name="Stuart MacPherson" userId="dab5aaca-b916-4d38-b3fd-940fee72fba2" providerId="ADAL" clId="{353D994A-DA9F-4A83-A77E-2A63050ACB3A}" dt="2021-01-07T11:25:58.116" v="815" actId="1076"/>
          <ac:spMkLst>
            <pc:docMk/>
            <pc:sldMk cId="19063232" sldId="272"/>
            <ac:spMk id="5" creationId="{6B968FF0-157D-4ADB-B52E-95A15F0B5ADE}"/>
          </ac:spMkLst>
        </pc:spChg>
        <pc:spChg chg="del">
          <ac:chgData name="Stuart MacPherson" userId="dab5aaca-b916-4d38-b3fd-940fee72fba2" providerId="ADAL" clId="{353D994A-DA9F-4A83-A77E-2A63050ACB3A}" dt="2021-01-06T18:37:22.676" v="47" actId="478"/>
          <ac:spMkLst>
            <pc:docMk/>
            <pc:sldMk cId="19063232" sldId="272"/>
            <ac:spMk id="7" creationId="{950648DA-5609-4B1F-B2B1-E1430EC80B23}"/>
          </ac:spMkLst>
        </pc:spChg>
        <pc:spChg chg="del">
          <ac:chgData name="Stuart MacPherson" userId="dab5aaca-b916-4d38-b3fd-940fee72fba2" providerId="ADAL" clId="{353D994A-DA9F-4A83-A77E-2A63050ACB3A}" dt="2021-01-06T18:37:22.676" v="47" actId="478"/>
          <ac:spMkLst>
            <pc:docMk/>
            <pc:sldMk cId="19063232" sldId="272"/>
            <ac:spMk id="8" creationId="{80D46771-86BC-4F3B-A7DA-ACC202D428DC}"/>
          </ac:spMkLst>
        </pc:spChg>
        <pc:spChg chg="del">
          <ac:chgData name="Stuart MacPherson" userId="dab5aaca-b916-4d38-b3fd-940fee72fba2" providerId="ADAL" clId="{353D994A-DA9F-4A83-A77E-2A63050ACB3A}" dt="2021-01-06T18:37:22.676" v="47" actId="478"/>
          <ac:spMkLst>
            <pc:docMk/>
            <pc:sldMk cId="19063232" sldId="272"/>
            <ac:spMk id="9" creationId="{FEDF2318-EE78-47D7-997F-BD930954B034}"/>
          </ac:spMkLst>
        </pc:spChg>
        <pc:spChg chg="del">
          <ac:chgData name="Stuart MacPherson" userId="dab5aaca-b916-4d38-b3fd-940fee72fba2" providerId="ADAL" clId="{353D994A-DA9F-4A83-A77E-2A63050ACB3A}" dt="2021-01-06T18:37:22.676" v="47" actId="478"/>
          <ac:spMkLst>
            <pc:docMk/>
            <pc:sldMk cId="19063232" sldId="272"/>
            <ac:spMk id="10" creationId="{3EB426C6-3115-44C4-81F3-B5C2AA585F98}"/>
          </ac:spMkLst>
        </pc:spChg>
        <pc:spChg chg="del">
          <ac:chgData name="Stuart MacPherson" userId="dab5aaca-b916-4d38-b3fd-940fee72fba2" providerId="ADAL" clId="{353D994A-DA9F-4A83-A77E-2A63050ACB3A}" dt="2021-01-06T18:37:22.676" v="47" actId="478"/>
          <ac:spMkLst>
            <pc:docMk/>
            <pc:sldMk cId="19063232" sldId="272"/>
            <ac:spMk id="11" creationId="{FD8C640D-83C8-4D92-B317-131E1A934348}"/>
          </ac:spMkLst>
        </pc:spChg>
        <pc:spChg chg="del">
          <ac:chgData name="Stuart MacPherson" userId="dab5aaca-b916-4d38-b3fd-940fee72fba2" providerId="ADAL" clId="{353D994A-DA9F-4A83-A77E-2A63050ACB3A}" dt="2021-01-06T18:37:22.676" v="47" actId="478"/>
          <ac:spMkLst>
            <pc:docMk/>
            <pc:sldMk cId="19063232" sldId="272"/>
            <ac:spMk id="12" creationId="{4D11E8DF-0598-4C99-A8C4-534FCD54C751}"/>
          </ac:spMkLst>
        </pc:spChg>
        <pc:spChg chg="del">
          <ac:chgData name="Stuart MacPherson" userId="dab5aaca-b916-4d38-b3fd-940fee72fba2" providerId="ADAL" clId="{353D994A-DA9F-4A83-A77E-2A63050ACB3A}" dt="2021-01-06T18:37:22.676" v="47" actId="478"/>
          <ac:spMkLst>
            <pc:docMk/>
            <pc:sldMk cId="19063232" sldId="272"/>
            <ac:spMk id="13" creationId="{4B6BDF57-7498-4019-9FE1-B61B67E0CE6E}"/>
          </ac:spMkLst>
        </pc:spChg>
        <pc:spChg chg="del">
          <ac:chgData name="Stuart MacPherson" userId="dab5aaca-b916-4d38-b3fd-940fee72fba2" providerId="ADAL" clId="{353D994A-DA9F-4A83-A77E-2A63050ACB3A}" dt="2021-01-06T18:37:22.676" v="47" actId="478"/>
          <ac:spMkLst>
            <pc:docMk/>
            <pc:sldMk cId="19063232" sldId="272"/>
            <ac:spMk id="14" creationId="{B75F13BF-C382-4EAC-AD1A-327E6FBD1F47}"/>
          </ac:spMkLst>
        </pc:spChg>
        <pc:spChg chg="del">
          <ac:chgData name="Stuart MacPherson" userId="dab5aaca-b916-4d38-b3fd-940fee72fba2" providerId="ADAL" clId="{353D994A-DA9F-4A83-A77E-2A63050ACB3A}" dt="2021-01-06T18:37:22.676" v="47" actId="478"/>
          <ac:spMkLst>
            <pc:docMk/>
            <pc:sldMk cId="19063232" sldId="272"/>
            <ac:spMk id="15" creationId="{B8AD7D3F-1342-4298-97D2-B57320621A02}"/>
          </ac:spMkLst>
        </pc:spChg>
        <pc:spChg chg="del">
          <ac:chgData name="Stuart MacPherson" userId="dab5aaca-b916-4d38-b3fd-940fee72fba2" providerId="ADAL" clId="{353D994A-DA9F-4A83-A77E-2A63050ACB3A}" dt="2021-01-06T18:37:22.676" v="47" actId="478"/>
          <ac:spMkLst>
            <pc:docMk/>
            <pc:sldMk cId="19063232" sldId="272"/>
            <ac:spMk id="16" creationId="{BD992811-0BBE-4519-B2D2-1E40AB2A5748}"/>
          </ac:spMkLst>
        </pc:spChg>
        <pc:spChg chg="del mod">
          <ac:chgData name="Stuart MacPherson" userId="dab5aaca-b916-4d38-b3fd-940fee72fba2" providerId="ADAL" clId="{353D994A-DA9F-4A83-A77E-2A63050ACB3A}" dt="2021-01-06T18:37:22.676" v="47" actId="478"/>
          <ac:spMkLst>
            <pc:docMk/>
            <pc:sldMk cId="19063232" sldId="272"/>
            <ac:spMk id="17" creationId="{47DFFDE6-4EBC-45CE-95AE-AEA72E22C4E9}"/>
          </ac:spMkLst>
        </pc:spChg>
        <pc:spChg chg="del">
          <ac:chgData name="Stuart MacPherson" userId="dab5aaca-b916-4d38-b3fd-940fee72fba2" providerId="ADAL" clId="{353D994A-DA9F-4A83-A77E-2A63050ACB3A}" dt="2021-01-06T18:37:22.676" v="47" actId="478"/>
          <ac:spMkLst>
            <pc:docMk/>
            <pc:sldMk cId="19063232" sldId="272"/>
            <ac:spMk id="18" creationId="{9443F26E-4C9E-4B29-BC91-81E98FCCCCD9}"/>
          </ac:spMkLst>
        </pc:spChg>
        <pc:spChg chg="del">
          <ac:chgData name="Stuart MacPherson" userId="dab5aaca-b916-4d38-b3fd-940fee72fba2" providerId="ADAL" clId="{353D994A-DA9F-4A83-A77E-2A63050ACB3A}" dt="2021-01-06T18:37:22.676" v="47" actId="478"/>
          <ac:spMkLst>
            <pc:docMk/>
            <pc:sldMk cId="19063232" sldId="272"/>
            <ac:spMk id="19" creationId="{E36DDC29-06D7-492E-8DF5-27DD8AA99442}"/>
          </ac:spMkLst>
        </pc:spChg>
        <pc:spChg chg="del">
          <ac:chgData name="Stuart MacPherson" userId="dab5aaca-b916-4d38-b3fd-940fee72fba2" providerId="ADAL" clId="{353D994A-DA9F-4A83-A77E-2A63050ACB3A}" dt="2021-01-06T18:37:22.676" v="47" actId="478"/>
          <ac:spMkLst>
            <pc:docMk/>
            <pc:sldMk cId="19063232" sldId="272"/>
            <ac:spMk id="20" creationId="{84E8F4AB-8CF7-4CCC-8907-AD8BF02A1CF4}"/>
          </ac:spMkLst>
        </pc:spChg>
        <pc:spChg chg="del">
          <ac:chgData name="Stuart MacPherson" userId="dab5aaca-b916-4d38-b3fd-940fee72fba2" providerId="ADAL" clId="{353D994A-DA9F-4A83-A77E-2A63050ACB3A}" dt="2021-01-06T18:37:22.676" v="47" actId="478"/>
          <ac:spMkLst>
            <pc:docMk/>
            <pc:sldMk cId="19063232" sldId="272"/>
            <ac:spMk id="21" creationId="{C3B706FC-4E71-4CEB-9ED9-368CE779C5F7}"/>
          </ac:spMkLst>
        </pc:spChg>
        <pc:spChg chg="del">
          <ac:chgData name="Stuart MacPherson" userId="dab5aaca-b916-4d38-b3fd-940fee72fba2" providerId="ADAL" clId="{353D994A-DA9F-4A83-A77E-2A63050ACB3A}" dt="2021-01-06T18:37:22.676" v="47" actId="478"/>
          <ac:spMkLst>
            <pc:docMk/>
            <pc:sldMk cId="19063232" sldId="272"/>
            <ac:spMk id="22" creationId="{E57C9341-BC0C-4F8D-ABB8-BD67A8875C51}"/>
          </ac:spMkLst>
        </pc:spChg>
        <pc:spChg chg="del">
          <ac:chgData name="Stuart MacPherson" userId="dab5aaca-b916-4d38-b3fd-940fee72fba2" providerId="ADAL" clId="{353D994A-DA9F-4A83-A77E-2A63050ACB3A}" dt="2021-01-06T18:37:22.676" v="47" actId="478"/>
          <ac:spMkLst>
            <pc:docMk/>
            <pc:sldMk cId="19063232" sldId="272"/>
            <ac:spMk id="23" creationId="{670420BB-5374-4E37-BAC5-57A709C6ABF0}"/>
          </ac:spMkLst>
        </pc:spChg>
        <pc:spChg chg="del">
          <ac:chgData name="Stuart MacPherson" userId="dab5aaca-b916-4d38-b3fd-940fee72fba2" providerId="ADAL" clId="{353D994A-DA9F-4A83-A77E-2A63050ACB3A}" dt="2021-01-06T18:37:22.676" v="47" actId="478"/>
          <ac:spMkLst>
            <pc:docMk/>
            <pc:sldMk cId="19063232" sldId="272"/>
            <ac:spMk id="24" creationId="{AE293DE1-189F-428A-900D-00B7F2D24BC6}"/>
          </ac:spMkLst>
        </pc:spChg>
        <pc:spChg chg="del">
          <ac:chgData name="Stuart MacPherson" userId="dab5aaca-b916-4d38-b3fd-940fee72fba2" providerId="ADAL" clId="{353D994A-DA9F-4A83-A77E-2A63050ACB3A}" dt="2021-01-06T18:37:22.676" v="47" actId="478"/>
          <ac:spMkLst>
            <pc:docMk/>
            <pc:sldMk cId="19063232" sldId="272"/>
            <ac:spMk id="25" creationId="{A58368EF-2C92-484C-9A53-BC71CEFA5EE0}"/>
          </ac:spMkLst>
        </pc:spChg>
        <pc:spChg chg="del">
          <ac:chgData name="Stuart MacPherson" userId="dab5aaca-b916-4d38-b3fd-940fee72fba2" providerId="ADAL" clId="{353D994A-DA9F-4A83-A77E-2A63050ACB3A}" dt="2021-01-06T18:37:22.676" v="47" actId="478"/>
          <ac:spMkLst>
            <pc:docMk/>
            <pc:sldMk cId="19063232" sldId="272"/>
            <ac:spMk id="26" creationId="{DF468C16-675F-4219-99BA-EAB53B79B39A}"/>
          </ac:spMkLst>
        </pc:spChg>
        <pc:spChg chg="del">
          <ac:chgData name="Stuart MacPherson" userId="dab5aaca-b916-4d38-b3fd-940fee72fba2" providerId="ADAL" clId="{353D994A-DA9F-4A83-A77E-2A63050ACB3A}" dt="2021-01-06T18:37:22.676" v="47" actId="478"/>
          <ac:spMkLst>
            <pc:docMk/>
            <pc:sldMk cId="19063232" sldId="272"/>
            <ac:spMk id="27" creationId="{C445FC54-9496-4178-A771-25CF37A25197}"/>
          </ac:spMkLst>
        </pc:spChg>
        <pc:spChg chg="del">
          <ac:chgData name="Stuart MacPherson" userId="dab5aaca-b916-4d38-b3fd-940fee72fba2" providerId="ADAL" clId="{353D994A-DA9F-4A83-A77E-2A63050ACB3A}" dt="2021-01-06T18:37:22.676" v="47" actId="478"/>
          <ac:spMkLst>
            <pc:docMk/>
            <pc:sldMk cId="19063232" sldId="272"/>
            <ac:spMk id="28" creationId="{9C7E5F9C-B01A-4C0C-AE8D-27F6946D3568}"/>
          </ac:spMkLst>
        </pc:spChg>
        <pc:spChg chg="del">
          <ac:chgData name="Stuart MacPherson" userId="dab5aaca-b916-4d38-b3fd-940fee72fba2" providerId="ADAL" clId="{353D994A-DA9F-4A83-A77E-2A63050ACB3A}" dt="2021-01-06T18:37:22.676" v="47" actId="478"/>
          <ac:spMkLst>
            <pc:docMk/>
            <pc:sldMk cId="19063232" sldId="272"/>
            <ac:spMk id="29" creationId="{8C11A4AB-8A38-4FEB-86D6-784BE93E3C56}"/>
          </ac:spMkLst>
        </pc:spChg>
        <pc:spChg chg="del">
          <ac:chgData name="Stuart MacPherson" userId="dab5aaca-b916-4d38-b3fd-940fee72fba2" providerId="ADAL" clId="{353D994A-DA9F-4A83-A77E-2A63050ACB3A}" dt="2021-01-06T18:37:22.676" v="47" actId="478"/>
          <ac:spMkLst>
            <pc:docMk/>
            <pc:sldMk cId="19063232" sldId="272"/>
            <ac:spMk id="30" creationId="{9E0B3803-27E9-4D40-803C-7A69C8EBB58E}"/>
          </ac:spMkLst>
        </pc:spChg>
        <pc:spChg chg="del">
          <ac:chgData name="Stuart MacPherson" userId="dab5aaca-b916-4d38-b3fd-940fee72fba2" providerId="ADAL" clId="{353D994A-DA9F-4A83-A77E-2A63050ACB3A}" dt="2021-01-06T18:37:22.676" v="47" actId="478"/>
          <ac:spMkLst>
            <pc:docMk/>
            <pc:sldMk cId="19063232" sldId="272"/>
            <ac:spMk id="31" creationId="{0E65E3DE-1F04-410F-B5C4-8E826356208A}"/>
          </ac:spMkLst>
        </pc:spChg>
        <pc:spChg chg="del">
          <ac:chgData name="Stuart MacPherson" userId="dab5aaca-b916-4d38-b3fd-940fee72fba2" providerId="ADAL" clId="{353D994A-DA9F-4A83-A77E-2A63050ACB3A}" dt="2021-01-06T18:37:22.676" v="47" actId="478"/>
          <ac:spMkLst>
            <pc:docMk/>
            <pc:sldMk cId="19063232" sldId="272"/>
            <ac:spMk id="32" creationId="{FEB1107F-3191-4667-921F-4829B7B63334}"/>
          </ac:spMkLst>
        </pc:spChg>
        <pc:spChg chg="del">
          <ac:chgData name="Stuart MacPherson" userId="dab5aaca-b916-4d38-b3fd-940fee72fba2" providerId="ADAL" clId="{353D994A-DA9F-4A83-A77E-2A63050ACB3A}" dt="2021-01-06T18:37:22.676" v="47" actId="478"/>
          <ac:spMkLst>
            <pc:docMk/>
            <pc:sldMk cId="19063232" sldId="272"/>
            <ac:spMk id="33" creationId="{EF2C06CB-31C9-4BC5-B832-51CA34F59E21}"/>
          </ac:spMkLst>
        </pc:spChg>
        <pc:spChg chg="del">
          <ac:chgData name="Stuart MacPherson" userId="dab5aaca-b916-4d38-b3fd-940fee72fba2" providerId="ADAL" clId="{353D994A-DA9F-4A83-A77E-2A63050ACB3A}" dt="2021-01-06T18:37:22.676" v="47" actId="478"/>
          <ac:spMkLst>
            <pc:docMk/>
            <pc:sldMk cId="19063232" sldId="272"/>
            <ac:spMk id="34" creationId="{6472B06F-5C65-4DA5-B881-0FA5B9A149C4}"/>
          </ac:spMkLst>
        </pc:spChg>
        <pc:spChg chg="del">
          <ac:chgData name="Stuart MacPherson" userId="dab5aaca-b916-4d38-b3fd-940fee72fba2" providerId="ADAL" clId="{353D994A-DA9F-4A83-A77E-2A63050ACB3A}" dt="2021-01-06T18:37:22.676" v="47" actId="478"/>
          <ac:spMkLst>
            <pc:docMk/>
            <pc:sldMk cId="19063232" sldId="272"/>
            <ac:spMk id="35" creationId="{A728F9CF-EACB-43B1-86F6-A7EBC99162A9}"/>
          </ac:spMkLst>
        </pc:spChg>
        <pc:spChg chg="del">
          <ac:chgData name="Stuart MacPherson" userId="dab5aaca-b916-4d38-b3fd-940fee72fba2" providerId="ADAL" clId="{353D994A-DA9F-4A83-A77E-2A63050ACB3A}" dt="2021-01-06T18:37:22.676" v="47" actId="478"/>
          <ac:spMkLst>
            <pc:docMk/>
            <pc:sldMk cId="19063232" sldId="272"/>
            <ac:spMk id="36" creationId="{92C4932C-9F00-4AE0-B9E9-7AF3041B2B86}"/>
          </ac:spMkLst>
        </pc:spChg>
        <pc:spChg chg="add del mod">
          <ac:chgData name="Stuart MacPherson" userId="dab5aaca-b916-4d38-b3fd-940fee72fba2" providerId="ADAL" clId="{353D994A-DA9F-4A83-A77E-2A63050ACB3A}" dt="2021-01-06T18:42:28.047" v="240" actId="21"/>
          <ac:spMkLst>
            <pc:docMk/>
            <pc:sldMk cId="19063232" sldId="272"/>
            <ac:spMk id="37" creationId="{9E6654FB-A75F-4FF3-84D9-8728901D7E68}"/>
          </ac:spMkLst>
        </pc:spChg>
      </pc:sldChg>
      <pc:sldChg chg="addSp delSp modSp add mod ord">
        <pc:chgData name="Stuart MacPherson" userId="dab5aaca-b916-4d38-b3fd-940fee72fba2" providerId="ADAL" clId="{353D994A-DA9F-4A83-A77E-2A63050ACB3A}" dt="2021-01-06T18:45:20.611" v="305" actId="1076"/>
        <pc:sldMkLst>
          <pc:docMk/>
          <pc:sldMk cId="560177714" sldId="273"/>
        </pc:sldMkLst>
        <pc:spChg chg="add mod">
          <ac:chgData name="Stuart MacPherson" userId="dab5aaca-b916-4d38-b3fd-940fee72fba2" providerId="ADAL" clId="{353D994A-DA9F-4A83-A77E-2A63050ACB3A}" dt="2021-01-06T18:45:20.611" v="305" actId="1076"/>
          <ac:spMkLst>
            <pc:docMk/>
            <pc:sldMk cId="560177714" sldId="273"/>
            <ac:spMk id="3" creationId="{F9144F94-8A1B-41F8-B105-7F677490E757}"/>
          </ac:spMkLst>
        </pc:spChg>
        <pc:spChg chg="del">
          <ac:chgData name="Stuart MacPherson" userId="dab5aaca-b916-4d38-b3fd-940fee72fba2" providerId="ADAL" clId="{353D994A-DA9F-4A83-A77E-2A63050ACB3A}" dt="2021-01-06T18:42:36.506" v="244" actId="478"/>
          <ac:spMkLst>
            <pc:docMk/>
            <pc:sldMk cId="560177714" sldId="273"/>
            <ac:spMk id="5" creationId="{6B968FF0-157D-4ADB-B52E-95A15F0B5ADE}"/>
          </ac:spMkLst>
        </pc:spChg>
      </pc:sldChg>
      <pc:sldChg chg="add ord">
        <pc:chgData name="Stuart MacPherson" userId="dab5aaca-b916-4d38-b3fd-940fee72fba2" providerId="ADAL" clId="{353D994A-DA9F-4A83-A77E-2A63050ACB3A}" dt="2021-01-07T11:27:05.171" v="818"/>
        <pc:sldMkLst>
          <pc:docMk/>
          <pc:sldMk cId="2524364798" sldId="274"/>
        </pc:sldMkLst>
      </pc:sldChg>
      <pc:sldChg chg="addSp modSp add mod ord">
        <pc:chgData name="Stuart MacPherson" userId="dab5aaca-b916-4d38-b3fd-940fee72fba2" providerId="ADAL" clId="{353D994A-DA9F-4A83-A77E-2A63050ACB3A}" dt="2021-01-07T11:46:34.275" v="1050"/>
        <pc:sldMkLst>
          <pc:docMk/>
          <pc:sldMk cId="2814067626" sldId="275"/>
        </pc:sldMkLst>
        <pc:spChg chg="add mod">
          <ac:chgData name="Stuart MacPherson" userId="dab5aaca-b916-4d38-b3fd-940fee72fba2" providerId="ADAL" clId="{353D994A-DA9F-4A83-A77E-2A63050ACB3A}" dt="2021-01-07T11:44:30.864" v="1007" actId="113"/>
          <ac:spMkLst>
            <pc:docMk/>
            <pc:sldMk cId="2814067626" sldId="275"/>
            <ac:spMk id="22" creationId="{9D472C80-DC7E-4C6A-8462-F93B4C22989C}"/>
          </ac:spMkLst>
        </pc:spChg>
        <pc:spChg chg="add mod">
          <ac:chgData name="Stuart MacPherson" userId="dab5aaca-b916-4d38-b3fd-940fee72fba2" providerId="ADAL" clId="{353D994A-DA9F-4A83-A77E-2A63050ACB3A}" dt="2021-01-07T11:44:59.423" v="1041" actId="1076"/>
          <ac:spMkLst>
            <pc:docMk/>
            <pc:sldMk cId="2814067626" sldId="275"/>
            <ac:spMk id="23" creationId="{AA3F1590-A453-4F5E-93C5-1FD731FBF502}"/>
          </ac:spMkLst>
        </pc:spChg>
        <pc:spChg chg="add mod">
          <ac:chgData name="Stuart MacPherson" userId="dab5aaca-b916-4d38-b3fd-940fee72fba2" providerId="ADAL" clId="{353D994A-DA9F-4A83-A77E-2A63050ACB3A}" dt="2021-01-07T11:45:07.622" v="1046" actId="20577"/>
          <ac:spMkLst>
            <pc:docMk/>
            <pc:sldMk cId="2814067626" sldId="275"/>
            <ac:spMk id="24" creationId="{705E94EB-AA8B-4D98-92D6-3AF409EF06FA}"/>
          </ac:spMkLst>
        </pc:spChg>
      </pc:sldChg>
      <pc:sldChg chg="del">
        <pc:chgData name="Stuart MacPherson" userId="dab5aaca-b916-4d38-b3fd-940fee72fba2" providerId="ADAL" clId="{353D994A-DA9F-4A83-A77E-2A63050ACB3A}" dt="2021-01-07T11:42:38.336" v="865"/>
        <pc:sldMkLst>
          <pc:docMk/>
          <pc:sldMk cId="3157563497" sldId="275"/>
        </pc:sldMkLst>
      </pc:sldChg>
      <pc:sldChg chg="modSp mod">
        <pc:chgData name="Stuart MacPherson" userId="dab5aaca-b916-4d38-b3fd-940fee72fba2" providerId="ADAL" clId="{353D994A-DA9F-4A83-A77E-2A63050ACB3A}" dt="2021-01-07T11:47:18.287" v="1079" actId="20577"/>
        <pc:sldMkLst>
          <pc:docMk/>
          <pc:sldMk cId="2010919436" sldId="276"/>
        </pc:sldMkLst>
        <pc:spChg chg="mod">
          <ac:chgData name="Stuart MacPherson" userId="dab5aaca-b916-4d38-b3fd-940fee72fba2" providerId="ADAL" clId="{353D994A-DA9F-4A83-A77E-2A63050ACB3A}" dt="2021-01-07T11:47:18.287" v="1079" actId="20577"/>
          <ac:spMkLst>
            <pc:docMk/>
            <pc:sldMk cId="2010919436" sldId="276"/>
            <ac:spMk id="28" creationId="{C59AE388-D7F0-4DC1-8D4C-23A73BB220C5}"/>
          </ac:spMkLst>
        </pc:spChg>
      </pc:sldChg>
      <pc:sldChg chg="modSp mod">
        <pc:chgData name="Stuart MacPherson" userId="dab5aaca-b916-4d38-b3fd-940fee72fba2" providerId="ADAL" clId="{353D994A-DA9F-4A83-A77E-2A63050ACB3A}" dt="2021-01-07T11:47:47.023" v="1106" actId="20577"/>
        <pc:sldMkLst>
          <pc:docMk/>
          <pc:sldMk cId="873230611" sldId="277"/>
        </pc:sldMkLst>
        <pc:spChg chg="mod">
          <ac:chgData name="Stuart MacPherson" userId="dab5aaca-b916-4d38-b3fd-940fee72fba2" providerId="ADAL" clId="{353D994A-DA9F-4A83-A77E-2A63050ACB3A}" dt="2021-01-07T11:47:47.023" v="1106" actId="20577"/>
          <ac:spMkLst>
            <pc:docMk/>
            <pc:sldMk cId="873230611" sldId="277"/>
            <ac:spMk id="223" creationId="{365A4B96-6512-4926-984F-B1A3BC92EAC0}"/>
          </ac:spMkLst>
        </pc:spChg>
      </pc:sldChg>
      <pc:sldChg chg="modSp add mod ord">
        <pc:chgData name="Stuart MacPherson" userId="dab5aaca-b916-4d38-b3fd-940fee72fba2" providerId="ADAL" clId="{353D994A-DA9F-4A83-A77E-2A63050ACB3A}" dt="2021-01-07T11:48:03.837" v="1111" actId="20577"/>
        <pc:sldMkLst>
          <pc:docMk/>
          <pc:sldMk cId="561224322" sldId="278"/>
        </pc:sldMkLst>
        <pc:spChg chg="mod">
          <ac:chgData name="Stuart MacPherson" userId="dab5aaca-b916-4d38-b3fd-940fee72fba2" providerId="ADAL" clId="{353D994A-DA9F-4A83-A77E-2A63050ACB3A}" dt="2021-01-07T11:48:03.837" v="1111" actId="20577"/>
          <ac:spMkLst>
            <pc:docMk/>
            <pc:sldMk cId="561224322" sldId="278"/>
            <ac:spMk id="28" creationId="{C59AE388-D7F0-4DC1-8D4C-23A73BB220C5}"/>
          </ac:spMkLst>
        </pc:spChg>
      </pc:sldChg>
      <pc:sldChg chg="modSp add mod ord">
        <pc:chgData name="Stuart MacPherson" userId="dab5aaca-b916-4d38-b3fd-940fee72fba2" providerId="ADAL" clId="{353D994A-DA9F-4A83-A77E-2A63050ACB3A}" dt="2021-01-07T13:04:57.302" v="1118" actId="20577"/>
        <pc:sldMkLst>
          <pc:docMk/>
          <pc:sldMk cId="2107527100" sldId="279"/>
        </pc:sldMkLst>
        <pc:spChg chg="mod">
          <ac:chgData name="Stuart MacPherson" userId="dab5aaca-b916-4d38-b3fd-940fee72fba2" providerId="ADAL" clId="{353D994A-DA9F-4A83-A77E-2A63050ACB3A}" dt="2021-01-07T13:04:57.302" v="1118" actId="20577"/>
          <ac:spMkLst>
            <pc:docMk/>
            <pc:sldMk cId="2107527100" sldId="279"/>
            <ac:spMk id="223" creationId="{365A4B96-6512-4926-984F-B1A3BC92EAC0}"/>
          </ac:spMkLst>
        </pc:spChg>
      </pc:sldChg>
    </pc:docChg>
  </pc:docChgLst>
  <pc:docChgLst>
    <pc:chgData name="Stuart MacPherson" userId="dab5aaca-b916-4d38-b3fd-940fee72fba2" providerId="ADAL" clId="{4A7197A9-AEAA-46AE-B1B6-E1D5C4784944}"/>
    <pc:docChg chg="undo redo custSel addSld delSld modSld sldOrd">
      <pc:chgData name="Stuart MacPherson" userId="dab5aaca-b916-4d38-b3fd-940fee72fba2" providerId="ADAL" clId="{4A7197A9-AEAA-46AE-B1B6-E1D5C4784944}" dt="2020-12-02T01:26:47.457" v="4725" actId="1076"/>
      <pc:docMkLst>
        <pc:docMk/>
      </pc:docMkLst>
      <pc:sldChg chg="addSp delSp modSp new mod setBg">
        <pc:chgData name="Stuart MacPherson" userId="dab5aaca-b916-4d38-b3fd-940fee72fba2" providerId="ADAL" clId="{4A7197A9-AEAA-46AE-B1B6-E1D5C4784944}" dt="2020-12-01T01:41:23.791" v="1610" actId="1036"/>
        <pc:sldMkLst>
          <pc:docMk/>
          <pc:sldMk cId="1378196310" sldId="256"/>
        </pc:sldMkLst>
        <pc:spChg chg="del">
          <ac:chgData name="Stuart MacPherson" userId="dab5aaca-b916-4d38-b3fd-940fee72fba2" providerId="ADAL" clId="{4A7197A9-AEAA-46AE-B1B6-E1D5C4784944}" dt="2020-12-01T01:08:19.022" v="1" actId="478"/>
          <ac:spMkLst>
            <pc:docMk/>
            <pc:sldMk cId="1378196310" sldId="256"/>
            <ac:spMk id="2" creationId="{15AC37F2-6E67-4D91-97AC-4F3444D24DF6}"/>
          </ac:spMkLst>
        </pc:spChg>
        <pc:spChg chg="del">
          <ac:chgData name="Stuart MacPherson" userId="dab5aaca-b916-4d38-b3fd-940fee72fba2" providerId="ADAL" clId="{4A7197A9-AEAA-46AE-B1B6-E1D5C4784944}" dt="2020-12-01T01:08:20.593" v="2" actId="478"/>
          <ac:spMkLst>
            <pc:docMk/>
            <pc:sldMk cId="1378196310" sldId="256"/>
            <ac:spMk id="3" creationId="{39901BF4-7566-4EC1-A711-F81982E959BF}"/>
          </ac:spMkLst>
        </pc:spChg>
        <pc:spChg chg="add mod">
          <ac:chgData name="Stuart MacPherson" userId="dab5aaca-b916-4d38-b3fd-940fee72fba2" providerId="ADAL" clId="{4A7197A9-AEAA-46AE-B1B6-E1D5C4784944}" dt="2020-12-01T01:15:14.415" v="121" actId="1037"/>
          <ac:spMkLst>
            <pc:docMk/>
            <pc:sldMk cId="1378196310" sldId="256"/>
            <ac:spMk id="4" creationId="{6008E52B-5075-4777-AFCD-7A6E8EE1945D}"/>
          </ac:spMkLst>
        </pc:spChg>
        <pc:spChg chg="add mod">
          <ac:chgData name="Stuart MacPherson" userId="dab5aaca-b916-4d38-b3fd-940fee72fba2" providerId="ADAL" clId="{4A7197A9-AEAA-46AE-B1B6-E1D5C4784944}" dt="2020-12-01T01:19:38.816" v="648" actId="20577"/>
          <ac:spMkLst>
            <pc:docMk/>
            <pc:sldMk cId="1378196310" sldId="256"/>
            <ac:spMk id="5" creationId="{1DA01490-10A5-4E8F-8CF1-23DD0A958940}"/>
          </ac:spMkLst>
        </pc:spChg>
        <pc:spChg chg="add mod">
          <ac:chgData name="Stuart MacPherson" userId="dab5aaca-b916-4d38-b3fd-940fee72fba2" providerId="ADAL" clId="{4A7197A9-AEAA-46AE-B1B6-E1D5C4784944}" dt="2020-12-01T01:13:57.711" v="102" actId="1582"/>
          <ac:spMkLst>
            <pc:docMk/>
            <pc:sldMk cId="1378196310" sldId="256"/>
            <ac:spMk id="6" creationId="{A7DC89F2-8F31-4210-B57C-54BB91C49AA6}"/>
          </ac:spMkLst>
        </pc:spChg>
        <pc:spChg chg="add mod">
          <ac:chgData name="Stuart MacPherson" userId="dab5aaca-b916-4d38-b3fd-940fee72fba2" providerId="ADAL" clId="{4A7197A9-AEAA-46AE-B1B6-E1D5C4784944}" dt="2020-12-01T01:14:08.641" v="104" actId="1076"/>
          <ac:spMkLst>
            <pc:docMk/>
            <pc:sldMk cId="1378196310" sldId="256"/>
            <ac:spMk id="7" creationId="{6E7E8359-4858-4C53-B6B6-DEE34F1F3D91}"/>
          </ac:spMkLst>
        </pc:spChg>
        <pc:spChg chg="add mod">
          <ac:chgData name="Stuart MacPherson" userId="dab5aaca-b916-4d38-b3fd-940fee72fba2" providerId="ADAL" clId="{4A7197A9-AEAA-46AE-B1B6-E1D5C4784944}" dt="2020-12-01T01:14:17.031" v="106" actId="1076"/>
          <ac:spMkLst>
            <pc:docMk/>
            <pc:sldMk cId="1378196310" sldId="256"/>
            <ac:spMk id="8" creationId="{B59FBBC3-39D2-47F5-AFF1-8794FDB01B58}"/>
          </ac:spMkLst>
        </pc:spChg>
        <pc:spChg chg="add mod">
          <ac:chgData name="Stuart MacPherson" userId="dab5aaca-b916-4d38-b3fd-940fee72fba2" providerId="ADAL" clId="{4A7197A9-AEAA-46AE-B1B6-E1D5C4784944}" dt="2020-12-01T01:14:25.952" v="108" actId="1076"/>
          <ac:spMkLst>
            <pc:docMk/>
            <pc:sldMk cId="1378196310" sldId="256"/>
            <ac:spMk id="9" creationId="{277BFE09-97DB-4918-8C2D-AF5CC7B391AD}"/>
          </ac:spMkLst>
        </pc:spChg>
        <pc:spChg chg="add mod">
          <ac:chgData name="Stuart MacPherson" userId="dab5aaca-b916-4d38-b3fd-940fee72fba2" providerId="ADAL" clId="{4A7197A9-AEAA-46AE-B1B6-E1D5C4784944}" dt="2020-12-01T01:16:56.591" v="434" actId="20577"/>
          <ac:spMkLst>
            <pc:docMk/>
            <pc:sldMk cId="1378196310" sldId="256"/>
            <ac:spMk id="10" creationId="{16E33459-DAF0-402B-8EA8-7F917C33A861}"/>
          </ac:spMkLst>
        </pc:spChg>
        <pc:spChg chg="add mod">
          <ac:chgData name="Stuart MacPherson" userId="dab5aaca-b916-4d38-b3fd-940fee72fba2" providerId="ADAL" clId="{4A7197A9-AEAA-46AE-B1B6-E1D5C4784944}" dt="2020-12-01T01:19:42.462" v="651" actId="20577"/>
          <ac:spMkLst>
            <pc:docMk/>
            <pc:sldMk cId="1378196310" sldId="256"/>
            <ac:spMk id="11" creationId="{1E4378C5-CF43-47DB-9C30-6E3CB1F2A51D}"/>
          </ac:spMkLst>
        </pc:spChg>
        <pc:spChg chg="add mod">
          <ac:chgData name="Stuart MacPherson" userId="dab5aaca-b916-4d38-b3fd-940fee72fba2" providerId="ADAL" clId="{4A7197A9-AEAA-46AE-B1B6-E1D5C4784944}" dt="2020-12-01T01:19:25.021" v="640" actId="20577"/>
          <ac:spMkLst>
            <pc:docMk/>
            <pc:sldMk cId="1378196310" sldId="256"/>
            <ac:spMk id="12" creationId="{AEEADC1C-8E1B-4FF2-AADD-293982E91111}"/>
          </ac:spMkLst>
        </pc:spChg>
        <pc:spChg chg="add mod">
          <ac:chgData name="Stuart MacPherson" userId="dab5aaca-b916-4d38-b3fd-940fee72fba2" providerId="ADAL" clId="{4A7197A9-AEAA-46AE-B1B6-E1D5C4784944}" dt="2020-12-01T01:19:17.108" v="627" actId="20577"/>
          <ac:spMkLst>
            <pc:docMk/>
            <pc:sldMk cId="1378196310" sldId="256"/>
            <ac:spMk id="13" creationId="{A3EE3568-1017-4FC2-A2C6-6AD081FBE2CA}"/>
          </ac:spMkLst>
        </pc:spChg>
        <pc:spChg chg="add mod">
          <ac:chgData name="Stuart MacPherson" userId="dab5aaca-b916-4d38-b3fd-940fee72fba2" providerId="ADAL" clId="{4A7197A9-AEAA-46AE-B1B6-E1D5C4784944}" dt="2020-12-01T01:17:49.539" v="499" actId="20577"/>
          <ac:spMkLst>
            <pc:docMk/>
            <pc:sldMk cId="1378196310" sldId="256"/>
            <ac:spMk id="14" creationId="{4AF18384-C592-45ED-8F98-214244F7BF2D}"/>
          </ac:spMkLst>
        </pc:spChg>
        <pc:spChg chg="add mod">
          <ac:chgData name="Stuart MacPherson" userId="dab5aaca-b916-4d38-b3fd-940fee72fba2" providerId="ADAL" clId="{4A7197A9-AEAA-46AE-B1B6-E1D5C4784944}" dt="2020-12-01T01:19:35.830" v="645" actId="20577"/>
          <ac:spMkLst>
            <pc:docMk/>
            <pc:sldMk cId="1378196310" sldId="256"/>
            <ac:spMk id="15" creationId="{AE9CFAD7-A739-4790-8541-F4CA3204939F}"/>
          </ac:spMkLst>
        </pc:spChg>
        <pc:picChg chg="add mod">
          <ac:chgData name="Stuart MacPherson" userId="dab5aaca-b916-4d38-b3fd-940fee72fba2" providerId="ADAL" clId="{4A7197A9-AEAA-46AE-B1B6-E1D5C4784944}" dt="2020-12-01T01:34:53.440" v="1515" actId="1036"/>
          <ac:picMkLst>
            <pc:docMk/>
            <pc:sldMk cId="1378196310" sldId="256"/>
            <ac:picMk id="16" creationId="{B721F778-5F4E-4314-B748-97FF44E862B3}"/>
          </ac:picMkLst>
        </pc:picChg>
        <pc:picChg chg="add mod">
          <ac:chgData name="Stuart MacPherson" userId="dab5aaca-b916-4d38-b3fd-940fee72fba2" providerId="ADAL" clId="{4A7197A9-AEAA-46AE-B1B6-E1D5C4784944}" dt="2020-12-01T01:36:41.748" v="1556" actId="1035"/>
          <ac:picMkLst>
            <pc:docMk/>
            <pc:sldMk cId="1378196310" sldId="256"/>
            <ac:picMk id="17" creationId="{F3789BE8-AD35-4DB4-B7B2-6DF0317691F6}"/>
          </ac:picMkLst>
        </pc:picChg>
        <pc:picChg chg="add mod">
          <ac:chgData name="Stuart MacPherson" userId="dab5aaca-b916-4d38-b3fd-940fee72fba2" providerId="ADAL" clId="{4A7197A9-AEAA-46AE-B1B6-E1D5C4784944}" dt="2020-12-01T01:40:11.912" v="1590" actId="1036"/>
          <ac:picMkLst>
            <pc:docMk/>
            <pc:sldMk cId="1378196310" sldId="256"/>
            <ac:picMk id="18" creationId="{EB267791-E2BE-4376-8356-5646923E3BF3}"/>
          </ac:picMkLst>
        </pc:picChg>
        <pc:picChg chg="add mod">
          <ac:chgData name="Stuart MacPherson" userId="dab5aaca-b916-4d38-b3fd-940fee72fba2" providerId="ADAL" clId="{4A7197A9-AEAA-46AE-B1B6-E1D5C4784944}" dt="2020-12-01T01:41:23.791" v="1610" actId="1036"/>
          <ac:picMkLst>
            <pc:docMk/>
            <pc:sldMk cId="1378196310" sldId="256"/>
            <ac:picMk id="19" creationId="{D560A717-8DBF-4C4E-B6D4-61294B12892B}"/>
          </ac:picMkLst>
        </pc:picChg>
      </pc:sldChg>
      <pc:sldChg chg="addSp delSp modSp add mod setBg">
        <pc:chgData name="Stuart MacPherson" userId="dab5aaca-b916-4d38-b3fd-940fee72fba2" providerId="ADAL" clId="{4A7197A9-AEAA-46AE-B1B6-E1D5C4784944}" dt="2020-12-01T01:51:37.134" v="1674" actId="1036"/>
        <pc:sldMkLst>
          <pc:docMk/>
          <pc:sldMk cId="4196456325" sldId="257"/>
        </pc:sldMkLst>
        <pc:spChg chg="add del mod">
          <ac:chgData name="Stuart MacPherson" userId="dab5aaca-b916-4d38-b3fd-940fee72fba2" providerId="ADAL" clId="{4A7197A9-AEAA-46AE-B1B6-E1D5C4784944}" dt="2020-12-01T01:14:40.932" v="110"/>
          <ac:spMkLst>
            <pc:docMk/>
            <pc:sldMk cId="4196456325" sldId="257"/>
            <ac:spMk id="3" creationId="{802B9FBD-481F-48A9-AE91-E4647C05281F}"/>
          </ac:spMkLst>
        </pc:spChg>
        <pc:spChg chg="del">
          <ac:chgData name="Stuart MacPherson" userId="dab5aaca-b916-4d38-b3fd-940fee72fba2" providerId="ADAL" clId="{4A7197A9-AEAA-46AE-B1B6-E1D5C4784944}" dt="2020-12-01T01:20:34.254" v="652" actId="478"/>
          <ac:spMkLst>
            <pc:docMk/>
            <pc:sldMk cId="4196456325" sldId="257"/>
            <ac:spMk id="4" creationId="{6008E52B-5075-4777-AFCD-7A6E8EE1945D}"/>
          </ac:spMkLst>
        </pc:spChg>
        <pc:spChg chg="add mod">
          <ac:chgData name="Stuart MacPherson" userId="dab5aaca-b916-4d38-b3fd-940fee72fba2" providerId="ADAL" clId="{4A7197A9-AEAA-46AE-B1B6-E1D5C4784944}" dt="2020-12-01T01:14:48.521" v="111"/>
          <ac:spMkLst>
            <pc:docMk/>
            <pc:sldMk cId="4196456325" sldId="257"/>
            <ac:spMk id="5" creationId="{FBA7CDA0-CDD0-47A4-A686-CB7604DED60D}"/>
          </ac:spMkLst>
        </pc:spChg>
        <pc:spChg chg="add mod">
          <ac:chgData name="Stuart MacPherson" userId="dab5aaca-b916-4d38-b3fd-940fee72fba2" providerId="ADAL" clId="{4A7197A9-AEAA-46AE-B1B6-E1D5C4784944}" dt="2020-12-01T01:14:48.521" v="111"/>
          <ac:spMkLst>
            <pc:docMk/>
            <pc:sldMk cId="4196456325" sldId="257"/>
            <ac:spMk id="6" creationId="{AE2EF250-C3E8-410A-A359-3735549FBB81}"/>
          </ac:spMkLst>
        </pc:spChg>
        <pc:spChg chg="add mod">
          <ac:chgData name="Stuart MacPherson" userId="dab5aaca-b916-4d38-b3fd-940fee72fba2" providerId="ADAL" clId="{4A7197A9-AEAA-46AE-B1B6-E1D5C4784944}" dt="2020-12-01T01:14:48.521" v="111"/>
          <ac:spMkLst>
            <pc:docMk/>
            <pc:sldMk cId="4196456325" sldId="257"/>
            <ac:spMk id="7" creationId="{025A71CF-0633-4941-9F70-04ADA3485F5D}"/>
          </ac:spMkLst>
        </pc:spChg>
        <pc:spChg chg="add mod">
          <ac:chgData name="Stuart MacPherson" userId="dab5aaca-b916-4d38-b3fd-940fee72fba2" providerId="ADAL" clId="{4A7197A9-AEAA-46AE-B1B6-E1D5C4784944}" dt="2020-12-01T01:14:48.521" v="111"/>
          <ac:spMkLst>
            <pc:docMk/>
            <pc:sldMk cId="4196456325" sldId="257"/>
            <ac:spMk id="8" creationId="{64F8BAC9-5C17-46BE-BFD7-522187CBB1B5}"/>
          </ac:spMkLst>
        </pc:spChg>
        <pc:spChg chg="add mod">
          <ac:chgData name="Stuart MacPherson" userId="dab5aaca-b916-4d38-b3fd-940fee72fba2" providerId="ADAL" clId="{4A7197A9-AEAA-46AE-B1B6-E1D5C4784944}" dt="2020-12-01T01:20:42.266" v="664" actId="20577"/>
          <ac:spMkLst>
            <pc:docMk/>
            <pc:sldMk cId="4196456325" sldId="257"/>
            <ac:spMk id="9" creationId="{CD1DC9AE-7C5F-49B7-958B-C39E387C3B61}"/>
          </ac:spMkLst>
        </pc:spChg>
        <pc:spChg chg="add mod">
          <ac:chgData name="Stuart MacPherson" userId="dab5aaca-b916-4d38-b3fd-940fee72fba2" providerId="ADAL" clId="{4A7197A9-AEAA-46AE-B1B6-E1D5C4784944}" dt="2020-12-01T01:23:32.703" v="918" actId="20577"/>
          <ac:spMkLst>
            <pc:docMk/>
            <pc:sldMk cId="4196456325" sldId="257"/>
            <ac:spMk id="10" creationId="{FAF4E7D0-5F04-46E1-AABD-22D9DFAD1FA8}"/>
          </ac:spMkLst>
        </pc:spChg>
        <pc:spChg chg="add mod">
          <ac:chgData name="Stuart MacPherson" userId="dab5aaca-b916-4d38-b3fd-940fee72fba2" providerId="ADAL" clId="{4A7197A9-AEAA-46AE-B1B6-E1D5C4784944}" dt="2020-12-01T01:20:54.780" v="679" actId="20577"/>
          <ac:spMkLst>
            <pc:docMk/>
            <pc:sldMk cId="4196456325" sldId="257"/>
            <ac:spMk id="11" creationId="{F3EEFAC7-9CAA-4630-8B5A-BB7B3708D1D1}"/>
          </ac:spMkLst>
        </pc:spChg>
        <pc:spChg chg="add mod">
          <ac:chgData name="Stuart MacPherson" userId="dab5aaca-b916-4d38-b3fd-940fee72fba2" providerId="ADAL" clId="{4A7197A9-AEAA-46AE-B1B6-E1D5C4784944}" dt="2020-12-01T01:23:33.959" v="919" actId="20577"/>
          <ac:spMkLst>
            <pc:docMk/>
            <pc:sldMk cId="4196456325" sldId="257"/>
            <ac:spMk id="12" creationId="{BAE1E74E-CB6D-4840-B97B-B6A1E2092F38}"/>
          </ac:spMkLst>
        </pc:spChg>
        <pc:spChg chg="add mod">
          <ac:chgData name="Stuart MacPherson" userId="dab5aaca-b916-4d38-b3fd-940fee72fba2" providerId="ADAL" clId="{4A7197A9-AEAA-46AE-B1B6-E1D5C4784944}" dt="2020-12-01T01:21:11" v="696" actId="20577"/>
          <ac:spMkLst>
            <pc:docMk/>
            <pc:sldMk cId="4196456325" sldId="257"/>
            <ac:spMk id="13" creationId="{35F0EBCB-7F9A-4F30-AA6A-C37249EA398F}"/>
          </ac:spMkLst>
        </pc:spChg>
        <pc:spChg chg="add mod">
          <ac:chgData name="Stuart MacPherson" userId="dab5aaca-b916-4d38-b3fd-940fee72fba2" providerId="ADAL" clId="{4A7197A9-AEAA-46AE-B1B6-E1D5C4784944}" dt="2020-12-01T01:27:01.726" v="1197" actId="1036"/>
          <ac:spMkLst>
            <pc:docMk/>
            <pc:sldMk cId="4196456325" sldId="257"/>
            <ac:spMk id="14" creationId="{F81CD01D-7750-4C73-B9DB-FFF64ABEBDB1}"/>
          </ac:spMkLst>
        </pc:spChg>
        <pc:spChg chg="add mod">
          <ac:chgData name="Stuart MacPherson" userId="dab5aaca-b916-4d38-b3fd-940fee72fba2" providerId="ADAL" clId="{4A7197A9-AEAA-46AE-B1B6-E1D5C4784944}" dt="2020-12-01T01:21:04.466" v="691" actId="20577"/>
          <ac:spMkLst>
            <pc:docMk/>
            <pc:sldMk cId="4196456325" sldId="257"/>
            <ac:spMk id="15" creationId="{5326BE75-C2B0-49D6-93FE-DA95E5FA0A20}"/>
          </ac:spMkLst>
        </pc:spChg>
        <pc:spChg chg="add mod">
          <ac:chgData name="Stuart MacPherson" userId="dab5aaca-b916-4d38-b3fd-940fee72fba2" providerId="ADAL" clId="{4A7197A9-AEAA-46AE-B1B6-E1D5C4784944}" dt="2020-12-01T01:25:57.454" v="1074" actId="20577"/>
          <ac:spMkLst>
            <pc:docMk/>
            <pc:sldMk cId="4196456325" sldId="257"/>
            <ac:spMk id="16" creationId="{7B8F9D50-2052-4B30-9BA6-BE154293D821}"/>
          </ac:spMkLst>
        </pc:spChg>
        <pc:picChg chg="add mod">
          <ac:chgData name="Stuart MacPherson" userId="dab5aaca-b916-4d38-b3fd-940fee72fba2" providerId="ADAL" clId="{4A7197A9-AEAA-46AE-B1B6-E1D5C4784944}" dt="2020-12-01T01:44:06.428" v="1630"/>
          <ac:picMkLst>
            <pc:docMk/>
            <pc:sldMk cId="4196456325" sldId="257"/>
            <ac:picMk id="17" creationId="{DCD9426D-26B0-4763-8FF9-8741AB1AA668}"/>
          </ac:picMkLst>
        </pc:picChg>
        <pc:picChg chg="add mod">
          <ac:chgData name="Stuart MacPherson" userId="dab5aaca-b916-4d38-b3fd-940fee72fba2" providerId="ADAL" clId="{4A7197A9-AEAA-46AE-B1B6-E1D5C4784944}" dt="2020-12-01T01:45:38.186" v="1640" actId="1038"/>
          <ac:picMkLst>
            <pc:docMk/>
            <pc:sldMk cId="4196456325" sldId="257"/>
            <ac:picMk id="3074" creationId="{F3A4E743-D797-46DE-BE6A-80CD5530F967}"/>
          </ac:picMkLst>
        </pc:picChg>
        <pc:picChg chg="add mod">
          <ac:chgData name="Stuart MacPherson" userId="dab5aaca-b916-4d38-b3fd-940fee72fba2" providerId="ADAL" clId="{4A7197A9-AEAA-46AE-B1B6-E1D5C4784944}" dt="2020-12-01T01:47:09.242" v="1653" actId="1038"/>
          <ac:picMkLst>
            <pc:docMk/>
            <pc:sldMk cId="4196456325" sldId="257"/>
            <ac:picMk id="3076" creationId="{0A5F782B-D2F9-45DC-A785-302835CDDB00}"/>
          </ac:picMkLst>
        </pc:picChg>
        <pc:picChg chg="add mod">
          <ac:chgData name="Stuart MacPherson" userId="dab5aaca-b916-4d38-b3fd-940fee72fba2" providerId="ADAL" clId="{4A7197A9-AEAA-46AE-B1B6-E1D5C4784944}" dt="2020-12-01T01:51:37.134" v="1674" actId="1036"/>
          <ac:picMkLst>
            <pc:docMk/>
            <pc:sldMk cId="4196456325" sldId="257"/>
            <ac:picMk id="3078" creationId="{CF9409D9-9095-4C63-8711-DD18DF0A5B12}"/>
          </ac:picMkLst>
        </pc:picChg>
      </pc:sldChg>
      <pc:sldChg chg="addSp delSp modSp add mod setBg">
        <pc:chgData name="Stuart MacPherson" userId="dab5aaca-b916-4d38-b3fd-940fee72fba2" providerId="ADAL" clId="{4A7197A9-AEAA-46AE-B1B6-E1D5C4784944}" dt="2020-12-01T22:00:15.303" v="2393" actId="1036"/>
        <pc:sldMkLst>
          <pc:docMk/>
          <pc:sldMk cId="574501905" sldId="258"/>
        </pc:sldMkLst>
        <pc:spChg chg="del">
          <ac:chgData name="Stuart MacPherson" userId="dab5aaca-b916-4d38-b3fd-940fee72fba2" providerId="ADAL" clId="{4A7197A9-AEAA-46AE-B1B6-E1D5C4784944}" dt="2020-12-01T01:15:02.002" v="114" actId="478"/>
          <ac:spMkLst>
            <pc:docMk/>
            <pc:sldMk cId="574501905" sldId="258"/>
            <ac:spMk id="4" creationId="{6008E52B-5075-4777-AFCD-7A6E8EE1945D}"/>
          </ac:spMkLst>
        </pc:spChg>
        <pc:spChg chg="add mod">
          <ac:chgData name="Stuart MacPherson" userId="dab5aaca-b916-4d38-b3fd-940fee72fba2" providerId="ADAL" clId="{4A7197A9-AEAA-46AE-B1B6-E1D5C4784944}" dt="2020-12-01T01:28:29.552" v="1206" actId="20577"/>
          <ac:spMkLst>
            <pc:docMk/>
            <pc:sldMk cId="574501905" sldId="258"/>
            <ac:spMk id="9" creationId="{840E44EA-5194-4EDE-8184-EC6A295C2903}"/>
          </ac:spMkLst>
        </pc:spChg>
        <pc:spChg chg="add mod">
          <ac:chgData name="Stuart MacPherson" userId="dab5aaca-b916-4d38-b3fd-940fee72fba2" providerId="ADAL" clId="{4A7197A9-AEAA-46AE-B1B6-E1D5C4784944}" dt="2020-12-01T01:28:55.730" v="1250" actId="20577"/>
          <ac:spMkLst>
            <pc:docMk/>
            <pc:sldMk cId="574501905" sldId="258"/>
            <ac:spMk id="10" creationId="{A3E1BE5F-6EDF-47A8-A459-8ABD9608754A}"/>
          </ac:spMkLst>
        </pc:spChg>
        <pc:spChg chg="add mod">
          <ac:chgData name="Stuart MacPherson" userId="dab5aaca-b916-4d38-b3fd-940fee72fba2" providerId="ADAL" clId="{4A7197A9-AEAA-46AE-B1B6-E1D5C4784944}" dt="2020-12-01T01:29:01.807" v="1256" actId="20577"/>
          <ac:spMkLst>
            <pc:docMk/>
            <pc:sldMk cId="574501905" sldId="258"/>
            <ac:spMk id="11" creationId="{47C59AF2-B848-4895-9503-671C30370F5F}"/>
          </ac:spMkLst>
        </pc:spChg>
        <pc:spChg chg="add mod">
          <ac:chgData name="Stuart MacPherson" userId="dab5aaca-b916-4d38-b3fd-940fee72fba2" providerId="ADAL" clId="{4A7197A9-AEAA-46AE-B1B6-E1D5C4784944}" dt="2020-12-01T01:29:20.744" v="1297" actId="20577"/>
          <ac:spMkLst>
            <pc:docMk/>
            <pc:sldMk cId="574501905" sldId="258"/>
            <ac:spMk id="12" creationId="{27ADD31E-B15B-4942-AAD7-213D64FBED5F}"/>
          </ac:spMkLst>
        </pc:spChg>
        <pc:spChg chg="add mod">
          <ac:chgData name="Stuart MacPherson" userId="dab5aaca-b916-4d38-b3fd-940fee72fba2" providerId="ADAL" clId="{4A7197A9-AEAA-46AE-B1B6-E1D5C4784944}" dt="2020-12-01T01:29:56.314" v="1350" actId="20577"/>
          <ac:spMkLst>
            <pc:docMk/>
            <pc:sldMk cId="574501905" sldId="258"/>
            <ac:spMk id="13" creationId="{9AB274F4-4C1F-4ACB-B09E-57329FC8A731}"/>
          </ac:spMkLst>
        </pc:spChg>
        <pc:spChg chg="add mod">
          <ac:chgData name="Stuart MacPherson" userId="dab5aaca-b916-4d38-b3fd-940fee72fba2" providerId="ADAL" clId="{4A7197A9-AEAA-46AE-B1B6-E1D5C4784944}" dt="2020-12-01T01:30:38.923" v="1416" actId="1076"/>
          <ac:spMkLst>
            <pc:docMk/>
            <pc:sldMk cId="574501905" sldId="258"/>
            <ac:spMk id="14" creationId="{B0E77A33-05B8-43DC-BFF2-D6D9DB324C82}"/>
          </ac:spMkLst>
        </pc:spChg>
        <pc:spChg chg="add mod">
          <ac:chgData name="Stuart MacPherson" userId="dab5aaca-b916-4d38-b3fd-940fee72fba2" providerId="ADAL" clId="{4A7197A9-AEAA-46AE-B1B6-E1D5C4784944}" dt="2020-12-01T01:29:51.153" v="1344" actId="20577"/>
          <ac:spMkLst>
            <pc:docMk/>
            <pc:sldMk cId="574501905" sldId="258"/>
            <ac:spMk id="15" creationId="{085DA8C8-6B20-4EF4-82E5-AEB56948F5D7}"/>
          </ac:spMkLst>
        </pc:spChg>
        <pc:spChg chg="add mod">
          <ac:chgData name="Stuart MacPherson" userId="dab5aaca-b916-4d38-b3fd-940fee72fba2" providerId="ADAL" clId="{4A7197A9-AEAA-46AE-B1B6-E1D5C4784944}" dt="2020-12-01T01:29:44.882" v="1338" actId="20577"/>
          <ac:spMkLst>
            <pc:docMk/>
            <pc:sldMk cId="574501905" sldId="258"/>
            <ac:spMk id="16" creationId="{EDA927F0-3DD5-4532-9EF7-D6F80BF3267B}"/>
          </ac:spMkLst>
        </pc:spChg>
        <pc:picChg chg="add mod">
          <ac:chgData name="Stuart MacPherson" userId="dab5aaca-b916-4d38-b3fd-940fee72fba2" providerId="ADAL" clId="{4A7197A9-AEAA-46AE-B1B6-E1D5C4784944}" dt="2020-12-01T21:54:34.209" v="2357" actId="1037"/>
          <ac:picMkLst>
            <pc:docMk/>
            <pc:sldMk cId="574501905" sldId="258"/>
            <ac:picMk id="1026" creationId="{1EB2CE96-932B-4307-83F7-6AE3611CFD22}"/>
          </ac:picMkLst>
        </pc:picChg>
        <pc:picChg chg="add mod">
          <ac:chgData name="Stuart MacPherson" userId="dab5aaca-b916-4d38-b3fd-940fee72fba2" providerId="ADAL" clId="{4A7197A9-AEAA-46AE-B1B6-E1D5C4784944}" dt="2020-12-01T21:57:48.612" v="2386" actId="1035"/>
          <ac:picMkLst>
            <pc:docMk/>
            <pc:sldMk cId="574501905" sldId="258"/>
            <ac:picMk id="1028" creationId="{25AF647E-98DA-4124-842C-F4642BC491F5}"/>
          </ac:picMkLst>
        </pc:picChg>
        <pc:picChg chg="add mod">
          <ac:chgData name="Stuart MacPherson" userId="dab5aaca-b916-4d38-b3fd-940fee72fba2" providerId="ADAL" clId="{4A7197A9-AEAA-46AE-B1B6-E1D5C4784944}" dt="2020-12-01T22:00:15.303" v="2393" actId="1036"/>
          <ac:picMkLst>
            <pc:docMk/>
            <pc:sldMk cId="574501905" sldId="258"/>
            <ac:picMk id="1030" creationId="{E77D0473-E040-4F6B-A7CE-8DF0E6585661}"/>
          </ac:picMkLst>
        </pc:picChg>
        <pc:picChg chg="add mod">
          <ac:chgData name="Stuart MacPherson" userId="dab5aaca-b916-4d38-b3fd-940fee72fba2" providerId="ADAL" clId="{4A7197A9-AEAA-46AE-B1B6-E1D5C4784944}" dt="2020-12-01T01:53:42.951" v="1730" actId="1038"/>
          <ac:picMkLst>
            <pc:docMk/>
            <pc:sldMk cId="574501905" sldId="258"/>
            <ac:picMk id="4098" creationId="{21DE74E1-CC56-4B04-B624-723C2AA46CCA}"/>
          </ac:picMkLst>
        </pc:picChg>
      </pc:sldChg>
      <pc:sldChg chg="addSp delSp modSp add mod setBg">
        <pc:chgData name="Stuart MacPherson" userId="dab5aaca-b916-4d38-b3fd-940fee72fba2" providerId="ADAL" clId="{4A7197A9-AEAA-46AE-B1B6-E1D5C4784944}" dt="2020-12-01T22:56:05.088" v="2484" actId="1036"/>
        <pc:sldMkLst>
          <pc:docMk/>
          <pc:sldMk cId="1668821054" sldId="259"/>
        </pc:sldMkLst>
        <pc:spChg chg="add del">
          <ac:chgData name="Stuart MacPherson" userId="dab5aaca-b916-4d38-b3fd-940fee72fba2" providerId="ADAL" clId="{4A7197A9-AEAA-46AE-B1B6-E1D5C4784944}" dt="2020-12-01T22:54:45.378" v="2446"/>
          <ac:spMkLst>
            <pc:docMk/>
            <pc:sldMk cId="1668821054" sldId="259"/>
            <ac:spMk id="2" creationId="{E5A82020-EB70-4B2E-A4D5-77FC185F9E1F}"/>
          </ac:spMkLst>
        </pc:spChg>
        <pc:spChg chg="add del">
          <ac:chgData name="Stuart MacPherson" userId="dab5aaca-b916-4d38-b3fd-940fee72fba2" providerId="ADAL" clId="{4A7197A9-AEAA-46AE-B1B6-E1D5C4784944}" dt="2020-12-01T22:54:57.928" v="2448"/>
          <ac:spMkLst>
            <pc:docMk/>
            <pc:sldMk cId="1668821054" sldId="259"/>
            <ac:spMk id="3" creationId="{A1A9EB57-C169-41B2-BD27-1020CA5B7BC8}"/>
          </ac:spMkLst>
        </pc:spChg>
        <pc:spChg chg="del">
          <ac:chgData name="Stuart MacPherson" userId="dab5aaca-b916-4d38-b3fd-940fee72fba2" providerId="ADAL" clId="{4A7197A9-AEAA-46AE-B1B6-E1D5C4784944}" dt="2020-12-01T01:30:53.918" v="1417" actId="478"/>
          <ac:spMkLst>
            <pc:docMk/>
            <pc:sldMk cId="1668821054" sldId="259"/>
            <ac:spMk id="4" creationId="{6008E52B-5075-4777-AFCD-7A6E8EE1945D}"/>
          </ac:spMkLst>
        </pc:spChg>
        <pc:spChg chg="add mod">
          <ac:chgData name="Stuart MacPherson" userId="dab5aaca-b916-4d38-b3fd-940fee72fba2" providerId="ADAL" clId="{4A7197A9-AEAA-46AE-B1B6-E1D5C4784944}" dt="2020-12-01T01:31:14.086" v="1433" actId="14100"/>
          <ac:spMkLst>
            <pc:docMk/>
            <pc:sldMk cId="1668821054" sldId="259"/>
            <ac:spMk id="9" creationId="{51F1C6BF-814E-4551-998C-FA07AD95A0A3}"/>
          </ac:spMkLst>
        </pc:spChg>
        <pc:spChg chg="add del mod">
          <ac:chgData name="Stuart MacPherson" userId="dab5aaca-b916-4d38-b3fd-940fee72fba2" providerId="ADAL" clId="{4A7197A9-AEAA-46AE-B1B6-E1D5C4784944}" dt="2020-12-01T01:31:27.780" v="1448" actId="478"/>
          <ac:spMkLst>
            <pc:docMk/>
            <pc:sldMk cId="1668821054" sldId="259"/>
            <ac:spMk id="10" creationId="{6C783C21-3659-420F-ACB0-51CE1F0E7354}"/>
          </ac:spMkLst>
        </pc:spChg>
        <pc:spChg chg="add mod">
          <ac:chgData name="Stuart MacPherson" userId="dab5aaca-b916-4d38-b3fd-940fee72fba2" providerId="ADAL" clId="{4A7197A9-AEAA-46AE-B1B6-E1D5C4784944}" dt="2020-12-01T01:31:24.789" v="1447" actId="14100"/>
          <ac:spMkLst>
            <pc:docMk/>
            <pc:sldMk cId="1668821054" sldId="259"/>
            <ac:spMk id="11" creationId="{1D949019-417A-4134-937B-25A62C220E37}"/>
          </ac:spMkLst>
        </pc:spChg>
        <pc:spChg chg="add del mod">
          <ac:chgData name="Stuart MacPherson" userId="dab5aaca-b916-4d38-b3fd-940fee72fba2" providerId="ADAL" clId="{4A7197A9-AEAA-46AE-B1B6-E1D5C4784944}" dt="2020-12-01T01:31:31.409" v="1450" actId="478"/>
          <ac:spMkLst>
            <pc:docMk/>
            <pc:sldMk cId="1668821054" sldId="259"/>
            <ac:spMk id="12" creationId="{94AEDB32-DEE9-4568-B456-AC24C972B586}"/>
          </ac:spMkLst>
        </pc:spChg>
        <pc:spChg chg="add mod">
          <ac:chgData name="Stuart MacPherson" userId="dab5aaca-b916-4d38-b3fd-940fee72fba2" providerId="ADAL" clId="{4A7197A9-AEAA-46AE-B1B6-E1D5C4784944}" dt="2020-12-01T01:31:56.843" v="1491" actId="20577"/>
          <ac:spMkLst>
            <pc:docMk/>
            <pc:sldMk cId="1668821054" sldId="259"/>
            <ac:spMk id="13" creationId="{9F90595B-A35F-458E-88E8-8D47CA926CF3}"/>
          </ac:spMkLst>
        </pc:spChg>
        <pc:spChg chg="add del mod">
          <ac:chgData name="Stuart MacPherson" userId="dab5aaca-b916-4d38-b3fd-940fee72fba2" providerId="ADAL" clId="{4A7197A9-AEAA-46AE-B1B6-E1D5C4784944}" dt="2020-12-01T01:31:34.817" v="1452" actId="478"/>
          <ac:spMkLst>
            <pc:docMk/>
            <pc:sldMk cId="1668821054" sldId="259"/>
            <ac:spMk id="14" creationId="{BE964404-46AE-4B7B-9422-CFD17A710B89}"/>
          </ac:spMkLst>
        </pc:spChg>
        <pc:spChg chg="add mod">
          <ac:chgData name="Stuart MacPherson" userId="dab5aaca-b916-4d38-b3fd-940fee72fba2" providerId="ADAL" clId="{4A7197A9-AEAA-46AE-B1B6-E1D5C4784944}" dt="2020-12-01T01:31:47.037" v="1471" actId="20577"/>
          <ac:spMkLst>
            <pc:docMk/>
            <pc:sldMk cId="1668821054" sldId="259"/>
            <ac:spMk id="15" creationId="{9EE59C5B-D521-47EA-9398-88F6FEC99D52}"/>
          </ac:spMkLst>
        </pc:spChg>
        <pc:spChg chg="add del mod">
          <ac:chgData name="Stuart MacPherson" userId="dab5aaca-b916-4d38-b3fd-940fee72fba2" providerId="ADAL" clId="{4A7197A9-AEAA-46AE-B1B6-E1D5C4784944}" dt="2020-12-01T01:31:33.414" v="1451" actId="478"/>
          <ac:spMkLst>
            <pc:docMk/>
            <pc:sldMk cId="1668821054" sldId="259"/>
            <ac:spMk id="16" creationId="{8EE60859-3431-499C-BD66-4979F2A60D91}"/>
          </ac:spMkLst>
        </pc:spChg>
        <pc:picChg chg="add mod modCrop">
          <ac:chgData name="Stuart MacPherson" userId="dab5aaca-b916-4d38-b3fd-940fee72fba2" providerId="ADAL" clId="{4A7197A9-AEAA-46AE-B1B6-E1D5C4784944}" dt="2020-12-01T22:56:05.088" v="2484" actId="1036"/>
          <ac:picMkLst>
            <pc:docMk/>
            <pc:sldMk cId="1668821054" sldId="259"/>
            <ac:picMk id="4" creationId="{CBCBDD63-E09C-4E5E-B3C1-BF347A246DBF}"/>
          </ac:picMkLst>
        </pc:picChg>
        <pc:picChg chg="add del mod">
          <ac:chgData name="Stuart MacPherson" userId="dab5aaca-b916-4d38-b3fd-940fee72fba2" providerId="ADAL" clId="{4A7197A9-AEAA-46AE-B1B6-E1D5C4784944}" dt="2020-12-01T22:50:38.951" v="2397" actId="478"/>
          <ac:picMkLst>
            <pc:docMk/>
            <pc:sldMk cId="1668821054" sldId="259"/>
            <ac:picMk id="2050" creationId="{656BB31C-9AEF-40B6-9A3B-38218336ACBD}"/>
          </ac:picMkLst>
        </pc:picChg>
        <pc:picChg chg="add mod">
          <ac:chgData name="Stuart MacPherson" userId="dab5aaca-b916-4d38-b3fd-940fee72fba2" providerId="ADAL" clId="{4A7197A9-AEAA-46AE-B1B6-E1D5C4784944}" dt="2020-12-01T22:51:27.708" v="2414" actId="1036"/>
          <ac:picMkLst>
            <pc:docMk/>
            <pc:sldMk cId="1668821054" sldId="259"/>
            <ac:picMk id="2052" creationId="{05FE2A99-915A-4D2A-A76B-5C913B0BA933}"/>
          </ac:picMkLst>
        </pc:picChg>
        <pc:picChg chg="add mod">
          <ac:chgData name="Stuart MacPherson" userId="dab5aaca-b916-4d38-b3fd-940fee72fba2" providerId="ADAL" clId="{4A7197A9-AEAA-46AE-B1B6-E1D5C4784944}" dt="2020-12-01T22:52:38.765" v="2429" actId="1036"/>
          <ac:picMkLst>
            <pc:docMk/>
            <pc:sldMk cId="1668821054" sldId="259"/>
            <ac:picMk id="2054" creationId="{1B23815F-8930-42F3-82FD-166E5180C841}"/>
          </ac:picMkLst>
        </pc:picChg>
        <pc:picChg chg="add mod">
          <ac:chgData name="Stuart MacPherson" userId="dab5aaca-b916-4d38-b3fd-940fee72fba2" providerId="ADAL" clId="{4A7197A9-AEAA-46AE-B1B6-E1D5C4784944}" dt="2020-12-01T22:54:13.124" v="2444" actId="1035"/>
          <ac:picMkLst>
            <pc:docMk/>
            <pc:sldMk cId="1668821054" sldId="259"/>
            <ac:picMk id="2056" creationId="{6F3AE342-0DD1-4B71-81F5-C173CD38A1D6}"/>
          </ac:picMkLst>
        </pc:picChg>
      </pc:sldChg>
      <pc:sldChg chg="addSp delSp modSp add del mod">
        <pc:chgData name="Stuart MacPherson" userId="dab5aaca-b916-4d38-b3fd-940fee72fba2" providerId="ADAL" clId="{4A7197A9-AEAA-46AE-B1B6-E1D5C4784944}" dt="2020-12-01T22:56:41.392" v="2485" actId="47"/>
        <pc:sldMkLst>
          <pc:docMk/>
          <pc:sldMk cId="3758624205" sldId="260"/>
        </pc:sldMkLst>
        <pc:spChg chg="del">
          <ac:chgData name="Stuart MacPherson" userId="dab5aaca-b916-4d38-b3fd-940fee72fba2" providerId="ADAL" clId="{4A7197A9-AEAA-46AE-B1B6-E1D5C4784944}" dt="2020-12-01T01:33:42.441" v="1498" actId="478"/>
          <ac:spMkLst>
            <pc:docMk/>
            <pc:sldMk cId="3758624205" sldId="260"/>
            <ac:spMk id="7" creationId="{025A71CF-0633-4941-9F70-04ADA3485F5D}"/>
          </ac:spMkLst>
        </pc:spChg>
        <pc:spChg chg="del">
          <ac:chgData name="Stuart MacPherson" userId="dab5aaca-b916-4d38-b3fd-940fee72fba2" providerId="ADAL" clId="{4A7197A9-AEAA-46AE-B1B6-E1D5C4784944}" dt="2020-12-01T01:33:40.840" v="1497" actId="478"/>
          <ac:spMkLst>
            <pc:docMk/>
            <pc:sldMk cId="3758624205" sldId="260"/>
            <ac:spMk id="8" creationId="{64F8BAC9-5C17-46BE-BFD7-522187CBB1B5}"/>
          </ac:spMkLst>
        </pc:spChg>
        <pc:spChg chg="del">
          <ac:chgData name="Stuart MacPherson" userId="dab5aaca-b916-4d38-b3fd-940fee72fba2" providerId="ADAL" clId="{4A7197A9-AEAA-46AE-B1B6-E1D5C4784944}" dt="2020-12-01T01:33:33.326" v="1493" actId="478"/>
          <ac:spMkLst>
            <pc:docMk/>
            <pc:sldMk cId="3758624205" sldId="260"/>
            <ac:spMk id="9" creationId="{51F1C6BF-814E-4551-998C-FA07AD95A0A3}"/>
          </ac:spMkLst>
        </pc:spChg>
        <pc:spChg chg="del">
          <ac:chgData name="Stuart MacPherson" userId="dab5aaca-b916-4d38-b3fd-940fee72fba2" providerId="ADAL" clId="{4A7197A9-AEAA-46AE-B1B6-E1D5C4784944}" dt="2020-12-01T01:33:35.712" v="1494" actId="478"/>
          <ac:spMkLst>
            <pc:docMk/>
            <pc:sldMk cId="3758624205" sldId="260"/>
            <ac:spMk id="11" creationId="{1D949019-417A-4134-937B-25A62C220E37}"/>
          </ac:spMkLst>
        </pc:spChg>
        <pc:spChg chg="del">
          <ac:chgData name="Stuart MacPherson" userId="dab5aaca-b916-4d38-b3fd-940fee72fba2" providerId="ADAL" clId="{4A7197A9-AEAA-46AE-B1B6-E1D5C4784944}" dt="2020-12-01T01:33:39.284" v="1496" actId="478"/>
          <ac:spMkLst>
            <pc:docMk/>
            <pc:sldMk cId="3758624205" sldId="260"/>
            <ac:spMk id="13" creationId="{9F90595B-A35F-458E-88E8-8D47CA926CF3}"/>
          </ac:spMkLst>
        </pc:spChg>
        <pc:spChg chg="del">
          <ac:chgData name="Stuart MacPherson" userId="dab5aaca-b916-4d38-b3fd-940fee72fba2" providerId="ADAL" clId="{4A7197A9-AEAA-46AE-B1B6-E1D5C4784944}" dt="2020-12-01T01:33:37.666" v="1495" actId="478"/>
          <ac:spMkLst>
            <pc:docMk/>
            <pc:sldMk cId="3758624205" sldId="260"/>
            <ac:spMk id="15" creationId="{9EE59C5B-D521-47EA-9398-88F6FEC99D52}"/>
          </ac:spMkLst>
        </pc:spChg>
        <pc:picChg chg="add del mod">
          <ac:chgData name="Stuart MacPherson" userId="dab5aaca-b916-4d38-b3fd-940fee72fba2" providerId="ADAL" clId="{4A7197A9-AEAA-46AE-B1B6-E1D5C4784944}" dt="2020-12-01T01:35:01.597" v="1516" actId="478"/>
          <ac:picMkLst>
            <pc:docMk/>
            <pc:sldMk cId="3758624205" sldId="260"/>
            <ac:picMk id="1026" creationId="{830D4816-67E1-4BDE-883A-9DB90760AF9A}"/>
          </ac:picMkLst>
        </pc:picChg>
        <pc:picChg chg="add del mod">
          <ac:chgData name="Stuart MacPherson" userId="dab5aaca-b916-4d38-b3fd-940fee72fba2" providerId="ADAL" clId="{4A7197A9-AEAA-46AE-B1B6-E1D5C4784944}" dt="2020-12-01T01:38:00.832" v="1557" actId="478"/>
          <ac:picMkLst>
            <pc:docMk/>
            <pc:sldMk cId="3758624205" sldId="260"/>
            <ac:picMk id="1028" creationId="{BB816DF3-80A1-4970-9B07-255C0F6C1AC9}"/>
          </ac:picMkLst>
        </pc:picChg>
        <pc:picChg chg="add del mod">
          <ac:chgData name="Stuart MacPherson" userId="dab5aaca-b916-4d38-b3fd-940fee72fba2" providerId="ADAL" clId="{4A7197A9-AEAA-46AE-B1B6-E1D5C4784944}" dt="2020-12-01T01:40:17.761" v="1591" actId="478"/>
          <ac:picMkLst>
            <pc:docMk/>
            <pc:sldMk cId="3758624205" sldId="260"/>
            <ac:picMk id="1030" creationId="{E321C163-E2B6-458E-94FC-525A72B3B44A}"/>
          </ac:picMkLst>
        </pc:picChg>
        <pc:picChg chg="add del mod">
          <ac:chgData name="Stuart MacPherson" userId="dab5aaca-b916-4d38-b3fd-940fee72fba2" providerId="ADAL" clId="{4A7197A9-AEAA-46AE-B1B6-E1D5C4784944}" dt="2020-12-01T01:41:37.384" v="1611" actId="478"/>
          <ac:picMkLst>
            <pc:docMk/>
            <pc:sldMk cId="3758624205" sldId="260"/>
            <ac:picMk id="1032" creationId="{C5741AFB-34A2-4A8E-BA9C-81F6989D74A6}"/>
          </ac:picMkLst>
        </pc:picChg>
        <pc:picChg chg="add del mod">
          <ac:chgData name="Stuart MacPherson" userId="dab5aaca-b916-4d38-b3fd-940fee72fba2" providerId="ADAL" clId="{4A7197A9-AEAA-46AE-B1B6-E1D5C4784944}" dt="2020-12-01T01:44:12.194" v="1631" actId="478"/>
          <ac:picMkLst>
            <pc:docMk/>
            <pc:sldMk cId="3758624205" sldId="260"/>
            <ac:picMk id="1034" creationId="{C8116856-C712-47BB-A52E-545B36BAA1C1}"/>
          </ac:picMkLst>
        </pc:picChg>
      </pc:sldChg>
      <pc:sldChg chg="addSp delSp modSp add mod ord">
        <pc:chgData name="Stuart MacPherson" userId="dab5aaca-b916-4d38-b3fd-940fee72fba2" providerId="ADAL" clId="{4A7197A9-AEAA-46AE-B1B6-E1D5C4784944}" dt="2020-12-01T21:49:13.782" v="1939" actId="1037"/>
        <pc:sldMkLst>
          <pc:docMk/>
          <pc:sldMk cId="2403432640" sldId="261"/>
        </pc:sldMkLst>
        <pc:spChg chg="add mod">
          <ac:chgData name="Stuart MacPherson" userId="dab5aaca-b916-4d38-b3fd-940fee72fba2" providerId="ADAL" clId="{4A7197A9-AEAA-46AE-B1B6-E1D5C4784944}" dt="2020-12-01T21:43:31.104" v="1775" actId="1076"/>
          <ac:spMkLst>
            <pc:docMk/>
            <pc:sldMk cId="2403432640" sldId="261"/>
            <ac:spMk id="2" creationId="{049291EB-3488-4062-AE27-FD2BCD6214A5}"/>
          </ac:spMkLst>
        </pc:spChg>
        <pc:spChg chg="add mod">
          <ac:chgData name="Stuart MacPherson" userId="dab5aaca-b916-4d38-b3fd-940fee72fba2" providerId="ADAL" clId="{4A7197A9-AEAA-46AE-B1B6-E1D5C4784944}" dt="2020-12-01T21:43:41.901" v="1776" actId="1076"/>
          <ac:spMkLst>
            <pc:docMk/>
            <pc:sldMk cId="2403432640" sldId="261"/>
            <ac:spMk id="3" creationId="{CDA30204-6101-41F2-AB58-5AE5BB3B1973}"/>
          </ac:spMkLst>
        </pc:spChg>
        <pc:spChg chg="del mod">
          <ac:chgData name="Stuart MacPherson" userId="dab5aaca-b916-4d38-b3fd-940fee72fba2" providerId="ADAL" clId="{4A7197A9-AEAA-46AE-B1B6-E1D5C4784944}" dt="2020-12-01T21:41:30.510" v="1735" actId="478"/>
          <ac:spMkLst>
            <pc:docMk/>
            <pc:sldMk cId="2403432640" sldId="261"/>
            <ac:spMk id="5" creationId="{FBA7CDA0-CDD0-47A4-A686-CB7604DED60D}"/>
          </ac:spMkLst>
        </pc:spChg>
        <pc:spChg chg="del mod">
          <ac:chgData name="Stuart MacPherson" userId="dab5aaca-b916-4d38-b3fd-940fee72fba2" providerId="ADAL" clId="{4A7197A9-AEAA-46AE-B1B6-E1D5C4784944}" dt="2020-12-01T21:41:32.813" v="1737" actId="478"/>
          <ac:spMkLst>
            <pc:docMk/>
            <pc:sldMk cId="2403432640" sldId="261"/>
            <ac:spMk id="6" creationId="{AE2EF250-C3E8-410A-A359-3735549FBB81}"/>
          </ac:spMkLst>
        </pc:spChg>
        <pc:spChg chg="add mod">
          <ac:chgData name="Stuart MacPherson" userId="dab5aaca-b916-4d38-b3fd-940fee72fba2" providerId="ADAL" clId="{4A7197A9-AEAA-46AE-B1B6-E1D5C4784944}" dt="2020-12-01T21:43:41.901" v="1776" actId="1076"/>
          <ac:spMkLst>
            <pc:docMk/>
            <pc:sldMk cId="2403432640" sldId="261"/>
            <ac:spMk id="7" creationId="{950648DA-5609-4B1F-B2B1-E1430EC80B23}"/>
          </ac:spMkLst>
        </pc:spChg>
        <pc:spChg chg="add mod">
          <ac:chgData name="Stuart MacPherson" userId="dab5aaca-b916-4d38-b3fd-940fee72fba2" providerId="ADAL" clId="{4A7197A9-AEAA-46AE-B1B6-E1D5C4784944}" dt="2020-12-01T21:44:08.046" v="1799" actId="1035"/>
          <ac:spMkLst>
            <pc:docMk/>
            <pc:sldMk cId="2403432640" sldId="261"/>
            <ac:spMk id="8" creationId="{80D46771-86BC-4F3B-A7DA-ACC202D428DC}"/>
          </ac:spMkLst>
        </pc:spChg>
        <pc:spChg chg="add mod">
          <ac:chgData name="Stuart MacPherson" userId="dab5aaca-b916-4d38-b3fd-940fee72fba2" providerId="ADAL" clId="{4A7197A9-AEAA-46AE-B1B6-E1D5C4784944}" dt="2020-12-01T21:44:36.124" v="1801" actId="208"/>
          <ac:spMkLst>
            <pc:docMk/>
            <pc:sldMk cId="2403432640" sldId="261"/>
            <ac:spMk id="9" creationId="{FEDF2318-EE78-47D7-997F-BD930954B034}"/>
          </ac:spMkLst>
        </pc:spChg>
        <pc:spChg chg="add mod">
          <ac:chgData name="Stuart MacPherson" userId="dab5aaca-b916-4d38-b3fd-940fee72fba2" providerId="ADAL" clId="{4A7197A9-AEAA-46AE-B1B6-E1D5C4784944}" dt="2020-12-01T21:45:14.037" v="1819" actId="207"/>
          <ac:spMkLst>
            <pc:docMk/>
            <pc:sldMk cId="2403432640" sldId="261"/>
            <ac:spMk id="10" creationId="{3EB426C6-3115-44C4-81F3-B5C2AA585F98}"/>
          </ac:spMkLst>
        </pc:spChg>
        <pc:spChg chg="add mod">
          <ac:chgData name="Stuart MacPherson" userId="dab5aaca-b916-4d38-b3fd-940fee72fba2" providerId="ADAL" clId="{4A7197A9-AEAA-46AE-B1B6-E1D5C4784944}" dt="2020-12-01T21:45:31.251" v="1836" actId="20577"/>
          <ac:spMkLst>
            <pc:docMk/>
            <pc:sldMk cId="2403432640" sldId="261"/>
            <ac:spMk id="11" creationId="{FD8C640D-83C8-4D92-B317-131E1A934348}"/>
          </ac:spMkLst>
        </pc:spChg>
        <pc:spChg chg="add mod">
          <ac:chgData name="Stuart MacPherson" userId="dab5aaca-b916-4d38-b3fd-940fee72fba2" providerId="ADAL" clId="{4A7197A9-AEAA-46AE-B1B6-E1D5C4784944}" dt="2020-12-01T21:47:34.174" v="1908" actId="1038"/>
          <ac:spMkLst>
            <pc:docMk/>
            <pc:sldMk cId="2403432640" sldId="261"/>
            <ac:spMk id="12" creationId="{4D11E8DF-0598-4C99-A8C4-534FCD54C751}"/>
          </ac:spMkLst>
        </pc:spChg>
        <pc:spChg chg="add mod">
          <ac:chgData name="Stuart MacPherson" userId="dab5aaca-b916-4d38-b3fd-940fee72fba2" providerId="ADAL" clId="{4A7197A9-AEAA-46AE-B1B6-E1D5C4784944}" dt="2020-12-01T21:47:34.174" v="1908" actId="1038"/>
          <ac:spMkLst>
            <pc:docMk/>
            <pc:sldMk cId="2403432640" sldId="261"/>
            <ac:spMk id="13" creationId="{4B6BDF57-7498-4019-9FE1-B61B67E0CE6E}"/>
          </ac:spMkLst>
        </pc:spChg>
        <pc:spChg chg="add mod">
          <ac:chgData name="Stuart MacPherson" userId="dab5aaca-b916-4d38-b3fd-940fee72fba2" providerId="ADAL" clId="{4A7197A9-AEAA-46AE-B1B6-E1D5C4784944}" dt="2020-12-01T21:47:34.174" v="1908" actId="1038"/>
          <ac:spMkLst>
            <pc:docMk/>
            <pc:sldMk cId="2403432640" sldId="261"/>
            <ac:spMk id="14" creationId="{B75F13BF-C382-4EAC-AD1A-327E6FBD1F47}"/>
          </ac:spMkLst>
        </pc:spChg>
        <pc:spChg chg="add del mod">
          <ac:chgData name="Stuart MacPherson" userId="dab5aaca-b916-4d38-b3fd-940fee72fba2" providerId="ADAL" clId="{4A7197A9-AEAA-46AE-B1B6-E1D5C4784944}" dt="2020-12-01T21:47:02.911" v="1877"/>
          <ac:spMkLst>
            <pc:docMk/>
            <pc:sldMk cId="2403432640" sldId="261"/>
            <ac:spMk id="15" creationId="{733F6BCF-0095-4FA8-B954-B70298109523}"/>
          </ac:spMkLst>
        </pc:spChg>
        <pc:spChg chg="add del mod">
          <ac:chgData name="Stuart MacPherson" userId="dab5aaca-b916-4d38-b3fd-940fee72fba2" providerId="ADAL" clId="{4A7197A9-AEAA-46AE-B1B6-E1D5C4784944}" dt="2020-12-01T21:47:02.911" v="1877"/>
          <ac:spMkLst>
            <pc:docMk/>
            <pc:sldMk cId="2403432640" sldId="261"/>
            <ac:spMk id="16" creationId="{D02E30EE-A336-48E6-AD71-5477E0050F31}"/>
          </ac:spMkLst>
        </pc:spChg>
        <pc:spChg chg="add mod">
          <ac:chgData name="Stuart MacPherson" userId="dab5aaca-b916-4d38-b3fd-940fee72fba2" providerId="ADAL" clId="{4A7197A9-AEAA-46AE-B1B6-E1D5C4784944}" dt="2020-12-01T21:47:23.638" v="1882" actId="688"/>
          <ac:spMkLst>
            <pc:docMk/>
            <pc:sldMk cId="2403432640" sldId="261"/>
            <ac:spMk id="17" creationId="{47DFFDE6-4EBC-45CE-95AE-AEA72E22C4E9}"/>
          </ac:spMkLst>
        </pc:spChg>
        <pc:spChg chg="add mod">
          <ac:chgData name="Stuart MacPherson" userId="dab5aaca-b916-4d38-b3fd-940fee72fba2" providerId="ADAL" clId="{4A7197A9-AEAA-46AE-B1B6-E1D5C4784944}" dt="2020-12-01T21:48:25.767" v="1912" actId="207"/>
          <ac:spMkLst>
            <pc:docMk/>
            <pc:sldMk cId="2403432640" sldId="261"/>
            <ac:spMk id="18" creationId="{9443F26E-4C9E-4B29-BC91-81E98FCCCCD9}"/>
          </ac:spMkLst>
        </pc:spChg>
        <pc:spChg chg="add mod">
          <ac:chgData name="Stuart MacPherson" userId="dab5aaca-b916-4d38-b3fd-940fee72fba2" providerId="ADAL" clId="{4A7197A9-AEAA-46AE-B1B6-E1D5C4784944}" dt="2020-12-01T21:49:13.782" v="1939" actId="1037"/>
          <ac:spMkLst>
            <pc:docMk/>
            <pc:sldMk cId="2403432640" sldId="261"/>
            <ac:spMk id="19" creationId="{E36DDC29-06D7-492E-8DF5-27DD8AA99442}"/>
          </ac:spMkLst>
        </pc:spChg>
      </pc:sldChg>
      <pc:sldChg chg="addSp delSp modSp add mod">
        <pc:chgData name="Stuart MacPherson" userId="dab5aaca-b916-4d38-b3fd-940fee72fba2" providerId="ADAL" clId="{4A7197A9-AEAA-46AE-B1B6-E1D5C4784944}" dt="2020-12-01T23:17:34.355" v="2889" actId="1038"/>
        <pc:sldMkLst>
          <pc:docMk/>
          <pc:sldMk cId="606423072" sldId="262"/>
        </pc:sldMkLst>
        <pc:spChg chg="add del mod">
          <ac:chgData name="Stuart MacPherson" userId="dab5aaca-b916-4d38-b3fd-940fee72fba2" providerId="ADAL" clId="{4A7197A9-AEAA-46AE-B1B6-E1D5C4784944}" dt="2020-12-01T23:16:56.109" v="2870" actId="478"/>
          <ac:spMkLst>
            <pc:docMk/>
            <pc:sldMk cId="606423072" sldId="262"/>
            <ac:spMk id="2" creationId="{318453BD-9FAB-4224-BF5D-1B925F8C8BBE}"/>
          </ac:spMkLst>
        </pc:spChg>
        <pc:picChg chg="add mod">
          <ac:chgData name="Stuart MacPherson" userId="dab5aaca-b916-4d38-b3fd-940fee72fba2" providerId="ADAL" clId="{4A7197A9-AEAA-46AE-B1B6-E1D5C4784944}" dt="2020-12-01T23:17:34.355" v="2889" actId="1038"/>
          <ac:picMkLst>
            <pc:docMk/>
            <pc:sldMk cId="606423072" sldId="262"/>
            <ac:picMk id="3074" creationId="{A45FC97B-8CB1-480C-80EB-0022034DBDA2}"/>
          </ac:picMkLst>
        </pc:picChg>
      </pc:sldChg>
      <pc:sldChg chg="addSp modSp add mod">
        <pc:chgData name="Stuart MacPherson" userId="dab5aaca-b916-4d38-b3fd-940fee72fba2" providerId="ADAL" clId="{4A7197A9-AEAA-46AE-B1B6-E1D5C4784944}" dt="2020-12-01T23:14:29.821" v="2868" actId="1076"/>
        <pc:sldMkLst>
          <pc:docMk/>
          <pc:sldMk cId="1298098600" sldId="263"/>
        </pc:sldMkLst>
        <pc:spChg chg="mod">
          <ac:chgData name="Stuart MacPherson" userId="dab5aaca-b916-4d38-b3fd-940fee72fba2" providerId="ADAL" clId="{4A7197A9-AEAA-46AE-B1B6-E1D5C4784944}" dt="2020-12-01T23:01:57.816" v="2601" actId="1076"/>
          <ac:spMkLst>
            <pc:docMk/>
            <pc:sldMk cId="1298098600" sldId="263"/>
            <ac:spMk id="10" creationId="{3EB426C6-3115-44C4-81F3-B5C2AA585F98}"/>
          </ac:spMkLst>
        </pc:spChg>
        <pc:spChg chg="add mod">
          <ac:chgData name="Stuart MacPherson" userId="dab5aaca-b916-4d38-b3fd-940fee72fba2" providerId="ADAL" clId="{4A7197A9-AEAA-46AE-B1B6-E1D5C4784944}" dt="2020-12-01T22:59:46.725" v="2507" actId="1076"/>
          <ac:spMkLst>
            <pc:docMk/>
            <pc:sldMk cId="1298098600" sldId="263"/>
            <ac:spMk id="15" creationId="{B8AD7D3F-1342-4298-97D2-B57320621A02}"/>
          </ac:spMkLst>
        </pc:spChg>
        <pc:spChg chg="add mod">
          <ac:chgData name="Stuart MacPherson" userId="dab5aaca-b916-4d38-b3fd-940fee72fba2" providerId="ADAL" clId="{4A7197A9-AEAA-46AE-B1B6-E1D5C4784944}" dt="2020-12-01T23:01:06.492" v="2524" actId="1076"/>
          <ac:spMkLst>
            <pc:docMk/>
            <pc:sldMk cId="1298098600" sldId="263"/>
            <ac:spMk id="16" creationId="{BD992811-0BBE-4519-B2D2-1E40AB2A5748}"/>
          </ac:spMkLst>
        </pc:spChg>
        <pc:spChg chg="add mod">
          <ac:chgData name="Stuart MacPherson" userId="dab5aaca-b916-4d38-b3fd-940fee72fba2" providerId="ADAL" clId="{4A7197A9-AEAA-46AE-B1B6-E1D5C4784944}" dt="2020-12-01T23:01:27.483" v="2556" actId="1076"/>
          <ac:spMkLst>
            <pc:docMk/>
            <pc:sldMk cId="1298098600" sldId="263"/>
            <ac:spMk id="20" creationId="{84E8F4AB-8CF7-4CCC-8907-AD8BF02A1CF4}"/>
          </ac:spMkLst>
        </pc:spChg>
        <pc:spChg chg="add mod">
          <ac:chgData name="Stuart MacPherson" userId="dab5aaca-b916-4d38-b3fd-940fee72fba2" providerId="ADAL" clId="{4A7197A9-AEAA-46AE-B1B6-E1D5C4784944}" dt="2020-12-01T23:12:50.462" v="2801" actId="1037"/>
          <ac:spMkLst>
            <pc:docMk/>
            <pc:sldMk cId="1298098600" sldId="263"/>
            <ac:spMk id="21" creationId="{C3B706FC-4E71-4CEB-9ED9-368CE779C5F7}"/>
          </ac:spMkLst>
        </pc:spChg>
        <pc:spChg chg="add mod">
          <ac:chgData name="Stuart MacPherson" userId="dab5aaca-b916-4d38-b3fd-940fee72fba2" providerId="ADAL" clId="{4A7197A9-AEAA-46AE-B1B6-E1D5C4784944}" dt="2020-12-01T23:01:44.630" v="2586" actId="1076"/>
          <ac:spMkLst>
            <pc:docMk/>
            <pc:sldMk cId="1298098600" sldId="263"/>
            <ac:spMk id="22" creationId="{E57C9341-BC0C-4F8D-ABB8-BD67A8875C51}"/>
          </ac:spMkLst>
        </pc:spChg>
        <pc:spChg chg="add mod">
          <ac:chgData name="Stuart MacPherson" userId="dab5aaca-b916-4d38-b3fd-940fee72fba2" providerId="ADAL" clId="{4A7197A9-AEAA-46AE-B1B6-E1D5C4784944}" dt="2020-12-01T23:02:01.615" v="2602" actId="1076"/>
          <ac:spMkLst>
            <pc:docMk/>
            <pc:sldMk cId="1298098600" sldId="263"/>
            <ac:spMk id="23" creationId="{670420BB-5374-4E37-BAC5-57A709C6ABF0}"/>
          </ac:spMkLst>
        </pc:spChg>
        <pc:spChg chg="add mod">
          <ac:chgData name="Stuart MacPherson" userId="dab5aaca-b916-4d38-b3fd-940fee72fba2" providerId="ADAL" clId="{4A7197A9-AEAA-46AE-B1B6-E1D5C4784944}" dt="2020-12-01T23:03:15.373" v="2618" actId="20577"/>
          <ac:spMkLst>
            <pc:docMk/>
            <pc:sldMk cId="1298098600" sldId="263"/>
            <ac:spMk id="24" creationId="{AE293DE1-189F-428A-900D-00B7F2D24BC6}"/>
          </ac:spMkLst>
        </pc:spChg>
        <pc:spChg chg="add mod">
          <ac:chgData name="Stuart MacPherson" userId="dab5aaca-b916-4d38-b3fd-940fee72fba2" providerId="ADAL" clId="{4A7197A9-AEAA-46AE-B1B6-E1D5C4784944}" dt="2020-12-01T23:03:31.557" v="2641" actId="20577"/>
          <ac:spMkLst>
            <pc:docMk/>
            <pc:sldMk cId="1298098600" sldId="263"/>
            <ac:spMk id="25" creationId="{A58368EF-2C92-484C-9A53-BC71CEFA5EE0}"/>
          </ac:spMkLst>
        </pc:spChg>
        <pc:spChg chg="add mod">
          <ac:chgData name="Stuart MacPherson" userId="dab5aaca-b916-4d38-b3fd-940fee72fba2" providerId="ADAL" clId="{4A7197A9-AEAA-46AE-B1B6-E1D5C4784944}" dt="2020-12-01T23:07:59.430" v="2665" actId="1076"/>
          <ac:spMkLst>
            <pc:docMk/>
            <pc:sldMk cId="1298098600" sldId="263"/>
            <ac:spMk id="26" creationId="{DF468C16-675F-4219-99BA-EAB53B79B39A}"/>
          </ac:spMkLst>
        </pc:spChg>
        <pc:spChg chg="add mod">
          <ac:chgData name="Stuart MacPherson" userId="dab5aaca-b916-4d38-b3fd-940fee72fba2" providerId="ADAL" clId="{4A7197A9-AEAA-46AE-B1B6-E1D5C4784944}" dt="2020-12-01T23:10:04.770" v="2674" actId="20577"/>
          <ac:spMkLst>
            <pc:docMk/>
            <pc:sldMk cId="1298098600" sldId="263"/>
            <ac:spMk id="27" creationId="{C445FC54-9496-4178-A771-25CF37A25197}"/>
          </ac:spMkLst>
        </pc:spChg>
        <pc:spChg chg="add mod">
          <ac:chgData name="Stuart MacPherson" userId="dab5aaca-b916-4d38-b3fd-940fee72fba2" providerId="ADAL" clId="{4A7197A9-AEAA-46AE-B1B6-E1D5C4784944}" dt="2020-12-01T23:10:12.774" v="2681" actId="20577"/>
          <ac:spMkLst>
            <pc:docMk/>
            <pc:sldMk cId="1298098600" sldId="263"/>
            <ac:spMk id="28" creationId="{9C7E5F9C-B01A-4C0C-AE8D-27F6946D3568}"/>
          </ac:spMkLst>
        </pc:spChg>
        <pc:spChg chg="add mod">
          <ac:chgData name="Stuart MacPherson" userId="dab5aaca-b916-4d38-b3fd-940fee72fba2" providerId="ADAL" clId="{4A7197A9-AEAA-46AE-B1B6-E1D5C4784944}" dt="2020-12-01T23:10:41.896" v="2700" actId="1076"/>
          <ac:spMkLst>
            <pc:docMk/>
            <pc:sldMk cId="1298098600" sldId="263"/>
            <ac:spMk id="29" creationId="{8C11A4AB-8A38-4FEB-86D6-784BE93E3C56}"/>
          </ac:spMkLst>
        </pc:spChg>
        <pc:spChg chg="add mod">
          <ac:chgData name="Stuart MacPherson" userId="dab5aaca-b916-4d38-b3fd-940fee72fba2" providerId="ADAL" clId="{4A7197A9-AEAA-46AE-B1B6-E1D5C4784944}" dt="2020-12-01T23:11:24.114" v="2739" actId="1037"/>
          <ac:spMkLst>
            <pc:docMk/>
            <pc:sldMk cId="1298098600" sldId="263"/>
            <ac:spMk id="30" creationId="{9E0B3803-27E9-4D40-803C-7A69C8EBB58E}"/>
          </ac:spMkLst>
        </pc:spChg>
        <pc:spChg chg="add mod">
          <ac:chgData name="Stuart MacPherson" userId="dab5aaca-b916-4d38-b3fd-940fee72fba2" providerId="ADAL" clId="{4A7197A9-AEAA-46AE-B1B6-E1D5C4784944}" dt="2020-12-01T23:11:13.552" v="2719" actId="20577"/>
          <ac:spMkLst>
            <pc:docMk/>
            <pc:sldMk cId="1298098600" sldId="263"/>
            <ac:spMk id="31" creationId="{0E65E3DE-1F04-410F-B5C4-8E826356208A}"/>
          </ac:spMkLst>
        </pc:spChg>
        <pc:spChg chg="add mod">
          <ac:chgData name="Stuart MacPherson" userId="dab5aaca-b916-4d38-b3fd-940fee72fba2" providerId="ADAL" clId="{4A7197A9-AEAA-46AE-B1B6-E1D5C4784944}" dt="2020-12-01T23:12:00.193" v="2749" actId="20577"/>
          <ac:spMkLst>
            <pc:docMk/>
            <pc:sldMk cId="1298098600" sldId="263"/>
            <ac:spMk id="32" creationId="{FEB1107F-3191-4667-921F-4829B7B63334}"/>
          </ac:spMkLst>
        </pc:spChg>
        <pc:spChg chg="add mod">
          <ac:chgData name="Stuart MacPherson" userId="dab5aaca-b916-4d38-b3fd-940fee72fba2" providerId="ADAL" clId="{4A7197A9-AEAA-46AE-B1B6-E1D5C4784944}" dt="2020-12-01T23:12:46.016" v="2791" actId="1076"/>
          <ac:spMkLst>
            <pc:docMk/>
            <pc:sldMk cId="1298098600" sldId="263"/>
            <ac:spMk id="33" creationId="{EF2C06CB-31C9-4BC5-B832-51CA34F59E21}"/>
          </ac:spMkLst>
        </pc:spChg>
        <pc:spChg chg="add mod">
          <ac:chgData name="Stuart MacPherson" userId="dab5aaca-b916-4d38-b3fd-940fee72fba2" providerId="ADAL" clId="{4A7197A9-AEAA-46AE-B1B6-E1D5C4784944}" dt="2020-12-01T23:14:27.674" v="2867" actId="1076"/>
          <ac:spMkLst>
            <pc:docMk/>
            <pc:sldMk cId="1298098600" sldId="263"/>
            <ac:spMk id="34" creationId="{6472B06F-5C65-4DA5-B881-0FA5B9A149C4}"/>
          </ac:spMkLst>
        </pc:spChg>
        <pc:spChg chg="add mod">
          <ac:chgData name="Stuart MacPherson" userId="dab5aaca-b916-4d38-b3fd-940fee72fba2" providerId="ADAL" clId="{4A7197A9-AEAA-46AE-B1B6-E1D5C4784944}" dt="2020-12-01T23:14:25.027" v="2866" actId="1076"/>
          <ac:spMkLst>
            <pc:docMk/>
            <pc:sldMk cId="1298098600" sldId="263"/>
            <ac:spMk id="35" creationId="{A728F9CF-EACB-43B1-86F6-A7EBC99162A9}"/>
          </ac:spMkLst>
        </pc:spChg>
        <pc:spChg chg="add mod">
          <ac:chgData name="Stuart MacPherson" userId="dab5aaca-b916-4d38-b3fd-940fee72fba2" providerId="ADAL" clId="{4A7197A9-AEAA-46AE-B1B6-E1D5C4784944}" dt="2020-12-01T23:14:29.821" v="2868" actId="1076"/>
          <ac:spMkLst>
            <pc:docMk/>
            <pc:sldMk cId="1298098600" sldId="263"/>
            <ac:spMk id="36" creationId="{92C4932C-9F00-4AE0-B9E9-7AF3041B2B86}"/>
          </ac:spMkLst>
        </pc:spChg>
      </pc:sldChg>
      <pc:sldChg chg="add">
        <pc:chgData name="Stuart MacPherson" userId="dab5aaca-b916-4d38-b3fd-940fee72fba2" providerId="ADAL" clId="{4A7197A9-AEAA-46AE-B1B6-E1D5C4784944}" dt="2020-12-01T23:16:51.560" v="2869"/>
        <pc:sldMkLst>
          <pc:docMk/>
          <pc:sldMk cId="685080362" sldId="264"/>
        </pc:sldMkLst>
      </pc:sldChg>
      <pc:sldChg chg="addSp delSp add">
        <pc:chgData name="Stuart MacPherson" userId="dab5aaca-b916-4d38-b3fd-940fee72fba2" providerId="ADAL" clId="{4A7197A9-AEAA-46AE-B1B6-E1D5C4784944}" dt="2020-12-01T23:19:11.142" v="2892"/>
        <pc:sldMkLst>
          <pc:docMk/>
          <pc:sldMk cId="737396026" sldId="265"/>
        </pc:sldMkLst>
        <pc:picChg chg="del">
          <ac:chgData name="Stuart MacPherson" userId="dab5aaca-b916-4d38-b3fd-940fee72fba2" providerId="ADAL" clId="{4A7197A9-AEAA-46AE-B1B6-E1D5C4784944}" dt="2020-12-01T23:19:08.157" v="2891" actId="478"/>
          <ac:picMkLst>
            <pc:docMk/>
            <pc:sldMk cId="737396026" sldId="265"/>
            <ac:picMk id="3074" creationId="{A45FC97B-8CB1-480C-80EB-0022034DBDA2}"/>
          </ac:picMkLst>
        </pc:picChg>
        <pc:picChg chg="add">
          <ac:chgData name="Stuart MacPherson" userId="dab5aaca-b916-4d38-b3fd-940fee72fba2" providerId="ADAL" clId="{4A7197A9-AEAA-46AE-B1B6-E1D5C4784944}" dt="2020-12-01T23:19:11.142" v="2892"/>
          <ac:picMkLst>
            <pc:docMk/>
            <pc:sldMk cId="737396026" sldId="265"/>
            <ac:picMk id="4098" creationId="{8613530D-233B-423E-B23F-D8C1D89D2DEE}"/>
          </ac:picMkLst>
        </pc:picChg>
      </pc:sldChg>
      <pc:sldChg chg="addSp delSp modSp add mod setBg">
        <pc:chgData name="Stuart MacPherson" userId="dab5aaca-b916-4d38-b3fd-940fee72fba2" providerId="ADAL" clId="{4A7197A9-AEAA-46AE-B1B6-E1D5C4784944}" dt="2020-12-02T00:25:27.817" v="4439" actId="1035"/>
        <pc:sldMkLst>
          <pc:docMk/>
          <pc:sldMk cId="937098955" sldId="266"/>
        </pc:sldMkLst>
        <pc:spChg chg="add del mod">
          <ac:chgData name="Stuart MacPherson" userId="dab5aaca-b916-4d38-b3fd-940fee72fba2" providerId="ADAL" clId="{4A7197A9-AEAA-46AE-B1B6-E1D5C4784944}" dt="2020-12-02T00:08:41.251" v="3579" actId="478"/>
          <ac:spMkLst>
            <pc:docMk/>
            <pc:sldMk cId="937098955" sldId="266"/>
            <ac:spMk id="2" creationId="{0245CE65-EF48-4AA2-A549-59D6ACB32B21}"/>
          </ac:spMkLst>
        </pc:spChg>
        <pc:spChg chg="del">
          <ac:chgData name="Stuart MacPherson" userId="dab5aaca-b916-4d38-b3fd-940fee72fba2" providerId="ADAL" clId="{4A7197A9-AEAA-46AE-B1B6-E1D5C4784944}" dt="2020-12-01T23:58:25.065" v="2894" actId="478"/>
          <ac:spMkLst>
            <pc:docMk/>
            <pc:sldMk cId="937098955" sldId="266"/>
            <ac:spMk id="5" creationId="{FBA7CDA0-CDD0-47A4-A686-CB7604DED60D}"/>
          </ac:spMkLst>
        </pc:spChg>
        <pc:spChg chg="del">
          <ac:chgData name="Stuart MacPherson" userId="dab5aaca-b916-4d38-b3fd-940fee72fba2" providerId="ADAL" clId="{4A7197A9-AEAA-46AE-B1B6-E1D5C4784944}" dt="2020-12-01T23:58:25.065" v="2894" actId="478"/>
          <ac:spMkLst>
            <pc:docMk/>
            <pc:sldMk cId="937098955" sldId="266"/>
            <ac:spMk id="6" creationId="{AE2EF250-C3E8-410A-A359-3735549FBB81}"/>
          </ac:spMkLst>
        </pc:spChg>
        <pc:spChg chg="del">
          <ac:chgData name="Stuart MacPherson" userId="dab5aaca-b916-4d38-b3fd-940fee72fba2" providerId="ADAL" clId="{4A7197A9-AEAA-46AE-B1B6-E1D5C4784944}" dt="2020-12-01T23:58:25.065" v="2894" actId="478"/>
          <ac:spMkLst>
            <pc:docMk/>
            <pc:sldMk cId="937098955" sldId="266"/>
            <ac:spMk id="7" creationId="{025A71CF-0633-4941-9F70-04ADA3485F5D}"/>
          </ac:spMkLst>
        </pc:spChg>
        <pc:spChg chg="del">
          <ac:chgData name="Stuart MacPherson" userId="dab5aaca-b916-4d38-b3fd-940fee72fba2" providerId="ADAL" clId="{4A7197A9-AEAA-46AE-B1B6-E1D5C4784944}" dt="2020-12-01T23:58:25.065" v="2894" actId="478"/>
          <ac:spMkLst>
            <pc:docMk/>
            <pc:sldMk cId="937098955" sldId="266"/>
            <ac:spMk id="8" creationId="{64F8BAC9-5C17-46BE-BFD7-522187CBB1B5}"/>
          </ac:spMkLst>
        </pc:spChg>
        <pc:spChg chg="del">
          <ac:chgData name="Stuart MacPherson" userId="dab5aaca-b916-4d38-b3fd-940fee72fba2" providerId="ADAL" clId="{4A7197A9-AEAA-46AE-B1B6-E1D5C4784944}" dt="2020-12-01T23:58:25.065" v="2894" actId="478"/>
          <ac:spMkLst>
            <pc:docMk/>
            <pc:sldMk cId="937098955" sldId="266"/>
            <ac:spMk id="9" creationId="{51F1C6BF-814E-4551-998C-FA07AD95A0A3}"/>
          </ac:spMkLst>
        </pc:spChg>
        <pc:spChg chg="add del">
          <ac:chgData name="Stuart MacPherson" userId="dab5aaca-b916-4d38-b3fd-940fee72fba2" providerId="ADAL" clId="{4A7197A9-AEAA-46AE-B1B6-E1D5C4784944}" dt="2020-12-02T00:09:35.185" v="3583" actId="478"/>
          <ac:spMkLst>
            <pc:docMk/>
            <pc:sldMk cId="937098955" sldId="266"/>
            <ac:spMk id="10" creationId="{CBE3E2A6-981A-4A9C-B2D0-7D20CB054D27}"/>
          </ac:spMkLst>
        </pc:spChg>
        <pc:spChg chg="del">
          <ac:chgData name="Stuart MacPherson" userId="dab5aaca-b916-4d38-b3fd-940fee72fba2" providerId="ADAL" clId="{4A7197A9-AEAA-46AE-B1B6-E1D5C4784944}" dt="2020-12-01T23:58:25.065" v="2894" actId="478"/>
          <ac:spMkLst>
            <pc:docMk/>
            <pc:sldMk cId="937098955" sldId="266"/>
            <ac:spMk id="11" creationId="{1D949019-417A-4134-937B-25A62C220E37}"/>
          </ac:spMkLst>
        </pc:spChg>
        <pc:spChg chg="add mod">
          <ac:chgData name="Stuart MacPherson" userId="dab5aaca-b916-4d38-b3fd-940fee72fba2" providerId="ADAL" clId="{4A7197A9-AEAA-46AE-B1B6-E1D5C4784944}" dt="2020-12-02T00:11:32.562" v="3609" actId="14100"/>
          <ac:spMkLst>
            <pc:docMk/>
            <pc:sldMk cId="937098955" sldId="266"/>
            <ac:spMk id="12" creationId="{DC39804D-16B7-40CA-A5A2-90F2148055D9}"/>
          </ac:spMkLst>
        </pc:spChg>
        <pc:spChg chg="del">
          <ac:chgData name="Stuart MacPherson" userId="dab5aaca-b916-4d38-b3fd-940fee72fba2" providerId="ADAL" clId="{4A7197A9-AEAA-46AE-B1B6-E1D5C4784944}" dt="2020-12-01T23:58:25.065" v="2894" actId="478"/>
          <ac:spMkLst>
            <pc:docMk/>
            <pc:sldMk cId="937098955" sldId="266"/>
            <ac:spMk id="13" creationId="{9F90595B-A35F-458E-88E8-8D47CA926CF3}"/>
          </ac:spMkLst>
        </pc:spChg>
        <pc:spChg chg="add mod">
          <ac:chgData name="Stuart MacPherson" userId="dab5aaca-b916-4d38-b3fd-940fee72fba2" providerId="ADAL" clId="{4A7197A9-AEAA-46AE-B1B6-E1D5C4784944}" dt="2020-12-02T00:12:05.440" v="3621" actId="14100"/>
          <ac:spMkLst>
            <pc:docMk/>
            <pc:sldMk cId="937098955" sldId="266"/>
            <ac:spMk id="14" creationId="{FA993D2A-E539-4EBF-B691-DA5485DA7B73}"/>
          </ac:spMkLst>
        </pc:spChg>
        <pc:spChg chg="del">
          <ac:chgData name="Stuart MacPherson" userId="dab5aaca-b916-4d38-b3fd-940fee72fba2" providerId="ADAL" clId="{4A7197A9-AEAA-46AE-B1B6-E1D5C4784944}" dt="2020-12-01T23:58:25.065" v="2894" actId="478"/>
          <ac:spMkLst>
            <pc:docMk/>
            <pc:sldMk cId="937098955" sldId="266"/>
            <ac:spMk id="15" creationId="{9EE59C5B-D521-47EA-9398-88F6FEC99D52}"/>
          </ac:spMkLst>
        </pc:spChg>
        <pc:spChg chg="add mod">
          <ac:chgData name="Stuart MacPherson" userId="dab5aaca-b916-4d38-b3fd-940fee72fba2" providerId="ADAL" clId="{4A7197A9-AEAA-46AE-B1B6-E1D5C4784944}" dt="2020-12-02T00:15:01.016" v="3706" actId="1076"/>
          <ac:spMkLst>
            <pc:docMk/>
            <pc:sldMk cId="937098955" sldId="266"/>
            <ac:spMk id="16" creationId="{111D2A4A-5AED-4F24-8E88-4EA9CFE4B2FE}"/>
          </ac:spMkLst>
        </pc:spChg>
        <pc:spChg chg="add mod">
          <ac:chgData name="Stuart MacPherson" userId="dab5aaca-b916-4d38-b3fd-940fee72fba2" providerId="ADAL" clId="{4A7197A9-AEAA-46AE-B1B6-E1D5C4784944}" dt="2020-12-02T00:15:38.589" v="3726" actId="1076"/>
          <ac:spMkLst>
            <pc:docMk/>
            <pc:sldMk cId="937098955" sldId="266"/>
            <ac:spMk id="17" creationId="{A1D4E6C8-58A2-4698-8530-BB20E73DE3BD}"/>
          </ac:spMkLst>
        </pc:spChg>
        <pc:spChg chg="add mod">
          <ac:chgData name="Stuart MacPherson" userId="dab5aaca-b916-4d38-b3fd-940fee72fba2" providerId="ADAL" clId="{4A7197A9-AEAA-46AE-B1B6-E1D5C4784944}" dt="2020-12-02T00:25:27.817" v="4439" actId="1035"/>
          <ac:spMkLst>
            <pc:docMk/>
            <pc:sldMk cId="937098955" sldId="266"/>
            <ac:spMk id="18" creationId="{10D4748A-11AF-483A-93A3-C00E3820C478}"/>
          </ac:spMkLst>
        </pc:spChg>
        <pc:spChg chg="add mod">
          <ac:chgData name="Stuart MacPherson" userId="dab5aaca-b916-4d38-b3fd-940fee72fba2" providerId="ADAL" clId="{4A7197A9-AEAA-46AE-B1B6-E1D5C4784944}" dt="2020-12-02T00:12:14.737" v="3625" actId="14100"/>
          <ac:spMkLst>
            <pc:docMk/>
            <pc:sldMk cId="937098955" sldId="266"/>
            <ac:spMk id="19" creationId="{2F354492-F751-49F6-8AA9-21F029DF5649}"/>
          </ac:spMkLst>
        </pc:spChg>
        <pc:spChg chg="add mod">
          <ac:chgData name="Stuart MacPherson" userId="dab5aaca-b916-4d38-b3fd-940fee72fba2" providerId="ADAL" clId="{4A7197A9-AEAA-46AE-B1B6-E1D5C4784944}" dt="2020-12-02T00:12:24.168" v="3628" actId="14100"/>
          <ac:spMkLst>
            <pc:docMk/>
            <pc:sldMk cId="937098955" sldId="266"/>
            <ac:spMk id="20" creationId="{7B861766-1E3A-47A0-A68E-BFC17090F423}"/>
          </ac:spMkLst>
        </pc:spChg>
        <pc:spChg chg="add mod">
          <ac:chgData name="Stuart MacPherson" userId="dab5aaca-b916-4d38-b3fd-940fee72fba2" providerId="ADAL" clId="{4A7197A9-AEAA-46AE-B1B6-E1D5C4784944}" dt="2020-12-02T00:12:34.966" v="3632" actId="1076"/>
          <ac:spMkLst>
            <pc:docMk/>
            <pc:sldMk cId="937098955" sldId="266"/>
            <ac:spMk id="21" creationId="{CC100570-183B-4000-8EB1-91D0479FCBC6}"/>
          </ac:spMkLst>
        </pc:spChg>
        <pc:spChg chg="add mod">
          <ac:chgData name="Stuart MacPherson" userId="dab5aaca-b916-4d38-b3fd-940fee72fba2" providerId="ADAL" clId="{4A7197A9-AEAA-46AE-B1B6-E1D5C4784944}" dt="2020-12-02T00:12:55.897" v="3655" actId="1037"/>
          <ac:spMkLst>
            <pc:docMk/>
            <pc:sldMk cId="937098955" sldId="266"/>
            <ac:spMk id="22" creationId="{A351AF33-25A0-488E-99F4-E9B8DC80A46B}"/>
          </ac:spMkLst>
        </pc:spChg>
        <pc:spChg chg="add mod ord">
          <ac:chgData name="Stuart MacPherson" userId="dab5aaca-b916-4d38-b3fd-940fee72fba2" providerId="ADAL" clId="{4A7197A9-AEAA-46AE-B1B6-E1D5C4784944}" dt="2020-12-02T00:13:19.772" v="3664" actId="1076"/>
          <ac:spMkLst>
            <pc:docMk/>
            <pc:sldMk cId="937098955" sldId="266"/>
            <ac:spMk id="23" creationId="{BB580EE1-1438-4EF3-95E2-54F7F236A1AE}"/>
          </ac:spMkLst>
        </pc:spChg>
        <pc:spChg chg="add mod">
          <ac:chgData name="Stuart MacPherson" userId="dab5aaca-b916-4d38-b3fd-940fee72fba2" providerId="ADAL" clId="{4A7197A9-AEAA-46AE-B1B6-E1D5C4784944}" dt="2020-12-02T00:13:44.342" v="3681" actId="1035"/>
          <ac:spMkLst>
            <pc:docMk/>
            <pc:sldMk cId="937098955" sldId="266"/>
            <ac:spMk id="24" creationId="{4F2B4F08-524D-4394-A16F-04C52526E743}"/>
          </ac:spMkLst>
        </pc:spChg>
        <pc:spChg chg="add mod ord">
          <ac:chgData name="Stuart MacPherson" userId="dab5aaca-b916-4d38-b3fd-940fee72fba2" providerId="ADAL" clId="{4A7197A9-AEAA-46AE-B1B6-E1D5C4784944}" dt="2020-12-02T00:14:10.013" v="3693" actId="1076"/>
          <ac:spMkLst>
            <pc:docMk/>
            <pc:sldMk cId="937098955" sldId="266"/>
            <ac:spMk id="25" creationId="{213CECFF-7C4A-433D-B0D2-EFB43ACC8DB7}"/>
          </ac:spMkLst>
        </pc:spChg>
        <pc:spChg chg="add mod">
          <ac:chgData name="Stuart MacPherson" userId="dab5aaca-b916-4d38-b3fd-940fee72fba2" providerId="ADAL" clId="{4A7197A9-AEAA-46AE-B1B6-E1D5C4784944}" dt="2020-12-02T00:14:19.592" v="3695" actId="1076"/>
          <ac:spMkLst>
            <pc:docMk/>
            <pc:sldMk cId="937098955" sldId="266"/>
            <ac:spMk id="26" creationId="{03E8B021-EFD3-4F25-BF00-1F2B4B00DCD4}"/>
          </ac:spMkLst>
        </pc:spChg>
        <pc:spChg chg="add mod ord">
          <ac:chgData name="Stuart MacPherson" userId="dab5aaca-b916-4d38-b3fd-940fee72fba2" providerId="ADAL" clId="{4A7197A9-AEAA-46AE-B1B6-E1D5C4784944}" dt="2020-12-02T00:14:34.111" v="3702" actId="1038"/>
          <ac:spMkLst>
            <pc:docMk/>
            <pc:sldMk cId="937098955" sldId="266"/>
            <ac:spMk id="27" creationId="{2B91C466-C383-4A5B-8833-360780DDC9F9}"/>
          </ac:spMkLst>
        </pc:spChg>
        <pc:spChg chg="add mod">
          <ac:chgData name="Stuart MacPherson" userId="dab5aaca-b916-4d38-b3fd-940fee72fba2" providerId="ADAL" clId="{4A7197A9-AEAA-46AE-B1B6-E1D5C4784944}" dt="2020-12-02T00:19:12.357" v="3815" actId="208"/>
          <ac:spMkLst>
            <pc:docMk/>
            <pc:sldMk cId="937098955" sldId="266"/>
            <ac:spMk id="28" creationId="{663FC5CD-C18A-477D-830A-FD4BB65435CC}"/>
          </ac:spMkLst>
        </pc:spChg>
        <pc:spChg chg="add mod">
          <ac:chgData name="Stuart MacPherson" userId="dab5aaca-b916-4d38-b3fd-940fee72fba2" providerId="ADAL" clId="{4A7197A9-AEAA-46AE-B1B6-E1D5C4784944}" dt="2020-12-02T00:16:22.056" v="3776" actId="1076"/>
          <ac:spMkLst>
            <pc:docMk/>
            <pc:sldMk cId="937098955" sldId="266"/>
            <ac:spMk id="30" creationId="{38729705-A8D7-44D0-9255-29A46247FB19}"/>
          </ac:spMkLst>
        </pc:spChg>
        <pc:spChg chg="add mod">
          <ac:chgData name="Stuart MacPherson" userId="dab5aaca-b916-4d38-b3fd-940fee72fba2" providerId="ADAL" clId="{4A7197A9-AEAA-46AE-B1B6-E1D5C4784944}" dt="2020-12-02T00:23:59.012" v="4280" actId="1076"/>
          <ac:spMkLst>
            <pc:docMk/>
            <pc:sldMk cId="937098955" sldId="266"/>
            <ac:spMk id="31" creationId="{51B19DBC-697B-4EBF-A5E2-5EF1A95B07B0}"/>
          </ac:spMkLst>
        </pc:spChg>
        <pc:spChg chg="add mod">
          <ac:chgData name="Stuart MacPherson" userId="dab5aaca-b916-4d38-b3fd-940fee72fba2" providerId="ADAL" clId="{4A7197A9-AEAA-46AE-B1B6-E1D5C4784944}" dt="2020-12-02T00:24:26.613" v="4321" actId="1076"/>
          <ac:spMkLst>
            <pc:docMk/>
            <pc:sldMk cId="937098955" sldId="266"/>
            <ac:spMk id="45" creationId="{D06E4CC3-E704-4FE6-A1FD-7875931DF975}"/>
          </ac:spMkLst>
        </pc:spChg>
        <pc:spChg chg="add del mod">
          <ac:chgData name="Stuart MacPherson" userId="dab5aaca-b916-4d38-b3fd-940fee72fba2" providerId="ADAL" clId="{4A7197A9-AEAA-46AE-B1B6-E1D5C4784944}" dt="2020-12-02T00:23:59.675" v="4281"/>
          <ac:spMkLst>
            <pc:docMk/>
            <pc:sldMk cId="937098955" sldId="266"/>
            <ac:spMk id="46" creationId="{41C1C379-2772-42EB-8B70-BDB3683AA395}"/>
          </ac:spMkLst>
        </pc:spChg>
        <pc:picChg chg="add del mod modCrop">
          <ac:chgData name="Stuart MacPherson" userId="dab5aaca-b916-4d38-b3fd-940fee72fba2" providerId="ADAL" clId="{4A7197A9-AEAA-46AE-B1B6-E1D5C4784944}" dt="2020-12-02T00:08:43.212" v="3580" actId="478"/>
          <ac:picMkLst>
            <pc:docMk/>
            <pc:sldMk cId="937098955" sldId="266"/>
            <ac:picMk id="3" creationId="{DF11DEBE-DE0A-4A66-9E6D-3B7F4829FFF4}"/>
          </ac:picMkLst>
        </pc:picChg>
        <pc:picChg chg="del">
          <ac:chgData name="Stuart MacPherson" userId="dab5aaca-b916-4d38-b3fd-940fee72fba2" providerId="ADAL" clId="{4A7197A9-AEAA-46AE-B1B6-E1D5C4784944}" dt="2020-12-01T23:58:25.065" v="2894" actId="478"/>
          <ac:picMkLst>
            <pc:docMk/>
            <pc:sldMk cId="937098955" sldId="266"/>
            <ac:picMk id="4" creationId="{CBCBDD63-E09C-4E5E-B3C1-BF347A246DBF}"/>
          </ac:picMkLst>
        </pc:picChg>
        <pc:picChg chg="del">
          <ac:chgData name="Stuart MacPherson" userId="dab5aaca-b916-4d38-b3fd-940fee72fba2" providerId="ADAL" clId="{4A7197A9-AEAA-46AE-B1B6-E1D5C4784944}" dt="2020-12-01T23:58:25.065" v="2894" actId="478"/>
          <ac:picMkLst>
            <pc:docMk/>
            <pc:sldMk cId="937098955" sldId="266"/>
            <ac:picMk id="2052" creationId="{05FE2A99-915A-4D2A-A76B-5C913B0BA933}"/>
          </ac:picMkLst>
        </pc:picChg>
        <pc:picChg chg="del">
          <ac:chgData name="Stuart MacPherson" userId="dab5aaca-b916-4d38-b3fd-940fee72fba2" providerId="ADAL" clId="{4A7197A9-AEAA-46AE-B1B6-E1D5C4784944}" dt="2020-12-01T23:58:25.065" v="2894" actId="478"/>
          <ac:picMkLst>
            <pc:docMk/>
            <pc:sldMk cId="937098955" sldId="266"/>
            <ac:picMk id="2054" creationId="{1B23815F-8930-42F3-82FD-166E5180C841}"/>
          </ac:picMkLst>
        </pc:picChg>
        <pc:picChg chg="del">
          <ac:chgData name="Stuart MacPherson" userId="dab5aaca-b916-4d38-b3fd-940fee72fba2" providerId="ADAL" clId="{4A7197A9-AEAA-46AE-B1B6-E1D5C4784944}" dt="2020-12-01T23:58:25.065" v="2894" actId="478"/>
          <ac:picMkLst>
            <pc:docMk/>
            <pc:sldMk cId="937098955" sldId="266"/>
            <ac:picMk id="2056" creationId="{6F3AE342-0DD1-4B71-81F5-C173CD38A1D6}"/>
          </ac:picMkLst>
        </pc:picChg>
        <pc:cxnChg chg="add del">
          <ac:chgData name="Stuart MacPherson" userId="dab5aaca-b916-4d38-b3fd-940fee72fba2" providerId="ADAL" clId="{4A7197A9-AEAA-46AE-B1B6-E1D5C4784944}" dt="2020-12-02T00:19:29.130" v="3817" actId="11529"/>
          <ac:cxnSpMkLst>
            <pc:docMk/>
            <pc:sldMk cId="937098955" sldId="266"/>
            <ac:cxnSpMk id="32" creationId="{9189D090-63F9-47FF-8248-861F100D721D}"/>
          </ac:cxnSpMkLst>
        </pc:cxnChg>
        <pc:cxnChg chg="add mod">
          <ac:chgData name="Stuart MacPherson" userId="dab5aaca-b916-4d38-b3fd-940fee72fba2" providerId="ADAL" clId="{4A7197A9-AEAA-46AE-B1B6-E1D5C4784944}" dt="2020-12-02T00:19:58.483" v="3823" actId="1038"/>
          <ac:cxnSpMkLst>
            <pc:docMk/>
            <pc:sldMk cId="937098955" sldId="266"/>
            <ac:cxnSpMk id="34" creationId="{D023FE64-4078-4340-9544-193932CAE0C1}"/>
          </ac:cxnSpMkLst>
        </pc:cxnChg>
        <pc:cxnChg chg="add mod">
          <ac:chgData name="Stuart MacPherson" userId="dab5aaca-b916-4d38-b3fd-940fee72fba2" providerId="ADAL" clId="{4A7197A9-AEAA-46AE-B1B6-E1D5C4784944}" dt="2020-12-02T00:20:37.947" v="3946" actId="1037"/>
          <ac:cxnSpMkLst>
            <pc:docMk/>
            <pc:sldMk cId="937098955" sldId="266"/>
            <ac:cxnSpMk id="39" creationId="{3A8E436F-0278-40D3-BD92-98B3256E7F2C}"/>
          </ac:cxnSpMkLst>
        </pc:cxnChg>
        <pc:cxnChg chg="add mod">
          <ac:chgData name="Stuart MacPherson" userId="dab5aaca-b916-4d38-b3fd-940fee72fba2" providerId="ADAL" clId="{4A7197A9-AEAA-46AE-B1B6-E1D5C4784944}" dt="2020-12-02T00:20:33.950" v="3944" actId="1037"/>
          <ac:cxnSpMkLst>
            <pc:docMk/>
            <pc:sldMk cId="937098955" sldId="266"/>
            <ac:cxnSpMk id="40" creationId="{06F03F43-54A8-48A6-9A39-F1A1F5437D5A}"/>
          </ac:cxnSpMkLst>
        </pc:cxnChg>
        <pc:cxnChg chg="add mod">
          <ac:chgData name="Stuart MacPherson" userId="dab5aaca-b916-4d38-b3fd-940fee72fba2" providerId="ADAL" clId="{4A7197A9-AEAA-46AE-B1B6-E1D5C4784944}" dt="2020-12-02T00:20:30.555" v="3942" actId="1036"/>
          <ac:cxnSpMkLst>
            <pc:docMk/>
            <pc:sldMk cId="937098955" sldId="266"/>
            <ac:cxnSpMk id="41" creationId="{E1A190B2-FBBB-46CC-B048-8F2027171293}"/>
          </ac:cxnSpMkLst>
        </pc:cxnChg>
        <pc:cxnChg chg="add mod">
          <ac:chgData name="Stuart MacPherson" userId="dab5aaca-b916-4d38-b3fd-940fee72fba2" providerId="ADAL" clId="{4A7197A9-AEAA-46AE-B1B6-E1D5C4784944}" dt="2020-12-02T00:20:51.080" v="3982" actId="1036"/>
          <ac:cxnSpMkLst>
            <pc:docMk/>
            <pc:sldMk cId="937098955" sldId="266"/>
            <ac:cxnSpMk id="42" creationId="{1467FC9A-AFD8-42A6-8BD2-5D2896633933}"/>
          </ac:cxnSpMkLst>
        </pc:cxnChg>
        <pc:cxnChg chg="add mod">
          <ac:chgData name="Stuart MacPherson" userId="dab5aaca-b916-4d38-b3fd-940fee72fba2" providerId="ADAL" clId="{4A7197A9-AEAA-46AE-B1B6-E1D5C4784944}" dt="2020-12-02T00:20:57.323" v="4017" actId="1036"/>
          <ac:cxnSpMkLst>
            <pc:docMk/>
            <pc:sldMk cId="937098955" sldId="266"/>
            <ac:cxnSpMk id="43" creationId="{441B7EA7-1309-4E8C-A011-E8BA20A9A6EE}"/>
          </ac:cxnSpMkLst>
        </pc:cxnChg>
        <pc:cxnChg chg="add mod">
          <ac:chgData name="Stuart MacPherson" userId="dab5aaca-b916-4d38-b3fd-940fee72fba2" providerId="ADAL" clId="{4A7197A9-AEAA-46AE-B1B6-E1D5C4784944}" dt="2020-12-02T00:21:09.508" v="4051" actId="1036"/>
          <ac:cxnSpMkLst>
            <pc:docMk/>
            <pc:sldMk cId="937098955" sldId="266"/>
            <ac:cxnSpMk id="44" creationId="{610EBCC4-4FCA-4D60-B084-F2F7B34F461A}"/>
          </ac:cxnSpMkLst>
        </pc:cxnChg>
      </pc:sldChg>
      <pc:sldChg chg="add">
        <pc:chgData name="Stuart MacPherson" userId="dab5aaca-b916-4d38-b3fd-940fee72fba2" providerId="ADAL" clId="{4A7197A9-AEAA-46AE-B1B6-E1D5C4784944}" dt="2020-12-02T00:08:35.513" v="3578"/>
        <pc:sldMkLst>
          <pc:docMk/>
          <pc:sldMk cId="2194607952" sldId="267"/>
        </pc:sldMkLst>
      </pc:sldChg>
      <pc:sldChg chg="addSp delSp modSp add mod">
        <pc:chgData name="Stuart MacPherson" userId="dab5aaca-b916-4d38-b3fd-940fee72fba2" providerId="ADAL" clId="{4A7197A9-AEAA-46AE-B1B6-E1D5C4784944}" dt="2020-12-02T00:31:12.260" v="4633" actId="1038"/>
        <pc:sldMkLst>
          <pc:docMk/>
          <pc:sldMk cId="2265579398" sldId="268"/>
        </pc:sldMkLst>
        <pc:spChg chg="add mod">
          <ac:chgData name="Stuart MacPherson" userId="dab5aaca-b916-4d38-b3fd-940fee72fba2" providerId="ADAL" clId="{4A7197A9-AEAA-46AE-B1B6-E1D5C4784944}" dt="2020-12-02T00:29:10.643" v="4597" actId="1076"/>
          <ac:spMkLst>
            <pc:docMk/>
            <pc:sldMk cId="2265579398" sldId="268"/>
            <ac:spMk id="2" creationId="{D6E5DBF8-1696-4D1D-B17F-E35BA0984408}"/>
          </ac:spMkLst>
        </pc:spChg>
        <pc:spChg chg="add mod">
          <ac:chgData name="Stuart MacPherson" userId="dab5aaca-b916-4d38-b3fd-940fee72fba2" providerId="ADAL" clId="{4A7197A9-AEAA-46AE-B1B6-E1D5C4784944}" dt="2020-12-02T00:30:28.784" v="4619" actId="1038"/>
          <ac:spMkLst>
            <pc:docMk/>
            <pc:sldMk cId="2265579398" sldId="268"/>
            <ac:spMk id="8" creationId="{448E0C5D-B2ED-4A7E-A715-3A81B82967BC}"/>
          </ac:spMkLst>
        </pc:spChg>
        <pc:spChg chg="del">
          <ac:chgData name="Stuart MacPherson" userId="dab5aaca-b916-4d38-b3fd-940fee72fba2" providerId="ADAL" clId="{4A7197A9-AEAA-46AE-B1B6-E1D5C4784944}" dt="2020-12-02T00:25:37.848" v="4441" actId="478"/>
          <ac:spMkLst>
            <pc:docMk/>
            <pc:sldMk cId="2265579398" sldId="268"/>
            <ac:spMk id="18" creationId="{10D4748A-11AF-483A-93A3-C00E3820C478}"/>
          </ac:spMkLst>
        </pc:spChg>
        <pc:spChg chg="add mod">
          <ac:chgData name="Stuart MacPherson" userId="dab5aaca-b916-4d38-b3fd-940fee72fba2" providerId="ADAL" clId="{4A7197A9-AEAA-46AE-B1B6-E1D5C4784944}" dt="2020-12-02T00:25:49.254" v="4443" actId="1076"/>
          <ac:spMkLst>
            <pc:docMk/>
            <pc:sldMk cId="2265579398" sldId="268"/>
            <ac:spMk id="29" creationId="{0265D9C1-B16C-470E-99EF-5493F7F74A55}"/>
          </ac:spMkLst>
        </pc:spChg>
        <pc:spChg chg="add del mod">
          <ac:chgData name="Stuart MacPherson" userId="dab5aaca-b916-4d38-b3fd-940fee72fba2" providerId="ADAL" clId="{4A7197A9-AEAA-46AE-B1B6-E1D5C4784944}" dt="2020-12-02T00:27:02.562" v="4501" actId="478"/>
          <ac:spMkLst>
            <pc:docMk/>
            <pc:sldMk cId="2265579398" sldId="268"/>
            <ac:spMk id="32" creationId="{EA18AA46-23EC-4834-8FB0-3F00C43E82C5}"/>
          </ac:spMkLst>
        </pc:spChg>
        <pc:spChg chg="add mod">
          <ac:chgData name="Stuart MacPherson" userId="dab5aaca-b916-4d38-b3fd-940fee72fba2" providerId="ADAL" clId="{4A7197A9-AEAA-46AE-B1B6-E1D5C4784944}" dt="2020-12-02T00:27:33.525" v="4507" actId="14100"/>
          <ac:spMkLst>
            <pc:docMk/>
            <pc:sldMk cId="2265579398" sldId="268"/>
            <ac:spMk id="33" creationId="{AF996C96-0B35-49C8-B2D1-8EC954123D04}"/>
          </ac:spMkLst>
        </pc:spChg>
        <pc:spChg chg="add mod">
          <ac:chgData name="Stuart MacPherson" userId="dab5aaca-b916-4d38-b3fd-940fee72fba2" providerId="ADAL" clId="{4A7197A9-AEAA-46AE-B1B6-E1D5C4784944}" dt="2020-12-02T00:27:28.654" v="4506" actId="14100"/>
          <ac:spMkLst>
            <pc:docMk/>
            <pc:sldMk cId="2265579398" sldId="268"/>
            <ac:spMk id="35" creationId="{30F5777B-38F1-4CD3-B9E4-54C1DBC31235}"/>
          </ac:spMkLst>
        </pc:spChg>
        <pc:spChg chg="add mod">
          <ac:chgData name="Stuart MacPherson" userId="dab5aaca-b916-4d38-b3fd-940fee72fba2" providerId="ADAL" clId="{4A7197A9-AEAA-46AE-B1B6-E1D5C4784944}" dt="2020-12-02T00:27:21.474" v="4505" actId="14100"/>
          <ac:spMkLst>
            <pc:docMk/>
            <pc:sldMk cId="2265579398" sldId="268"/>
            <ac:spMk id="36" creationId="{D122CB56-93E2-4B21-A9E0-5883653BA620}"/>
          </ac:spMkLst>
        </pc:spChg>
        <pc:spChg chg="add mod">
          <ac:chgData name="Stuart MacPherson" userId="dab5aaca-b916-4d38-b3fd-940fee72fba2" providerId="ADAL" clId="{4A7197A9-AEAA-46AE-B1B6-E1D5C4784944}" dt="2020-12-02T00:27:16.275" v="4504" actId="14100"/>
          <ac:spMkLst>
            <pc:docMk/>
            <pc:sldMk cId="2265579398" sldId="268"/>
            <ac:spMk id="37" creationId="{7BC59D3A-A89A-4984-83AF-BD0DFB9EE1F7}"/>
          </ac:spMkLst>
        </pc:spChg>
        <pc:spChg chg="add mod">
          <ac:chgData name="Stuart MacPherson" userId="dab5aaca-b916-4d38-b3fd-940fee72fba2" providerId="ADAL" clId="{4A7197A9-AEAA-46AE-B1B6-E1D5C4784944}" dt="2020-12-02T00:27:12.931" v="4503" actId="14100"/>
          <ac:spMkLst>
            <pc:docMk/>
            <pc:sldMk cId="2265579398" sldId="268"/>
            <ac:spMk id="38" creationId="{7F47BA2B-013B-42D5-B72B-49C6048350F5}"/>
          </ac:spMkLst>
        </pc:spChg>
        <pc:spChg chg="add mod">
          <ac:chgData name="Stuart MacPherson" userId="dab5aaca-b916-4d38-b3fd-940fee72fba2" providerId="ADAL" clId="{4A7197A9-AEAA-46AE-B1B6-E1D5C4784944}" dt="2020-12-02T00:27:08.662" v="4502" actId="14100"/>
          <ac:spMkLst>
            <pc:docMk/>
            <pc:sldMk cId="2265579398" sldId="268"/>
            <ac:spMk id="47" creationId="{16F9A5A6-9112-4C24-AD29-4FB37A84ABE2}"/>
          </ac:spMkLst>
        </pc:spChg>
        <pc:spChg chg="add del mod">
          <ac:chgData name="Stuart MacPherson" userId="dab5aaca-b916-4d38-b3fd-940fee72fba2" providerId="ADAL" clId="{4A7197A9-AEAA-46AE-B1B6-E1D5C4784944}" dt="2020-12-02T00:26:57.072" v="4500" actId="478"/>
          <ac:spMkLst>
            <pc:docMk/>
            <pc:sldMk cId="2265579398" sldId="268"/>
            <ac:spMk id="48" creationId="{C8DA286D-4F68-496A-9F77-7A79A55DA8F4}"/>
          </ac:spMkLst>
        </pc:spChg>
        <pc:spChg chg="add del mod">
          <ac:chgData name="Stuart MacPherson" userId="dab5aaca-b916-4d38-b3fd-940fee72fba2" providerId="ADAL" clId="{4A7197A9-AEAA-46AE-B1B6-E1D5C4784944}" dt="2020-12-02T00:26:52.400" v="4498" actId="478"/>
          <ac:spMkLst>
            <pc:docMk/>
            <pc:sldMk cId="2265579398" sldId="268"/>
            <ac:spMk id="49" creationId="{8C51AB81-B405-4EC5-8D03-925CBEB28577}"/>
          </ac:spMkLst>
        </pc:spChg>
        <pc:spChg chg="add del mod">
          <ac:chgData name="Stuart MacPherson" userId="dab5aaca-b916-4d38-b3fd-940fee72fba2" providerId="ADAL" clId="{4A7197A9-AEAA-46AE-B1B6-E1D5C4784944}" dt="2020-12-02T00:26:54.524" v="4499" actId="478"/>
          <ac:spMkLst>
            <pc:docMk/>
            <pc:sldMk cId="2265579398" sldId="268"/>
            <ac:spMk id="50" creationId="{BC2B5A3C-7472-4339-9950-0ADB501BD6B9}"/>
          </ac:spMkLst>
        </pc:spChg>
        <pc:spChg chg="add mod">
          <ac:chgData name="Stuart MacPherson" userId="dab5aaca-b916-4d38-b3fd-940fee72fba2" providerId="ADAL" clId="{4A7197A9-AEAA-46AE-B1B6-E1D5C4784944}" dt="2020-12-02T00:28:05.762" v="4547" actId="14100"/>
          <ac:spMkLst>
            <pc:docMk/>
            <pc:sldMk cId="2265579398" sldId="268"/>
            <ac:spMk id="51" creationId="{227B11B2-C2C0-4A87-B5F8-EBDFEBB2A3FD}"/>
          </ac:spMkLst>
        </pc:spChg>
        <pc:spChg chg="add mod">
          <ac:chgData name="Stuart MacPherson" userId="dab5aaca-b916-4d38-b3fd-940fee72fba2" providerId="ADAL" clId="{4A7197A9-AEAA-46AE-B1B6-E1D5C4784944}" dt="2020-12-02T00:27:45.713" v="4521" actId="20577"/>
          <ac:spMkLst>
            <pc:docMk/>
            <pc:sldMk cId="2265579398" sldId="268"/>
            <ac:spMk id="52" creationId="{C0D2FB78-BF83-4A99-86D4-61D9B0E0781A}"/>
          </ac:spMkLst>
        </pc:spChg>
        <pc:spChg chg="add mod">
          <ac:chgData name="Stuart MacPherson" userId="dab5aaca-b916-4d38-b3fd-940fee72fba2" providerId="ADAL" clId="{4A7197A9-AEAA-46AE-B1B6-E1D5C4784944}" dt="2020-12-02T00:28:34.883" v="4581" actId="1036"/>
          <ac:spMkLst>
            <pc:docMk/>
            <pc:sldMk cId="2265579398" sldId="268"/>
            <ac:spMk id="53" creationId="{831CF70C-6C9B-4329-A0A1-243844FB6674}"/>
          </ac:spMkLst>
        </pc:spChg>
        <pc:spChg chg="add del mod">
          <ac:chgData name="Stuart MacPherson" userId="dab5aaca-b916-4d38-b3fd-940fee72fba2" providerId="ADAL" clId="{4A7197A9-AEAA-46AE-B1B6-E1D5C4784944}" dt="2020-12-02T00:28:40.057" v="4582" actId="478"/>
          <ac:spMkLst>
            <pc:docMk/>
            <pc:sldMk cId="2265579398" sldId="268"/>
            <ac:spMk id="54" creationId="{EEB3C250-1985-4AC6-8052-DDDF4DFF83B8}"/>
          </ac:spMkLst>
        </pc:spChg>
        <pc:spChg chg="add mod ord">
          <ac:chgData name="Stuart MacPherson" userId="dab5aaca-b916-4d38-b3fd-940fee72fba2" providerId="ADAL" clId="{4A7197A9-AEAA-46AE-B1B6-E1D5C4784944}" dt="2020-12-02T00:26:43.183" v="4497" actId="1036"/>
          <ac:spMkLst>
            <pc:docMk/>
            <pc:sldMk cId="2265579398" sldId="268"/>
            <ac:spMk id="55" creationId="{04FFDC0B-CD8B-4F61-A67C-52083DE8F8A6}"/>
          </ac:spMkLst>
        </pc:spChg>
        <pc:spChg chg="add mod">
          <ac:chgData name="Stuart MacPherson" userId="dab5aaca-b916-4d38-b3fd-940fee72fba2" providerId="ADAL" clId="{4A7197A9-AEAA-46AE-B1B6-E1D5C4784944}" dt="2020-12-02T00:28:46.381" v="4593" actId="1036"/>
          <ac:spMkLst>
            <pc:docMk/>
            <pc:sldMk cId="2265579398" sldId="268"/>
            <ac:spMk id="63" creationId="{3F6E4C0E-4A9C-4943-A4A1-D7914F5BE5DE}"/>
          </ac:spMkLst>
        </pc:spChg>
        <pc:spChg chg="add del mod">
          <ac:chgData name="Stuart MacPherson" userId="dab5aaca-b916-4d38-b3fd-940fee72fba2" providerId="ADAL" clId="{4A7197A9-AEAA-46AE-B1B6-E1D5C4784944}" dt="2020-12-02T00:29:57.613" v="4606"/>
          <ac:spMkLst>
            <pc:docMk/>
            <pc:sldMk cId="2265579398" sldId="268"/>
            <ac:spMk id="65" creationId="{D96FB1FB-430A-4D7C-B779-FF8F31C0A722}"/>
          </ac:spMkLst>
        </pc:spChg>
        <pc:spChg chg="add mod">
          <ac:chgData name="Stuart MacPherson" userId="dab5aaca-b916-4d38-b3fd-940fee72fba2" providerId="ADAL" clId="{4A7197A9-AEAA-46AE-B1B6-E1D5C4784944}" dt="2020-12-02T00:31:12.260" v="4633" actId="1038"/>
          <ac:spMkLst>
            <pc:docMk/>
            <pc:sldMk cId="2265579398" sldId="268"/>
            <ac:spMk id="68" creationId="{FF0D6E1C-75EA-41F2-9150-9CD84B29E14E}"/>
          </ac:spMkLst>
        </pc:spChg>
        <pc:spChg chg="add mod">
          <ac:chgData name="Stuart MacPherson" userId="dab5aaca-b916-4d38-b3fd-940fee72fba2" providerId="ADAL" clId="{4A7197A9-AEAA-46AE-B1B6-E1D5C4784944}" dt="2020-12-02T00:31:12.260" v="4633" actId="1038"/>
          <ac:spMkLst>
            <pc:docMk/>
            <pc:sldMk cId="2265579398" sldId="268"/>
            <ac:spMk id="71" creationId="{DFB1FE86-8BB9-429C-8AAB-C7C5BBAA7F87}"/>
          </ac:spMkLst>
        </pc:spChg>
        <pc:cxnChg chg="add mod">
          <ac:chgData name="Stuart MacPherson" userId="dab5aaca-b916-4d38-b3fd-940fee72fba2" providerId="ADAL" clId="{4A7197A9-AEAA-46AE-B1B6-E1D5C4784944}" dt="2020-12-02T00:29:48.230" v="4604" actId="1582"/>
          <ac:cxnSpMkLst>
            <pc:docMk/>
            <pc:sldMk cId="2265579398" sldId="268"/>
            <ac:cxnSpMk id="4" creationId="{52839C7B-FA4B-43D7-B547-217A3487B3D9}"/>
          </ac:cxnSpMkLst>
        </pc:cxnChg>
        <pc:cxnChg chg="add del mod">
          <ac:chgData name="Stuart MacPherson" userId="dab5aaca-b916-4d38-b3fd-940fee72fba2" providerId="ADAL" clId="{4A7197A9-AEAA-46AE-B1B6-E1D5C4784944}" dt="2020-12-02T00:26:20.125" v="4445" actId="478"/>
          <ac:cxnSpMkLst>
            <pc:docMk/>
            <pc:sldMk cId="2265579398" sldId="268"/>
            <ac:cxnSpMk id="56" creationId="{9A9C752F-EC09-428C-8A22-8E6CA427738A}"/>
          </ac:cxnSpMkLst>
        </pc:cxnChg>
        <pc:cxnChg chg="add del mod">
          <ac:chgData name="Stuart MacPherson" userId="dab5aaca-b916-4d38-b3fd-940fee72fba2" providerId="ADAL" clId="{4A7197A9-AEAA-46AE-B1B6-E1D5C4784944}" dt="2020-12-02T00:26:32.911" v="4468" actId="478"/>
          <ac:cxnSpMkLst>
            <pc:docMk/>
            <pc:sldMk cId="2265579398" sldId="268"/>
            <ac:cxnSpMk id="57" creationId="{0E8DCCB8-FAA6-4259-A1A5-A9CF1034674D}"/>
          </ac:cxnSpMkLst>
        </pc:cxnChg>
        <pc:cxnChg chg="add mod">
          <ac:chgData name="Stuart MacPherson" userId="dab5aaca-b916-4d38-b3fd-940fee72fba2" providerId="ADAL" clId="{4A7197A9-AEAA-46AE-B1B6-E1D5C4784944}" dt="2020-12-02T00:25:49.254" v="4443" actId="1076"/>
          <ac:cxnSpMkLst>
            <pc:docMk/>
            <pc:sldMk cId="2265579398" sldId="268"/>
            <ac:cxnSpMk id="58" creationId="{4C88BD01-8232-4871-ADEA-02992B4B5B8F}"/>
          </ac:cxnSpMkLst>
        </pc:cxnChg>
        <pc:cxnChg chg="add mod">
          <ac:chgData name="Stuart MacPherson" userId="dab5aaca-b916-4d38-b3fd-940fee72fba2" providerId="ADAL" clId="{4A7197A9-AEAA-46AE-B1B6-E1D5C4784944}" dt="2020-12-02T00:25:49.254" v="4443" actId="1076"/>
          <ac:cxnSpMkLst>
            <pc:docMk/>
            <pc:sldMk cId="2265579398" sldId="268"/>
            <ac:cxnSpMk id="59" creationId="{230F5FD0-DC8A-4DD9-A62D-78540E1D1F58}"/>
          </ac:cxnSpMkLst>
        </pc:cxnChg>
        <pc:cxnChg chg="add mod">
          <ac:chgData name="Stuart MacPherson" userId="dab5aaca-b916-4d38-b3fd-940fee72fba2" providerId="ADAL" clId="{4A7197A9-AEAA-46AE-B1B6-E1D5C4784944}" dt="2020-12-02T00:25:49.254" v="4443" actId="1076"/>
          <ac:cxnSpMkLst>
            <pc:docMk/>
            <pc:sldMk cId="2265579398" sldId="268"/>
            <ac:cxnSpMk id="60" creationId="{0B50C538-AD05-4BDB-86F0-B2598CE7C0C4}"/>
          </ac:cxnSpMkLst>
        </pc:cxnChg>
        <pc:cxnChg chg="add mod">
          <ac:chgData name="Stuart MacPherson" userId="dab5aaca-b916-4d38-b3fd-940fee72fba2" providerId="ADAL" clId="{4A7197A9-AEAA-46AE-B1B6-E1D5C4784944}" dt="2020-12-02T00:25:49.254" v="4443" actId="1076"/>
          <ac:cxnSpMkLst>
            <pc:docMk/>
            <pc:sldMk cId="2265579398" sldId="268"/>
            <ac:cxnSpMk id="61" creationId="{068BC199-1A7C-43F6-8B20-8C315C0818EE}"/>
          </ac:cxnSpMkLst>
        </pc:cxnChg>
        <pc:cxnChg chg="add mod">
          <ac:chgData name="Stuart MacPherson" userId="dab5aaca-b916-4d38-b3fd-940fee72fba2" providerId="ADAL" clId="{4A7197A9-AEAA-46AE-B1B6-E1D5C4784944}" dt="2020-12-02T00:25:49.254" v="4443" actId="1076"/>
          <ac:cxnSpMkLst>
            <pc:docMk/>
            <pc:sldMk cId="2265579398" sldId="268"/>
            <ac:cxnSpMk id="62" creationId="{B8CAB688-7B59-48DC-A593-0A923E8C24D6}"/>
          </ac:cxnSpMkLst>
        </pc:cxnChg>
        <pc:cxnChg chg="add mod">
          <ac:chgData name="Stuart MacPherson" userId="dab5aaca-b916-4d38-b3fd-940fee72fba2" providerId="ADAL" clId="{4A7197A9-AEAA-46AE-B1B6-E1D5C4784944}" dt="2020-12-02T00:29:48.230" v="4604" actId="1582"/>
          <ac:cxnSpMkLst>
            <pc:docMk/>
            <pc:sldMk cId="2265579398" sldId="268"/>
            <ac:cxnSpMk id="64" creationId="{60B2C399-176E-422D-8FCE-DF48E0A95E99}"/>
          </ac:cxnSpMkLst>
        </pc:cxnChg>
        <pc:cxnChg chg="add del mod">
          <ac:chgData name="Stuart MacPherson" userId="dab5aaca-b916-4d38-b3fd-940fee72fba2" providerId="ADAL" clId="{4A7197A9-AEAA-46AE-B1B6-E1D5C4784944}" dt="2020-12-02T00:29:57.613" v="4606"/>
          <ac:cxnSpMkLst>
            <pc:docMk/>
            <pc:sldMk cId="2265579398" sldId="268"/>
            <ac:cxnSpMk id="66" creationId="{6DD6A470-B0E3-4E50-8F36-6B23FCAA110F}"/>
          </ac:cxnSpMkLst>
        </pc:cxnChg>
        <pc:cxnChg chg="add del mod">
          <ac:chgData name="Stuart MacPherson" userId="dab5aaca-b916-4d38-b3fd-940fee72fba2" providerId="ADAL" clId="{4A7197A9-AEAA-46AE-B1B6-E1D5C4784944}" dt="2020-12-02T00:29:57.613" v="4606"/>
          <ac:cxnSpMkLst>
            <pc:docMk/>
            <pc:sldMk cId="2265579398" sldId="268"/>
            <ac:cxnSpMk id="67" creationId="{243C45BD-A322-41F0-859D-FEAA36A520F8}"/>
          </ac:cxnSpMkLst>
        </pc:cxnChg>
        <pc:cxnChg chg="add mod">
          <ac:chgData name="Stuart MacPherson" userId="dab5aaca-b916-4d38-b3fd-940fee72fba2" providerId="ADAL" clId="{4A7197A9-AEAA-46AE-B1B6-E1D5C4784944}" dt="2020-12-02T00:31:12.260" v="4633" actId="1038"/>
          <ac:cxnSpMkLst>
            <pc:docMk/>
            <pc:sldMk cId="2265579398" sldId="268"/>
            <ac:cxnSpMk id="69" creationId="{2427159B-0B8E-4BF7-9CC9-410FC97F06BD}"/>
          </ac:cxnSpMkLst>
        </pc:cxnChg>
        <pc:cxnChg chg="add mod">
          <ac:chgData name="Stuart MacPherson" userId="dab5aaca-b916-4d38-b3fd-940fee72fba2" providerId="ADAL" clId="{4A7197A9-AEAA-46AE-B1B6-E1D5C4784944}" dt="2020-12-02T00:31:12.260" v="4633" actId="1038"/>
          <ac:cxnSpMkLst>
            <pc:docMk/>
            <pc:sldMk cId="2265579398" sldId="268"/>
            <ac:cxnSpMk id="70" creationId="{57E979B2-BACA-4E1C-A059-EB143237CB0D}"/>
          </ac:cxnSpMkLst>
        </pc:cxnChg>
      </pc:sldChg>
      <pc:sldChg chg="addSp delSp modSp add mod ord">
        <pc:chgData name="Stuart MacPherson" userId="dab5aaca-b916-4d38-b3fd-940fee72fba2" providerId="ADAL" clId="{4A7197A9-AEAA-46AE-B1B6-E1D5C4784944}" dt="2020-12-02T01:22:30.804" v="4641"/>
        <pc:sldMkLst>
          <pc:docMk/>
          <pc:sldMk cId="3595082315" sldId="269"/>
        </pc:sldMkLst>
        <pc:spChg chg="del">
          <ac:chgData name="Stuart MacPherson" userId="dab5aaca-b916-4d38-b3fd-940fee72fba2" providerId="ADAL" clId="{4A7197A9-AEAA-46AE-B1B6-E1D5C4784944}" dt="2020-12-02T01:10:46.278" v="4635" actId="478"/>
          <ac:spMkLst>
            <pc:docMk/>
            <pc:sldMk cId="3595082315" sldId="269"/>
            <ac:spMk id="12" creationId="{DC39804D-16B7-40CA-A5A2-90F2148055D9}"/>
          </ac:spMkLst>
        </pc:spChg>
        <pc:spChg chg="del">
          <ac:chgData name="Stuart MacPherson" userId="dab5aaca-b916-4d38-b3fd-940fee72fba2" providerId="ADAL" clId="{4A7197A9-AEAA-46AE-B1B6-E1D5C4784944}" dt="2020-12-02T01:10:46.278" v="4635" actId="478"/>
          <ac:spMkLst>
            <pc:docMk/>
            <pc:sldMk cId="3595082315" sldId="269"/>
            <ac:spMk id="14" creationId="{FA993D2A-E539-4EBF-B691-DA5485DA7B73}"/>
          </ac:spMkLst>
        </pc:spChg>
        <pc:spChg chg="del">
          <ac:chgData name="Stuart MacPherson" userId="dab5aaca-b916-4d38-b3fd-940fee72fba2" providerId="ADAL" clId="{4A7197A9-AEAA-46AE-B1B6-E1D5C4784944}" dt="2020-12-02T01:10:46.278" v="4635" actId="478"/>
          <ac:spMkLst>
            <pc:docMk/>
            <pc:sldMk cId="3595082315" sldId="269"/>
            <ac:spMk id="16" creationId="{111D2A4A-5AED-4F24-8E88-4EA9CFE4B2FE}"/>
          </ac:spMkLst>
        </pc:spChg>
        <pc:spChg chg="del">
          <ac:chgData name="Stuart MacPherson" userId="dab5aaca-b916-4d38-b3fd-940fee72fba2" providerId="ADAL" clId="{4A7197A9-AEAA-46AE-B1B6-E1D5C4784944}" dt="2020-12-02T01:10:46.278" v="4635" actId="478"/>
          <ac:spMkLst>
            <pc:docMk/>
            <pc:sldMk cId="3595082315" sldId="269"/>
            <ac:spMk id="17" creationId="{A1D4E6C8-58A2-4698-8530-BB20E73DE3BD}"/>
          </ac:spMkLst>
        </pc:spChg>
        <pc:spChg chg="del">
          <ac:chgData name="Stuart MacPherson" userId="dab5aaca-b916-4d38-b3fd-940fee72fba2" providerId="ADAL" clId="{4A7197A9-AEAA-46AE-B1B6-E1D5C4784944}" dt="2020-12-02T01:10:46.278" v="4635" actId="478"/>
          <ac:spMkLst>
            <pc:docMk/>
            <pc:sldMk cId="3595082315" sldId="269"/>
            <ac:spMk id="18" creationId="{10D4748A-11AF-483A-93A3-C00E3820C478}"/>
          </ac:spMkLst>
        </pc:spChg>
        <pc:spChg chg="del">
          <ac:chgData name="Stuart MacPherson" userId="dab5aaca-b916-4d38-b3fd-940fee72fba2" providerId="ADAL" clId="{4A7197A9-AEAA-46AE-B1B6-E1D5C4784944}" dt="2020-12-02T01:10:46.278" v="4635" actId="478"/>
          <ac:spMkLst>
            <pc:docMk/>
            <pc:sldMk cId="3595082315" sldId="269"/>
            <ac:spMk id="19" creationId="{2F354492-F751-49F6-8AA9-21F029DF5649}"/>
          </ac:spMkLst>
        </pc:spChg>
        <pc:spChg chg="del">
          <ac:chgData name="Stuart MacPherson" userId="dab5aaca-b916-4d38-b3fd-940fee72fba2" providerId="ADAL" clId="{4A7197A9-AEAA-46AE-B1B6-E1D5C4784944}" dt="2020-12-02T01:10:46.278" v="4635" actId="478"/>
          <ac:spMkLst>
            <pc:docMk/>
            <pc:sldMk cId="3595082315" sldId="269"/>
            <ac:spMk id="20" creationId="{7B861766-1E3A-47A0-A68E-BFC17090F423}"/>
          </ac:spMkLst>
        </pc:spChg>
        <pc:spChg chg="del">
          <ac:chgData name="Stuart MacPherson" userId="dab5aaca-b916-4d38-b3fd-940fee72fba2" providerId="ADAL" clId="{4A7197A9-AEAA-46AE-B1B6-E1D5C4784944}" dt="2020-12-02T01:10:46.278" v="4635" actId="478"/>
          <ac:spMkLst>
            <pc:docMk/>
            <pc:sldMk cId="3595082315" sldId="269"/>
            <ac:spMk id="21" creationId="{CC100570-183B-4000-8EB1-91D0479FCBC6}"/>
          </ac:spMkLst>
        </pc:spChg>
        <pc:spChg chg="del">
          <ac:chgData name="Stuart MacPherson" userId="dab5aaca-b916-4d38-b3fd-940fee72fba2" providerId="ADAL" clId="{4A7197A9-AEAA-46AE-B1B6-E1D5C4784944}" dt="2020-12-02T01:10:46.278" v="4635" actId="478"/>
          <ac:spMkLst>
            <pc:docMk/>
            <pc:sldMk cId="3595082315" sldId="269"/>
            <ac:spMk id="22" creationId="{A351AF33-25A0-488E-99F4-E9B8DC80A46B}"/>
          </ac:spMkLst>
        </pc:spChg>
        <pc:spChg chg="del">
          <ac:chgData name="Stuart MacPherson" userId="dab5aaca-b916-4d38-b3fd-940fee72fba2" providerId="ADAL" clId="{4A7197A9-AEAA-46AE-B1B6-E1D5C4784944}" dt="2020-12-02T01:10:46.278" v="4635" actId="478"/>
          <ac:spMkLst>
            <pc:docMk/>
            <pc:sldMk cId="3595082315" sldId="269"/>
            <ac:spMk id="23" creationId="{BB580EE1-1438-4EF3-95E2-54F7F236A1AE}"/>
          </ac:spMkLst>
        </pc:spChg>
        <pc:spChg chg="del">
          <ac:chgData name="Stuart MacPherson" userId="dab5aaca-b916-4d38-b3fd-940fee72fba2" providerId="ADAL" clId="{4A7197A9-AEAA-46AE-B1B6-E1D5C4784944}" dt="2020-12-02T01:10:46.278" v="4635" actId="478"/>
          <ac:spMkLst>
            <pc:docMk/>
            <pc:sldMk cId="3595082315" sldId="269"/>
            <ac:spMk id="24" creationId="{4F2B4F08-524D-4394-A16F-04C52526E743}"/>
          </ac:spMkLst>
        </pc:spChg>
        <pc:spChg chg="del">
          <ac:chgData name="Stuart MacPherson" userId="dab5aaca-b916-4d38-b3fd-940fee72fba2" providerId="ADAL" clId="{4A7197A9-AEAA-46AE-B1B6-E1D5C4784944}" dt="2020-12-02T01:10:46.278" v="4635" actId="478"/>
          <ac:spMkLst>
            <pc:docMk/>
            <pc:sldMk cId="3595082315" sldId="269"/>
            <ac:spMk id="25" creationId="{213CECFF-7C4A-433D-B0D2-EFB43ACC8DB7}"/>
          </ac:spMkLst>
        </pc:spChg>
        <pc:spChg chg="del">
          <ac:chgData name="Stuart MacPherson" userId="dab5aaca-b916-4d38-b3fd-940fee72fba2" providerId="ADAL" clId="{4A7197A9-AEAA-46AE-B1B6-E1D5C4784944}" dt="2020-12-02T01:10:46.278" v="4635" actId="478"/>
          <ac:spMkLst>
            <pc:docMk/>
            <pc:sldMk cId="3595082315" sldId="269"/>
            <ac:spMk id="26" creationId="{03E8B021-EFD3-4F25-BF00-1F2B4B00DCD4}"/>
          </ac:spMkLst>
        </pc:spChg>
        <pc:spChg chg="del">
          <ac:chgData name="Stuart MacPherson" userId="dab5aaca-b916-4d38-b3fd-940fee72fba2" providerId="ADAL" clId="{4A7197A9-AEAA-46AE-B1B6-E1D5C4784944}" dt="2020-12-02T01:10:46.278" v="4635" actId="478"/>
          <ac:spMkLst>
            <pc:docMk/>
            <pc:sldMk cId="3595082315" sldId="269"/>
            <ac:spMk id="27" creationId="{2B91C466-C383-4A5B-8833-360780DDC9F9}"/>
          </ac:spMkLst>
        </pc:spChg>
        <pc:spChg chg="del">
          <ac:chgData name="Stuart MacPherson" userId="dab5aaca-b916-4d38-b3fd-940fee72fba2" providerId="ADAL" clId="{4A7197A9-AEAA-46AE-B1B6-E1D5C4784944}" dt="2020-12-02T01:10:46.278" v="4635" actId="478"/>
          <ac:spMkLst>
            <pc:docMk/>
            <pc:sldMk cId="3595082315" sldId="269"/>
            <ac:spMk id="28" creationId="{663FC5CD-C18A-477D-830A-FD4BB65435CC}"/>
          </ac:spMkLst>
        </pc:spChg>
        <pc:spChg chg="del">
          <ac:chgData name="Stuart MacPherson" userId="dab5aaca-b916-4d38-b3fd-940fee72fba2" providerId="ADAL" clId="{4A7197A9-AEAA-46AE-B1B6-E1D5C4784944}" dt="2020-12-02T01:10:46.278" v="4635" actId="478"/>
          <ac:spMkLst>
            <pc:docMk/>
            <pc:sldMk cId="3595082315" sldId="269"/>
            <ac:spMk id="30" creationId="{38729705-A8D7-44D0-9255-29A46247FB19}"/>
          </ac:spMkLst>
        </pc:spChg>
        <pc:spChg chg="del">
          <ac:chgData name="Stuart MacPherson" userId="dab5aaca-b916-4d38-b3fd-940fee72fba2" providerId="ADAL" clId="{4A7197A9-AEAA-46AE-B1B6-E1D5C4784944}" dt="2020-12-02T01:10:46.278" v="4635" actId="478"/>
          <ac:spMkLst>
            <pc:docMk/>
            <pc:sldMk cId="3595082315" sldId="269"/>
            <ac:spMk id="31" creationId="{51B19DBC-697B-4EBF-A5E2-5EF1A95B07B0}"/>
          </ac:spMkLst>
        </pc:spChg>
        <pc:spChg chg="del">
          <ac:chgData name="Stuart MacPherson" userId="dab5aaca-b916-4d38-b3fd-940fee72fba2" providerId="ADAL" clId="{4A7197A9-AEAA-46AE-B1B6-E1D5C4784944}" dt="2020-12-02T01:10:46.278" v="4635" actId="478"/>
          <ac:spMkLst>
            <pc:docMk/>
            <pc:sldMk cId="3595082315" sldId="269"/>
            <ac:spMk id="45" creationId="{D06E4CC3-E704-4FE6-A1FD-7875931DF975}"/>
          </ac:spMkLst>
        </pc:spChg>
        <pc:spChg chg="del">
          <ac:chgData name="Stuart MacPherson" userId="dab5aaca-b916-4d38-b3fd-940fee72fba2" providerId="ADAL" clId="{4A7197A9-AEAA-46AE-B1B6-E1D5C4784944}" dt="2020-12-02T01:10:46.278" v="4635" actId="478"/>
          <ac:spMkLst>
            <pc:docMk/>
            <pc:sldMk cId="3595082315" sldId="269"/>
            <ac:spMk id="46" creationId="{41C1C379-2772-42EB-8B70-BDB3683AA395}"/>
          </ac:spMkLst>
        </pc:spChg>
        <pc:picChg chg="add mod">
          <ac:chgData name="Stuart MacPherson" userId="dab5aaca-b916-4d38-b3fd-940fee72fba2" providerId="ADAL" clId="{4A7197A9-AEAA-46AE-B1B6-E1D5C4784944}" dt="2020-12-02T01:11:04.837" v="4639" actId="1076"/>
          <ac:picMkLst>
            <pc:docMk/>
            <pc:sldMk cId="3595082315" sldId="269"/>
            <ac:picMk id="5122" creationId="{2EE671A7-9067-4E62-B7A2-F904AC8AFBD6}"/>
          </ac:picMkLst>
        </pc:picChg>
        <pc:cxnChg chg="del">
          <ac:chgData name="Stuart MacPherson" userId="dab5aaca-b916-4d38-b3fd-940fee72fba2" providerId="ADAL" clId="{4A7197A9-AEAA-46AE-B1B6-E1D5C4784944}" dt="2020-12-02T01:10:46.278" v="4635" actId="478"/>
          <ac:cxnSpMkLst>
            <pc:docMk/>
            <pc:sldMk cId="3595082315" sldId="269"/>
            <ac:cxnSpMk id="34" creationId="{D023FE64-4078-4340-9544-193932CAE0C1}"/>
          </ac:cxnSpMkLst>
        </pc:cxnChg>
        <pc:cxnChg chg="del">
          <ac:chgData name="Stuart MacPherson" userId="dab5aaca-b916-4d38-b3fd-940fee72fba2" providerId="ADAL" clId="{4A7197A9-AEAA-46AE-B1B6-E1D5C4784944}" dt="2020-12-02T01:10:46.278" v="4635" actId="478"/>
          <ac:cxnSpMkLst>
            <pc:docMk/>
            <pc:sldMk cId="3595082315" sldId="269"/>
            <ac:cxnSpMk id="39" creationId="{3A8E436F-0278-40D3-BD92-98B3256E7F2C}"/>
          </ac:cxnSpMkLst>
        </pc:cxnChg>
        <pc:cxnChg chg="del">
          <ac:chgData name="Stuart MacPherson" userId="dab5aaca-b916-4d38-b3fd-940fee72fba2" providerId="ADAL" clId="{4A7197A9-AEAA-46AE-B1B6-E1D5C4784944}" dt="2020-12-02T01:10:46.278" v="4635" actId="478"/>
          <ac:cxnSpMkLst>
            <pc:docMk/>
            <pc:sldMk cId="3595082315" sldId="269"/>
            <ac:cxnSpMk id="40" creationId="{06F03F43-54A8-48A6-9A39-F1A1F5437D5A}"/>
          </ac:cxnSpMkLst>
        </pc:cxnChg>
        <pc:cxnChg chg="del">
          <ac:chgData name="Stuart MacPherson" userId="dab5aaca-b916-4d38-b3fd-940fee72fba2" providerId="ADAL" clId="{4A7197A9-AEAA-46AE-B1B6-E1D5C4784944}" dt="2020-12-02T01:10:46.278" v="4635" actId="478"/>
          <ac:cxnSpMkLst>
            <pc:docMk/>
            <pc:sldMk cId="3595082315" sldId="269"/>
            <ac:cxnSpMk id="41" creationId="{E1A190B2-FBBB-46CC-B048-8F2027171293}"/>
          </ac:cxnSpMkLst>
        </pc:cxnChg>
        <pc:cxnChg chg="del">
          <ac:chgData name="Stuart MacPherson" userId="dab5aaca-b916-4d38-b3fd-940fee72fba2" providerId="ADAL" clId="{4A7197A9-AEAA-46AE-B1B6-E1D5C4784944}" dt="2020-12-02T01:10:46.278" v="4635" actId="478"/>
          <ac:cxnSpMkLst>
            <pc:docMk/>
            <pc:sldMk cId="3595082315" sldId="269"/>
            <ac:cxnSpMk id="42" creationId="{1467FC9A-AFD8-42A6-8BD2-5D2896633933}"/>
          </ac:cxnSpMkLst>
        </pc:cxnChg>
        <pc:cxnChg chg="del">
          <ac:chgData name="Stuart MacPherson" userId="dab5aaca-b916-4d38-b3fd-940fee72fba2" providerId="ADAL" clId="{4A7197A9-AEAA-46AE-B1B6-E1D5C4784944}" dt="2020-12-02T01:10:46.278" v="4635" actId="478"/>
          <ac:cxnSpMkLst>
            <pc:docMk/>
            <pc:sldMk cId="3595082315" sldId="269"/>
            <ac:cxnSpMk id="43" creationId="{441B7EA7-1309-4E8C-A011-E8BA20A9A6EE}"/>
          </ac:cxnSpMkLst>
        </pc:cxnChg>
        <pc:cxnChg chg="del">
          <ac:chgData name="Stuart MacPherson" userId="dab5aaca-b916-4d38-b3fd-940fee72fba2" providerId="ADAL" clId="{4A7197A9-AEAA-46AE-B1B6-E1D5C4784944}" dt="2020-12-02T01:10:46.278" v="4635" actId="478"/>
          <ac:cxnSpMkLst>
            <pc:docMk/>
            <pc:sldMk cId="3595082315" sldId="269"/>
            <ac:cxnSpMk id="44" creationId="{610EBCC4-4FCA-4D60-B084-F2F7B34F461A}"/>
          </ac:cxnSpMkLst>
        </pc:cxnChg>
      </pc:sldChg>
      <pc:sldChg chg="addSp delSp modSp add mod ord">
        <pc:chgData name="Stuart MacPherson" userId="dab5aaca-b916-4d38-b3fd-940fee72fba2" providerId="ADAL" clId="{4A7197A9-AEAA-46AE-B1B6-E1D5C4784944}" dt="2020-12-02T01:24:11.148" v="4716" actId="1035"/>
        <pc:sldMkLst>
          <pc:docMk/>
          <pc:sldMk cId="466756076" sldId="270"/>
        </pc:sldMkLst>
        <pc:spChg chg="add mod">
          <ac:chgData name="Stuart MacPherson" userId="dab5aaca-b916-4d38-b3fd-940fee72fba2" providerId="ADAL" clId="{4A7197A9-AEAA-46AE-B1B6-E1D5C4784944}" dt="2020-12-02T01:24:11.148" v="4716" actId="1035"/>
          <ac:spMkLst>
            <pc:docMk/>
            <pc:sldMk cId="466756076" sldId="270"/>
            <ac:spMk id="2" creationId="{D037B5CA-8563-40AB-AA23-7DA695CF87A3}"/>
          </ac:spMkLst>
        </pc:spChg>
        <pc:picChg chg="del">
          <ac:chgData name="Stuart MacPherson" userId="dab5aaca-b916-4d38-b3fd-940fee72fba2" providerId="ADAL" clId="{4A7197A9-AEAA-46AE-B1B6-E1D5C4784944}" dt="2020-12-02T01:22:42.587" v="4645" actId="478"/>
          <ac:picMkLst>
            <pc:docMk/>
            <pc:sldMk cId="466756076" sldId="270"/>
            <ac:picMk id="5122" creationId="{2EE671A7-9067-4E62-B7A2-F904AC8AFBD6}"/>
          </ac:picMkLst>
        </pc:picChg>
        <pc:picChg chg="add mod">
          <ac:chgData name="Stuart MacPherson" userId="dab5aaca-b916-4d38-b3fd-940fee72fba2" providerId="ADAL" clId="{4A7197A9-AEAA-46AE-B1B6-E1D5C4784944}" dt="2020-12-02T01:23:13.417" v="4650" actId="1076"/>
          <ac:picMkLst>
            <pc:docMk/>
            <pc:sldMk cId="466756076" sldId="270"/>
            <ac:picMk id="9218" creationId="{330DECA9-C923-4DED-BE9F-941C988DF5CD}"/>
          </ac:picMkLst>
        </pc:picChg>
      </pc:sldChg>
      <pc:sldChg chg="addSp delSp modSp add">
        <pc:chgData name="Stuart MacPherson" userId="dab5aaca-b916-4d38-b3fd-940fee72fba2" providerId="ADAL" clId="{4A7197A9-AEAA-46AE-B1B6-E1D5C4784944}" dt="2020-12-02T01:26:47.457" v="4725" actId="1076"/>
        <pc:sldMkLst>
          <pc:docMk/>
          <pc:sldMk cId="1959920573" sldId="271"/>
        </pc:sldMkLst>
        <pc:picChg chg="del">
          <ac:chgData name="Stuart MacPherson" userId="dab5aaca-b916-4d38-b3fd-940fee72fba2" providerId="ADAL" clId="{4A7197A9-AEAA-46AE-B1B6-E1D5C4784944}" dt="2020-12-02T01:26:23.318" v="4718" actId="478"/>
          <ac:picMkLst>
            <pc:docMk/>
            <pc:sldMk cId="1959920573" sldId="271"/>
            <ac:picMk id="9218" creationId="{330DECA9-C923-4DED-BE9F-941C988DF5CD}"/>
          </ac:picMkLst>
        </pc:picChg>
        <pc:picChg chg="add mod">
          <ac:chgData name="Stuart MacPherson" userId="dab5aaca-b916-4d38-b3fd-940fee72fba2" providerId="ADAL" clId="{4A7197A9-AEAA-46AE-B1B6-E1D5C4784944}" dt="2020-12-02T01:26:47.457" v="4725" actId="1076"/>
          <ac:picMkLst>
            <pc:docMk/>
            <pc:sldMk cId="1959920573" sldId="271"/>
            <ac:picMk id="10242" creationId="{00782E40-C77F-4BB3-A784-C7108FB8D221}"/>
          </ac:picMkLst>
        </pc:picChg>
      </pc:sldChg>
    </pc:docChg>
  </pc:docChgLst>
  <pc:docChgLst>
    <pc:chgData name="Stuart MacPherson" userId="dab5aaca-b916-4d38-b3fd-940fee72fba2" providerId="ADAL" clId="{B1844086-C5DF-4C70-905B-6BA1FB714E76}"/>
    <pc:docChg chg="undo redo custSel addSld delSld modSld sldOrd">
      <pc:chgData name="Stuart MacPherson" userId="dab5aaca-b916-4d38-b3fd-940fee72fba2" providerId="ADAL" clId="{B1844086-C5DF-4C70-905B-6BA1FB714E76}" dt="2021-03-09T20:39:36.081" v="1765" actId="47"/>
      <pc:docMkLst>
        <pc:docMk/>
      </pc:docMkLst>
      <pc:sldChg chg="addSp delSp modSp mod">
        <pc:chgData name="Stuart MacPherson" userId="dab5aaca-b916-4d38-b3fd-940fee72fba2" providerId="ADAL" clId="{B1844086-C5DF-4C70-905B-6BA1FB714E76}" dt="2021-03-09T16:50:38.014" v="310" actId="21"/>
        <pc:sldMkLst>
          <pc:docMk/>
          <pc:sldMk cId="200267454" sldId="280"/>
        </pc:sldMkLst>
        <pc:spChg chg="mod">
          <ac:chgData name="Stuart MacPherson" userId="dab5aaca-b916-4d38-b3fd-940fee72fba2" providerId="ADAL" clId="{B1844086-C5DF-4C70-905B-6BA1FB714E76}" dt="2021-03-09T16:50:13.176" v="309" actId="20577"/>
          <ac:spMkLst>
            <pc:docMk/>
            <pc:sldMk cId="200267454" sldId="280"/>
            <ac:spMk id="5" creationId="{B87B76EF-C727-4365-8A39-E19A1DF00A25}"/>
          </ac:spMkLst>
        </pc:spChg>
        <pc:spChg chg="add del mod">
          <ac:chgData name="Stuart MacPherson" userId="dab5aaca-b916-4d38-b3fd-940fee72fba2" providerId="ADAL" clId="{B1844086-C5DF-4C70-905B-6BA1FB714E76}" dt="2021-03-09T16:50:38.014" v="310" actId="21"/>
          <ac:spMkLst>
            <pc:docMk/>
            <pc:sldMk cId="200267454" sldId="280"/>
            <ac:spMk id="40" creationId="{7B937C10-E1FE-412B-8AD5-7820CA32FF93}"/>
          </ac:spMkLst>
        </pc:spChg>
      </pc:sldChg>
      <pc:sldChg chg="addSp delSp modSp mod">
        <pc:chgData name="Stuart MacPherson" userId="dab5aaca-b916-4d38-b3fd-940fee72fba2" providerId="ADAL" clId="{B1844086-C5DF-4C70-905B-6BA1FB714E76}" dt="2021-03-09T16:53:05.290" v="601" actId="20577"/>
        <pc:sldMkLst>
          <pc:docMk/>
          <pc:sldMk cId="1672838067" sldId="281"/>
        </pc:sldMkLst>
        <pc:spChg chg="mod">
          <ac:chgData name="Stuart MacPherson" userId="dab5aaca-b916-4d38-b3fd-940fee72fba2" providerId="ADAL" clId="{B1844086-C5DF-4C70-905B-6BA1FB714E76}" dt="2021-03-09T16:53:05.290" v="601" actId="20577"/>
          <ac:spMkLst>
            <pc:docMk/>
            <pc:sldMk cId="1672838067" sldId="281"/>
            <ac:spMk id="5" creationId="{B87B76EF-C727-4365-8A39-E19A1DF00A25}"/>
          </ac:spMkLst>
        </pc:spChg>
        <pc:spChg chg="add del mod">
          <ac:chgData name="Stuart MacPherson" userId="dab5aaca-b916-4d38-b3fd-940fee72fba2" providerId="ADAL" clId="{B1844086-C5DF-4C70-905B-6BA1FB714E76}" dt="2021-03-09T16:52:10.107" v="521" actId="478"/>
          <ac:spMkLst>
            <pc:docMk/>
            <pc:sldMk cId="1672838067" sldId="281"/>
            <ac:spMk id="40" creationId="{A464571A-F575-4F89-9995-1EA15A089AA8}"/>
          </ac:spMkLst>
        </pc:spChg>
      </pc:sldChg>
      <pc:sldChg chg="addSp delSp modSp mod">
        <pc:chgData name="Stuart MacPherson" userId="dab5aaca-b916-4d38-b3fd-940fee72fba2" providerId="ADAL" clId="{B1844086-C5DF-4C70-905B-6BA1FB714E76}" dt="2021-03-09T16:57:32.251" v="1158" actId="20577"/>
        <pc:sldMkLst>
          <pc:docMk/>
          <pc:sldMk cId="2411505848" sldId="282"/>
        </pc:sldMkLst>
        <pc:spChg chg="mod">
          <ac:chgData name="Stuart MacPherson" userId="dab5aaca-b916-4d38-b3fd-940fee72fba2" providerId="ADAL" clId="{B1844086-C5DF-4C70-905B-6BA1FB714E76}" dt="2021-03-09T16:31:10.543" v="15" actId="20577"/>
          <ac:spMkLst>
            <pc:docMk/>
            <pc:sldMk cId="2411505848" sldId="282"/>
            <ac:spMk id="2" creationId="{71F4B195-2512-4EC5-96F1-29C762E6882B}"/>
          </ac:spMkLst>
        </pc:spChg>
        <pc:spChg chg="mod">
          <ac:chgData name="Stuart MacPherson" userId="dab5aaca-b916-4d38-b3fd-940fee72fba2" providerId="ADAL" clId="{B1844086-C5DF-4C70-905B-6BA1FB714E76}" dt="2021-03-09T16:57:32.251" v="1158" actId="20577"/>
          <ac:spMkLst>
            <pc:docMk/>
            <pc:sldMk cId="2411505848" sldId="282"/>
            <ac:spMk id="4" creationId="{A1CB7691-7FFB-4721-AEAD-9BD27375D130}"/>
          </ac:spMkLst>
        </pc:spChg>
        <pc:spChg chg="add del mod">
          <ac:chgData name="Stuart MacPherson" userId="dab5aaca-b916-4d38-b3fd-940fee72fba2" providerId="ADAL" clId="{B1844086-C5DF-4C70-905B-6BA1FB714E76}" dt="2021-03-09T16:56:56.992" v="1120" actId="478"/>
          <ac:spMkLst>
            <pc:docMk/>
            <pc:sldMk cId="2411505848" sldId="282"/>
            <ac:spMk id="9" creationId="{31538A75-C17B-481B-B7B2-5D5B435A747D}"/>
          </ac:spMkLst>
        </pc:spChg>
      </pc:sldChg>
      <pc:sldChg chg="addSp delSp modSp mod">
        <pc:chgData name="Stuart MacPherson" userId="dab5aaca-b916-4d38-b3fd-940fee72fba2" providerId="ADAL" clId="{B1844086-C5DF-4C70-905B-6BA1FB714E76}" dt="2021-03-09T17:00:43.944" v="1616" actId="478"/>
        <pc:sldMkLst>
          <pc:docMk/>
          <pc:sldMk cId="3967759826" sldId="283"/>
        </pc:sldMkLst>
        <pc:spChg chg="mod">
          <ac:chgData name="Stuart MacPherson" userId="dab5aaca-b916-4d38-b3fd-940fee72fba2" providerId="ADAL" clId="{B1844086-C5DF-4C70-905B-6BA1FB714E76}" dt="2021-03-09T16:31:36.612" v="17" actId="20577"/>
          <ac:spMkLst>
            <pc:docMk/>
            <pc:sldMk cId="3967759826" sldId="283"/>
            <ac:spMk id="2" creationId="{71F4B195-2512-4EC5-96F1-29C762E6882B}"/>
          </ac:spMkLst>
        </pc:spChg>
        <pc:spChg chg="mod">
          <ac:chgData name="Stuart MacPherson" userId="dab5aaca-b916-4d38-b3fd-940fee72fba2" providerId="ADAL" clId="{B1844086-C5DF-4C70-905B-6BA1FB714E76}" dt="2021-03-09T17:00:35.774" v="1615" actId="20577"/>
          <ac:spMkLst>
            <pc:docMk/>
            <pc:sldMk cId="3967759826" sldId="283"/>
            <ac:spMk id="4" creationId="{A1CB7691-7FFB-4721-AEAD-9BD27375D130}"/>
          </ac:spMkLst>
        </pc:spChg>
        <pc:spChg chg="add del mod">
          <ac:chgData name="Stuart MacPherson" userId="dab5aaca-b916-4d38-b3fd-940fee72fba2" providerId="ADAL" clId="{B1844086-C5DF-4C70-905B-6BA1FB714E76}" dt="2021-03-09T17:00:43.944" v="1616" actId="478"/>
          <ac:spMkLst>
            <pc:docMk/>
            <pc:sldMk cId="3967759826" sldId="283"/>
            <ac:spMk id="9" creationId="{09EBDA2B-8DDF-4201-ADD8-AAD0CF7ECA60}"/>
          </ac:spMkLst>
        </pc:spChg>
      </pc:sldChg>
      <pc:sldChg chg="addSp modSp mod">
        <pc:chgData name="Stuart MacPherson" userId="dab5aaca-b916-4d38-b3fd-940fee72fba2" providerId="ADAL" clId="{B1844086-C5DF-4C70-905B-6BA1FB714E76}" dt="2021-03-09T20:38:53.037" v="1744" actId="20577"/>
        <pc:sldMkLst>
          <pc:docMk/>
          <pc:sldMk cId="1546239492" sldId="288"/>
        </pc:sldMkLst>
        <pc:spChg chg="mod">
          <ac:chgData name="Stuart MacPherson" userId="dab5aaca-b916-4d38-b3fd-940fee72fba2" providerId="ADAL" clId="{B1844086-C5DF-4C70-905B-6BA1FB714E76}" dt="2021-03-09T16:33:06.896" v="86" actId="20577"/>
          <ac:spMkLst>
            <pc:docMk/>
            <pc:sldMk cId="1546239492" sldId="288"/>
            <ac:spMk id="2" creationId="{CE18A4C6-23CF-4079-9997-1D4D6D8C4DAB}"/>
          </ac:spMkLst>
        </pc:spChg>
        <pc:spChg chg="mod">
          <ac:chgData name="Stuart MacPherson" userId="dab5aaca-b916-4d38-b3fd-940fee72fba2" providerId="ADAL" clId="{B1844086-C5DF-4C70-905B-6BA1FB714E76}" dt="2021-03-09T16:33:11.125" v="87" actId="20577"/>
          <ac:spMkLst>
            <pc:docMk/>
            <pc:sldMk cId="1546239492" sldId="288"/>
            <ac:spMk id="4" creationId="{F7A1C9E1-49C9-4808-8733-468E8D1B5F11}"/>
          </ac:spMkLst>
        </pc:spChg>
        <pc:spChg chg="add mod">
          <ac:chgData name="Stuart MacPherson" userId="dab5aaca-b916-4d38-b3fd-940fee72fba2" providerId="ADAL" clId="{B1844086-C5DF-4C70-905B-6BA1FB714E76}" dt="2021-03-09T20:38:53.037" v="1744" actId="20577"/>
          <ac:spMkLst>
            <pc:docMk/>
            <pc:sldMk cId="1546239492" sldId="288"/>
            <ac:spMk id="7" creationId="{D5F4E2FD-3DD5-4E9A-9C59-57D933D6E23B}"/>
          </ac:spMkLst>
        </pc:spChg>
      </pc:sldChg>
      <pc:sldChg chg="addSp delSp modSp del mod">
        <pc:chgData name="Stuart MacPherson" userId="dab5aaca-b916-4d38-b3fd-940fee72fba2" providerId="ADAL" clId="{B1844086-C5DF-4C70-905B-6BA1FB714E76}" dt="2021-03-09T20:39:36.081" v="1765" actId="47"/>
        <pc:sldMkLst>
          <pc:docMk/>
          <pc:sldMk cId="2607126621" sldId="290"/>
        </pc:sldMkLst>
        <pc:spChg chg="del mod">
          <ac:chgData name="Stuart MacPherson" userId="dab5aaca-b916-4d38-b3fd-940fee72fba2" providerId="ADAL" clId="{B1844086-C5DF-4C70-905B-6BA1FB714E76}" dt="2021-03-09T20:39:30.329" v="1762" actId="21"/>
          <ac:spMkLst>
            <pc:docMk/>
            <pc:sldMk cId="2607126621" sldId="290"/>
            <ac:spMk id="2" creationId="{A2E4FC9B-5196-4EB4-8DB0-EEBFD0C6F234}"/>
          </ac:spMkLst>
        </pc:spChg>
        <pc:spChg chg="add del">
          <ac:chgData name="Stuart MacPherson" userId="dab5aaca-b916-4d38-b3fd-940fee72fba2" providerId="ADAL" clId="{B1844086-C5DF-4C70-905B-6BA1FB714E76}" dt="2021-03-09T16:32:56.572" v="56" actId="478"/>
          <ac:spMkLst>
            <pc:docMk/>
            <pc:sldMk cId="2607126621" sldId="290"/>
            <ac:spMk id="3" creationId="{7AD2DFFF-A9F6-4C10-B002-6B35B3777FA0}"/>
          </ac:spMkLst>
        </pc:spChg>
        <pc:spChg chg="add del">
          <ac:chgData name="Stuart MacPherson" userId="dab5aaca-b916-4d38-b3fd-940fee72fba2" providerId="ADAL" clId="{B1844086-C5DF-4C70-905B-6BA1FB714E76}" dt="2021-03-09T16:32:56.572" v="56" actId="478"/>
          <ac:spMkLst>
            <pc:docMk/>
            <pc:sldMk cId="2607126621" sldId="290"/>
            <ac:spMk id="4" creationId="{6A885F55-F836-481F-9D3C-7A1B396DA903}"/>
          </ac:spMkLst>
        </pc:spChg>
        <pc:spChg chg="add del">
          <ac:chgData name="Stuart MacPherson" userId="dab5aaca-b916-4d38-b3fd-940fee72fba2" providerId="ADAL" clId="{B1844086-C5DF-4C70-905B-6BA1FB714E76}" dt="2021-03-09T16:32:56.572" v="56" actId="478"/>
          <ac:spMkLst>
            <pc:docMk/>
            <pc:sldMk cId="2607126621" sldId="290"/>
            <ac:spMk id="5" creationId="{2237D432-8DBB-417A-946E-A972FA910E93}"/>
          </ac:spMkLst>
        </pc:spChg>
        <pc:spChg chg="add del">
          <ac:chgData name="Stuart MacPherson" userId="dab5aaca-b916-4d38-b3fd-940fee72fba2" providerId="ADAL" clId="{B1844086-C5DF-4C70-905B-6BA1FB714E76}" dt="2021-03-09T16:32:56.572" v="56" actId="478"/>
          <ac:spMkLst>
            <pc:docMk/>
            <pc:sldMk cId="2607126621" sldId="290"/>
            <ac:spMk id="6" creationId="{A6CD9C34-3DE5-4C62-A04A-6DF10AE587F5}"/>
          </ac:spMkLst>
        </pc:spChg>
        <pc:spChg chg="add del">
          <ac:chgData name="Stuart MacPherson" userId="dab5aaca-b916-4d38-b3fd-940fee72fba2" providerId="ADAL" clId="{B1844086-C5DF-4C70-905B-6BA1FB714E76}" dt="2021-03-09T16:32:56.572" v="56" actId="478"/>
          <ac:spMkLst>
            <pc:docMk/>
            <pc:sldMk cId="2607126621" sldId="290"/>
            <ac:spMk id="7" creationId="{B7CCF2E5-F947-4123-B869-A200BD23830F}"/>
          </ac:spMkLst>
        </pc:spChg>
        <pc:spChg chg="add del">
          <ac:chgData name="Stuart MacPherson" userId="dab5aaca-b916-4d38-b3fd-940fee72fba2" providerId="ADAL" clId="{B1844086-C5DF-4C70-905B-6BA1FB714E76}" dt="2021-03-09T16:32:56.572" v="56" actId="478"/>
          <ac:spMkLst>
            <pc:docMk/>
            <pc:sldMk cId="2607126621" sldId="290"/>
            <ac:spMk id="8" creationId="{AD73B619-AB2C-4A71-86E9-4208BDEA97CC}"/>
          </ac:spMkLst>
        </pc:spChg>
        <pc:spChg chg="add del">
          <ac:chgData name="Stuart MacPherson" userId="dab5aaca-b916-4d38-b3fd-940fee72fba2" providerId="ADAL" clId="{B1844086-C5DF-4C70-905B-6BA1FB714E76}" dt="2021-03-09T16:32:56.572" v="56" actId="478"/>
          <ac:spMkLst>
            <pc:docMk/>
            <pc:sldMk cId="2607126621" sldId="290"/>
            <ac:spMk id="9" creationId="{43FBC670-3931-42BA-991D-9004BCF9D34B}"/>
          </ac:spMkLst>
        </pc:spChg>
        <pc:spChg chg="add del">
          <ac:chgData name="Stuart MacPherson" userId="dab5aaca-b916-4d38-b3fd-940fee72fba2" providerId="ADAL" clId="{B1844086-C5DF-4C70-905B-6BA1FB714E76}" dt="2021-03-09T16:32:56.572" v="56" actId="478"/>
          <ac:spMkLst>
            <pc:docMk/>
            <pc:sldMk cId="2607126621" sldId="290"/>
            <ac:spMk id="10" creationId="{DBC9FA9E-D662-4ED3-AEBA-79F8F989F7A3}"/>
          </ac:spMkLst>
        </pc:spChg>
        <pc:spChg chg="add del mod">
          <ac:chgData name="Stuart MacPherson" userId="dab5aaca-b916-4d38-b3fd-940fee72fba2" providerId="ADAL" clId="{B1844086-C5DF-4C70-905B-6BA1FB714E76}" dt="2021-03-09T16:32:56.572" v="56" actId="478"/>
          <ac:spMkLst>
            <pc:docMk/>
            <pc:sldMk cId="2607126621" sldId="290"/>
            <ac:spMk id="11" creationId="{EDC55894-D559-4729-B992-CA62C18EA952}"/>
          </ac:spMkLst>
        </pc:spChg>
        <pc:spChg chg="add del">
          <ac:chgData name="Stuart MacPherson" userId="dab5aaca-b916-4d38-b3fd-940fee72fba2" providerId="ADAL" clId="{B1844086-C5DF-4C70-905B-6BA1FB714E76}" dt="2021-03-09T16:32:56.572" v="56" actId="478"/>
          <ac:spMkLst>
            <pc:docMk/>
            <pc:sldMk cId="2607126621" sldId="290"/>
            <ac:spMk id="12" creationId="{59071090-EE1E-4A53-8F66-1C1D9068170F}"/>
          </ac:spMkLst>
        </pc:spChg>
        <pc:spChg chg="add del">
          <ac:chgData name="Stuart MacPherson" userId="dab5aaca-b916-4d38-b3fd-940fee72fba2" providerId="ADAL" clId="{B1844086-C5DF-4C70-905B-6BA1FB714E76}" dt="2021-03-09T16:32:56.572" v="56" actId="478"/>
          <ac:spMkLst>
            <pc:docMk/>
            <pc:sldMk cId="2607126621" sldId="290"/>
            <ac:spMk id="26" creationId="{7B9F9DD3-6061-49B9-BCBE-74E158F1C9D8}"/>
          </ac:spMkLst>
        </pc:spChg>
        <pc:spChg chg="add del">
          <ac:chgData name="Stuart MacPherson" userId="dab5aaca-b916-4d38-b3fd-940fee72fba2" providerId="ADAL" clId="{B1844086-C5DF-4C70-905B-6BA1FB714E76}" dt="2021-03-09T16:32:56.572" v="56" actId="478"/>
          <ac:spMkLst>
            <pc:docMk/>
            <pc:sldMk cId="2607126621" sldId="290"/>
            <ac:spMk id="27" creationId="{078B4F8E-8895-43AF-AC04-9B59FC38E775}"/>
          </ac:spMkLst>
        </pc:spChg>
        <pc:spChg chg="add del">
          <ac:chgData name="Stuart MacPherson" userId="dab5aaca-b916-4d38-b3fd-940fee72fba2" providerId="ADAL" clId="{B1844086-C5DF-4C70-905B-6BA1FB714E76}" dt="2021-03-09T16:32:56.572" v="56" actId="478"/>
          <ac:spMkLst>
            <pc:docMk/>
            <pc:sldMk cId="2607126621" sldId="290"/>
            <ac:spMk id="28" creationId="{DFA0118F-A5DE-4F8D-9A75-DF3F4FC32E94}"/>
          </ac:spMkLst>
        </pc:spChg>
        <pc:spChg chg="add del">
          <ac:chgData name="Stuart MacPherson" userId="dab5aaca-b916-4d38-b3fd-940fee72fba2" providerId="ADAL" clId="{B1844086-C5DF-4C70-905B-6BA1FB714E76}" dt="2021-03-09T16:32:56.572" v="56" actId="478"/>
          <ac:spMkLst>
            <pc:docMk/>
            <pc:sldMk cId="2607126621" sldId="290"/>
            <ac:spMk id="30" creationId="{44CF53C3-4400-4CAA-B6CD-1BC6EA4A9391}"/>
          </ac:spMkLst>
        </pc:spChg>
        <pc:spChg chg="add del">
          <ac:chgData name="Stuart MacPherson" userId="dab5aaca-b916-4d38-b3fd-940fee72fba2" providerId="ADAL" clId="{B1844086-C5DF-4C70-905B-6BA1FB714E76}" dt="2021-03-09T16:32:56.572" v="56" actId="478"/>
          <ac:spMkLst>
            <pc:docMk/>
            <pc:sldMk cId="2607126621" sldId="290"/>
            <ac:spMk id="31" creationId="{94E26D67-E23F-42B5-A09C-899FDC10ED01}"/>
          </ac:spMkLst>
        </pc:spChg>
        <pc:spChg chg="add del">
          <ac:chgData name="Stuart MacPherson" userId="dab5aaca-b916-4d38-b3fd-940fee72fba2" providerId="ADAL" clId="{B1844086-C5DF-4C70-905B-6BA1FB714E76}" dt="2021-03-09T16:32:56.572" v="56" actId="478"/>
          <ac:spMkLst>
            <pc:docMk/>
            <pc:sldMk cId="2607126621" sldId="290"/>
            <ac:spMk id="37" creationId="{F8D21F7F-CB03-4A76-AFC8-E1BA94123146}"/>
          </ac:spMkLst>
        </pc:spChg>
        <pc:spChg chg="add del">
          <ac:chgData name="Stuart MacPherson" userId="dab5aaca-b916-4d38-b3fd-940fee72fba2" providerId="ADAL" clId="{B1844086-C5DF-4C70-905B-6BA1FB714E76}" dt="2021-03-09T16:32:56.572" v="56" actId="478"/>
          <ac:spMkLst>
            <pc:docMk/>
            <pc:sldMk cId="2607126621" sldId="290"/>
            <ac:spMk id="38" creationId="{2873D3DB-3301-478F-A6EC-1ECDB8456F60}"/>
          </ac:spMkLst>
        </pc:spChg>
        <pc:spChg chg="add del">
          <ac:chgData name="Stuart MacPherson" userId="dab5aaca-b916-4d38-b3fd-940fee72fba2" providerId="ADAL" clId="{B1844086-C5DF-4C70-905B-6BA1FB714E76}" dt="2021-03-09T16:32:56.572" v="56" actId="478"/>
          <ac:spMkLst>
            <pc:docMk/>
            <pc:sldMk cId="2607126621" sldId="290"/>
            <ac:spMk id="39" creationId="{611223FA-C4D2-4BD8-93CB-F35057458088}"/>
          </ac:spMkLst>
        </pc:spChg>
        <pc:spChg chg="add del">
          <ac:chgData name="Stuart MacPherson" userId="dab5aaca-b916-4d38-b3fd-940fee72fba2" providerId="ADAL" clId="{B1844086-C5DF-4C70-905B-6BA1FB714E76}" dt="2021-03-09T16:32:56.572" v="56" actId="478"/>
          <ac:spMkLst>
            <pc:docMk/>
            <pc:sldMk cId="2607126621" sldId="290"/>
            <ac:spMk id="42" creationId="{77B4581B-3CD9-4D91-8CCF-49223C6A7FB2}"/>
          </ac:spMkLst>
        </pc:spChg>
        <pc:spChg chg="add del">
          <ac:chgData name="Stuart MacPherson" userId="dab5aaca-b916-4d38-b3fd-940fee72fba2" providerId="ADAL" clId="{B1844086-C5DF-4C70-905B-6BA1FB714E76}" dt="2021-03-09T16:32:56.572" v="56" actId="478"/>
          <ac:spMkLst>
            <pc:docMk/>
            <pc:sldMk cId="2607126621" sldId="290"/>
            <ac:spMk id="43" creationId="{C32ED098-2AFE-4D50-A80F-C03FC0631D13}"/>
          </ac:spMkLst>
        </pc:spChg>
        <pc:spChg chg="add del">
          <ac:chgData name="Stuart MacPherson" userId="dab5aaca-b916-4d38-b3fd-940fee72fba2" providerId="ADAL" clId="{B1844086-C5DF-4C70-905B-6BA1FB714E76}" dt="2021-03-09T16:32:56.572" v="56" actId="478"/>
          <ac:spMkLst>
            <pc:docMk/>
            <pc:sldMk cId="2607126621" sldId="290"/>
            <ac:spMk id="44" creationId="{11B230DA-8078-4D6F-83A2-567844906ABC}"/>
          </ac:spMkLst>
        </pc:spChg>
        <pc:spChg chg="add del">
          <ac:chgData name="Stuart MacPherson" userId="dab5aaca-b916-4d38-b3fd-940fee72fba2" providerId="ADAL" clId="{B1844086-C5DF-4C70-905B-6BA1FB714E76}" dt="2021-03-09T16:32:56.572" v="56" actId="478"/>
          <ac:spMkLst>
            <pc:docMk/>
            <pc:sldMk cId="2607126621" sldId="290"/>
            <ac:spMk id="45" creationId="{B043AF89-472B-414B-B003-DD7823DB45C8}"/>
          </ac:spMkLst>
        </pc:spChg>
        <pc:spChg chg="add del">
          <ac:chgData name="Stuart MacPherson" userId="dab5aaca-b916-4d38-b3fd-940fee72fba2" providerId="ADAL" clId="{B1844086-C5DF-4C70-905B-6BA1FB714E76}" dt="2021-03-09T16:32:56.572" v="56" actId="478"/>
          <ac:spMkLst>
            <pc:docMk/>
            <pc:sldMk cId="2607126621" sldId="290"/>
            <ac:spMk id="48" creationId="{BD65940D-053D-48DD-9424-53419F47470B}"/>
          </ac:spMkLst>
        </pc:spChg>
        <pc:spChg chg="add del">
          <ac:chgData name="Stuart MacPherson" userId="dab5aaca-b916-4d38-b3fd-940fee72fba2" providerId="ADAL" clId="{B1844086-C5DF-4C70-905B-6BA1FB714E76}" dt="2021-03-09T16:32:56.572" v="56" actId="478"/>
          <ac:spMkLst>
            <pc:docMk/>
            <pc:sldMk cId="2607126621" sldId="290"/>
            <ac:spMk id="49" creationId="{EA66F66D-338A-4F29-A309-4B8F29D84573}"/>
          </ac:spMkLst>
        </pc:spChg>
        <pc:spChg chg="add del">
          <ac:chgData name="Stuart MacPherson" userId="dab5aaca-b916-4d38-b3fd-940fee72fba2" providerId="ADAL" clId="{B1844086-C5DF-4C70-905B-6BA1FB714E76}" dt="2021-03-09T16:32:56.572" v="56" actId="478"/>
          <ac:spMkLst>
            <pc:docMk/>
            <pc:sldMk cId="2607126621" sldId="290"/>
            <ac:spMk id="50" creationId="{04A77B23-BDDB-4FD2-929A-D2A5DECEB0CA}"/>
          </ac:spMkLst>
        </pc:spChg>
        <pc:spChg chg="add del">
          <ac:chgData name="Stuart MacPherson" userId="dab5aaca-b916-4d38-b3fd-940fee72fba2" providerId="ADAL" clId="{B1844086-C5DF-4C70-905B-6BA1FB714E76}" dt="2021-03-09T16:32:56.572" v="56" actId="478"/>
          <ac:spMkLst>
            <pc:docMk/>
            <pc:sldMk cId="2607126621" sldId="290"/>
            <ac:spMk id="51" creationId="{3F89D07F-4036-4317-B313-ACC1E205E671}"/>
          </ac:spMkLst>
        </pc:spChg>
        <pc:spChg chg="add del">
          <ac:chgData name="Stuart MacPherson" userId="dab5aaca-b916-4d38-b3fd-940fee72fba2" providerId="ADAL" clId="{B1844086-C5DF-4C70-905B-6BA1FB714E76}" dt="2021-03-09T16:32:56.572" v="56" actId="478"/>
          <ac:spMkLst>
            <pc:docMk/>
            <pc:sldMk cId="2607126621" sldId="290"/>
            <ac:spMk id="52" creationId="{CE5DDB77-EC75-4ED4-BD66-CD499E744AEE}"/>
          </ac:spMkLst>
        </pc:spChg>
        <pc:spChg chg="add del">
          <ac:chgData name="Stuart MacPherson" userId="dab5aaca-b916-4d38-b3fd-940fee72fba2" providerId="ADAL" clId="{B1844086-C5DF-4C70-905B-6BA1FB714E76}" dt="2021-03-09T16:32:56.572" v="56" actId="478"/>
          <ac:spMkLst>
            <pc:docMk/>
            <pc:sldMk cId="2607126621" sldId="290"/>
            <ac:spMk id="53" creationId="{2D1CB6A2-D7C3-4BF2-905A-E9D3EAF114AB}"/>
          </ac:spMkLst>
        </pc:spChg>
        <pc:spChg chg="add del">
          <ac:chgData name="Stuart MacPherson" userId="dab5aaca-b916-4d38-b3fd-940fee72fba2" providerId="ADAL" clId="{B1844086-C5DF-4C70-905B-6BA1FB714E76}" dt="2021-03-09T16:32:56.572" v="56" actId="478"/>
          <ac:spMkLst>
            <pc:docMk/>
            <pc:sldMk cId="2607126621" sldId="290"/>
            <ac:spMk id="54" creationId="{60148F3B-0A90-498B-8988-1CF320779F13}"/>
          </ac:spMkLst>
        </pc:spChg>
        <pc:spChg chg="add del">
          <ac:chgData name="Stuart MacPherson" userId="dab5aaca-b916-4d38-b3fd-940fee72fba2" providerId="ADAL" clId="{B1844086-C5DF-4C70-905B-6BA1FB714E76}" dt="2021-03-09T16:32:56.572" v="56" actId="478"/>
          <ac:spMkLst>
            <pc:docMk/>
            <pc:sldMk cId="2607126621" sldId="290"/>
            <ac:spMk id="55" creationId="{7B4C47E9-CBD7-4F00-BB59-97336CA06E9E}"/>
          </ac:spMkLst>
        </pc:spChg>
        <pc:spChg chg="add del">
          <ac:chgData name="Stuart MacPherson" userId="dab5aaca-b916-4d38-b3fd-940fee72fba2" providerId="ADAL" clId="{B1844086-C5DF-4C70-905B-6BA1FB714E76}" dt="2021-03-09T16:32:56.572" v="56" actId="478"/>
          <ac:spMkLst>
            <pc:docMk/>
            <pc:sldMk cId="2607126621" sldId="290"/>
            <ac:spMk id="56" creationId="{5BC7CAB3-3EF4-4CEF-A295-21D373EE404D}"/>
          </ac:spMkLst>
        </pc:spChg>
        <pc:spChg chg="add del">
          <ac:chgData name="Stuart MacPherson" userId="dab5aaca-b916-4d38-b3fd-940fee72fba2" providerId="ADAL" clId="{B1844086-C5DF-4C70-905B-6BA1FB714E76}" dt="2021-03-09T16:32:56.572" v="56" actId="478"/>
          <ac:spMkLst>
            <pc:docMk/>
            <pc:sldMk cId="2607126621" sldId="290"/>
            <ac:spMk id="57" creationId="{1C7EC0DD-1FD1-4B3E-B63B-0C13866DBD98}"/>
          </ac:spMkLst>
        </pc:spChg>
        <pc:spChg chg="add del">
          <ac:chgData name="Stuart MacPherson" userId="dab5aaca-b916-4d38-b3fd-940fee72fba2" providerId="ADAL" clId="{B1844086-C5DF-4C70-905B-6BA1FB714E76}" dt="2021-03-09T16:32:56.572" v="56" actId="478"/>
          <ac:spMkLst>
            <pc:docMk/>
            <pc:sldMk cId="2607126621" sldId="290"/>
            <ac:spMk id="58" creationId="{F4EE0579-7F99-41B1-8595-6467E75AC579}"/>
          </ac:spMkLst>
        </pc:spChg>
        <pc:spChg chg="add del">
          <ac:chgData name="Stuart MacPherson" userId="dab5aaca-b916-4d38-b3fd-940fee72fba2" providerId="ADAL" clId="{B1844086-C5DF-4C70-905B-6BA1FB714E76}" dt="2021-03-09T16:32:56.572" v="56" actId="478"/>
          <ac:spMkLst>
            <pc:docMk/>
            <pc:sldMk cId="2607126621" sldId="290"/>
            <ac:spMk id="59" creationId="{04D307BE-30EF-417D-AB08-90E4E16B9171}"/>
          </ac:spMkLst>
        </pc:spChg>
        <pc:spChg chg="add del">
          <ac:chgData name="Stuart MacPherson" userId="dab5aaca-b916-4d38-b3fd-940fee72fba2" providerId="ADAL" clId="{B1844086-C5DF-4C70-905B-6BA1FB714E76}" dt="2021-03-09T16:32:56.572" v="56" actId="478"/>
          <ac:spMkLst>
            <pc:docMk/>
            <pc:sldMk cId="2607126621" sldId="290"/>
            <ac:spMk id="60" creationId="{C5122BFF-6052-478F-8EBD-F12CD3497C6E}"/>
          </ac:spMkLst>
        </pc:spChg>
        <pc:spChg chg="add del">
          <ac:chgData name="Stuart MacPherson" userId="dab5aaca-b916-4d38-b3fd-940fee72fba2" providerId="ADAL" clId="{B1844086-C5DF-4C70-905B-6BA1FB714E76}" dt="2021-03-09T16:32:56.572" v="56" actId="478"/>
          <ac:spMkLst>
            <pc:docMk/>
            <pc:sldMk cId="2607126621" sldId="290"/>
            <ac:spMk id="61" creationId="{677B81A7-4C59-476A-AFD7-066B505E903C}"/>
          </ac:spMkLst>
        </pc:spChg>
        <pc:spChg chg="add del">
          <ac:chgData name="Stuart MacPherson" userId="dab5aaca-b916-4d38-b3fd-940fee72fba2" providerId="ADAL" clId="{B1844086-C5DF-4C70-905B-6BA1FB714E76}" dt="2021-03-09T16:32:56.572" v="56" actId="478"/>
          <ac:spMkLst>
            <pc:docMk/>
            <pc:sldMk cId="2607126621" sldId="290"/>
            <ac:spMk id="62" creationId="{D79A9CFC-ADC4-4234-80B2-A4340BC4CC8B}"/>
          </ac:spMkLst>
        </pc:spChg>
        <pc:spChg chg="add del">
          <ac:chgData name="Stuart MacPherson" userId="dab5aaca-b916-4d38-b3fd-940fee72fba2" providerId="ADAL" clId="{B1844086-C5DF-4C70-905B-6BA1FB714E76}" dt="2021-03-09T16:32:56.572" v="56" actId="478"/>
          <ac:spMkLst>
            <pc:docMk/>
            <pc:sldMk cId="2607126621" sldId="290"/>
            <ac:spMk id="63" creationId="{7D847C16-4264-4386-ABEA-F33E5EE5A757}"/>
          </ac:spMkLst>
        </pc:spChg>
        <pc:spChg chg="add del">
          <ac:chgData name="Stuart MacPherson" userId="dab5aaca-b916-4d38-b3fd-940fee72fba2" providerId="ADAL" clId="{B1844086-C5DF-4C70-905B-6BA1FB714E76}" dt="2021-03-09T16:32:56.572" v="56" actId="478"/>
          <ac:spMkLst>
            <pc:docMk/>
            <pc:sldMk cId="2607126621" sldId="290"/>
            <ac:spMk id="64" creationId="{9CE353D7-8AF7-4337-A255-F5ABD855E626}"/>
          </ac:spMkLst>
        </pc:spChg>
        <pc:spChg chg="add del">
          <ac:chgData name="Stuart MacPherson" userId="dab5aaca-b916-4d38-b3fd-940fee72fba2" providerId="ADAL" clId="{B1844086-C5DF-4C70-905B-6BA1FB714E76}" dt="2021-03-09T16:32:56.572" v="56" actId="478"/>
          <ac:spMkLst>
            <pc:docMk/>
            <pc:sldMk cId="2607126621" sldId="290"/>
            <ac:spMk id="65" creationId="{D993414C-9486-4F18-80B9-18D02A1BF3B5}"/>
          </ac:spMkLst>
        </pc:spChg>
        <pc:cxnChg chg="add del">
          <ac:chgData name="Stuart MacPherson" userId="dab5aaca-b916-4d38-b3fd-940fee72fba2" providerId="ADAL" clId="{B1844086-C5DF-4C70-905B-6BA1FB714E76}" dt="2021-03-09T16:32:56.572" v="56" actId="478"/>
          <ac:cxnSpMkLst>
            <pc:docMk/>
            <pc:sldMk cId="2607126621" sldId="290"/>
            <ac:cxnSpMk id="14" creationId="{5DD874A9-C01E-44B9-B204-54206839C1CF}"/>
          </ac:cxnSpMkLst>
        </pc:cxnChg>
        <pc:cxnChg chg="add del">
          <ac:chgData name="Stuart MacPherson" userId="dab5aaca-b916-4d38-b3fd-940fee72fba2" providerId="ADAL" clId="{B1844086-C5DF-4C70-905B-6BA1FB714E76}" dt="2021-03-09T16:32:56.572" v="56" actId="478"/>
          <ac:cxnSpMkLst>
            <pc:docMk/>
            <pc:sldMk cId="2607126621" sldId="290"/>
            <ac:cxnSpMk id="66" creationId="{87534BBE-4DFA-4EAF-BFFB-EAA2EA569E7A}"/>
          </ac:cxnSpMkLst>
        </pc:cxnChg>
      </pc:sldChg>
      <pc:sldChg chg="addSp delSp modSp add mod ord">
        <pc:chgData name="Stuart MacPherson" userId="dab5aaca-b916-4d38-b3fd-940fee72fba2" providerId="ADAL" clId="{B1844086-C5DF-4C70-905B-6BA1FB714E76}" dt="2021-03-09T20:39:32.837" v="1764"/>
        <pc:sldMkLst>
          <pc:docMk/>
          <pc:sldMk cId="3330793205" sldId="291"/>
        </pc:sldMkLst>
        <pc:spChg chg="del">
          <ac:chgData name="Stuart MacPherson" userId="dab5aaca-b916-4d38-b3fd-940fee72fba2" providerId="ADAL" clId="{B1844086-C5DF-4C70-905B-6BA1FB714E76}" dt="2021-03-09T20:39:32.234" v="1763" actId="478"/>
          <ac:spMkLst>
            <pc:docMk/>
            <pc:sldMk cId="3330793205" sldId="291"/>
            <ac:spMk id="2" creationId="{049291EB-3488-4062-AE27-FD2BCD6214A5}"/>
          </ac:spMkLst>
        </pc:spChg>
        <pc:spChg chg="del">
          <ac:chgData name="Stuart MacPherson" userId="dab5aaca-b916-4d38-b3fd-940fee72fba2" providerId="ADAL" clId="{B1844086-C5DF-4C70-905B-6BA1FB714E76}" dt="2021-03-09T20:39:23.220" v="1756" actId="478"/>
          <ac:spMkLst>
            <pc:docMk/>
            <pc:sldMk cId="3330793205" sldId="291"/>
            <ac:spMk id="3" creationId="{CDA30204-6101-41F2-AB58-5AE5BB3B1973}"/>
          </ac:spMkLst>
        </pc:spChg>
        <pc:spChg chg="del">
          <ac:chgData name="Stuart MacPherson" userId="dab5aaca-b916-4d38-b3fd-940fee72fba2" providerId="ADAL" clId="{B1844086-C5DF-4C70-905B-6BA1FB714E76}" dt="2021-03-09T20:39:23.852" v="1757" actId="478"/>
          <ac:spMkLst>
            <pc:docMk/>
            <pc:sldMk cId="3330793205" sldId="291"/>
            <ac:spMk id="7" creationId="{950648DA-5609-4B1F-B2B1-E1430EC80B23}"/>
          </ac:spMkLst>
        </pc:spChg>
        <pc:spChg chg="del">
          <ac:chgData name="Stuart MacPherson" userId="dab5aaca-b916-4d38-b3fd-940fee72fba2" providerId="ADAL" clId="{B1844086-C5DF-4C70-905B-6BA1FB714E76}" dt="2021-03-09T20:39:26.699" v="1761" actId="478"/>
          <ac:spMkLst>
            <pc:docMk/>
            <pc:sldMk cId="3330793205" sldId="291"/>
            <ac:spMk id="8" creationId="{80D46771-86BC-4F3B-A7DA-ACC202D428DC}"/>
          </ac:spMkLst>
        </pc:spChg>
        <pc:spChg chg="del">
          <ac:chgData name="Stuart MacPherson" userId="dab5aaca-b916-4d38-b3fd-940fee72fba2" providerId="ADAL" clId="{B1844086-C5DF-4C70-905B-6BA1FB714E76}" dt="2021-03-09T20:39:26.185" v="1760" actId="478"/>
          <ac:spMkLst>
            <pc:docMk/>
            <pc:sldMk cId="3330793205" sldId="291"/>
            <ac:spMk id="9" creationId="{FEDF2318-EE78-47D7-997F-BD930954B034}"/>
          </ac:spMkLst>
        </pc:spChg>
        <pc:spChg chg="del">
          <ac:chgData name="Stuart MacPherson" userId="dab5aaca-b916-4d38-b3fd-940fee72fba2" providerId="ADAL" clId="{B1844086-C5DF-4C70-905B-6BA1FB714E76}" dt="2021-03-09T20:39:24.859" v="1758" actId="478"/>
          <ac:spMkLst>
            <pc:docMk/>
            <pc:sldMk cId="3330793205" sldId="291"/>
            <ac:spMk id="10" creationId="{3EB426C6-3115-44C4-81F3-B5C2AA585F98}"/>
          </ac:spMkLst>
        </pc:spChg>
        <pc:spChg chg="del">
          <ac:chgData name="Stuart MacPherson" userId="dab5aaca-b916-4d38-b3fd-940fee72fba2" providerId="ADAL" clId="{B1844086-C5DF-4C70-905B-6BA1FB714E76}" dt="2021-03-09T20:39:25.566" v="1759" actId="478"/>
          <ac:spMkLst>
            <pc:docMk/>
            <pc:sldMk cId="3330793205" sldId="291"/>
            <ac:spMk id="11" creationId="{FD8C640D-83C8-4D92-B317-131E1A934348}"/>
          </ac:spMkLst>
        </pc:spChg>
        <pc:spChg chg="del">
          <ac:chgData name="Stuart MacPherson" userId="dab5aaca-b916-4d38-b3fd-940fee72fba2" providerId="ADAL" clId="{B1844086-C5DF-4C70-905B-6BA1FB714E76}" dt="2021-03-09T20:39:21.312" v="1755" actId="478"/>
          <ac:spMkLst>
            <pc:docMk/>
            <pc:sldMk cId="3330793205" sldId="291"/>
            <ac:spMk id="12" creationId="{4D11E8DF-0598-4C99-A8C4-534FCD54C751}"/>
          </ac:spMkLst>
        </pc:spChg>
        <pc:spChg chg="del">
          <ac:chgData name="Stuart MacPherson" userId="dab5aaca-b916-4d38-b3fd-940fee72fba2" providerId="ADAL" clId="{B1844086-C5DF-4C70-905B-6BA1FB714E76}" dt="2021-03-09T20:39:20.777" v="1754" actId="478"/>
          <ac:spMkLst>
            <pc:docMk/>
            <pc:sldMk cId="3330793205" sldId="291"/>
            <ac:spMk id="13" creationId="{4B6BDF57-7498-4019-9FE1-B61B67E0CE6E}"/>
          </ac:spMkLst>
        </pc:spChg>
        <pc:spChg chg="del mod">
          <ac:chgData name="Stuart MacPherson" userId="dab5aaca-b916-4d38-b3fd-940fee72fba2" providerId="ADAL" clId="{B1844086-C5DF-4C70-905B-6BA1FB714E76}" dt="2021-03-09T20:39:20.443" v="1753" actId="478"/>
          <ac:spMkLst>
            <pc:docMk/>
            <pc:sldMk cId="3330793205" sldId="291"/>
            <ac:spMk id="14" creationId="{B75F13BF-C382-4EAC-AD1A-327E6FBD1F47}"/>
          </ac:spMkLst>
        </pc:spChg>
        <pc:spChg chg="add mod">
          <ac:chgData name="Stuart MacPherson" userId="dab5aaca-b916-4d38-b3fd-940fee72fba2" providerId="ADAL" clId="{B1844086-C5DF-4C70-905B-6BA1FB714E76}" dt="2021-03-09T20:39:32.837" v="1764"/>
          <ac:spMkLst>
            <pc:docMk/>
            <pc:sldMk cId="3330793205" sldId="291"/>
            <ac:spMk id="15" creationId="{03F35CE1-1033-42FC-9738-AA12AB65C0E7}"/>
          </ac:spMkLst>
        </pc:spChg>
        <pc:spChg chg="del mod">
          <ac:chgData name="Stuart MacPherson" userId="dab5aaca-b916-4d38-b3fd-940fee72fba2" providerId="ADAL" clId="{B1844086-C5DF-4C70-905B-6BA1FB714E76}" dt="2021-03-09T20:39:18.940" v="1751" actId="478"/>
          <ac:spMkLst>
            <pc:docMk/>
            <pc:sldMk cId="3330793205" sldId="291"/>
            <ac:spMk id="17" creationId="{47DFFDE6-4EBC-45CE-95AE-AEA72E22C4E9}"/>
          </ac:spMkLst>
        </pc:spChg>
        <pc:spChg chg="del">
          <ac:chgData name="Stuart MacPherson" userId="dab5aaca-b916-4d38-b3fd-940fee72fba2" providerId="ADAL" clId="{B1844086-C5DF-4C70-905B-6BA1FB714E76}" dt="2021-03-09T20:39:17.072" v="1748" actId="478"/>
          <ac:spMkLst>
            <pc:docMk/>
            <pc:sldMk cId="3330793205" sldId="291"/>
            <ac:spMk id="18" creationId="{9443F26E-4C9E-4B29-BC91-81E98FCCCCD9}"/>
          </ac:spMkLst>
        </pc:spChg>
        <pc:spChg chg="del">
          <ac:chgData name="Stuart MacPherson" userId="dab5aaca-b916-4d38-b3fd-940fee72fba2" providerId="ADAL" clId="{B1844086-C5DF-4C70-905B-6BA1FB714E76}" dt="2021-03-09T20:39:18.476" v="1749" actId="478"/>
          <ac:spMkLst>
            <pc:docMk/>
            <pc:sldMk cId="3330793205" sldId="291"/>
            <ac:spMk id="19" creationId="{E36DDC29-06D7-492E-8DF5-27DD8AA99442}"/>
          </ac:spMkLst>
        </pc:spChg>
      </pc:sldChg>
    </pc:docChg>
  </pc:docChgLst>
  <pc:docChgLst>
    <pc:chgData name="Elizabeth Tennyson" userId="S::et446@cam.ac.uk::89ec2de4-9900-4ec3-bd94-58d0e883a641" providerId="AD" clId="Web-{D49A1298-0184-ADEC-5027-9277D0050C3F}"/>
    <pc:docChg chg="modSld">
      <pc:chgData name="Elizabeth Tennyson" userId="S::et446@cam.ac.uk::89ec2de4-9900-4ec3-bd94-58d0e883a641" providerId="AD" clId="Web-{D49A1298-0184-ADEC-5027-9277D0050C3F}" dt="2021-03-06T12:39:40.187" v="77" actId="14100"/>
      <pc:docMkLst>
        <pc:docMk/>
      </pc:docMkLst>
      <pc:sldChg chg="modSp">
        <pc:chgData name="Elizabeth Tennyson" userId="S::et446@cam.ac.uk::89ec2de4-9900-4ec3-bd94-58d0e883a641" providerId="AD" clId="Web-{D49A1298-0184-ADEC-5027-9277D0050C3F}" dt="2021-03-06T12:32:59.930" v="15" actId="20577"/>
        <pc:sldMkLst>
          <pc:docMk/>
          <pc:sldMk cId="2010919436" sldId="276"/>
        </pc:sldMkLst>
        <pc:spChg chg="mod">
          <ac:chgData name="Elizabeth Tennyson" userId="S::et446@cam.ac.uk::89ec2de4-9900-4ec3-bd94-58d0e883a641" providerId="AD" clId="Web-{D49A1298-0184-ADEC-5027-9277D0050C3F}" dt="2021-03-06T12:32:59.930" v="15" actId="20577"/>
          <ac:spMkLst>
            <pc:docMk/>
            <pc:sldMk cId="2010919436" sldId="276"/>
            <ac:spMk id="28" creationId="{C59AE388-D7F0-4DC1-8D4C-23A73BB220C5}"/>
          </ac:spMkLst>
        </pc:spChg>
      </pc:sldChg>
      <pc:sldChg chg="delSp modSp">
        <pc:chgData name="Elizabeth Tennyson" userId="S::et446@cam.ac.uk::89ec2de4-9900-4ec3-bd94-58d0e883a641" providerId="AD" clId="Web-{D49A1298-0184-ADEC-5027-9277D0050C3F}" dt="2021-03-06T12:39:07.984" v="67" actId="1076"/>
        <pc:sldMkLst>
          <pc:docMk/>
          <pc:sldMk cId="873230611" sldId="277"/>
        </pc:sldMkLst>
        <pc:spChg chg="mod">
          <ac:chgData name="Elizabeth Tennyson" userId="S::et446@cam.ac.uk::89ec2de4-9900-4ec3-bd94-58d0e883a641" providerId="AD" clId="Web-{D49A1298-0184-ADEC-5027-9277D0050C3F}" dt="2021-03-06T12:39:07.984" v="67" actId="1076"/>
          <ac:spMkLst>
            <pc:docMk/>
            <pc:sldMk cId="873230611" sldId="277"/>
            <ac:spMk id="29" creationId="{A61BA638-58C8-4F77-BD53-0B4DA283C279}"/>
          </ac:spMkLst>
        </pc:spChg>
        <pc:spChg chg="del mod">
          <ac:chgData name="Elizabeth Tennyson" userId="S::et446@cam.ac.uk::89ec2de4-9900-4ec3-bd94-58d0e883a641" providerId="AD" clId="Web-{D49A1298-0184-ADEC-5027-9277D0050C3F}" dt="2021-03-06T12:38:51.452" v="64"/>
          <ac:spMkLst>
            <pc:docMk/>
            <pc:sldMk cId="873230611" sldId="277"/>
            <ac:spMk id="223" creationId="{365A4B96-6512-4926-984F-B1A3BC92EAC0}"/>
          </ac:spMkLst>
        </pc:spChg>
      </pc:sldChg>
      <pc:sldChg chg="modSp">
        <pc:chgData name="Elizabeth Tennyson" userId="S::et446@cam.ac.uk::89ec2de4-9900-4ec3-bd94-58d0e883a641" providerId="AD" clId="Web-{D49A1298-0184-ADEC-5027-9277D0050C3F}" dt="2021-03-06T12:33:38.947" v="34" actId="14100"/>
        <pc:sldMkLst>
          <pc:docMk/>
          <pc:sldMk cId="561224322" sldId="278"/>
        </pc:sldMkLst>
        <pc:spChg chg="mod">
          <ac:chgData name="Elizabeth Tennyson" userId="S::et446@cam.ac.uk::89ec2de4-9900-4ec3-bd94-58d0e883a641" providerId="AD" clId="Web-{D49A1298-0184-ADEC-5027-9277D0050C3F}" dt="2021-03-06T12:33:38.947" v="34" actId="14100"/>
          <ac:spMkLst>
            <pc:docMk/>
            <pc:sldMk cId="561224322" sldId="278"/>
            <ac:spMk id="28" creationId="{C59AE388-D7F0-4DC1-8D4C-23A73BB220C5}"/>
          </ac:spMkLst>
        </pc:spChg>
      </pc:sldChg>
      <pc:sldChg chg="delSp modSp">
        <pc:chgData name="Elizabeth Tennyson" userId="S::et446@cam.ac.uk::89ec2de4-9900-4ec3-bd94-58d0e883a641" providerId="AD" clId="Web-{D49A1298-0184-ADEC-5027-9277D0050C3F}" dt="2021-03-06T12:39:40.187" v="77" actId="14100"/>
        <pc:sldMkLst>
          <pc:docMk/>
          <pc:sldMk cId="2107527100" sldId="279"/>
        </pc:sldMkLst>
        <pc:spChg chg="mod">
          <ac:chgData name="Elizabeth Tennyson" userId="S::et446@cam.ac.uk::89ec2de4-9900-4ec3-bd94-58d0e883a641" providerId="AD" clId="Web-{D49A1298-0184-ADEC-5027-9277D0050C3F}" dt="2021-03-06T12:39:40.187" v="77" actId="14100"/>
          <ac:spMkLst>
            <pc:docMk/>
            <pc:sldMk cId="2107527100" sldId="279"/>
            <ac:spMk id="29" creationId="{A61BA638-58C8-4F77-BD53-0B4DA283C279}"/>
          </ac:spMkLst>
        </pc:spChg>
        <pc:spChg chg="del mod">
          <ac:chgData name="Elizabeth Tennyson" userId="S::et446@cam.ac.uk::89ec2de4-9900-4ec3-bd94-58d0e883a641" providerId="AD" clId="Web-{D49A1298-0184-ADEC-5027-9277D0050C3F}" dt="2021-03-06T12:39:37.312" v="76"/>
          <ac:spMkLst>
            <pc:docMk/>
            <pc:sldMk cId="2107527100" sldId="279"/>
            <ac:spMk id="223" creationId="{365A4B96-6512-4926-984F-B1A3BC92EAC0}"/>
          </ac:spMkLst>
        </pc:spChg>
      </pc:sldChg>
    </pc:docChg>
  </pc:docChgLst>
  <pc:docChgLst>
    <pc:chgData name="Stuart MacPherson" userId="dab5aaca-b916-4d38-b3fd-940fee72fba2" providerId="ADAL" clId="{FF50D6BA-3277-470C-AADC-F363A473D985}"/>
    <pc:docChg chg="undo custSel addSld delSld modSld">
      <pc:chgData name="Stuart MacPherson" userId="dab5aaca-b916-4d38-b3fd-940fee72fba2" providerId="ADAL" clId="{FF50D6BA-3277-470C-AADC-F363A473D985}" dt="2021-04-11T21:25:40.089" v="224" actId="47"/>
      <pc:docMkLst>
        <pc:docMk/>
      </pc:docMkLst>
      <pc:sldChg chg="modSp mod">
        <pc:chgData name="Stuart MacPherson" userId="dab5aaca-b916-4d38-b3fd-940fee72fba2" providerId="ADAL" clId="{FF50D6BA-3277-470C-AADC-F363A473D985}" dt="2021-04-05T13:42:18.054" v="1" actId="20577"/>
        <pc:sldMkLst>
          <pc:docMk/>
          <pc:sldMk cId="685080362" sldId="264"/>
        </pc:sldMkLst>
        <pc:spChg chg="mod">
          <ac:chgData name="Stuart MacPherson" userId="dab5aaca-b916-4d38-b3fd-940fee72fba2" providerId="ADAL" clId="{FF50D6BA-3277-470C-AADC-F363A473D985}" dt="2021-04-05T13:42:18.054" v="1" actId="20577"/>
          <ac:spMkLst>
            <pc:docMk/>
            <pc:sldMk cId="685080362" sldId="264"/>
            <ac:spMk id="2" creationId="{318453BD-9FAB-4224-BF5D-1B925F8C8BBE}"/>
          </ac:spMkLst>
        </pc:spChg>
      </pc:sldChg>
      <pc:sldChg chg="modSp mod">
        <pc:chgData name="Stuart MacPherson" userId="dab5aaca-b916-4d38-b3fd-940fee72fba2" providerId="ADAL" clId="{FF50D6BA-3277-470C-AADC-F363A473D985}" dt="2021-04-05T13:44:51.751" v="47" actId="20577"/>
        <pc:sldMkLst>
          <pc:docMk/>
          <pc:sldMk cId="937098955" sldId="266"/>
        </pc:sldMkLst>
        <pc:spChg chg="mod">
          <ac:chgData name="Stuart MacPherson" userId="dab5aaca-b916-4d38-b3fd-940fee72fba2" providerId="ADAL" clId="{FF50D6BA-3277-470C-AADC-F363A473D985}" dt="2021-04-05T13:44:37.569" v="43" actId="20577"/>
          <ac:spMkLst>
            <pc:docMk/>
            <pc:sldMk cId="937098955" sldId="266"/>
            <ac:spMk id="30" creationId="{38729705-A8D7-44D0-9255-29A46247FB19}"/>
          </ac:spMkLst>
        </pc:spChg>
        <pc:spChg chg="mod">
          <ac:chgData name="Stuart MacPherson" userId="dab5aaca-b916-4d38-b3fd-940fee72fba2" providerId="ADAL" clId="{FF50D6BA-3277-470C-AADC-F363A473D985}" dt="2021-04-05T13:44:51.751" v="47" actId="20577"/>
          <ac:spMkLst>
            <pc:docMk/>
            <pc:sldMk cId="937098955" sldId="266"/>
            <ac:spMk id="31" creationId="{51B19DBC-697B-4EBF-A5E2-5EF1A95B07B0}"/>
          </ac:spMkLst>
        </pc:spChg>
        <pc:spChg chg="mod">
          <ac:chgData name="Stuart MacPherson" userId="dab5aaca-b916-4d38-b3fd-940fee72fba2" providerId="ADAL" clId="{FF50D6BA-3277-470C-AADC-F363A473D985}" dt="2021-04-05T13:44:50.787" v="45" actId="20577"/>
          <ac:spMkLst>
            <pc:docMk/>
            <pc:sldMk cId="937098955" sldId="266"/>
            <ac:spMk id="46" creationId="{41C1C379-2772-42EB-8B70-BDB3683AA395}"/>
          </ac:spMkLst>
        </pc:spChg>
      </pc:sldChg>
      <pc:sldChg chg="modSp mod">
        <pc:chgData name="Stuart MacPherson" userId="dab5aaca-b916-4d38-b3fd-940fee72fba2" providerId="ADAL" clId="{FF50D6BA-3277-470C-AADC-F363A473D985}" dt="2021-04-05T13:43:58.529" v="35" actId="20577"/>
        <pc:sldMkLst>
          <pc:docMk/>
          <pc:sldMk cId="2814067626" sldId="275"/>
        </pc:sldMkLst>
        <pc:spChg chg="mod">
          <ac:chgData name="Stuart MacPherson" userId="dab5aaca-b916-4d38-b3fd-940fee72fba2" providerId="ADAL" clId="{FF50D6BA-3277-470C-AADC-F363A473D985}" dt="2021-04-05T13:43:18.207" v="3" actId="20577"/>
          <ac:spMkLst>
            <pc:docMk/>
            <pc:sldMk cId="2814067626" sldId="275"/>
            <ac:spMk id="2" creationId="{F6376E80-1D8E-4FB8-BE0A-34300D28B949}"/>
          </ac:spMkLst>
        </pc:spChg>
        <pc:spChg chg="mod">
          <ac:chgData name="Stuart MacPherson" userId="dab5aaca-b916-4d38-b3fd-940fee72fba2" providerId="ADAL" clId="{FF50D6BA-3277-470C-AADC-F363A473D985}" dt="2021-04-05T13:43:20.459" v="5" actId="20577"/>
          <ac:spMkLst>
            <pc:docMk/>
            <pc:sldMk cId="2814067626" sldId="275"/>
            <ac:spMk id="4" creationId="{356D069D-D26F-413D-B5DA-D8CCC6016BA9}"/>
          </ac:spMkLst>
        </pc:spChg>
        <pc:spChg chg="mod">
          <ac:chgData name="Stuart MacPherson" userId="dab5aaca-b916-4d38-b3fd-940fee72fba2" providerId="ADAL" clId="{FF50D6BA-3277-470C-AADC-F363A473D985}" dt="2021-04-05T13:43:58.529" v="35" actId="20577"/>
          <ac:spMkLst>
            <pc:docMk/>
            <pc:sldMk cId="2814067626" sldId="275"/>
            <ac:spMk id="5" creationId="{0C7AC40F-BC85-4E17-9462-CF2429226444}"/>
          </ac:spMkLst>
        </pc:spChg>
        <pc:spChg chg="mod">
          <ac:chgData name="Stuart MacPherson" userId="dab5aaca-b916-4d38-b3fd-940fee72fba2" providerId="ADAL" clId="{FF50D6BA-3277-470C-AADC-F363A473D985}" dt="2021-04-05T13:43:48.617" v="27" actId="20577"/>
          <ac:spMkLst>
            <pc:docMk/>
            <pc:sldMk cId="2814067626" sldId="275"/>
            <ac:spMk id="6" creationId="{E2A2EDD1-205B-4751-A052-2BC64C0D2C31}"/>
          </ac:spMkLst>
        </pc:spChg>
        <pc:spChg chg="mod">
          <ac:chgData name="Stuart MacPherson" userId="dab5aaca-b916-4d38-b3fd-940fee72fba2" providerId="ADAL" clId="{FF50D6BA-3277-470C-AADC-F363A473D985}" dt="2021-04-05T13:43:56.325" v="33" actId="20577"/>
          <ac:spMkLst>
            <pc:docMk/>
            <pc:sldMk cId="2814067626" sldId="275"/>
            <ac:spMk id="7" creationId="{67546529-78E2-4A34-9DE9-7B0655FC3E17}"/>
          </ac:spMkLst>
        </pc:spChg>
        <pc:spChg chg="mod">
          <ac:chgData name="Stuart MacPherson" userId="dab5aaca-b916-4d38-b3fd-940fee72fba2" providerId="ADAL" clId="{FF50D6BA-3277-470C-AADC-F363A473D985}" dt="2021-04-05T13:43:54.070" v="31" actId="20577"/>
          <ac:spMkLst>
            <pc:docMk/>
            <pc:sldMk cId="2814067626" sldId="275"/>
            <ac:spMk id="8" creationId="{DB9A91DF-2DB9-4E4E-948F-F76BDEA992CD}"/>
          </ac:spMkLst>
        </pc:spChg>
        <pc:spChg chg="mod">
          <ac:chgData name="Stuart MacPherson" userId="dab5aaca-b916-4d38-b3fd-940fee72fba2" providerId="ADAL" clId="{FF50D6BA-3277-470C-AADC-F363A473D985}" dt="2021-04-05T13:43:34.478" v="17" actId="20577"/>
          <ac:spMkLst>
            <pc:docMk/>
            <pc:sldMk cId="2814067626" sldId="275"/>
            <ac:spMk id="9" creationId="{AF2AD75A-827A-49C3-AEA9-9C1E0A4C21FC}"/>
          </ac:spMkLst>
        </pc:spChg>
        <pc:spChg chg="mod">
          <ac:chgData name="Stuart MacPherson" userId="dab5aaca-b916-4d38-b3fd-940fee72fba2" providerId="ADAL" clId="{FF50D6BA-3277-470C-AADC-F363A473D985}" dt="2021-04-05T13:43:38.166" v="19" actId="20577"/>
          <ac:spMkLst>
            <pc:docMk/>
            <pc:sldMk cId="2814067626" sldId="275"/>
            <ac:spMk id="10" creationId="{321F3974-DC12-4823-821D-1A96AB9CAF35}"/>
          </ac:spMkLst>
        </pc:spChg>
        <pc:spChg chg="mod">
          <ac:chgData name="Stuart MacPherson" userId="dab5aaca-b916-4d38-b3fd-940fee72fba2" providerId="ADAL" clId="{FF50D6BA-3277-470C-AADC-F363A473D985}" dt="2021-04-05T13:43:30.041" v="13" actId="20577"/>
          <ac:spMkLst>
            <pc:docMk/>
            <pc:sldMk cId="2814067626" sldId="275"/>
            <ac:spMk id="11" creationId="{CC4343ED-05D0-41C9-ACED-D82B92063208}"/>
          </ac:spMkLst>
        </pc:spChg>
        <pc:spChg chg="mod">
          <ac:chgData name="Stuart MacPherson" userId="dab5aaca-b916-4d38-b3fd-940fee72fba2" providerId="ADAL" clId="{FF50D6BA-3277-470C-AADC-F363A473D985}" dt="2021-04-05T13:43:27.625" v="11" actId="20577"/>
          <ac:spMkLst>
            <pc:docMk/>
            <pc:sldMk cId="2814067626" sldId="275"/>
            <ac:spMk id="12" creationId="{5CEFB6BB-B826-4B20-B5E8-BF8F2A2C0F4F}"/>
          </ac:spMkLst>
        </pc:spChg>
        <pc:spChg chg="mod">
          <ac:chgData name="Stuart MacPherson" userId="dab5aaca-b916-4d38-b3fd-940fee72fba2" providerId="ADAL" clId="{FF50D6BA-3277-470C-AADC-F363A473D985}" dt="2021-04-05T13:43:42.871" v="23" actId="20577"/>
          <ac:spMkLst>
            <pc:docMk/>
            <pc:sldMk cId="2814067626" sldId="275"/>
            <ac:spMk id="13" creationId="{8B2DE010-F167-41EF-A90A-628D775DC34D}"/>
          </ac:spMkLst>
        </pc:spChg>
        <pc:spChg chg="mod">
          <ac:chgData name="Stuart MacPherson" userId="dab5aaca-b916-4d38-b3fd-940fee72fba2" providerId="ADAL" clId="{FF50D6BA-3277-470C-AADC-F363A473D985}" dt="2021-04-05T13:43:45.491" v="25" actId="20577"/>
          <ac:spMkLst>
            <pc:docMk/>
            <pc:sldMk cId="2814067626" sldId="275"/>
            <ac:spMk id="14" creationId="{2485D3D8-A32E-421D-A8AE-E64E94716733}"/>
          </ac:spMkLst>
        </pc:spChg>
        <pc:spChg chg="mod">
          <ac:chgData name="Stuart MacPherson" userId="dab5aaca-b916-4d38-b3fd-940fee72fba2" providerId="ADAL" clId="{FF50D6BA-3277-470C-AADC-F363A473D985}" dt="2021-04-05T13:43:25.355" v="9" actId="20577"/>
          <ac:spMkLst>
            <pc:docMk/>
            <pc:sldMk cId="2814067626" sldId="275"/>
            <ac:spMk id="15" creationId="{FE6CD362-98F3-4CFB-AB0A-C5ECC0762176}"/>
          </ac:spMkLst>
        </pc:spChg>
        <pc:spChg chg="mod">
          <ac:chgData name="Stuart MacPherson" userId="dab5aaca-b916-4d38-b3fd-940fee72fba2" providerId="ADAL" clId="{FF50D6BA-3277-470C-AADC-F363A473D985}" dt="2021-04-05T13:43:23.034" v="7" actId="20577"/>
          <ac:spMkLst>
            <pc:docMk/>
            <pc:sldMk cId="2814067626" sldId="275"/>
            <ac:spMk id="16" creationId="{17F3445E-9052-47A5-9AAA-41BE17C5820D}"/>
          </ac:spMkLst>
        </pc:spChg>
        <pc:spChg chg="mod">
          <ac:chgData name="Stuart MacPherson" userId="dab5aaca-b916-4d38-b3fd-940fee72fba2" providerId="ADAL" clId="{FF50D6BA-3277-470C-AADC-F363A473D985}" dt="2021-04-05T13:43:32.413" v="15" actId="20577"/>
          <ac:spMkLst>
            <pc:docMk/>
            <pc:sldMk cId="2814067626" sldId="275"/>
            <ac:spMk id="17" creationId="{CBCDA4D4-4EEF-4DCF-8D21-11AA701A3BEA}"/>
          </ac:spMkLst>
        </pc:spChg>
        <pc:spChg chg="mod">
          <ac:chgData name="Stuart MacPherson" userId="dab5aaca-b916-4d38-b3fd-940fee72fba2" providerId="ADAL" clId="{FF50D6BA-3277-470C-AADC-F363A473D985}" dt="2021-04-05T13:43:40.370" v="21" actId="20577"/>
          <ac:spMkLst>
            <pc:docMk/>
            <pc:sldMk cId="2814067626" sldId="275"/>
            <ac:spMk id="18" creationId="{AD58179B-A085-4614-B249-79F0759AE80C}"/>
          </ac:spMkLst>
        </pc:spChg>
      </pc:sldChg>
      <pc:sldChg chg="addSp delSp modSp mod">
        <pc:chgData name="Stuart MacPherson" userId="dab5aaca-b916-4d38-b3fd-940fee72fba2" providerId="ADAL" clId="{FF50D6BA-3277-470C-AADC-F363A473D985}" dt="2021-04-05T13:47:49.889" v="69" actId="20577"/>
        <pc:sldMkLst>
          <pc:docMk/>
          <pc:sldMk cId="3967759826" sldId="283"/>
        </pc:sldMkLst>
        <pc:spChg chg="mod">
          <ac:chgData name="Stuart MacPherson" userId="dab5aaca-b916-4d38-b3fd-940fee72fba2" providerId="ADAL" clId="{FF50D6BA-3277-470C-AADC-F363A473D985}" dt="2021-04-05T13:47:49.889" v="69" actId="20577"/>
          <ac:spMkLst>
            <pc:docMk/>
            <pc:sldMk cId="3967759826" sldId="283"/>
            <ac:spMk id="4" creationId="{A1CB7691-7FFB-4721-AEAD-9BD27375D130}"/>
          </ac:spMkLst>
        </pc:spChg>
        <pc:graphicFrameChg chg="add del mod">
          <ac:chgData name="Stuart MacPherson" userId="dab5aaca-b916-4d38-b3fd-940fee72fba2" providerId="ADAL" clId="{FF50D6BA-3277-470C-AADC-F363A473D985}" dt="2021-04-05T13:45:36.048" v="67"/>
          <ac:graphicFrameMkLst>
            <pc:docMk/>
            <pc:sldMk cId="3967759826" sldId="283"/>
            <ac:graphicFrameMk id="3" creationId="{F2212EC9-3A7E-4BAC-B03D-BD0F8DD15487}"/>
          </ac:graphicFrameMkLst>
        </pc:graphicFrameChg>
      </pc:sldChg>
      <pc:sldChg chg="addSp modSp mod setBg">
        <pc:chgData name="Stuart MacPherson" userId="dab5aaca-b916-4d38-b3fd-940fee72fba2" providerId="ADAL" clId="{FF50D6BA-3277-470C-AADC-F363A473D985}" dt="2021-04-11T21:25:11.201" v="223" actId="14100"/>
        <pc:sldMkLst>
          <pc:docMk/>
          <pc:sldMk cId="3330793205" sldId="291"/>
        </pc:sldMkLst>
        <pc:spChg chg="mod">
          <ac:chgData name="Stuart MacPherson" userId="dab5aaca-b916-4d38-b3fd-940fee72fba2" providerId="ADAL" clId="{FF50D6BA-3277-470C-AADC-F363A473D985}" dt="2021-04-11T21:20:43.180" v="141" actId="2711"/>
          <ac:spMkLst>
            <pc:docMk/>
            <pc:sldMk cId="3330793205" sldId="291"/>
            <ac:spMk id="7" creationId="{F4E6947E-C2E6-4EF3-8F6B-F058107A237F}"/>
          </ac:spMkLst>
        </pc:spChg>
        <pc:spChg chg="mod">
          <ac:chgData name="Stuart MacPherson" userId="dab5aaca-b916-4d38-b3fd-940fee72fba2" providerId="ADAL" clId="{FF50D6BA-3277-470C-AADC-F363A473D985}" dt="2021-04-11T21:23:54.265" v="206" actId="1076"/>
          <ac:spMkLst>
            <pc:docMk/>
            <pc:sldMk cId="3330793205" sldId="291"/>
            <ac:spMk id="9" creationId="{DF39FF6D-D86E-4495-A340-4B4922F475BF}"/>
          </ac:spMkLst>
        </pc:spChg>
        <pc:spChg chg="mod">
          <ac:chgData name="Stuart MacPherson" userId="dab5aaca-b916-4d38-b3fd-940fee72fba2" providerId="ADAL" clId="{FF50D6BA-3277-470C-AADC-F363A473D985}" dt="2021-04-11T21:21:26.485" v="149" actId="1076"/>
          <ac:spMkLst>
            <pc:docMk/>
            <pc:sldMk cId="3330793205" sldId="291"/>
            <ac:spMk id="11" creationId="{93245958-4F3F-4633-8619-C4013AF67A89}"/>
          </ac:spMkLst>
        </pc:spChg>
        <pc:spChg chg="mod">
          <ac:chgData name="Stuart MacPherson" userId="dab5aaca-b916-4d38-b3fd-940fee72fba2" providerId="ADAL" clId="{FF50D6BA-3277-470C-AADC-F363A473D985}" dt="2021-04-11T21:23:57.942" v="207" actId="1076"/>
          <ac:spMkLst>
            <pc:docMk/>
            <pc:sldMk cId="3330793205" sldId="291"/>
            <ac:spMk id="12" creationId="{3A390E29-F0E1-4ABE-8D11-684B476A8860}"/>
          </ac:spMkLst>
        </pc:spChg>
        <pc:spChg chg="mod">
          <ac:chgData name="Stuart MacPherson" userId="dab5aaca-b916-4d38-b3fd-940fee72fba2" providerId="ADAL" clId="{FF50D6BA-3277-470C-AADC-F363A473D985}" dt="2021-04-11T21:24:07.805" v="210" actId="1076"/>
          <ac:spMkLst>
            <pc:docMk/>
            <pc:sldMk cId="3330793205" sldId="291"/>
            <ac:spMk id="13" creationId="{03B17F94-3C5A-4E05-AAE5-970B2E974B11}"/>
          </ac:spMkLst>
        </pc:spChg>
        <pc:spChg chg="add mod">
          <ac:chgData name="Stuart MacPherson" userId="dab5aaca-b916-4d38-b3fd-940fee72fba2" providerId="ADAL" clId="{FF50D6BA-3277-470C-AADC-F363A473D985}" dt="2021-04-11T21:23:13.375" v="200" actId="20577"/>
          <ac:spMkLst>
            <pc:docMk/>
            <pc:sldMk cId="3330793205" sldId="291"/>
            <ac:spMk id="14" creationId="{083A1F03-03B8-4449-A26B-C63DD6AF4142}"/>
          </ac:spMkLst>
        </pc:spChg>
        <pc:spChg chg="add mod ord">
          <ac:chgData name="Stuart MacPherson" userId="dab5aaca-b916-4d38-b3fd-940fee72fba2" providerId="ADAL" clId="{FF50D6BA-3277-470C-AADC-F363A473D985}" dt="2021-04-11T21:23:48.481" v="205" actId="14100"/>
          <ac:spMkLst>
            <pc:docMk/>
            <pc:sldMk cId="3330793205" sldId="291"/>
            <ac:spMk id="15" creationId="{BD942E22-BC24-4C55-8DC7-69AD5BF54A1D}"/>
          </ac:spMkLst>
        </pc:spChg>
        <pc:spChg chg="add mod ord">
          <ac:chgData name="Stuart MacPherson" userId="dab5aaca-b916-4d38-b3fd-940fee72fba2" providerId="ADAL" clId="{FF50D6BA-3277-470C-AADC-F363A473D985}" dt="2021-04-11T21:25:11.201" v="223" actId="14100"/>
          <ac:spMkLst>
            <pc:docMk/>
            <pc:sldMk cId="3330793205" sldId="291"/>
            <ac:spMk id="16" creationId="{6625ED76-B581-42C8-A0DC-B0D611D08DD2}"/>
          </ac:spMkLst>
        </pc:spChg>
        <pc:spChg chg="add mod ord">
          <ac:chgData name="Stuart MacPherson" userId="dab5aaca-b916-4d38-b3fd-940fee72fba2" providerId="ADAL" clId="{FF50D6BA-3277-470C-AADC-F363A473D985}" dt="2021-04-11T21:25:09.045" v="222" actId="14100"/>
          <ac:spMkLst>
            <pc:docMk/>
            <pc:sldMk cId="3330793205" sldId="291"/>
            <ac:spMk id="17" creationId="{9CDC8681-28C5-4731-BE40-D1A4435C6E67}"/>
          </ac:spMkLst>
        </pc:spChg>
        <pc:picChg chg="mod">
          <ac:chgData name="Stuart MacPherson" userId="dab5aaca-b916-4d38-b3fd-940fee72fba2" providerId="ADAL" clId="{FF50D6BA-3277-470C-AADC-F363A473D985}" dt="2021-04-11T21:20:27.930" v="138" actId="1076"/>
          <ac:picMkLst>
            <pc:docMk/>
            <pc:sldMk cId="3330793205" sldId="291"/>
            <ac:picMk id="2050" creationId="{6DFBAEB9-5C39-4FF5-90C4-671AAF954585}"/>
          </ac:picMkLst>
        </pc:picChg>
        <pc:picChg chg="mod">
          <ac:chgData name="Stuart MacPherson" userId="dab5aaca-b916-4d38-b3fd-940fee72fba2" providerId="ADAL" clId="{FF50D6BA-3277-470C-AADC-F363A473D985}" dt="2021-04-11T21:22:32.556" v="174" actId="1035"/>
          <ac:picMkLst>
            <pc:docMk/>
            <pc:sldMk cId="3330793205" sldId="291"/>
            <ac:picMk id="2052" creationId="{6BB5FAC2-D374-4B25-A20A-04EA0CA32913}"/>
          </ac:picMkLst>
        </pc:picChg>
        <pc:picChg chg="mod">
          <ac:chgData name="Stuart MacPherson" userId="dab5aaca-b916-4d38-b3fd-940fee72fba2" providerId="ADAL" clId="{FF50D6BA-3277-470C-AADC-F363A473D985}" dt="2021-04-11T21:21:20.118" v="148" actId="1076"/>
          <ac:picMkLst>
            <pc:docMk/>
            <pc:sldMk cId="3330793205" sldId="291"/>
            <ac:picMk id="2054" creationId="{A486051D-B307-4469-9D42-1D604F997D82}"/>
          </ac:picMkLst>
        </pc:picChg>
        <pc:picChg chg="mod">
          <ac:chgData name="Stuart MacPherson" userId="dab5aaca-b916-4d38-b3fd-940fee72fba2" providerId="ADAL" clId="{FF50D6BA-3277-470C-AADC-F363A473D985}" dt="2021-04-11T21:23:59.973" v="208" actId="1076"/>
          <ac:picMkLst>
            <pc:docMk/>
            <pc:sldMk cId="3330793205" sldId="291"/>
            <ac:picMk id="2056" creationId="{FE1544A7-1D49-4E7F-B10E-9DF89153CF66}"/>
          </ac:picMkLst>
        </pc:picChg>
        <pc:picChg chg="mod">
          <ac:chgData name="Stuart MacPherson" userId="dab5aaca-b916-4d38-b3fd-940fee72fba2" providerId="ADAL" clId="{FF50D6BA-3277-470C-AADC-F363A473D985}" dt="2021-04-11T21:24:02.925" v="209" actId="1076"/>
          <ac:picMkLst>
            <pc:docMk/>
            <pc:sldMk cId="3330793205" sldId="291"/>
            <ac:picMk id="2058" creationId="{D4E58350-F69E-4DF6-A6AD-B13776344A10}"/>
          </ac:picMkLst>
        </pc:picChg>
      </pc:sldChg>
      <pc:sldChg chg="add del">
        <pc:chgData name="Stuart MacPherson" userId="dab5aaca-b916-4d38-b3fd-940fee72fba2" providerId="ADAL" clId="{FF50D6BA-3277-470C-AADC-F363A473D985}" dt="2021-04-11T21:25:40.089" v="224" actId="47"/>
        <pc:sldMkLst>
          <pc:docMk/>
          <pc:sldMk cId="3894731177" sldId="293"/>
        </pc:sldMkLst>
      </pc:sldChg>
    </pc:docChg>
  </pc:docChgLst>
  <pc:docChgLst>
    <pc:chgData name="Elsa Lee" userId="S::eul20@cam.ac.uk::468709c0-b3f3-49a0-aa6c-a7e2a4cfd183" providerId="AD" clId="Web-{1F110F0B-9FE8-F374-FA2C-FEC28B87EBC4}"/>
    <pc:docChg chg="">
      <pc:chgData name="Elsa Lee" userId="S::eul20@cam.ac.uk::468709c0-b3f3-49a0-aa6c-a7e2a4cfd183" providerId="AD" clId="Web-{1F110F0B-9FE8-F374-FA2C-FEC28B87EBC4}" dt="2021-08-19T14:04:07.281" v="5"/>
      <pc:docMkLst>
        <pc:docMk/>
      </pc:docMkLst>
      <pc:sldChg chg="addCm">
        <pc:chgData name="Elsa Lee" userId="S::eul20@cam.ac.uk::468709c0-b3f3-49a0-aa6c-a7e2a4cfd183" providerId="AD" clId="Web-{1F110F0B-9FE8-F374-FA2C-FEC28B87EBC4}" dt="2021-08-19T13:59:17.586" v="0"/>
        <pc:sldMkLst>
          <pc:docMk/>
          <pc:sldMk cId="2194607952" sldId="267"/>
        </pc:sldMkLst>
      </pc:sldChg>
      <pc:sldChg chg="addCm">
        <pc:chgData name="Elsa Lee" userId="S::eul20@cam.ac.uk::468709c0-b3f3-49a0-aa6c-a7e2a4cfd183" providerId="AD" clId="Web-{1F110F0B-9FE8-F374-FA2C-FEC28B87EBC4}" dt="2021-08-19T14:02:48.967" v="3"/>
        <pc:sldMkLst>
          <pc:docMk/>
          <pc:sldMk cId="2265579398" sldId="268"/>
        </pc:sldMkLst>
      </pc:sldChg>
      <pc:sldChg chg="addCm">
        <pc:chgData name="Elsa Lee" userId="S::eul20@cam.ac.uk::468709c0-b3f3-49a0-aa6c-a7e2a4cfd183" providerId="AD" clId="Web-{1F110F0B-9FE8-F374-FA2C-FEC28B87EBC4}" dt="2021-08-19T14:03:44.984" v="4"/>
        <pc:sldMkLst>
          <pc:docMk/>
          <pc:sldMk cId="466756076" sldId="270"/>
        </pc:sldMkLst>
      </pc:sldChg>
      <pc:sldChg chg="addCm">
        <pc:chgData name="Elsa Lee" userId="S::eul20@cam.ac.uk::468709c0-b3f3-49a0-aa6c-a7e2a4cfd183" providerId="AD" clId="Web-{1F110F0B-9FE8-F374-FA2C-FEC28B87EBC4}" dt="2021-08-19T14:04:07.281" v="5"/>
        <pc:sldMkLst>
          <pc:docMk/>
          <pc:sldMk cId="1959920573" sldId="271"/>
        </pc:sldMkLst>
      </pc:sldChg>
      <pc:sldChg chg="addCm">
        <pc:chgData name="Elsa Lee" userId="S::eul20@cam.ac.uk::468709c0-b3f3-49a0-aa6c-a7e2a4cfd183" providerId="AD" clId="Web-{1F110F0B-9FE8-F374-FA2C-FEC28B87EBC4}" dt="2021-08-19T14:01:26.152" v="1"/>
        <pc:sldMkLst>
          <pc:docMk/>
          <pc:sldMk cId="2524364798" sldId="274"/>
        </pc:sldMkLst>
      </pc:sldChg>
    </pc:docChg>
  </pc:docChgLst>
  <pc:docChgLst>
    <pc:chgData name="Stuart MacPherson" userId="dab5aaca-b916-4d38-b3fd-940fee72fba2" providerId="ADAL" clId="{AF176ACB-148D-4596-9FED-4F93E45C7062}"/>
    <pc:docChg chg="undo custSel addSld modSld">
      <pc:chgData name="Stuart MacPherson" userId="dab5aaca-b916-4d38-b3fd-940fee72fba2" providerId="ADAL" clId="{AF176ACB-148D-4596-9FED-4F93E45C7062}" dt="2021-03-26T01:48:56.431" v="821" actId="1036"/>
      <pc:docMkLst>
        <pc:docMk/>
      </pc:docMkLst>
      <pc:sldChg chg="addSp delSp modSp mod delCm">
        <pc:chgData name="Stuart MacPherson" userId="dab5aaca-b916-4d38-b3fd-940fee72fba2" providerId="ADAL" clId="{AF176ACB-148D-4596-9FED-4F93E45C7062}" dt="2021-03-26T01:34:24.337" v="667" actId="1592"/>
        <pc:sldMkLst>
          <pc:docMk/>
          <pc:sldMk cId="2194607952" sldId="267"/>
        </pc:sldMkLst>
        <pc:spChg chg="mod">
          <ac:chgData name="Stuart MacPherson" userId="dab5aaca-b916-4d38-b3fd-940fee72fba2" providerId="ADAL" clId="{AF176ACB-148D-4596-9FED-4F93E45C7062}" dt="2021-03-26T01:34:02.923" v="664" actId="122"/>
          <ac:spMkLst>
            <pc:docMk/>
            <pc:sldMk cId="2194607952" sldId="267"/>
            <ac:spMk id="2" creationId="{0245CE65-EF48-4AA2-A549-59D6ACB32B21}"/>
          </ac:spMkLst>
        </pc:spChg>
        <pc:spChg chg="add mod">
          <ac:chgData name="Stuart MacPherson" userId="dab5aaca-b916-4d38-b3fd-940fee72fba2" providerId="ADAL" clId="{AF176ACB-148D-4596-9FED-4F93E45C7062}" dt="2021-03-26T01:34:06.972" v="665" actId="1076"/>
          <ac:spMkLst>
            <pc:docMk/>
            <pc:sldMk cId="2194607952" sldId="267"/>
            <ac:spMk id="5" creationId="{BE5D88D7-5DB7-4002-8C4C-56912D84BC0E}"/>
          </ac:spMkLst>
        </pc:spChg>
        <pc:spChg chg="add mod">
          <ac:chgData name="Stuart MacPherson" userId="dab5aaca-b916-4d38-b3fd-940fee72fba2" providerId="ADAL" clId="{AF176ACB-148D-4596-9FED-4F93E45C7062}" dt="2021-03-26T01:34:13.606" v="666" actId="1076"/>
          <ac:spMkLst>
            <pc:docMk/>
            <pc:sldMk cId="2194607952" sldId="267"/>
            <ac:spMk id="7" creationId="{BDAF6372-3BA4-41FD-B3B1-A6AEBD64239D}"/>
          </ac:spMkLst>
        </pc:spChg>
        <pc:picChg chg="del">
          <ac:chgData name="Stuart MacPherson" userId="dab5aaca-b916-4d38-b3fd-940fee72fba2" providerId="ADAL" clId="{AF176ACB-148D-4596-9FED-4F93E45C7062}" dt="2021-03-26T01:28:54.940" v="501" actId="478"/>
          <ac:picMkLst>
            <pc:docMk/>
            <pc:sldMk cId="2194607952" sldId="267"/>
            <ac:picMk id="3" creationId="{DF11DEBE-DE0A-4A66-9E6D-3B7F4829FFF4}"/>
          </ac:picMkLst>
        </pc:picChg>
      </pc:sldChg>
      <pc:sldChg chg="addSp modSp mod">
        <pc:chgData name="Stuart MacPherson" userId="dab5aaca-b916-4d38-b3fd-940fee72fba2" providerId="ADAL" clId="{AF176ACB-148D-4596-9FED-4F93E45C7062}" dt="2021-03-25T23:17:31.044" v="2" actId="1076"/>
        <pc:sldMkLst>
          <pc:docMk/>
          <pc:sldMk cId="19063232" sldId="272"/>
        </pc:sldMkLst>
        <pc:spChg chg="mod">
          <ac:chgData name="Stuart MacPherson" userId="dab5aaca-b916-4d38-b3fd-940fee72fba2" providerId="ADAL" clId="{AF176ACB-148D-4596-9FED-4F93E45C7062}" dt="2021-03-25T23:17:31.044" v="2" actId="1076"/>
          <ac:spMkLst>
            <pc:docMk/>
            <pc:sldMk cId="19063232" sldId="272"/>
            <ac:spMk id="5" creationId="{6B968FF0-157D-4ADB-B52E-95A15F0B5ADE}"/>
          </ac:spMkLst>
        </pc:spChg>
        <pc:picChg chg="add mod">
          <ac:chgData name="Stuart MacPherson" userId="dab5aaca-b916-4d38-b3fd-940fee72fba2" providerId="ADAL" clId="{AF176ACB-148D-4596-9FED-4F93E45C7062}" dt="2021-03-25T23:17:16.130" v="0"/>
          <ac:picMkLst>
            <pc:docMk/>
            <pc:sldMk cId="19063232" sldId="272"/>
            <ac:picMk id="3" creationId="{8804258E-041B-4518-A4D6-177B055B74FB}"/>
          </ac:picMkLst>
        </pc:picChg>
      </pc:sldChg>
      <pc:sldChg chg="addSp delSp modSp mod">
        <pc:chgData name="Stuart MacPherson" userId="dab5aaca-b916-4d38-b3fd-940fee72fba2" providerId="ADAL" clId="{AF176ACB-148D-4596-9FED-4F93E45C7062}" dt="2021-03-26T01:48:56.431" v="821" actId="1036"/>
        <pc:sldMkLst>
          <pc:docMk/>
          <pc:sldMk cId="3330793205" sldId="291"/>
        </pc:sldMkLst>
        <pc:spChg chg="add del mod">
          <ac:chgData name="Stuart MacPherson" userId="dab5aaca-b916-4d38-b3fd-940fee72fba2" providerId="ADAL" clId="{AF176ACB-148D-4596-9FED-4F93E45C7062}" dt="2021-03-26T01:44:17.420" v="769" actId="478"/>
          <ac:spMkLst>
            <pc:docMk/>
            <pc:sldMk cId="3330793205" sldId="291"/>
            <ac:spMk id="4" creationId="{D0BF10E8-3601-4502-9CEE-DA9C75D99EA4}"/>
          </ac:spMkLst>
        </pc:spChg>
        <pc:spChg chg="add mod">
          <ac:chgData name="Stuart MacPherson" userId="dab5aaca-b916-4d38-b3fd-940fee72fba2" providerId="ADAL" clId="{AF176ACB-148D-4596-9FED-4F93E45C7062}" dt="2021-03-26T01:38:52.726" v="694" actId="1076"/>
          <ac:spMkLst>
            <pc:docMk/>
            <pc:sldMk cId="3330793205" sldId="291"/>
            <ac:spMk id="7" creationId="{F4E6947E-C2E6-4EF3-8F6B-F058107A237F}"/>
          </ac:spMkLst>
        </pc:spChg>
        <pc:spChg chg="add mod">
          <ac:chgData name="Stuart MacPherson" userId="dab5aaca-b916-4d38-b3fd-940fee72fba2" providerId="ADAL" clId="{AF176ACB-148D-4596-9FED-4F93E45C7062}" dt="2021-03-26T01:48:33.929" v="816" actId="1035"/>
          <ac:spMkLst>
            <pc:docMk/>
            <pc:sldMk cId="3330793205" sldId="291"/>
            <ac:spMk id="9" creationId="{DF39FF6D-D86E-4495-A340-4B4922F475BF}"/>
          </ac:spMkLst>
        </pc:spChg>
        <pc:spChg chg="add mod">
          <ac:chgData name="Stuart MacPherson" userId="dab5aaca-b916-4d38-b3fd-940fee72fba2" providerId="ADAL" clId="{AF176ACB-148D-4596-9FED-4F93E45C7062}" dt="2021-03-26T01:47:41.601" v="788" actId="1036"/>
          <ac:spMkLst>
            <pc:docMk/>
            <pc:sldMk cId="3330793205" sldId="291"/>
            <ac:spMk id="11" creationId="{93245958-4F3F-4633-8619-C4013AF67A89}"/>
          </ac:spMkLst>
        </pc:spChg>
        <pc:spChg chg="add mod">
          <ac:chgData name="Stuart MacPherson" userId="dab5aaca-b916-4d38-b3fd-940fee72fba2" providerId="ADAL" clId="{AF176ACB-148D-4596-9FED-4F93E45C7062}" dt="2021-03-26T01:48:33.929" v="816" actId="1035"/>
          <ac:spMkLst>
            <pc:docMk/>
            <pc:sldMk cId="3330793205" sldId="291"/>
            <ac:spMk id="12" creationId="{3A390E29-F0E1-4ABE-8D11-684B476A8860}"/>
          </ac:spMkLst>
        </pc:spChg>
        <pc:spChg chg="add mod">
          <ac:chgData name="Stuart MacPherson" userId="dab5aaca-b916-4d38-b3fd-940fee72fba2" providerId="ADAL" clId="{AF176ACB-148D-4596-9FED-4F93E45C7062}" dt="2021-03-26T01:47:50.104" v="789" actId="1076"/>
          <ac:spMkLst>
            <pc:docMk/>
            <pc:sldMk cId="3330793205" sldId="291"/>
            <ac:spMk id="13" creationId="{03B17F94-3C5A-4E05-AAE5-970B2E974B11}"/>
          </ac:spMkLst>
        </pc:spChg>
        <pc:spChg chg="del">
          <ac:chgData name="Stuart MacPherson" userId="dab5aaca-b916-4d38-b3fd-940fee72fba2" providerId="ADAL" clId="{AF176ACB-148D-4596-9FED-4F93E45C7062}" dt="2021-03-26T01:38:32.810" v="686" actId="478"/>
          <ac:spMkLst>
            <pc:docMk/>
            <pc:sldMk cId="3330793205" sldId="291"/>
            <ac:spMk id="15" creationId="{03F35CE1-1033-42FC-9738-AA12AB65C0E7}"/>
          </ac:spMkLst>
        </pc:spChg>
        <pc:picChg chg="add mod">
          <ac:chgData name="Stuart MacPherson" userId="dab5aaca-b916-4d38-b3fd-940fee72fba2" providerId="ADAL" clId="{AF176ACB-148D-4596-9FED-4F93E45C7062}" dt="2021-03-26T01:38:45.799" v="693" actId="1076"/>
          <ac:picMkLst>
            <pc:docMk/>
            <pc:sldMk cId="3330793205" sldId="291"/>
            <ac:picMk id="2050" creationId="{6DFBAEB9-5C39-4FF5-90C4-671AAF954585}"/>
          </ac:picMkLst>
        </pc:picChg>
        <pc:picChg chg="add mod">
          <ac:chgData name="Stuart MacPherson" userId="dab5aaca-b916-4d38-b3fd-940fee72fba2" providerId="ADAL" clId="{AF176ACB-148D-4596-9FED-4F93E45C7062}" dt="2021-03-26T01:48:21.404" v="793" actId="14100"/>
          <ac:picMkLst>
            <pc:docMk/>
            <pc:sldMk cId="3330793205" sldId="291"/>
            <ac:picMk id="2052" creationId="{6BB5FAC2-D374-4B25-A20A-04EA0CA32913}"/>
          </ac:picMkLst>
        </pc:picChg>
        <pc:picChg chg="add mod">
          <ac:chgData name="Stuart MacPherson" userId="dab5aaca-b916-4d38-b3fd-940fee72fba2" providerId="ADAL" clId="{AF176ACB-148D-4596-9FED-4F93E45C7062}" dt="2021-03-26T01:43:26.502" v="724" actId="1076"/>
          <ac:picMkLst>
            <pc:docMk/>
            <pc:sldMk cId="3330793205" sldId="291"/>
            <ac:picMk id="2054" creationId="{A486051D-B307-4469-9D42-1D604F997D82}"/>
          </ac:picMkLst>
        </pc:picChg>
        <pc:picChg chg="add mod">
          <ac:chgData name="Stuart MacPherson" userId="dab5aaca-b916-4d38-b3fd-940fee72fba2" providerId="ADAL" clId="{AF176ACB-148D-4596-9FED-4F93E45C7062}" dt="2021-03-26T01:48:25.858" v="794" actId="14100"/>
          <ac:picMkLst>
            <pc:docMk/>
            <pc:sldMk cId="3330793205" sldId="291"/>
            <ac:picMk id="2056" creationId="{FE1544A7-1D49-4E7F-B10E-9DF89153CF66}"/>
          </ac:picMkLst>
        </pc:picChg>
        <pc:picChg chg="add mod">
          <ac:chgData name="Stuart MacPherson" userId="dab5aaca-b916-4d38-b3fd-940fee72fba2" providerId="ADAL" clId="{AF176ACB-148D-4596-9FED-4F93E45C7062}" dt="2021-03-26T01:48:56.431" v="821" actId="1036"/>
          <ac:picMkLst>
            <pc:docMk/>
            <pc:sldMk cId="3330793205" sldId="291"/>
            <ac:picMk id="2058" creationId="{D4E58350-F69E-4DF6-A6AD-B13776344A10}"/>
          </ac:picMkLst>
        </pc:picChg>
      </pc:sldChg>
      <pc:sldChg chg="addSp delSp modSp add mod">
        <pc:chgData name="Stuart MacPherson" userId="dab5aaca-b916-4d38-b3fd-940fee72fba2" providerId="ADAL" clId="{AF176ACB-148D-4596-9FED-4F93E45C7062}" dt="2021-03-26T00:50:29.458" v="448" actId="1035"/>
        <pc:sldMkLst>
          <pc:docMk/>
          <pc:sldMk cId="1605470797" sldId="292"/>
        </pc:sldMkLst>
        <pc:spChg chg="mod">
          <ac:chgData name="Stuart MacPherson" userId="dab5aaca-b916-4d38-b3fd-940fee72fba2" providerId="ADAL" clId="{AF176ACB-148D-4596-9FED-4F93E45C7062}" dt="2021-03-26T00:35:06.759" v="35" actId="14100"/>
          <ac:spMkLst>
            <pc:docMk/>
            <pc:sldMk cId="1605470797" sldId="292"/>
            <ac:spMk id="22" creationId="{9D472C80-DC7E-4C6A-8462-F93B4C22989C}"/>
          </ac:spMkLst>
        </pc:spChg>
        <pc:spChg chg="mod">
          <ac:chgData name="Stuart MacPherson" userId="dab5aaca-b916-4d38-b3fd-940fee72fba2" providerId="ADAL" clId="{AF176ACB-148D-4596-9FED-4F93E45C7062}" dt="2021-03-26T00:50:19.382" v="430" actId="1037"/>
          <ac:spMkLst>
            <pc:docMk/>
            <pc:sldMk cId="1605470797" sldId="292"/>
            <ac:spMk id="23" creationId="{AA3F1590-A453-4F5E-93C5-1FD731FBF502}"/>
          </ac:spMkLst>
        </pc:spChg>
        <pc:spChg chg="del">
          <ac:chgData name="Stuart MacPherson" userId="dab5aaca-b916-4d38-b3fd-940fee72fba2" providerId="ADAL" clId="{AF176ACB-148D-4596-9FED-4F93E45C7062}" dt="2021-03-26T00:44:02.293" v="223" actId="478"/>
          <ac:spMkLst>
            <pc:docMk/>
            <pc:sldMk cId="1605470797" sldId="292"/>
            <ac:spMk id="24" creationId="{705E94EB-AA8B-4D98-92D6-3AF409EF06FA}"/>
          </ac:spMkLst>
        </pc:spChg>
        <pc:spChg chg="add mod">
          <ac:chgData name="Stuart MacPherson" userId="dab5aaca-b916-4d38-b3fd-940fee72fba2" providerId="ADAL" clId="{AF176ACB-148D-4596-9FED-4F93E45C7062}" dt="2021-03-26T00:50:14.132" v="416" actId="1038"/>
          <ac:spMkLst>
            <pc:docMk/>
            <pc:sldMk cId="1605470797" sldId="292"/>
            <ac:spMk id="27" creationId="{86BB0E34-B122-4A9D-8885-BD91ED241D56}"/>
          </ac:spMkLst>
        </pc:spChg>
        <pc:spChg chg="add mod">
          <ac:chgData name="Stuart MacPherson" userId="dab5aaca-b916-4d38-b3fd-940fee72fba2" providerId="ADAL" clId="{AF176ACB-148D-4596-9FED-4F93E45C7062}" dt="2021-03-26T00:50:29.458" v="448" actId="1035"/>
          <ac:spMkLst>
            <pc:docMk/>
            <pc:sldMk cId="1605470797" sldId="292"/>
            <ac:spMk id="29" creationId="{1308CB0D-2BDC-4899-BFA9-3D9887B337FB}"/>
          </ac:spMkLst>
        </pc:spChg>
        <pc:grpChg chg="del">
          <ac:chgData name="Stuart MacPherson" userId="dab5aaca-b916-4d38-b3fd-940fee72fba2" providerId="ADAL" clId="{AF176ACB-148D-4596-9FED-4F93E45C7062}" dt="2021-03-26T00:31:48.296" v="4" actId="478"/>
          <ac:grpSpMkLst>
            <pc:docMk/>
            <pc:sldMk cId="1605470797" sldId="292"/>
            <ac:grpSpMk id="3" creationId="{18169312-5D2D-4CAD-881D-C8AE241C5163}"/>
          </ac:grpSpMkLst>
        </pc:grpChg>
        <pc:picChg chg="add mod">
          <ac:chgData name="Stuart MacPherson" userId="dab5aaca-b916-4d38-b3fd-940fee72fba2" providerId="ADAL" clId="{AF176ACB-148D-4596-9FED-4F93E45C7062}" dt="2021-03-26T00:50:19.382" v="430" actId="1037"/>
          <ac:picMkLst>
            <pc:docMk/>
            <pc:sldMk cId="1605470797" sldId="292"/>
            <ac:picMk id="1026" creationId="{ABC09C89-CB57-462B-9DC1-30A36E048952}"/>
          </ac:picMkLst>
        </pc:picChg>
        <pc:picChg chg="add mod">
          <ac:chgData name="Stuart MacPherson" userId="dab5aaca-b916-4d38-b3fd-940fee72fba2" providerId="ADAL" clId="{AF176ACB-148D-4596-9FED-4F93E45C7062}" dt="2021-03-26T00:50:14.132" v="416" actId="1038"/>
          <ac:picMkLst>
            <pc:docMk/>
            <pc:sldMk cId="1605470797" sldId="292"/>
            <ac:picMk id="1028" creationId="{A61A3450-F3E1-41BB-A00E-3D291CB2F5E9}"/>
          </ac:picMkLst>
        </pc:picChg>
        <pc:picChg chg="add mod">
          <ac:chgData name="Stuart MacPherson" userId="dab5aaca-b916-4d38-b3fd-940fee72fba2" providerId="ADAL" clId="{AF176ACB-148D-4596-9FED-4F93E45C7062}" dt="2021-03-26T00:50:29.458" v="448" actId="1035"/>
          <ac:picMkLst>
            <pc:docMk/>
            <pc:sldMk cId="1605470797" sldId="292"/>
            <ac:picMk id="1030" creationId="{1A91CA20-C9D7-48E5-82B4-5D11A2487C90}"/>
          </ac:picMkLst>
        </pc:picChg>
      </pc:sldChg>
    </pc:docChg>
  </pc:docChgLst>
  <pc:docChgLst>
    <pc:chgData name="Beth Tennyson" userId="1ecceb97-a249-4b81-803f-86b8c3e4d57b" providerId="ADAL" clId="{10B4395F-AA21-46A0-8D60-3D26BB5CA101}"/>
    <pc:docChg chg="undo custSel modSld">
      <pc:chgData name="Beth Tennyson" userId="1ecceb97-a249-4b81-803f-86b8c3e4d57b" providerId="ADAL" clId="{10B4395F-AA21-46A0-8D60-3D26BB5CA101}" dt="2022-06-06T11:09:04.488" v="101" actId="1035"/>
      <pc:docMkLst>
        <pc:docMk/>
      </pc:docMkLst>
      <pc:sldChg chg="addSp modSp">
        <pc:chgData name="Beth Tennyson" userId="1ecceb97-a249-4b81-803f-86b8c3e4d57b" providerId="ADAL" clId="{10B4395F-AA21-46A0-8D60-3D26BB5CA101}" dt="2022-06-06T11:08:09.857" v="71" actId="1035"/>
        <pc:sldMkLst>
          <pc:docMk/>
          <pc:sldMk cId="1378196310" sldId="256"/>
        </pc:sldMkLst>
        <pc:spChg chg="mod">
          <ac:chgData name="Beth Tennyson" userId="1ecceb97-a249-4b81-803f-86b8c3e4d57b" providerId="ADAL" clId="{10B4395F-AA21-46A0-8D60-3D26BB5CA101}" dt="2022-06-06T11:08:09.857" v="71" actId="1035"/>
          <ac:spMkLst>
            <pc:docMk/>
            <pc:sldMk cId="1378196310" sldId="256"/>
            <ac:spMk id="8" creationId="{B59FBBC3-39D2-47F5-AFF1-8794FDB01B58}"/>
          </ac:spMkLst>
        </pc:spChg>
        <pc:spChg chg="mod">
          <ac:chgData name="Beth Tennyson" userId="1ecceb97-a249-4b81-803f-86b8c3e4d57b" providerId="ADAL" clId="{10B4395F-AA21-46A0-8D60-3D26BB5CA101}" dt="2022-06-06T11:08:09.857" v="71" actId="1035"/>
          <ac:spMkLst>
            <pc:docMk/>
            <pc:sldMk cId="1378196310" sldId="256"/>
            <ac:spMk id="9" creationId="{277BFE09-97DB-4918-8C2D-AF5CC7B391AD}"/>
          </ac:spMkLst>
        </pc:spChg>
        <pc:spChg chg="mod">
          <ac:chgData name="Beth Tennyson" userId="1ecceb97-a249-4b81-803f-86b8c3e4d57b" providerId="ADAL" clId="{10B4395F-AA21-46A0-8D60-3D26BB5CA101}" dt="2022-06-06T11:08:09.857" v="71" actId="1035"/>
          <ac:spMkLst>
            <pc:docMk/>
            <pc:sldMk cId="1378196310" sldId="256"/>
            <ac:spMk id="12" creationId="{AEEADC1C-8E1B-4FF2-AADD-293982E91111}"/>
          </ac:spMkLst>
        </pc:spChg>
        <pc:spChg chg="mod">
          <ac:chgData name="Beth Tennyson" userId="1ecceb97-a249-4b81-803f-86b8c3e4d57b" providerId="ADAL" clId="{10B4395F-AA21-46A0-8D60-3D26BB5CA101}" dt="2022-06-06T11:08:09.857" v="71" actId="1035"/>
          <ac:spMkLst>
            <pc:docMk/>
            <pc:sldMk cId="1378196310" sldId="256"/>
            <ac:spMk id="13" creationId="{A3EE3568-1017-4FC2-A2C6-6AD081FBE2CA}"/>
          </ac:spMkLst>
        </pc:spChg>
        <pc:spChg chg="mod">
          <ac:chgData name="Beth Tennyson" userId="1ecceb97-a249-4b81-803f-86b8c3e4d57b" providerId="ADAL" clId="{10B4395F-AA21-46A0-8D60-3D26BB5CA101}" dt="2022-06-06T11:08:09.857" v="71" actId="1035"/>
          <ac:spMkLst>
            <pc:docMk/>
            <pc:sldMk cId="1378196310" sldId="256"/>
            <ac:spMk id="14" creationId="{4AF18384-C592-45ED-8F98-214244F7BF2D}"/>
          </ac:spMkLst>
        </pc:spChg>
        <pc:spChg chg="mod">
          <ac:chgData name="Beth Tennyson" userId="1ecceb97-a249-4b81-803f-86b8c3e4d57b" providerId="ADAL" clId="{10B4395F-AA21-46A0-8D60-3D26BB5CA101}" dt="2022-06-06T11:08:09.857" v="71" actId="1035"/>
          <ac:spMkLst>
            <pc:docMk/>
            <pc:sldMk cId="1378196310" sldId="256"/>
            <ac:spMk id="15" creationId="{AE9CFAD7-A739-4790-8541-F4CA3204939F}"/>
          </ac:spMkLst>
        </pc:spChg>
        <pc:spChg chg="mod">
          <ac:chgData name="Beth Tennyson" userId="1ecceb97-a249-4b81-803f-86b8c3e4d57b" providerId="ADAL" clId="{10B4395F-AA21-46A0-8D60-3D26BB5CA101}" dt="2022-06-06T11:07:57.987" v="60"/>
          <ac:spMkLst>
            <pc:docMk/>
            <pc:sldMk cId="1378196310" sldId="256"/>
            <ac:spMk id="21" creationId="{9727FDB0-8072-C3AF-ABA6-0DA78868D81E}"/>
          </ac:spMkLst>
        </pc:spChg>
        <pc:grpChg chg="add mod">
          <ac:chgData name="Beth Tennyson" userId="1ecceb97-a249-4b81-803f-86b8c3e4d57b" providerId="ADAL" clId="{10B4395F-AA21-46A0-8D60-3D26BB5CA101}" dt="2022-06-06T11:07:57.987" v="60"/>
          <ac:grpSpMkLst>
            <pc:docMk/>
            <pc:sldMk cId="1378196310" sldId="256"/>
            <ac:grpSpMk id="19" creationId="{07D303A6-5681-A49C-0534-68AD38E10782}"/>
          </ac:grpSpMkLst>
        </pc:grpChg>
        <pc:picChg chg="mod">
          <ac:chgData name="Beth Tennyson" userId="1ecceb97-a249-4b81-803f-86b8c3e4d57b" providerId="ADAL" clId="{10B4395F-AA21-46A0-8D60-3D26BB5CA101}" dt="2022-06-06T11:08:09.857" v="71" actId="1035"/>
          <ac:picMkLst>
            <pc:docMk/>
            <pc:sldMk cId="1378196310" sldId="256"/>
            <ac:picMk id="18" creationId="{EB267791-E2BE-4376-8356-5646923E3BF3}"/>
          </ac:picMkLst>
        </pc:picChg>
        <pc:picChg chg="mod">
          <ac:chgData name="Beth Tennyson" userId="1ecceb97-a249-4b81-803f-86b8c3e4d57b" providerId="ADAL" clId="{10B4395F-AA21-46A0-8D60-3D26BB5CA101}" dt="2022-06-06T11:07:57.987" v="60"/>
          <ac:picMkLst>
            <pc:docMk/>
            <pc:sldMk cId="1378196310" sldId="256"/>
            <ac:picMk id="20" creationId="{27AA684B-2C0B-9978-B929-D7A43A65EC72}"/>
          </ac:picMkLst>
        </pc:picChg>
        <pc:picChg chg="mod">
          <ac:chgData name="Beth Tennyson" userId="1ecceb97-a249-4b81-803f-86b8c3e4d57b" providerId="ADAL" clId="{10B4395F-AA21-46A0-8D60-3D26BB5CA101}" dt="2022-06-06T11:08:09.857" v="71" actId="1035"/>
          <ac:picMkLst>
            <pc:docMk/>
            <pc:sldMk cId="1378196310" sldId="256"/>
            <ac:picMk id="6146" creationId="{D1404FE4-015F-4722-8A05-0940E7B04668}"/>
          </ac:picMkLst>
        </pc:picChg>
      </pc:sldChg>
      <pc:sldChg chg="addSp modSp">
        <pc:chgData name="Beth Tennyson" userId="1ecceb97-a249-4b81-803f-86b8c3e4d57b" providerId="ADAL" clId="{10B4395F-AA21-46A0-8D60-3D26BB5CA101}" dt="2022-06-06T11:08:15.806" v="77" actId="1035"/>
        <pc:sldMkLst>
          <pc:docMk/>
          <pc:sldMk cId="4196456325" sldId="257"/>
        </pc:sldMkLst>
        <pc:spChg chg="mod">
          <ac:chgData name="Beth Tennyson" userId="1ecceb97-a249-4b81-803f-86b8c3e4d57b" providerId="ADAL" clId="{10B4395F-AA21-46A0-8D60-3D26BB5CA101}" dt="2022-06-06T11:08:15.806" v="77" actId="1035"/>
          <ac:spMkLst>
            <pc:docMk/>
            <pc:sldMk cId="4196456325" sldId="257"/>
            <ac:spMk id="7" creationId="{025A71CF-0633-4941-9F70-04ADA3485F5D}"/>
          </ac:spMkLst>
        </pc:spChg>
        <pc:spChg chg="mod">
          <ac:chgData name="Beth Tennyson" userId="1ecceb97-a249-4b81-803f-86b8c3e4d57b" providerId="ADAL" clId="{10B4395F-AA21-46A0-8D60-3D26BB5CA101}" dt="2022-06-06T11:08:15.806" v="77" actId="1035"/>
          <ac:spMkLst>
            <pc:docMk/>
            <pc:sldMk cId="4196456325" sldId="257"/>
            <ac:spMk id="8" creationId="{64F8BAC9-5C17-46BE-BFD7-522187CBB1B5}"/>
          </ac:spMkLst>
        </pc:spChg>
        <pc:spChg chg="mod">
          <ac:chgData name="Beth Tennyson" userId="1ecceb97-a249-4b81-803f-86b8c3e4d57b" providerId="ADAL" clId="{10B4395F-AA21-46A0-8D60-3D26BB5CA101}" dt="2022-06-06T11:08:15.806" v="77" actId="1035"/>
          <ac:spMkLst>
            <pc:docMk/>
            <pc:sldMk cId="4196456325" sldId="257"/>
            <ac:spMk id="13" creationId="{35F0EBCB-7F9A-4F30-AA6A-C37249EA398F}"/>
          </ac:spMkLst>
        </pc:spChg>
        <pc:spChg chg="mod">
          <ac:chgData name="Beth Tennyson" userId="1ecceb97-a249-4b81-803f-86b8c3e4d57b" providerId="ADAL" clId="{10B4395F-AA21-46A0-8D60-3D26BB5CA101}" dt="2022-06-06T11:08:15.806" v="77" actId="1035"/>
          <ac:spMkLst>
            <pc:docMk/>
            <pc:sldMk cId="4196456325" sldId="257"/>
            <ac:spMk id="14" creationId="{F81CD01D-7750-4C73-B9DB-FFF64ABEBDB1}"/>
          </ac:spMkLst>
        </pc:spChg>
        <pc:spChg chg="mod">
          <ac:chgData name="Beth Tennyson" userId="1ecceb97-a249-4b81-803f-86b8c3e4d57b" providerId="ADAL" clId="{10B4395F-AA21-46A0-8D60-3D26BB5CA101}" dt="2022-06-06T11:08:15.806" v="77" actId="1035"/>
          <ac:spMkLst>
            <pc:docMk/>
            <pc:sldMk cId="4196456325" sldId="257"/>
            <ac:spMk id="15" creationId="{5326BE75-C2B0-49D6-93FE-DA95E5FA0A20}"/>
          </ac:spMkLst>
        </pc:spChg>
        <pc:spChg chg="mod">
          <ac:chgData name="Beth Tennyson" userId="1ecceb97-a249-4b81-803f-86b8c3e4d57b" providerId="ADAL" clId="{10B4395F-AA21-46A0-8D60-3D26BB5CA101}" dt="2022-06-06T11:08:15.806" v="77" actId="1035"/>
          <ac:spMkLst>
            <pc:docMk/>
            <pc:sldMk cId="4196456325" sldId="257"/>
            <ac:spMk id="16" creationId="{7B8F9D50-2052-4B30-9BA6-BE154293D821}"/>
          </ac:spMkLst>
        </pc:spChg>
        <pc:spChg chg="mod">
          <ac:chgData name="Beth Tennyson" userId="1ecceb97-a249-4b81-803f-86b8c3e4d57b" providerId="ADAL" clId="{10B4395F-AA21-46A0-8D60-3D26BB5CA101}" dt="2022-06-06T11:08:12.263" v="72"/>
          <ac:spMkLst>
            <pc:docMk/>
            <pc:sldMk cId="4196456325" sldId="257"/>
            <ac:spMk id="20" creationId="{93E93C75-496B-9716-64F0-519302A335F1}"/>
          </ac:spMkLst>
        </pc:spChg>
        <pc:grpChg chg="add mod">
          <ac:chgData name="Beth Tennyson" userId="1ecceb97-a249-4b81-803f-86b8c3e4d57b" providerId="ADAL" clId="{10B4395F-AA21-46A0-8D60-3D26BB5CA101}" dt="2022-06-06T11:08:12.263" v="72"/>
          <ac:grpSpMkLst>
            <pc:docMk/>
            <pc:sldMk cId="4196456325" sldId="257"/>
            <ac:grpSpMk id="18" creationId="{F7A40856-80A6-CD1C-2EAB-10863281FAB3}"/>
          </ac:grpSpMkLst>
        </pc:grpChg>
        <pc:picChg chg="mod">
          <ac:chgData name="Beth Tennyson" userId="1ecceb97-a249-4b81-803f-86b8c3e4d57b" providerId="ADAL" clId="{10B4395F-AA21-46A0-8D60-3D26BB5CA101}" dt="2022-06-06T11:08:12.263" v="72"/>
          <ac:picMkLst>
            <pc:docMk/>
            <pc:sldMk cId="4196456325" sldId="257"/>
            <ac:picMk id="19" creationId="{4B7FADDF-C068-39DB-B95E-E0D88575EE3D}"/>
          </ac:picMkLst>
        </pc:picChg>
        <pc:picChg chg="mod">
          <ac:chgData name="Beth Tennyson" userId="1ecceb97-a249-4b81-803f-86b8c3e4d57b" providerId="ADAL" clId="{10B4395F-AA21-46A0-8D60-3D26BB5CA101}" dt="2022-06-06T11:08:15.806" v="77" actId="1035"/>
          <ac:picMkLst>
            <pc:docMk/>
            <pc:sldMk cId="4196456325" sldId="257"/>
            <ac:picMk id="7174" creationId="{9DE27641-9111-45AB-9D16-4D4A28ED5AFD}"/>
          </ac:picMkLst>
        </pc:picChg>
        <pc:picChg chg="mod">
          <ac:chgData name="Beth Tennyson" userId="1ecceb97-a249-4b81-803f-86b8c3e4d57b" providerId="ADAL" clId="{10B4395F-AA21-46A0-8D60-3D26BB5CA101}" dt="2022-06-06T11:08:15.806" v="77" actId="1035"/>
          <ac:picMkLst>
            <pc:docMk/>
            <pc:sldMk cId="4196456325" sldId="257"/>
            <ac:picMk id="7176" creationId="{669D4077-B5D9-4BF5-8AD4-9F281FC14986}"/>
          </ac:picMkLst>
        </pc:picChg>
      </pc:sldChg>
      <pc:sldChg chg="addSp modSp">
        <pc:chgData name="Beth Tennyson" userId="1ecceb97-a249-4b81-803f-86b8c3e4d57b" providerId="ADAL" clId="{10B4395F-AA21-46A0-8D60-3D26BB5CA101}" dt="2022-06-06T11:08:21.299" v="83"/>
        <pc:sldMkLst>
          <pc:docMk/>
          <pc:sldMk cId="574501905" sldId="258"/>
        </pc:sldMkLst>
        <pc:spChg chg="mod">
          <ac:chgData name="Beth Tennyson" userId="1ecceb97-a249-4b81-803f-86b8c3e4d57b" providerId="ADAL" clId="{10B4395F-AA21-46A0-8D60-3D26BB5CA101}" dt="2022-06-06T11:08:20.094" v="82" actId="1035"/>
          <ac:spMkLst>
            <pc:docMk/>
            <pc:sldMk cId="574501905" sldId="258"/>
            <ac:spMk id="7" creationId="{025A71CF-0633-4941-9F70-04ADA3485F5D}"/>
          </ac:spMkLst>
        </pc:spChg>
        <pc:spChg chg="mod">
          <ac:chgData name="Beth Tennyson" userId="1ecceb97-a249-4b81-803f-86b8c3e4d57b" providerId="ADAL" clId="{10B4395F-AA21-46A0-8D60-3D26BB5CA101}" dt="2022-06-06T11:08:20.094" v="82" actId="1035"/>
          <ac:spMkLst>
            <pc:docMk/>
            <pc:sldMk cId="574501905" sldId="258"/>
            <ac:spMk id="8" creationId="{64F8BAC9-5C17-46BE-BFD7-522187CBB1B5}"/>
          </ac:spMkLst>
        </pc:spChg>
        <pc:spChg chg="mod">
          <ac:chgData name="Beth Tennyson" userId="1ecceb97-a249-4b81-803f-86b8c3e4d57b" providerId="ADAL" clId="{10B4395F-AA21-46A0-8D60-3D26BB5CA101}" dt="2022-06-06T11:08:20.094" v="82" actId="1035"/>
          <ac:spMkLst>
            <pc:docMk/>
            <pc:sldMk cId="574501905" sldId="258"/>
            <ac:spMk id="13" creationId="{9AB274F4-4C1F-4ACB-B09E-57329FC8A731}"/>
          </ac:spMkLst>
        </pc:spChg>
        <pc:spChg chg="mod">
          <ac:chgData name="Beth Tennyson" userId="1ecceb97-a249-4b81-803f-86b8c3e4d57b" providerId="ADAL" clId="{10B4395F-AA21-46A0-8D60-3D26BB5CA101}" dt="2022-06-06T11:08:20.094" v="82" actId="1035"/>
          <ac:spMkLst>
            <pc:docMk/>
            <pc:sldMk cId="574501905" sldId="258"/>
            <ac:spMk id="14" creationId="{B0E77A33-05B8-43DC-BFF2-D6D9DB324C82}"/>
          </ac:spMkLst>
        </pc:spChg>
        <pc:spChg chg="mod">
          <ac:chgData name="Beth Tennyson" userId="1ecceb97-a249-4b81-803f-86b8c3e4d57b" providerId="ADAL" clId="{10B4395F-AA21-46A0-8D60-3D26BB5CA101}" dt="2022-06-06T11:08:20.094" v="82" actId="1035"/>
          <ac:spMkLst>
            <pc:docMk/>
            <pc:sldMk cId="574501905" sldId="258"/>
            <ac:spMk id="15" creationId="{085DA8C8-6B20-4EF4-82E5-AEB56948F5D7}"/>
          </ac:spMkLst>
        </pc:spChg>
        <pc:spChg chg="mod">
          <ac:chgData name="Beth Tennyson" userId="1ecceb97-a249-4b81-803f-86b8c3e4d57b" providerId="ADAL" clId="{10B4395F-AA21-46A0-8D60-3D26BB5CA101}" dt="2022-06-06T11:08:20.094" v="82" actId="1035"/>
          <ac:spMkLst>
            <pc:docMk/>
            <pc:sldMk cId="574501905" sldId="258"/>
            <ac:spMk id="16" creationId="{EDA927F0-3DD5-4532-9EF7-D6F80BF3267B}"/>
          </ac:spMkLst>
        </pc:spChg>
        <pc:spChg chg="mod">
          <ac:chgData name="Beth Tennyson" userId="1ecceb97-a249-4b81-803f-86b8c3e4d57b" providerId="ADAL" clId="{10B4395F-AA21-46A0-8D60-3D26BB5CA101}" dt="2022-06-06T11:08:21.299" v="83"/>
          <ac:spMkLst>
            <pc:docMk/>
            <pc:sldMk cId="574501905" sldId="258"/>
            <ac:spMk id="20" creationId="{1FF92D2D-2CB8-CB44-586E-4CB2031985A4}"/>
          </ac:spMkLst>
        </pc:spChg>
        <pc:grpChg chg="add mod">
          <ac:chgData name="Beth Tennyson" userId="1ecceb97-a249-4b81-803f-86b8c3e4d57b" providerId="ADAL" clId="{10B4395F-AA21-46A0-8D60-3D26BB5CA101}" dt="2022-06-06T11:08:21.299" v="83"/>
          <ac:grpSpMkLst>
            <pc:docMk/>
            <pc:sldMk cId="574501905" sldId="258"/>
            <ac:grpSpMk id="18" creationId="{46B9A137-9CAA-49CE-57BC-5FDFDD6844EA}"/>
          </ac:grpSpMkLst>
        </pc:grpChg>
        <pc:picChg chg="mod">
          <ac:chgData name="Beth Tennyson" userId="1ecceb97-a249-4b81-803f-86b8c3e4d57b" providerId="ADAL" clId="{10B4395F-AA21-46A0-8D60-3D26BB5CA101}" dt="2022-06-06T11:08:21.299" v="83"/>
          <ac:picMkLst>
            <pc:docMk/>
            <pc:sldMk cId="574501905" sldId="258"/>
            <ac:picMk id="19" creationId="{DE39D136-4B5F-3C0A-B733-BABFAA34D9A1}"/>
          </ac:picMkLst>
        </pc:picChg>
        <pc:picChg chg="mod">
          <ac:chgData name="Beth Tennyson" userId="1ecceb97-a249-4b81-803f-86b8c3e4d57b" providerId="ADAL" clId="{10B4395F-AA21-46A0-8D60-3D26BB5CA101}" dt="2022-06-06T11:08:20.094" v="82" actId="1035"/>
          <ac:picMkLst>
            <pc:docMk/>
            <pc:sldMk cId="574501905" sldId="258"/>
            <ac:picMk id="1028" creationId="{25AF647E-98DA-4124-842C-F4642BC491F5}"/>
          </ac:picMkLst>
        </pc:picChg>
        <pc:picChg chg="mod">
          <ac:chgData name="Beth Tennyson" userId="1ecceb97-a249-4b81-803f-86b8c3e4d57b" providerId="ADAL" clId="{10B4395F-AA21-46A0-8D60-3D26BB5CA101}" dt="2022-06-06T11:08:20.094" v="82" actId="1035"/>
          <ac:picMkLst>
            <pc:docMk/>
            <pc:sldMk cId="574501905" sldId="258"/>
            <ac:picMk id="1030" creationId="{E77D0473-E040-4F6B-A7CE-8DF0E6585661}"/>
          </ac:picMkLst>
        </pc:picChg>
      </pc:sldChg>
      <pc:sldChg chg="addSp modSp">
        <pc:chgData name="Beth Tennyson" userId="1ecceb97-a249-4b81-803f-86b8c3e4d57b" providerId="ADAL" clId="{10B4395F-AA21-46A0-8D60-3D26BB5CA101}" dt="2022-06-06T11:08:26.237" v="89"/>
        <pc:sldMkLst>
          <pc:docMk/>
          <pc:sldMk cId="1668821054" sldId="259"/>
        </pc:sldMkLst>
        <pc:spChg chg="mod">
          <ac:chgData name="Beth Tennyson" userId="1ecceb97-a249-4b81-803f-86b8c3e4d57b" providerId="ADAL" clId="{10B4395F-AA21-46A0-8D60-3D26BB5CA101}" dt="2022-06-06T11:08:25.173" v="88" actId="1035"/>
          <ac:spMkLst>
            <pc:docMk/>
            <pc:sldMk cId="1668821054" sldId="259"/>
            <ac:spMk id="7" creationId="{025A71CF-0633-4941-9F70-04ADA3485F5D}"/>
          </ac:spMkLst>
        </pc:spChg>
        <pc:spChg chg="mod">
          <ac:chgData name="Beth Tennyson" userId="1ecceb97-a249-4b81-803f-86b8c3e4d57b" providerId="ADAL" clId="{10B4395F-AA21-46A0-8D60-3D26BB5CA101}" dt="2022-06-06T11:08:25.173" v="88" actId="1035"/>
          <ac:spMkLst>
            <pc:docMk/>
            <pc:sldMk cId="1668821054" sldId="259"/>
            <ac:spMk id="8" creationId="{64F8BAC9-5C17-46BE-BFD7-522187CBB1B5}"/>
          </ac:spMkLst>
        </pc:spChg>
        <pc:spChg chg="mod">
          <ac:chgData name="Beth Tennyson" userId="1ecceb97-a249-4b81-803f-86b8c3e4d57b" providerId="ADAL" clId="{10B4395F-AA21-46A0-8D60-3D26BB5CA101}" dt="2022-06-06T11:08:25.173" v="88" actId="1035"/>
          <ac:spMkLst>
            <pc:docMk/>
            <pc:sldMk cId="1668821054" sldId="259"/>
            <ac:spMk id="13" creationId="{9F90595B-A35F-458E-88E8-8D47CA926CF3}"/>
          </ac:spMkLst>
        </pc:spChg>
        <pc:spChg chg="mod">
          <ac:chgData name="Beth Tennyson" userId="1ecceb97-a249-4b81-803f-86b8c3e4d57b" providerId="ADAL" clId="{10B4395F-AA21-46A0-8D60-3D26BB5CA101}" dt="2022-06-06T11:08:25.173" v="88" actId="1035"/>
          <ac:spMkLst>
            <pc:docMk/>
            <pc:sldMk cId="1668821054" sldId="259"/>
            <ac:spMk id="15" creationId="{9EE59C5B-D521-47EA-9398-88F6FEC99D52}"/>
          </ac:spMkLst>
        </pc:spChg>
        <pc:spChg chg="mod">
          <ac:chgData name="Beth Tennyson" userId="1ecceb97-a249-4b81-803f-86b8c3e4d57b" providerId="ADAL" clId="{10B4395F-AA21-46A0-8D60-3D26BB5CA101}" dt="2022-06-06T11:08:26.237" v="89"/>
          <ac:spMkLst>
            <pc:docMk/>
            <pc:sldMk cId="1668821054" sldId="259"/>
            <ac:spMk id="17" creationId="{3001F0A8-FBFB-1539-67C3-5EAD87B8C922}"/>
          </ac:spMkLst>
        </pc:spChg>
        <pc:grpChg chg="add mod">
          <ac:chgData name="Beth Tennyson" userId="1ecceb97-a249-4b81-803f-86b8c3e4d57b" providerId="ADAL" clId="{10B4395F-AA21-46A0-8D60-3D26BB5CA101}" dt="2022-06-06T11:08:26.237" v="89"/>
          <ac:grpSpMkLst>
            <pc:docMk/>
            <pc:sldMk cId="1668821054" sldId="259"/>
            <ac:grpSpMk id="14" creationId="{6048A4F2-44DE-1034-E178-035DE34AB944}"/>
          </ac:grpSpMkLst>
        </pc:grpChg>
        <pc:picChg chg="mod">
          <ac:chgData name="Beth Tennyson" userId="1ecceb97-a249-4b81-803f-86b8c3e4d57b" providerId="ADAL" clId="{10B4395F-AA21-46A0-8D60-3D26BB5CA101}" dt="2022-06-06T11:08:26.237" v="89"/>
          <ac:picMkLst>
            <pc:docMk/>
            <pc:sldMk cId="1668821054" sldId="259"/>
            <ac:picMk id="16" creationId="{C2DE98C7-744A-7748-F03F-175BC8E99E61}"/>
          </ac:picMkLst>
        </pc:picChg>
        <pc:picChg chg="mod">
          <ac:chgData name="Beth Tennyson" userId="1ecceb97-a249-4b81-803f-86b8c3e4d57b" providerId="ADAL" clId="{10B4395F-AA21-46A0-8D60-3D26BB5CA101}" dt="2022-06-06T11:08:25.173" v="88" actId="1035"/>
          <ac:picMkLst>
            <pc:docMk/>
            <pc:sldMk cId="1668821054" sldId="259"/>
            <ac:picMk id="2054" creationId="{1B23815F-8930-42F3-82FD-166E5180C841}"/>
          </ac:picMkLst>
        </pc:picChg>
        <pc:picChg chg="mod">
          <ac:chgData name="Beth Tennyson" userId="1ecceb97-a249-4b81-803f-86b8c3e4d57b" providerId="ADAL" clId="{10B4395F-AA21-46A0-8D60-3D26BB5CA101}" dt="2022-06-06T11:08:25.173" v="88" actId="1035"/>
          <ac:picMkLst>
            <pc:docMk/>
            <pc:sldMk cId="1668821054" sldId="259"/>
            <ac:picMk id="2056" creationId="{6F3AE342-0DD1-4B71-81F5-C173CD38A1D6}"/>
          </ac:picMkLst>
        </pc:picChg>
      </pc:sldChg>
      <pc:sldChg chg="addSp modSp mod">
        <pc:chgData name="Beth Tennyson" userId="1ecceb97-a249-4b81-803f-86b8c3e4d57b" providerId="ADAL" clId="{10B4395F-AA21-46A0-8D60-3D26BB5CA101}" dt="2022-06-06T11:05:45.964" v="24"/>
        <pc:sldMkLst>
          <pc:docMk/>
          <pc:sldMk cId="2403432640" sldId="261"/>
        </pc:sldMkLst>
        <pc:spChg chg="mod">
          <ac:chgData name="Beth Tennyson" userId="1ecceb97-a249-4b81-803f-86b8c3e4d57b" providerId="ADAL" clId="{10B4395F-AA21-46A0-8D60-3D26BB5CA101}" dt="2022-06-06T11:05:45.156" v="23" actId="1076"/>
          <ac:spMkLst>
            <pc:docMk/>
            <pc:sldMk cId="2403432640" sldId="261"/>
            <ac:spMk id="8" creationId="{80D46771-86BC-4F3B-A7DA-ACC202D428DC}"/>
          </ac:spMkLst>
        </pc:spChg>
        <pc:spChg chg="mod">
          <ac:chgData name="Beth Tennyson" userId="1ecceb97-a249-4b81-803f-86b8c3e4d57b" providerId="ADAL" clId="{10B4395F-AA21-46A0-8D60-3D26BB5CA101}" dt="2022-06-06T11:05:45.156" v="23" actId="1076"/>
          <ac:spMkLst>
            <pc:docMk/>
            <pc:sldMk cId="2403432640" sldId="261"/>
            <ac:spMk id="9" creationId="{FEDF2318-EE78-47D7-997F-BD930954B034}"/>
          </ac:spMkLst>
        </pc:spChg>
        <pc:spChg chg="mod">
          <ac:chgData name="Beth Tennyson" userId="1ecceb97-a249-4b81-803f-86b8c3e4d57b" providerId="ADAL" clId="{10B4395F-AA21-46A0-8D60-3D26BB5CA101}" dt="2022-06-06T11:05:45.156" v="23" actId="1076"/>
          <ac:spMkLst>
            <pc:docMk/>
            <pc:sldMk cId="2403432640" sldId="261"/>
            <ac:spMk id="11" creationId="{FD8C640D-83C8-4D92-B317-131E1A934348}"/>
          </ac:spMkLst>
        </pc:spChg>
        <pc:spChg chg="mod">
          <ac:chgData name="Beth Tennyson" userId="1ecceb97-a249-4b81-803f-86b8c3e4d57b" providerId="ADAL" clId="{10B4395F-AA21-46A0-8D60-3D26BB5CA101}" dt="2022-06-06T11:05:41.427" v="22" actId="1076"/>
          <ac:spMkLst>
            <pc:docMk/>
            <pc:sldMk cId="2403432640" sldId="261"/>
            <ac:spMk id="12" creationId="{4D11E8DF-0598-4C99-A8C4-534FCD54C751}"/>
          </ac:spMkLst>
        </pc:spChg>
        <pc:spChg chg="mod">
          <ac:chgData name="Beth Tennyson" userId="1ecceb97-a249-4b81-803f-86b8c3e4d57b" providerId="ADAL" clId="{10B4395F-AA21-46A0-8D60-3D26BB5CA101}" dt="2022-06-06T11:05:41.427" v="22" actId="1076"/>
          <ac:spMkLst>
            <pc:docMk/>
            <pc:sldMk cId="2403432640" sldId="261"/>
            <ac:spMk id="13" creationId="{4B6BDF57-7498-4019-9FE1-B61B67E0CE6E}"/>
          </ac:spMkLst>
        </pc:spChg>
        <pc:spChg chg="mod">
          <ac:chgData name="Beth Tennyson" userId="1ecceb97-a249-4b81-803f-86b8c3e4d57b" providerId="ADAL" clId="{10B4395F-AA21-46A0-8D60-3D26BB5CA101}" dt="2022-06-06T11:05:41.427" v="22" actId="1076"/>
          <ac:spMkLst>
            <pc:docMk/>
            <pc:sldMk cId="2403432640" sldId="261"/>
            <ac:spMk id="14" creationId="{B75F13BF-C382-4EAC-AD1A-327E6FBD1F47}"/>
          </ac:spMkLst>
        </pc:spChg>
        <pc:spChg chg="mod">
          <ac:chgData name="Beth Tennyson" userId="1ecceb97-a249-4b81-803f-86b8c3e4d57b" providerId="ADAL" clId="{10B4395F-AA21-46A0-8D60-3D26BB5CA101}" dt="2022-06-06T11:05:45.964" v="24"/>
          <ac:spMkLst>
            <pc:docMk/>
            <pc:sldMk cId="2403432640" sldId="261"/>
            <ac:spMk id="20" creationId="{F6612A8C-0E1A-A5F9-97F5-F85472F50DFC}"/>
          </ac:spMkLst>
        </pc:spChg>
        <pc:grpChg chg="add mod">
          <ac:chgData name="Beth Tennyson" userId="1ecceb97-a249-4b81-803f-86b8c3e4d57b" providerId="ADAL" clId="{10B4395F-AA21-46A0-8D60-3D26BB5CA101}" dt="2022-06-06T11:05:45.964" v="24"/>
          <ac:grpSpMkLst>
            <pc:docMk/>
            <pc:sldMk cId="2403432640" sldId="261"/>
            <ac:grpSpMk id="15" creationId="{F530FC5B-6667-DB6F-1FBC-1587407A39DC}"/>
          </ac:grpSpMkLst>
        </pc:grpChg>
        <pc:picChg chg="mod">
          <ac:chgData name="Beth Tennyson" userId="1ecceb97-a249-4b81-803f-86b8c3e4d57b" providerId="ADAL" clId="{10B4395F-AA21-46A0-8D60-3D26BB5CA101}" dt="2022-06-06T11:05:45.964" v="24"/>
          <ac:picMkLst>
            <pc:docMk/>
            <pc:sldMk cId="2403432640" sldId="261"/>
            <ac:picMk id="16" creationId="{671B9B42-1530-50EF-68C5-223A1E9623F2}"/>
          </ac:picMkLst>
        </pc:picChg>
      </pc:sldChg>
      <pc:sldChg chg="addSp modSp">
        <pc:chgData name="Beth Tennyson" userId="1ecceb97-a249-4b81-803f-86b8c3e4d57b" providerId="ADAL" clId="{10B4395F-AA21-46A0-8D60-3D26BB5CA101}" dt="2022-06-06T11:07:40.221" v="56"/>
        <pc:sldMkLst>
          <pc:docMk/>
          <pc:sldMk cId="606423072" sldId="262"/>
        </pc:sldMkLst>
        <pc:spChg chg="mod">
          <ac:chgData name="Beth Tennyson" userId="1ecceb97-a249-4b81-803f-86b8c3e4d57b" providerId="ADAL" clId="{10B4395F-AA21-46A0-8D60-3D26BB5CA101}" dt="2022-06-06T11:07:40.221" v="56"/>
          <ac:spMkLst>
            <pc:docMk/>
            <pc:sldMk cId="606423072" sldId="262"/>
            <ac:spMk id="49" creationId="{42C6E661-6F4E-9C4F-97E6-723F1CE58BBF}"/>
          </ac:spMkLst>
        </pc:spChg>
        <pc:grpChg chg="add mod">
          <ac:chgData name="Beth Tennyson" userId="1ecceb97-a249-4b81-803f-86b8c3e4d57b" providerId="ADAL" clId="{10B4395F-AA21-46A0-8D60-3D26BB5CA101}" dt="2022-06-06T11:07:40.221" v="56"/>
          <ac:grpSpMkLst>
            <pc:docMk/>
            <pc:sldMk cId="606423072" sldId="262"/>
            <ac:grpSpMk id="43" creationId="{1A2E2DEC-33DB-1764-CBAC-15E748753382}"/>
          </ac:grpSpMkLst>
        </pc:grpChg>
        <pc:picChg chg="mod">
          <ac:chgData name="Beth Tennyson" userId="1ecceb97-a249-4b81-803f-86b8c3e4d57b" providerId="ADAL" clId="{10B4395F-AA21-46A0-8D60-3D26BB5CA101}" dt="2022-06-06T11:07:40.221" v="56"/>
          <ac:picMkLst>
            <pc:docMk/>
            <pc:sldMk cId="606423072" sldId="262"/>
            <ac:picMk id="46" creationId="{21E76937-8BED-1D97-802C-A1B84CC068F0}"/>
          </ac:picMkLst>
        </pc:picChg>
      </pc:sldChg>
      <pc:sldChg chg="addSp delSp modSp mod">
        <pc:chgData name="Beth Tennyson" userId="1ecceb97-a249-4b81-803f-86b8c3e4d57b" providerId="ADAL" clId="{10B4395F-AA21-46A0-8D60-3D26BB5CA101}" dt="2022-06-06T11:07:35.047" v="55" actId="1076"/>
        <pc:sldMkLst>
          <pc:docMk/>
          <pc:sldMk cId="1298098600" sldId="263"/>
        </pc:sldMkLst>
        <pc:spChg chg="del">
          <ac:chgData name="Beth Tennyson" userId="1ecceb97-a249-4b81-803f-86b8c3e4d57b" providerId="ADAL" clId="{10B4395F-AA21-46A0-8D60-3D26BB5CA101}" dt="2022-06-06T11:07:01.017" v="44" actId="478"/>
          <ac:spMkLst>
            <pc:docMk/>
            <pc:sldMk cId="1298098600" sldId="263"/>
            <ac:spMk id="8" creationId="{80D46771-86BC-4F3B-A7DA-ACC202D428DC}"/>
          </ac:spMkLst>
        </pc:spChg>
        <pc:spChg chg="del">
          <ac:chgData name="Beth Tennyson" userId="1ecceb97-a249-4b81-803f-86b8c3e4d57b" providerId="ADAL" clId="{10B4395F-AA21-46A0-8D60-3D26BB5CA101}" dt="2022-06-06T11:07:00.366" v="43" actId="478"/>
          <ac:spMkLst>
            <pc:docMk/>
            <pc:sldMk cId="1298098600" sldId="263"/>
            <ac:spMk id="9" creationId="{FEDF2318-EE78-47D7-997F-BD930954B034}"/>
          </ac:spMkLst>
        </pc:spChg>
        <pc:spChg chg="del mod ord">
          <ac:chgData name="Beth Tennyson" userId="1ecceb97-a249-4b81-803f-86b8c3e4d57b" providerId="ADAL" clId="{10B4395F-AA21-46A0-8D60-3D26BB5CA101}" dt="2022-06-06T11:07:14.549" v="47" actId="478"/>
          <ac:spMkLst>
            <pc:docMk/>
            <pc:sldMk cId="1298098600" sldId="263"/>
            <ac:spMk id="11" creationId="{FD8C640D-83C8-4D92-B317-131E1A934348}"/>
          </ac:spMkLst>
        </pc:spChg>
        <pc:spChg chg="del">
          <ac:chgData name="Beth Tennyson" userId="1ecceb97-a249-4b81-803f-86b8c3e4d57b" providerId="ADAL" clId="{10B4395F-AA21-46A0-8D60-3D26BB5CA101}" dt="2022-06-06T11:06:56.865" v="41" actId="478"/>
          <ac:spMkLst>
            <pc:docMk/>
            <pc:sldMk cId="1298098600" sldId="263"/>
            <ac:spMk id="12" creationId="{4D11E8DF-0598-4C99-A8C4-534FCD54C751}"/>
          </ac:spMkLst>
        </pc:spChg>
        <pc:spChg chg="del">
          <ac:chgData name="Beth Tennyson" userId="1ecceb97-a249-4b81-803f-86b8c3e4d57b" providerId="ADAL" clId="{10B4395F-AA21-46A0-8D60-3D26BB5CA101}" dt="2022-06-06T11:06:56.865" v="41" actId="478"/>
          <ac:spMkLst>
            <pc:docMk/>
            <pc:sldMk cId="1298098600" sldId="263"/>
            <ac:spMk id="13" creationId="{4B6BDF57-7498-4019-9FE1-B61B67E0CE6E}"/>
          </ac:spMkLst>
        </pc:spChg>
        <pc:spChg chg="del">
          <ac:chgData name="Beth Tennyson" userId="1ecceb97-a249-4b81-803f-86b8c3e4d57b" providerId="ADAL" clId="{10B4395F-AA21-46A0-8D60-3D26BB5CA101}" dt="2022-06-06T11:06:56.865" v="41" actId="478"/>
          <ac:spMkLst>
            <pc:docMk/>
            <pc:sldMk cId="1298098600" sldId="263"/>
            <ac:spMk id="14" creationId="{B75F13BF-C382-4EAC-AD1A-327E6FBD1F47}"/>
          </ac:spMkLst>
        </pc:spChg>
        <pc:spChg chg="mod ord">
          <ac:chgData name="Beth Tennyson" userId="1ecceb97-a249-4b81-803f-86b8c3e4d57b" providerId="ADAL" clId="{10B4395F-AA21-46A0-8D60-3D26BB5CA101}" dt="2022-06-06T11:07:12.502" v="46" actId="1076"/>
          <ac:spMkLst>
            <pc:docMk/>
            <pc:sldMk cId="1298098600" sldId="263"/>
            <ac:spMk id="24" creationId="{AE293DE1-189F-428A-900D-00B7F2D24BC6}"/>
          </ac:spMkLst>
        </pc:spChg>
        <pc:spChg chg="mod ord">
          <ac:chgData name="Beth Tennyson" userId="1ecceb97-a249-4b81-803f-86b8c3e4d57b" providerId="ADAL" clId="{10B4395F-AA21-46A0-8D60-3D26BB5CA101}" dt="2022-06-06T11:07:12.502" v="46" actId="1076"/>
          <ac:spMkLst>
            <pc:docMk/>
            <pc:sldMk cId="1298098600" sldId="263"/>
            <ac:spMk id="25" creationId="{A58368EF-2C92-484C-9A53-BC71CEFA5EE0}"/>
          </ac:spMkLst>
        </pc:spChg>
        <pc:spChg chg="mod ord">
          <ac:chgData name="Beth Tennyson" userId="1ecceb97-a249-4b81-803f-86b8c3e4d57b" providerId="ADAL" clId="{10B4395F-AA21-46A0-8D60-3D26BB5CA101}" dt="2022-06-06T11:07:12.502" v="46" actId="1076"/>
          <ac:spMkLst>
            <pc:docMk/>
            <pc:sldMk cId="1298098600" sldId="263"/>
            <ac:spMk id="26" creationId="{DF468C16-675F-4219-99BA-EAB53B79B39A}"/>
          </ac:spMkLst>
        </pc:spChg>
        <pc:spChg chg="mod">
          <ac:chgData name="Beth Tennyson" userId="1ecceb97-a249-4b81-803f-86b8c3e4d57b" providerId="ADAL" clId="{10B4395F-AA21-46A0-8D60-3D26BB5CA101}" dt="2022-06-06T11:07:26.864" v="49" actId="1076"/>
          <ac:spMkLst>
            <pc:docMk/>
            <pc:sldMk cId="1298098600" sldId="263"/>
            <ac:spMk id="27" creationId="{C445FC54-9496-4178-A771-25CF37A25197}"/>
          </ac:spMkLst>
        </pc:spChg>
        <pc:spChg chg="mod">
          <ac:chgData name="Beth Tennyson" userId="1ecceb97-a249-4b81-803f-86b8c3e4d57b" providerId="ADAL" clId="{10B4395F-AA21-46A0-8D60-3D26BB5CA101}" dt="2022-06-06T11:07:35.047" v="55" actId="1076"/>
          <ac:spMkLst>
            <pc:docMk/>
            <pc:sldMk cId="1298098600" sldId="263"/>
            <ac:spMk id="28" creationId="{9C7E5F9C-B01A-4C0C-AE8D-27F6946D3568}"/>
          </ac:spMkLst>
        </pc:spChg>
        <pc:spChg chg="mod">
          <ac:chgData name="Beth Tennyson" userId="1ecceb97-a249-4b81-803f-86b8c3e4d57b" providerId="ADAL" clId="{10B4395F-AA21-46A0-8D60-3D26BB5CA101}" dt="2022-06-06T11:07:32.936" v="54" actId="1076"/>
          <ac:spMkLst>
            <pc:docMk/>
            <pc:sldMk cId="1298098600" sldId="263"/>
            <ac:spMk id="29" creationId="{8C11A4AB-8A38-4FEB-86D6-784BE93E3C56}"/>
          </ac:spMkLst>
        </pc:spChg>
        <pc:spChg chg="mod">
          <ac:chgData name="Beth Tennyson" userId="1ecceb97-a249-4b81-803f-86b8c3e4d57b" providerId="ADAL" clId="{10B4395F-AA21-46A0-8D60-3D26BB5CA101}" dt="2022-06-06T11:07:29.712" v="52" actId="1076"/>
          <ac:spMkLst>
            <pc:docMk/>
            <pc:sldMk cId="1298098600" sldId="263"/>
            <ac:spMk id="30" creationId="{9E0B3803-27E9-4D40-803C-7A69C8EBB58E}"/>
          </ac:spMkLst>
        </pc:spChg>
        <pc:spChg chg="mod">
          <ac:chgData name="Beth Tennyson" userId="1ecceb97-a249-4b81-803f-86b8c3e4d57b" providerId="ADAL" clId="{10B4395F-AA21-46A0-8D60-3D26BB5CA101}" dt="2022-06-06T11:07:31.184" v="53" actId="1076"/>
          <ac:spMkLst>
            <pc:docMk/>
            <pc:sldMk cId="1298098600" sldId="263"/>
            <ac:spMk id="32" creationId="{FEB1107F-3191-4667-921F-4829B7B63334}"/>
          </ac:spMkLst>
        </pc:spChg>
        <pc:spChg chg="mod ord">
          <ac:chgData name="Beth Tennyson" userId="1ecceb97-a249-4b81-803f-86b8c3e4d57b" providerId="ADAL" clId="{10B4395F-AA21-46A0-8D60-3D26BB5CA101}" dt="2022-06-06T11:07:12.502" v="46" actId="1076"/>
          <ac:spMkLst>
            <pc:docMk/>
            <pc:sldMk cId="1298098600" sldId="263"/>
            <ac:spMk id="33" creationId="{EF2C06CB-31C9-4BC5-B832-51CA34F59E21}"/>
          </ac:spMkLst>
        </pc:spChg>
        <pc:spChg chg="mod">
          <ac:chgData name="Beth Tennyson" userId="1ecceb97-a249-4b81-803f-86b8c3e4d57b" providerId="ADAL" clId="{10B4395F-AA21-46A0-8D60-3D26BB5CA101}" dt="2022-06-06T11:06:44.860" v="40"/>
          <ac:spMkLst>
            <pc:docMk/>
            <pc:sldMk cId="1298098600" sldId="263"/>
            <ac:spMk id="39" creationId="{7D08B4F8-F51A-D28E-DFC9-36D8EBBA0B91}"/>
          </ac:spMkLst>
        </pc:spChg>
        <pc:spChg chg="add mod">
          <ac:chgData name="Beth Tennyson" userId="1ecceb97-a249-4b81-803f-86b8c3e4d57b" providerId="ADAL" clId="{10B4395F-AA21-46A0-8D60-3D26BB5CA101}" dt="2022-06-06T11:06:57.262" v="42"/>
          <ac:spMkLst>
            <pc:docMk/>
            <pc:sldMk cId="1298098600" sldId="263"/>
            <ac:spMk id="40" creationId="{417F085E-534E-4D75-A4EE-C42139DD4B9C}"/>
          </ac:spMkLst>
        </pc:spChg>
        <pc:spChg chg="add mod">
          <ac:chgData name="Beth Tennyson" userId="1ecceb97-a249-4b81-803f-86b8c3e4d57b" providerId="ADAL" clId="{10B4395F-AA21-46A0-8D60-3D26BB5CA101}" dt="2022-06-06T11:06:57.262" v="42"/>
          <ac:spMkLst>
            <pc:docMk/>
            <pc:sldMk cId="1298098600" sldId="263"/>
            <ac:spMk id="41" creationId="{97F0BB28-8F91-DAD5-5634-C384FA6E0B8D}"/>
          </ac:spMkLst>
        </pc:spChg>
        <pc:spChg chg="add mod">
          <ac:chgData name="Beth Tennyson" userId="1ecceb97-a249-4b81-803f-86b8c3e4d57b" providerId="ADAL" clId="{10B4395F-AA21-46A0-8D60-3D26BB5CA101}" dt="2022-06-06T11:06:57.262" v="42"/>
          <ac:spMkLst>
            <pc:docMk/>
            <pc:sldMk cId="1298098600" sldId="263"/>
            <ac:spMk id="42" creationId="{AAF1BF85-886E-8C65-D1A4-0F219C90F5D3}"/>
          </ac:spMkLst>
        </pc:spChg>
        <pc:spChg chg="add mod ord">
          <ac:chgData name="Beth Tennyson" userId="1ecceb97-a249-4b81-803f-86b8c3e4d57b" providerId="ADAL" clId="{10B4395F-AA21-46A0-8D60-3D26BB5CA101}" dt="2022-06-06T11:07:23.573" v="48" actId="167"/>
          <ac:spMkLst>
            <pc:docMk/>
            <pc:sldMk cId="1298098600" sldId="263"/>
            <ac:spMk id="43" creationId="{3BD6BD89-980E-28FA-A118-0F57B8FE2BEF}"/>
          </ac:spMkLst>
        </pc:spChg>
        <pc:spChg chg="add mod ord">
          <ac:chgData name="Beth Tennyson" userId="1ecceb97-a249-4b81-803f-86b8c3e4d57b" providerId="ADAL" clId="{10B4395F-AA21-46A0-8D60-3D26BB5CA101}" dt="2022-06-06T11:07:28.402" v="51" actId="1076"/>
          <ac:spMkLst>
            <pc:docMk/>
            <pc:sldMk cId="1298098600" sldId="263"/>
            <ac:spMk id="44" creationId="{341C186A-3732-03B8-85A4-EB13A8EB07B0}"/>
          </ac:spMkLst>
        </pc:spChg>
        <pc:spChg chg="add mod ord">
          <ac:chgData name="Beth Tennyson" userId="1ecceb97-a249-4b81-803f-86b8c3e4d57b" providerId="ADAL" clId="{10B4395F-AA21-46A0-8D60-3D26BB5CA101}" dt="2022-06-06T11:07:23.573" v="48" actId="167"/>
          <ac:spMkLst>
            <pc:docMk/>
            <pc:sldMk cId="1298098600" sldId="263"/>
            <ac:spMk id="45" creationId="{B90D50F1-1C6C-C328-B83D-8F41A847E80C}"/>
          </ac:spMkLst>
        </pc:spChg>
        <pc:grpChg chg="add mod">
          <ac:chgData name="Beth Tennyson" userId="1ecceb97-a249-4b81-803f-86b8c3e4d57b" providerId="ADAL" clId="{10B4395F-AA21-46A0-8D60-3D26BB5CA101}" dt="2022-06-06T11:06:44.860" v="40"/>
          <ac:grpSpMkLst>
            <pc:docMk/>
            <pc:sldMk cId="1298098600" sldId="263"/>
            <ac:grpSpMk id="37" creationId="{7E4AC564-7761-4F8D-B28E-B6FCDB937EF6}"/>
          </ac:grpSpMkLst>
        </pc:grpChg>
        <pc:picChg chg="mod">
          <ac:chgData name="Beth Tennyson" userId="1ecceb97-a249-4b81-803f-86b8c3e4d57b" providerId="ADAL" clId="{10B4395F-AA21-46A0-8D60-3D26BB5CA101}" dt="2022-06-06T11:06:44.860" v="40"/>
          <ac:picMkLst>
            <pc:docMk/>
            <pc:sldMk cId="1298098600" sldId="263"/>
            <ac:picMk id="38" creationId="{4EC0ACA9-2347-393E-DEB4-B4C9C8C26CC7}"/>
          </ac:picMkLst>
        </pc:picChg>
      </pc:sldChg>
      <pc:sldChg chg="addSp modSp">
        <pc:chgData name="Beth Tennyson" userId="1ecceb97-a249-4b81-803f-86b8c3e4d57b" providerId="ADAL" clId="{10B4395F-AA21-46A0-8D60-3D26BB5CA101}" dt="2022-06-06T11:07:56.106" v="59"/>
        <pc:sldMkLst>
          <pc:docMk/>
          <pc:sldMk cId="685080362" sldId="264"/>
        </pc:sldMkLst>
        <pc:spChg chg="mod">
          <ac:chgData name="Beth Tennyson" userId="1ecceb97-a249-4b81-803f-86b8c3e4d57b" providerId="ADAL" clId="{10B4395F-AA21-46A0-8D60-3D26BB5CA101}" dt="2022-06-06T11:07:56.106" v="59"/>
          <ac:spMkLst>
            <pc:docMk/>
            <pc:sldMk cId="685080362" sldId="264"/>
            <ac:spMk id="6" creationId="{AAFE639A-E6A0-115C-788C-6288281EFE6D}"/>
          </ac:spMkLst>
        </pc:spChg>
        <pc:grpChg chg="add mod">
          <ac:chgData name="Beth Tennyson" userId="1ecceb97-a249-4b81-803f-86b8c3e4d57b" providerId="ADAL" clId="{10B4395F-AA21-46A0-8D60-3D26BB5CA101}" dt="2022-06-06T11:07:56.106" v="59"/>
          <ac:grpSpMkLst>
            <pc:docMk/>
            <pc:sldMk cId="685080362" sldId="264"/>
            <ac:grpSpMk id="4" creationId="{2317C052-29CF-2DD7-B0F4-B5F3594528CF}"/>
          </ac:grpSpMkLst>
        </pc:grpChg>
        <pc:picChg chg="mod">
          <ac:chgData name="Beth Tennyson" userId="1ecceb97-a249-4b81-803f-86b8c3e4d57b" providerId="ADAL" clId="{10B4395F-AA21-46A0-8D60-3D26BB5CA101}" dt="2022-06-06T11:07:56.106" v="59"/>
          <ac:picMkLst>
            <pc:docMk/>
            <pc:sldMk cId="685080362" sldId="264"/>
            <ac:picMk id="5" creationId="{3BFB7642-4D27-0926-3197-47396C1098BD}"/>
          </ac:picMkLst>
        </pc:picChg>
      </pc:sldChg>
      <pc:sldChg chg="addSp modSp">
        <pc:chgData name="Beth Tennyson" userId="1ecceb97-a249-4b81-803f-86b8c3e4d57b" providerId="ADAL" clId="{10B4395F-AA21-46A0-8D60-3D26BB5CA101}" dt="2022-06-06T11:05:48.652" v="25"/>
        <pc:sldMkLst>
          <pc:docMk/>
          <pc:sldMk cId="19063232" sldId="272"/>
        </pc:sldMkLst>
        <pc:spChg chg="mod">
          <ac:chgData name="Beth Tennyson" userId="1ecceb97-a249-4b81-803f-86b8c3e4d57b" providerId="ADAL" clId="{10B4395F-AA21-46A0-8D60-3D26BB5CA101}" dt="2022-06-06T11:05:48.652" v="25"/>
          <ac:spMkLst>
            <pc:docMk/>
            <pc:sldMk cId="19063232" sldId="272"/>
            <ac:spMk id="8" creationId="{739A095A-5B41-3561-9CB1-C717769BE112}"/>
          </ac:spMkLst>
        </pc:spChg>
        <pc:grpChg chg="add mod">
          <ac:chgData name="Beth Tennyson" userId="1ecceb97-a249-4b81-803f-86b8c3e4d57b" providerId="ADAL" clId="{10B4395F-AA21-46A0-8D60-3D26BB5CA101}" dt="2022-06-06T11:05:48.652" v="25"/>
          <ac:grpSpMkLst>
            <pc:docMk/>
            <pc:sldMk cId="19063232" sldId="272"/>
            <ac:grpSpMk id="6" creationId="{87D4A1CF-81C2-CD4E-D902-BF5DAC2BFA4E}"/>
          </ac:grpSpMkLst>
        </pc:grpChg>
        <pc:picChg chg="mod">
          <ac:chgData name="Beth Tennyson" userId="1ecceb97-a249-4b81-803f-86b8c3e4d57b" providerId="ADAL" clId="{10B4395F-AA21-46A0-8D60-3D26BB5CA101}" dt="2022-06-06T11:05:48.652" v="25"/>
          <ac:picMkLst>
            <pc:docMk/>
            <pc:sldMk cId="19063232" sldId="272"/>
            <ac:picMk id="7" creationId="{9D5826F5-44D1-A5A6-E73E-74CFB6754720}"/>
          </ac:picMkLst>
        </pc:picChg>
      </pc:sldChg>
      <pc:sldChg chg="addSp modSp">
        <pc:chgData name="Beth Tennyson" userId="1ecceb97-a249-4b81-803f-86b8c3e4d57b" providerId="ADAL" clId="{10B4395F-AA21-46A0-8D60-3D26BB5CA101}" dt="2022-06-06T11:06:32.680" v="39" actId="1035"/>
        <pc:sldMkLst>
          <pc:docMk/>
          <pc:sldMk cId="560177714" sldId="273"/>
        </pc:sldMkLst>
        <pc:spChg chg="mod">
          <ac:chgData name="Beth Tennyson" userId="1ecceb97-a249-4b81-803f-86b8c3e4d57b" providerId="ADAL" clId="{10B4395F-AA21-46A0-8D60-3D26BB5CA101}" dt="2022-06-06T11:06:32.680" v="39" actId="1035"/>
          <ac:spMkLst>
            <pc:docMk/>
            <pc:sldMk cId="560177714" sldId="273"/>
            <ac:spMk id="7" creationId="{4FEAC668-C853-1C83-39B4-F256402E2486}"/>
          </ac:spMkLst>
        </pc:spChg>
        <pc:grpChg chg="add mod">
          <ac:chgData name="Beth Tennyson" userId="1ecceb97-a249-4b81-803f-86b8c3e4d57b" providerId="ADAL" clId="{10B4395F-AA21-46A0-8D60-3D26BB5CA101}" dt="2022-06-06T11:06:32.680" v="39" actId="1035"/>
          <ac:grpSpMkLst>
            <pc:docMk/>
            <pc:sldMk cId="560177714" sldId="273"/>
            <ac:grpSpMk id="5" creationId="{ACB28142-14AE-0CBC-CEE0-3D5E9D4E6BC0}"/>
          </ac:grpSpMkLst>
        </pc:grpChg>
        <pc:picChg chg="mod">
          <ac:chgData name="Beth Tennyson" userId="1ecceb97-a249-4b81-803f-86b8c3e4d57b" providerId="ADAL" clId="{10B4395F-AA21-46A0-8D60-3D26BB5CA101}" dt="2022-06-06T11:06:32.680" v="39" actId="1035"/>
          <ac:picMkLst>
            <pc:docMk/>
            <pc:sldMk cId="560177714" sldId="273"/>
            <ac:picMk id="6" creationId="{46845D22-B492-4D44-B0F4-742A27EC1A3E}"/>
          </ac:picMkLst>
        </pc:picChg>
      </pc:sldChg>
      <pc:sldChg chg="addSp delSp modSp mod">
        <pc:chgData name="Beth Tennyson" userId="1ecceb97-a249-4b81-803f-86b8c3e4d57b" providerId="ADAL" clId="{10B4395F-AA21-46A0-8D60-3D26BB5CA101}" dt="2022-06-06T11:05:24.648" v="18" actId="167"/>
        <pc:sldMkLst>
          <pc:docMk/>
          <pc:sldMk cId="2010919436" sldId="276"/>
        </pc:sldMkLst>
        <pc:spChg chg="mod">
          <ac:chgData name="Beth Tennyson" userId="1ecceb97-a249-4b81-803f-86b8c3e4d57b" providerId="ADAL" clId="{10B4395F-AA21-46A0-8D60-3D26BB5CA101}" dt="2022-06-06T11:05:11.327" v="15" actId="1076"/>
          <ac:spMkLst>
            <pc:docMk/>
            <pc:sldMk cId="2010919436" sldId="276"/>
            <ac:spMk id="28" creationId="{C59AE388-D7F0-4DC1-8D4C-23A73BB220C5}"/>
          </ac:spMkLst>
        </pc:spChg>
        <pc:spChg chg="add mod">
          <ac:chgData name="Beth Tennyson" userId="1ecceb97-a249-4b81-803f-86b8c3e4d57b" providerId="ADAL" clId="{10B4395F-AA21-46A0-8D60-3D26BB5CA101}" dt="2022-06-06T11:05:24.648" v="18" actId="167"/>
          <ac:spMkLst>
            <pc:docMk/>
            <pc:sldMk cId="2010919436" sldId="276"/>
            <ac:spMk id="71" creationId="{A5F5E5E9-F1FF-C1C8-6D10-C18A4BB50D64}"/>
          </ac:spMkLst>
        </pc:spChg>
        <pc:spChg chg="mod">
          <ac:chgData name="Beth Tennyson" userId="1ecceb97-a249-4b81-803f-86b8c3e4d57b" providerId="ADAL" clId="{10B4395F-AA21-46A0-8D60-3D26BB5CA101}" dt="2022-06-06T11:05:22.439" v="17"/>
          <ac:spMkLst>
            <pc:docMk/>
            <pc:sldMk cId="2010919436" sldId="276"/>
            <ac:spMk id="74" creationId="{9D975A01-857B-2FD0-33F0-9A05A84AA557}"/>
          </ac:spMkLst>
        </pc:spChg>
        <pc:spChg chg="mod">
          <ac:chgData name="Beth Tennyson" userId="1ecceb97-a249-4b81-803f-86b8c3e4d57b" providerId="ADAL" clId="{10B4395F-AA21-46A0-8D60-3D26BB5CA101}" dt="2022-06-06T11:05:22.439" v="17"/>
          <ac:spMkLst>
            <pc:docMk/>
            <pc:sldMk cId="2010919436" sldId="276"/>
            <ac:spMk id="75" creationId="{3B7EBA9A-2EF7-1D11-1419-DDF924BB9E64}"/>
          </ac:spMkLst>
        </pc:spChg>
        <pc:spChg chg="mod">
          <ac:chgData name="Beth Tennyson" userId="1ecceb97-a249-4b81-803f-86b8c3e4d57b" providerId="ADAL" clId="{10B4395F-AA21-46A0-8D60-3D26BB5CA101}" dt="2022-06-06T11:05:22.439" v="17"/>
          <ac:spMkLst>
            <pc:docMk/>
            <pc:sldMk cId="2010919436" sldId="276"/>
            <ac:spMk id="76" creationId="{EE185CA2-A8E0-C7F1-AF2C-82C7B123EA60}"/>
          </ac:spMkLst>
        </pc:spChg>
        <pc:spChg chg="mod">
          <ac:chgData name="Beth Tennyson" userId="1ecceb97-a249-4b81-803f-86b8c3e4d57b" providerId="ADAL" clId="{10B4395F-AA21-46A0-8D60-3D26BB5CA101}" dt="2022-06-06T11:05:22.439" v="17"/>
          <ac:spMkLst>
            <pc:docMk/>
            <pc:sldMk cId="2010919436" sldId="276"/>
            <ac:spMk id="77" creationId="{3BEC631B-1F0E-258E-1620-0C3DF273695A}"/>
          </ac:spMkLst>
        </pc:spChg>
        <pc:spChg chg="mod">
          <ac:chgData name="Beth Tennyson" userId="1ecceb97-a249-4b81-803f-86b8c3e4d57b" providerId="ADAL" clId="{10B4395F-AA21-46A0-8D60-3D26BB5CA101}" dt="2022-06-06T11:05:22.439" v="17"/>
          <ac:spMkLst>
            <pc:docMk/>
            <pc:sldMk cId="2010919436" sldId="276"/>
            <ac:spMk id="78" creationId="{217D0BED-E42C-6274-58EF-8E4365017F6A}"/>
          </ac:spMkLst>
        </pc:spChg>
        <pc:spChg chg="mod">
          <ac:chgData name="Beth Tennyson" userId="1ecceb97-a249-4b81-803f-86b8c3e4d57b" providerId="ADAL" clId="{10B4395F-AA21-46A0-8D60-3D26BB5CA101}" dt="2022-06-06T11:05:22.439" v="17"/>
          <ac:spMkLst>
            <pc:docMk/>
            <pc:sldMk cId="2010919436" sldId="276"/>
            <ac:spMk id="79" creationId="{3FCEE963-4F79-B77C-CE8B-009A842A2FCD}"/>
          </ac:spMkLst>
        </pc:spChg>
        <pc:spChg chg="mod">
          <ac:chgData name="Beth Tennyson" userId="1ecceb97-a249-4b81-803f-86b8c3e4d57b" providerId="ADAL" clId="{10B4395F-AA21-46A0-8D60-3D26BB5CA101}" dt="2022-06-06T11:05:22.439" v="17"/>
          <ac:spMkLst>
            <pc:docMk/>
            <pc:sldMk cId="2010919436" sldId="276"/>
            <ac:spMk id="80" creationId="{5C6663CC-0412-E407-678A-716C18A6B473}"/>
          </ac:spMkLst>
        </pc:spChg>
        <pc:spChg chg="mod">
          <ac:chgData name="Beth Tennyson" userId="1ecceb97-a249-4b81-803f-86b8c3e4d57b" providerId="ADAL" clId="{10B4395F-AA21-46A0-8D60-3D26BB5CA101}" dt="2022-06-06T11:05:22.439" v="17"/>
          <ac:spMkLst>
            <pc:docMk/>
            <pc:sldMk cId="2010919436" sldId="276"/>
            <ac:spMk id="83" creationId="{09BB7510-812D-7D7F-1A1C-5B6DB4EAA0EE}"/>
          </ac:spMkLst>
        </pc:spChg>
        <pc:spChg chg="mod">
          <ac:chgData name="Beth Tennyson" userId="1ecceb97-a249-4b81-803f-86b8c3e4d57b" providerId="ADAL" clId="{10B4395F-AA21-46A0-8D60-3D26BB5CA101}" dt="2022-06-06T11:05:22.439" v="17"/>
          <ac:spMkLst>
            <pc:docMk/>
            <pc:sldMk cId="2010919436" sldId="276"/>
            <ac:spMk id="84" creationId="{483CC8AA-43B5-C6AA-5570-4758C8872C3F}"/>
          </ac:spMkLst>
        </pc:spChg>
        <pc:spChg chg="mod">
          <ac:chgData name="Beth Tennyson" userId="1ecceb97-a249-4b81-803f-86b8c3e4d57b" providerId="ADAL" clId="{10B4395F-AA21-46A0-8D60-3D26BB5CA101}" dt="2022-06-06T11:05:22.439" v="17"/>
          <ac:spMkLst>
            <pc:docMk/>
            <pc:sldMk cId="2010919436" sldId="276"/>
            <ac:spMk id="85" creationId="{413209B8-BFA5-52E6-558F-A57D4FB1ACCD}"/>
          </ac:spMkLst>
        </pc:spChg>
        <pc:spChg chg="mod">
          <ac:chgData name="Beth Tennyson" userId="1ecceb97-a249-4b81-803f-86b8c3e4d57b" providerId="ADAL" clId="{10B4395F-AA21-46A0-8D60-3D26BB5CA101}" dt="2022-06-06T11:05:22.439" v="17"/>
          <ac:spMkLst>
            <pc:docMk/>
            <pc:sldMk cId="2010919436" sldId="276"/>
            <ac:spMk id="86" creationId="{0E386F23-32D6-1350-0EB6-E70816FD81DA}"/>
          </ac:spMkLst>
        </pc:spChg>
        <pc:spChg chg="mod">
          <ac:chgData name="Beth Tennyson" userId="1ecceb97-a249-4b81-803f-86b8c3e4d57b" providerId="ADAL" clId="{10B4395F-AA21-46A0-8D60-3D26BB5CA101}" dt="2022-06-06T11:05:22.439" v="17"/>
          <ac:spMkLst>
            <pc:docMk/>
            <pc:sldMk cId="2010919436" sldId="276"/>
            <ac:spMk id="88" creationId="{BF5207AD-DC63-9E82-A954-EF5B22732DCC}"/>
          </ac:spMkLst>
        </pc:spChg>
        <pc:spChg chg="mod">
          <ac:chgData name="Beth Tennyson" userId="1ecceb97-a249-4b81-803f-86b8c3e4d57b" providerId="ADAL" clId="{10B4395F-AA21-46A0-8D60-3D26BB5CA101}" dt="2022-06-06T11:05:22.439" v="17"/>
          <ac:spMkLst>
            <pc:docMk/>
            <pc:sldMk cId="2010919436" sldId="276"/>
            <ac:spMk id="90" creationId="{08CC6C37-9AD1-1A58-2A80-B1523899BFF3}"/>
          </ac:spMkLst>
        </pc:spChg>
        <pc:spChg chg="mod">
          <ac:chgData name="Beth Tennyson" userId="1ecceb97-a249-4b81-803f-86b8c3e4d57b" providerId="ADAL" clId="{10B4395F-AA21-46A0-8D60-3D26BB5CA101}" dt="2022-06-06T11:05:22.439" v="17"/>
          <ac:spMkLst>
            <pc:docMk/>
            <pc:sldMk cId="2010919436" sldId="276"/>
            <ac:spMk id="91" creationId="{7350372B-9A77-D51A-D83B-3A5EA92F175E}"/>
          </ac:spMkLst>
        </pc:spChg>
        <pc:spChg chg="mod">
          <ac:chgData name="Beth Tennyson" userId="1ecceb97-a249-4b81-803f-86b8c3e4d57b" providerId="ADAL" clId="{10B4395F-AA21-46A0-8D60-3D26BB5CA101}" dt="2022-06-06T11:05:22.439" v="17"/>
          <ac:spMkLst>
            <pc:docMk/>
            <pc:sldMk cId="2010919436" sldId="276"/>
            <ac:spMk id="92" creationId="{026BF3E9-C6AC-4752-0407-096D138C19FC}"/>
          </ac:spMkLst>
        </pc:spChg>
        <pc:spChg chg="mod">
          <ac:chgData name="Beth Tennyson" userId="1ecceb97-a249-4b81-803f-86b8c3e4d57b" providerId="ADAL" clId="{10B4395F-AA21-46A0-8D60-3D26BB5CA101}" dt="2022-06-06T11:05:22.439" v="17"/>
          <ac:spMkLst>
            <pc:docMk/>
            <pc:sldMk cId="2010919436" sldId="276"/>
            <ac:spMk id="93" creationId="{AD458B85-7B7C-4064-D1E7-37E19149C8BB}"/>
          </ac:spMkLst>
        </pc:spChg>
        <pc:spChg chg="mod">
          <ac:chgData name="Beth Tennyson" userId="1ecceb97-a249-4b81-803f-86b8c3e4d57b" providerId="ADAL" clId="{10B4395F-AA21-46A0-8D60-3D26BB5CA101}" dt="2022-06-06T11:05:22.439" v="17"/>
          <ac:spMkLst>
            <pc:docMk/>
            <pc:sldMk cId="2010919436" sldId="276"/>
            <ac:spMk id="94" creationId="{3745F6E6-62D9-F4BA-8309-3DA7159CEBD0}"/>
          </ac:spMkLst>
        </pc:spChg>
        <pc:spChg chg="mod">
          <ac:chgData name="Beth Tennyson" userId="1ecceb97-a249-4b81-803f-86b8c3e4d57b" providerId="ADAL" clId="{10B4395F-AA21-46A0-8D60-3D26BB5CA101}" dt="2022-06-06T11:05:22.439" v="17"/>
          <ac:spMkLst>
            <pc:docMk/>
            <pc:sldMk cId="2010919436" sldId="276"/>
            <ac:spMk id="95" creationId="{153F992C-3284-0253-29C1-AAAE771F11BC}"/>
          </ac:spMkLst>
        </pc:spChg>
        <pc:spChg chg="mod">
          <ac:chgData name="Beth Tennyson" userId="1ecceb97-a249-4b81-803f-86b8c3e4d57b" providerId="ADAL" clId="{10B4395F-AA21-46A0-8D60-3D26BB5CA101}" dt="2022-06-06T11:05:22.439" v="17"/>
          <ac:spMkLst>
            <pc:docMk/>
            <pc:sldMk cId="2010919436" sldId="276"/>
            <ac:spMk id="96" creationId="{044B30F3-F312-5AD8-2592-2A0B6C5E9BF1}"/>
          </ac:spMkLst>
        </pc:spChg>
        <pc:spChg chg="mod">
          <ac:chgData name="Beth Tennyson" userId="1ecceb97-a249-4b81-803f-86b8c3e4d57b" providerId="ADAL" clId="{10B4395F-AA21-46A0-8D60-3D26BB5CA101}" dt="2022-06-06T11:05:22.439" v="17"/>
          <ac:spMkLst>
            <pc:docMk/>
            <pc:sldMk cId="2010919436" sldId="276"/>
            <ac:spMk id="97" creationId="{EC0CFACF-3E9A-15BB-131B-248E78F09D8A}"/>
          </ac:spMkLst>
        </pc:spChg>
        <pc:spChg chg="mod">
          <ac:chgData name="Beth Tennyson" userId="1ecceb97-a249-4b81-803f-86b8c3e4d57b" providerId="ADAL" clId="{10B4395F-AA21-46A0-8D60-3D26BB5CA101}" dt="2022-06-06T11:05:22.439" v="17"/>
          <ac:spMkLst>
            <pc:docMk/>
            <pc:sldMk cId="2010919436" sldId="276"/>
            <ac:spMk id="98" creationId="{6977E035-C571-7C83-E38B-5DDA34ADE80B}"/>
          </ac:spMkLst>
        </pc:spChg>
        <pc:spChg chg="mod">
          <ac:chgData name="Beth Tennyson" userId="1ecceb97-a249-4b81-803f-86b8c3e4d57b" providerId="ADAL" clId="{10B4395F-AA21-46A0-8D60-3D26BB5CA101}" dt="2022-06-06T11:05:22.439" v="17"/>
          <ac:spMkLst>
            <pc:docMk/>
            <pc:sldMk cId="2010919436" sldId="276"/>
            <ac:spMk id="99" creationId="{858D9596-5B7F-427C-EE26-B952431214E4}"/>
          </ac:spMkLst>
        </pc:spChg>
        <pc:spChg chg="mod">
          <ac:chgData name="Beth Tennyson" userId="1ecceb97-a249-4b81-803f-86b8c3e4d57b" providerId="ADAL" clId="{10B4395F-AA21-46A0-8D60-3D26BB5CA101}" dt="2022-06-06T11:05:22.439" v="17"/>
          <ac:spMkLst>
            <pc:docMk/>
            <pc:sldMk cId="2010919436" sldId="276"/>
            <ac:spMk id="100" creationId="{1960C4EF-DAE9-C3F4-4E6A-743BA096364D}"/>
          </ac:spMkLst>
        </pc:spChg>
        <pc:spChg chg="mod">
          <ac:chgData name="Beth Tennyson" userId="1ecceb97-a249-4b81-803f-86b8c3e4d57b" providerId="ADAL" clId="{10B4395F-AA21-46A0-8D60-3D26BB5CA101}" dt="2022-06-06T11:05:22.439" v="17"/>
          <ac:spMkLst>
            <pc:docMk/>
            <pc:sldMk cId="2010919436" sldId="276"/>
            <ac:spMk id="101" creationId="{26C155EB-9136-2912-43D8-246364D7FE40}"/>
          </ac:spMkLst>
        </pc:spChg>
        <pc:spChg chg="mod">
          <ac:chgData name="Beth Tennyson" userId="1ecceb97-a249-4b81-803f-86b8c3e4d57b" providerId="ADAL" clId="{10B4395F-AA21-46A0-8D60-3D26BB5CA101}" dt="2022-06-06T11:05:22.439" v="17"/>
          <ac:spMkLst>
            <pc:docMk/>
            <pc:sldMk cId="2010919436" sldId="276"/>
            <ac:spMk id="102" creationId="{1395E77A-8B51-016F-0BE1-EFBCBD3D1560}"/>
          </ac:spMkLst>
        </pc:spChg>
        <pc:spChg chg="mod">
          <ac:chgData name="Beth Tennyson" userId="1ecceb97-a249-4b81-803f-86b8c3e4d57b" providerId="ADAL" clId="{10B4395F-AA21-46A0-8D60-3D26BB5CA101}" dt="2022-06-06T11:05:22.439" v="17"/>
          <ac:spMkLst>
            <pc:docMk/>
            <pc:sldMk cId="2010919436" sldId="276"/>
            <ac:spMk id="103" creationId="{5C01C5BA-EF03-EB3D-B16F-AE5995B1E726}"/>
          </ac:spMkLst>
        </pc:spChg>
        <pc:spChg chg="mod">
          <ac:chgData name="Beth Tennyson" userId="1ecceb97-a249-4b81-803f-86b8c3e4d57b" providerId="ADAL" clId="{10B4395F-AA21-46A0-8D60-3D26BB5CA101}" dt="2022-06-06T11:05:22.439" v="17"/>
          <ac:spMkLst>
            <pc:docMk/>
            <pc:sldMk cId="2010919436" sldId="276"/>
            <ac:spMk id="104" creationId="{ED655900-B3C0-C94B-691F-5EE6DA937FDF}"/>
          </ac:spMkLst>
        </pc:spChg>
        <pc:spChg chg="mod">
          <ac:chgData name="Beth Tennyson" userId="1ecceb97-a249-4b81-803f-86b8c3e4d57b" providerId="ADAL" clId="{10B4395F-AA21-46A0-8D60-3D26BB5CA101}" dt="2022-06-06T11:05:22.439" v="17"/>
          <ac:spMkLst>
            <pc:docMk/>
            <pc:sldMk cId="2010919436" sldId="276"/>
            <ac:spMk id="107" creationId="{9DBAAFF0-6D34-C771-228D-D9BADA112FD3}"/>
          </ac:spMkLst>
        </pc:spChg>
        <pc:spChg chg="mod">
          <ac:chgData name="Beth Tennyson" userId="1ecceb97-a249-4b81-803f-86b8c3e4d57b" providerId="ADAL" clId="{10B4395F-AA21-46A0-8D60-3D26BB5CA101}" dt="2022-06-06T11:05:22.439" v="17"/>
          <ac:spMkLst>
            <pc:docMk/>
            <pc:sldMk cId="2010919436" sldId="276"/>
            <ac:spMk id="110" creationId="{7BC10D60-61FE-95A9-B66C-27FAA3E99D21}"/>
          </ac:spMkLst>
        </pc:spChg>
        <pc:spChg chg="mod">
          <ac:chgData name="Beth Tennyson" userId="1ecceb97-a249-4b81-803f-86b8c3e4d57b" providerId="ADAL" clId="{10B4395F-AA21-46A0-8D60-3D26BB5CA101}" dt="2022-06-06T11:05:22.439" v="17"/>
          <ac:spMkLst>
            <pc:docMk/>
            <pc:sldMk cId="2010919436" sldId="276"/>
            <ac:spMk id="111" creationId="{663D5CA1-1A0E-E494-125E-C59F872A54E0}"/>
          </ac:spMkLst>
        </pc:spChg>
        <pc:spChg chg="mod">
          <ac:chgData name="Beth Tennyson" userId="1ecceb97-a249-4b81-803f-86b8c3e4d57b" providerId="ADAL" clId="{10B4395F-AA21-46A0-8D60-3D26BB5CA101}" dt="2022-06-06T11:05:22.439" v="17"/>
          <ac:spMkLst>
            <pc:docMk/>
            <pc:sldMk cId="2010919436" sldId="276"/>
            <ac:spMk id="112" creationId="{5A56B1F2-5FE4-CD7B-9275-8EDB104D59A2}"/>
          </ac:spMkLst>
        </pc:spChg>
        <pc:spChg chg="mod">
          <ac:chgData name="Beth Tennyson" userId="1ecceb97-a249-4b81-803f-86b8c3e4d57b" providerId="ADAL" clId="{10B4395F-AA21-46A0-8D60-3D26BB5CA101}" dt="2022-06-06T11:05:22.439" v="17"/>
          <ac:spMkLst>
            <pc:docMk/>
            <pc:sldMk cId="2010919436" sldId="276"/>
            <ac:spMk id="113" creationId="{6CE6C3EA-9D8D-21A8-A830-07A3DD1411F8}"/>
          </ac:spMkLst>
        </pc:spChg>
        <pc:spChg chg="mod">
          <ac:chgData name="Beth Tennyson" userId="1ecceb97-a249-4b81-803f-86b8c3e4d57b" providerId="ADAL" clId="{10B4395F-AA21-46A0-8D60-3D26BB5CA101}" dt="2022-06-06T11:05:22.439" v="17"/>
          <ac:spMkLst>
            <pc:docMk/>
            <pc:sldMk cId="2010919436" sldId="276"/>
            <ac:spMk id="114" creationId="{0A966078-B020-AC35-D4A2-A0D9447586F5}"/>
          </ac:spMkLst>
        </pc:spChg>
        <pc:spChg chg="mod">
          <ac:chgData name="Beth Tennyson" userId="1ecceb97-a249-4b81-803f-86b8c3e4d57b" providerId="ADAL" clId="{10B4395F-AA21-46A0-8D60-3D26BB5CA101}" dt="2022-06-06T11:05:22.439" v="17"/>
          <ac:spMkLst>
            <pc:docMk/>
            <pc:sldMk cId="2010919436" sldId="276"/>
            <ac:spMk id="115" creationId="{FE5C6820-5525-BBD8-7C27-36BDCA51A972}"/>
          </ac:spMkLst>
        </pc:spChg>
        <pc:spChg chg="mod">
          <ac:chgData name="Beth Tennyson" userId="1ecceb97-a249-4b81-803f-86b8c3e4d57b" providerId="ADAL" clId="{10B4395F-AA21-46A0-8D60-3D26BB5CA101}" dt="2022-06-06T11:05:22.439" v="17"/>
          <ac:spMkLst>
            <pc:docMk/>
            <pc:sldMk cId="2010919436" sldId="276"/>
            <ac:spMk id="116" creationId="{53B23FC1-A1DB-5C49-8608-09E8EA36AE66}"/>
          </ac:spMkLst>
        </pc:spChg>
        <pc:spChg chg="mod">
          <ac:chgData name="Beth Tennyson" userId="1ecceb97-a249-4b81-803f-86b8c3e4d57b" providerId="ADAL" clId="{10B4395F-AA21-46A0-8D60-3D26BB5CA101}" dt="2022-06-06T11:05:22.439" v="17"/>
          <ac:spMkLst>
            <pc:docMk/>
            <pc:sldMk cId="2010919436" sldId="276"/>
            <ac:spMk id="119" creationId="{9804D22A-7BC7-4D26-72B6-EEB998DEB0DF}"/>
          </ac:spMkLst>
        </pc:spChg>
        <pc:spChg chg="mod">
          <ac:chgData name="Beth Tennyson" userId="1ecceb97-a249-4b81-803f-86b8c3e4d57b" providerId="ADAL" clId="{10B4395F-AA21-46A0-8D60-3D26BB5CA101}" dt="2022-06-06T11:05:22.439" v="17"/>
          <ac:spMkLst>
            <pc:docMk/>
            <pc:sldMk cId="2010919436" sldId="276"/>
            <ac:spMk id="120" creationId="{FACC545D-D1F9-613D-78BC-C69AF8F55DD9}"/>
          </ac:spMkLst>
        </pc:spChg>
        <pc:spChg chg="mod">
          <ac:chgData name="Beth Tennyson" userId="1ecceb97-a249-4b81-803f-86b8c3e4d57b" providerId="ADAL" clId="{10B4395F-AA21-46A0-8D60-3D26BB5CA101}" dt="2022-06-06T11:05:22.439" v="17"/>
          <ac:spMkLst>
            <pc:docMk/>
            <pc:sldMk cId="2010919436" sldId="276"/>
            <ac:spMk id="121" creationId="{86224A67-438D-257E-2D9B-108644F4E518}"/>
          </ac:spMkLst>
        </pc:spChg>
        <pc:spChg chg="mod">
          <ac:chgData name="Beth Tennyson" userId="1ecceb97-a249-4b81-803f-86b8c3e4d57b" providerId="ADAL" clId="{10B4395F-AA21-46A0-8D60-3D26BB5CA101}" dt="2022-06-06T11:05:22.439" v="17"/>
          <ac:spMkLst>
            <pc:docMk/>
            <pc:sldMk cId="2010919436" sldId="276"/>
            <ac:spMk id="122" creationId="{A6D10D85-6CAB-F0CE-E949-58AEE0DB55C3}"/>
          </ac:spMkLst>
        </pc:spChg>
        <pc:spChg chg="mod">
          <ac:chgData name="Beth Tennyson" userId="1ecceb97-a249-4b81-803f-86b8c3e4d57b" providerId="ADAL" clId="{10B4395F-AA21-46A0-8D60-3D26BB5CA101}" dt="2022-06-06T11:05:22.439" v="17"/>
          <ac:spMkLst>
            <pc:docMk/>
            <pc:sldMk cId="2010919436" sldId="276"/>
            <ac:spMk id="124" creationId="{334F94C7-9EB6-4CBD-B4AE-3E285651AAF5}"/>
          </ac:spMkLst>
        </pc:spChg>
        <pc:spChg chg="mod">
          <ac:chgData name="Beth Tennyson" userId="1ecceb97-a249-4b81-803f-86b8c3e4d57b" providerId="ADAL" clId="{10B4395F-AA21-46A0-8D60-3D26BB5CA101}" dt="2022-06-06T11:05:22.439" v="17"/>
          <ac:spMkLst>
            <pc:docMk/>
            <pc:sldMk cId="2010919436" sldId="276"/>
            <ac:spMk id="126" creationId="{FDBC5145-9BBF-0E10-A583-9CEA7F8EA27B}"/>
          </ac:spMkLst>
        </pc:spChg>
        <pc:spChg chg="mod">
          <ac:chgData name="Beth Tennyson" userId="1ecceb97-a249-4b81-803f-86b8c3e4d57b" providerId="ADAL" clId="{10B4395F-AA21-46A0-8D60-3D26BB5CA101}" dt="2022-06-06T11:05:22.439" v="17"/>
          <ac:spMkLst>
            <pc:docMk/>
            <pc:sldMk cId="2010919436" sldId="276"/>
            <ac:spMk id="127" creationId="{AE5B2CFD-3A87-DF18-5E80-844DDC0E9DA9}"/>
          </ac:spMkLst>
        </pc:spChg>
        <pc:spChg chg="mod">
          <ac:chgData name="Beth Tennyson" userId="1ecceb97-a249-4b81-803f-86b8c3e4d57b" providerId="ADAL" clId="{10B4395F-AA21-46A0-8D60-3D26BB5CA101}" dt="2022-06-06T11:05:22.439" v="17"/>
          <ac:spMkLst>
            <pc:docMk/>
            <pc:sldMk cId="2010919436" sldId="276"/>
            <ac:spMk id="128" creationId="{1D62DE91-EE88-13FE-FDCE-86B96F6E6936}"/>
          </ac:spMkLst>
        </pc:spChg>
        <pc:spChg chg="mod">
          <ac:chgData name="Beth Tennyson" userId="1ecceb97-a249-4b81-803f-86b8c3e4d57b" providerId="ADAL" clId="{10B4395F-AA21-46A0-8D60-3D26BB5CA101}" dt="2022-06-06T11:05:22.439" v="17"/>
          <ac:spMkLst>
            <pc:docMk/>
            <pc:sldMk cId="2010919436" sldId="276"/>
            <ac:spMk id="129" creationId="{4971CE2D-5F18-C300-CC7E-D0FD122A9126}"/>
          </ac:spMkLst>
        </pc:spChg>
        <pc:spChg chg="mod">
          <ac:chgData name="Beth Tennyson" userId="1ecceb97-a249-4b81-803f-86b8c3e4d57b" providerId="ADAL" clId="{10B4395F-AA21-46A0-8D60-3D26BB5CA101}" dt="2022-06-06T11:05:22.439" v="17"/>
          <ac:spMkLst>
            <pc:docMk/>
            <pc:sldMk cId="2010919436" sldId="276"/>
            <ac:spMk id="130" creationId="{A220D465-D934-9439-FC82-CBAD60E96572}"/>
          </ac:spMkLst>
        </pc:spChg>
        <pc:spChg chg="mod">
          <ac:chgData name="Beth Tennyson" userId="1ecceb97-a249-4b81-803f-86b8c3e4d57b" providerId="ADAL" clId="{10B4395F-AA21-46A0-8D60-3D26BB5CA101}" dt="2022-06-06T11:05:22.439" v="17"/>
          <ac:spMkLst>
            <pc:docMk/>
            <pc:sldMk cId="2010919436" sldId="276"/>
            <ac:spMk id="131" creationId="{3F7529F9-DF82-2DF8-6F9A-F0CB2222675A}"/>
          </ac:spMkLst>
        </pc:spChg>
        <pc:spChg chg="mod">
          <ac:chgData name="Beth Tennyson" userId="1ecceb97-a249-4b81-803f-86b8c3e4d57b" providerId="ADAL" clId="{10B4395F-AA21-46A0-8D60-3D26BB5CA101}" dt="2022-06-06T11:05:22.439" v="17"/>
          <ac:spMkLst>
            <pc:docMk/>
            <pc:sldMk cId="2010919436" sldId="276"/>
            <ac:spMk id="132" creationId="{82620277-742D-95F7-7B57-28010947CB0D}"/>
          </ac:spMkLst>
        </pc:spChg>
        <pc:spChg chg="mod">
          <ac:chgData name="Beth Tennyson" userId="1ecceb97-a249-4b81-803f-86b8c3e4d57b" providerId="ADAL" clId="{10B4395F-AA21-46A0-8D60-3D26BB5CA101}" dt="2022-06-06T11:05:22.439" v="17"/>
          <ac:spMkLst>
            <pc:docMk/>
            <pc:sldMk cId="2010919436" sldId="276"/>
            <ac:spMk id="133" creationId="{1098BE75-88A1-CA26-E632-0716255CA0F1}"/>
          </ac:spMkLst>
        </pc:spChg>
        <pc:spChg chg="mod">
          <ac:chgData name="Beth Tennyson" userId="1ecceb97-a249-4b81-803f-86b8c3e4d57b" providerId="ADAL" clId="{10B4395F-AA21-46A0-8D60-3D26BB5CA101}" dt="2022-06-06T11:05:22.439" v="17"/>
          <ac:spMkLst>
            <pc:docMk/>
            <pc:sldMk cId="2010919436" sldId="276"/>
            <ac:spMk id="134" creationId="{075782B5-D0B9-7EDA-04BD-96AAAAF48EDD}"/>
          </ac:spMkLst>
        </pc:spChg>
        <pc:spChg chg="mod">
          <ac:chgData name="Beth Tennyson" userId="1ecceb97-a249-4b81-803f-86b8c3e4d57b" providerId="ADAL" clId="{10B4395F-AA21-46A0-8D60-3D26BB5CA101}" dt="2022-06-06T11:05:22.439" v="17"/>
          <ac:spMkLst>
            <pc:docMk/>
            <pc:sldMk cId="2010919436" sldId="276"/>
            <ac:spMk id="135" creationId="{32DA09A9-7962-5761-E101-67ED65DAE754}"/>
          </ac:spMkLst>
        </pc:spChg>
        <pc:spChg chg="mod">
          <ac:chgData name="Beth Tennyson" userId="1ecceb97-a249-4b81-803f-86b8c3e4d57b" providerId="ADAL" clId="{10B4395F-AA21-46A0-8D60-3D26BB5CA101}" dt="2022-06-06T11:05:22.439" v="17"/>
          <ac:spMkLst>
            <pc:docMk/>
            <pc:sldMk cId="2010919436" sldId="276"/>
            <ac:spMk id="136" creationId="{D3BF88DF-4FF5-958C-D956-90EDFA742A77}"/>
          </ac:spMkLst>
        </pc:spChg>
        <pc:spChg chg="mod">
          <ac:chgData name="Beth Tennyson" userId="1ecceb97-a249-4b81-803f-86b8c3e4d57b" providerId="ADAL" clId="{10B4395F-AA21-46A0-8D60-3D26BB5CA101}" dt="2022-06-06T11:05:22.439" v="17"/>
          <ac:spMkLst>
            <pc:docMk/>
            <pc:sldMk cId="2010919436" sldId="276"/>
            <ac:spMk id="137" creationId="{63AA6F28-E757-9D6D-86C4-8E202BB72F13}"/>
          </ac:spMkLst>
        </pc:spChg>
        <pc:spChg chg="mod">
          <ac:chgData name="Beth Tennyson" userId="1ecceb97-a249-4b81-803f-86b8c3e4d57b" providerId="ADAL" clId="{10B4395F-AA21-46A0-8D60-3D26BB5CA101}" dt="2022-06-06T11:05:22.439" v="17"/>
          <ac:spMkLst>
            <pc:docMk/>
            <pc:sldMk cId="2010919436" sldId="276"/>
            <ac:spMk id="138" creationId="{01C88CF3-8682-F750-1BB2-C237ADEF08C8}"/>
          </ac:spMkLst>
        </pc:spChg>
        <pc:spChg chg="mod">
          <ac:chgData name="Beth Tennyson" userId="1ecceb97-a249-4b81-803f-86b8c3e4d57b" providerId="ADAL" clId="{10B4395F-AA21-46A0-8D60-3D26BB5CA101}" dt="2022-06-06T11:05:22.439" v="17"/>
          <ac:spMkLst>
            <pc:docMk/>
            <pc:sldMk cId="2010919436" sldId="276"/>
            <ac:spMk id="139" creationId="{4EC39B5C-43CE-0014-4962-9DA6792ED9F0}"/>
          </ac:spMkLst>
        </pc:spChg>
        <pc:spChg chg="mod">
          <ac:chgData name="Beth Tennyson" userId="1ecceb97-a249-4b81-803f-86b8c3e4d57b" providerId="ADAL" clId="{10B4395F-AA21-46A0-8D60-3D26BB5CA101}" dt="2022-06-06T11:05:22.439" v="17"/>
          <ac:spMkLst>
            <pc:docMk/>
            <pc:sldMk cId="2010919436" sldId="276"/>
            <ac:spMk id="140" creationId="{FFA4ACED-0D1B-D4C4-1DAA-7C4EB7BFAC03}"/>
          </ac:spMkLst>
        </pc:spChg>
        <pc:grpChg chg="del">
          <ac:chgData name="Beth Tennyson" userId="1ecceb97-a249-4b81-803f-86b8c3e4d57b" providerId="ADAL" clId="{10B4395F-AA21-46A0-8D60-3D26BB5CA101}" dt="2022-06-06T11:05:14.237" v="16" actId="478"/>
          <ac:grpSpMkLst>
            <pc:docMk/>
            <pc:sldMk cId="2010919436" sldId="276"/>
            <ac:grpSpMk id="37" creationId="{A8F49398-5196-474C-8DA6-6C4E02342FBF}"/>
          </ac:grpSpMkLst>
        </pc:grpChg>
        <pc:grpChg chg="add mod">
          <ac:chgData name="Beth Tennyson" userId="1ecceb97-a249-4b81-803f-86b8c3e4d57b" providerId="ADAL" clId="{10B4395F-AA21-46A0-8D60-3D26BB5CA101}" dt="2022-06-06T11:05:24.648" v="18" actId="167"/>
          <ac:grpSpMkLst>
            <pc:docMk/>
            <pc:sldMk cId="2010919436" sldId="276"/>
            <ac:grpSpMk id="72" creationId="{83263AC1-CB2C-6148-74E0-A0746E7BD670}"/>
          </ac:grpSpMkLst>
        </pc:grpChg>
        <pc:grpChg chg="mod">
          <ac:chgData name="Beth Tennyson" userId="1ecceb97-a249-4b81-803f-86b8c3e4d57b" providerId="ADAL" clId="{10B4395F-AA21-46A0-8D60-3D26BB5CA101}" dt="2022-06-06T11:05:22.439" v="17"/>
          <ac:grpSpMkLst>
            <pc:docMk/>
            <pc:sldMk cId="2010919436" sldId="276"/>
            <ac:grpSpMk id="73" creationId="{3064667B-2F09-5470-BA39-D1459A8BD25D}"/>
          </ac:grpSpMkLst>
        </pc:grpChg>
        <pc:grpChg chg="mod">
          <ac:chgData name="Beth Tennyson" userId="1ecceb97-a249-4b81-803f-86b8c3e4d57b" providerId="ADAL" clId="{10B4395F-AA21-46A0-8D60-3D26BB5CA101}" dt="2022-06-06T11:05:22.439" v="17"/>
          <ac:grpSpMkLst>
            <pc:docMk/>
            <pc:sldMk cId="2010919436" sldId="276"/>
            <ac:grpSpMk id="81" creationId="{1B5CD5DB-C3F8-C8BB-CCB4-4070335F30BD}"/>
          </ac:grpSpMkLst>
        </pc:grpChg>
        <pc:grpChg chg="mod">
          <ac:chgData name="Beth Tennyson" userId="1ecceb97-a249-4b81-803f-86b8c3e4d57b" providerId="ADAL" clId="{10B4395F-AA21-46A0-8D60-3D26BB5CA101}" dt="2022-06-06T11:05:22.439" v="17"/>
          <ac:grpSpMkLst>
            <pc:docMk/>
            <pc:sldMk cId="2010919436" sldId="276"/>
            <ac:grpSpMk id="82" creationId="{4171DFA0-487B-1D73-AC12-C510CBD1E0F8}"/>
          </ac:grpSpMkLst>
        </pc:grpChg>
        <pc:grpChg chg="mod">
          <ac:chgData name="Beth Tennyson" userId="1ecceb97-a249-4b81-803f-86b8c3e4d57b" providerId="ADAL" clId="{10B4395F-AA21-46A0-8D60-3D26BB5CA101}" dt="2022-06-06T11:05:22.439" v="17"/>
          <ac:grpSpMkLst>
            <pc:docMk/>
            <pc:sldMk cId="2010919436" sldId="276"/>
            <ac:grpSpMk id="89" creationId="{B2DB0D37-8254-F740-BB0A-07B7D8EE53F2}"/>
          </ac:grpSpMkLst>
        </pc:grpChg>
        <pc:grpChg chg="add mod">
          <ac:chgData name="Beth Tennyson" userId="1ecceb97-a249-4b81-803f-86b8c3e4d57b" providerId="ADAL" clId="{10B4395F-AA21-46A0-8D60-3D26BB5CA101}" dt="2022-06-06T11:05:24.648" v="18" actId="167"/>
          <ac:grpSpMkLst>
            <pc:docMk/>
            <pc:sldMk cId="2010919436" sldId="276"/>
            <ac:grpSpMk id="105" creationId="{C68CDB48-CB25-BE08-846B-B67940E2DBE8}"/>
          </ac:grpSpMkLst>
        </pc:grpChg>
        <pc:grpChg chg="add mod">
          <ac:chgData name="Beth Tennyson" userId="1ecceb97-a249-4b81-803f-86b8c3e4d57b" providerId="ADAL" clId="{10B4395F-AA21-46A0-8D60-3D26BB5CA101}" dt="2022-06-06T11:05:24.648" v="18" actId="167"/>
          <ac:grpSpMkLst>
            <pc:docMk/>
            <pc:sldMk cId="2010919436" sldId="276"/>
            <ac:grpSpMk id="108" creationId="{51AD3AB6-9366-7A4E-14FF-E72074543DD2}"/>
          </ac:grpSpMkLst>
        </pc:grpChg>
        <pc:grpChg chg="mod">
          <ac:chgData name="Beth Tennyson" userId="1ecceb97-a249-4b81-803f-86b8c3e4d57b" providerId="ADAL" clId="{10B4395F-AA21-46A0-8D60-3D26BB5CA101}" dt="2022-06-06T11:05:22.439" v="17"/>
          <ac:grpSpMkLst>
            <pc:docMk/>
            <pc:sldMk cId="2010919436" sldId="276"/>
            <ac:grpSpMk id="109" creationId="{68234661-7969-91D1-F04A-FB2FAA732473}"/>
          </ac:grpSpMkLst>
        </pc:grpChg>
        <pc:grpChg chg="mod">
          <ac:chgData name="Beth Tennyson" userId="1ecceb97-a249-4b81-803f-86b8c3e4d57b" providerId="ADAL" clId="{10B4395F-AA21-46A0-8D60-3D26BB5CA101}" dt="2022-06-06T11:05:22.439" v="17"/>
          <ac:grpSpMkLst>
            <pc:docMk/>
            <pc:sldMk cId="2010919436" sldId="276"/>
            <ac:grpSpMk id="117" creationId="{06A9BBBB-FBB8-9951-5836-69EA7D8FCCDD}"/>
          </ac:grpSpMkLst>
        </pc:grpChg>
        <pc:grpChg chg="mod">
          <ac:chgData name="Beth Tennyson" userId="1ecceb97-a249-4b81-803f-86b8c3e4d57b" providerId="ADAL" clId="{10B4395F-AA21-46A0-8D60-3D26BB5CA101}" dt="2022-06-06T11:05:22.439" v="17"/>
          <ac:grpSpMkLst>
            <pc:docMk/>
            <pc:sldMk cId="2010919436" sldId="276"/>
            <ac:grpSpMk id="118" creationId="{0590F779-4B07-8F5A-20CF-6FCDC31ADFFE}"/>
          </ac:grpSpMkLst>
        </pc:grpChg>
        <pc:grpChg chg="mod">
          <ac:chgData name="Beth Tennyson" userId="1ecceb97-a249-4b81-803f-86b8c3e4d57b" providerId="ADAL" clId="{10B4395F-AA21-46A0-8D60-3D26BB5CA101}" dt="2022-06-06T11:05:22.439" v="17"/>
          <ac:grpSpMkLst>
            <pc:docMk/>
            <pc:sldMk cId="2010919436" sldId="276"/>
            <ac:grpSpMk id="125" creationId="{D8C13C62-DED2-BDD3-A199-CE7B2CAD9BD6}"/>
          </ac:grpSpMkLst>
        </pc:grpChg>
        <pc:picChg chg="del">
          <ac:chgData name="Beth Tennyson" userId="1ecceb97-a249-4b81-803f-86b8c3e4d57b" providerId="ADAL" clId="{10B4395F-AA21-46A0-8D60-3D26BB5CA101}" dt="2022-06-06T11:05:08.173" v="14" actId="478"/>
          <ac:picMkLst>
            <pc:docMk/>
            <pc:sldMk cId="2010919436" sldId="276"/>
            <ac:picMk id="4" creationId="{5C5E36DE-0DCE-4D36-9786-B1CD5B629A28}"/>
          </ac:picMkLst>
        </pc:picChg>
        <pc:picChg chg="add mod">
          <ac:chgData name="Beth Tennyson" userId="1ecceb97-a249-4b81-803f-86b8c3e4d57b" providerId="ADAL" clId="{10B4395F-AA21-46A0-8D60-3D26BB5CA101}" dt="2022-06-06T11:05:24.648" v="18" actId="167"/>
          <ac:picMkLst>
            <pc:docMk/>
            <pc:sldMk cId="2010919436" sldId="276"/>
            <ac:picMk id="70" creationId="{05F42CC3-1D13-9A12-E0BB-814FEB12494E}"/>
          </ac:picMkLst>
        </pc:picChg>
        <pc:picChg chg="mod">
          <ac:chgData name="Beth Tennyson" userId="1ecceb97-a249-4b81-803f-86b8c3e4d57b" providerId="ADAL" clId="{10B4395F-AA21-46A0-8D60-3D26BB5CA101}" dt="2022-06-06T11:05:22.439" v="17"/>
          <ac:picMkLst>
            <pc:docMk/>
            <pc:sldMk cId="2010919436" sldId="276"/>
            <ac:picMk id="106" creationId="{3BB679D9-A573-07D3-F543-58017AA316D6}"/>
          </ac:picMkLst>
        </pc:picChg>
        <pc:cxnChg chg="mod">
          <ac:chgData name="Beth Tennyson" userId="1ecceb97-a249-4b81-803f-86b8c3e4d57b" providerId="ADAL" clId="{10B4395F-AA21-46A0-8D60-3D26BB5CA101}" dt="2022-06-06T11:05:22.439" v="17"/>
          <ac:cxnSpMkLst>
            <pc:docMk/>
            <pc:sldMk cId="2010919436" sldId="276"/>
            <ac:cxnSpMk id="87" creationId="{8B61370C-4377-CA38-A658-41913AB516F6}"/>
          </ac:cxnSpMkLst>
        </pc:cxnChg>
        <pc:cxnChg chg="mod">
          <ac:chgData name="Beth Tennyson" userId="1ecceb97-a249-4b81-803f-86b8c3e4d57b" providerId="ADAL" clId="{10B4395F-AA21-46A0-8D60-3D26BB5CA101}" dt="2022-06-06T11:05:22.439" v="17"/>
          <ac:cxnSpMkLst>
            <pc:docMk/>
            <pc:sldMk cId="2010919436" sldId="276"/>
            <ac:cxnSpMk id="123" creationId="{AB62E73F-A3C7-95E8-0B28-1600C7C54826}"/>
          </ac:cxnSpMkLst>
        </pc:cxnChg>
      </pc:sldChg>
      <pc:sldChg chg="addSp modSp">
        <pc:chgData name="Beth Tennyson" userId="1ecceb97-a249-4b81-803f-86b8c3e4d57b" providerId="ADAL" clId="{10B4395F-AA21-46A0-8D60-3D26BB5CA101}" dt="2022-06-06T11:05:33.778" v="19"/>
        <pc:sldMkLst>
          <pc:docMk/>
          <pc:sldMk cId="200267454" sldId="280"/>
        </pc:sldMkLst>
        <pc:spChg chg="mod">
          <ac:chgData name="Beth Tennyson" userId="1ecceb97-a249-4b81-803f-86b8c3e4d57b" providerId="ADAL" clId="{10B4395F-AA21-46A0-8D60-3D26BB5CA101}" dt="2022-06-06T11:05:33.778" v="19"/>
          <ac:spMkLst>
            <pc:docMk/>
            <pc:sldMk cId="200267454" sldId="280"/>
            <ac:spMk id="9" creationId="{2DE05851-AA04-01BA-EF6D-2EBD8CF2E70E}"/>
          </ac:spMkLst>
        </pc:spChg>
        <pc:grpChg chg="add mod">
          <ac:chgData name="Beth Tennyson" userId="1ecceb97-a249-4b81-803f-86b8c3e4d57b" providerId="ADAL" clId="{10B4395F-AA21-46A0-8D60-3D26BB5CA101}" dt="2022-06-06T11:05:33.778" v="19"/>
          <ac:grpSpMkLst>
            <pc:docMk/>
            <pc:sldMk cId="200267454" sldId="280"/>
            <ac:grpSpMk id="7" creationId="{803955DA-5203-904F-FA71-711F937D43F4}"/>
          </ac:grpSpMkLst>
        </pc:grpChg>
        <pc:picChg chg="mod">
          <ac:chgData name="Beth Tennyson" userId="1ecceb97-a249-4b81-803f-86b8c3e4d57b" providerId="ADAL" clId="{10B4395F-AA21-46A0-8D60-3D26BB5CA101}" dt="2022-06-06T11:05:33.778" v="19"/>
          <ac:picMkLst>
            <pc:docMk/>
            <pc:sldMk cId="200267454" sldId="280"/>
            <ac:picMk id="8" creationId="{0A5274B5-2D34-CC0C-BEB6-0B84EEC13E76}"/>
          </ac:picMkLst>
        </pc:picChg>
      </pc:sldChg>
      <pc:sldChg chg="addSp modSp">
        <pc:chgData name="Beth Tennyson" userId="1ecceb97-a249-4b81-803f-86b8c3e4d57b" providerId="ADAL" clId="{10B4395F-AA21-46A0-8D60-3D26BB5CA101}" dt="2022-06-06T11:08:40.135" v="93"/>
        <pc:sldMkLst>
          <pc:docMk/>
          <pc:sldMk cId="2411505848" sldId="282"/>
        </pc:sldMkLst>
        <pc:spChg chg="mod">
          <ac:chgData name="Beth Tennyson" userId="1ecceb97-a249-4b81-803f-86b8c3e4d57b" providerId="ADAL" clId="{10B4395F-AA21-46A0-8D60-3D26BB5CA101}" dt="2022-06-06T11:08:40.135" v="93"/>
          <ac:spMkLst>
            <pc:docMk/>
            <pc:sldMk cId="2411505848" sldId="282"/>
            <ac:spMk id="12" creationId="{73A82927-D627-A4FF-E8BF-7F18BE3318DF}"/>
          </ac:spMkLst>
        </pc:spChg>
        <pc:spChg chg="mod">
          <ac:chgData name="Beth Tennyson" userId="1ecceb97-a249-4b81-803f-86b8c3e4d57b" providerId="ADAL" clId="{10B4395F-AA21-46A0-8D60-3D26BB5CA101}" dt="2022-06-06T11:08:40.135" v="93"/>
          <ac:spMkLst>
            <pc:docMk/>
            <pc:sldMk cId="2411505848" sldId="282"/>
            <ac:spMk id="14" creationId="{C2937FAA-2CAA-4631-7416-17779A2AAEFB}"/>
          </ac:spMkLst>
        </pc:spChg>
        <pc:grpChg chg="add mod">
          <ac:chgData name="Beth Tennyson" userId="1ecceb97-a249-4b81-803f-86b8c3e4d57b" providerId="ADAL" clId="{10B4395F-AA21-46A0-8D60-3D26BB5CA101}" dt="2022-06-06T11:08:40.135" v="93"/>
          <ac:grpSpMkLst>
            <pc:docMk/>
            <pc:sldMk cId="2411505848" sldId="282"/>
            <ac:grpSpMk id="9" creationId="{076E30A1-5505-2BCE-C49F-2EA02A27E847}"/>
          </ac:grpSpMkLst>
        </pc:grpChg>
        <pc:picChg chg="mod">
          <ac:chgData name="Beth Tennyson" userId="1ecceb97-a249-4b81-803f-86b8c3e4d57b" providerId="ADAL" clId="{10B4395F-AA21-46A0-8D60-3D26BB5CA101}" dt="2022-06-06T11:08:40.135" v="93"/>
          <ac:picMkLst>
            <pc:docMk/>
            <pc:sldMk cId="2411505848" sldId="282"/>
            <ac:picMk id="10" creationId="{E2687C3E-0260-6EB3-6774-A07A68637585}"/>
          </ac:picMkLst>
        </pc:picChg>
      </pc:sldChg>
      <pc:sldChg chg="addSp modSp">
        <pc:chgData name="Beth Tennyson" userId="1ecceb97-a249-4b81-803f-86b8c3e4d57b" providerId="ADAL" clId="{10B4395F-AA21-46A0-8D60-3D26BB5CA101}" dt="2022-06-06T11:05:06.106" v="13"/>
        <pc:sldMkLst>
          <pc:docMk/>
          <pc:sldMk cId="1546239492" sldId="288"/>
        </pc:sldMkLst>
        <pc:spChg chg="mod">
          <ac:chgData name="Beth Tennyson" userId="1ecceb97-a249-4b81-803f-86b8c3e4d57b" providerId="ADAL" clId="{10B4395F-AA21-46A0-8D60-3D26BB5CA101}" dt="2022-06-06T11:05:06.106" v="13"/>
          <ac:spMkLst>
            <pc:docMk/>
            <pc:sldMk cId="1546239492" sldId="288"/>
            <ac:spMk id="14" creationId="{8CA76A37-6E40-D358-5CC8-DEE08FF8A0DC}"/>
          </ac:spMkLst>
        </pc:spChg>
        <pc:grpChg chg="add mod">
          <ac:chgData name="Beth Tennyson" userId="1ecceb97-a249-4b81-803f-86b8c3e4d57b" providerId="ADAL" clId="{10B4395F-AA21-46A0-8D60-3D26BB5CA101}" dt="2022-06-06T11:05:06.106" v="13"/>
          <ac:grpSpMkLst>
            <pc:docMk/>
            <pc:sldMk cId="1546239492" sldId="288"/>
            <ac:grpSpMk id="10" creationId="{C48295E3-3465-3507-9651-2DA8809EB94E}"/>
          </ac:grpSpMkLst>
        </pc:grpChg>
        <pc:picChg chg="mod">
          <ac:chgData name="Beth Tennyson" userId="1ecceb97-a249-4b81-803f-86b8c3e4d57b" providerId="ADAL" clId="{10B4395F-AA21-46A0-8D60-3D26BB5CA101}" dt="2022-06-06T11:05:06.106" v="13"/>
          <ac:picMkLst>
            <pc:docMk/>
            <pc:sldMk cId="1546239492" sldId="288"/>
            <ac:picMk id="12" creationId="{32BD6812-A0F2-7A7A-180F-6E192BE5EAB3}"/>
          </ac:picMkLst>
        </pc:picChg>
      </pc:sldChg>
      <pc:sldChg chg="addSp modSp">
        <pc:chgData name="Beth Tennyson" userId="1ecceb97-a249-4b81-803f-86b8c3e4d57b" providerId="ADAL" clId="{10B4395F-AA21-46A0-8D60-3D26BB5CA101}" dt="2022-06-06T11:04:59.365" v="12"/>
        <pc:sldMkLst>
          <pc:docMk/>
          <pc:sldMk cId="3330793205" sldId="291"/>
        </pc:sldMkLst>
        <pc:spChg chg="mod">
          <ac:chgData name="Beth Tennyson" userId="1ecceb97-a249-4b81-803f-86b8c3e4d57b" providerId="ADAL" clId="{10B4395F-AA21-46A0-8D60-3D26BB5CA101}" dt="2022-06-06T11:04:41.042" v="11" actId="1035"/>
          <ac:spMkLst>
            <pc:docMk/>
            <pc:sldMk cId="3330793205" sldId="291"/>
            <ac:spMk id="7" creationId="{F4E6947E-C2E6-4EF3-8F6B-F058107A237F}"/>
          </ac:spMkLst>
        </pc:spChg>
        <pc:spChg chg="mod">
          <ac:chgData name="Beth Tennyson" userId="1ecceb97-a249-4b81-803f-86b8c3e4d57b" providerId="ADAL" clId="{10B4395F-AA21-46A0-8D60-3D26BB5CA101}" dt="2022-06-06T11:04:41.042" v="11" actId="1035"/>
          <ac:spMkLst>
            <pc:docMk/>
            <pc:sldMk cId="3330793205" sldId="291"/>
            <ac:spMk id="9" creationId="{DF39FF6D-D86E-4495-A340-4B4922F475BF}"/>
          </ac:spMkLst>
        </pc:spChg>
        <pc:spChg chg="mod">
          <ac:chgData name="Beth Tennyson" userId="1ecceb97-a249-4b81-803f-86b8c3e4d57b" providerId="ADAL" clId="{10B4395F-AA21-46A0-8D60-3D26BB5CA101}" dt="2022-06-06T11:04:41.042" v="11" actId="1035"/>
          <ac:spMkLst>
            <pc:docMk/>
            <pc:sldMk cId="3330793205" sldId="291"/>
            <ac:spMk id="12" creationId="{3A390E29-F0E1-4ABE-8D11-684B476A8860}"/>
          </ac:spMkLst>
        </pc:spChg>
        <pc:spChg chg="mod">
          <ac:chgData name="Beth Tennyson" userId="1ecceb97-a249-4b81-803f-86b8c3e4d57b" providerId="ADAL" clId="{10B4395F-AA21-46A0-8D60-3D26BB5CA101}" dt="2022-06-06T11:04:41.042" v="11" actId="1035"/>
          <ac:spMkLst>
            <pc:docMk/>
            <pc:sldMk cId="3330793205" sldId="291"/>
            <ac:spMk id="13" creationId="{03B17F94-3C5A-4E05-AAE5-970B2E974B11}"/>
          </ac:spMkLst>
        </pc:spChg>
        <pc:spChg chg="mod">
          <ac:chgData name="Beth Tennyson" userId="1ecceb97-a249-4b81-803f-86b8c3e4d57b" providerId="ADAL" clId="{10B4395F-AA21-46A0-8D60-3D26BB5CA101}" dt="2022-06-06T11:04:41.042" v="11" actId="1035"/>
          <ac:spMkLst>
            <pc:docMk/>
            <pc:sldMk cId="3330793205" sldId="291"/>
            <ac:spMk id="15" creationId="{BD942E22-BC24-4C55-8DC7-69AD5BF54A1D}"/>
          </ac:spMkLst>
        </pc:spChg>
        <pc:spChg chg="mod">
          <ac:chgData name="Beth Tennyson" userId="1ecceb97-a249-4b81-803f-86b8c3e4d57b" providerId="ADAL" clId="{10B4395F-AA21-46A0-8D60-3D26BB5CA101}" dt="2022-06-06T11:04:41.042" v="11" actId="1035"/>
          <ac:spMkLst>
            <pc:docMk/>
            <pc:sldMk cId="3330793205" sldId="291"/>
            <ac:spMk id="16" creationId="{6625ED76-B581-42C8-A0DC-B0D611D08DD2}"/>
          </ac:spMkLst>
        </pc:spChg>
        <pc:spChg chg="mod">
          <ac:chgData name="Beth Tennyson" userId="1ecceb97-a249-4b81-803f-86b8c3e4d57b" providerId="ADAL" clId="{10B4395F-AA21-46A0-8D60-3D26BB5CA101}" dt="2022-06-06T11:04:41.042" v="11" actId="1035"/>
          <ac:spMkLst>
            <pc:docMk/>
            <pc:sldMk cId="3330793205" sldId="291"/>
            <ac:spMk id="17" creationId="{9CDC8681-28C5-4731-BE40-D1A4435C6E67}"/>
          </ac:spMkLst>
        </pc:spChg>
        <pc:spChg chg="mod">
          <ac:chgData name="Beth Tennyson" userId="1ecceb97-a249-4b81-803f-86b8c3e4d57b" providerId="ADAL" clId="{10B4395F-AA21-46A0-8D60-3D26BB5CA101}" dt="2022-06-06T11:04:41.042" v="11" actId="1035"/>
          <ac:spMkLst>
            <pc:docMk/>
            <pc:sldMk cId="3330793205" sldId="291"/>
            <ac:spMk id="18" creationId="{179B2E0B-99BB-4770-9531-A8F8664ECDD4}"/>
          </ac:spMkLst>
        </pc:spChg>
        <pc:spChg chg="mod">
          <ac:chgData name="Beth Tennyson" userId="1ecceb97-a249-4b81-803f-86b8c3e4d57b" providerId="ADAL" clId="{10B4395F-AA21-46A0-8D60-3D26BB5CA101}" dt="2022-06-06T11:04:41.042" v="11" actId="1035"/>
          <ac:spMkLst>
            <pc:docMk/>
            <pc:sldMk cId="3330793205" sldId="291"/>
            <ac:spMk id="19" creationId="{0915E245-BD7C-43A6-9839-A9A990533592}"/>
          </ac:spMkLst>
        </pc:spChg>
        <pc:spChg chg="mod">
          <ac:chgData name="Beth Tennyson" userId="1ecceb97-a249-4b81-803f-86b8c3e4d57b" providerId="ADAL" clId="{10B4395F-AA21-46A0-8D60-3D26BB5CA101}" dt="2022-06-06T11:04:59.365" v="12"/>
          <ac:spMkLst>
            <pc:docMk/>
            <pc:sldMk cId="3330793205" sldId="291"/>
            <ac:spMk id="25" creationId="{DDF89D4C-7D6C-12A7-1540-4EB0854CBBEB}"/>
          </ac:spMkLst>
        </pc:spChg>
        <pc:spChg chg="mod">
          <ac:chgData name="Beth Tennyson" userId="1ecceb97-a249-4b81-803f-86b8c3e4d57b" providerId="ADAL" clId="{10B4395F-AA21-46A0-8D60-3D26BB5CA101}" dt="2022-06-06T11:04:59.365" v="12"/>
          <ac:spMkLst>
            <pc:docMk/>
            <pc:sldMk cId="3330793205" sldId="291"/>
            <ac:spMk id="26" creationId="{5D64A494-0658-A261-43DC-9130EEEA50C4}"/>
          </ac:spMkLst>
        </pc:spChg>
        <pc:grpChg chg="add mod">
          <ac:chgData name="Beth Tennyson" userId="1ecceb97-a249-4b81-803f-86b8c3e4d57b" providerId="ADAL" clId="{10B4395F-AA21-46A0-8D60-3D26BB5CA101}" dt="2022-06-06T11:04:59.365" v="12"/>
          <ac:grpSpMkLst>
            <pc:docMk/>
            <pc:sldMk cId="3330793205" sldId="291"/>
            <ac:grpSpMk id="23" creationId="{FAAFD6A5-892A-84A5-8557-E4CE8DF7FB47}"/>
          </ac:grpSpMkLst>
        </pc:grpChg>
        <pc:picChg chg="mod">
          <ac:chgData name="Beth Tennyson" userId="1ecceb97-a249-4b81-803f-86b8c3e4d57b" providerId="ADAL" clId="{10B4395F-AA21-46A0-8D60-3D26BB5CA101}" dt="2022-06-06T11:04:41.042" v="11" actId="1035"/>
          <ac:picMkLst>
            <pc:docMk/>
            <pc:sldMk cId="3330793205" sldId="291"/>
            <ac:picMk id="20" creationId="{3981F9D0-D407-435A-B37D-991E4E8BA571}"/>
          </ac:picMkLst>
        </pc:picChg>
        <pc:picChg chg="mod">
          <ac:chgData name="Beth Tennyson" userId="1ecceb97-a249-4b81-803f-86b8c3e4d57b" providerId="ADAL" clId="{10B4395F-AA21-46A0-8D60-3D26BB5CA101}" dt="2022-06-06T11:04:41.042" v="11" actId="1035"/>
          <ac:picMkLst>
            <pc:docMk/>
            <pc:sldMk cId="3330793205" sldId="291"/>
            <ac:picMk id="21" creationId="{1A15D411-9DD5-4906-B30A-1E309FE28A20}"/>
          </ac:picMkLst>
        </pc:picChg>
        <pc:picChg chg="mod">
          <ac:chgData name="Beth Tennyson" userId="1ecceb97-a249-4b81-803f-86b8c3e4d57b" providerId="ADAL" clId="{10B4395F-AA21-46A0-8D60-3D26BB5CA101}" dt="2022-06-06T11:04:41.042" v="11" actId="1035"/>
          <ac:picMkLst>
            <pc:docMk/>
            <pc:sldMk cId="3330793205" sldId="291"/>
            <ac:picMk id="22" creationId="{9EF6BA6A-3A7E-4C19-8F49-2B39A8B2DCA6}"/>
          </ac:picMkLst>
        </pc:picChg>
        <pc:picChg chg="mod">
          <ac:chgData name="Beth Tennyson" userId="1ecceb97-a249-4b81-803f-86b8c3e4d57b" providerId="ADAL" clId="{10B4395F-AA21-46A0-8D60-3D26BB5CA101}" dt="2022-06-06T11:04:59.365" v="12"/>
          <ac:picMkLst>
            <pc:docMk/>
            <pc:sldMk cId="3330793205" sldId="291"/>
            <ac:picMk id="24" creationId="{79487486-A1E3-2FDF-5A26-3212C30DAE4B}"/>
          </ac:picMkLst>
        </pc:picChg>
        <pc:picChg chg="mod">
          <ac:chgData name="Beth Tennyson" userId="1ecceb97-a249-4b81-803f-86b8c3e4d57b" providerId="ADAL" clId="{10B4395F-AA21-46A0-8D60-3D26BB5CA101}" dt="2022-06-06T11:04:41.042" v="11" actId="1035"/>
          <ac:picMkLst>
            <pc:docMk/>
            <pc:sldMk cId="3330793205" sldId="291"/>
            <ac:picMk id="2052" creationId="{6BB5FAC2-D374-4B25-A20A-04EA0CA32913}"/>
          </ac:picMkLst>
        </pc:picChg>
        <pc:picChg chg="mod">
          <ac:chgData name="Beth Tennyson" userId="1ecceb97-a249-4b81-803f-86b8c3e4d57b" providerId="ADAL" clId="{10B4395F-AA21-46A0-8D60-3D26BB5CA101}" dt="2022-06-06T11:04:41.042" v="11" actId="1035"/>
          <ac:picMkLst>
            <pc:docMk/>
            <pc:sldMk cId="3330793205" sldId="291"/>
            <ac:picMk id="5122" creationId="{43C76DB1-9E4E-4CAE-AB8B-C8AE3ACA9C97}"/>
          </ac:picMkLst>
        </pc:picChg>
        <pc:picChg chg="mod">
          <ac:chgData name="Beth Tennyson" userId="1ecceb97-a249-4b81-803f-86b8c3e4d57b" providerId="ADAL" clId="{10B4395F-AA21-46A0-8D60-3D26BB5CA101}" dt="2022-06-06T11:04:41.042" v="11" actId="1035"/>
          <ac:picMkLst>
            <pc:docMk/>
            <pc:sldMk cId="3330793205" sldId="291"/>
            <ac:picMk id="5124" creationId="{304FB57B-D76A-4D04-BE15-357CECD32C34}"/>
          </ac:picMkLst>
        </pc:picChg>
        <pc:picChg chg="mod">
          <ac:chgData name="Beth Tennyson" userId="1ecceb97-a249-4b81-803f-86b8c3e4d57b" providerId="ADAL" clId="{10B4395F-AA21-46A0-8D60-3D26BB5CA101}" dt="2022-06-06T11:04:41.042" v="11" actId="1035"/>
          <ac:picMkLst>
            <pc:docMk/>
            <pc:sldMk cId="3330793205" sldId="291"/>
            <ac:picMk id="5126" creationId="{B32791C4-223B-44BB-81B6-1A370627AF3C}"/>
          </ac:picMkLst>
        </pc:picChg>
        <pc:picChg chg="mod">
          <ac:chgData name="Beth Tennyson" userId="1ecceb97-a249-4b81-803f-86b8c3e4d57b" providerId="ADAL" clId="{10B4395F-AA21-46A0-8D60-3D26BB5CA101}" dt="2022-06-06T11:04:41.042" v="11" actId="1035"/>
          <ac:picMkLst>
            <pc:docMk/>
            <pc:sldMk cId="3330793205" sldId="291"/>
            <ac:picMk id="5128" creationId="{83C82EB9-8B63-4587-866E-693D22C96A9A}"/>
          </ac:picMkLst>
        </pc:picChg>
      </pc:sldChg>
      <pc:sldChg chg="addSp modSp">
        <pc:chgData name="Beth Tennyson" userId="1ecceb97-a249-4b81-803f-86b8c3e4d57b" providerId="ADAL" clId="{10B4395F-AA21-46A0-8D60-3D26BB5CA101}" dt="2022-06-06T11:08:28.591" v="90"/>
        <pc:sldMkLst>
          <pc:docMk/>
          <pc:sldMk cId="1605470797" sldId="292"/>
        </pc:sldMkLst>
        <pc:spChg chg="mod">
          <ac:chgData name="Beth Tennyson" userId="1ecceb97-a249-4b81-803f-86b8c3e4d57b" providerId="ADAL" clId="{10B4395F-AA21-46A0-8D60-3D26BB5CA101}" dt="2022-06-06T11:08:28.591" v="90"/>
          <ac:spMkLst>
            <pc:docMk/>
            <pc:sldMk cId="1605470797" sldId="292"/>
            <ac:spMk id="11" creationId="{E7A4561B-583D-E75F-330E-D622FA10D3DA}"/>
          </ac:spMkLst>
        </pc:spChg>
        <pc:grpChg chg="add mod">
          <ac:chgData name="Beth Tennyson" userId="1ecceb97-a249-4b81-803f-86b8c3e4d57b" providerId="ADAL" clId="{10B4395F-AA21-46A0-8D60-3D26BB5CA101}" dt="2022-06-06T11:08:28.591" v="90"/>
          <ac:grpSpMkLst>
            <pc:docMk/>
            <pc:sldMk cId="1605470797" sldId="292"/>
            <ac:grpSpMk id="9" creationId="{D1C62E06-F52F-AA87-2D7B-703D372875A4}"/>
          </ac:grpSpMkLst>
        </pc:grpChg>
        <pc:picChg chg="mod">
          <ac:chgData name="Beth Tennyson" userId="1ecceb97-a249-4b81-803f-86b8c3e4d57b" providerId="ADAL" clId="{10B4395F-AA21-46A0-8D60-3D26BB5CA101}" dt="2022-06-06T11:08:28.591" v="90"/>
          <ac:picMkLst>
            <pc:docMk/>
            <pc:sldMk cId="1605470797" sldId="292"/>
            <ac:picMk id="10" creationId="{C3D3FBBD-05F9-7250-68BD-41D369822FC7}"/>
          </ac:picMkLst>
        </pc:picChg>
      </pc:sldChg>
      <pc:sldChg chg="addSp modSp">
        <pc:chgData name="Beth Tennyson" userId="1ecceb97-a249-4b81-803f-86b8c3e4d57b" providerId="ADAL" clId="{10B4395F-AA21-46A0-8D60-3D26BB5CA101}" dt="2022-06-06T11:09:04.488" v="101" actId="1035"/>
        <pc:sldMkLst>
          <pc:docMk/>
          <pc:sldMk cId="3706020521" sldId="293"/>
        </pc:sldMkLst>
        <pc:spChg chg="mod">
          <ac:chgData name="Beth Tennyson" userId="1ecceb97-a249-4b81-803f-86b8c3e4d57b" providerId="ADAL" clId="{10B4395F-AA21-46A0-8D60-3D26BB5CA101}" dt="2022-06-06T11:08:49.802" v="94"/>
          <ac:spMkLst>
            <pc:docMk/>
            <pc:sldMk cId="3706020521" sldId="293"/>
            <ac:spMk id="8" creationId="{1BDFD453-0DFC-DD91-B2A6-39704B72542A}"/>
          </ac:spMkLst>
        </pc:spChg>
        <pc:grpChg chg="add mod">
          <ac:chgData name="Beth Tennyson" userId="1ecceb97-a249-4b81-803f-86b8c3e4d57b" providerId="ADAL" clId="{10B4395F-AA21-46A0-8D60-3D26BB5CA101}" dt="2022-06-06T11:08:49.802" v="94"/>
          <ac:grpSpMkLst>
            <pc:docMk/>
            <pc:sldMk cId="3706020521" sldId="293"/>
            <ac:grpSpMk id="6" creationId="{3BE95D0B-560B-1011-48A3-CA794E6E3D6C}"/>
          </ac:grpSpMkLst>
        </pc:grpChg>
        <pc:picChg chg="mod">
          <ac:chgData name="Beth Tennyson" userId="1ecceb97-a249-4b81-803f-86b8c3e4d57b" providerId="ADAL" clId="{10B4395F-AA21-46A0-8D60-3D26BB5CA101}" dt="2022-06-06T11:08:49.802" v="94"/>
          <ac:picMkLst>
            <pc:docMk/>
            <pc:sldMk cId="3706020521" sldId="293"/>
            <ac:picMk id="7" creationId="{B40C4C6F-2C10-9426-D82E-03F0F4CC498B}"/>
          </ac:picMkLst>
        </pc:picChg>
        <pc:picChg chg="mod">
          <ac:chgData name="Beth Tennyson" userId="1ecceb97-a249-4b81-803f-86b8c3e4d57b" providerId="ADAL" clId="{10B4395F-AA21-46A0-8D60-3D26BB5CA101}" dt="2022-06-06T11:09:04.488" v="101" actId="1035"/>
          <ac:picMkLst>
            <pc:docMk/>
            <pc:sldMk cId="3706020521" sldId="293"/>
            <ac:picMk id="3074" creationId="{40A02E86-D761-4C88-AF22-56F8962EB961}"/>
          </ac:picMkLst>
        </pc:picChg>
      </pc:sldChg>
      <pc:sldChg chg="addSp modSp mod">
        <pc:chgData name="Beth Tennyson" userId="1ecceb97-a249-4b81-803f-86b8c3e4d57b" providerId="ADAL" clId="{10B4395F-AA21-46A0-8D60-3D26BB5CA101}" dt="2022-06-06T11:07:53.041" v="58"/>
        <pc:sldMkLst>
          <pc:docMk/>
          <pc:sldMk cId="3972284062" sldId="294"/>
        </pc:sldMkLst>
        <pc:spChg chg="mod">
          <ac:chgData name="Beth Tennyson" userId="1ecceb97-a249-4b81-803f-86b8c3e4d57b" providerId="ADAL" clId="{10B4395F-AA21-46A0-8D60-3D26BB5CA101}" dt="2022-06-06T11:07:53.041" v="58"/>
          <ac:spMkLst>
            <pc:docMk/>
            <pc:sldMk cId="3972284062" sldId="294"/>
            <ac:spMk id="61" creationId="{95D92DE7-BA1E-20B6-EAEB-D26A56BF33B5}"/>
          </ac:spMkLst>
        </pc:spChg>
        <pc:spChg chg="mod">
          <ac:chgData name="Beth Tennyson" userId="1ecceb97-a249-4b81-803f-86b8c3e4d57b" providerId="ADAL" clId="{10B4395F-AA21-46A0-8D60-3D26BB5CA101}" dt="2022-06-06T11:07:52.003" v="57" actId="1076"/>
          <ac:spMkLst>
            <pc:docMk/>
            <pc:sldMk cId="3972284062" sldId="294"/>
            <ac:spMk id="67" creationId="{670667AE-01A6-469B-9771-F403E3F8D42D}"/>
          </ac:spMkLst>
        </pc:spChg>
        <pc:grpChg chg="add mod">
          <ac:chgData name="Beth Tennyson" userId="1ecceb97-a249-4b81-803f-86b8c3e4d57b" providerId="ADAL" clId="{10B4395F-AA21-46A0-8D60-3D26BB5CA101}" dt="2022-06-06T11:07:53.041" v="58"/>
          <ac:grpSpMkLst>
            <pc:docMk/>
            <pc:sldMk cId="3972284062" sldId="294"/>
            <ac:grpSpMk id="59" creationId="{209D3F6F-A4E2-A058-7233-A1D15496F2A9}"/>
          </ac:grpSpMkLst>
        </pc:grpChg>
        <pc:picChg chg="mod">
          <ac:chgData name="Beth Tennyson" userId="1ecceb97-a249-4b81-803f-86b8c3e4d57b" providerId="ADAL" clId="{10B4395F-AA21-46A0-8D60-3D26BB5CA101}" dt="2022-06-06T11:07:53.041" v="58"/>
          <ac:picMkLst>
            <pc:docMk/>
            <pc:sldMk cId="3972284062" sldId="294"/>
            <ac:picMk id="60" creationId="{B3E7CC6B-2994-844D-D18A-3F8460718102}"/>
          </ac:picMkLst>
        </pc:picChg>
      </pc:sldChg>
      <pc:sldChg chg="addSp modSp">
        <pc:chgData name="Beth Tennyson" userId="1ecceb97-a249-4b81-803f-86b8c3e4d57b" providerId="ADAL" clId="{10B4395F-AA21-46A0-8D60-3D26BB5CA101}" dt="2022-06-06T11:08:32.069" v="92" actId="207"/>
        <pc:sldMkLst>
          <pc:docMk/>
          <pc:sldMk cId="725974590" sldId="295"/>
        </pc:sldMkLst>
        <pc:spChg chg="mod">
          <ac:chgData name="Beth Tennyson" userId="1ecceb97-a249-4b81-803f-86b8c3e4d57b" providerId="ADAL" clId="{10B4395F-AA21-46A0-8D60-3D26BB5CA101}" dt="2022-06-06T11:08:30.215" v="91"/>
          <ac:spMkLst>
            <pc:docMk/>
            <pc:sldMk cId="725974590" sldId="295"/>
            <ac:spMk id="8" creationId="{C48AB2BB-4959-DA6E-3E6B-73CEB572B7F7}"/>
          </ac:spMkLst>
        </pc:spChg>
        <pc:grpChg chg="add mod">
          <ac:chgData name="Beth Tennyson" userId="1ecceb97-a249-4b81-803f-86b8c3e4d57b" providerId="ADAL" clId="{10B4395F-AA21-46A0-8D60-3D26BB5CA101}" dt="2022-06-06T11:08:32.069" v="92" actId="207"/>
          <ac:grpSpMkLst>
            <pc:docMk/>
            <pc:sldMk cId="725974590" sldId="295"/>
            <ac:grpSpMk id="6" creationId="{AC4F7939-CC11-7D7C-E142-191D74FB17DF}"/>
          </ac:grpSpMkLst>
        </pc:grpChg>
        <pc:picChg chg="mod">
          <ac:chgData name="Beth Tennyson" userId="1ecceb97-a249-4b81-803f-86b8c3e4d57b" providerId="ADAL" clId="{10B4395F-AA21-46A0-8D60-3D26BB5CA101}" dt="2022-06-06T11:08:30.215" v="91"/>
          <ac:picMkLst>
            <pc:docMk/>
            <pc:sldMk cId="725974590" sldId="295"/>
            <ac:picMk id="7" creationId="{66199E34-AFA0-0013-6EAF-1A54AABA3F4F}"/>
          </ac:picMkLst>
        </pc:picChg>
      </pc:sldChg>
    </pc:docChg>
  </pc:docChgLst>
  <pc:docChgLst>
    <pc:chgData name="Stuart MacPherson" userId="dab5aaca-b916-4d38-b3fd-940fee72fba2" providerId="ADAL" clId="{796D2CCF-674F-458F-BD33-8BAE214EB479}"/>
    <pc:docChg chg="undo custSel modSld">
      <pc:chgData name="Stuart MacPherson" userId="dab5aaca-b916-4d38-b3fd-940fee72fba2" providerId="ADAL" clId="{796D2CCF-674F-458F-BD33-8BAE214EB479}" dt="2021-08-03T08:48:43.249" v="23"/>
      <pc:docMkLst>
        <pc:docMk/>
      </pc:docMkLst>
      <pc:sldChg chg="addSp delSp modSp mod">
        <pc:chgData name="Stuart MacPherson" userId="dab5aaca-b916-4d38-b3fd-940fee72fba2" providerId="ADAL" clId="{796D2CCF-674F-458F-BD33-8BAE214EB479}" dt="2021-08-03T08:47:29.363" v="2" actId="1076"/>
        <pc:sldMkLst>
          <pc:docMk/>
          <pc:sldMk cId="2010919436" sldId="276"/>
        </pc:sldMkLst>
        <pc:spChg chg="mod">
          <ac:chgData name="Stuart MacPherson" userId="dab5aaca-b916-4d38-b3fd-940fee72fba2" providerId="ADAL" clId="{796D2CCF-674F-458F-BD33-8BAE214EB479}" dt="2021-08-03T08:47:23.395" v="1"/>
          <ac:spMkLst>
            <pc:docMk/>
            <pc:sldMk cId="2010919436" sldId="276"/>
            <ac:spMk id="39" creationId="{E1850662-8AF8-4F57-BC9F-21CA8F6CCBDE}"/>
          </ac:spMkLst>
        </pc:spChg>
        <pc:spChg chg="mod">
          <ac:chgData name="Stuart MacPherson" userId="dab5aaca-b916-4d38-b3fd-940fee72fba2" providerId="ADAL" clId="{796D2CCF-674F-458F-BD33-8BAE214EB479}" dt="2021-08-03T08:47:23.395" v="1"/>
          <ac:spMkLst>
            <pc:docMk/>
            <pc:sldMk cId="2010919436" sldId="276"/>
            <ac:spMk id="40" creationId="{C180D583-FF32-4029-8C05-AB6E4E67E498}"/>
          </ac:spMkLst>
        </pc:spChg>
        <pc:spChg chg="mod">
          <ac:chgData name="Stuart MacPherson" userId="dab5aaca-b916-4d38-b3fd-940fee72fba2" providerId="ADAL" clId="{796D2CCF-674F-458F-BD33-8BAE214EB479}" dt="2021-08-03T08:47:23.395" v="1"/>
          <ac:spMkLst>
            <pc:docMk/>
            <pc:sldMk cId="2010919436" sldId="276"/>
            <ac:spMk id="41" creationId="{1E1CDC24-4807-46E6-BF71-045AB8C626DD}"/>
          </ac:spMkLst>
        </pc:spChg>
        <pc:spChg chg="mod">
          <ac:chgData name="Stuart MacPherson" userId="dab5aaca-b916-4d38-b3fd-940fee72fba2" providerId="ADAL" clId="{796D2CCF-674F-458F-BD33-8BAE214EB479}" dt="2021-08-03T08:47:23.395" v="1"/>
          <ac:spMkLst>
            <pc:docMk/>
            <pc:sldMk cId="2010919436" sldId="276"/>
            <ac:spMk id="42" creationId="{F913D7D6-3828-4B14-91AB-CB4D9ECA7717}"/>
          </ac:spMkLst>
        </pc:spChg>
        <pc:spChg chg="mod">
          <ac:chgData name="Stuart MacPherson" userId="dab5aaca-b916-4d38-b3fd-940fee72fba2" providerId="ADAL" clId="{796D2CCF-674F-458F-BD33-8BAE214EB479}" dt="2021-08-03T08:47:23.395" v="1"/>
          <ac:spMkLst>
            <pc:docMk/>
            <pc:sldMk cId="2010919436" sldId="276"/>
            <ac:spMk id="43" creationId="{7ECA2E10-89C3-4C0C-903A-C17ECB67E0E7}"/>
          </ac:spMkLst>
        </pc:spChg>
        <pc:spChg chg="mod">
          <ac:chgData name="Stuart MacPherson" userId="dab5aaca-b916-4d38-b3fd-940fee72fba2" providerId="ADAL" clId="{796D2CCF-674F-458F-BD33-8BAE214EB479}" dt="2021-08-03T08:47:23.395" v="1"/>
          <ac:spMkLst>
            <pc:docMk/>
            <pc:sldMk cId="2010919436" sldId="276"/>
            <ac:spMk id="44" creationId="{EE7D16C1-2A79-4D00-AF0B-40BE8DD08A56}"/>
          </ac:spMkLst>
        </pc:spChg>
        <pc:spChg chg="mod">
          <ac:chgData name="Stuart MacPherson" userId="dab5aaca-b916-4d38-b3fd-940fee72fba2" providerId="ADAL" clId="{796D2CCF-674F-458F-BD33-8BAE214EB479}" dt="2021-08-03T08:47:23.395" v="1"/>
          <ac:spMkLst>
            <pc:docMk/>
            <pc:sldMk cId="2010919436" sldId="276"/>
            <ac:spMk id="45" creationId="{B9BF0F7D-93D8-4047-80AE-50067A272767}"/>
          </ac:spMkLst>
        </pc:spChg>
        <pc:spChg chg="mod">
          <ac:chgData name="Stuart MacPherson" userId="dab5aaca-b916-4d38-b3fd-940fee72fba2" providerId="ADAL" clId="{796D2CCF-674F-458F-BD33-8BAE214EB479}" dt="2021-08-03T08:47:23.395" v="1"/>
          <ac:spMkLst>
            <pc:docMk/>
            <pc:sldMk cId="2010919436" sldId="276"/>
            <ac:spMk id="48" creationId="{EA0A7C24-E296-4983-8A22-1CE3DF4CF5E0}"/>
          </ac:spMkLst>
        </pc:spChg>
        <pc:spChg chg="mod">
          <ac:chgData name="Stuart MacPherson" userId="dab5aaca-b916-4d38-b3fd-940fee72fba2" providerId="ADAL" clId="{796D2CCF-674F-458F-BD33-8BAE214EB479}" dt="2021-08-03T08:47:23.395" v="1"/>
          <ac:spMkLst>
            <pc:docMk/>
            <pc:sldMk cId="2010919436" sldId="276"/>
            <ac:spMk id="49" creationId="{D18C97F1-55B4-4888-AF4E-EAAC0EB9B492}"/>
          </ac:spMkLst>
        </pc:spChg>
        <pc:spChg chg="mod">
          <ac:chgData name="Stuart MacPherson" userId="dab5aaca-b916-4d38-b3fd-940fee72fba2" providerId="ADAL" clId="{796D2CCF-674F-458F-BD33-8BAE214EB479}" dt="2021-08-03T08:47:23.395" v="1"/>
          <ac:spMkLst>
            <pc:docMk/>
            <pc:sldMk cId="2010919436" sldId="276"/>
            <ac:spMk id="50" creationId="{B7AFF89D-F711-4A6F-855D-6BA96EE94718}"/>
          </ac:spMkLst>
        </pc:spChg>
        <pc:spChg chg="mod">
          <ac:chgData name="Stuart MacPherson" userId="dab5aaca-b916-4d38-b3fd-940fee72fba2" providerId="ADAL" clId="{796D2CCF-674F-458F-BD33-8BAE214EB479}" dt="2021-08-03T08:47:23.395" v="1"/>
          <ac:spMkLst>
            <pc:docMk/>
            <pc:sldMk cId="2010919436" sldId="276"/>
            <ac:spMk id="51" creationId="{4B234548-A954-453B-B802-AD46049BD24B}"/>
          </ac:spMkLst>
        </pc:spChg>
        <pc:spChg chg="mod">
          <ac:chgData name="Stuart MacPherson" userId="dab5aaca-b916-4d38-b3fd-940fee72fba2" providerId="ADAL" clId="{796D2CCF-674F-458F-BD33-8BAE214EB479}" dt="2021-08-03T08:47:23.395" v="1"/>
          <ac:spMkLst>
            <pc:docMk/>
            <pc:sldMk cId="2010919436" sldId="276"/>
            <ac:spMk id="53" creationId="{23207B34-0040-4C66-A9B0-4BAF1C9E9B1D}"/>
          </ac:spMkLst>
        </pc:spChg>
        <pc:spChg chg="mod">
          <ac:chgData name="Stuart MacPherson" userId="dab5aaca-b916-4d38-b3fd-940fee72fba2" providerId="ADAL" clId="{796D2CCF-674F-458F-BD33-8BAE214EB479}" dt="2021-08-03T08:47:23.395" v="1"/>
          <ac:spMkLst>
            <pc:docMk/>
            <pc:sldMk cId="2010919436" sldId="276"/>
            <ac:spMk id="55" creationId="{FA744BDB-DE67-438D-8CF7-A76C736A740A}"/>
          </ac:spMkLst>
        </pc:spChg>
        <pc:spChg chg="mod">
          <ac:chgData name="Stuart MacPherson" userId="dab5aaca-b916-4d38-b3fd-940fee72fba2" providerId="ADAL" clId="{796D2CCF-674F-458F-BD33-8BAE214EB479}" dt="2021-08-03T08:47:23.395" v="1"/>
          <ac:spMkLst>
            <pc:docMk/>
            <pc:sldMk cId="2010919436" sldId="276"/>
            <ac:spMk id="56" creationId="{0D854570-1EE1-47E6-889C-CF1D509BD380}"/>
          </ac:spMkLst>
        </pc:spChg>
        <pc:spChg chg="mod">
          <ac:chgData name="Stuart MacPherson" userId="dab5aaca-b916-4d38-b3fd-940fee72fba2" providerId="ADAL" clId="{796D2CCF-674F-458F-BD33-8BAE214EB479}" dt="2021-08-03T08:47:23.395" v="1"/>
          <ac:spMkLst>
            <pc:docMk/>
            <pc:sldMk cId="2010919436" sldId="276"/>
            <ac:spMk id="57" creationId="{C8AFD57C-CA9F-4F5E-819F-9B1CE4E3CE9C}"/>
          </ac:spMkLst>
        </pc:spChg>
        <pc:spChg chg="mod">
          <ac:chgData name="Stuart MacPherson" userId="dab5aaca-b916-4d38-b3fd-940fee72fba2" providerId="ADAL" clId="{796D2CCF-674F-458F-BD33-8BAE214EB479}" dt="2021-08-03T08:47:23.395" v="1"/>
          <ac:spMkLst>
            <pc:docMk/>
            <pc:sldMk cId="2010919436" sldId="276"/>
            <ac:spMk id="58" creationId="{0D3D899E-6EC5-4965-BF2D-113C5CDF01D1}"/>
          </ac:spMkLst>
        </pc:spChg>
        <pc:spChg chg="mod">
          <ac:chgData name="Stuart MacPherson" userId="dab5aaca-b916-4d38-b3fd-940fee72fba2" providerId="ADAL" clId="{796D2CCF-674F-458F-BD33-8BAE214EB479}" dt="2021-08-03T08:47:23.395" v="1"/>
          <ac:spMkLst>
            <pc:docMk/>
            <pc:sldMk cId="2010919436" sldId="276"/>
            <ac:spMk id="59" creationId="{042BD9BB-B1D7-47E8-B1F6-0691C3C81A6B}"/>
          </ac:spMkLst>
        </pc:spChg>
        <pc:spChg chg="mod">
          <ac:chgData name="Stuart MacPherson" userId="dab5aaca-b916-4d38-b3fd-940fee72fba2" providerId="ADAL" clId="{796D2CCF-674F-458F-BD33-8BAE214EB479}" dt="2021-08-03T08:47:23.395" v="1"/>
          <ac:spMkLst>
            <pc:docMk/>
            <pc:sldMk cId="2010919436" sldId="276"/>
            <ac:spMk id="60" creationId="{B40DA41A-1CDA-4480-9F2C-440FD7FAE48D}"/>
          </ac:spMkLst>
        </pc:spChg>
        <pc:spChg chg="mod">
          <ac:chgData name="Stuart MacPherson" userId="dab5aaca-b916-4d38-b3fd-940fee72fba2" providerId="ADAL" clId="{796D2CCF-674F-458F-BD33-8BAE214EB479}" dt="2021-08-03T08:47:23.395" v="1"/>
          <ac:spMkLst>
            <pc:docMk/>
            <pc:sldMk cId="2010919436" sldId="276"/>
            <ac:spMk id="61" creationId="{EE7726AC-880A-4CFA-A6F8-047094B89882}"/>
          </ac:spMkLst>
        </pc:spChg>
        <pc:spChg chg="mod">
          <ac:chgData name="Stuart MacPherson" userId="dab5aaca-b916-4d38-b3fd-940fee72fba2" providerId="ADAL" clId="{796D2CCF-674F-458F-BD33-8BAE214EB479}" dt="2021-08-03T08:47:23.395" v="1"/>
          <ac:spMkLst>
            <pc:docMk/>
            <pc:sldMk cId="2010919436" sldId="276"/>
            <ac:spMk id="62" creationId="{6CE848F8-07AA-4BA1-AC7E-CEB1B5353632}"/>
          </ac:spMkLst>
        </pc:spChg>
        <pc:spChg chg="mod">
          <ac:chgData name="Stuart MacPherson" userId="dab5aaca-b916-4d38-b3fd-940fee72fba2" providerId="ADAL" clId="{796D2CCF-674F-458F-BD33-8BAE214EB479}" dt="2021-08-03T08:47:23.395" v="1"/>
          <ac:spMkLst>
            <pc:docMk/>
            <pc:sldMk cId="2010919436" sldId="276"/>
            <ac:spMk id="63" creationId="{C894736E-C2ED-4721-81D7-F7B4E7FBA964}"/>
          </ac:spMkLst>
        </pc:spChg>
        <pc:spChg chg="mod">
          <ac:chgData name="Stuart MacPherson" userId="dab5aaca-b916-4d38-b3fd-940fee72fba2" providerId="ADAL" clId="{796D2CCF-674F-458F-BD33-8BAE214EB479}" dt="2021-08-03T08:47:23.395" v="1"/>
          <ac:spMkLst>
            <pc:docMk/>
            <pc:sldMk cId="2010919436" sldId="276"/>
            <ac:spMk id="64" creationId="{96D49247-8023-4C5F-A1AA-EFCC39E4CE30}"/>
          </ac:spMkLst>
        </pc:spChg>
        <pc:spChg chg="mod">
          <ac:chgData name="Stuart MacPherson" userId="dab5aaca-b916-4d38-b3fd-940fee72fba2" providerId="ADAL" clId="{796D2CCF-674F-458F-BD33-8BAE214EB479}" dt="2021-08-03T08:47:23.395" v="1"/>
          <ac:spMkLst>
            <pc:docMk/>
            <pc:sldMk cId="2010919436" sldId="276"/>
            <ac:spMk id="65" creationId="{3A434A15-5BFF-4BCE-8B20-A93BA7EAC7F5}"/>
          </ac:spMkLst>
        </pc:spChg>
        <pc:spChg chg="mod">
          <ac:chgData name="Stuart MacPherson" userId="dab5aaca-b916-4d38-b3fd-940fee72fba2" providerId="ADAL" clId="{796D2CCF-674F-458F-BD33-8BAE214EB479}" dt="2021-08-03T08:47:23.395" v="1"/>
          <ac:spMkLst>
            <pc:docMk/>
            <pc:sldMk cId="2010919436" sldId="276"/>
            <ac:spMk id="66" creationId="{CFFDC525-0C13-4ADC-BC7D-29D59F3A638E}"/>
          </ac:spMkLst>
        </pc:spChg>
        <pc:spChg chg="mod">
          <ac:chgData name="Stuart MacPherson" userId="dab5aaca-b916-4d38-b3fd-940fee72fba2" providerId="ADAL" clId="{796D2CCF-674F-458F-BD33-8BAE214EB479}" dt="2021-08-03T08:47:23.395" v="1"/>
          <ac:spMkLst>
            <pc:docMk/>
            <pc:sldMk cId="2010919436" sldId="276"/>
            <ac:spMk id="67" creationId="{9546A07D-5079-49F9-870C-F3C6C275DADC}"/>
          </ac:spMkLst>
        </pc:spChg>
        <pc:spChg chg="mod">
          <ac:chgData name="Stuart MacPherson" userId="dab5aaca-b916-4d38-b3fd-940fee72fba2" providerId="ADAL" clId="{796D2CCF-674F-458F-BD33-8BAE214EB479}" dt="2021-08-03T08:47:23.395" v="1"/>
          <ac:spMkLst>
            <pc:docMk/>
            <pc:sldMk cId="2010919436" sldId="276"/>
            <ac:spMk id="68" creationId="{CEC0745B-1DED-4D01-BC1B-43A22A410306}"/>
          </ac:spMkLst>
        </pc:spChg>
        <pc:spChg chg="mod">
          <ac:chgData name="Stuart MacPherson" userId="dab5aaca-b916-4d38-b3fd-940fee72fba2" providerId="ADAL" clId="{796D2CCF-674F-458F-BD33-8BAE214EB479}" dt="2021-08-03T08:47:23.395" v="1"/>
          <ac:spMkLst>
            <pc:docMk/>
            <pc:sldMk cId="2010919436" sldId="276"/>
            <ac:spMk id="69" creationId="{F569AF7B-92A7-4DA9-A226-3BD1C5F5CA92}"/>
          </ac:spMkLst>
        </pc:spChg>
        <pc:grpChg chg="add mod">
          <ac:chgData name="Stuart MacPherson" userId="dab5aaca-b916-4d38-b3fd-940fee72fba2" providerId="ADAL" clId="{796D2CCF-674F-458F-BD33-8BAE214EB479}" dt="2021-08-03T08:47:29.363" v="2" actId="1076"/>
          <ac:grpSpMkLst>
            <pc:docMk/>
            <pc:sldMk cId="2010919436" sldId="276"/>
            <ac:grpSpMk id="37" creationId="{A8F49398-5196-474C-8DA6-6C4E02342FBF}"/>
          </ac:grpSpMkLst>
        </pc:grpChg>
        <pc:grpChg chg="mod">
          <ac:chgData name="Stuart MacPherson" userId="dab5aaca-b916-4d38-b3fd-940fee72fba2" providerId="ADAL" clId="{796D2CCF-674F-458F-BD33-8BAE214EB479}" dt="2021-08-03T08:47:23.395" v="1"/>
          <ac:grpSpMkLst>
            <pc:docMk/>
            <pc:sldMk cId="2010919436" sldId="276"/>
            <ac:grpSpMk id="38" creationId="{994A6596-9A78-4F42-A56C-8D8111DABF7E}"/>
          </ac:grpSpMkLst>
        </pc:grpChg>
        <pc:grpChg chg="mod">
          <ac:chgData name="Stuart MacPherson" userId="dab5aaca-b916-4d38-b3fd-940fee72fba2" providerId="ADAL" clId="{796D2CCF-674F-458F-BD33-8BAE214EB479}" dt="2021-08-03T08:47:23.395" v="1"/>
          <ac:grpSpMkLst>
            <pc:docMk/>
            <pc:sldMk cId="2010919436" sldId="276"/>
            <ac:grpSpMk id="46" creationId="{59BBC145-20C0-4F53-96BA-29E789191050}"/>
          </ac:grpSpMkLst>
        </pc:grpChg>
        <pc:grpChg chg="mod">
          <ac:chgData name="Stuart MacPherson" userId="dab5aaca-b916-4d38-b3fd-940fee72fba2" providerId="ADAL" clId="{796D2CCF-674F-458F-BD33-8BAE214EB479}" dt="2021-08-03T08:47:23.395" v="1"/>
          <ac:grpSpMkLst>
            <pc:docMk/>
            <pc:sldMk cId="2010919436" sldId="276"/>
            <ac:grpSpMk id="47" creationId="{649BB509-D9F1-4BE3-827F-E5D3ACBCA848}"/>
          </ac:grpSpMkLst>
        </pc:grpChg>
        <pc:grpChg chg="mod">
          <ac:chgData name="Stuart MacPherson" userId="dab5aaca-b916-4d38-b3fd-940fee72fba2" providerId="ADAL" clId="{796D2CCF-674F-458F-BD33-8BAE214EB479}" dt="2021-08-03T08:47:23.395" v="1"/>
          <ac:grpSpMkLst>
            <pc:docMk/>
            <pc:sldMk cId="2010919436" sldId="276"/>
            <ac:grpSpMk id="54" creationId="{8F684084-BC09-490E-9CB5-77AAADFEC1D4}"/>
          </ac:grpSpMkLst>
        </pc:grpChg>
        <pc:grpChg chg="del">
          <ac:chgData name="Stuart MacPherson" userId="dab5aaca-b916-4d38-b3fd-940fee72fba2" providerId="ADAL" clId="{796D2CCF-674F-458F-BD33-8BAE214EB479}" dt="2021-08-03T08:47:22.373" v="0" actId="478"/>
          <ac:grpSpMkLst>
            <pc:docMk/>
            <pc:sldMk cId="2010919436" sldId="276"/>
            <ac:grpSpMk id="147" creationId="{A9636C8A-B898-404E-A265-ED6C45FB52E3}"/>
          </ac:grpSpMkLst>
        </pc:grpChg>
        <pc:cxnChg chg="mod">
          <ac:chgData name="Stuart MacPherson" userId="dab5aaca-b916-4d38-b3fd-940fee72fba2" providerId="ADAL" clId="{796D2CCF-674F-458F-BD33-8BAE214EB479}" dt="2021-08-03T08:47:23.395" v="1"/>
          <ac:cxnSpMkLst>
            <pc:docMk/>
            <pc:sldMk cId="2010919436" sldId="276"/>
            <ac:cxnSpMk id="52" creationId="{B59EDD1E-AF63-4B9C-A2BB-39E260EE1274}"/>
          </ac:cxnSpMkLst>
        </pc:cxnChg>
      </pc:sldChg>
      <pc:sldChg chg="addSp delSp modSp mod">
        <pc:chgData name="Stuart MacPherson" userId="dab5aaca-b916-4d38-b3fd-940fee72fba2" providerId="ADAL" clId="{796D2CCF-674F-458F-BD33-8BAE214EB479}" dt="2021-08-03T08:48:28.355" v="21" actId="1076"/>
        <pc:sldMkLst>
          <pc:docMk/>
          <pc:sldMk cId="561224322" sldId="278"/>
        </pc:sldMkLst>
        <pc:spChg chg="mod">
          <ac:chgData name="Stuart MacPherson" userId="dab5aaca-b916-4d38-b3fd-940fee72fba2" providerId="ADAL" clId="{796D2CCF-674F-458F-BD33-8BAE214EB479}" dt="2021-08-03T08:48:24.374" v="20"/>
          <ac:spMkLst>
            <pc:docMk/>
            <pc:sldMk cId="561224322" sldId="278"/>
            <ac:spMk id="73" creationId="{9FEFBFD6-008D-43F3-8A37-A23B18F8D65F}"/>
          </ac:spMkLst>
        </pc:spChg>
        <pc:spChg chg="mod">
          <ac:chgData name="Stuart MacPherson" userId="dab5aaca-b916-4d38-b3fd-940fee72fba2" providerId="ADAL" clId="{796D2CCF-674F-458F-BD33-8BAE214EB479}" dt="2021-08-03T08:48:24.374" v="20"/>
          <ac:spMkLst>
            <pc:docMk/>
            <pc:sldMk cId="561224322" sldId="278"/>
            <ac:spMk id="74" creationId="{17B16FB3-937F-4A86-98ED-40D9724805F1}"/>
          </ac:spMkLst>
        </pc:spChg>
        <pc:spChg chg="mod">
          <ac:chgData name="Stuart MacPherson" userId="dab5aaca-b916-4d38-b3fd-940fee72fba2" providerId="ADAL" clId="{796D2CCF-674F-458F-BD33-8BAE214EB479}" dt="2021-08-03T08:48:24.374" v="20"/>
          <ac:spMkLst>
            <pc:docMk/>
            <pc:sldMk cId="561224322" sldId="278"/>
            <ac:spMk id="75" creationId="{CB91EED5-B567-4648-A848-FAF2FA359A45}"/>
          </ac:spMkLst>
        </pc:spChg>
        <pc:spChg chg="mod">
          <ac:chgData name="Stuart MacPherson" userId="dab5aaca-b916-4d38-b3fd-940fee72fba2" providerId="ADAL" clId="{796D2CCF-674F-458F-BD33-8BAE214EB479}" dt="2021-08-03T08:48:24.374" v="20"/>
          <ac:spMkLst>
            <pc:docMk/>
            <pc:sldMk cId="561224322" sldId="278"/>
            <ac:spMk id="76" creationId="{4D889FDE-0DB5-4890-8FFC-789B18B7A420}"/>
          </ac:spMkLst>
        </pc:spChg>
        <pc:spChg chg="mod">
          <ac:chgData name="Stuart MacPherson" userId="dab5aaca-b916-4d38-b3fd-940fee72fba2" providerId="ADAL" clId="{796D2CCF-674F-458F-BD33-8BAE214EB479}" dt="2021-08-03T08:48:24.374" v="20"/>
          <ac:spMkLst>
            <pc:docMk/>
            <pc:sldMk cId="561224322" sldId="278"/>
            <ac:spMk id="77" creationId="{6D8D7DED-A05A-42F5-8E4E-9759C19D2859}"/>
          </ac:spMkLst>
        </pc:spChg>
        <pc:spChg chg="mod">
          <ac:chgData name="Stuart MacPherson" userId="dab5aaca-b916-4d38-b3fd-940fee72fba2" providerId="ADAL" clId="{796D2CCF-674F-458F-BD33-8BAE214EB479}" dt="2021-08-03T08:48:24.374" v="20"/>
          <ac:spMkLst>
            <pc:docMk/>
            <pc:sldMk cId="561224322" sldId="278"/>
            <ac:spMk id="78" creationId="{757ACD74-1A93-4AAF-8FA9-95B5FFA1DC8F}"/>
          </ac:spMkLst>
        </pc:spChg>
        <pc:spChg chg="mod">
          <ac:chgData name="Stuart MacPherson" userId="dab5aaca-b916-4d38-b3fd-940fee72fba2" providerId="ADAL" clId="{796D2CCF-674F-458F-BD33-8BAE214EB479}" dt="2021-08-03T08:48:24.374" v="20"/>
          <ac:spMkLst>
            <pc:docMk/>
            <pc:sldMk cId="561224322" sldId="278"/>
            <ac:spMk id="79" creationId="{7BE989A5-3051-4805-8EA1-5A6E556B29CC}"/>
          </ac:spMkLst>
        </pc:spChg>
        <pc:spChg chg="mod">
          <ac:chgData name="Stuart MacPherson" userId="dab5aaca-b916-4d38-b3fd-940fee72fba2" providerId="ADAL" clId="{796D2CCF-674F-458F-BD33-8BAE214EB479}" dt="2021-08-03T08:48:24.374" v="20"/>
          <ac:spMkLst>
            <pc:docMk/>
            <pc:sldMk cId="561224322" sldId="278"/>
            <ac:spMk id="82" creationId="{AA725962-B56C-4C5C-9162-0CF5D45D7F83}"/>
          </ac:spMkLst>
        </pc:spChg>
        <pc:spChg chg="mod">
          <ac:chgData name="Stuart MacPherson" userId="dab5aaca-b916-4d38-b3fd-940fee72fba2" providerId="ADAL" clId="{796D2CCF-674F-458F-BD33-8BAE214EB479}" dt="2021-08-03T08:48:24.374" v="20"/>
          <ac:spMkLst>
            <pc:docMk/>
            <pc:sldMk cId="561224322" sldId="278"/>
            <ac:spMk id="83" creationId="{F3C7E957-BA09-47A7-B938-D8754AE4048D}"/>
          </ac:spMkLst>
        </pc:spChg>
        <pc:spChg chg="mod">
          <ac:chgData name="Stuart MacPherson" userId="dab5aaca-b916-4d38-b3fd-940fee72fba2" providerId="ADAL" clId="{796D2CCF-674F-458F-BD33-8BAE214EB479}" dt="2021-08-03T08:48:24.374" v="20"/>
          <ac:spMkLst>
            <pc:docMk/>
            <pc:sldMk cId="561224322" sldId="278"/>
            <ac:spMk id="84" creationId="{A53A1F19-B45F-490E-985C-FD250C482DF2}"/>
          </ac:spMkLst>
        </pc:spChg>
        <pc:spChg chg="mod">
          <ac:chgData name="Stuart MacPherson" userId="dab5aaca-b916-4d38-b3fd-940fee72fba2" providerId="ADAL" clId="{796D2CCF-674F-458F-BD33-8BAE214EB479}" dt="2021-08-03T08:48:24.374" v="20"/>
          <ac:spMkLst>
            <pc:docMk/>
            <pc:sldMk cId="561224322" sldId="278"/>
            <ac:spMk id="85" creationId="{4C4C9551-0ACB-4B74-A559-133644448D3D}"/>
          </ac:spMkLst>
        </pc:spChg>
        <pc:spChg chg="mod">
          <ac:chgData name="Stuart MacPherson" userId="dab5aaca-b916-4d38-b3fd-940fee72fba2" providerId="ADAL" clId="{796D2CCF-674F-458F-BD33-8BAE214EB479}" dt="2021-08-03T08:48:24.374" v="20"/>
          <ac:spMkLst>
            <pc:docMk/>
            <pc:sldMk cId="561224322" sldId="278"/>
            <ac:spMk id="87" creationId="{2249D53E-427C-4E7B-B96A-3D3B14FBD117}"/>
          </ac:spMkLst>
        </pc:spChg>
        <pc:spChg chg="mod">
          <ac:chgData name="Stuart MacPherson" userId="dab5aaca-b916-4d38-b3fd-940fee72fba2" providerId="ADAL" clId="{796D2CCF-674F-458F-BD33-8BAE214EB479}" dt="2021-08-03T08:48:24.374" v="20"/>
          <ac:spMkLst>
            <pc:docMk/>
            <pc:sldMk cId="561224322" sldId="278"/>
            <ac:spMk id="89" creationId="{9B203B42-D138-49C8-ADF6-B623318C6250}"/>
          </ac:spMkLst>
        </pc:spChg>
        <pc:spChg chg="mod">
          <ac:chgData name="Stuart MacPherson" userId="dab5aaca-b916-4d38-b3fd-940fee72fba2" providerId="ADAL" clId="{796D2CCF-674F-458F-BD33-8BAE214EB479}" dt="2021-08-03T08:48:24.374" v="20"/>
          <ac:spMkLst>
            <pc:docMk/>
            <pc:sldMk cId="561224322" sldId="278"/>
            <ac:spMk id="90" creationId="{3F587950-B0DA-48B3-AC2A-F4CBF5757ACF}"/>
          </ac:spMkLst>
        </pc:spChg>
        <pc:spChg chg="mod">
          <ac:chgData name="Stuart MacPherson" userId="dab5aaca-b916-4d38-b3fd-940fee72fba2" providerId="ADAL" clId="{796D2CCF-674F-458F-BD33-8BAE214EB479}" dt="2021-08-03T08:48:24.374" v="20"/>
          <ac:spMkLst>
            <pc:docMk/>
            <pc:sldMk cId="561224322" sldId="278"/>
            <ac:spMk id="91" creationId="{4315C882-D6AE-4774-83B5-24FC25B24550}"/>
          </ac:spMkLst>
        </pc:spChg>
        <pc:spChg chg="mod">
          <ac:chgData name="Stuart MacPherson" userId="dab5aaca-b916-4d38-b3fd-940fee72fba2" providerId="ADAL" clId="{796D2CCF-674F-458F-BD33-8BAE214EB479}" dt="2021-08-03T08:48:24.374" v="20"/>
          <ac:spMkLst>
            <pc:docMk/>
            <pc:sldMk cId="561224322" sldId="278"/>
            <ac:spMk id="92" creationId="{60D562C3-3F29-4431-82E7-DED1960EF5D8}"/>
          </ac:spMkLst>
        </pc:spChg>
        <pc:spChg chg="mod">
          <ac:chgData name="Stuart MacPherson" userId="dab5aaca-b916-4d38-b3fd-940fee72fba2" providerId="ADAL" clId="{796D2CCF-674F-458F-BD33-8BAE214EB479}" dt="2021-08-03T08:48:24.374" v="20"/>
          <ac:spMkLst>
            <pc:docMk/>
            <pc:sldMk cId="561224322" sldId="278"/>
            <ac:spMk id="93" creationId="{292CEADF-3CE6-4515-830B-2681784A9618}"/>
          </ac:spMkLst>
        </pc:spChg>
        <pc:spChg chg="mod">
          <ac:chgData name="Stuart MacPherson" userId="dab5aaca-b916-4d38-b3fd-940fee72fba2" providerId="ADAL" clId="{796D2CCF-674F-458F-BD33-8BAE214EB479}" dt="2021-08-03T08:48:24.374" v="20"/>
          <ac:spMkLst>
            <pc:docMk/>
            <pc:sldMk cId="561224322" sldId="278"/>
            <ac:spMk id="94" creationId="{097BA066-C4B1-4495-97C4-6A458206998D}"/>
          </ac:spMkLst>
        </pc:spChg>
        <pc:spChg chg="mod">
          <ac:chgData name="Stuart MacPherson" userId="dab5aaca-b916-4d38-b3fd-940fee72fba2" providerId="ADAL" clId="{796D2CCF-674F-458F-BD33-8BAE214EB479}" dt="2021-08-03T08:48:24.374" v="20"/>
          <ac:spMkLst>
            <pc:docMk/>
            <pc:sldMk cId="561224322" sldId="278"/>
            <ac:spMk id="95" creationId="{99ABBB6D-ACF3-483B-A171-8164C9E4CE33}"/>
          </ac:spMkLst>
        </pc:spChg>
        <pc:spChg chg="mod">
          <ac:chgData name="Stuart MacPherson" userId="dab5aaca-b916-4d38-b3fd-940fee72fba2" providerId="ADAL" clId="{796D2CCF-674F-458F-BD33-8BAE214EB479}" dt="2021-08-03T08:48:24.374" v="20"/>
          <ac:spMkLst>
            <pc:docMk/>
            <pc:sldMk cId="561224322" sldId="278"/>
            <ac:spMk id="96" creationId="{B797CE8A-0A05-4D32-BD74-8DA0408DC24E}"/>
          </ac:spMkLst>
        </pc:spChg>
        <pc:spChg chg="mod">
          <ac:chgData name="Stuart MacPherson" userId="dab5aaca-b916-4d38-b3fd-940fee72fba2" providerId="ADAL" clId="{796D2CCF-674F-458F-BD33-8BAE214EB479}" dt="2021-08-03T08:48:24.374" v="20"/>
          <ac:spMkLst>
            <pc:docMk/>
            <pc:sldMk cId="561224322" sldId="278"/>
            <ac:spMk id="97" creationId="{D8EB4114-A52D-47B9-9A28-78A17270984A}"/>
          </ac:spMkLst>
        </pc:spChg>
        <pc:spChg chg="mod">
          <ac:chgData name="Stuart MacPherson" userId="dab5aaca-b916-4d38-b3fd-940fee72fba2" providerId="ADAL" clId="{796D2CCF-674F-458F-BD33-8BAE214EB479}" dt="2021-08-03T08:48:24.374" v="20"/>
          <ac:spMkLst>
            <pc:docMk/>
            <pc:sldMk cId="561224322" sldId="278"/>
            <ac:spMk id="98" creationId="{CE8F89B9-2F9E-4BB7-AE22-FDF49016A08D}"/>
          </ac:spMkLst>
        </pc:spChg>
        <pc:spChg chg="mod">
          <ac:chgData name="Stuart MacPherson" userId="dab5aaca-b916-4d38-b3fd-940fee72fba2" providerId="ADAL" clId="{796D2CCF-674F-458F-BD33-8BAE214EB479}" dt="2021-08-03T08:48:24.374" v="20"/>
          <ac:spMkLst>
            <pc:docMk/>
            <pc:sldMk cId="561224322" sldId="278"/>
            <ac:spMk id="99" creationId="{39058DB2-85F4-4877-ABCA-12632EDAAFD7}"/>
          </ac:spMkLst>
        </pc:spChg>
        <pc:spChg chg="mod">
          <ac:chgData name="Stuart MacPherson" userId="dab5aaca-b916-4d38-b3fd-940fee72fba2" providerId="ADAL" clId="{796D2CCF-674F-458F-BD33-8BAE214EB479}" dt="2021-08-03T08:48:24.374" v="20"/>
          <ac:spMkLst>
            <pc:docMk/>
            <pc:sldMk cId="561224322" sldId="278"/>
            <ac:spMk id="100" creationId="{F1AA8FBD-A266-49F0-95F8-3254556706FE}"/>
          </ac:spMkLst>
        </pc:spChg>
        <pc:spChg chg="mod">
          <ac:chgData name="Stuart MacPherson" userId="dab5aaca-b916-4d38-b3fd-940fee72fba2" providerId="ADAL" clId="{796D2CCF-674F-458F-BD33-8BAE214EB479}" dt="2021-08-03T08:48:24.374" v="20"/>
          <ac:spMkLst>
            <pc:docMk/>
            <pc:sldMk cId="561224322" sldId="278"/>
            <ac:spMk id="101" creationId="{E8A6E062-041B-47C8-A00A-3FDB62F55360}"/>
          </ac:spMkLst>
        </pc:spChg>
        <pc:spChg chg="mod">
          <ac:chgData name="Stuart MacPherson" userId="dab5aaca-b916-4d38-b3fd-940fee72fba2" providerId="ADAL" clId="{796D2CCF-674F-458F-BD33-8BAE214EB479}" dt="2021-08-03T08:48:24.374" v="20"/>
          <ac:spMkLst>
            <pc:docMk/>
            <pc:sldMk cId="561224322" sldId="278"/>
            <ac:spMk id="102" creationId="{10EB3C82-CA40-41D5-A871-711535E2104E}"/>
          </ac:spMkLst>
        </pc:spChg>
        <pc:spChg chg="mod">
          <ac:chgData name="Stuart MacPherson" userId="dab5aaca-b916-4d38-b3fd-940fee72fba2" providerId="ADAL" clId="{796D2CCF-674F-458F-BD33-8BAE214EB479}" dt="2021-08-03T08:48:24.374" v="20"/>
          <ac:spMkLst>
            <pc:docMk/>
            <pc:sldMk cId="561224322" sldId="278"/>
            <ac:spMk id="103" creationId="{49721ECE-0C36-4A5E-92B3-D127B3A828BB}"/>
          </ac:spMkLst>
        </pc:spChg>
        <pc:grpChg chg="del">
          <ac:chgData name="Stuart MacPherson" userId="dab5aaca-b916-4d38-b3fd-940fee72fba2" providerId="ADAL" clId="{796D2CCF-674F-458F-BD33-8BAE214EB479}" dt="2021-08-03T08:48:23.195" v="19" actId="478"/>
          <ac:grpSpMkLst>
            <pc:docMk/>
            <pc:sldMk cId="561224322" sldId="278"/>
            <ac:grpSpMk id="38" creationId="{A9636C8A-B898-404E-A265-ED6C45FB52E3}"/>
          </ac:grpSpMkLst>
        </pc:grpChg>
        <pc:grpChg chg="add mod">
          <ac:chgData name="Stuart MacPherson" userId="dab5aaca-b916-4d38-b3fd-940fee72fba2" providerId="ADAL" clId="{796D2CCF-674F-458F-BD33-8BAE214EB479}" dt="2021-08-03T08:48:28.355" v="21" actId="1076"/>
          <ac:grpSpMkLst>
            <pc:docMk/>
            <pc:sldMk cId="561224322" sldId="278"/>
            <ac:grpSpMk id="71" creationId="{38FFD002-4B4B-49B8-A045-26198450231B}"/>
          </ac:grpSpMkLst>
        </pc:grpChg>
        <pc:grpChg chg="mod">
          <ac:chgData name="Stuart MacPherson" userId="dab5aaca-b916-4d38-b3fd-940fee72fba2" providerId="ADAL" clId="{796D2CCF-674F-458F-BD33-8BAE214EB479}" dt="2021-08-03T08:48:24.374" v="20"/>
          <ac:grpSpMkLst>
            <pc:docMk/>
            <pc:sldMk cId="561224322" sldId="278"/>
            <ac:grpSpMk id="72" creationId="{78823EC4-4705-4B5D-8D54-35CA50EA51C7}"/>
          </ac:grpSpMkLst>
        </pc:grpChg>
        <pc:grpChg chg="mod">
          <ac:chgData name="Stuart MacPherson" userId="dab5aaca-b916-4d38-b3fd-940fee72fba2" providerId="ADAL" clId="{796D2CCF-674F-458F-BD33-8BAE214EB479}" dt="2021-08-03T08:48:24.374" v="20"/>
          <ac:grpSpMkLst>
            <pc:docMk/>
            <pc:sldMk cId="561224322" sldId="278"/>
            <ac:grpSpMk id="80" creationId="{29ED0544-B4AF-4697-90C0-B193EE0B7019}"/>
          </ac:grpSpMkLst>
        </pc:grpChg>
        <pc:grpChg chg="mod">
          <ac:chgData name="Stuart MacPherson" userId="dab5aaca-b916-4d38-b3fd-940fee72fba2" providerId="ADAL" clId="{796D2CCF-674F-458F-BD33-8BAE214EB479}" dt="2021-08-03T08:48:24.374" v="20"/>
          <ac:grpSpMkLst>
            <pc:docMk/>
            <pc:sldMk cId="561224322" sldId="278"/>
            <ac:grpSpMk id="81" creationId="{18583551-3FDB-4FDE-8505-2F4F9AA5B709}"/>
          </ac:grpSpMkLst>
        </pc:grpChg>
        <pc:grpChg chg="mod">
          <ac:chgData name="Stuart MacPherson" userId="dab5aaca-b916-4d38-b3fd-940fee72fba2" providerId="ADAL" clId="{796D2CCF-674F-458F-BD33-8BAE214EB479}" dt="2021-08-03T08:48:24.374" v="20"/>
          <ac:grpSpMkLst>
            <pc:docMk/>
            <pc:sldMk cId="561224322" sldId="278"/>
            <ac:grpSpMk id="88" creationId="{2495B8B1-74BE-4AFF-96BE-F098754D17AC}"/>
          </ac:grpSpMkLst>
        </pc:grpChg>
        <pc:cxnChg chg="mod">
          <ac:chgData name="Stuart MacPherson" userId="dab5aaca-b916-4d38-b3fd-940fee72fba2" providerId="ADAL" clId="{796D2CCF-674F-458F-BD33-8BAE214EB479}" dt="2021-08-03T08:48:24.374" v="20"/>
          <ac:cxnSpMkLst>
            <pc:docMk/>
            <pc:sldMk cId="561224322" sldId="278"/>
            <ac:cxnSpMk id="86" creationId="{D68722F2-D5F0-41E4-82EF-DC33382A5B3C}"/>
          </ac:cxnSpMkLst>
        </pc:cxnChg>
      </pc:sldChg>
      <pc:sldChg chg="addSp delSp modSp mod">
        <pc:chgData name="Stuart MacPherson" userId="dab5aaca-b916-4d38-b3fd-940fee72fba2" providerId="ADAL" clId="{796D2CCF-674F-458F-BD33-8BAE214EB479}" dt="2021-08-03T08:48:05.450" v="18" actId="1037"/>
        <pc:sldMkLst>
          <pc:docMk/>
          <pc:sldMk cId="200267454" sldId="280"/>
        </pc:sldMkLst>
        <pc:spChg chg="mod">
          <ac:chgData name="Stuart MacPherson" userId="dab5aaca-b916-4d38-b3fd-940fee72fba2" providerId="ADAL" clId="{796D2CCF-674F-458F-BD33-8BAE214EB479}" dt="2021-08-03T08:47:38.710" v="4"/>
          <ac:spMkLst>
            <pc:docMk/>
            <pc:sldMk cId="200267454" sldId="280"/>
            <ac:spMk id="42" creationId="{4D03C5CA-D89E-42B2-BA5C-A5A58583EA82}"/>
          </ac:spMkLst>
        </pc:spChg>
        <pc:spChg chg="mod">
          <ac:chgData name="Stuart MacPherson" userId="dab5aaca-b916-4d38-b3fd-940fee72fba2" providerId="ADAL" clId="{796D2CCF-674F-458F-BD33-8BAE214EB479}" dt="2021-08-03T08:47:38.710" v="4"/>
          <ac:spMkLst>
            <pc:docMk/>
            <pc:sldMk cId="200267454" sldId="280"/>
            <ac:spMk id="44" creationId="{E6DF865D-2EF9-4D09-82BE-C788EB3CEACB}"/>
          </ac:spMkLst>
        </pc:spChg>
        <pc:spChg chg="mod">
          <ac:chgData name="Stuart MacPherson" userId="dab5aaca-b916-4d38-b3fd-940fee72fba2" providerId="ADAL" clId="{796D2CCF-674F-458F-BD33-8BAE214EB479}" dt="2021-08-03T08:47:38.710" v="4"/>
          <ac:spMkLst>
            <pc:docMk/>
            <pc:sldMk cId="200267454" sldId="280"/>
            <ac:spMk id="45" creationId="{9CD8920E-B6E9-4521-91EA-6538119019EF}"/>
          </ac:spMkLst>
        </pc:spChg>
        <pc:spChg chg="mod">
          <ac:chgData name="Stuart MacPherson" userId="dab5aaca-b916-4d38-b3fd-940fee72fba2" providerId="ADAL" clId="{796D2CCF-674F-458F-BD33-8BAE214EB479}" dt="2021-08-03T08:47:38.710" v="4"/>
          <ac:spMkLst>
            <pc:docMk/>
            <pc:sldMk cId="200267454" sldId="280"/>
            <ac:spMk id="46" creationId="{73A61511-17DA-48F6-B255-550179890A32}"/>
          </ac:spMkLst>
        </pc:spChg>
        <pc:spChg chg="mod">
          <ac:chgData name="Stuart MacPherson" userId="dab5aaca-b916-4d38-b3fd-940fee72fba2" providerId="ADAL" clId="{796D2CCF-674F-458F-BD33-8BAE214EB479}" dt="2021-08-03T08:47:38.710" v="4"/>
          <ac:spMkLst>
            <pc:docMk/>
            <pc:sldMk cId="200267454" sldId="280"/>
            <ac:spMk id="47" creationId="{FA6A7026-76C8-494C-8EAD-1C5676B72444}"/>
          </ac:spMkLst>
        </pc:spChg>
        <pc:spChg chg="mod">
          <ac:chgData name="Stuart MacPherson" userId="dab5aaca-b916-4d38-b3fd-940fee72fba2" providerId="ADAL" clId="{796D2CCF-674F-458F-BD33-8BAE214EB479}" dt="2021-08-03T08:47:38.710" v="4"/>
          <ac:spMkLst>
            <pc:docMk/>
            <pc:sldMk cId="200267454" sldId="280"/>
            <ac:spMk id="48" creationId="{BE9C10E2-D4CA-4DEF-B389-B45563ACEF37}"/>
          </ac:spMkLst>
        </pc:spChg>
        <pc:spChg chg="mod">
          <ac:chgData name="Stuart MacPherson" userId="dab5aaca-b916-4d38-b3fd-940fee72fba2" providerId="ADAL" clId="{796D2CCF-674F-458F-BD33-8BAE214EB479}" dt="2021-08-03T08:47:38.710" v="4"/>
          <ac:spMkLst>
            <pc:docMk/>
            <pc:sldMk cId="200267454" sldId="280"/>
            <ac:spMk id="49" creationId="{A363CBE1-6590-4BA5-890E-EF014FDBB77E}"/>
          </ac:spMkLst>
        </pc:spChg>
        <pc:spChg chg="mod">
          <ac:chgData name="Stuart MacPherson" userId="dab5aaca-b916-4d38-b3fd-940fee72fba2" providerId="ADAL" clId="{796D2CCF-674F-458F-BD33-8BAE214EB479}" dt="2021-08-03T08:47:38.710" v="4"/>
          <ac:spMkLst>
            <pc:docMk/>
            <pc:sldMk cId="200267454" sldId="280"/>
            <ac:spMk id="52" creationId="{551D8CD9-7096-45EC-A83E-018A6AC730FD}"/>
          </ac:spMkLst>
        </pc:spChg>
        <pc:spChg chg="mod">
          <ac:chgData name="Stuart MacPherson" userId="dab5aaca-b916-4d38-b3fd-940fee72fba2" providerId="ADAL" clId="{796D2CCF-674F-458F-BD33-8BAE214EB479}" dt="2021-08-03T08:47:38.710" v="4"/>
          <ac:spMkLst>
            <pc:docMk/>
            <pc:sldMk cId="200267454" sldId="280"/>
            <ac:spMk id="53" creationId="{5D5D4257-C84C-42E3-84EF-A189193AFB74}"/>
          </ac:spMkLst>
        </pc:spChg>
        <pc:spChg chg="mod">
          <ac:chgData name="Stuart MacPherson" userId="dab5aaca-b916-4d38-b3fd-940fee72fba2" providerId="ADAL" clId="{796D2CCF-674F-458F-BD33-8BAE214EB479}" dt="2021-08-03T08:47:38.710" v="4"/>
          <ac:spMkLst>
            <pc:docMk/>
            <pc:sldMk cId="200267454" sldId="280"/>
            <ac:spMk id="54" creationId="{38CAAC16-6CCC-49F6-B091-44794DAD8B80}"/>
          </ac:spMkLst>
        </pc:spChg>
        <pc:spChg chg="mod">
          <ac:chgData name="Stuart MacPherson" userId="dab5aaca-b916-4d38-b3fd-940fee72fba2" providerId="ADAL" clId="{796D2CCF-674F-458F-BD33-8BAE214EB479}" dt="2021-08-03T08:47:38.710" v="4"/>
          <ac:spMkLst>
            <pc:docMk/>
            <pc:sldMk cId="200267454" sldId="280"/>
            <ac:spMk id="55" creationId="{5363E7FF-F360-4333-B3CB-E80C68550220}"/>
          </ac:spMkLst>
        </pc:spChg>
        <pc:spChg chg="mod">
          <ac:chgData name="Stuart MacPherson" userId="dab5aaca-b916-4d38-b3fd-940fee72fba2" providerId="ADAL" clId="{796D2CCF-674F-458F-BD33-8BAE214EB479}" dt="2021-08-03T08:47:38.710" v="4"/>
          <ac:spMkLst>
            <pc:docMk/>
            <pc:sldMk cId="200267454" sldId="280"/>
            <ac:spMk id="57" creationId="{BD6B769B-60DA-49E1-BE01-20BC2A37AFE0}"/>
          </ac:spMkLst>
        </pc:spChg>
        <pc:spChg chg="mod">
          <ac:chgData name="Stuart MacPherson" userId="dab5aaca-b916-4d38-b3fd-940fee72fba2" providerId="ADAL" clId="{796D2CCF-674F-458F-BD33-8BAE214EB479}" dt="2021-08-03T08:47:38.710" v="4"/>
          <ac:spMkLst>
            <pc:docMk/>
            <pc:sldMk cId="200267454" sldId="280"/>
            <ac:spMk id="59" creationId="{C77870F6-DC6E-4BC2-818D-E50AD7D17BA7}"/>
          </ac:spMkLst>
        </pc:spChg>
        <pc:spChg chg="mod">
          <ac:chgData name="Stuart MacPherson" userId="dab5aaca-b916-4d38-b3fd-940fee72fba2" providerId="ADAL" clId="{796D2CCF-674F-458F-BD33-8BAE214EB479}" dt="2021-08-03T08:47:38.710" v="4"/>
          <ac:spMkLst>
            <pc:docMk/>
            <pc:sldMk cId="200267454" sldId="280"/>
            <ac:spMk id="60" creationId="{D738EE9E-6300-4DD6-87C4-D3BFD630E67A}"/>
          </ac:spMkLst>
        </pc:spChg>
        <pc:spChg chg="mod">
          <ac:chgData name="Stuart MacPherson" userId="dab5aaca-b916-4d38-b3fd-940fee72fba2" providerId="ADAL" clId="{796D2CCF-674F-458F-BD33-8BAE214EB479}" dt="2021-08-03T08:47:38.710" v="4"/>
          <ac:spMkLst>
            <pc:docMk/>
            <pc:sldMk cId="200267454" sldId="280"/>
            <ac:spMk id="61" creationId="{6A5A6AA9-F8EF-4103-A850-633AF2C5A8ED}"/>
          </ac:spMkLst>
        </pc:spChg>
        <pc:spChg chg="mod">
          <ac:chgData name="Stuart MacPherson" userId="dab5aaca-b916-4d38-b3fd-940fee72fba2" providerId="ADAL" clId="{796D2CCF-674F-458F-BD33-8BAE214EB479}" dt="2021-08-03T08:47:38.710" v="4"/>
          <ac:spMkLst>
            <pc:docMk/>
            <pc:sldMk cId="200267454" sldId="280"/>
            <ac:spMk id="62" creationId="{8F8ABCFC-FB8E-4015-B3C4-8BE8C4499D92}"/>
          </ac:spMkLst>
        </pc:spChg>
        <pc:spChg chg="mod">
          <ac:chgData name="Stuart MacPherson" userId="dab5aaca-b916-4d38-b3fd-940fee72fba2" providerId="ADAL" clId="{796D2CCF-674F-458F-BD33-8BAE214EB479}" dt="2021-08-03T08:47:38.710" v="4"/>
          <ac:spMkLst>
            <pc:docMk/>
            <pc:sldMk cId="200267454" sldId="280"/>
            <ac:spMk id="63" creationId="{6C24C036-325B-4ED2-BFCB-74E09627F71E}"/>
          </ac:spMkLst>
        </pc:spChg>
        <pc:spChg chg="mod">
          <ac:chgData name="Stuart MacPherson" userId="dab5aaca-b916-4d38-b3fd-940fee72fba2" providerId="ADAL" clId="{796D2CCF-674F-458F-BD33-8BAE214EB479}" dt="2021-08-03T08:47:38.710" v="4"/>
          <ac:spMkLst>
            <pc:docMk/>
            <pc:sldMk cId="200267454" sldId="280"/>
            <ac:spMk id="64" creationId="{2FADE15A-B500-465E-BF55-1BAFEEF4F272}"/>
          </ac:spMkLst>
        </pc:spChg>
        <pc:spChg chg="mod">
          <ac:chgData name="Stuart MacPherson" userId="dab5aaca-b916-4d38-b3fd-940fee72fba2" providerId="ADAL" clId="{796D2CCF-674F-458F-BD33-8BAE214EB479}" dt="2021-08-03T08:47:38.710" v="4"/>
          <ac:spMkLst>
            <pc:docMk/>
            <pc:sldMk cId="200267454" sldId="280"/>
            <ac:spMk id="65" creationId="{7D4F0F29-A62E-41AD-95BA-DF0ED4D2A32B}"/>
          </ac:spMkLst>
        </pc:spChg>
        <pc:spChg chg="mod">
          <ac:chgData name="Stuart MacPherson" userId="dab5aaca-b916-4d38-b3fd-940fee72fba2" providerId="ADAL" clId="{796D2CCF-674F-458F-BD33-8BAE214EB479}" dt="2021-08-03T08:47:38.710" v="4"/>
          <ac:spMkLst>
            <pc:docMk/>
            <pc:sldMk cId="200267454" sldId="280"/>
            <ac:spMk id="66" creationId="{F61CDCEA-36FE-4A34-982A-5941DB82B5BD}"/>
          </ac:spMkLst>
        </pc:spChg>
        <pc:spChg chg="mod">
          <ac:chgData name="Stuart MacPherson" userId="dab5aaca-b916-4d38-b3fd-940fee72fba2" providerId="ADAL" clId="{796D2CCF-674F-458F-BD33-8BAE214EB479}" dt="2021-08-03T08:47:38.710" v="4"/>
          <ac:spMkLst>
            <pc:docMk/>
            <pc:sldMk cId="200267454" sldId="280"/>
            <ac:spMk id="67" creationId="{CD6826E1-0452-4436-A10C-ABA6842AB802}"/>
          </ac:spMkLst>
        </pc:spChg>
        <pc:spChg chg="mod">
          <ac:chgData name="Stuart MacPherson" userId="dab5aaca-b916-4d38-b3fd-940fee72fba2" providerId="ADAL" clId="{796D2CCF-674F-458F-BD33-8BAE214EB479}" dt="2021-08-03T08:47:38.710" v="4"/>
          <ac:spMkLst>
            <pc:docMk/>
            <pc:sldMk cId="200267454" sldId="280"/>
            <ac:spMk id="68" creationId="{2B458FA3-F825-4117-B544-D3D4AC9EE9F7}"/>
          </ac:spMkLst>
        </pc:spChg>
        <pc:spChg chg="mod">
          <ac:chgData name="Stuart MacPherson" userId="dab5aaca-b916-4d38-b3fd-940fee72fba2" providerId="ADAL" clId="{796D2CCF-674F-458F-BD33-8BAE214EB479}" dt="2021-08-03T08:47:38.710" v="4"/>
          <ac:spMkLst>
            <pc:docMk/>
            <pc:sldMk cId="200267454" sldId="280"/>
            <ac:spMk id="69" creationId="{96072C3F-1BB1-4D17-A8A7-7DE0F8E64FF8}"/>
          </ac:spMkLst>
        </pc:spChg>
        <pc:spChg chg="mod">
          <ac:chgData name="Stuart MacPherson" userId="dab5aaca-b916-4d38-b3fd-940fee72fba2" providerId="ADAL" clId="{796D2CCF-674F-458F-BD33-8BAE214EB479}" dt="2021-08-03T08:47:38.710" v="4"/>
          <ac:spMkLst>
            <pc:docMk/>
            <pc:sldMk cId="200267454" sldId="280"/>
            <ac:spMk id="70" creationId="{4E1AAD8E-F245-46F7-8932-2F471D61DB60}"/>
          </ac:spMkLst>
        </pc:spChg>
        <pc:spChg chg="mod">
          <ac:chgData name="Stuart MacPherson" userId="dab5aaca-b916-4d38-b3fd-940fee72fba2" providerId="ADAL" clId="{796D2CCF-674F-458F-BD33-8BAE214EB479}" dt="2021-08-03T08:47:38.710" v="4"/>
          <ac:spMkLst>
            <pc:docMk/>
            <pc:sldMk cId="200267454" sldId="280"/>
            <ac:spMk id="71" creationId="{19692030-DD3A-4B1C-9D41-7E7E49D6955B}"/>
          </ac:spMkLst>
        </pc:spChg>
        <pc:spChg chg="mod">
          <ac:chgData name="Stuart MacPherson" userId="dab5aaca-b916-4d38-b3fd-940fee72fba2" providerId="ADAL" clId="{796D2CCF-674F-458F-BD33-8BAE214EB479}" dt="2021-08-03T08:47:38.710" v="4"/>
          <ac:spMkLst>
            <pc:docMk/>
            <pc:sldMk cId="200267454" sldId="280"/>
            <ac:spMk id="72" creationId="{21408D4D-4879-46EF-B5CB-36DDE698FC88}"/>
          </ac:spMkLst>
        </pc:spChg>
        <pc:spChg chg="mod">
          <ac:chgData name="Stuart MacPherson" userId="dab5aaca-b916-4d38-b3fd-940fee72fba2" providerId="ADAL" clId="{796D2CCF-674F-458F-BD33-8BAE214EB479}" dt="2021-08-03T08:47:38.710" v="4"/>
          <ac:spMkLst>
            <pc:docMk/>
            <pc:sldMk cId="200267454" sldId="280"/>
            <ac:spMk id="73" creationId="{C70BD82F-E1F7-48BB-B2E6-8711D5F58A75}"/>
          </ac:spMkLst>
        </pc:spChg>
        <pc:grpChg chg="del">
          <ac:chgData name="Stuart MacPherson" userId="dab5aaca-b916-4d38-b3fd-940fee72fba2" providerId="ADAL" clId="{796D2CCF-674F-458F-BD33-8BAE214EB479}" dt="2021-08-03T08:47:37.614" v="3" actId="478"/>
          <ac:grpSpMkLst>
            <pc:docMk/>
            <pc:sldMk cId="200267454" sldId="280"/>
            <ac:grpSpMk id="7" creationId="{A9636C8A-B898-404E-A265-ED6C45FB52E3}"/>
          </ac:grpSpMkLst>
        </pc:grpChg>
        <pc:grpChg chg="add del mod">
          <ac:chgData name="Stuart MacPherson" userId="dab5aaca-b916-4d38-b3fd-940fee72fba2" providerId="ADAL" clId="{796D2CCF-674F-458F-BD33-8BAE214EB479}" dt="2021-08-03T08:47:45.619" v="7"/>
          <ac:grpSpMkLst>
            <pc:docMk/>
            <pc:sldMk cId="200267454" sldId="280"/>
            <ac:grpSpMk id="40" creationId="{1F51957A-3CA4-4AF6-8B3D-012AB5B7CBED}"/>
          </ac:grpSpMkLst>
        </pc:grpChg>
        <pc:grpChg chg="mod">
          <ac:chgData name="Stuart MacPherson" userId="dab5aaca-b916-4d38-b3fd-940fee72fba2" providerId="ADAL" clId="{796D2CCF-674F-458F-BD33-8BAE214EB479}" dt="2021-08-03T08:47:38.710" v="4"/>
          <ac:grpSpMkLst>
            <pc:docMk/>
            <pc:sldMk cId="200267454" sldId="280"/>
            <ac:grpSpMk id="41" creationId="{B605889F-E56D-43A5-90F6-8999A10B5A78}"/>
          </ac:grpSpMkLst>
        </pc:grpChg>
        <pc:grpChg chg="mod">
          <ac:chgData name="Stuart MacPherson" userId="dab5aaca-b916-4d38-b3fd-940fee72fba2" providerId="ADAL" clId="{796D2CCF-674F-458F-BD33-8BAE214EB479}" dt="2021-08-03T08:47:38.710" v="4"/>
          <ac:grpSpMkLst>
            <pc:docMk/>
            <pc:sldMk cId="200267454" sldId="280"/>
            <ac:grpSpMk id="50" creationId="{D68BB3A7-4676-4C7A-8261-3AFD7BE46189}"/>
          </ac:grpSpMkLst>
        </pc:grpChg>
        <pc:grpChg chg="mod">
          <ac:chgData name="Stuart MacPherson" userId="dab5aaca-b916-4d38-b3fd-940fee72fba2" providerId="ADAL" clId="{796D2CCF-674F-458F-BD33-8BAE214EB479}" dt="2021-08-03T08:47:38.710" v="4"/>
          <ac:grpSpMkLst>
            <pc:docMk/>
            <pc:sldMk cId="200267454" sldId="280"/>
            <ac:grpSpMk id="51" creationId="{BE382F51-69BF-4948-987D-F3AD1B406F39}"/>
          </ac:grpSpMkLst>
        </pc:grpChg>
        <pc:grpChg chg="mod">
          <ac:chgData name="Stuart MacPherson" userId="dab5aaca-b916-4d38-b3fd-940fee72fba2" providerId="ADAL" clId="{796D2CCF-674F-458F-BD33-8BAE214EB479}" dt="2021-08-03T08:47:38.710" v="4"/>
          <ac:grpSpMkLst>
            <pc:docMk/>
            <pc:sldMk cId="200267454" sldId="280"/>
            <ac:grpSpMk id="58" creationId="{F84C56BF-F78E-435E-94EF-A9E7837EA522}"/>
          </ac:grpSpMkLst>
        </pc:grpChg>
        <pc:picChg chg="add mod modCrop">
          <ac:chgData name="Stuart MacPherson" userId="dab5aaca-b916-4d38-b3fd-940fee72fba2" providerId="ADAL" clId="{796D2CCF-674F-458F-BD33-8BAE214EB479}" dt="2021-08-03T08:48:05.450" v="18" actId="1037"/>
          <ac:picMkLst>
            <pc:docMk/>
            <pc:sldMk cId="200267454" sldId="280"/>
            <ac:picMk id="2" creationId="{9E8084B3-26A0-400F-96DE-A61173726A15}"/>
          </ac:picMkLst>
        </pc:picChg>
        <pc:cxnChg chg="mod">
          <ac:chgData name="Stuart MacPherson" userId="dab5aaca-b916-4d38-b3fd-940fee72fba2" providerId="ADAL" clId="{796D2CCF-674F-458F-BD33-8BAE214EB479}" dt="2021-08-03T08:47:38.710" v="4"/>
          <ac:cxnSpMkLst>
            <pc:docMk/>
            <pc:sldMk cId="200267454" sldId="280"/>
            <ac:cxnSpMk id="56" creationId="{679F2853-4792-4F0B-BE6F-12DD3BFD4406}"/>
          </ac:cxnSpMkLst>
        </pc:cxnChg>
      </pc:sldChg>
      <pc:sldChg chg="addSp delSp modSp mod">
        <pc:chgData name="Stuart MacPherson" userId="dab5aaca-b916-4d38-b3fd-940fee72fba2" providerId="ADAL" clId="{796D2CCF-674F-458F-BD33-8BAE214EB479}" dt="2021-08-03T08:48:43.249" v="23"/>
        <pc:sldMkLst>
          <pc:docMk/>
          <pc:sldMk cId="1672838067" sldId="281"/>
        </pc:sldMkLst>
        <pc:grpChg chg="del">
          <ac:chgData name="Stuart MacPherson" userId="dab5aaca-b916-4d38-b3fd-940fee72fba2" providerId="ADAL" clId="{796D2CCF-674F-458F-BD33-8BAE214EB479}" dt="2021-08-03T08:48:33.162" v="22" actId="478"/>
          <ac:grpSpMkLst>
            <pc:docMk/>
            <pc:sldMk cId="1672838067" sldId="281"/>
            <ac:grpSpMk id="7" creationId="{A9636C8A-B898-404E-A265-ED6C45FB52E3}"/>
          </ac:grpSpMkLst>
        </pc:grpChg>
        <pc:picChg chg="add mod">
          <ac:chgData name="Stuart MacPherson" userId="dab5aaca-b916-4d38-b3fd-940fee72fba2" providerId="ADAL" clId="{796D2CCF-674F-458F-BD33-8BAE214EB479}" dt="2021-08-03T08:48:43.249" v="23"/>
          <ac:picMkLst>
            <pc:docMk/>
            <pc:sldMk cId="1672838067" sldId="281"/>
            <ac:picMk id="40" creationId="{A49BECFA-F181-4787-9616-C8A13A34EE95}"/>
          </ac:picMkLst>
        </pc:picChg>
      </pc:sldChg>
    </pc:docChg>
  </pc:docChgLst>
  <pc:docChgLst>
    <pc:chgData name="Stuart MacPherson" userId="dab5aaca-b916-4d38-b3fd-940fee72fba2" providerId="ADAL" clId="{EA0A2EC0-D408-42DE-88B8-F5A01CBB4AC9}"/>
    <pc:docChg chg="undo custSel addSld delSld modSld">
      <pc:chgData name="Stuart MacPherson" userId="dab5aaca-b916-4d38-b3fd-940fee72fba2" providerId="ADAL" clId="{EA0A2EC0-D408-42DE-88B8-F5A01CBB4AC9}" dt="2022-06-06T16:29:15.053" v="5286" actId="115"/>
      <pc:docMkLst>
        <pc:docMk/>
      </pc:docMkLst>
      <pc:sldChg chg="addSp delSp modSp modNotesTx">
        <pc:chgData name="Stuart MacPherson" userId="dab5aaca-b916-4d38-b3fd-940fee72fba2" providerId="ADAL" clId="{EA0A2EC0-D408-42DE-88B8-F5A01CBB4AC9}" dt="2022-02-23T16:51:03.090" v="3922" actId="20577"/>
        <pc:sldMkLst>
          <pc:docMk/>
          <pc:sldMk cId="1378196310" sldId="256"/>
        </pc:sldMkLst>
        <pc:picChg chg="del">
          <ac:chgData name="Stuart MacPherson" userId="dab5aaca-b916-4d38-b3fd-940fee72fba2" providerId="ADAL" clId="{EA0A2EC0-D408-42DE-88B8-F5A01CBB4AC9}" dt="2022-02-23T16:49:04.479" v="3815" actId="478"/>
          <ac:picMkLst>
            <pc:docMk/>
            <pc:sldMk cId="1378196310" sldId="256"/>
            <ac:picMk id="17" creationId="{F3789BE8-AD35-4DB4-B7B2-6DF0317691F6}"/>
          </ac:picMkLst>
        </pc:picChg>
        <pc:picChg chg="del">
          <ac:chgData name="Stuart MacPherson" userId="dab5aaca-b916-4d38-b3fd-940fee72fba2" providerId="ADAL" clId="{EA0A2EC0-D408-42DE-88B8-F5A01CBB4AC9}" dt="2022-02-23T16:46:31.667" v="3788" actId="478"/>
          <ac:picMkLst>
            <pc:docMk/>
            <pc:sldMk cId="1378196310" sldId="256"/>
            <ac:picMk id="19" creationId="{D560A717-8DBF-4C4E-B6D4-61294B12892B}"/>
          </ac:picMkLst>
        </pc:picChg>
        <pc:picChg chg="add mod">
          <ac:chgData name="Stuart MacPherson" userId="dab5aaca-b916-4d38-b3fd-940fee72fba2" providerId="ADAL" clId="{EA0A2EC0-D408-42DE-88B8-F5A01CBB4AC9}" dt="2022-02-23T16:47:06.899" v="3800" actId="1037"/>
          <ac:picMkLst>
            <pc:docMk/>
            <pc:sldMk cId="1378196310" sldId="256"/>
            <ac:picMk id="6146" creationId="{D1404FE4-015F-4722-8A05-0940E7B04668}"/>
          </ac:picMkLst>
        </pc:picChg>
        <pc:picChg chg="add mod">
          <ac:chgData name="Stuart MacPherson" userId="dab5aaca-b916-4d38-b3fd-940fee72fba2" providerId="ADAL" clId="{EA0A2EC0-D408-42DE-88B8-F5A01CBB4AC9}" dt="2022-02-23T16:49:39.805" v="3824" actId="14100"/>
          <ac:picMkLst>
            <pc:docMk/>
            <pc:sldMk cId="1378196310" sldId="256"/>
            <ac:picMk id="6148" creationId="{00C1957C-EFCA-4DA1-A447-098AC5EF9DAA}"/>
          </ac:picMkLst>
        </pc:picChg>
      </pc:sldChg>
      <pc:sldChg chg="addSp delSp modSp mod modNotesTx">
        <pc:chgData name="Stuart MacPherson" userId="dab5aaca-b916-4d38-b3fd-940fee72fba2" providerId="ADAL" clId="{EA0A2EC0-D408-42DE-88B8-F5A01CBB4AC9}" dt="2022-06-06T13:18:28.572" v="4977" actId="115"/>
        <pc:sldMkLst>
          <pc:docMk/>
          <pc:sldMk cId="4196456325" sldId="257"/>
        </pc:sldMkLst>
        <pc:spChg chg="add del">
          <ac:chgData name="Stuart MacPherson" userId="dab5aaca-b916-4d38-b3fd-940fee72fba2" providerId="ADAL" clId="{EA0A2EC0-D408-42DE-88B8-F5A01CBB4AC9}" dt="2022-02-23T17:17:37.232" v="4150" actId="22"/>
          <ac:spMkLst>
            <pc:docMk/>
            <pc:sldMk cId="4196456325" sldId="257"/>
            <ac:spMk id="20" creationId="{62AD4966-6958-4DC3-8E98-88ECEF7B30B0}"/>
          </ac:spMkLst>
        </pc:spChg>
        <pc:picChg chg="del">
          <ac:chgData name="Stuart MacPherson" userId="dab5aaca-b916-4d38-b3fd-940fee72fba2" providerId="ADAL" clId="{EA0A2EC0-D408-42DE-88B8-F5A01CBB4AC9}" dt="2022-02-23T17:08:34.739" v="4128" actId="478"/>
          <ac:picMkLst>
            <pc:docMk/>
            <pc:sldMk cId="4196456325" sldId="257"/>
            <ac:picMk id="17" creationId="{DCD9426D-26B0-4763-8FF9-8741AB1AA668}"/>
          </ac:picMkLst>
        </pc:picChg>
        <pc:picChg chg="add mod">
          <ac:chgData name="Stuart MacPherson" userId="dab5aaca-b916-4d38-b3fd-940fee72fba2" providerId="ADAL" clId="{EA0A2EC0-D408-42DE-88B8-F5A01CBB4AC9}" dt="2022-06-06T13:18:08.457" v="4972" actId="732"/>
          <ac:picMkLst>
            <pc:docMk/>
            <pc:sldMk cId="4196456325" sldId="257"/>
            <ac:picMk id="1026" creationId="{CE071681-2608-DF18-7A46-C9DB5E2155B4}"/>
          </ac:picMkLst>
        </pc:picChg>
        <pc:picChg chg="del">
          <ac:chgData name="Stuart MacPherson" userId="dab5aaca-b916-4d38-b3fd-940fee72fba2" providerId="ADAL" clId="{EA0A2EC0-D408-42DE-88B8-F5A01CBB4AC9}" dt="2022-02-23T17:22:25.582" v="4177" actId="478"/>
          <ac:picMkLst>
            <pc:docMk/>
            <pc:sldMk cId="4196456325" sldId="257"/>
            <ac:picMk id="3074" creationId="{F3A4E743-D797-46DE-BE6A-80CD5530F967}"/>
          </ac:picMkLst>
        </pc:picChg>
        <pc:picChg chg="del">
          <ac:chgData name="Stuart MacPherson" userId="dab5aaca-b916-4d38-b3fd-940fee72fba2" providerId="ADAL" clId="{EA0A2EC0-D408-42DE-88B8-F5A01CBB4AC9}" dt="2022-06-06T13:17:42.154" v="4965" actId="478"/>
          <ac:picMkLst>
            <pc:docMk/>
            <pc:sldMk cId="4196456325" sldId="257"/>
            <ac:picMk id="3076" creationId="{0A5F782B-D2F9-45DC-A785-302835CDDB00}"/>
          </ac:picMkLst>
        </pc:picChg>
        <pc:picChg chg="del">
          <ac:chgData name="Stuart MacPherson" userId="dab5aaca-b916-4d38-b3fd-940fee72fba2" providerId="ADAL" clId="{EA0A2EC0-D408-42DE-88B8-F5A01CBB4AC9}" dt="2022-02-23T17:17:32.466" v="4148" actId="478"/>
          <ac:picMkLst>
            <pc:docMk/>
            <pc:sldMk cId="4196456325" sldId="257"/>
            <ac:picMk id="3078" creationId="{CF9409D9-9095-4C63-8711-DD18DF0A5B12}"/>
          </ac:picMkLst>
        </pc:picChg>
        <pc:picChg chg="add mod">
          <ac:chgData name="Stuart MacPherson" userId="dab5aaca-b916-4d38-b3fd-940fee72fba2" providerId="ADAL" clId="{EA0A2EC0-D408-42DE-88B8-F5A01CBB4AC9}" dt="2022-02-23T17:09:45.219" v="4145" actId="1036"/>
          <ac:picMkLst>
            <pc:docMk/>
            <pc:sldMk cId="4196456325" sldId="257"/>
            <ac:picMk id="7170" creationId="{55480013-3E43-4C92-A807-020AF3CF4B85}"/>
          </ac:picMkLst>
        </pc:picChg>
        <pc:picChg chg="add del mod">
          <ac:chgData name="Stuart MacPherson" userId="dab5aaca-b916-4d38-b3fd-940fee72fba2" providerId="ADAL" clId="{EA0A2EC0-D408-42DE-88B8-F5A01CBB4AC9}" dt="2022-02-23T17:18:13.292" v="4161" actId="478"/>
          <ac:picMkLst>
            <pc:docMk/>
            <pc:sldMk cId="4196456325" sldId="257"/>
            <ac:picMk id="7172" creationId="{43FBE5A2-CF4C-44AA-8839-A71DDA7C9970}"/>
          </ac:picMkLst>
        </pc:picChg>
        <pc:picChg chg="add mod">
          <ac:chgData name="Stuart MacPherson" userId="dab5aaca-b916-4d38-b3fd-940fee72fba2" providerId="ADAL" clId="{EA0A2EC0-D408-42DE-88B8-F5A01CBB4AC9}" dt="2022-02-23T17:20:34.786" v="4174" actId="1038"/>
          <ac:picMkLst>
            <pc:docMk/>
            <pc:sldMk cId="4196456325" sldId="257"/>
            <ac:picMk id="7174" creationId="{9DE27641-9111-45AB-9D16-4D4A28ED5AFD}"/>
          </ac:picMkLst>
        </pc:picChg>
        <pc:picChg chg="add mod">
          <ac:chgData name="Stuart MacPherson" userId="dab5aaca-b916-4d38-b3fd-940fee72fba2" providerId="ADAL" clId="{EA0A2EC0-D408-42DE-88B8-F5A01CBB4AC9}" dt="2022-02-23T17:23:33.976" v="4202" actId="14100"/>
          <ac:picMkLst>
            <pc:docMk/>
            <pc:sldMk cId="4196456325" sldId="257"/>
            <ac:picMk id="7176" creationId="{669D4077-B5D9-4BF5-8AD4-9F281FC14986}"/>
          </ac:picMkLst>
        </pc:picChg>
      </pc:sldChg>
      <pc:sldChg chg="addSp delSp modSp mod modNotesTx">
        <pc:chgData name="Stuart MacPherson" userId="dab5aaca-b916-4d38-b3fd-940fee72fba2" providerId="ADAL" clId="{EA0A2EC0-D408-42DE-88B8-F5A01CBB4AC9}" dt="2022-06-06T16:29:15.053" v="5286" actId="115"/>
        <pc:sldMkLst>
          <pc:docMk/>
          <pc:sldMk cId="574501905" sldId="258"/>
        </pc:sldMkLst>
        <pc:spChg chg="mod">
          <ac:chgData name="Stuart MacPherson" userId="dab5aaca-b916-4d38-b3fd-940fee72fba2" providerId="ADAL" clId="{EA0A2EC0-D408-42DE-88B8-F5A01CBB4AC9}" dt="2022-06-06T16:25:50.424" v="5251" actId="20577"/>
          <ac:spMkLst>
            <pc:docMk/>
            <pc:sldMk cId="574501905" sldId="258"/>
            <ac:spMk id="16" creationId="{EDA927F0-3DD5-4532-9EF7-D6F80BF3267B}"/>
          </ac:spMkLst>
        </pc:spChg>
        <pc:spChg chg="add del">
          <ac:chgData name="Stuart MacPherson" userId="dab5aaca-b916-4d38-b3fd-940fee72fba2" providerId="ADAL" clId="{EA0A2EC0-D408-42DE-88B8-F5A01CBB4AC9}" dt="2022-06-06T16:23:29.809" v="5221" actId="22"/>
          <ac:spMkLst>
            <pc:docMk/>
            <pc:sldMk cId="574501905" sldId="258"/>
            <ac:spMk id="24" creationId="{DC270F69-C64F-90B7-6E80-07D7A92935A1}"/>
          </ac:spMkLst>
        </pc:spChg>
        <pc:spChg chg="add del">
          <ac:chgData name="Stuart MacPherson" userId="dab5aaca-b916-4d38-b3fd-940fee72fba2" providerId="ADAL" clId="{EA0A2EC0-D408-42DE-88B8-F5A01CBB4AC9}" dt="2022-06-06T16:23:56.667" v="5233" actId="478"/>
          <ac:spMkLst>
            <pc:docMk/>
            <pc:sldMk cId="574501905" sldId="258"/>
            <ac:spMk id="26" creationId="{88CD0DF4-5235-CADB-8149-ACF8A4BEF0B2}"/>
          </ac:spMkLst>
        </pc:spChg>
        <pc:picChg chg="add mod">
          <ac:chgData name="Stuart MacPherson" userId="dab5aaca-b916-4d38-b3fd-940fee72fba2" providerId="ADAL" clId="{EA0A2EC0-D408-42DE-88B8-F5A01CBB4AC9}" dt="2022-06-06T16:25:57.037" v="5254" actId="1076"/>
          <ac:picMkLst>
            <pc:docMk/>
            <pc:sldMk cId="574501905" sldId="258"/>
            <ac:picMk id="28" creationId="{94F9EE45-C4F2-C98D-124E-9A3CB2FD092D}"/>
          </ac:picMkLst>
        </pc:picChg>
        <pc:picChg chg="del">
          <ac:chgData name="Stuart MacPherson" userId="dab5aaca-b916-4d38-b3fd-940fee72fba2" providerId="ADAL" clId="{EA0A2EC0-D408-42DE-88B8-F5A01CBB4AC9}" dt="2022-06-06T13:23:34.825" v="5001" actId="478"/>
          <ac:picMkLst>
            <pc:docMk/>
            <pc:sldMk cId="574501905" sldId="258"/>
            <ac:picMk id="1026" creationId="{1EB2CE96-932B-4307-83F7-6AE3611CFD22}"/>
          </ac:picMkLst>
        </pc:picChg>
        <pc:picChg chg="del">
          <ac:chgData name="Stuart MacPherson" userId="dab5aaca-b916-4d38-b3fd-940fee72fba2" providerId="ADAL" clId="{EA0A2EC0-D408-42DE-88B8-F5A01CBB4AC9}" dt="2022-06-06T16:25:52.374" v="5252" actId="478"/>
          <ac:picMkLst>
            <pc:docMk/>
            <pc:sldMk cId="574501905" sldId="258"/>
            <ac:picMk id="1028" creationId="{25AF647E-98DA-4124-842C-F4642BC491F5}"/>
          </ac:picMkLst>
        </pc:picChg>
        <pc:picChg chg="del">
          <ac:chgData name="Stuart MacPherson" userId="dab5aaca-b916-4d38-b3fd-940fee72fba2" providerId="ADAL" clId="{EA0A2EC0-D408-42DE-88B8-F5A01CBB4AC9}" dt="2022-06-06T16:23:26.622" v="5219" actId="478"/>
          <ac:picMkLst>
            <pc:docMk/>
            <pc:sldMk cId="574501905" sldId="258"/>
            <ac:picMk id="1030" creationId="{E77D0473-E040-4F6B-A7CE-8DF0E6585661}"/>
          </ac:picMkLst>
        </pc:picChg>
        <pc:picChg chg="add mod">
          <ac:chgData name="Stuart MacPherson" userId="dab5aaca-b916-4d38-b3fd-940fee72fba2" providerId="ADAL" clId="{EA0A2EC0-D408-42DE-88B8-F5A01CBB4AC9}" dt="2022-06-06T13:21:30.105" v="4998" actId="1035"/>
          <ac:picMkLst>
            <pc:docMk/>
            <pc:sldMk cId="574501905" sldId="258"/>
            <ac:picMk id="2050" creationId="{015CF7DB-6F8C-3916-3130-CFF4C6D40352}"/>
          </ac:picMkLst>
        </pc:picChg>
        <pc:picChg chg="add mod">
          <ac:chgData name="Stuart MacPherson" userId="dab5aaca-b916-4d38-b3fd-940fee72fba2" providerId="ADAL" clId="{EA0A2EC0-D408-42DE-88B8-F5A01CBB4AC9}" dt="2022-06-06T13:24:16.874" v="5014" actId="1036"/>
          <ac:picMkLst>
            <pc:docMk/>
            <pc:sldMk cId="574501905" sldId="258"/>
            <ac:picMk id="2052" creationId="{C8F6A50E-38EA-5C22-AB2E-882ED6E011D8}"/>
          </ac:picMkLst>
        </pc:picChg>
        <pc:picChg chg="add del mod">
          <ac:chgData name="Stuart MacPherson" userId="dab5aaca-b916-4d38-b3fd-940fee72fba2" providerId="ADAL" clId="{EA0A2EC0-D408-42DE-88B8-F5A01CBB4AC9}" dt="2022-06-06T16:25:46.550" v="5244" actId="21"/>
          <ac:picMkLst>
            <pc:docMk/>
            <pc:sldMk cId="574501905" sldId="258"/>
            <ac:picMk id="2054" creationId="{21DC0966-8DCC-385D-6D67-36F8179F4ABE}"/>
          </ac:picMkLst>
        </pc:picChg>
        <pc:picChg chg="add mod">
          <ac:chgData name="Stuart MacPherson" userId="dab5aaca-b916-4d38-b3fd-940fee72fba2" providerId="ADAL" clId="{EA0A2EC0-D408-42DE-88B8-F5A01CBB4AC9}" dt="2022-06-06T16:28:34.771" v="5279" actId="1036"/>
          <ac:picMkLst>
            <pc:docMk/>
            <pc:sldMk cId="574501905" sldId="258"/>
            <ac:picMk id="2056" creationId="{A81B754B-1F32-A317-DB30-CDC75D5B7A76}"/>
          </ac:picMkLst>
        </pc:picChg>
        <pc:picChg chg="del">
          <ac:chgData name="Stuart MacPherson" userId="dab5aaca-b916-4d38-b3fd-940fee72fba2" providerId="ADAL" clId="{EA0A2EC0-D408-42DE-88B8-F5A01CBB4AC9}" dt="2022-06-06T13:20:36.425" v="4978" actId="478"/>
          <ac:picMkLst>
            <pc:docMk/>
            <pc:sldMk cId="574501905" sldId="258"/>
            <ac:picMk id="4098" creationId="{21DE74E1-CC56-4B04-B624-723C2AA46CCA}"/>
          </ac:picMkLst>
        </pc:picChg>
      </pc:sldChg>
      <pc:sldChg chg="addSp delSp modSp mod modNotesTx">
        <pc:chgData name="Stuart MacPherson" userId="dab5aaca-b916-4d38-b3fd-940fee72fba2" providerId="ADAL" clId="{EA0A2EC0-D408-42DE-88B8-F5A01CBB4AC9}" dt="2022-06-06T16:06:26.902" v="5069" actId="115"/>
        <pc:sldMkLst>
          <pc:docMk/>
          <pc:sldMk cId="1668821054" sldId="259"/>
        </pc:sldMkLst>
        <pc:picChg chg="del">
          <ac:chgData name="Stuart MacPherson" userId="dab5aaca-b916-4d38-b3fd-940fee72fba2" providerId="ADAL" clId="{EA0A2EC0-D408-42DE-88B8-F5A01CBB4AC9}" dt="2022-06-06T15:37:58.801" v="5032" actId="478"/>
          <ac:picMkLst>
            <pc:docMk/>
            <pc:sldMk cId="1668821054" sldId="259"/>
            <ac:picMk id="4" creationId="{CBCBDD63-E09C-4E5E-B3C1-BF347A246DBF}"/>
          </ac:picMkLst>
        </pc:picChg>
        <pc:picChg chg="del">
          <ac:chgData name="Stuart MacPherson" userId="dab5aaca-b916-4d38-b3fd-940fee72fba2" providerId="ADAL" clId="{EA0A2EC0-D408-42DE-88B8-F5A01CBB4AC9}" dt="2022-06-06T16:05:28.580" v="5057" actId="478"/>
          <ac:picMkLst>
            <pc:docMk/>
            <pc:sldMk cId="1668821054" sldId="259"/>
            <ac:picMk id="2054" creationId="{1B23815F-8930-42F3-82FD-166E5180C841}"/>
          </ac:picMkLst>
        </pc:picChg>
        <pc:picChg chg="del">
          <ac:chgData name="Stuart MacPherson" userId="dab5aaca-b916-4d38-b3fd-940fee72fba2" providerId="ADAL" clId="{EA0A2EC0-D408-42DE-88B8-F5A01CBB4AC9}" dt="2022-06-06T15:40:10.953" v="5044" actId="478"/>
          <ac:picMkLst>
            <pc:docMk/>
            <pc:sldMk cId="1668821054" sldId="259"/>
            <ac:picMk id="2056" creationId="{6F3AE342-0DD1-4B71-81F5-C173CD38A1D6}"/>
          </ac:picMkLst>
        </pc:picChg>
        <pc:picChg chg="add mod">
          <ac:chgData name="Stuart MacPherson" userId="dab5aaca-b916-4d38-b3fd-940fee72fba2" providerId="ADAL" clId="{EA0A2EC0-D408-42DE-88B8-F5A01CBB4AC9}" dt="2022-06-06T15:38:09.417" v="5037" actId="1037"/>
          <ac:picMkLst>
            <pc:docMk/>
            <pc:sldMk cId="1668821054" sldId="259"/>
            <ac:picMk id="3074" creationId="{D5F17782-B2B5-9464-4395-D42150DE7115}"/>
          </ac:picMkLst>
        </pc:picChg>
        <pc:picChg chg="add mod">
          <ac:chgData name="Stuart MacPherson" userId="dab5aaca-b916-4d38-b3fd-940fee72fba2" providerId="ADAL" clId="{EA0A2EC0-D408-42DE-88B8-F5A01CBB4AC9}" dt="2022-06-06T15:40:35.189" v="5053" actId="1038"/>
          <ac:picMkLst>
            <pc:docMk/>
            <pc:sldMk cId="1668821054" sldId="259"/>
            <ac:picMk id="3076" creationId="{2EEDF951-9005-50B6-72C7-20788047D135}"/>
          </ac:picMkLst>
        </pc:picChg>
        <pc:picChg chg="add mod">
          <ac:chgData name="Stuart MacPherson" userId="dab5aaca-b916-4d38-b3fd-940fee72fba2" providerId="ADAL" clId="{EA0A2EC0-D408-42DE-88B8-F5A01CBB4AC9}" dt="2022-06-06T16:06:18.524" v="5068" actId="1038"/>
          <ac:picMkLst>
            <pc:docMk/>
            <pc:sldMk cId="1668821054" sldId="259"/>
            <ac:picMk id="3078" creationId="{81940A72-7591-B6A7-5476-7B1517AFD133}"/>
          </ac:picMkLst>
        </pc:picChg>
      </pc:sldChg>
      <pc:sldChg chg="modSp mod modNotesTx">
        <pc:chgData name="Stuart MacPherson" userId="dab5aaca-b916-4d38-b3fd-940fee72fba2" providerId="ADAL" clId="{EA0A2EC0-D408-42DE-88B8-F5A01CBB4AC9}" dt="2022-02-17T15:58:23.070" v="278" actId="20577"/>
        <pc:sldMkLst>
          <pc:docMk/>
          <pc:sldMk cId="2403432640" sldId="261"/>
        </pc:sldMkLst>
        <pc:spChg chg="mod">
          <ac:chgData name="Stuart MacPherson" userId="dab5aaca-b916-4d38-b3fd-940fee72fba2" providerId="ADAL" clId="{EA0A2EC0-D408-42DE-88B8-F5A01CBB4AC9}" dt="2022-02-17T15:57:37.380" v="250" actId="20577"/>
          <ac:spMkLst>
            <pc:docMk/>
            <pc:sldMk cId="2403432640" sldId="261"/>
            <ac:spMk id="2" creationId="{049291EB-3488-4062-AE27-FD2BCD6214A5}"/>
          </ac:spMkLst>
        </pc:spChg>
      </pc:sldChg>
      <pc:sldChg chg="addSp delSp modSp mod setBg modNotesTx">
        <pc:chgData name="Stuart MacPherson" userId="dab5aaca-b916-4d38-b3fd-940fee72fba2" providerId="ADAL" clId="{EA0A2EC0-D408-42DE-88B8-F5A01CBB4AC9}" dt="2022-02-23T16:51:20.195" v="4017" actId="113"/>
        <pc:sldMkLst>
          <pc:docMk/>
          <pc:sldMk cId="606423072" sldId="262"/>
        </pc:sldMkLst>
        <pc:spChg chg="add mod">
          <ac:chgData name="Stuart MacPherson" userId="dab5aaca-b916-4d38-b3fd-940fee72fba2" providerId="ADAL" clId="{EA0A2EC0-D408-42DE-88B8-F5A01CBB4AC9}" dt="2022-02-20T21:18:59.856" v="1262" actId="1076"/>
          <ac:spMkLst>
            <pc:docMk/>
            <pc:sldMk cId="606423072" sldId="262"/>
            <ac:spMk id="21" creationId="{DE52F57D-FB74-4FEC-B9C5-1D60EF204A90}"/>
          </ac:spMkLst>
        </pc:spChg>
        <pc:spChg chg="add mod">
          <ac:chgData name="Stuart MacPherson" userId="dab5aaca-b916-4d38-b3fd-940fee72fba2" providerId="ADAL" clId="{EA0A2EC0-D408-42DE-88B8-F5A01CBB4AC9}" dt="2022-02-20T21:43:50.021" v="1523" actId="1076"/>
          <ac:spMkLst>
            <pc:docMk/>
            <pc:sldMk cId="606423072" sldId="262"/>
            <ac:spMk id="24" creationId="{D5D4D275-89FE-4EFE-94B7-BAB373D885E6}"/>
          </ac:spMkLst>
        </pc:spChg>
        <pc:spChg chg="add mod">
          <ac:chgData name="Stuart MacPherson" userId="dab5aaca-b916-4d38-b3fd-940fee72fba2" providerId="ADAL" clId="{EA0A2EC0-D408-42DE-88B8-F5A01CBB4AC9}" dt="2022-02-22T10:00:24.626" v="1774" actId="1038"/>
          <ac:spMkLst>
            <pc:docMk/>
            <pc:sldMk cId="606423072" sldId="262"/>
            <ac:spMk id="34" creationId="{982CE553-49A9-492C-AC06-EEC30B87DAB0}"/>
          </ac:spMkLst>
        </pc:spChg>
        <pc:spChg chg="add del mod">
          <ac:chgData name="Stuart MacPherson" userId="dab5aaca-b916-4d38-b3fd-940fee72fba2" providerId="ADAL" clId="{EA0A2EC0-D408-42DE-88B8-F5A01CBB4AC9}" dt="2022-02-22T10:00:29.138" v="1781" actId="1037"/>
          <ac:spMkLst>
            <pc:docMk/>
            <pc:sldMk cId="606423072" sldId="262"/>
            <ac:spMk id="35" creationId="{DCDAF76F-9166-466C-9BA4-947807207CCD}"/>
          </ac:spMkLst>
        </pc:spChg>
        <pc:spChg chg="add del mod ord">
          <ac:chgData name="Stuart MacPherson" userId="dab5aaca-b916-4d38-b3fd-940fee72fba2" providerId="ADAL" clId="{EA0A2EC0-D408-42DE-88B8-F5A01CBB4AC9}" dt="2022-02-20T21:37:54.159" v="1405" actId="21"/>
          <ac:spMkLst>
            <pc:docMk/>
            <pc:sldMk cId="606423072" sldId="262"/>
            <ac:spMk id="36" creationId="{907F3D54-7E8E-43F5-8099-54611C3E6FD9}"/>
          </ac:spMkLst>
        </pc:spChg>
        <pc:spChg chg="add del mod">
          <ac:chgData name="Stuart MacPherson" userId="dab5aaca-b916-4d38-b3fd-940fee72fba2" providerId="ADAL" clId="{EA0A2EC0-D408-42DE-88B8-F5A01CBB4AC9}" dt="2022-02-22T10:16:50.322" v="1920" actId="478"/>
          <ac:spMkLst>
            <pc:docMk/>
            <pc:sldMk cId="606423072" sldId="262"/>
            <ac:spMk id="37" creationId="{0FC9F8B6-EBAB-4BBD-B61A-5250971326C7}"/>
          </ac:spMkLst>
        </pc:spChg>
        <pc:spChg chg="add mod">
          <ac:chgData name="Stuart MacPherson" userId="dab5aaca-b916-4d38-b3fd-940fee72fba2" providerId="ADAL" clId="{EA0A2EC0-D408-42DE-88B8-F5A01CBB4AC9}" dt="2022-02-20T21:47:54.441" v="1595" actId="1076"/>
          <ac:spMkLst>
            <pc:docMk/>
            <pc:sldMk cId="606423072" sldId="262"/>
            <ac:spMk id="41" creationId="{DE099497-2AD3-41B1-B9BC-2CEECCD928CF}"/>
          </ac:spMkLst>
        </pc:spChg>
        <pc:spChg chg="add mod">
          <ac:chgData name="Stuart MacPherson" userId="dab5aaca-b916-4d38-b3fd-940fee72fba2" providerId="ADAL" clId="{EA0A2EC0-D408-42DE-88B8-F5A01CBB4AC9}" dt="2022-02-22T10:02:39.367" v="1816" actId="20577"/>
          <ac:spMkLst>
            <pc:docMk/>
            <pc:sldMk cId="606423072" sldId="262"/>
            <ac:spMk id="42" creationId="{9BC612C5-E16F-41FD-B366-6A9CC8460EF4}"/>
          </ac:spMkLst>
        </pc:spChg>
        <pc:spChg chg="add del mod">
          <ac:chgData name="Stuart MacPherson" userId="dab5aaca-b916-4d38-b3fd-940fee72fba2" providerId="ADAL" clId="{EA0A2EC0-D408-42DE-88B8-F5A01CBB4AC9}" dt="2022-02-22T10:16:34.292" v="1918" actId="478"/>
          <ac:spMkLst>
            <pc:docMk/>
            <pc:sldMk cId="606423072" sldId="262"/>
            <ac:spMk id="43" creationId="{DA88A155-28E0-432A-8722-D0A77DE28610}"/>
          </ac:spMkLst>
        </pc:spChg>
        <pc:spChg chg="add mod ord">
          <ac:chgData name="Stuart MacPherson" userId="dab5aaca-b916-4d38-b3fd-940fee72fba2" providerId="ADAL" clId="{EA0A2EC0-D408-42DE-88B8-F5A01CBB4AC9}" dt="2022-02-20T21:39:03.406" v="1434" actId="207"/>
          <ac:spMkLst>
            <pc:docMk/>
            <pc:sldMk cId="606423072" sldId="262"/>
            <ac:spMk id="44" creationId="{EEBE2831-76B7-4B82-A13F-51155A7DB0F3}"/>
          </ac:spMkLst>
        </pc:spChg>
        <pc:spChg chg="add mod">
          <ac:chgData name="Stuart MacPherson" userId="dab5aaca-b916-4d38-b3fd-940fee72fba2" providerId="ADAL" clId="{EA0A2EC0-D408-42DE-88B8-F5A01CBB4AC9}" dt="2022-02-20T21:43:37.571" v="1520" actId="1076"/>
          <ac:spMkLst>
            <pc:docMk/>
            <pc:sldMk cId="606423072" sldId="262"/>
            <ac:spMk id="45" creationId="{7DF32F94-8BF4-41DA-8FA7-66513B4C3B78}"/>
          </ac:spMkLst>
        </pc:spChg>
        <pc:spChg chg="add del mod">
          <ac:chgData name="Stuart MacPherson" userId="dab5aaca-b916-4d38-b3fd-940fee72fba2" providerId="ADAL" clId="{EA0A2EC0-D408-42DE-88B8-F5A01CBB4AC9}" dt="2022-02-22T10:20:14.761" v="1960" actId="478"/>
          <ac:spMkLst>
            <pc:docMk/>
            <pc:sldMk cId="606423072" sldId="262"/>
            <ac:spMk id="46" creationId="{0796FF5C-294D-43C2-9DB2-768AE339DEE9}"/>
          </ac:spMkLst>
        </pc:spChg>
        <pc:spChg chg="add mod">
          <ac:chgData name="Stuart MacPherson" userId="dab5aaca-b916-4d38-b3fd-940fee72fba2" providerId="ADAL" clId="{EA0A2EC0-D408-42DE-88B8-F5A01CBB4AC9}" dt="2022-02-20T21:44:07.217" v="1525" actId="1076"/>
          <ac:spMkLst>
            <pc:docMk/>
            <pc:sldMk cId="606423072" sldId="262"/>
            <ac:spMk id="48" creationId="{29BF8618-5DA5-4D24-BBF8-9C21B2617E83}"/>
          </ac:spMkLst>
        </pc:spChg>
        <pc:spChg chg="add mod">
          <ac:chgData name="Stuart MacPherson" userId="dab5aaca-b916-4d38-b3fd-940fee72fba2" providerId="ADAL" clId="{EA0A2EC0-D408-42DE-88B8-F5A01CBB4AC9}" dt="2022-02-20T21:47:42.243" v="1594" actId="1076"/>
          <ac:spMkLst>
            <pc:docMk/>
            <pc:sldMk cId="606423072" sldId="262"/>
            <ac:spMk id="51" creationId="{23EBC33E-5F21-4AB2-8CDE-0E9665C976BB}"/>
          </ac:spMkLst>
        </pc:spChg>
        <pc:spChg chg="add mod">
          <ac:chgData name="Stuart MacPherson" userId="dab5aaca-b916-4d38-b3fd-940fee72fba2" providerId="ADAL" clId="{EA0A2EC0-D408-42DE-88B8-F5A01CBB4AC9}" dt="2022-02-20T21:48:31.984" v="1605" actId="1076"/>
          <ac:spMkLst>
            <pc:docMk/>
            <pc:sldMk cId="606423072" sldId="262"/>
            <ac:spMk id="52" creationId="{255A7D29-799A-40F1-99E7-6CD8CF3C2B6B}"/>
          </ac:spMkLst>
        </pc:spChg>
        <pc:spChg chg="add mod">
          <ac:chgData name="Stuart MacPherson" userId="dab5aaca-b916-4d38-b3fd-940fee72fba2" providerId="ADAL" clId="{EA0A2EC0-D408-42DE-88B8-F5A01CBB4AC9}" dt="2022-02-20T21:46:50.287" v="1574" actId="1076"/>
          <ac:spMkLst>
            <pc:docMk/>
            <pc:sldMk cId="606423072" sldId="262"/>
            <ac:spMk id="54" creationId="{52829502-889E-4F13-A960-100BE884841B}"/>
          </ac:spMkLst>
        </pc:spChg>
        <pc:spChg chg="add mod">
          <ac:chgData name="Stuart MacPherson" userId="dab5aaca-b916-4d38-b3fd-940fee72fba2" providerId="ADAL" clId="{EA0A2EC0-D408-42DE-88B8-F5A01CBB4AC9}" dt="2022-02-22T10:16:51.279" v="1921"/>
          <ac:spMkLst>
            <pc:docMk/>
            <pc:sldMk cId="606423072" sldId="262"/>
            <ac:spMk id="56" creationId="{F35B470A-1510-4374-B614-AEBDEA658787}"/>
          </ac:spMkLst>
        </pc:spChg>
        <pc:spChg chg="add mod">
          <ac:chgData name="Stuart MacPherson" userId="dab5aaca-b916-4d38-b3fd-940fee72fba2" providerId="ADAL" clId="{EA0A2EC0-D408-42DE-88B8-F5A01CBB4AC9}" dt="2022-02-22T10:20:15.577" v="1961"/>
          <ac:spMkLst>
            <pc:docMk/>
            <pc:sldMk cId="606423072" sldId="262"/>
            <ac:spMk id="57" creationId="{4A40E2D0-9561-49DB-B7E7-CB7FEC225C4B}"/>
          </ac:spMkLst>
        </pc:spChg>
        <pc:grpChg chg="del">
          <ac:chgData name="Stuart MacPherson" userId="dab5aaca-b916-4d38-b3fd-940fee72fba2" providerId="ADAL" clId="{EA0A2EC0-D408-42DE-88B8-F5A01CBB4AC9}" dt="2022-02-20T21:02:12.989" v="839" actId="478"/>
          <ac:grpSpMkLst>
            <pc:docMk/>
            <pc:sldMk cId="606423072" sldId="262"/>
            <ac:grpSpMk id="3" creationId="{18169312-5D2D-4CAD-881D-C8AE241C5163}"/>
          </ac:grpSpMkLst>
        </pc:grpChg>
        <pc:picChg chg="add mod">
          <ac:chgData name="Stuart MacPherson" userId="dab5aaca-b916-4d38-b3fd-940fee72fba2" providerId="ADAL" clId="{EA0A2EC0-D408-42DE-88B8-F5A01CBB4AC9}" dt="2022-02-22T10:02:26.999" v="1804" actId="1076"/>
          <ac:picMkLst>
            <pc:docMk/>
            <pc:sldMk cId="606423072" sldId="262"/>
            <ac:picMk id="2" creationId="{AE013847-33A5-4A95-A49E-10D5944C44D4}"/>
          </ac:picMkLst>
        </pc:picChg>
        <pc:picChg chg="add mod">
          <ac:chgData name="Stuart MacPherson" userId="dab5aaca-b916-4d38-b3fd-940fee72fba2" providerId="ADAL" clId="{EA0A2EC0-D408-42DE-88B8-F5A01CBB4AC9}" dt="2022-02-20T21:18:59.856" v="1262" actId="1076"/>
          <ac:picMkLst>
            <pc:docMk/>
            <pc:sldMk cId="606423072" sldId="262"/>
            <ac:picMk id="29" creationId="{A76DBDE6-1099-4E60-AFFA-1662450E1731}"/>
          </ac:picMkLst>
        </pc:picChg>
        <pc:picChg chg="add mod">
          <ac:chgData name="Stuart MacPherson" userId="dab5aaca-b916-4d38-b3fd-940fee72fba2" providerId="ADAL" clId="{EA0A2EC0-D408-42DE-88B8-F5A01CBB4AC9}" dt="2022-02-20T21:18:59.856" v="1262" actId="1076"/>
          <ac:picMkLst>
            <pc:docMk/>
            <pc:sldMk cId="606423072" sldId="262"/>
            <ac:picMk id="30" creationId="{A5AE7643-F789-4DF9-84B6-1E23D25BCE98}"/>
          </ac:picMkLst>
        </pc:picChg>
        <pc:picChg chg="add mod">
          <ac:chgData name="Stuart MacPherson" userId="dab5aaca-b916-4d38-b3fd-940fee72fba2" providerId="ADAL" clId="{EA0A2EC0-D408-42DE-88B8-F5A01CBB4AC9}" dt="2022-02-20T21:18:59.856" v="1262" actId="1076"/>
          <ac:picMkLst>
            <pc:docMk/>
            <pc:sldMk cId="606423072" sldId="262"/>
            <ac:picMk id="31" creationId="{40626781-9908-4E85-895F-91B0E7830188}"/>
          </ac:picMkLst>
        </pc:picChg>
        <pc:picChg chg="add mod">
          <ac:chgData name="Stuart MacPherson" userId="dab5aaca-b916-4d38-b3fd-940fee72fba2" providerId="ADAL" clId="{EA0A2EC0-D408-42DE-88B8-F5A01CBB4AC9}" dt="2022-02-20T21:18:59.856" v="1262" actId="1076"/>
          <ac:picMkLst>
            <pc:docMk/>
            <pc:sldMk cId="606423072" sldId="262"/>
            <ac:picMk id="32" creationId="{B198E52E-0656-4602-94D8-CFD9A00C3912}"/>
          </ac:picMkLst>
        </pc:picChg>
        <pc:picChg chg="add mod">
          <ac:chgData name="Stuart MacPherson" userId="dab5aaca-b916-4d38-b3fd-940fee72fba2" providerId="ADAL" clId="{EA0A2EC0-D408-42DE-88B8-F5A01CBB4AC9}" dt="2022-02-22T09:59:52.296" v="1746" actId="171"/>
          <ac:picMkLst>
            <pc:docMk/>
            <pc:sldMk cId="606423072" sldId="262"/>
            <ac:picMk id="38" creationId="{5FBED6E0-C0AE-46CB-BD10-8DF4528B2A74}"/>
          </ac:picMkLst>
        </pc:picChg>
        <pc:picChg chg="add mod">
          <ac:chgData name="Stuart MacPherson" userId="dab5aaca-b916-4d38-b3fd-940fee72fba2" providerId="ADAL" clId="{EA0A2EC0-D408-42DE-88B8-F5A01CBB4AC9}" dt="2022-02-22T10:00:07.199" v="1748" actId="1076"/>
          <ac:picMkLst>
            <pc:docMk/>
            <pc:sldMk cId="606423072" sldId="262"/>
            <ac:picMk id="39" creationId="{5304CD5C-6315-49DF-9A3A-643936ED0FB5}"/>
          </ac:picMkLst>
        </pc:picChg>
        <pc:picChg chg="add mod">
          <ac:chgData name="Stuart MacPherson" userId="dab5aaca-b916-4d38-b3fd-940fee72fba2" providerId="ADAL" clId="{EA0A2EC0-D408-42DE-88B8-F5A01CBB4AC9}" dt="2022-02-22T10:02:26.999" v="1804" actId="1076"/>
          <ac:picMkLst>
            <pc:docMk/>
            <pc:sldMk cId="606423072" sldId="262"/>
            <ac:picMk id="40" creationId="{49D57991-B28F-4951-979A-3A0AD297F453}"/>
          </ac:picMkLst>
        </pc:picChg>
        <pc:picChg chg="add mod">
          <ac:chgData name="Stuart MacPherson" userId="dab5aaca-b916-4d38-b3fd-940fee72fba2" providerId="ADAL" clId="{EA0A2EC0-D408-42DE-88B8-F5A01CBB4AC9}" dt="2022-02-20T21:44:07.217" v="1525" actId="1076"/>
          <ac:picMkLst>
            <pc:docMk/>
            <pc:sldMk cId="606423072" sldId="262"/>
            <ac:picMk id="47" creationId="{6EED6637-B69F-4A43-B779-F3146D9F1CDF}"/>
          </ac:picMkLst>
        </pc:picChg>
        <pc:picChg chg="add del mod">
          <ac:chgData name="Stuart MacPherson" userId="dab5aaca-b916-4d38-b3fd-940fee72fba2" providerId="ADAL" clId="{EA0A2EC0-D408-42DE-88B8-F5A01CBB4AC9}" dt="2022-02-22T10:20:12.484" v="1959" actId="478"/>
          <ac:picMkLst>
            <pc:docMk/>
            <pc:sldMk cId="606423072" sldId="262"/>
            <ac:picMk id="49" creationId="{15C141EB-F571-478E-9F0F-59A1C1DEEB6C}"/>
          </ac:picMkLst>
        </pc:picChg>
        <pc:picChg chg="add mod">
          <ac:chgData name="Stuart MacPherson" userId="dab5aaca-b916-4d38-b3fd-940fee72fba2" providerId="ADAL" clId="{EA0A2EC0-D408-42DE-88B8-F5A01CBB4AC9}" dt="2022-02-20T21:43:17.939" v="1510" actId="1076"/>
          <ac:picMkLst>
            <pc:docMk/>
            <pc:sldMk cId="606423072" sldId="262"/>
            <ac:picMk id="50" creationId="{530E7120-CF72-4E61-B49D-C52203F19995}"/>
          </ac:picMkLst>
        </pc:picChg>
        <pc:picChg chg="add mod">
          <ac:chgData name="Stuart MacPherson" userId="dab5aaca-b916-4d38-b3fd-940fee72fba2" providerId="ADAL" clId="{EA0A2EC0-D408-42DE-88B8-F5A01CBB4AC9}" dt="2022-02-22T10:16:51.279" v="1921"/>
          <ac:picMkLst>
            <pc:docMk/>
            <pc:sldMk cId="606423072" sldId="262"/>
            <ac:picMk id="53" creationId="{3457C9B6-0FFE-47D5-8530-F3BCB846CED7}"/>
          </ac:picMkLst>
        </pc:picChg>
        <pc:picChg chg="add mod">
          <ac:chgData name="Stuart MacPherson" userId="dab5aaca-b916-4d38-b3fd-940fee72fba2" providerId="ADAL" clId="{EA0A2EC0-D408-42DE-88B8-F5A01CBB4AC9}" dt="2022-02-20T21:47:33.246" v="1591" actId="171"/>
          <ac:picMkLst>
            <pc:docMk/>
            <pc:sldMk cId="606423072" sldId="262"/>
            <ac:picMk id="55" creationId="{F6F9C14E-F5E2-4E2C-8861-7B94E81479B2}"/>
          </ac:picMkLst>
        </pc:picChg>
        <pc:picChg chg="add mod">
          <ac:chgData name="Stuart MacPherson" userId="dab5aaca-b916-4d38-b3fd-940fee72fba2" providerId="ADAL" clId="{EA0A2EC0-D408-42DE-88B8-F5A01CBB4AC9}" dt="2022-02-22T10:20:15.577" v="1961"/>
          <ac:picMkLst>
            <pc:docMk/>
            <pc:sldMk cId="606423072" sldId="262"/>
            <ac:picMk id="58" creationId="{858625D3-EC41-4120-B278-7FAF7884F2B1}"/>
          </ac:picMkLst>
        </pc:picChg>
        <pc:picChg chg="add del mod">
          <ac:chgData name="Stuart MacPherson" userId="dab5aaca-b916-4d38-b3fd-940fee72fba2" providerId="ADAL" clId="{EA0A2EC0-D408-42DE-88B8-F5A01CBB4AC9}" dt="2022-02-20T21:05:05.900" v="842" actId="478"/>
          <ac:picMkLst>
            <pc:docMk/>
            <pc:sldMk cId="606423072" sldId="262"/>
            <ac:picMk id="1026" creationId="{1C596957-EB47-40BB-84EE-CB5C88D406F5}"/>
          </ac:picMkLst>
        </pc:picChg>
        <pc:picChg chg="add mod">
          <ac:chgData name="Stuart MacPherson" userId="dab5aaca-b916-4d38-b3fd-940fee72fba2" providerId="ADAL" clId="{EA0A2EC0-D408-42DE-88B8-F5A01CBB4AC9}" dt="2022-02-22T10:02:26.999" v="1804" actId="1076"/>
          <ac:picMkLst>
            <pc:docMk/>
            <pc:sldMk cId="606423072" sldId="262"/>
            <ac:picMk id="1026" creationId="{EC98183D-C894-4004-A000-BA7E0A8E4E97}"/>
          </ac:picMkLst>
        </pc:picChg>
        <pc:picChg chg="add mod">
          <ac:chgData name="Stuart MacPherson" userId="dab5aaca-b916-4d38-b3fd-940fee72fba2" providerId="ADAL" clId="{EA0A2EC0-D408-42DE-88B8-F5A01CBB4AC9}" dt="2022-02-22T09:59:46.552" v="1743" actId="1076"/>
          <ac:picMkLst>
            <pc:docMk/>
            <pc:sldMk cId="606423072" sldId="262"/>
            <ac:picMk id="1028" creationId="{830F33AF-5BFC-40FD-A897-4F988B9DF671}"/>
          </ac:picMkLst>
        </pc:picChg>
        <pc:picChg chg="add del mod">
          <ac:chgData name="Stuart MacPherson" userId="dab5aaca-b916-4d38-b3fd-940fee72fba2" providerId="ADAL" clId="{EA0A2EC0-D408-42DE-88B8-F5A01CBB4AC9}" dt="2022-02-20T21:07:40.718" v="901" actId="478"/>
          <ac:picMkLst>
            <pc:docMk/>
            <pc:sldMk cId="606423072" sldId="262"/>
            <ac:picMk id="1028" creationId="{DECBA743-13B5-43C6-90F7-B4A95C2EB748}"/>
          </ac:picMkLst>
        </pc:picChg>
        <pc:picChg chg="add mod">
          <ac:chgData name="Stuart MacPherson" userId="dab5aaca-b916-4d38-b3fd-940fee72fba2" providerId="ADAL" clId="{EA0A2EC0-D408-42DE-88B8-F5A01CBB4AC9}" dt="2022-02-22T10:00:24.626" v="1774" actId="1038"/>
          <ac:picMkLst>
            <pc:docMk/>
            <pc:sldMk cId="606423072" sldId="262"/>
            <ac:picMk id="1030" creationId="{9B849006-779C-46F6-B075-DB5F4FA28C45}"/>
          </ac:picMkLst>
        </pc:picChg>
        <pc:picChg chg="add del mod">
          <ac:chgData name="Stuart MacPherson" userId="dab5aaca-b916-4d38-b3fd-940fee72fba2" providerId="ADAL" clId="{EA0A2EC0-D408-42DE-88B8-F5A01CBB4AC9}" dt="2022-02-22T10:16:50.322" v="1920" actId="478"/>
          <ac:picMkLst>
            <pc:docMk/>
            <pc:sldMk cId="606423072" sldId="262"/>
            <ac:picMk id="1032" creationId="{276E886A-AB7A-4AF2-9B6C-B8F839D8B192}"/>
          </ac:picMkLst>
        </pc:picChg>
        <pc:picChg chg="add mod">
          <ac:chgData name="Stuart MacPherson" userId="dab5aaca-b916-4d38-b3fd-940fee72fba2" providerId="ADAL" clId="{EA0A2EC0-D408-42DE-88B8-F5A01CBB4AC9}" dt="2022-02-22T10:00:29.138" v="1781" actId="1037"/>
          <ac:picMkLst>
            <pc:docMk/>
            <pc:sldMk cId="606423072" sldId="262"/>
            <ac:picMk id="1034" creationId="{EB0A6A62-C8FE-4810-B73D-4B851F9CBD97}"/>
          </ac:picMkLst>
        </pc:picChg>
        <pc:picChg chg="add mod">
          <ac:chgData name="Stuart MacPherson" userId="dab5aaca-b916-4d38-b3fd-940fee72fba2" providerId="ADAL" clId="{EA0A2EC0-D408-42DE-88B8-F5A01CBB4AC9}" dt="2022-02-20T21:18:59.856" v="1262" actId="1076"/>
          <ac:picMkLst>
            <pc:docMk/>
            <pc:sldMk cId="606423072" sldId="262"/>
            <ac:picMk id="1036" creationId="{17849109-C252-419A-8DC6-9CC9E5D08CB8}"/>
          </ac:picMkLst>
        </pc:picChg>
        <pc:picChg chg="add del mod">
          <ac:chgData name="Stuart MacPherson" userId="dab5aaca-b916-4d38-b3fd-940fee72fba2" providerId="ADAL" clId="{EA0A2EC0-D408-42DE-88B8-F5A01CBB4AC9}" dt="2022-02-20T21:21:21.900" v="1276" actId="478"/>
          <ac:picMkLst>
            <pc:docMk/>
            <pc:sldMk cId="606423072" sldId="262"/>
            <ac:picMk id="1038" creationId="{191A487B-C2BA-40CD-9F8D-19A3A2107F9F}"/>
          </ac:picMkLst>
        </pc:picChg>
        <pc:picChg chg="add del mod">
          <ac:chgData name="Stuart MacPherson" userId="dab5aaca-b916-4d38-b3fd-940fee72fba2" providerId="ADAL" clId="{EA0A2EC0-D408-42DE-88B8-F5A01CBB4AC9}" dt="2022-02-20T21:21:45.014" v="1280" actId="478"/>
          <ac:picMkLst>
            <pc:docMk/>
            <pc:sldMk cId="606423072" sldId="262"/>
            <ac:picMk id="1040" creationId="{75715EA2-6458-4343-AB13-C2843C803EF2}"/>
          </ac:picMkLst>
        </pc:picChg>
        <pc:picChg chg="add mod">
          <ac:chgData name="Stuart MacPherson" userId="dab5aaca-b916-4d38-b3fd-940fee72fba2" providerId="ADAL" clId="{EA0A2EC0-D408-42DE-88B8-F5A01CBB4AC9}" dt="2022-02-20T21:47:54.441" v="1595" actId="1076"/>
          <ac:picMkLst>
            <pc:docMk/>
            <pc:sldMk cId="606423072" sldId="262"/>
            <ac:picMk id="1042" creationId="{62AB010C-E9FA-4354-8331-CBC0AB29E7F2}"/>
          </ac:picMkLst>
        </pc:picChg>
        <pc:picChg chg="add del mod">
          <ac:chgData name="Stuart MacPherson" userId="dab5aaca-b916-4d38-b3fd-940fee72fba2" providerId="ADAL" clId="{EA0A2EC0-D408-42DE-88B8-F5A01CBB4AC9}" dt="2022-02-22T10:16:34.292" v="1918" actId="478"/>
          <ac:picMkLst>
            <pc:docMk/>
            <pc:sldMk cId="606423072" sldId="262"/>
            <ac:picMk id="1044" creationId="{D8277B64-2FB1-45FB-978C-4FA5C417B768}"/>
          </ac:picMkLst>
        </pc:picChg>
        <pc:picChg chg="add mod">
          <ac:chgData name="Stuart MacPherson" userId="dab5aaca-b916-4d38-b3fd-940fee72fba2" providerId="ADAL" clId="{EA0A2EC0-D408-42DE-88B8-F5A01CBB4AC9}" dt="2022-02-20T21:44:07.217" v="1525" actId="1076"/>
          <ac:picMkLst>
            <pc:docMk/>
            <pc:sldMk cId="606423072" sldId="262"/>
            <ac:picMk id="1046" creationId="{0F217F19-A558-4922-891D-7D91999657BF}"/>
          </ac:picMkLst>
        </pc:picChg>
        <pc:picChg chg="add mod">
          <ac:chgData name="Stuart MacPherson" userId="dab5aaca-b916-4d38-b3fd-940fee72fba2" providerId="ADAL" clId="{EA0A2EC0-D408-42DE-88B8-F5A01CBB4AC9}" dt="2022-02-20T21:47:38.703" v="1593" actId="1076"/>
          <ac:picMkLst>
            <pc:docMk/>
            <pc:sldMk cId="606423072" sldId="262"/>
            <ac:picMk id="1048" creationId="{55BA1DF5-C86F-451F-A06B-D78AC3B7754E}"/>
          </ac:picMkLst>
        </pc:picChg>
        <pc:picChg chg="add mod">
          <ac:chgData name="Stuart MacPherson" userId="dab5aaca-b916-4d38-b3fd-940fee72fba2" providerId="ADAL" clId="{EA0A2EC0-D408-42DE-88B8-F5A01CBB4AC9}" dt="2022-02-20T21:45:22.858" v="1558" actId="1076"/>
          <ac:picMkLst>
            <pc:docMk/>
            <pc:sldMk cId="606423072" sldId="262"/>
            <ac:picMk id="1050" creationId="{1DFC7784-2754-48FC-846D-0F7C34545E37}"/>
          </ac:picMkLst>
        </pc:picChg>
      </pc:sldChg>
      <pc:sldChg chg="modNotesTx">
        <pc:chgData name="Stuart MacPherson" userId="dab5aaca-b916-4d38-b3fd-940fee72fba2" providerId="ADAL" clId="{EA0A2EC0-D408-42DE-88B8-F5A01CBB4AC9}" dt="2022-02-17T16:12:50.151" v="523"/>
        <pc:sldMkLst>
          <pc:docMk/>
          <pc:sldMk cId="1298098600" sldId="263"/>
        </pc:sldMkLst>
      </pc:sldChg>
      <pc:sldChg chg="addSp delSp modSp mod setBg modNotesTx">
        <pc:chgData name="Stuart MacPherson" userId="dab5aaca-b916-4d38-b3fd-940fee72fba2" providerId="ADAL" clId="{EA0A2EC0-D408-42DE-88B8-F5A01CBB4AC9}" dt="2022-02-23T16:52:52.970" v="4093" actId="20577"/>
        <pc:sldMkLst>
          <pc:docMk/>
          <pc:sldMk cId="685080362" sldId="264"/>
        </pc:sldMkLst>
        <pc:spChg chg="mod">
          <ac:chgData name="Stuart MacPherson" userId="dab5aaca-b916-4d38-b3fd-940fee72fba2" providerId="ADAL" clId="{EA0A2EC0-D408-42DE-88B8-F5A01CBB4AC9}" dt="2022-02-17T16:17:53.732" v="635" actId="1076"/>
          <ac:spMkLst>
            <pc:docMk/>
            <pc:sldMk cId="685080362" sldId="264"/>
            <ac:spMk id="2" creationId="{318453BD-9FAB-4224-BF5D-1B925F8C8BBE}"/>
          </ac:spMkLst>
        </pc:spChg>
        <pc:picChg chg="add mod ord">
          <ac:chgData name="Stuart MacPherson" userId="dab5aaca-b916-4d38-b3fd-940fee72fba2" providerId="ADAL" clId="{EA0A2EC0-D408-42DE-88B8-F5A01CBB4AC9}" dt="2022-02-17T16:18:33.220" v="655" actId="29295"/>
          <ac:picMkLst>
            <pc:docMk/>
            <pc:sldMk cId="685080362" sldId="264"/>
            <ac:picMk id="3" creationId="{02059FAA-43A3-4AEE-A9A6-F49501BA3286}"/>
          </ac:picMkLst>
        </pc:picChg>
        <pc:picChg chg="add del mod">
          <ac:chgData name="Stuart MacPherson" userId="dab5aaca-b916-4d38-b3fd-940fee72fba2" providerId="ADAL" clId="{EA0A2EC0-D408-42DE-88B8-F5A01CBB4AC9}" dt="2022-02-17T16:16:23.059" v="562" actId="478"/>
          <ac:picMkLst>
            <pc:docMk/>
            <pc:sldMk cId="685080362" sldId="264"/>
            <ac:picMk id="3074" creationId="{08C250FF-0151-4B9C-9D51-8D7C6C3ACFAA}"/>
          </ac:picMkLst>
        </pc:picChg>
      </pc:sldChg>
      <pc:sldChg chg="del">
        <pc:chgData name="Stuart MacPherson" userId="dab5aaca-b916-4d38-b3fd-940fee72fba2" providerId="ADAL" clId="{EA0A2EC0-D408-42DE-88B8-F5A01CBB4AC9}" dt="2022-02-17T16:23:35.724" v="828" actId="47"/>
        <pc:sldMkLst>
          <pc:docMk/>
          <pc:sldMk cId="737396026" sldId="265"/>
        </pc:sldMkLst>
      </pc:sldChg>
      <pc:sldChg chg="del">
        <pc:chgData name="Stuart MacPherson" userId="dab5aaca-b916-4d38-b3fd-940fee72fba2" providerId="ADAL" clId="{EA0A2EC0-D408-42DE-88B8-F5A01CBB4AC9}" dt="2022-02-16T23:29:56.375" v="3" actId="47"/>
        <pc:sldMkLst>
          <pc:docMk/>
          <pc:sldMk cId="937098955" sldId="266"/>
        </pc:sldMkLst>
      </pc:sldChg>
      <pc:sldChg chg="del">
        <pc:chgData name="Stuart MacPherson" userId="dab5aaca-b916-4d38-b3fd-940fee72fba2" providerId="ADAL" clId="{EA0A2EC0-D408-42DE-88B8-F5A01CBB4AC9}" dt="2022-02-16T23:29:59.717" v="8" actId="47"/>
        <pc:sldMkLst>
          <pc:docMk/>
          <pc:sldMk cId="2194607952" sldId="267"/>
        </pc:sldMkLst>
      </pc:sldChg>
      <pc:sldChg chg="del">
        <pc:chgData name="Stuart MacPherson" userId="dab5aaca-b916-4d38-b3fd-940fee72fba2" providerId="ADAL" clId="{EA0A2EC0-D408-42DE-88B8-F5A01CBB4AC9}" dt="2022-02-16T23:29:56.660" v="4" actId="47"/>
        <pc:sldMkLst>
          <pc:docMk/>
          <pc:sldMk cId="2265579398" sldId="268"/>
        </pc:sldMkLst>
      </pc:sldChg>
      <pc:sldChg chg="del">
        <pc:chgData name="Stuart MacPherson" userId="dab5aaca-b916-4d38-b3fd-940fee72fba2" providerId="ADAL" clId="{EA0A2EC0-D408-42DE-88B8-F5A01CBB4AC9}" dt="2022-02-16T23:29:56.057" v="2" actId="47"/>
        <pc:sldMkLst>
          <pc:docMk/>
          <pc:sldMk cId="3595082315" sldId="269"/>
        </pc:sldMkLst>
      </pc:sldChg>
      <pc:sldChg chg="del">
        <pc:chgData name="Stuart MacPherson" userId="dab5aaca-b916-4d38-b3fd-940fee72fba2" providerId="ADAL" clId="{EA0A2EC0-D408-42DE-88B8-F5A01CBB4AC9}" dt="2022-02-16T23:29:57.031" v="5" actId="47"/>
        <pc:sldMkLst>
          <pc:docMk/>
          <pc:sldMk cId="466756076" sldId="270"/>
        </pc:sldMkLst>
      </pc:sldChg>
      <pc:sldChg chg="del">
        <pc:chgData name="Stuart MacPherson" userId="dab5aaca-b916-4d38-b3fd-940fee72fba2" providerId="ADAL" clId="{EA0A2EC0-D408-42DE-88B8-F5A01CBB4AC9}" dt="2022-02-16T23:29:57.447" v="6" actId="47"/>
        <pc:sldMkLst>
          <pc:docMk/>
          <pc:sldMk cId="1959920573" sldId="271"/>
        </pc:sldMkLst>
      </pc:sldChg>
      <pc:sldChg chg="addSp modSp mod modNotesTx">
        <pc:chgData name="Stuart MacPherson" userId="dab5aaca-b916-4d38-b3fd-940fee72fba2" providerId="ADAL" clId="{EA0A2EC0-D408-42DE-88B8-F5A01CBB4AC9}" dt="2022-02-23T16:51:46.113" v="4083" actId="20577"/>
        <pc:sldMkLst>
          <pc:docMk/>
          <pc:sldMk cId="19063232" sldId="272"/>
        </pc:sldMkLst>
        <pc:spChg chg="mod">
          <ac:chgData name="Stuart MacPherson" userId="dab5aaca-b916-4d38-b3fd-940fee72fba2" providerId="ADAL" clId="{EA0A2EC0-D408-42DE-88B8-F5A01CBB4AC9}" dt="2022-02-17T16:03:29.286" v="358" actId="20577"/>
          <ac:spMkLst>
            <pc:docMk/>
            <pc:sldMk cId="19063232" sldId="272"/>
            <ac:spMk id="5" creationId="{6B968FF0-157D-4ADB-B52E-95A15F0B5ADE}"/>
          </ac:spMkLst>
        </pc:spChg>
        <pc:picChg chg="mod">
          <ac:chgData name="Stuart MacPherson" userId="dab5aaca-b916-4d38-b3fd-940fee72fba2" providerId="ADAL" clId="{EA0A2EC0-D408-42DE-88B8-F5A01CBB4AC9}" dt="2022-02-17T16:04:08.134" v="363" actId="1076"/>
          <ac:picMkLst>
            <pc:docMk/>
            <pc:sldMk cId="19063232" sldId="272"/>
            <ac:picMk id="3" creationId="{8804258E-041B-4518-A4D6-177B055B74FB}"/>
          </ac:picMkLst>
        </pc:picChg>
        <pc:picChg chg="add mod">
          <ac:chgData name="Stuart MacPherson" userId="dab5aaca-b916-4d38-b3fd-940fee72fba2" providerId="ADAL" clId="{EA0A2EC0-D408-42DE-88B8-F5A01CBB4AC9}" dt="2022-02-17T16:03:19.829" v="357" actId="14100"/>
          <ac:picMkLst>
            <pc:docMk/>
            <pc:sldMk cId="19063232" sldId="272"/>
            <ac:picMk id="2050" creationId="{724563CD-5D2D-4114-B4F6-D6090AC6D9A2}"/>
          </ac:picMkLst>
        </pc:picChg>
      </pc:sldChg>
      <pc:sldChg chg="addSp modSp mod modNotesTx">
        <pc:chgData name="Stuart MacPherson" userId="dab5aaca-b916-4d38-b3fd-940fee72fba2" providerId="ADAL" clId="{EA0A2EC0-D408-42DE-88B8-F5A01CBB4AC9}" dt="2022-02-23T16:51:40.622" v="4080"/>
        <pc:sldMkLst>
          <pc:docMk/>
          <pc:sldMk cId="560177714" sldId="273"/>
        </pc:sldMkLst>
        <pc:spChg chg="mod">
          <ac:chgData name="Stuart MacPherson" userId="dab5aaca-b916-4d38-b3fd-940fee72fba2" providerId="ADAL" clId="{EA0A2EC0-D408-42DE-88B8-F5A01CBB4AC9}" dt="2022-02-17T16:04:19.416" v="365" actId="1076"/>
          <ac:spMkLst>
            <pc:docMk/>
            <pc:sldMk cId="560177714" sldId="273"/>
            <ac:spMk id="3" creationId="{F9144F94-8A1B-41F8-B105-7F677490E757}"/>
          </ac:spMkLst>
        </pc:spChg>
        <pc:picChg chg="add mod">
          <ac:chgData name="Stuart MacPherson" userId="dab5aaca-b916-4d38-b3fd-940fee72fba2" providerId="ADAL" clId="{EA0A2EC0-D408-42DE-88B8-F5A01CBB4AC9}" dt="2022-02-17T16:04:12.483" v="364"/>
          <ac:picMkLst>
            <pc:docMk/>
            <pc:sldMk cId="560177714" sldId="273"/>
            <ac:picMk id="4" creationId="{BA1737A4-4491-49AA-B18A-CB7AC713FE9F}"/>
          </ac:picMkLst>
        </pc:picChg>
        <pc:picChg chg="add mod">
          <ac:chgData name="Stuart MacPherson" userId="dab5aaca-b916-4d38-b3fd-940fee72fba2" providerId="ADAL" clId="{EA0A2EC0-D408-42DE-88B8-F5A01CBB4AC9}" dt="2022-02-17T16:03:56.899" v="361" actId="14100"/>
          <ac:picMkLst>
            <pc:docMk/>
            <pc:sldMk cId="560177714" sldId="273"/>
            <ac:picMk id="1026" creationId="{82293884-E097-43F7-B581-C421897D2279}"/>
          </ac:picMkLst>
        </pc:picChg>
      </pc:sldChg>
      <pc:sldChg chg="del">
        <pc:chgData name="Stuart MacPherson" userId="dab5aaca-b916-4d38-b3fd-940fee72fba2" providerId="ADAL" clId="{EA0A2EC0-D408-42DE-88B8-F5A01CBB4AC9}" dt="2022-02-16T23:29:58.170" v="7" actId="47"/>
        <pc:sldMkLst>
          <pc:docMk/>
          <pc:sldMk cId="2524364798" sldId="274"/>
        </pc:sldMkLst>
      </pc:sldChg>
      <pc:sldChg chg="del">
        <pc:chgData name="Stuart MacPherson" userId="dab5aaca-b916-4d38-b3fd-940fee72fba2" providerId="ADAL" clId="{EA0A2EC0-D408-42DE-88B8-F5A01CBB4AC9}" dt="2022-02-17T16:23:45.344" v="829" actId="47"/>
        <pc:sldMkLst>
          <pc:docMk/>
          <pc:sldMk cId="2814067626" sldId="275"/>
        </pc:sldMkLst>
      </pc:sldChg>
      <pc:sldChg chg="modSp mod">
        <pc:chgData name="Stuart MacPherson" userId="dab5aaca-b916-4d38-b3fd-940fee72fba2" providerId="ADAL" clId="{EA0A2EC0-D408-42DE-88B8-F5A01CBB4AC9}" dt="2022-02-17T15:38:44.209" v="205" actId="20577"/>
        <pc:sldMkLst>
          <pc:docMk/>
          <pc:sldMk cId="2010919436" sldId="276"/>
        </pc:sldMkLst>
        <pc:spChg chg="mod">
          <ac:chgData name="Stuart MacPherson" userId="dab5aaca-b916-4d38-b3fd-940fee72fba2" providerId="ADAL" clId="{EA0A2EC0-D408-42DE-88B8-F5A01CBB4AC9}" dt="2022-02-17T15:38:44.209" v="205" actId="20577"/>
          <ac:spMkLst>
            <pc:docMk/>
            <pc:sldMk cId="2010919436" sldId="276"/>
            <ac:spMk id="28" creationId="{C59AE388-D7F0-4DC1-8D4C-23A73BB220C5}"/>
          </ac:spMkLst>
        </pc:spChg>
      </pc:sldChg>
      <pc:sldChg chg="del">
        <pc:chgData name="Stuart MacPherson" userId="dab5aaca-b916-4d38-b3fd-940fee72fba2" providerId="ADAL" clId="{EA0A2EC0-D408-42DE-88B8-F5A01CBB4AC9}" dt="2022-02-16T23:29:54.785" v="0" actId="47"/>
        <pc:sldMkLst>
          <pc:docMk/>
          <pc:sldMk cId="561224322" sldId="278"/>
        </pc:sldMkLst>
      </pc:sldChg>
      <pc:sldChg chg="modSp mod">
        <pc:chgData name="Stuart MacPherson" userId="dab5aaca-b916-4d38-b3fd-940fee72fba2" providerId="ADAL" clId="{EA0A2EC0-D408-42DE-88B8-F5A01CBB4AC9}" dt="2022-02-17T16:06:34.508" v="521" actId="20577"/>
        <pc:sldMkLst>
          <pc:docMk/>
          <pc:sldMk cId="200267454" sldId="280"/>
        </pc:sldMkLst>
        <pc:spChg chg="mod">
          <ac:chgData name="Stuart MacPherson" userId="dab5aaca-b916-4d38-b3fd-940fee72fba2" providerId="ADAL" clId="{EA0A2EC0-D408-42DE-88B8-F5A01CBB4AC9}" dt="2022-02-17T15:39:25.315" v="236" actId="20577"/>
          <ac:spMkLst>
            <pc:docMk/>
            <pc:sldMk cId="200267454" sldId="280"/>
            <ac:spMk id="4" creationId="{C257E4A2-83A1-4B32-9D6B-8AB58EF16B90}"/>
          </ac:spMkLst>
        </pc:spChg>
        <pc:spChg chg="mod">
          <ac:chgData name="Stuart MacPherson" userId="dab5aaca-b916-4d38-b3fd-940fee72fba2" providerId="ADAL" clId="{EA0A2EC0-D408-42DE-88B8-F5A01CBB4AC9}" dt="2022-02-17T16:06:34.508" v="521" actId="20577"/>
          <ac:spMkLst>
            <pc:docMk/>
            <pc:sldMk cId="200267454" sldId="280"/>
            <ac:spMk id="5" creationId="{B87B76EF-C727-4365-8A39-E19A1DF00A25}"/>
          </ac:spMkLst>
        </pc:spChg>
      </pc:sldChg>
      <pc:sldChg chg="del">
        <pc:chgData name="Stuart MacPherson" userId="dab5aaca-b916-4d38-b3fd-940fee72fba2" providerId="ADAL" clId="{EA0A2EC0-D408-42DE-88B8-F5A01CBB4AC9}" dt="2022-02-16T23:29:55.448" v="1" actId="47"/>
        <pc:sldMkLst>
          <pc:docMk/>
          <pc:sldMk cId="1672838067" sldId="281"/>
        </pc:sldMkLst>
      </pc:sldChg>
      <pc:sldChg chg="del">
        <pc:chgData name="Stuart MacPherson" userId="dab5aaca-b916-4d38-b3fd-940fee72fba2" providerId="ADAL" clId="{EA0A2EC0-D408-42DE-88B8-F5A01CBB4AC9}" dt="2022-02-16T23:30:00.513" v="9" actId="47"/>
        <pc:sldMkLst>
          <pc:docMk/>
          <pc:sldMk cId="3967759826" sldId="283"/>
        </pc:sldMkLst>
      </pc:sldChg>
      <pc:sldChg chg="addSp delSp modSp mod">
        <pc:chgData name="Stuart MacPherson" userId="dab5aaca-b916-4d38-b3fd-940fee72fba2" providerId="ADAL" clId="{EA0A2EC0-D408-42DE-88B8-F5A01CBB4AC9}" dt="2022-02-22T14:29:48.049" v="2043"/>
        <pc:sldMkLst>
          <pc:docMk/>
          <pc:sldMk cId="1546239492" sldId="288"/>
        </pc:sldMkLst>
        <pc:spChg chg="mod">
          <ac:chgData name="Stuart MacPherson" userId="dab5aaca-b916-4d38-b3fd-940fee72fba2" providerId="ADAL" clId="{EA0A2EC0-D408-42DE-88B8-F5A01CBB4AC9}" dt="2022-02-17T15:32:14.065" v="93" actId="20577"/>
          <ac:spMkLst>
            <pc:docMk/>
            <pc:sldMk cId="1546239492" sldId="288"/>
            <ac:spMk id="2" creationId="{CE18A4C6-23CF-4079-9997-1D4D6D8C4DAB}"/>
          </ac:spMkLst>
        </pc:spChg>
        <pc:spChg chg="del mod">
          <ac:chgData name="Stuart MacPherson" userId="dab5aaca-b916-4d38-b3fd-940fee72fba2" providerId="ADAL" clId="{EA0A2EC0-D408-42DE-88B8-F5A01CBB4AC9}" dt="2022-02-22T14:29:47.112" v="2042" actId="478"/>
          <ac:spMkLst>
            <pc:docMk/>
            <pc:sldMk cId="1546239492" sldId="288"/>
            <ac:spMk id="7" creationId="{D5F4E2FD-3DD5-4E9A-9C59-57D933D6E23B}"/>
          </ac:spMkLst>
        </pc:spChg>
        <pc:spChg chg="add mod">
          <ac:chgData name="Stuart MacPherson" userId="dab5aaca-b916-4d38-b3fd-940fee72fba2" providerId="ADAL" clId="{EA0A2EC0-D408-42DE-88B8-F5A01CBB4AC9}" dt="2022-02-22T14:29:48.049" v="2043"/>
          <ac:spMkLst>
            <pc:docMk/>
            <pc:sldMk cId="1546239492" sldId="288"/>
            <ac:spMk id="8" creationId="{6DACED2D-7BA4-42DB-8F27-646247A1227F}"/>
          </ac:spMkLst>
        </pc:spChg>
      </pc:sldChg>
      <pc:sldChg chg="addSp delSp modSp mod modNotesTx">
        <pc:chgData name="Stuart MacPherson" userId="dab5aaca-b916-4d38-b3fd-940fee72fba2" providerId="ADAL" clId="{EA0A2EC0-D408-42DE-88B8-F5A01CBB4AC9}" dt="2022-06-06T13:13:38.170" v="4746" actId="20577"/>
        <pc:sldMkLst>
          <pc:docMk/>
          <pc:sldMk cId="3330793205" sldId="291"/>
        </pc:sldMkLst>
        <pc:spChg chg="mod">
          <ac:chgData name="Stuart MacPherson" userId="dab5aaca-b916-4d38-b3fd-940fee72fba2" providerId="ADAL" clId="{EA0A2EC0-D408-42DE-88B8-F5A01CBB4AC9}" dt="2022-02-22T09:55:29.407" v="1680" actId="1037"/>
          <ac:spMkLst>
            <pc:docMk/>
            <pc:sldMk cId="3330793205" sldId="291"/>
            <ac:spMk id="7" creationId="{F4E6947E-C2E6-4EF3-8F6B-F058107A237F}"/>
          </ac:spMkLst>
        </pc:spChg>
        <pc:spChg chg="mod">
          <ac:chgData name="Stuart MacPherson" userId="dab5aaca-b916-4d38-b3fd-940fee72fba2" providerId="ADAL" clId="{EA0A2EC0-D408-42DE-88B8-F5A01CBB4AC9}" dt="2022-02-17T15:30:05.870" v="62" actId="1038"/>
          <ac:spMkLst>
            <pc:docMk/>
            <pc:sldMk cId="3330793205" sldId="291"/>
            <ac:spMk id="9" creationId="{DF39FF6D-D86E-4495-A340-4B4922F475BF}"/>
          </ac:spMkLst>
        </pc:spChg>
        <pc:spChg chg="del mod">
          <ac:chgData name="Stuart MacPherson" userId="dab5aaca-b916-4d38-b3fd-940fee72fba2" providerId="ADAL" clId="{EA0A2EC0-D408-42DE-88B8-F5A01CBB4AC9}" dt="2022-02-23T14:46:40.315" v="3150" actId="478"/>
          <ac:spMkLst>
            <pc:docMk/>
            <pc:sldMk cId="3330793205" sldId="291"/>
            <ac:spMk id="11" creationId="{93245958-4F3F-4633-8619-C4013AF67A89}"/>
          </ac:spMkLst>
        </pc:spChg>
        <pc:spChg chg="mod">
          <ac:chgData name="Stuart MacPherson" userId="dab5aaca-b916-4d38-b3fd-940fee72fba2" providerId="ADAL" clId="{EA0A2EC0-D408-42DE-88B8-F5A01CBB4AC9}" dt="2022-02-17T15:30:10.996" v="71" actId="20577"/>
          <ac:spMkLst>
            <pc:docMk/>
            <pc:sldMk cId="3330793205" sldId="291"/>
            <ac:spMk id="12" creationId="{3A390E29-F0E1-4ABE-8D11-684B476A8860}"/>
          </ac:spMkLst>
        </pc:spChg>
        <pc:spChg chg="mod">
          <ac:chgData name="Stuart MacPherson" userId="dab5aaca-b916-4d38-b3fd-940fee72fba2" providerId="ADAL" clId="{EA0A2EC0-D408-42DE-88B8-F5A01CBB4AC9}" dt="2022-02-23T14:46:03.454" v="3128" actId="1076"/>
          <ac:spMkLst>
            <pc:docMk/>
            <pc:sldMk cId="3330793205" sldId="291"/>
            <ac:spMk id="13" creationId="{03B17F94-3C5A-4E05-AAE5-970B2E974B11}"/>
          </ac:spMkLst>
        </pc:spChg>
        <pc:spChg chg="mod">
          <ac:chgData name="Stuart MacPherson" userId="dab5aaca-b916-4d38-b3fd-940fee72fba2" providerId="ADAL" clId="{EA0A2EC0-D408-42DE-88B8-F5A01CBB4AC9}" dt="2022-06-06T13:09:50.235" v="4285" actId="1037"/>
          <ac:spMkLst>
            <pc:docMk/>
            <pc:sldMk cId="3330793205" sldId="291"/>
            <ac:spMk id="14" creationId="{083A1F03-03B8-4449-A26B-C63DD6AF4142}"/>
          </ac:spMkLst>
        </pc:spChg>
        <pc:spChg chg="mod ord">
          <ac:chgData name="Stuart MacPherson" userId="dab5aaca-b916-4d38-b3fd-940fee72fba2" providerId="ADAL" clId="{EA0A2EC0-D408-42DE-88B8-F5A01CBB4AC9}" dt="2022-02-23T15:31:05.599" v="3606" actId="14100"/>
          <ac:spMkLst>
            <pc:docMk/>
            <pc:sldMk cId="3330793205" sldId="291"/>
            <ac:spMk id="15" creationId="{BD942E22-BC24-4C55-8DC7-69AD5BF54A1D}"/>
          </ac:spMkLst>
        </pc:spChg>
        <pc:spChg chg="mod">
          <ac:chgData name="Stuart MacPherson" userId="dab5aaca-b916-4d38-b3fd-940fee72fba2" providerId="ADAL" clId="{EA0A2EC0-D408-42DE-88B8-F5A01CBB4AC9}" dt="2022-02-23T15:38:28.132" v="3615" actId="1076"/>
          <ac:spMkLst>
            <pc:docMk/>
            <pc:sldMk cId="3330793205" sldId="291"/>
            <ac:spMk id="16" creationId="{6625ED76-B581-42C8-A0DC-B0D611D08DD2}"/>
          </ac:spMkLst>
        </pc:spChg>
        <pc:spChg chg="mod">
          <ac:chgData name="Stuart MacPherson" userId="dab5aaca-b916-4d38-b3fd-940fee72fba2" providerId="ADAL" clId="{EA0A2EC0-D408-42DE-88B8-F5A01CBB4AC9}" dt="2022-02-23T14:47:18.490" v="3155" actId="14100"/>
          <ac:spMkLst>
            <pc:docMk/>
            <pc:sldMk cId="3330793205" sldId="291"/>
            <ac:spMk id="17" creationId="{9CDC8681-28C5-4731-BE40-D1A4435C6E67}"/>
          </ac:spMkLst>
        </pc:spChg>
        <pc:spChg chg="add mod">
          <ac:chgData name="Stuart MacPherson" userId="dab5aaca-b916-4d38-b3fd-940fee72fba2" providerId="ADAL" clId="{EA0A2EC0-D408-42DE-88B8-F5A01CBB4AC9}" dt="2022-02-23T15:01:47.016" v="3553" actId="1076"/>
          <ac:spMkLst>
            <pc:docMk/>
            <pc:sldMk cId="3330793205" sldId="291"/>
            <ac:spMk id="18" creationId="{179B2E0B-99BB-4770-9531-A8F8664ECDD4}"/>
          </ac:spMkLst>
        </pc:spChg>
        <pc:spChg chg="add mod">
          <ac:chgData name="Stuart MacPherson" userId="dab5aaca-b916-4d38-b3fd-940fee72fba2" providerId="ADAL" clId="{EA0A2EC0-D408-42DE-88B8-F5A01CBB4AC9}" dt="2022-02-23T14:46:52.498" v="3152" actId="1076"/>
          <ac:spMkLst>
            <pc:docMk/>
            <pc:sldMk cId="3330793205" sldId="291"/>
            <ac:spMk id="19" creationId="{0915E245-BD7C-43A6-9839-A9A990533592}"/>
          </ac:spMkLst>
        </pc:spChg>
        <pc:picChg chg="add mod">
          <ac:chgData name="Stuart MacPherson" userId="dab5aaca-b916-4d38-b3fd-940fee72fba2" providerId="ADAL" clId="{EA0A2EC0-D408-42DE-88B8-F5A01CBB4AC9}" dt="2022-02-23T14:56:30.389" v="3435" actId="1038"/>
          <ac:picMkLst>
            <pc:docMk/>
            <pc:sldMk cId="3330793205" sldId="291"/>
            <ac:picMk id="20" creationId="{3981F9D0-D407-435A-B37D-991E4E8BA571}"/>
          </ac:picMkLst>
        </pc:picChg>
        <pc:picChg chg="add mod">
          <ac:chgData name="Stuart MacPherson" userId="dab5aaca-b916-4d38-b3fd-940fee72fba2" providerId="ADAL" clId="{EA0A2EC0-D408-42DE-88B8-F5A01CBB4AC9}" dt="2022-02-23T14:56:26.696" v="3428" actId="1076"/>
          <ac:picMkLst>
            <pc:docMk/>
            <pc:sldMk cId="3330793205" sldId="291"/>
            <ac:picMk id="21" creationId="{1A15D411-9DD5-4906-B30A-1E309FE28A20}"/>
          </ac:picMkLst>
        </pc:picChg>
        <pc:picChg chg="add mod">
          <ac:chgData name="Stuart MacPherson" userId="dab5aaca-b916-4d38-b3fd-940fee72fba2" providerId="ADAL" clId="{EA0A2EC0-D408-42DE-88B8-F5A01CBB4AC9}" dt="2022-02-23T14:56:13.450" v="3415" actId="14100"/>
          <ac:picMkLst>
            <pc:docMk/>
            <pc:sldMk cId="3330793205" sldId="291"/>
            <ac:picMk id="22" creationId="{9EF6BA6A-3A7E-4C19-8F49-2B39A8B2DCA6}"/>
          </ac:picMkLst>
        </pc:picChg>
        <pc:picChg chg="del mod">
          <ac:chgData name="Stuart MacPherson" userId="dab5aaca-b916-4d38-b3fd-940fee72fba2" providerId="ADAL" clId="{EA0A2EC0-D408-42DE-88B8-F5A01CBB4AC9}" dt="2022-02-23T15:38:22.860" v="3612" actId="478"/>
          <ac:picMkLst>
            <pc:docMk/>
            <pc:sldMk cId="3330793205" sldId="291"/>
            <ac:picMk id="2050" creationId="{6DFBAEB9-5C39-4FF5-90C4-671AAF954585}"/>
          </ac:picMkLst>
        </pc:picChg>
        <pc:picChg chg="mod">
          <ac:chgData name="Stuart MacPherson" userId="dab5aaca-b916-4d38-b3fd-940fee72fba2" providerId="ADAL" clId="{EA0A2EC0-D408-42DE-88B8-F5A01CBB4AC9}" dt="2022-02-17T15:29:56.426" v="44" actId="1037"/>
          <ac:picMkLst>
            <pc:docMk/>
            <pc:sldMk cId="3330793205" sldId="291"/>
            <ac:picMk id="2052" creationId="{6BB5FAC2-D374-4B25-A20A-04EA0CA32913}"/>
          </ac:picMkLst>
        </pc:picChg>
        <pc:picChg chg="del mod">
          <ac:chgData name="Stuart MacPherson" userId="dab5aaca-b916-4d38-b3fd-940fee72fba2" providerId="ADAL" clId="{EA0A2EC0-D408-42DE-88B8-F5A01CBB4AC9}" dt="2022-02-23T15:30:43.081" v="3602" actId="478"/>
          <ac:picMkLst>
            <pc:docMk/>
            <pc:sldMk cId="3330793205" sldId="291"/>
            <ac:picMk id="2054" creationId="{A486051D-B307-4469-9D42-1D604F997D82}"/>
          </ac:picMkLst>
        </pc:picChg>
        <pc:picChg chg="del">
          <ac:chgData name="Stuart MacPherson" userId="dab5aaca-b916-4d38-b3fd-940fee72fba2" providerId="ADAL" clId="{EA0A2EC0-D408-42DE-88B8-F5A01CBB4AC9}" dt="2022-02-17T15:29:33.932" v="31" actId="478"/>
          <ac:picMkLst>
            <pc:docMk/>
            <pc:sldMk cId="3330793205" sldId="291"/>
            <ac:picMk id="2056" creationId="{FE1544A7-1D49-4E7F-B10E-9DF89153CF66}"/>
          </ac:picMkLst>
        </pc:picChg>
        <pc:picChg chg="del">
          <ac:chgData name="Stuart MacPherson" userId="dab5aaca-b916-4d38-b3fd-940fee72fba2" providerId="ADAL" clId="{EA0A2EC0-D408-42DE-88B8-F5A01CBB4AC9}" dt="2022-02-17T15:29:18.868" v="30" actId="478"/>
          <ac:picMkLst>
            <pc:docMk/>
            <pc:sldMk cId="3330793205" sldId="291"/>
            <ac:picMk id="2058" creationId="{D4E58350-F69E-4DF6-A6AD-B13776344A10}"/>
          </ac:picMkLst>
        </pc:picChg>
        <pc:picChg chg="add mod">
          <ac:chgData name="Stuart MacPherson" userId="dab5aaca-b916-4d38-b3fd-940fee72fba2" providerId="ADAL" clId="{EA0A2EC0-D408-42DE-88B8-F5A01CBB4AC9}" dt="2022-02-23T14:46:07.024" v="3129" actId="1076"/>
          <ac:picMkLst>
            <pc:docMk/>
            <pc:sldMk cId="3330793205" sldId="291"/>
            <ac:picMk id="5122" creationId="{43C76DB1-9E4E-4CAE-AB8B-C8AE3ACA9C97}"/>
          </ac:picMkLst>
        </pc:picChg>
        <pc:picChg chg="add mod">
          <ac:chgData name="Stuart MacPherson" userId="dab5aaca-b916-4d38-b3fd-940fee72fba2" providerId="ADAL" clId="{EA0A2EC0-D408-42DE-88B8-F5A01CBB4AC9}" dt="2022-02-23T15:01:51.586" v="3561" actId="1035"/>
          <ac:picMkLst>
            <pc:docMk/>
            <pc:sldMk cId="3330793205" sldId="291"/>
            <ac:picMk id="5124" creationId="{304FB57B-D76A-4D04-BE15-357CECD32C34}"/>
          </ac:picMkLst>
        </pc:picChg>
        <pc:picChg chg="add mod">
          <ac:chgData name="Stuart MacPherson" userId="dab5aaca-b916-4d38-b3fd-940fee72fba2" providerId="ADAL" clId="{EA0A2EC0-D408-42DE-88B8-F5A01CBB4AC9}" dt="2022-02-23T15:31:26.769" v="3610" actId="1076"/>
          <ac:picMkLst>
            <pc:docMk/>
            <pc:sldMk cId="3330793205" sldId="291"/>
            <ac:picMk id="5126" creationId="{B32791C4-223B-44BB-81B6-1A370627AF3C}"/>
          </ac:picMkLst>
        </pc:picChg>
        <pc:picChg chg="add mod">
          <ac:chgData name="Stuart MacPherson" userId="dab5aaca-b916-4d38-b3fd-940fee72fba2" providerId="ADAL" clId="{EA0A2EC0-D408-42DE-88B8-F5A01CBB4AC9}" dt="2022-02-23T15:38:51.669" v="3628" actId="1038"/>
          <ac:picMkLst>
            <pc:docMk/>
            <pc:sldMk cId="3330793205" sldId="291"/>
            <ac:picMk id="5128" creationId="{83C82EB9-8B63-4587-866E-693D22C96A9A}"/>
          </ac:picMkLst>
        </pc:picChg>
      </pc:sldChg>
      <pc:sldChg chg="addSp delSp modSp add del mod modNotesTx">
        <pc:chgData name="Stuart MacPherson" userId="dab5aaca-b916-4d38-b3fd-940fee72fba2" providerId="ADAL" clId="{EA0A2EC0-D408-42DE-88B8-F5A01CBB4AC9}" dt="2022-06-06T16:11:25.595" v="5149" actId="115"/>
        <pc:sldMkLst>
          <pc:docMk/>
          <pc:sldMk cId="1605470797" sldId="292"/>
        </pc:sldMkLst>
        <pc:spChg chg="mod">
          <ac:chgData name="Stuart MacPherson" userId="dab5aaca-b916-4d38-b3fd-940fee72fba2" providerId="ADAL" clId="{EA0A2EC0-D408-42DE-88B8-F5A01CBB4AC9}" dt="2022-02-22T14:48:46.013" v="2066" actId="403"/>
          <ac:spMkLst>
            <pc:docMk/>
            <pc:sldMk cId="1605470797" sldId="292"/>
            <ac:spMk id="22" creationId="{9D472C80-DC7E-4C6A-8462-F93B4C22989C}"/>
          </ac:spMkLst>
        </pc:spChg>
        <pc:spChg chg="mod">
          <ac:chgData name="Stuart MacPherson" userId="dab5aaca-b916-4d38-b3fd-940fee72fba2" providerId="ADAL" clId="{EA0A2EC0-D408-42DE-88B8-F5A01CBB4AC9}" dt="2022-02-22T14:49:19.972" v="2080" actId="403"/>
          <ac:spMkLst>
            <pc:docMk/>
            <pc:sldMk cId="1605470797" sldId="292"/>
            <ac:spMk id="23" creationId="{AA3F1590-A453-4F5E-93C5-1FD731FBF502}"/>
          </ac:spMkLst>
        </pc:spChg>
        <pc:spChg chg="mod">
          <ac:chgData name="Stuart MacPherson" userId="dab5aaca-b916-4d38-b3fd-940fee72fba2" providerId="ADAL" clId="{EA0A2EC0-D408-42DE-88B8-F5A01CBB4AC9}" dt="2022-02-22T14:49:12.902" v="2078" actId="1035"/>
          <ac:spMkLst>
            <pc:docMk/>
            <pc:sldMk cId="1605470797" sldId="292"/>
            <ac:spMk id="27" creationId="{86BB0E34-B122-4A9D-8885-BD91ED241D56}"/>
          </ac:spMkLst>
        </pc:spChg>
        <pc:spChg chg="mod">
          <ac:chgData name="Stuart MacPherson" userId="dab5aaca-b916-4d38-b3fd-940fee72fba2" providerId="ADAL" clId="{EA0A2EC0-D408-42DE-88B8-F5A01CBB4AC9}" dt="2022-06-06T16:10:58.554" v="5134" actId="1076"/>
          <ac:spMkLst>
            <pc:docMk/>
            <pc:sldMk cId="1605470797" sldId="292"/>
            <ac:spMk id="29" creationId="{1308CB0D-2BDC-4899-BFA9-3D9887B337FB}"/>
          </ac:spMkLst>
        </pc:spChg>
        <pc:picChg chg="del">
          <ac:chgData name="Stuart MacPherson" userId="dab5aaca-b916-4d38-b3fd-940fee72fba2" providerId="ADAL" clId="{EA0A2EC0-D408-42DE-88B8-F5A01CBB4AC9}" dt="2022-06-06T16:08:37.734" v="5103" actId="478"/>
          <ac:picMkLst>
            <pc:docMk/>
            <pc:sldMk cId="1605470797" sldId="292"/>
            <ac:picMk id="1026" creationId="{ABC09C89-CB57-462B-9DC1-30A36E048952}"/>
          </ac:picMkLst>
        </pc:picChg>
        <pc:picChg chg="del mod">
          <ac:chgData name="Stuart MacPherson" userId="dab5aaca-b916-4d38-b3fd-940fee72fba2" providerId="ADAL" clId="{EA0A2EC0-D408-42DE-88B8-F5A01CBB4AC9}" dt="2022-06-06T16:07:27.636" v="5094" actId="478"/>
          <ac:picMkLst>
            <pc:docMk/>
            <pc:sldMk cId="1605470797" sldId="292"/>
            <ac:picMk id="1028" creationId="{A61A3450-F3E1-41BB-A00E-3D291CB2F5E9}"/>
          </ac:picMkLst>
        </pc:picChg>
        <pc:picChg chg="del">
          <ac:chgData name="Stuart MacPherson" userId="dab5aaca-b916-4d38-b3fd-940fee72fba2" providerId="ADAL" clId="{EA0A2EC0-D408-42DE-88B8-F5A01CBB4AC9}" dt="2022-06-06T16:10:37.419" v="5127" actId="478"/>
          <ac:picMkLst>
            <pc:docMk/>
            <pc:sldMk cId="1605470797" sldId="292"/>
            <ac:picMk id="1030" creationId="{1A91CA20-C9D7-48E5-82B4-5D11A2487C90}"/>
          </ac:picMkLst>
        </pc:picChg>
        <pc:picChg chg="add mod">
          <ac:chgData name="Stuart MacPherson" userId="dab5aaca-b916-4d38-b3fd-940fee72fba2" providerId="ADAL" clId="{EA0A2EC0-D408-42DE-88B8-F5A01CBB4AC9}" dt="2022-06-06T16:07:41.117" v="5099" actId="1076"/>
          <ac:picMkLst>
            <pc:docMk/>
            <pc:sldMk cId="1605470797" sldId="292"/>
            <ac:picMk id="4098" creationId="{4D1FC466-B994-DAF4-7346-BDEC0006095D}"/>
          </ac:picMkLst>
        </pc:picChg>
        <pc:picChg chg="add mod">
          <ac:chgData name="Stuart MacPherson" userId="dab5aaca-b916-4d38-b3fd-940fee72fba2" providerId="ADAL" clId="{EA0A2EC0-D408-42DE-88B8-F5A01CBB4AC9}" dt="2022-06-06T16:09:02.001" v="5113" actId="14100"/>
          <ac:picMkLst>
            <pc:docMk/>
            <pc:sldMk cId="1605470797" sldId="292"/>
            <ac:picMk id="4100" creationId="{1924EA0C-AB4A-891C-123D-8276507FB947}"/>
          </ac:picMkLst>
        </pc:picChg>
        <pc:picChg chg="add mod">
          <ac:chgData name="Stuart MacPherson" userId="dab5aaca-b916-4d38-b3fd-940fee72fba2" providerId="ADAL" clId="{EA0A2EC0-D408-42DE-88B8-F5A01CBB4AC9}" dt="2022-06-06T16:10:54.189" v="5133" actId="1076"/>
          <ac:picMkLst>
            <pc:docMk/>
            <pc:sldMk cId="1605470797" sldId="292"/>
            <ac:picMk id="4102" creationId="{C056D573-0C49-8512-5B2D-C9A39DC0A3EC}"/>
          </ac:picMkLst>
        </pc:picChg>
      </pc:sldChg>
      <pc:sldChg chg="addSp delSp modSp add mod modNotesTx">
        <pc:chgData name="Stuart MacPherson" userId="dab5aaca-b916-4d38-b3fd-940fee72fba2" providerId="ADAL" clId="{EA0A2EC0-D408-42DE-88B8-F5A01CBB4AC9}" dt="2022-06-06T13:14:27.070" v="4964" actId="20577"/>
        <pc:sldMkLst>
          <pc:docMk/>
          <pc:sldMk cId="3706020521" sldId="293"/>
        </pc:sldMkLst>
        <pc:spChg chg="add mod">
          <ac:chgData name="Stuart MacPherson" userId="dab5aaca-b916-4d38-b3fd-940fee72fba2" providerId="ADAL" clId="{EA0A2EC0-D408-42DE-88B8-F5A01CBB4AC9}" dt="2022-02-22T14:49:46.036" v="2094" actId="403"/>
          <ac:spMkLst>
            <pc:docMk/>
            <pc:sldMk cId="3706020521" sldId="293"/>
            <ac:spMk id="2" creationId="{B8942B2F-A303-4D03-8189-96EC14223EA8}"/>
          </ac:spMkLst>
        </pc:spChg>
        <pc:spChg chg="add del mod">
          <ac:chgData name="Stuart MacPherson" userId="dab5aaca-b916-4d38-b3fd-940fee72fba2" providerId="ADAL" clId="{EA0A2EC0-D408-42DE-88B8-F5A01CBB4AC9}" dt="2022-02-22T14:47:41.572" v="2048"/>
          <ac:spMkLst>
            <pc:docMk/>
            <pc:sldMk cId="3706020521" sldId="293"/>
            <ac:spMk id="3" creationId="{65739B8E-464F-4A5E-8F8D-F65BE8F08D5A}"/>
          </ac:spMkLst>
        </pc:spChg>
        <pc:spChg chg="add mod">
          <ac:chgData name="Stuart MacPherson" userId="dab5aaca-b916-4d38-b3fd-940fee72fba2" providerId="ADAL" clId="{EA0A2EC0-D408-42DE-88B8-F5A01CBB4AC9}" dt="2022-02-22T14:50:39.907" v="2179" actId="1076"/>
          <ac:spMkLst>
            <pc:docMk/>
            <pc:sldMk cId="3706020521" sldId="293"/>
            <ac:spMk id="5" creationId="{DAEAA382-EBB8-4E2A-A7A2-D6E19A4BB621}"/>
          </ac:spMkLst>
        </pc:spChg>
        <pc:spChg chg="del">
          <ac:chgData name="Stuart MacPherson" userId="dab5aaca-b916-4d38-b3fd-940fee72fba2" providerId="ADAL" clId="{EA0A2EC0-D408-42DE-88B8-F5A01CBB4AC9}" dt="2022-02-17T16:26:30.279" v="833" actId="478"/>
          <ac:spMkLst>
            <pc:docMk/>
            <pc:sldMk cId="3706020521" sldId="293"/>
            <ac:spMk id="22" creationId="{9D472C80-DC7E-4C6A-8462-F93B4C22989C}"/>
          </ac:spMkLst>
        </pc:spChg>
        <pc:spChg chg="del">
          <ac:chgData name="Stuart MacPherson" userId="dab5aaca-b916-4d38-b3fd-940fee72fba2" providerId="ADAL" clId="{EA0A2EC0-D408-42DE-88B8-F5A01CBB4AC9}" dt="2022-02-17T16:26:30.279" v="833" actId="478"/>
          <ac:spMkLst>
            <pc:docMk/>
            <pc:sldMk cId="3706020521" sldId="293"/>
            <ac:spMk id="23" creationId="{AA3F1590-A453-4F5E-93C5-1FD731FBF502}"/>
          </ac:spMkLst>
        </pc:spChg>
        <pc:spChg chg="del">
          <ac:chgData name="Stuart MacPherson" userId="dab5aaca-b916-4d38-b3fd-940fee72fba2" providerId="ADAL" clId="{EA0A2EC0-D408-42DE-88B8-F5A01CBB4AC9}" dt="2022-02-17T16:26:30.279" v="833" actId="478"/>
          <ac:spMkLst>
            <pc:docMk/>
            <pc:sldMk cId="3706020521" sldId="293"/>
            <ac:spMk id="27" creationId="{86BB0E34-B122-4A9D-8885-BD91ED241D56}"/>
          </ac:spMkLst>
        </pc:spChg>
        <pc:spChg chg="del">
          <ac:chgData name="Stuart MacPherson" userId="dab5aaca-b916-4d38-b3fd-940fee72fba2" providerId="ADAL" clId="{EA0A2EC0-D408-42DE-88B8-F5A01CBB4AC9}" dt="2022-02-17T16:26:30.279" v="833" actId="478"/>
          <ac:spMkLst>
            <pc:docMk/>
            <pc:sldMk cId="3706020521" sldId="293"/>
            <ac:spMk id="29" creationId="{1308CB0D-2BDC-4899-BFA9-3D9887B337FB}"/>
          </ac:spMkLst>
        </pc:spChg>
        <pc:picChg chg="del">
          <ac:chgData name="Stuart MacPherson" userId="dab5aaca-b916-4d38-b3fd-940fee72fba2" providerId="ADAL" clId="{EA0A2EC0-D408-42DE-88B8-F5A01CBB4AC9}" dt="2022-02-17T16:26:30.279" v="833" actId="478"/>
          <ac:picMkLst>
            <pc:docMk/>
            <pc:sldMk cId="3706020521" sldId="293"/>
            <ac:picMk id="1026" creationId="{ABC09C89-CB57-462B-9DC1-30A36E048952}"/>
          </ac:picMkLst>
        </pc:picChg>
        <pc:picChg chg="del">
          <ac:chgData name="Stuart MacPherson" userId="dab5aaca-b916-4d38-b3fd-940fee72fba2" providerId="ADAL" clId="{EA0A2EC0-D408-42DE-88B8-F5A01CBB4AC9}" dt="2022-02-17T16:26:30.279" v="833" actId="478"/>
          <ac:picMkLst>
            <pc:docMk/>
            <pc:sldMk cId="3706020521" sldId="293"/>
            <ac:picMk id="1028" creationId="{A61A3450-F3E1-41BB-A00E-3D291CB2F5E9}"/>
          </ac:picMkLst>
        </pc:picChg>
        <pc:picChg chg="del">
          <ac:chgData name="Stuart MacPherson" userId="dab5aaca-b916-4d38-b3fd-940fee72fba2" providerId="ADAL" clId="{EA0A2EC0-D408-42DE-88B8-F5A01CBB4AC9}" dt="2022-02-17T16:26:30.279" v="833" actId="478"/>
          <ac:picMkLst>
            <pc:docMk/>
            <pc:sldMk cId="3706020521" sldId="293"/>
            <ac:picMk id="1030" creationId="{1A91CA20-C9D7-48E5-82B4-5D11A2487C90}"/>
          </ac:picMkLst>
        </pc:picChg>
        <pc:picChg chg="add mod">
          <ac:chgData name="Stuart MacPherson" userId="dab5aaca-b916-4d38-b3fd-940fee72fba2" providerId="ADAL" clId="{EA0A2EC0-D408-42DE-88B8-F5A01CBB4AC9}" dt="2022-02-22T14:48:25.026" v="2060" actId="1076"/>
          <ac:picMkLst>
            <pc:docMk/>
            <pc:sldMk cId="3706020521" sldId="293"/>
            <ac:picMk id="3074" creationId="{40A02E86-D761-4C88-AF22-56F8962EB961}"/>
          </ac:picMkLst>
        </pc:picChg>
      </pc:sldChg>
      <pc:sldChg chg="addSp delSp modSp add del mod">
        <pc:chgData name="Stuart MacPherson" userId="dab5aaca-b916-4d38-b3fd-940fee72fba2" providerId="ADAL" clId="{EA0A2EC0-D408-42DE-88B8-F5A01CBB4AC9}" dt="2022-02-20T21:49:52.982" v="1630" actId="47"/>
        <pc:sldMkLst>
          <pc:docMk/>
          <pc:sldMk cId="2842575861" sldId="294"/>
        </pc:sldMkLst>
        <pc:cxnChg chg="add mod">
          <ac:chgData name="Stuart MacPherson" userId="dab5aaca-b916-4d38-b3fd-940fee72fba2" providerId="ADAL" clId="{EA0A2EC0-D408-42DE-88B8-F5A01CBB4AC9}" dt="2022-02-20T21:49:51.484" v="1629" actId="208"/>
          <ac:cxnSpMkLst>
            <pc:docMk/>
            <pc:sldMk cId="2842575861" sldId="294"/>
            <ac:cxnSpMk id="3" creationId="{9519B840-5220-4AC1-8774-BA822B0C2477}"/>
          </ac:cxnSpMkLst>
        </pc:cxnChg>
        <pc:cxnChg chg="add del mod">
          <ac:chgData name="Stuart MacPherson" userId="dab5aaca-b916-4d38-b3fd-940fee72fba2" providerId="ADAL" clId="{EA0A2EC0-D408-42DE-88B8-F5A01CBB4AC9}" dt="2022-02-20T21:49:47.460" v="1624"/>
          <ac:cxnSpMkLst>
            <pc:docMk/>
            <pc:sldMk cId="2842575861" sldId="294"/>
            <ac:cxnSpMk id="38" creationId="{E496FF65-2F18-4122-82BD-020584FCF867}"/>
          </ac:cxnSpMkLst>
        </pc:cxnChg>
        <pc:cxnChg chg="add del mod">
          <ac:chgData name="Stuart MacPherson" userId="dab5aaca-b916-4d38-b3fd-940fee72fba2" providerId="ADAL" clId="{EA0A2EC0-D408-42DE-88B8-F5A01CBB4AC9}" dt="2022-02-20T21:49:46.320" v="1621"/>
          <ac:cxnSpMkLst>
            <pc:docMk/>
            <pc:sldMk cId="2842575861" sldId="294"/>
            <ac:cxnSpMk id="39" creationId="{14703EF4-6740-418A-BC6B-D8776046E1D5}"/>
          </ac:cxnSpMkLst>
        </pc:cxnChg>
      </pc:sldChg>
      <pc:sldChg chg="addSp delSp modSp add mod modNotesTx">
        <pc:chgData name="Stuart MacPherson" userId="dab5aaca-b916-4d38-b3fd-940fee72fba2" providerId="ADAL" clId="{EA0A2EC0-D408-42DE-88B8-F5A01CBB4AC9}" dt="2022-02-23T16:52:37.459" v="4090" actId="20577"/>
        <pc:sldMkLst>
          <pc:docMk/>
          <pc:sldMk cId="3972284062" sldId="294"/>
        </pc:sldMkLst>
        <pc:spChg chg="mod">
          <ac:chgData name="Stuart MacPherson" userId="dab5aaca-b916-4d38-b3fd-940fee72fba2" providerId="ADAL" clId="{EA0A2EC0-D408-42DE-88B8-F5A01CBB4AC9}" dt="2022-02-22T10:06:22.300" v="1853" actId="1076"/>
          <ac:spMkLst>
            <pc:docMk/>
            <pc:sldMk cId="3972284062" sldId="294"/>
            <ac:spMk id="37" creationId="{0FC9F8B6-EBAB-4BBD-B61A-5250971326C7}"/>
          </ac:spMkLst>
        </pc:spChg>
        <pc:spChg chg="mod">
          <ac:chgData name="Stuart MacPherson" userId="dab5aaca-b916-4d38-b3fd-940fee72fba2" providerId="ADAL" clId="{EA0A2EC0-D408-42DE-88B8-F5A01CBB4AC9}" dt="2022-02-22T10:19:38.056" v="1953" actId="1036"/>
          <ac:spMkLst>
            <pc:docMk/>
            <pc:sldMk cId="3972284062" sldId="294"/>
            <ac:spMk id="43" creationId="{DA88A155-28E0-432A-8722-D0A77DE28610}"/>
          </ac:spMkLst>
        </pc:spChg>
        <pc:spChg chg="add mod">
          <ac:chgData name="Stuart MacPherson" userId="dab5aaca-b916-4d38-b3fd-940fee72fba2" providerId="ADAL" clId="{EA0A2EC0-D408-42DE-88B8-F5A01CBB4AC9}" dt="2022-02-22T10:14:19.982" v="1902" actId="692"/>
          <ac:spMkLst>
            <pc:docMk/>
            <pc:sldMk cId="3972284062" sldId="294"/>
            <ac:spMk id="67" creationId="{670667AE-01A6-469B-9771-F403E3F8D42D}"/>
          </ac:spMkLst>
        </pc:spChg>
        <pc:spChg chg="add del">
          <ac:chgData name="Stuart MacPherson" userId="dab5aaca-b916-4d38-b3fd-940fee72fba2" providerId="ADAL" clId="{EA0A2EC0-D408-42DE-88B8-F5A01CBB4AC9}" dt="2022-02-22T10:18:28.791" v="1932" actId="478"/>
          <ac:spMkLst>
            <pc:docMk/>
            <pc:sldMk cId="3972284062" sldId="294"/>
            <ac:spMk id="70" creationId="{1DB8F43E-C112-43EE-BA88-2E493C8EDAEC}"/>
          </ac:spMkLst>
        </pc:spChg>
        <pc:spChg chg="add mod">
          <ac:chgData name="Stuart MacPherson" userId="dab5aaca-b916-4d38-b3fd-940fee72fba2" providerId="ADAL" clId="{EA0A2EC0-D408-42DE-88B8-F5A01CBB4AC9}" dt="2022-02-22T10:18:58.231" v="1938" actId="692"/>
          <ac:spMkLst>
            <pc:docMk/>
            <pc:sldMk cId="3972284062" sldId="294"/>
            <ac:spMk id="72" creationId="{865E6AD7-A74D-4D4E-AB06-AB8D0A08ACC3}"/>
          </ac:spMkLst>
        </pc:spChg>
        <pc:spChg chg="add del mod">
          <ac:chgData name="Stuart MacPherson" userId="dab5aaca-b916-4d38-b3fd-940fee72fba2" providerId="ADAL" clId="{EA0A2EC0-D408-42DE-88B8-F5A01CBB4AC9}" dt="2022-02-22T10:17:53.100" v="1930" actId="478"/>
          <ac:spMkLst>
            <pc:docMk/>
            <pc:sldMk cId="3972284062" sldId="294"/>
            <ac:spMk id="86" creationId="{843C2E19-B2F8-444A-836D-ABBD750A55E7}"/>
          </ac:spMkLst>
        </pc:spChg>
        <pc:picChg chg="del">
          <ac:chgData name="Stuart MacPherson" userId="dab5aaca-b916-4d38-b3fd-940fee72fba2" providerId="ADAL" clId="{EA0A2EC0-D408-42DE-88B8-F5A01CBB4AC9}" dt="2022-02-22T10:16:01.222" v="1903" actId="478"/>
          <ac:picMkLst>
            <pc:docMk/>
            <pc:sldMk cId="3972284062" sldId="294"/>
            <ac:picMk id="1044" creationId="{D8277B64-2FB1-45FB-978C-4FA5C417B768}"/>
          </ac:picMkLst>
        </pc:picChg>
        <pc:picChg chg="add mod">
          <ac:chgData name="Stuart MacPherson" userId="dab5aaca-b916-4d38-b3fd-940fee72fba2" providerId="ADAL" clId="{EA0A2EC0-D408-42DE-88B8-F5A01CBB4AC9}" dt="2022-02-22T10:19:38.056" v="1953" actId="1036"/>
          <ac:picMkLst>
            <pc:docMk/>
            <pc:sldMk cId="3972284062" sldId="294"/>
            <ac:picMk id="2050" creationId="{68F296A4-ECFB-437C-A1EA-41C62047EEC5}"/>
          </ac:picMkLst>
        </pc:picChg>
        <pc:cxnChg chg="add del">
          <ac:chgData name="Stuart MacPherson" userId="dab5aaca-b916-4d38-b3fd-940fee72fba2" providerId="ADAL" clId="{EA0A2EC0-D408-42DE-88B8-F5A01CBB4AC9}" dt="2022-02-22T10:03:52.436" v="1827" actId="11529"/>
          <ac:cxnSpMkLst>
            <pc:docMk/>
            <pc:sldMk cId="3972284062" sldId="294"/>
            <ac:cxnSpMk id="4" creationId="{503C9CFC-D789-4C5A-A5A7-0254067D8CF2}"/>
          </ac:cxnSpMkLst>
        </pc:cxnChg>
        <pc:cxnChg chg="add mod">
          <ac:chgData name="Stuart MacPherson" userId="dab5aaca-b916-4d38-b3fd-940fee72fba2" providerId="ADAL" clId="{EA0A2EC0-D408-42DE-88B8-F5A01CBB4AC9}" dt="2022-02-22T10:11:49.158" v="1880" actId="1582"/>
          <ac:cxnSpMkLst>
            <pc:docMk/>
            <pc:sldMk cId="3972284062" sldId="294"/>
            <ac:cxnSpMk id="6" creationId="{95893BFD-E1CF-41F0-BBE4-6D70FF6096F1}"/>
          </ac:cxnSpMkLst>
        </pc:cxnChg>
        <pc:cxnChg chg="add mod">
          <ac:chgData name="Stuart MacPherson" userId="dab5aaca-b916-4d38-b3fd-940fee72fba2" providerId="ADAL" clId="{EA0A2EC0-D408-42DE-88B8-F5A01CBB4AC9}" dt="2022-02-22T10:05:57.730" v="1849" actId="14100"/>
          <ac:cxnSpMkLst>
            <pc:docMk/>
            <pc:sldMk cId="3972284062" sldId="294"/>
            <ac:cxnSpMk id="46" creationId="{1DF3A742-A6D9-4DD9-A696-F116908D2D9F}"/>
          </ac:cxnSpMkLst>
        </pc:cxnChg>
        <pc:cxnChg chg="add mod">
          <ac:chgData name="Stuart MacPherson" userId="dab5aaca-b916-4d38-b3fd-940fee72fba2" providerId="ADAL" clId="{EA0A2EC0-D408-42DE-88B8-F5A01CBB4AC9}" dt="2022-02-22T10:05:10.622" v="1843" actId="14100"/>
          <ac:cxnSpMkLst>
            <pc:docMk/>
            <pc:sldMk cId="3972284062" sldId="294"/>
            <ac:cxnSpMk id="49" creationId="{449603DF-319A-40D8-808F-1BDCB03E090C}"/>
          </ac:cxnSpMkLst>
        </pc:cxnChg>
        <pc:cxnChg chg="add mod">
          <ac:chgData name="Stuart MacPherson" userId="dab5aaca-b916-4d38-b3fd-940fee72fba2" providerId="ADAL" clId="{EA0A2EC0-D408-42DE-88B8-F5A01CBB4AC9}" dt="2022-02-22T10:05:55.265" v="1848" actId="1076"/>
          <ac:cxnSpMkLst>
            <pc:docMk/>
            <pc:sldMk cId="3972284062" sldId="294"/>
            <ac:cxnSpMk id="53" creationId="{9F69CA7C-73E7-4B2E-8B00-8505A7C556C3}"/>
          </ac:cxnSpMkLst>
        </pc:cxnChg>
        <pc:cxnChg chg="add mod">
          <ac:chgData name="Stuart MacPherson" userId="dab5aaca-b916-4d38-b3fd-940fee72fba2" providerId="ADAL" clId="{EA0A2EC0-D408-42DE-88B8-F5A01CBB4AC9}" dt="2022-02-22T10:06:32.208" v="1857" actId="14100"/>
          <ac:cxnSpMkLst>
            <pc:docMk/>
            <pc:sldMk cId="3972284062" sldId="294"/>
            <ac:cxnSpMk id="56" creationId="{5B0C97D6-80F1-424B-875F-69B6B75FA5D5}"/>
          </ac:cxnSpMkLst>
        </pc:cxnChg>
        <pc:cxnChg chg="add mod">
          <ac:chgData name="Stuart MacPherson" userId="dab5aaca-b916-4d38-b3fd-940fee72fba2" providerId="ADAL" clId="{EA0A2EC0-D408-42DE-88B8-F5A01CBB4AC9}" dt="2022-02-22T10:06:41.167" v="1861" actId="14100"/>
          <ac:cxnSpMkLst>
            <pc:docMk/>
            <pc:sldMk cId="3972284062" sldId="294"/>
            <ac:cxnSpMk id="57" creationId="{81871A85-C444-4408-BB69-83815311171A}"/>
          </ac:cxnSpMkLst>
        </pc:cxnChg>
        <pc:cxnChg chg="add mod">
          <ac:chgData name="Stuart MacPherson" userId="dab5aaca-b916-4d38-b3fd-940fee72fba2" providerId="ADAL" clId="{EA0A2EC0-D408-42DE-88B8-F5A01CBB4AC9}" dt="2022-02-22T10:11:11.625" v="1871" actId="1076"/>
          <ac:cxnSpMkLst>
            <pc:docMk/>
            <pc:sldMk cId="3972284062" sldId="294"/>
            <ac:cxnSpMk id="58" creationId="{919C9816-CAD4-483A-9E6C-743F947D92AC}"/>
          </ac:cxnSpMkLst>
        </pc:cxnChg>
        <pc:cxnChg chg="add mod">
          <ac:chgData name="Stuart MacPherson" userId="dab5aaca-b916-4d38-b3fd-940fee72fba2" providerId="ADAL" clId="{EA0A2EC0-D408-42DE-88B8-F5A01CBB4AC9}" dt="2022-02-22T10:11:34.214" v="1876" actId="14100"/>
          <ac:cxnSpMkLst>
            <pc:docMk/>
            <pc:sldMk cId="3972284062" sldId="294"/>
            <ac:cxnSpMk id="63" creationId="{4E7BA8BE-062C-4770-89DB-976F5EAFCC83}"/>
          </ac:cxnSpMkLst>
        </pc:cxnChg>
        <pc:cxnChg chg="add del">
          <ac:chgData name="Stuart MacPherson" userId="dab5aaca-b916-4d38-b3fd-940fee72fba2" providerId="ADAL" clId="{EA0A2EC0-D408-42DE-88B8-F5A01CBB4AC9}" dt="2022-02-22T10:13:33.188" v="1898" actId="478"/>
          <ac:cxnSpMkLst>
            <pc:docMk/>
            <pc:sldMk cId="3972284062" sldId="294"/>
            <ac:cxnSpMk id="65" creationId="{02CB2BB4-6646-43F3-AC5A-C13C15D9EA39}"/>
          </ac:cxnSpMkLst>
        </pc:cxnChg>
        <pc:cxnChg chg="add mod">
          <ac:chgData name="Stuart MacPherson" userId="dab5aaca-b916-4d38-b3fd-940fee72fba2" providerId="ADAL" clId="{EA0A2EC0-D408-42DE-88B8-F5A01CBB4AC9}" dt="2022-02-22T10:11:42.340" v="1879" actId="14100"/>
          <ac:cxnSpMkLst>
            <pc:docMk/>
            <pc:sldMk cId="3972284062" sldId="294"/>
            <ac:cxnSpMk id="66" creationId="{ED799F3B-EAE4-4A44-99CE-190BA48BC480}"/>
          </ac:cxnSpMkLst>
        </pc:cxnChg>
        <pc:cxnChg chg="add mod">
          <ac:chgData name="Stuart MacPherson" userId="dab5aaca-b916-4d38-b3fd-940fee72fba2" providerId="ADAL" clId="{EA0A2EC0-D408-42DE-88B8-F5A01CBB4AC9}" dt="2022-02-22T10:12:04.670" v="1884" actId="14100"/>
          <ac:cxnSpMkLst>
            <pc:docMk/>
            <pc:sldMk cId="3972284062" sldId="294"/>
            <ac:cxnSpMk id="68" creationId="{530396F9-BA6B-4710-97F6-C471CD7E52B0}"/>
          </ac:cxnSpMkLst>
        </pc:cxnChg>
        <pc:cxnChg chg="add mod">
          <ac:chgData name="Stuart MacPherson" userId="dab5aaca-b916-4d38-b3fd-940fee72fba2" providerId="ADAL" clId="{EA0A2EC0-D408-42DE-88B8-F5A01CBB4AC9}" dt="2022-02-22T10:12:19.472" v="1892" actId="14100"/>
          <ac:cxnSpMkLst>
            <pc:docMk/>
            <pc:sldMk cId="3972284062" sldId="294"/>
            <ac:cxnSpMk id="71" creationId="{FC7F6597-EF7C-44D2-AE39-DDF8AC232578}"/>
          </ac:cxnSpMkLst>
        </pc:cxnChg>
        <pc:cxnChg chg="add del mod">
          <ac:chgData name="Stuart MacPherson" userId="dab5aaca-b916-4d38-b3fd-940fee72fba2" providerId="ADAL" clId="{EA0A2EC0-D408-42DE-88B8-F5A01CBB4AC9}" dt="2022-02-22T10:13:19.857" v="1896" actId="478"/>
          <ac:cxnSpMkLst>
            <pc:docMk/>
            <pc:sldMk cId="3972284062" sldId="294"/>
            <ac:cxnSpMk id="77" creationId="{AE47ADA4-65BC-40FE-9C90-012BDBC9F54D}"/>
          </ac:cxnSpMkLst>
        </pc:cxnChg>
        <pc:cxnChg chg="add mod">
          <ac:chgData name="Stuart MacPherson" userId="dab5aaca-b916-4d38-b3fd-940fee72fba2" providerId="ADAL" clId="{EA0A2EC0-D408-42DE-88B8-F5A01CBB4AC9}" dt="2022-02-22T10:17:23.369" v="1923" actId="1076"/>
          <ac:cxnSpMkLst>
            <pc:docMk/>
            <pc:sldMk cId="3972284062" sldId="294"/>
            <ac:cxnSpMk id="83" creationId="{1A3476BF-2062-4EC9-9B8E-7136929C7B0C}"/>
          </ac:cxnSpMkLst>
        </pc:cxnChg>
        <pc:cxnChg chg="add mod">
          <ac:chgData name="Stuart MacPherson" userId="dab5aaca-b916-4d38-b3fd-940fee72fba2" providerId="ADAL" clId="{EA0A2EC0-D408-42DE-88B8-F5A01CBB4AC9}" dt="2022-02-22T10:17:31.461" v="1926" actId="14100"/>
          <ac:cxnSpMkLst>
            <pc:docMk/>
            <pc:sldMk cId="3972284062" sldId="294"/>
            <ac:cxnSpMk id="84" creationId="{212A670E-10B5-422F-BE8B-922501130883}"/>
          </ac:cxnSpMkLst>
        </pc:cxnChg>
        <pc:cxnChg chg="add mod">
          <ac:chgData name="Stuart MacPherson" userId="dab5aaca-b916-4d38-b3fd-940fee72fba2" providerId="ADAL" clId="{EA0A2EC0-D408-42DE-88B8-F5A01CBB4AC9}" dt="2022-02-22T10:19:57.348" v="1958" actId="14100"/>
          <ac:cxnSpMkLst>
            <pc:docMk/>
            <pc:sldMk cId="3972284062" sldId="294"/>
            <ac:cxnSpMk id="89" creationId="{CBFACCD6-01CD-4B55-9D38-1A6A610EAF15}"/>
          </ac:cxnSpMkLst>
        </pc:cxnChg>
      </pc:sldChg>
      <pc:sldChg chg="addSp delSp modSp add mod modNotesTx">
        <pc:chgData name="Stuart MacPherson" userId="dab5aaca-b916-4d38-b3fd-940fee72fba2" providerId="ADAL" clId="{EA0A2EC0-D408-42DE-88B8-F5A01CBB4AC9}" dt="2022-06-06T16:18:06.781" v="5218"/>
        <pc:sldMkLst>
          <pc:docMk/>
          <pc:sldMk cId="725974590" sldId="295"/>
        </pc:sldMkLst>
        <pc:spChg chg="mod">
          <ac:chgData name="Stuart MacPherson" userId="dab5aaca-b916-4d38-b3fd-940fee72fba2" providerId="ADAL" clId="{EA0A2EC0-D408-42DE-88B8-F5A01CBB4AC9}" dt="2022-02-23T14:16:30.514" v="2699" actId="20577"/>
          <ac:spMkLst>
            <pc:docMk/>
            <pc:sldMk cId="725974590" sldId="295"/>
            <ac:spMk id="5" creationId="{DAEAA382-EBB8-4E2A-A7A2-D6E19A4BB621}"/>
          </ac:spMkLst>
        </pc:spChg>
        <pc:picChg chg="del">
          <ac:chgData name="Stuart MacPherson" userId="dab5aaca-b916-4d38-b3fd-940fee72fba2" providerId="ADAL" clId="{EA0A2EC0-D408-42DE-88B8-F5A01CBB4AC9}" dt="2022-02-22T15:01:13.817" v="2381" actId="478"/>
          <ac:picMkLst>
            <pc:docMk/>
            <pc:sldMk cId="725974590" sldId="295"/>
            <ac:picMk id="3074" creationId="{40A02E86-D761-4C88-AF22-56F8962EB961}"/>
          </ac:picMkLst>
        </pc:picChg>
        <pc:picChg chg="add del mod">
          <ac:chgData name="Stuart MacPherson" userId="dab5aaca-b916-4d38-b3fd-940fee72fba2" providerId="ADAL" clId="{EA0A2EC0-D408-42DE-88B8-F5A01CBB4AC9}" dt="2022-06-06T16:15:10.897" v="5163" actId="478"/>
          <ac:picMkLst>
            <pc:docMk/>
            <pc:sldMk cId="725974590" sldId="295"/>
            <ac:picMk id="4098" creationId="{031F81D5-1F2D-45BA-9D6B-6285D8CCAC1E}"/>
          </ac:picMkLst>
        </pc:picChg>
        <pc:picChg chg="add mod">
          <ac:chgData name="Stuart MacPherson" userId="dab5aaca-b916-4d38-b3fd-940fee72fba2" providerId="ADAL" clId="{EA0A2EC0-D408-42DE-88B8-F5A01CBB4AC9}" dt="2022-06-06T16:15:48.223" v="5164"/>
          <ac:picMkLst>
            <pc:docMk/>
            <pc:sldMk cId="725974590" sldId="295"/>
            <ac:picMk id="5122" creationId="{A85ACE9A-86AB-92D4-22EF-E2FE6C1A6092}"/>
          </ac:picMkLst>
        </pc:picChg>
      </pc:sldChg>
      <pc:sldChg chg="modNotesTx">
        <pc:chgData name="Stuart MacPherson" userId="dab5aaca-b916-4d38-b3fd-940fee72fba2" providerId="ADAL" clId="{EA0A2EC0-D408-42DE-88B8-F5A01CBB4AC9}" dt="2022-06-06T13:10:52.489" v="4312" actId="20577"/>
        <pc:sldMkLst>
          <pc:docMk/>
          <pc:sldMk cId="4061555592" sldId="32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B4DA15-6B17-4B3C-9849-C6AD185FF25D}" type="datetimeFigureOut">
              <a:rPr lang="en-GB" smtClean="0"/>
              <a:t>06/06/2022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061C9F0-E080-419E-8EB1-ACCA26CE07E1}" type="slidenum">
              <a:rPr lang="en-GB" smtClean="0"/>
              <a:t>‹#›</a:t>
            </a:fld>
            <a:endParaRPr lang="en-GB"/>
          </a:p>
        </p:txBody>
      </p:sp>
    </p:spTree>
    <p:extLst>
      <p:ext uri="{BB962C8B-B14F-4D97-AF65-F5344CB8AC3E}">
        <p14:creationId xmlns:p14="http://schemas.microsoft.com/office/powerpoint/2010/main" val="65827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unsplash.com/@magicphil?utm_source=unsplash&amp;utm_medium=referral&amp;utm_content=creditCopyText" TargetMode="External"/><Relationship Id="rId2" Type="http://schemas.openxmlformats.org/officeDocument/2006/relationships/slide" Target="../slides/slide13.xml"/><Relationship Id="rId1" Type="http://schemas.openxmlformats.org/officeDocument/2006/relationships/notesMaster" Target="../notesMasters/notesMaster1.xml"/><Relationship Id="rId6" Type="http://schemas.openxmlformats.org/officeDocument/2006/relationships/hyperlink" Target="https://unsplash.com/s/photos/harvest-mouse?utm_source=unsplash&amp;utm_medium=referral&amp;utm_content=creditCopyText" TargetMode="External"/><Relationship Id="rId5" Type="http://schemas.openxmlformats.org/officeDocument/2006/relationships/hyperlink" Target="https://unsplash.com/@cd163601?utm_source=unsplash&amp;utm_medium=referral&amp;utm_content=creditCopyText" TargetMode="External"/><Relationship Id="rId4" Type="http://schemas.openxmlformats.org/officeDocument/2006/relationships/hyperlink" Target="https://unsplash.com/s/photos/white-wolf?utm_source=unsplash&amp;utm_medium=referral&amp;utm_content=creditCopyText" TargetMode="External"/></Relationships>
</file>

<file path=ppt/notesSlides/_rels/notesSlide11.xml.rels><?xml version="1.0" encoding="UTF-8" standalone="yes"?>
<Relationships xmlns="http://schemas.openxmlformats.org/package/2006/relationships"><Relationship Id="rId8" Type="http://schemas.openxmlformats.org/officeDocument/2006/relationships/hyperlink" Target="https://unsplash.com/s/photos/poppies?utm_source=unsplash&amp;utm_medium=referral&amp;utm_content=creditCopyText" TargetMode="External"/><Relationship Id="rId3" Type="http://schemas.openxmlformats.org/officeDocument/2006/relationships/hyperlink" Target="https://unsplash.com/@drew_beamer?utm_source=unsplash&amp;utm_medium=referral&amp;utm_content=creditCopyText" TargetMode="External"/><Relationship Id="rId7" Type="http://schemas.openxmlformats.org/officeDocument/2006/relationships/hyperlink" Target="https://unsplash.com/@carlanina?utm_source=unsplash&amp;utm_medium=referral&amp;utm_content=creditCopyText" TargetMode="External"/><Relationship Id="rId2" Type="http://schemas.openxmlformats.org/officeDocument/2006/relationships/slide" Target="../slides/slide14.xml"/><Relationship Id="rId1" Type="http://schemas.openxmlformats.org/officeDocument/2006/relationships/notesMaster" Target="../notesMasters/notesMaster1.xml"/><Relationship Id="rId6" Type="http://schemas.openxmlformats.org/officeDocument/2006/relationships/hyperlink" Target="https://unsplash.com/s/photos/water-lily?utm_source=unsplash&amp;utm_medium=referral&amp;utm_content=creditCopyText" TargetMode="External"/><Relationship Id="rId5" Type="http://schemas.openxmlformats.org/officeDocument/2006/relationships/hyperlink" Target="https://unsplash.com/@pawel_czerwinski?utm_source=unsplash&amp;utm_medium=referral&amp;utm_content=creditCopyText" TargetMode="External"/><Relationship Id="rId4" Type="http://schemas.openxmlformats.org/officeDocument/2006/relationships/hyperlink" Target="https://unsplash.com/s/photos/agave?utm_source=unsplash&amp;utm_medium=referral&amp;utm_content=creditCopyText"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unsplash.com/@panspecies?utm_source=unsplash&amp;utm_medium=referral&amp;utm_content=creditCopyText" TargetMode="External"/><Relationship Id="rId2" Type="http://schemas.openxmlformats.org/officeDocument/2006/relationships/slide" Target="../slides/slide19.xml"/><Relationship Id="rId1" Type="http://schemas.openxmlformats.org/officeDocument/2006/relationships/notesMaster" Target="../notesMasters/notesMaster1.xml"/><Relationship Id="rId4" Type="http://schemas.openxmlformats.org/officeDocument/2006/relationships/hyperlink" Target="https://unsplash.com/s/photos/rice-paddy?utm_source=unsplash&amp;utm_medium=referral&amp;utm_content=creditCopyText"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unsplash.com/@ursuladrake?utm_source=unsplash&amp;utm_medium=referral&amp;utm_content=creditCopyText"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s://unsplash.com/s/photos/island?utm_source=unsplash&amp;utm_medium=referral&amp;utm_content=creditCopyText"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bbc.co.uk/bitesize/clips/zr7hyrd"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unsplash.com/@lifeonequator?utm_source=unsplash&amp;utm_medium=referral&amp;utm_content=creditCopyText"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https://unsplash.com/s/photos/island?utm_source=unsplash&amp;utm_medium=referral&amp;utm_content=creditCopyText"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unsplash.com/@estebanbenites?utm_source=unsplash&amp;utm_medium=referral&amp;utm_content=creditCopyText" TargetMode="External"/><Relationship Id="rId2" Type="http://schemas.openxmlformats.org/officeDocument/2006/relationships/slide" Target="../slides/slide12.xml"/><Relationship Id="rId1" Type="http://schemas.openxmlformats.org/officeDocument/2006/relationships/notesMaster" Target="../notesMasters/notesMaster1.xml"/><Relationship Id="rId4" Type="http://schemas.openxmlformats.org/officeDocument/2006/relationships/hyperlink" Target="https://unsplash.com/s/photos/ecosystem?utm_source=unsplash&amp;utm_medium=referral&amp;utm_content=creditCopyText"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effectLst/>
                <a:highlight>
                  <a:srgbClr val="FFFFFF"/>
                </a:highlight>
                <a:latin typeface="Times New Roman" panose="02020603050405020304" pitchFamily="18" charset="0"/>
                <a:ea typeface="Times New Roman" panose="02020603050405020304" pitchFamily="18" charset="0"/>
              </a:rPr>
              <a:t>Reminder</a:t>
            </a:r>
            <a:endParaRPr lang="en-US" sz="1800" dirty="0">
              <a:effectLst/>
              <a:highlight>
                <a:srgbClr val="FFFFFF"/>
              </a:highlight>
              <a:latin typeface="Times New Roman" panose="02020603050405020304" pitchFamily="18" charset="0"/>
              <a:ea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highlight>
                <a:srgbClr val="FFFFFF"/>
              </a:highlight>
              <a:latin typeface="Times New Roman" panose="02020603050405020304" pitchFamily="18" charset="0"/>
              <a:ea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highlight>
                  <a:srgbClr val="FFFFFF"/>
                </a:highlight>
                <a:latin typeface="Times New Roman" panose="02020603050405020304" pitchFamily="18" charset="0"/>
                <a:ea typeface="Arial" panose="020B0604020202020204" pitchFamily="34" charset="0"/>
              </a:rPr>
              <a:t>______________________________________________________________________________________________________</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Images from various freely available sources: </a:t>
            </a:r>
            <a:r>
              <a:rPr lang="en-US" sz="1800" u="sng" dirty="0" err="1"/>
              <a:t>Pexels</a:t>
            </a:r>
            <a:r>
              <a:rPr lang="en-US" sz="1800" dirty="0"/>
              <a:t>, </a:t>
            </a:r>
            <a:r>
              <a:rPr lang="en-US" sz="1800" u="sng" dirty="0"/>
              <a:t>clipart-library.com</a:t>
            </a:r>
            <a:r>
              <a:rPr lang="en-US" sz="1800" dirty="0"/>
              <a:t>, and </a:t>
            </a:r>
            <a:r>
              <a:rPr lang="en-US" sz="1800" u="sng" dirty="0"/>
              <a:t>PPT online free images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Arial" panose="020B0604020202020204" pitchFamily="34" charset="0"/>
              <a:ea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4E31D0-F0B0-494C-A610-9B037AD4F9B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301664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effectLst/>
                <a:latin typeface="Times New Roman" panose="02020603050405020304" pitchFamily="18" charset="0"/>
                <a:ea typeface="Times New Roman" panose="02020603050405020304" pitchFamily="18" charset="0"/>
              </a:rPr>
              <a:t>Animals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Times New Roman" panose="02020603050405020304" pitchFamily="18" charset="0"/>
              </a:rPr>
              <a:t>Roadrunner bird (</a:t>
            </a:r>
            <a:r>
              <a:rPr lang="en-GB" sz="1800" i="1" dirty="0">
                <a:effectLst/>
                <a:latin typeface="Times New Roman" panose="02020603050405020304" pitchFamily="18" charset="0"/>
                <a:ea typeface="Times New Roman" panose="02020603050405020304" pitchFamily="18" charset="0"/>
              </a:rPr>
              <a:t>hunts in open spaces such as dried up riverbeds</a:t>
            </a:r>
            <a:r>
              <a:rPr lang="en-GB" sz="1800" dirty="0">
                <a:effectLst/>
                <a:latin typeface="Times New Roman" panose="02020603050405020304" pitchFamily="18" charset="0"/>
                <a:ea typeface="Times New Roman" panose="02020603050405020304" pitchFamily="18"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Times New Roman" panose="02020603050405020304" pitchFamily="18" charset="0"/>
              </a:rPr>
              <a:t>White wolf (</a:t>
            </a:r>
            <a:r>
              <a:rPr lang="en-GB" sz="1800" i="1" dirty="0">
                <a:effectLst/>
                <a:latin typeface="Times New Roman" panose="02020603050405020304" pitchFamily="18" charset="0"/>
                <a:ea typeface="Times New Roman" panose="02020603050405020304" pitchFamily="18" charset="0"/>
              </a:rPr>
              <a:t>thick fur coats that are white for camouflage, hunt arctic hare)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i="0" dirty="0">
                <a:effectLst/>
                <a:latin typeface="Times New Roman" panose="02020603050405020304" pitchFamily="18" charset="0"/>
                <a:ea typeface="Times New Roman" panose="02020603050405020304" pitchFamily="18" charset="0"/>
              </a:rPr>
              <a:t>S</a:t>
            </a:r>
            <a:r>
              <a:rPr lang="en-GB" sz="1800" dirty="0">
                <a:effectLst/>
                <a:latin typeface="Times New Roman" panose="02020603050405020304" pitchFamily="18" charset="0"/>
                <a:ea typeface="Times New Roman" panose="02020603050405020304" pitchFamily="18" charset="0"/>
              </a:rPr>
              <a:t>loth (</a:t>
            </a:r>
            <a:r>
              <a:rPr lang="en-GB" sz="1800" i="1" dirty="0">
                <a:effectLst/>
                <a:latin typeface="Times New Roman" panose="02020603050405020304" pitchFamily="18" charset="0"/>
                <a:ea typeface="Times New Roman" panose="02020603050405020304" pitchFamily="18" charset="0"/>
              </a:rPr>
              <a:t>hangs upside down in trees and has a diet of insects</a:t>
            </a:r>
            <a:r>
              <a:rPr lang="en-GB" sz="1800" dirty="0">
                <a:effectLst/>
                <a:latin typeface="Times New Roman" panose="02020603050405020304" pitchFamily="18" charset="0"/>
                <a:ea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Times New Roman" panose="02020603050405020304" pitchFamily="18" charset="0"/>
              </a:rPr>
              <a:t>Harvest mouse (</a:t>
            </a:r>
            <a:r>
              <a:rPr lang="en-GB" sz="1800" i="1" dirty="0">
                <a:effectLst/>
                <a:latin typeface="Times New Roman" panose="02020603050405020304" pitchFamily="18" charset="0"/>
                <a:ea typeface="Times New Roman" panose="02020603050405020304" pitchFamily="18" charset="0"/>
              </a:rPr>
              <a:t>lives in fields, tall grass or hedges eating seeds, berries and insects</a:t>
            </a:r>
            <a:r>
              <a:rPr lang="en-GB" sz="1800" dirty="0">
                <a:effectLst/>
                <a:latin typeface="Times New Roman" panose="02020603050405020304" pitchFamily="18" charset="0"/>
                <a:ea typeface="Times New Roman" panose="02020603050405020304" pitchFamily="18"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Times New Roman" panose="02020603050405020304" pitchFamily="18" charset="0"/>
              </a:rPr>
              <a:t>____________________________________________________________________________________</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Roadrunner: Image from Pinterest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Wolf: </a:t>
            </a:r>
            <a:r>
              <a:rPr lang="en-GB" sz="2800" dirty="0"/>
              <a:t>Photo by </a:t>
            </a:r>
            <a:r>
              <a:rPr lang="en-GB" sz="2800" dirty="0">
                <a:hlinkClick r:id="rId3"/>
              </a:rPr>
              <a:t>Philippe Montes</a:t>
            </a:r>
            <a:r>
              <a:rPr lang="en-GB" sz="2800" dirty="0"/>
              <a:t> on </a:t>
            </a:r>
            <a:r>
              <a:rPr lang="en-GB" sz="2800" dirty="0" err="1">
                <a:hlinkClick r:id="rId4"/>
              </a:rPr>
              <a:t>Unsplash</a:t>
            </a:r>
            <a:r>
              <a:rPr lang="en-GB" sz="2800" dirty="0"/>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Sloth: © Shutterstock</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Mouse: </a:t>
            </a:r>
            <a:r>
              <a:rPr lang="en-GB" sz="2800" dirty="0"/>
              <a:t>Photo by </a:t>
            </a:r>
            <a:r>
              <a:rPr lang="en-GB" sz="2800" dirty="0">
                <a:hlinkClick r:id="rId5"/>
              </a:rPr>
              <a:t>Colin Davis</a:t>
            </a:r>
            <a:r>
              <a:rPr lang="en-GB" sz="2800" dirty="0"/>
              <a:t> on </a:t>
            </a:r>
            <a:r>
              <a:rPr lang="en-GB" sz="2800" dirty="0" err="1">
                <a:hlinkClick r:id="rId6"/>
              </a:rPr>
              <a:t>Unsplash</a:t>
            </a:r>
            <a:r>
              <a:rPr lang="en-GB" sz="2800" dirty="0"/>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061C9F0-E080-419E-8EB1-ACCA26CE07E1}" type="slidenum">
              <a:rPr lang="en-GB" smtClean="0"/>
              <a:t>13</a:t>
            </a:fld>
            <a:endParaRPr lang="en-GB"/>
          </a:p>
        </p:txBody>
      </p:sp>
    </p:spTree>
    <p:extLst>
      <p:ext uri="{BB962C8B-B14F-4D97-AF65-F5344CB8AC3E}">
        <p14:creationId xmlns:p14="http://schemas.microsoft.com/office/powerpoint/2010/main" val="7705496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effectLst/>
                <a:latin typeface="Times New Roman" panose="02020603050405020304" pitchFamily="18" charset="0"/>
                <a:ea typeface="Times New Roman" panose="02020603050405020304" pitchFamily="18" charset="0"/>
              </a:rPr>
              <a:t>Plants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Times New Roman" panose="02020603050405020304" pitchFamily="18" charset="0"/>
              </a:rPr>
              <a:t>Agave plant (</a:t>
            </a:r>
            <a:r>
              <a:rPr lang="en-GB" sz="1800" i="1" dirty="0">
                <a:effectLst/>
                <a:latin typeface="Times New Roman" panose="02020603050405020304" pitchFamily="18" charset="0"/>
                <a:ea typeface="Times New Roman" panose="02020603050405020304" pitchFamily="18" charset="0"/>
              </a:rPr>
              <a:t>prefers hot temperatures, needs very little water, popular with butterflies</a:t>
            </a:r>
            <a:r>
              <a:rPr lang="en-GB" sz="1800" dirty="0">
                <a:effectLst/>
                <a:latin typeface="Times New Roman" panose="02020603050405020304" pitchFamily="18" charset="0"/>
                <a:ea typeface="Times New Roman" panose="02020603050405020304" pitchFamily="18"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Times New Roman" panose="02020603050405020304" pitchFamily="18" charset="0"/>
              </a:rPr>
              <a:t>Black bearberry (</a:t>
            </a:r>
            <a:r>
              <a:rPr lang="en-GB" sz="1800" i="1" dirty="0">
                <a:effectLst/>
                <a:latin typeface="Times New Roman" panose="02020603050405020304" pitchFamily="18" charset="0"/>
                <a:ea typeface="Times New Roman" panose="02020603050405020304" pitchFamily="18" charset="0"/>
              </a:rPr>
              <a:t>prefers cold conditions, often found in the Northerly regions, berries appreciated by birds</a:t>
            </a:r>
            <a:r>
              <a:rPr lang="en-GB" sz="1800" dirty="0">
                <a:effectLst/>
                <a:latin typeface="Times New Roman" panose="02020603050405020304" pitchFamily="18" charset="0"/>
                <a:ea typeface="Times New Roman" panose="02020603050405020304" pitchFamily="18"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Times New Roman" panose="02020603050405020304" pitchFamily="18" charset="0"/>
              </a:rPr>
              <a:t>Water lily (</a:t>
            </a:r>
            <a:r>
              <a:rPr lang="en-GB" sz="1800" i="1" dirty="0">
                <a:effectLst/>
                <a:latin typeface="Times New Roman" panose="02020603050405020304" pitchFamily="18" charset="0"/>
                <a:ea typeface="Times New Roman" panose="02020603050405020304" pitchFamily="18" charset="0"/>
              </a:rPr>
              <a:t>rooted in soil and floating in water</a:t>
            </a:r>
            <a:r>
              <a:rPr lang="en-GB" sz="1800" dirty="0">
                <a:effectLst/>
                <a:latin typeface="Times New Roman" panose="02020603050405020304" pitchFamily="18" charset="0"/>
                <a:ea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Times New Roman" panose="02020603050405020304" pitchFamily="18" charset="0"/>
              </a:rPr>
              <a:t>Poppy (</a:t>
            </a:r>
            <a:r>
              <a:rPr lang="en-GB" sz="1800" i="1" dirty="0">
                <a:effectLst/>
                <a:latin typeface="Times New Roman" panose="02020603050405020304" pitchFamily="18" charset="0"/>
                <a:ea typeface="Times New Roman" panose="02020603050405020304" pitchFamily="18" charset="0"/>
              </a:rPr>
              <a:t>prefer sunny conditions but moderate temperature, popular with bees</a:t>
            </a:r>
            <a:r>
              <a:rPr lang="en-GB" sz="1800" dirty="0">
                <a:effectLst/>
                <a:latin typeface="Times New Roman" panose="02020603050405020304" pitchFamily="18" charset="0"/>
                <a:ea typeface="Times New Roman" panose="02020603050405020304" pitchFamily="18" charset="0"/>
              </a:rPr>
              <a:t>)</a:t>
            </a:r>
            <a:endParaRPr lang="en-GB" sz="1800" dirty="0">
              <a:effectLst/>
              <a:latin typeface="Arial" panose="020B0604020202020204" pitchFamily="34" charset="0"/>
              <a:ea typeface="Arial" panose="020B0604020202020204" pitchFamily="34" charset="0"/>
            </a:endParaRP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1" dirty="0">
                <a:solidFill>
                  <a:schemeClr val="bg1"/>
                </a:solidFill>
                <a:effectLst/>
                <a:latin typeface="Times New Roman" panose="02020603050405020304" pitchFamily="18" charset="0"/>
              </a:rPr>
              <a:t>____________________________________________________________________________________________</a:t>
            </a:r>
            <a:endParaRPr lang="en-GB" b="0" i="0" dirty="0">
              <a:solidFill>
                <a:schemeClr val="bg1"/>
              </a:solidFill>
              <a:effectLst/>
              <a:latin typeface="+mn-lt"/>
            </a:endParaRPr>
          </a:p>
          <a:p>
            <a:r>
              <a:rPr lang="en-GB" dirty="0"/>
              <a:t>Agave: Photo by </a:t>
            </a:r>
            <a:r>
              <a:rPr lang="en-GB" dirty="0">
                <a:hlinkClick r:id="rId3"/>
              </a:rPr>
              <a:t>Drew Beamer</a:t>
            </a:r>
            <a:r>
              <a:rPr lang="en-GB" dirty="0"/>
              <a:t> on </a:t>
            </a:r>
            <a:r>
              <a:rPr lang="en-GB" dirty="0" err="1">
                <a:hlinkClick r:id="rId4"/>
              </a:rPr>
              <a:t>Unsplash</a:t>
            </a:r>
            <a:r>
              <a:rPr lang="en-GB" dirty="0"/>
              <a:t> </a:t>
            </a:r>
          </a:p>
          <a:p>
            <a:r>
              <a:rPr lang="en-GB" dirty="0"/>
              <a:t>Bearberry: </a:t>
            </a:r>
            <a:r>
              <a:rPr lang="en-GB" u="sng" dirty="0"/>
              <a:t>https://teamshrub.com/tag/flowers/</a:t>
            </a:r>
          </a:p>
          <a:p>
            <a:r>
              <a:rPr lang="en-GB" dirty="0"/>
              <a:t>Lily: </a:t>
            </a:r>
            <a:r>
              <a:rPr lang="pl-PL" dirty="0"/>
              <a:t>Photo by </a:t>
            </a:r>
            <a:r>
              <a:rPr lang="pl-PL" dirty="0">
                <a:hlinkClick r:id="rId5"/>
              </a:rPr>
              <a:t>Pawel Czerwinski</a:t>
            </a:r>
            <a:r>
              <a:rPr lang="pl-PL" dirty="0"/>
              <a:t> on </a:t>
            </a:r>
            <a:r>
              <a:rPr lang="pl-PL" dirty="0">
                <a:hlinkClick r:id="rId6"/>
              </a:rPr>
              <a:t>Unsplash</a:t>
            </a:r>
            <a:r>
              <a:rPr lang="pl-PL" dirty="0"/>
              <a:t> </a:t>
            </a:r>
            <a:endParaRPr lang="en-GB" dirty="0"/>
          </a:p>
          <a:p>
            <a:r>
              <a:rPr lang="en-GB" dirty="0"/>
              <a:t>Poppy: Photo by </a:t>
            </a:r>
            <a:r>
              <a:rPr lang="en-GB" dirty="0" err="1">
                <a:hlinkClick r:id="rId7"/>
              </a:rPr>
              <a:t>caroline</a:t>
            </a:r>
            <a:r>
              <a:rPr lang="en-GB" dirty="0">
                <a:hlinkClick r:id="rId7"/>
              </a:rPr>
              <a:t> </a:t>
            </a:r>
            <a:r>
              <a:rPr lang="en-GB" dirty="0" err="1">
                <a:hlinkClick r:id="rId7"/>
              </a:rPr>
              <a:t>cannoot</a:t>
            </a:r>
            <a:r>
              <a:rPr lang="en-GB" dirty="0"/>
              <a:t> on </a:t>
            </a:r>
            <a:r>
              <a:rPr lang="en-GB" dirty="0" err="1">
                <a:hlinkClick r:id="rId8"/>
              </a:rPr>
              <a:t>Unsplash</a:t>
            </a:r>
            <a:r>
              <a:rPr lang="en-GB" dirty="0"/>
              <a:t> </a:t>
            </a:r>
          </a:p>
        </p:txBody>
      </p:sp>
      <p:sp>
        <p:nvSpPr>
          <p:cNvPr id="4" name="Slide Number Placeholder 3"/>
          <p:cNvSpPr>
            <a:spLocks noGrp="1"/>
          </p:cNvSpPr>
          <p:nvPr>
            <p:ph type="sldNum" sz="quarter" idx="5"/>
          </p:nvPr>
        </p:nvSpPr>
        <p:spPr/>
        <p:txBody>
          <a:bodyPr/>
          <a:lstStyle/>
          <a:p>
            <a:fld id="{9061C9F0-E080-419E-8EB1-ACCA26CE07E1}" type="slidenum">
              <a:rPr lang="en-GB" smtClean="0"/>
              <a:t>14</a:t>
            </a:fld>
            <a:endParaRPr lang="en-GB"/>
          </a:p>
        </p:txBody>
      </p:sp>
    </p:spTree>
    <p:extLst>
      <p:ext uri="{BB962C8B-B14F-4D97-AF65-F5344CB8AC3E}">
        <p14:creationId xmlns:p14="http://schemas.microsoft.com/office/powerpoint/2010/main" val="42144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effectLst/>
                <a:latin typeface="Times New Roman" panose="02020603050405020304" pitchFamily="18" charset="0"/>
                <a:ea typeface="Times New Roman" panose="02020603050405020304" pitchFamily="18" charset="0"/>
              </a:rPr>
              <a:t>Soils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Times New Roman" panose="02020603050405020304" pitchFamily="18" charset="0"/>
              </a:rPr>
              <a:t>Dry and open to sun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Times New Roman" panose="02020603050405020304" pitchFamily="18" charset="0"/>
              </a:rPr>
              <a:t>Dry and often snow covered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Times New Roman" panose="02020603050405020304" pitchFamily="18" charset="0"/>
              </a:rPr>
              <a:t>Wet and densely covered by trees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Times New Roman" panose="02020603050405020304" pitchFamily="18" charset="0"/>
              </a:rPr>
              <a:t>Moist and flat with seasonal temperatures </a:t>
            </a:r>
            <a:endParaRPr lang="en-GB" sz="1800" dirty="0">
              <a:effectLst/>
              <a:latin typeface="Arial" panose="020B0604020202020204" pitchFamily="34" charset="0"/>
              <a:ea typeface="Arial" panose="020B0604020202020204" pitchFamily="34" charset="0"/>
            </a:endParaRP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1" dirty="0">
                <a:solidFill>
                  <a:schemeClr val="bg1"/>
                </a:solidFill>
                <a:effectLst/>
                <a:latin typeface="Times New Roman" panose="02020603050405020304" pitchFamily="18" charset="0"/>
              </a:rPr>
              <a:t>____________________________________________________________________________________________</a:t>
            </a:r>
            <a:endParaRPr lang="en-GB" b="0" i="0" dirty="0">
              <a:solidFill>
                <a:schemeClr val="bg1"/>
              </a:solidFill>
              <a:effectLst/>
              <a:latin typeface="+mn-lt"/>
            </a:endParaRPr>
          </a:p>
          <a:p>
            <a:r>
              <a:rPr lang="en-GB" dirty="0"/>
              <a:t>Soil 1: Photo by </a:t>
            </a:r>
            <a:r>
              <a:rPr lang="en-GB" dirty="0" err="1"/>
              <a:t>ArtHouse</a:t>
            </a:r>
            <a:r>
              <a:rPr lang="en-GB" dirty="0"/>
              <a:t> Studio: </a:t>
            </a:r>
            <a:r>
              <a:rPr lang="en-GB" u="sng" dirty="0"/>
              <a:t>https://www.pexels.com/photo/draught-soil-with-tiny-plant-4321309/</a:t>
            </a:r>
          </a:p>
          <a:p>
            <a:r>
              <a:rPr lang="en-GB" dirty="0"/>
              <a:t>Soil 2: </a:t>
            </a:r>
            <a:r>
              <a:rPr lang="en-GB" b="0" i="0" dirty="0">
                <a:solidFill>
                  <a:srgbClr val="000000"/>
                </a:solidFill>
                <a:effectLst/>
                <a:latin typeface="PlusJakartaSans"/>
              </a:rPr>
              <a:t>Photo by Matheus </a:t>
            </a:r>
            <a:r>
              <a:rPr lang="en-GB" b="0" i="0" dirty="0" err="1">
                <a:solidFill>
                  <a:srgbClr val="000000"/>
                </a:solidFill>
                <a:effectLst/>
                <a:latin typeface="PlusJakartaSans"/>
              </a:rPr>
              <a:t>Bertelli</a:t>
            </a:r>
            <a:r>
              <a:rPr lang="en-GB" b="0" i="0" dirty="0">
                <a:solidFill>
                  <a:srgbClr val="000000"/>
                </a:solidFill>
                <a:effectLst/>
                <a:latin typeface="PlusJakartaSans"/>
              </a:rPr>
              <a:t>: </a:t>
            </a:r>
            <a:r>
              <a:rPr lang="en-GB" b="0" i="0" u="sng" dirty="0">
                <a:solidFill>
                  <a:srgbClr val="000000"/>
                </a:solidFill>
                <a:effectLst/>
                <a:latin typeface="PlusJakartaSans"/>
              </a:rPr>
              <a:t>https://www.pexels.com/photo/rocky-ground-near-mountainous-peaks-4558462/</a:t>
            </a:r>
            <a:endParaRPr lang="en-GB" u="sng"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Soil 3: </a:t>
            </a:r>
            <a:r>
              <a:rPr lang="en-GB" u="sng" dirty="0"/>
              <a:t>https://temperaterainforestess.weebly.com/soil-and-land.html</a:t>
            </a:r>
          </a:p>
          <a:p>
            <a:r>
              <a:rPr lang="en-GB" dirty="0"/>
              <a:t>Soil 4: </a:t>
            </a:r>
            <a:r>
              <a:rPr lang="en-GB" u="sng" dirty="0"/>
              <a:t>https://sciencing.com/grassland-biome-dangers-8253589.html</a:t>
            </a:r>
          </a:p>
        </p:txBody>
      </p:sp>
      <p:sp>
        <p:nvSpPr>
          <p:cNvPr id="4" name="Slide Number Placeholder 3"/>
          <p:cNvSpPr>
            <a:spLocks noGrp="1"/>
          </p:cNvSpPr>
          <p:nvPr>
            <p:ph type="sldNum" sz="quarter" idx="5"/>
          </p:nvPr>
        </p:nvSpPr>
        <p:spPr/>
        <p:txBody>
          <a:bodyPr/>
          <a:lstStyle/>
          <a:p>
            <a:fld id="{9061C9F0-E080-419E-8EB1-ACCA26CE07E1}" type="slidenum">
              <a:rPr lang="en-GB" smtClean="0"/>
              <a:t>15</a:t>
            </a:fld>
            <a:endParaRPr lang="en-GB"/>
          </a:p>
        </p:txBody>
      </p:sp>
    </p:spTree>
    <p:extLst>
      <p:ext uri="{BB962C8B-B14F-4D97-AF65-F5344CB8AC3E}">
        <p14:creationId xmlns:p14="http://schemas.microsoft.com/office/powerpoint/2010/main" val="104903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b="1" dirty="0">
                <a:effectLst/>
                <a:latin typeface="Times New Roman" panose="02020603050405020304" pitchFamily="18" charset="0"/>
                <a:ea typeface="Times New Roman" panose="02020603050405020304" pitchFamily="18" charset="0"/>
              </a:rPr>
              <a:t>Climates</a:t>
            </a:r>
          </a:p>
          <a:p>
            <a:r>
              <a:rPr lang="en-GB" sz="1800" dirty="0">
                <a:effectLst/>
                <a:latin typeface="Times New Roman" panose="02020603050405020304" pitchFamily="18" charset="0"/>
                <a:ea typeface="Times New Roman" panose="02020603050405020304" pitchFamily="18" charset="0"/>
              </a:rPr>
              <a:t>Rocky desert, arctic tundra, tropical rainforest, temperate grasslands</a:t>
            </a:r>
          </a:p>
          <a:p>
            <a:endParaRPr lang="en-GB" sz="1800" dirty="0">
              <a:effectLst/>
              <a:latin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1" dirty="0">
                <a:solidFill>
                  <a:schemeClr val="bg1"/>
                </a:solidFill>
                <a:effectLst/>
                <a:latin typeface="Times New Roman" panose="02020603050405020304" pitchFamily="18" charset="0"/>
              </a:rPr>
              <a:t>____________________________________________________________________________________________</a:t>
            </a:r>
            <a:endParaRPr lang="en-GB" b="0" i="0" dirty="0">
              <a:solidFill>
                <a:schemeClr val="bg1"/>
              </a:solidFill>
              <a:effectLst/>
              <a:latin typeface="+mn-lt"/>
            </a:endParaRPr>
          </a:p>
          <a:p>
            <a:r>
              <a:rPr lang="en-GB" sz="1800" dirty="0">
                <a:effectLst/>
                <a:latin typeface="Times New Roman" panose="02020603050405020304" pitchFamily="18" charset="0"/>
              </a:rPr>
              <a:t>Desert: </a:t>
            </a:r>
            <a:r>
              <a:rPr lang="en-GB" sz="2800" b="0" i="0" dirty="0">
                <a:solidFill>
                  <a:srgbClr val="000000"/>
                </a:solidFill>
                <a:effectLst/>
                <a:latin typeface="PlusJakartaSans"/>
              </a:rPr>
              <a:t>Photo by </a:t>
            </a:r>
            <a:r>
              <a:rPr lang="en-GB" sz="2800" b="0" i="0" dirty="0" err="1">
                <a:solidFill>
                  <a:srgbClr val="000000"/>
                </a:solidFill>
                <a:effectLst/>
                <a:latin typeface="PlusJakartaSans"/>
              </a:rPr>
              <a:t>Davyd</a:t>
            </a:r>
            <a:r>
              <a:rPr lang="en-GB" sz="2800" b="0" i="0" dirty="0">
                <a:solidFill>
                  <a:srgbClr val="000000"/>
                </a:solidFill>
                <a:effectLst/>
                <a:latin typeface="PlusJakartaSans"/>
              </a:rPr>
              <a:t> </a:t>
            </a:r>
            <a:r>
              <a:rPr lang="en-GB" sz="2800" b="0" i="0" dirty="0" err="1">
                <a:solidFill>
                  <a:srgbClr val="000000"/>
                </a:solidFill>
                <a:effectLst/>
                <a:latin typeface="PlusJakartaSans"/>
              </a:rPr>
              <a:t>Bortnik</a:t>
            </a:r>
            <a:r>
              <a:rPr lang="en-GB" sz="2800" b="0" i="0" dirty="0">
                <a:solidFill>
                  <a:srgbClr val="000000"/>
                </a:solidFill>
                <a:effectLst/>
                <a:latin typeface="PlusJakartaSans"/>
              </a:rPr>
              <a:t>: </a:t>
            </a:r>
            <a:r>
              <a:rPr lang="en-GB" sz="2800" b="0" i="0" u="sng" dirty="0">
                <a:solidFill>
                  <a:srgbClr val="000000"/>
                </a:solidFill>
                <a:effectLst/>
                <a:latin typeface="PlusJakartaSans"/>
              </a:rPr>
              <a:t>https://www.pexels.com/photo/rocky-formations-in-canyon-in-daylight-5488296/</a:t>
            </a:r>
            <a:endParaRPr lang="en-GB" sz="1800" u="sng" dirty="0">
              <a:effectLst/>
              <a:latin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rPr>
              <a:t>Tundra: </a:t>
            </a:r>
            <a:r>
              <a:rPr lang="en-GB" sz="1800" b="0" i="0" dirty="0">
                <a:solidFill>
                  <a:srgbClr val="000000"/>
                </a:solidFill>
                <a:effectLst/>
                <a:latin typeface="PlusJakartaSans"/>
              </a:rPr>
              <a:t>Photo by </a:t>
            </a:r>
            <a:r>
              <a:rPr lang="en-GB" sz="1800" b="0" i="0" dirty="0" err="1">
                <a:solidFill>
                  <a:srgbClr val="000000"/>
                </a:solidFill>
                <a:effectLst/>
                <a:latin typeface="PlusJakartaSans"/>
              </a:rPr>
              <a:t>invisiblepower</a:t>
            </a:r>
            <a:r>
              <a:rPr lang="en-GB" sz="1800" b="0" i="0" dirty="0">
                <a:solidFill>
                  <a:srgbClr val="000000"/>
                </a:solidFill>
                <a:effectLst/>
                <a:latin typeface="PlusJakartaSans"/>
              </a:rPr>
              <a:t>: </a:t>
            </a:r>
            <a:r>
              <a:rPr lang="en-GB" sz="1800" b="0" i="0" u="sng" dirty="0">
                <a:solidFill>
                  <a:srgbClr val="000000"/>
                </a:solidFill>
                <a:effectLst/>
                <a:latin typeface="PlusJakartaSans"/>
              </a:rPr>
              <a:t>https://www.pexels.com/photo/snow-covered-field-1076885/</a:t>
            </a:r>
            <a:endParaRPr lang="en-GB" sz="1800" dirty="0">
              <a:effectLst/>
              <a:latin typeface="Times New Roman" panose="02020603050405020304" pitchFamily="18" charset="0"/>
            </a:endParaRPr>
          </a:p>
          <a:p>
            <a:r>
              <a:rPr lang="en-GB" sz="1800" dirty="0">
                <a:effectLst/>
                <a:latin typeface="Times New Roman" panose="02020603050405020304" pitchFamily="18" charset="0"/>
              </a:rPr>
              <a:t>Rainforest: </a:t>
            </a:r>
            <a:r>
              <a:rPr lang="en-GB" sz="2800" b="0" i="0" dirty="0">
                <a:solidFill>
                  <a:srgbClr val="000000"/>
                </a:solidFill>
                <a:effectLst/>
                <a:latin typeface="PlusJakartaSans"/>
              </a:rPr>
              <a:t>Photo by David </a:t>
            </a:r>
            <a:r>
              <a:rPr lang="en-GB" sz="2800" b="0" i="0" dirty="0" err="1">
                <a:solidFill>
                  <a:srgbClr val="000000"/>
                </a:solidFill>
                <a:effectLst/>
                <a:latin typeface="PlusJakartaSans"/>
              </a:rPr>
              <a:t>Riaño</a:t>
            </a:r>
            <a:r>
              <a:rPr lang="en-GB" sz="2800" b="0" i="0" dirty="0">
                <a:solidFill>
                  <a:srgbClr val="000000"/>
                </a:solidFill>
                <a:effectLst/>
                <a:latin typeface="PlusJakartaSans"/>
              </a:rPr>
              <a:t> Cortés: </a:t>
            </a:r>
            <a:r>
              <a:rPr lang="en-GB" sz="2800" b="0" i="0" u="sng" dirty="0">
                <a:solidFill>
                  <a:srgbClr val="000000"/>
                </a:solidFill>
                <a:effectLst/>
                <a:latin typeface="PlusJakartaSans"/>
              </a:rPr>
              <a:t>https://www.pexels.com/photo/rainforest-surrounded-by-fog-975771/</a:t>
            </a:r>
            <a:endParaRPr lang="en-GB" sz="1800" u="sng" dirty="0">
              <a:effectLst/>
              <a:latin typeface="Times New Roman" panose="02020603050405020304" pitchFamily="18" charset="0"/>
            </a:endParaRPr>
          </a:p>
          <a:p>
            <a:r>
              <a:rPr lang="en-GB" sz="1800" dirty="0">
                <a:effectLst/>
                <a:latin typeface="Times New Roman" panose="02020603050405020304" pitchFamily="18" charset="0"/>
              </a:rPr>
              <a:t>Grasslands: </a:t>
            </a:r>
            <a:r>
              <a:rPr lang="en-GB" b="0" i="0" dirty="0">
                <a:solidFill>
                  <a:srgbClr val="000000"/>
                </a:solidFill>
                <a:effectLst/>
                <a:latin typeface="PlusJakartaSans"/>
              </a:rPr>
              <a:t>Photo by </a:t>
            </a:r>
            <a:r>
              <a:rPr lang="en-GB" b="0" i="0" dirty="0" err="1">
                <a:solidFill>
                  <a:srgbClr val="000000"/>
                </a:solidFill>
                <a:effectLst/>
                <a:latin typeface="PlusJakartaSans"/>
              </a:rPr>
              <a:t>Pixabay</a:t>
            </a:r>
            <a:r>
              <a:rPr lang="en-GB" b="0" i="0" dirty="0">
                <a:solidFill>
                  <a:srgbClr val="000000"/>
                </a:solidFill>
                <a:effectLst/>
                <a:latin typeface="PlusJakartaSans"/>
              </a:rPr>
              <a:t>: </a:t>
            </a:r>
            <a:r>
              <a:rPr lang="en-GB" b="0" i="0" u="sng" dirty="0">
                <a:solidFill>
                  <a:srgbClr val="000000"/>
                </a:solidFill>
                <a:effectLst/>
                <a:latin typeface="PlusJakartaSans"/>
              </a:rPr>
              <a:t>https://www.pexels.com/photo/landscape-mountains-nature-sky-80476/</a:t>
            </a:r>
            <a:endParaRPr lang="en-GB" u="sng" dirty="0"/>
          </a:p>
        </p:txBody>
      </p:sp>
      <p:sp>
        <p:nvSpPr>
          <p:cNvPr id="4" name="Slide Number Placeholder 3"/>
          <p:cNvSpPr>
            <a:spLocks noGrp="1"/>
          </p:cNvSpPr>
          <p:nvPr>
            <p:ph type="sldNum" sz="quarter" idx="5"/>
          </p:nvPr>
        </p:nvSpPr>
        <p:spPr/>
        <p:txBody>
          <a:bodyPr/>
          <a:lstStyle/>
          <a:p>
            <a:fld id="{9061C9F0-E080-419E-8EB1-ACCA26CE07E1}" type="slidenum">
              <a:rPr lang="en-GB" smtClean="0"/>
              <a:t>16</a:t>
            </a:fld>
            <a:endParaRPr lang="en-GB"/>
          </a:p>
        </p:txBody>
      </p:sp>
    </p:spTree>
    <p:extLst>
      <p:ext uri="{BB962C8B-B14F-4D97-AF65-F5344CB8AC3E}">
        <p14:creationId xmlns:p14="http://schemas.microsoft.com/office/powerpoint/2010/main" val="14835284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0000"/>
              </a:lnSpc>
              <a:tabLst>
                <a:tab pos="1285875" algn="l"/>
              </a:tabLst>
            </a:pPr>
            <a:r>
              <a:rPr lang="en-GB" sz="1800" b="1" u="none" dirty="0">
                <a:effectLst/>
                <a:latin typeface="Times New Roman" panose="02020603050405020304" pitchFamily="18" charset="0"/>
                <a:ea typeface="Times New Roman" panose="02020603050405020304" pitchFamily="18" charset="0"/>
              </a:rPr>
              <a:t>Many animals are adapting the way they live due to changes in their ecosystems</a:t>
            </a:r>
            <a:endParaRPr lang="en-GB" sz="1800" b="1" u="none" dirty="0">
              <a:effectLst/>
              <a:latin typeface="Arial" panose="020B0604020202020204" pitchFamily="34" charset="0"/>
              <a:ea typeface="Arial" panose="020B0604020202020204" pitchFamily="34" charset="0"/>
            </a:endParaRPr>
          </a:p>
          <a:p>
            <a:pPr algn="just">
              <a:lnSpc>
                <a:spcPct val="110000"/>
              </a:lnSpc>
              <a:tabLst>
                <a:tab pos="1285875" algn="l"/>
              </a:tabLst>
            </a:pPr>
            <a:r>
              <a:rPr lang="en-GB" sz="1800" dirty="0">
                <a:effectLst/>
                <a:latin typeface="Times New Roman" panose="02020603050405020304" pitchFamily="18" charset="0"/>
                <a:ea typeface="Times New Roman" panose="02020603050405020304" pitchFamily="18" charset="0"/>
              </a:rPr>
              <a:t>The migration patterns of </a:t>
            </a:r>
            <a:r>
              <a:rPr lang="en-GB" sz="1800" b="1" dirty="0">
                <a:effectLst/>
                <a:latin typeface="Times New Roman" panose="02020603050405020304" pitchFamily="18" charset="0"/>
                <a:ea typeface="Times New Roman" panose="02020603050405020304" pitchFamily="18" charset="0"/>
              </a:rPr>
              <a:t>monarch butterflies </a:t>
            </a:r>
            <a:r>
              <a:rPr lang="en-GB" sz="1800" dirty="0">
                <a:effectLst/>
                <a:latin typeface="Times New Roman" panose="02020603050405020304" pitchFamily="18" charset="0"/>
                <a:ea typeface="Times New Roman" panose="02020603050405020304" pitchFamily="18" charset="0"/>
              </a:rPr>
              <a:t>are shifting to later in the year since winters are becoming less cold.</a:t>
            </a:r>
            <a:endParaRPr lang="en-GB"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GB" sz="1800" dirty="0">
                <a:effectLst/>
                <a:latin typeface="Times New Roman" panose="02020603050405020304" pitchFamily="18" charset="0"/>
                <a:ea typeface="Times New Roman" panose="02020603050405020304" pitchFamily="18" charset="0"/>
              </a:rPr>
              <a:t>The </a:t>
            </a:r>
            <a:r>
              <a:rPr lang="en-GB" sz="1800" b="1" dirty="0">
                <a:effectLst/>
                <a:latin typeface="Times New Roman" panose="02020603050405020304" pitchFamily="18" charset="0"/>
                <a:ea typeface="Times New Roman" panose="02020603050405020304" pitchFamily="18" charset="0"/>
              </a:rPr>
              <a:t>American pika </a:t>
            </a:r>
            <a:r>
              <a:rPr lang="en-GB" sz="1800" dirty="0">
                <a:effectLst/>
                <a:latin typeface="Times New Roman" panose="02020603050405020304" pitchFamily="18" charset="0"/>
                <a:ea typeface="Times New Roman" panose="02020603050405020304" pitchFamily="18" charset="0"/>
              </a:rPr>
              <a:t>are moving to higher mountainous regions to escape the heat and drought in their ecosystem. Highlight that they are in danger of running out of cooler terrain to escape to (reaching the top of the mountain)!</a:t>
            </a:r>
            <a:endParaRPr lang="en-GB"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GB" sz="1800" b="1" dirty="0">
                <a:effectLst/>
                <a:latin typeface="Times New Roman" panose="02020603050405020304" pitchFamily="18" charset="0"/>
                <a:ea typeface="Times New Roman" panose="02020603050405020304" pitchFamily="18" charset="0"/>
              </a:rPr>
              <a:t>Coral </a:t>
            </a:r>
            <a:r>
              <a:rPr lang="en-GB" sz="1800" b="0" dirty="0">
                <a:effectLst/>
                <a:latin typeface="Times New Roman" panose="02020603050405020304" pitchFamily="18" charset="0"/>
                <a:ea typeface="Times New Roman" panose="02020603050405020304" pitchFamily="18" charset="0"/>
              </a:rPr>
              <a:t>is</a:t>
            </a:r>
            <a:r>
              <a:rPr lang="en-GB" sz="1800" dirty="0">
                <a:effectLst/>
                <a:latin typeface="Times New Roman" panose="02020603050405020304" pitchFamily="18" charset="0"/>
                <a:ea typeface="Times New Roman" panose="02020603050405020304" pitchFamily="18" charset="0"/>
              </a:rPr>
              <a:t> showing incredible adaptation which is allowing them to survive in warmer ocean water which could be very important to them surviving the changes to their ecosystem.</a:t>
            </a:r>
            <a:endParaRPr lang="en-GB" sz="1800" dirty="0">
              <a:effectLst/>
              <a:latin typeface="Arial" panose="020B0604020202020204" pitchFamily="34" charset="0"/>
              <a:ea typeface="Arial" panose="020B0604020202020204" pitchFamily="34" charset="0"/>
            </a:endParaRP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800" b="0" i="1" dirty="0">
                <a:solidFill>
                  <a:schemeClr val="bg1"/>
                </a:solidFill>
                <a:effectLst/>
                <a:latin typeface="Times New Roman" panose="02020603050405020304" pitchFamily="18" charset="0"/>
              </a:rPr>
              <a:t>____________________________________________________________________________________________</a:t>
            </a:r>
            <a:endParaRPr lang="en-GB" b="0" i="0" dirty="0">
              <a:solidFill>
                <a:schemeClr val="bg1"/>
              </a:solidFill>
              <a:effectLst/>
              <a:latin typeface="+mn-lt"/>
            </a:endParaRPr>
          </a:p>
          <a:p>
            <a:r>
              <a:rPr lang="en-GB" sz="1000" dirty="0">
                <a:effectLst/>
                <a:latin typeface="Times New Roman" panose="02020603050405020304" pitchFamily="18" charset="0"/>
              </a:rPr>
              <a:t>Images</a:t>
            </a:r>
          </a:p>
          <a:p>
            <a:r>
              <a:rPr lang="en-GB" sz="1000" dirty="0">
                <a:effectLst/>
                <a:latin typeface="Times New Roman" panose="02020603050405020304" pitchFamily="18" charset="0"/>
              </a:rPr>
              <a:t>Butterfly: </a:t>
            </a:r>
            <a:r>
              <a:rPr lang="en-GB" b="0" i="0" dirty="0">
                <a:solidFill>
                  <a:srgbClr val="000000"/>
                </a:solidFill>
                <a:effectLst/>
                <a:latin typeface="PlusJakartaSans"/>
              </a:rPr>
              <a:t>Photo by </a:t>
            </a:r>
            <a:r>
              <a:rPr lang="en-GB" b="0" i="0" dirty="0" err="1">
                <a:solidFill>
                  <a:srgbClr val="000000"/>
                </a:solidFill>
                <a:effectLst/>
                <a:latin typeface="PlusJakartaSans"/>
              </a:rPr>
              <a:t>Pixabay</a:t>
            </a:r>
            <a:r>
              <a:rPr lang="en-GB" b="0" i="0" dirty="0">
                <a:solidFill>
                  <a:srgbClr val="000000"/>
                </a:solidFill>
                <a:effectLst/>
                <a:latin typeface="PlusJakartaSans"/>
              </a:rPr>
              <a:t>: </a:t>
            </a:r>
            <a:r>
              <a:rPr lang="en-GB" b="0" i="0" u="sng" dirty="0">
                <a:solidFill>
                  <a:srgbClr val="000000"/>
                </a:solidFill>
                <a:effectLst/>
                <a:latin typeface="PlusJakartaSans"/>
              </a:rPr>
              <a:t>https://www.pexels.com/photo/shallow-focus-of-a-monarch-butterfly-67544/</a:t>
            </a:r>
          </a:p>
          <a:p>
            <a:r>
              <a:rPr lang="en-GB" b="0" i="0" dirty="0">
                <a:solidFill>
                  <a:srgbClr val="000000"/>
                </a:solidFill>
                <a:effectLst/>
                <a:latin typeface="PlusJakartaSans"/>
              </a:rPr>
              <a:t>Pika: </a:t>
            </a:r>
            <a:r>
              <a:rPr lang="ru-RU" b="0" i="0" dirty="0">
                <a:solidFill>
                  <a:srgbClr val="000000"/>
                </a:solidFill>
                <a:effectLst/>
                <a:latin typeface="PlusJakartaSans"/>
              </a:rPr>
              <a:t>Photo by Александр Велигура: </a:t>
            </a:r>
            <a:r>
              <a:rPr lang="ru-RU" b="0" i="0" u="sng" dirty="0">
                <a:solidFill>
                  <a:srgbClr val="000000"/>
                </a:solidFill>
                <a:effectLst/>
                <a:latin typeface="PlusJakartaSans"/>
              </a:rPr>
              <a:t>https://www.pexels.com/photo/a-pica-on-a-rock-in-close-up-photography-10035016/</a:t>
            </a:r>
            <a:endParaRPr lang="en-GB" b="0" i="0" u="sng" dirty="0">
              <a:solidFill>
                <a:srgbClr val="000000"/>
              </a:solidFill>
              <a:effectLst/>
              <a:latin typeface="PlusJakartaSans"/>
            </a:endParaRPr>
          </a:p>
          <a:p>
            <a:r>
              <a:rPr lang="en-GB" b="0" i="0" u="none" dirty="0">
                <a:solidFill>
                  <a:srgbClr val="000000"/>
                </a:solidFill>
                <a:effectLst/>
                <a:latin typeface="PlusJakartaSans"/>
              </a:rPr>
              <a:t>Coral: </a:t>
            </a:r>
            <a:r>
              <a:rPr lang="it-IT" b="0" i="0" dirty="0">
                <a:solidFill>
                  <a:srgbClr val="000000"/>
                </a:solidFill>
                <a:effectLst/>
                <a:latin typeface="PlusJakartaSans"/>
              </a:rPr>
              <a:t>Photo by Francesco Ungaro: </a:t>
            </a:r>
            <a:r>
              <a:rPr lang="it-IT" b="0" i="0" u="sng" dirty="0">
                <a:solidFill>
                  <a:srgbClr val="000000"/>
                </a:solidFill>
                <a:effectLst/>
                <a:latin typeface="PlusJakartaSans"/>
              </a:rPr>
              <a:t>https://www.pexels.com/photo/scenic-photo-of-coral-reef-3157890/</a:t>
            </a:r>
            <a:endParaRPr lang="en-GB" u="sng"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61C9F0-E080-419E-8EB1-ACCA26CE07E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830808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effectLst/>
                <a:latin typeface="Times New Roman" panose="02020603050405020304" pitchFamily="18" charset="0"/>
                <a:ea typeface="Times New Roman" panose="02020603050405020304" pitchFamily="18" charset="0"/>
                <a:cs typeface="Times New Roman" panose="02020603050405020304" pitchFamily="18" charset="0"/>
              </a:rPr>
              <a:t>Humans are also adapting to changes in climate – e.g. responding to rising sea levels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Times New Roman" panose="02020603050405020304" pitchFamily="18" charset="0"/>
                <a:cs typeface="Times New Roman" panose="02020603050405020304" pitchFamily="18" charset="0"/>
              </a:rPr>
              <a:t>It is important to protect and plant new </a:t>
            </a:r>
            <a:r>
              <a:rPr lang="en-GB" sz="1800" b="1" dirty="0">
                <a:effectLst/>
                <a:latin typeface="Times New Roman" panose="02020603050405020304" pitchFamily="18" charset="0"/>
                <a:ea typeface="Times New Roman" panose="02020603050405020304" pitchFamily="18" charset="0"/>
                <a:cs typeface="Times New Roman" panose="02020603050405020304" pitchFamily="18" charset="0"/>
              </a:rPr>
              <a:t>mangrove forests</a:t>
            </a:r>
            <a:r>
              <a:rPr lang="en-GB" sz="1800" dirty="0">
                <a:effectLst/>
                <a:latin typeface="Times New Roman" panose="02020603050405020304" pitchFamily="18" charset="0"/>
                <a:ea typeface="Times New Roman" panose="02020603050405020304" pitchFamily="18" charset="0"/>
                <a:cs typeface="Times New Roman" panose="02020603050405020304" pitchFamily="18" charset="0"/>
              </a:rPr>
              <a:t> around coastlines vulnerable to storm surges and tidal waves. These can protect low-lying habitats and also absorb carbon dioxide from the air, and purify nearby seawater.</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GB" b="1" dirty="0"/>
          </a:p>
          <a:p>
            <a:r>
              <a:rPr lang="en-GB" b="1" dirty="0"/>
              <a:t>_________________________________________________________________________________________________________________________________________________________________________________________________________________________</a:t>
            </a:r>
          </a:p>
          <a:p>
            <a:r>
              <a:rPr lang="en-GB" b="1" dirty="0"/>
              <a:t>Image courtesy of Punto </a:t>
            </a:r>
            <a:r>
              <a:rPr lang="en-GB" b="1" dirty="0" err="1"/>
              <a:t>Aparte</a:t>
            </a:r>
            <a:r>
              <a:rPr lang="en-GB" b="1" dirty="0"/>
              <a:t> (https://www.nature.org/content/dam/tnc/nature/en/documents/TNC_MangroveInsurance_Final.pdf) and Phys.org (https://phys.org/news/2020-03-mangrove.html) </a:t>
            </a:r>
          </a:p>
        </p:txBody>
      </p:sp>
      <p:sp>
        <p:nvSpPr>
          <p:cNvPr id="4" name="Slide Number Placeholder 3"/>
          <p:cNvSpPr>
            <a:spLocks noGrp="1"/>
          </p:cNvSpPr>
          <p:nvPr>
            <p:ph type="sldNum" sz="quarter" idx="5"/>
          </p:nvPr>
        </p:nvSpPr>
        <p:spPr/>
        <p:txBody>
          <a:bodyPr/>
          <a:lstStyle/>
          <a:p>
            <a:fld id="{9061C9F0-E080-419E-8EB1-ACCA26CE07E1}" type="slidenum">
              <a:rPr lang="en-GB" smtClean="0"/>
              <a:t>18</a:t>
            </a:fld>
            <a:endParaRPr lang="en-GB"/>
          </a:p>
        </p:txBody>
      </p:sp>
    </p:spTree>
    <p:extLst>
      <p:ext uri="{BB962C8B-B14F-4D97-AF65-F5344CB8AC3E}">
        <p14:creationId xmlns:p14="http://schemas.microsoft.com/office/powerpoint/2010/main" val="56400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effectLst/>
                <a:latin typeface="Times New Roman" panose="02020603050405020304" pitchFamily="18" charset="0"/>
                <a:ea typeface="Times New Roman" panose="02020603050405020304" pitchFamily="18" charset="0"/>
                <a:cs typeface="Times New Roman" panose="02020603050405020304" pitchFamily="18" charset="0"/>
              </a:rPr>
              <a:t>Humans are also adapting to changes in climate – e.g. changing how we farm</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dirty="0">
                <a:effectLst/>
                <a:latin typeface="Times New Roman" panose="02020603050405020304" pitchFamily="18" charset="0"/>
                <a:ea typeface="Times New Roman" panose="02020603050405020304" pitchFamily="18" charset="0"/>
                <a:cs typeface="Times New Roman" panose="02020603050405020304" pitchFamily="18" charset="0"/>
              </a:rPr>
              <a:t>Rice farmers in Bangladesh (a low-lying country on the Bay of Bengal) are using rice crops which grow in saltier water, in preparation for their fields containing more sea water. </a:t>
            </a:r>
            <a:r>
              <a:rPr lang="en-GB" sz="1800" b="0" i="1" dirty="0">
                <a:effectLst/>
                <a:latin typeface="Times New Roman" panose="02020603050405020304" pitchFamily="18" charset="0"/>
                <a:ea typeface="Times New Roman" panose="02020603050405020304" pitchFamily="18" charset="0"/>
                <a:cs typeface="Times New Roman" panose="02020603050405020304" pitchFamily="18" charset="0"/>
              </a:rPr>
              <a:t>Read more here: </a:t>
            </a:r>
            <a:r>
              <a:rPr lang="en-GB" sz="1800" b="0" dirty="0">
                <a:effectLst/>
                <a:latin typeface="Times New Roman" panose="02020603050405020304" pitchFamily="18" charset="0"/>
                <a:ea typeface="Times New Roman" panose="02020603050405020304" pitchFamily="18" charset="0"/>
                <a:cs typeface="Times New Roman" panose="02020603050405020304" pitchFamily="18" charset="0"/>
              </a:rPr>
              <a:t>https://www.nytimes.com/2018/09/21/climate/climate-change-adaptation.html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dirty="0">
                <a:effectLst/>
                <a:latin typeface="Times New Roman" panose="02020603050405020304" pitchFamily="18" charset="0"/>
                <a:ea typeface="Times New Roman" panose="02020603050405020304" pitchFamily="18" charset="0"/>
                <a:cs typeface="Times New Roman" panose="02020603050405020304" pitchFamily="18" charset="0"/>
              </a:rPr>
              <a:t>Farmers all over the world are taking action to produce food sustainably, using crops which save on water, planting trees to create healthier ecosystems, and not over-working the land.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____________________________________________________</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Photo by </a:t>
            </a:r>
            <a:r>
              <a:rPr lang="en-GB" dirty="0">
                <a:hlinkClick r:id="rId3"/>
              </a:rPr>
              <a:t>Pan Species</a:t>
            </a:r>
            <a:r>
              <a:rPr lang="en-GB" dirty="0"/>
              <a:t> on </a:t>
            </a:r>
            <a:r>
              <a:rPr lang="en-GB" dirty="0" err="1">
                <a:hlinkClick r:id="rId4"/>
              </a:rPr>
              <a:t>Unsplash</a:t>
            </a:r>
            <a:r>
              <a:rPr lang="en-GB" dirty="0"/>
              <a:t> </a:t>
            </a:r>
            <a:endParaRPr lang="en-GB" b="1" dirty="0"/>
          </a:p>
        </p:txBody>
      </p:sp>
      <p:sp>
        <p:nvSpPr>
          <p:cNvPr id="4" name="Slide Number Placeholder 3"/>
          <p:cNvSpPr>
            <a:spLocks noGrp="1"/>
          </p:cNvSpPr>
          <p:nvPr>
            <p:ph type="sldNum" sz="quarter" idx="5"/>
          </p:nvPr>
        </p:nvSpPr>
        <p:spPr/>
        <p:txBody>
          <a:bodyPr/>
          <a:lstStyle/>
          <a:p>
            <a:fld id="{9061C9F0-E080-419E-8EB1-ACCA26CE07E1}" type="slidenum">
              <a:rPr lang="en-GB" smtClean="0"/>
              <a:t>19</a:t>
            </a:fld>
            <a:endParaRPr lang="en-GB"/>
          </a:p>
        </p:txBody>
      </p:sp>
    </p:spTree>
    <p:extLst>
      <p:ext uri="{BB962C8B-B14F-4D97-AF65-F5344CB8AC3E}">
        <p14:creationId xmlns:p14="http://schemas.microsoft.com/office/powerpoint/2010/main" val="40976841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In this chapter</a:t>
            </a:r>
            <a:r>
              <a:rPr lang="en-GB" dirty="0"/>
              <a:t>, we will build awareness of how the natural world bends and adapts to climate. We will explore how humans have behaved similar to animals in changing their habits to live most easily in different climates, and we will investigate what further adaptations we are making to deal with present and future changes in climate and weather.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1" dirty="0">
                <a:solidFill>
                  <a:schemeClr val="bg1"/>
                </a:solidFill>
                <a:effectLst/>
                <a:latin typeface="Times New Roman" panose="02020603050405020304" pitchFamily="18" charset="0"/>
              </a:rPr>
              <a:t>____________________________________________________________________________________________</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Climate: </a:t>
            </a:r>
            <a:r>
              <a:rPr lang="en-GB" b="0" i="0" dirty="0">
                <a:solidFill>
                  <a:srgbClr val="4B4B4B"/>
                </a:solidFill>
                <a:effectLst/>
                <a:latin typeface="adobe-clean-serif"/>
              </a:rPr>
              <a:t>© </a:t>
            </a:r>
            <a:r>
              <a:rPr lang="en-GB" b="0" i="0" dirty="0" err="1">
                <a:solidFill>
                  <a:srgbClr val="4B4B4B"/>
                </a:solidFill>
                <a:effectLst/>
                <a:latin typeface="adobe-clean-serif"/>
              </a:rPr>
              <a:t>Kerem</a:t>
            </a:r>
            <a:r>
              <a:rPr lang="en-GB" b="0" i="0" dirty="0">
                <a:solidFill>
                  <a:srgbClr val="4B4B4B"/>
                </a:solidFill>
                <a:effectLst/>
                <a:latin typeface="adobe-clean-serif"/>
              </a:rPr>
              <a:t> </a:t>
            </a:r>
            <a:r>
              <a:rPr lang="en-GB" b="0" i="0" dirty="0" err="1">
                <a:solidFill>
                  <a:srgbClr val="4B4B4B"/>
                </a:solidFill>
                <a:effectLst/>
                <a:latin typeface="adobe-clean-serif"/>
              </a:rPr>
              <a:t>Severoğlu</a:t>
            </a:r>
            <a:r>
              <a:rPr lang="en-GB" b="0" i="0" dirty="0">
                <a:solidFill>
                  <a:srgbClr val="4B4B4B"/>
                </a:solidFill>
                <a:effectLst/>
                <a:latin typeface="adobe-clean-serif"/>
              </a:rPr>
              <a:t> / Adobe Stock</a:t>
            </a:r>
            <a:endParaRPr lang="en-GB" dirty="0"/>
          </a:p>
          <a:p>
            <a:r>
              <a:rPr lang="en-GB" dirty="0"/>
              <a:t>Ecosystem: https://amazonaid.org/resources/about-the-amazon/what-is-a-tropical-rainforest/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Adaptation: https://www.nps.gov/bela/learn/kidsyouth/alaskan-animal-adaptations.htm</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Weather: </a:t>
            </a:r>
            <a:r>
              <a:rPr lang="en-GB" b="0" i="0" dirty="0">
                <a:solidFill>
                  <a:schemeClr val="bg1"/>
                </a:solidFill>
                <a:effectLst/>
                <a:latin typeface="+mn-lt"/>
              </a:rPr>
              <a:t>Icon made by GOWI from </a:t>
            </a:r>
            <a:r>
              <a:rPr lang="en-GB" b="0" i="0" u="sng" dirty="0">
                <a:solidFill>
                  <a:schemeClr val="bg1"/>
                </a:solidFill>
                <a:effectLst/>
                <a:latin typeface="+mn-lt"/>
              </a:rPr>
              <a:t>www.flaticon.com</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Local nature: </a:t>
            </a:r>
            <a:r>
              <a:rPr lang="en-GB" b="0" i="0" dirty="0">
                <a:solidFill>
                  <a:schemeClr val="bg1"/>
                </a:solidFill>
                <a:effectLst/>
                <a:latin typeface="+mn-lt"/>
              </a:rPr>
              <a:t>Icons made by </a:t>
            </a:r>
            <a:r>
              <a:rPr lang="en-GB" b="0" i="0" dirty="0" err="1">
                <a:solidFill>
                  <a:schemeClr val="bg1"/>
                </a:solidFill>
                <a:effectLst/>
                <a:latin typeface="+mn-lt"/>
              </a:rPr>
              <a:t>Freepik</a:t>
            </a:r>
            <a:r>
              <a:rPr lang="en-GB" b="0" i="0" dirty="0">
                <a:solidFill>
                  <a:schemeClr val="bg1"/>
                </a:solidFill>
                <a:effectLst/>
                <a:latin typeface="+mn-lt"/>
              </a:rPr>
              <a:t> from </a:t>
            </a:r>
            <a:r>
              <a:rPr lang="en-GB" b="0" i="0" u="sng" dirty="0">
                <a:solidFill>
                  <a:schemeClr val="bg1"/>
                </a:solidFill>
                <a:effectLst/>
                <a:latin typeface="+mn-lt"/>
              </a:rPr>
              <a:t>www.flaticon.com</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u="none" dirty="0">
                <a:solidFill>
                  <a:schemeClr val="bg1"/>
                </a:solidFill>
                <a:effectLst/>
                <a:latin typeface="+mn-lt"/>
              </a:rPr>
              <a:t>Conservation: </a:t>
            </a:r>
            <a:r>
              <a:rPr lang="en-GB" dirty="0"/>
              <a:t>Photo by Noah </a:t>
            </a:r>
            <a:r>
              <a:rPr lang="en-GB" dirty="0" err="1"/>
              <a:t>Buscher</a:t>
            </a:r>
            <a:r>
              <a:rPr lang="en-GB" dirty="0"/>
              <a:t> on </a:t>
            </a:r>
            <a:r>
              <a:rPr lang="en-GB" dirty="0" err="1"/>
              <a:t>Unsplash</a:t>
            </a:r>
            <a:r>
              <a:rPr lang="en-GB" dirty="0">
                <a:solidFill>
                  <a:schemeClr val="bg1"/>
                </a:solidFill>
              </a:rPr>
              <a:t> </a:t>
            </a:r>
            <a:endParaRPr lang="en-GB" b="0" u="none" dirty="0">
              <a:solidFill>
                <a:schemeClr val="bg1"/>
              </a:solidFill>
            </a:endParaRPr>
          </a:p>
        </p:txBody>
      </p:sp>
      <p:sp>
        <p:nvSpPr>
          <p:cNvPr id="4" name="Slide Number Placeholder 3"/>
          <p:cNvSpPr>
            <a:spLocks noGrp="1"/>
          </p:cNvSpPr>
          <p:nvPr>
            <p:ph type="sldNum" sz="quarter" idx="5"/>
          </p:nvPr>
        </p:nvSpPr>
        <p:spPr/>
        <p:txBody>
          <a:bodyPr/>
          <a:lstStyle/>
          <a:p>
            <a:fld id="{9061C9F0-E080-419E-8EB1-ACCA26CE07E1}" type="slidenum">
              <a:rPr lang="en-GB" smtClean="0"/>
              <a:t>2</a:t>
            </a:fld>
            <a:endParaRPr lang="en-GB"/>
          </a:p>
        </p:txBody>
      </p:sp>
    </p:spTree>
    <p:extLst>
      <p:ext uri="{BB962C8B-B14F-4D97-AF65-F5344CB8AC3E}">
        <p14:creationId xmlns:p14="http://schemas.microsoft.com/office/powerpoint/2010/main" val="15350001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0000"/>
              </a:lnSpc>
              <a:tabLst>
                <a:tab pos="1285875" algn="l"/>
              </a:tabLst>
            </a:pPr>
            <a:r>
              <a:rPr lang="en-GB" sz="1800" b="1" dirty="0">
                <a:effectLst/>
                <a:latin typeface="Times New Roman" panose="02020603050405020304" pitchFamily="18" charset="0"/>
                <a:ea typeface="Times New Roman" panose="02020603050405020304" pitchFamily="18" charset="0"/>
              </a:rPr>
              <a:t>Climate islands</a:t>
            </a:r>
            <a:endParaRPr lang="en-GB"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GB" sz="1800" dirty="0">
                <a:effectLst/>
                <a:latin typeface="Times New Roman" panose="02020603050405020304" pitchFamily="18" charset="0"/>
                <a:ea typeface="Times New Roman" panose="02020603050405020304" pitchFamily="18" charset="0"/>
              </a:rPr>
              <a:t>Groups of 4-6. Provide students with a blank A3/A2 sheet of paper and coloured pens/pencils. Ask them to draw 4 big islands that have different climates.</a:t>
            </a:r>
            <a:endParaRPr lang="en-GB"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GB" sz="1800" dirty="0">
                <a:effectLst/>
                <a:latin typeface="Times New Roman" panose="02020603050405020304" pitchFamily="18" charset="0"/>
                <a:ea typeface="Times New Roman" panose="02020603050405020304" pitchFamily="18" charset="0"/>
              </a:rPr>
              <a:t>What are the </a:t>
            </a:r>
            <a:r>
              <a:rPr lang="en-GB" sz="1800" b="1" dirty="0">
                <a:effectLst/>
                <a:latin typeface="Times New Roman" panose="02020603050405020304" pitchFamily="18" charset="0"/>
                <a:ea typeface="Times New Roman" panose="02020603050405020304" pitchFamily="18" charset="0"/>
              </a:rPr>
              <a:t>weather conditions</a:t>
            </a:r>
            <a:r>
              <a:rPr lang="en-GB" sz="1800" dirty="0">
                <a:effectLst/>
                <a:latin typeface="Times New Roman" panose="02020603050405020304" pitchFamily="18" charset="0"/>
                <a:ea typeface="Times New Roman" panose="02020603050405020304" pitchFamily="18" charset="0"/>
              </a:rPr>
              <a:t> that define these climates?</a:t>
            </a:r>
            <a:endParaRPr lang="en-GB"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GB" sz="1800" dirty="0">
                <a:effectLst/>
                <a:latin typeface="Times New Roman" panose="02020603050405020304" pitchFamily="18" charset="0"/>
                <a:ea typeface="Times New Roman" panose="02020603050405020304" pitchFamily="18" charset="0"/>
              </a:rPr>
              <a:t>Ask the students what </a:t>
            </a:r>
            <a:r>
              <a:rPr lang="en-GB" sz="1800" b="1" dirty="0">
                <a:effectLst/>
                <a:latin typeface="Times New Roman" panose="02020603050405020304" pitchFamily="18" charset="0"/>
                <a:ea typeface="Times New Roman" panose="02020603050405020304" pitchFamily="18" charset="0"/>
              </a:rPr>
              <a:t>humans</a:t>
            </a:r>
            <a:r>
              <a:rPr lang="en-GB" sz="1800" dirty="0">
                <a:effectLst/>
                <a:latin typeface="Times New Roman" panose="02020603050405020304" pitchFamily="18" charset="0"/>
                <a:ea typeface="Times New Roman" panose="02020603050405020304" pitchFamily="18" charset="0"/>
              </a:rPr>
              <a:t> have done to be able to live, eat, work, travel in these different climates? Draw these human factors on each island.</a:t>
            </a:r>
            <a:endParaRPr lang="en-GB"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GB" sz="1800" i="1" dirty="0">
                <a:effectLst/>
                <a:latin typeface="Times New Roman" panose="02020603050405020304" pitchFamily="18" charset="0"/>
                <a:ea typeface="Times New Roman" panose="02020603050405020304" pitchFamily="18" charset="0"/>
              </a:rPr>
              <a:t>(think about housing, growing food, different transport methods)</a:t>
            </a:r>
            <a:endParaRPr lang="en-GB"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GB" sz="1800" dirty="0">
                <a:effectLst/>
                <a:latin typeface="Times New Roman" panose="02020603050405020304" pitchFamily="18" charset="0"/>
                <a:ea typeface="Times New Roman" panose="02020603050405020304" pitchFamily="18" charset="0"/>
              </a:rPr>
              <a:t>Which island best represents the climate the students live in?</a:t>
            </a:r>
            <a:endParaRPr lang="en-GB" sz="1800" dirty="0">
              <a:effectLst/>
              <a:latin typeface="Arial" panose="020B0604020202020204" pitchFamily="34" charset="0"/>
              <a:ea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9061C9F0-E080-419E-8EB1-ACCA26CE07E1}" type="slidenum">
              <a:rPr lang="en-GB" smtClean="0"/>
              <a:t>6</a:t>
            </a:fld>
            <a:endParaRPr lang="en-GB"/>
          </a:p>
        </p:txBody>
      </p:sp>
    </p:spTree>
    <p:extLst>
      <p:ext uri="{BB962C8B-B14F-4D97-AF65-F5344CB8AC3E}">
        <p14:creationId xmlns:p14="http://schemas.microsoft.com/office/powerpoint/2010/main" val="11300280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0000"/>
              </a:lnSpc>
              <a:tabLst>
                <a:tab pos="1285875" algn="l"/>
              </a:tabLst>
            </a:pPr>
            <a:r>
              <a:rPr lang="en-GB" sz="1800" b="1" dirty="0">
                <a:effectLst/>
                <a:latin typeface="Times New Roman" panose="02020603050405020304" pitchFamily="18" charset="0"/>
                <a:ea typeface="Times New Roman" panose="02020603050405020304" pitchFamily="18" charset="0"/>
              </a:rPr>
              <a:t>Climate: </a:t>
            </a:r>
            <a:r>
              <a:rPr lang="en-GB" sz="1800" dirty="0">
                <a:effectLst/>
                <a:latin typeface="Times New Roman" panose="02020603050405020304" pitchFamily="18" charset="0"/>
                <a:ea typeface="Times New Roman" panose="02020603050405020304" pitchFamily="18" charset="0"/>
              </a:rPr>
              <a:t>“</a:t>
            </a:r>
            <a:r>
              <a:rPr lang="en-GB" sz="1800" i="1" dirty="0">
                <a:effectLst/>
                <a:latin typeface="Times New Roman" panose="02020603050405020304" pitchFamily="18" charset="0"/>
                <a:ea typeface="Times New Roman" panose="02020603050405020304" pitchFamily="18" charset="0"/>
              </a:rPr>
              <a:t>The weather conditions prevailing in an area or over a long period of time</a:t>
            </a:r>
            <a:r>
              <a:rPr lang="en-GB" sz="1800" dirty="0">
                <a:effectLst/>
                <a:latin typeface="Times New Roman" panose="02020603050405020304" pitchFamily="18" charset="0"/>
                <a:ea typeface="Times New Roman" panose="02020603050405020304" pitchFamily="18" charset="0"/>
              </a:rPr>
              <a:t>”. </a:t>
            </a:r>
            <a:endParaRPr lang="en-GB"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GB" sz="1800" b="1" dirty="0">
                <a:effectLst/>
                <a:latin typeface="Times New Roman" panose="02020603050405020304" pitchFamily="18" charset="0"/>
                <a:ea typeface="Times New Roman" panose="02020603050405020304" pitchFamily="18" charset="0"/>
              </a:rPr>
              <a:t>How is this different from weather? </a:t>
            </a:r>
            <a:r>
              <a:rPr lang="en-GB" sz="1800" dirty="0">
                <a:effectLst/>
                <a:latin typeface="Times New Roman" panose="02020603050405020304" pitchFamily="18" charset="0"/>
                <a:ea typeface="Times New Roman" panose="02020603050405020304" pitchFamily="18" charset="0"/>
              </a:rPr>
              <a:t>“</a:t>
            </a:r>
            <a:r>
              <a:rPr lang="en-GB" sz="1800" i="1" dirty="0">
                <a:effectLst/>
                <a:latin typeface="Times New Roman" panose="02020603050405020304" pitchFamily="18" charset="0"/>
                <a:ea typeface="Times New Roman" panose="02020603050405020304" pitchFamily="18" charset="0"/>
              </a:rPr>
              <a:t>Weather changes on the timescale of minutes and hours - think about how long a rain shower lasts. Climate is the description of conditions over many years, centuries and beyond.”</a:t>
            </a:r>
            <a:endParaRPr lang="en-GB" sz="1800" dirty="0">
              <a:effectLst/>
              <a:latin typeface="Arial" panose="020B0604020202020204" pitchFamily="34" charset="0"/>
              <a:ea typeface="Arial" panose="020B0604020202020204" pitchFamily="34" charset="0"/>
            </a:endParaRP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1" dirty="0">
                <a:solidFill>
                  <a:schemeClr val="bg1"/>
                </a:solidFill>
                <a:effectLst/>
                <a:latin typeface="Times New Roman" panose="02020603050405020304" pitchFamily="18" charset="0"/>
              </a:rPr>
              <a:t>____________________________________________________________________________________________</a:t>
            </a:r>
            <a:endParaRPr lang="en-GB" dirty="0"/>
          </a:p>
          <a:p>
            <a:r>
              <a:rPr lang="en-GB" dirty="0"/>
              <a:t>Photo by </a:t>
            </a:r>
            <a:r>
              <a:rPr lang="en-GB" dirty="0">
                <a:hlinkClick r:id="rId3"/>
              </a:rPr>
              <a:t>Ursula Drake</a:t>
            </a:r>
            <a:r>
              <a:rPr lang="en-GB" dirty="0"/>
              <a:t> on </a:t>
            </a:r>
            <a:r>
              <a:rPr lang="en-GB" dirty="0" err="1">
                <a:hlinkClick r:id="rId4"/>
              </a:rPr>
              <a:t>Unsplash</a:t>
            </a:r>
            <a:r>
              <a:rPr lang="en-GB" dirty="0"/>
              <a:t> </a:t>
            </a:r>
          </a:p>
        </p:txBody>
      </p:sp>
      <p:sp>
        <p:nvSpPr>
          <p:cNvPr id="4" name="Slide Number Placeholder 3"/>
          <p:cNvSpPr>
            <a:spLocks noGrp="1"/>
          </p:cNvSpPr>
          <p:nvPr>
            <p:ph type="sldNum" sz="quarter" idx="5"/>
          </p:nvPr>
        </p:nvSpPr>
        <p:spPr/>
        <p:txBody>
          <a:bodyPr/>
          <a:lstStyle/>
          <a:p>
            <a:fld id="{9061C9F0-E080-419E-8EB1-ACCA26CE07E1}" type="slidenum">
              <a:rPr lang="en-GB" smtClean="0"/>
              <a:t>7</a:t>
            </a:fld>
            <a:endParaRPr lang="en-GB"/>
          </a:p>
        </p:txBody>
      </p:sp>
    </p:spTree>
    <p:extLst>
      <p:ext uri="{BB962C8B-B14F-4D97-AF65-F5344CB8AC3E}">
        <p14:creationId xmlns:p14="http://schemas.microsoft.com/office/powerpoint/2010/main" val="16877791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0000"/>
              </a:lnSpc>
              <a:tabLst>
                <a:tab pos="1285875" algn="l"/>
              </a:tabLst>
            </a:pPr>
            <a:r>
              <a:rPr lang="en-GB" sz="1800" b="1" u="sng" dirty="0">
                <a:effectLst/>
                <a:latin typeface="Times New Roman" panose="02020603050405020304" pitchFamily="18" charset="0"/>
                <a:ea typeface="Times New Roman" panose="02020603050405020304" pitchFamily="18" charset="0"/>
              </a:rPr>
              <a:t>Climate zones</a:t>
            </a:r>
            <a:r>
              <a:rPr lang="en-GB" sz="1800" dirty="0">
                <a:effectLst/>
                <a:latin typeface="Times New Roman" panose="02020603050405020304" pitchFamily="18" charset="0"/>
                <a:ea typeface="Times New Roman" panose="02020603050405020304" pitchFamily="18" charset="0"/>
              </a:rPr>
              <a:t>:</a:t>
            </a:r>
          </a:p>
          <a:p>
            <a:pPr marL="0" marR="0" lvl="0" indent="0" algn="just" defTabSz="914400" rtl="0" eaLnBrk="1" fontAlgn="auto" latinLnBrk="0" hangingPunct="1">
              <a:lnSpc>
                <a:spcPct val="110000"/>
              </a:lnSpc>
              <a:spcBef>
                <a:spcPts val="0"/>
              </a:spcBef>
              <a:spcAft>
                <a:spcPts val="0"/>
              </a:spcAft>
              <a:buClrTx/>
              <a:buSzTx/>
              <a:buFontTx/>
              <a:buNone/>
              <a:tabLst>
                <a:tab pos="1285875" algn="l"/>
              </a:tabLst>
              <a:defRPr/>
            </a:pPr>
            <a:r>
              <a:rPr lang="en-GB" sz="1800" dirty="0">
                <a:effectLst/>
                <a:latin typeface="Times New Roman" panose="02020603050405020304" pitchFamily="18" charset="0"/>
                <a:ea typeface="Times New Roman" panose="02020603050405020304" pitchFamily="18" charset="0"/>
              </a:rPr>
              <a:t>For classes who have not been introduced to climate zones, this 5-minute BBC Bitesize video provides a great summary: </a:t>
            </a:r>
            <a:r>
              <a:rPr lang="en-GB" sz="1800" u="sng" dirty="0">
                <a:solidFill>
                  <a:srgbClr val="0000FF"/>
                </a:solidFill>
                <a:effectLst/>
                <a:latin typeface="Times New Roman" panose="02020603050405020304" pitchFamily="18" charset="0"/>
                <a:ea typeface="Times New Roman" panose="02020603050405020304" pitchFamily="18" charset="0"/>
                <a:hlinkClick r:id="rId3"/>
              </a:rPr>
              <a:t>https://www.bbc.co.uk/bitesize/clips/zr7hyrd</a:t>
            </a:r>
            <a:r>
              <a:rPr lang="en-GB" sz="1800" dirty="0">
                <a:effectLst/>
                <a:latin typeface="Times New Roman" panose="02020603050405020304" pitchFamily="18" charset="0"/>
                <a:ea typeface="Times New Roman" panose="02020603050405020304" pitchFamily="18" charset="0"/>
              </a:rPr>
              <a:t> </a:t>
            </a:r>
            <a:endParaRPr lang="en-GB" sz="1800" dirty="0">
              <a:effectLst/>
              <a:latin typeface="Arial" panose="020B0604020202020204" pitchFamily="34" charset="0"/>
              <a:ea typeface="Arial" panose="020B0604020202020204" pitchFamily="34" charset="0"/>
            </a:endParaRPr>
          </a:p>
          <a:p>
            <a:pPr algn="just">
              <a:lnSpc>
                <a:spcPct val="110000"/>
              </a:lnSpc>
              <a:tabLst>
                <a:tab pos="1285875" algn="l"/>
              </a:tabLst>
            </a:pPr>
            <a:endParaRPr lang="en-GB"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GB" sz="1800" b="1" dirty="0">
                <a:effectLst/>
                <a:latin typeface="Times New Roman" panose="02020603050405020304" pitchFamily="18" charset="0"/>
                <a:ea typeface="Times New Roman" panose="02020603050405020304" pitchFamily="18" charset="0"/>
              </a:rPr>
              <a:t>1. Tropical - </a:t>
            </a:r>
            <a:r>
              <a:rPr lang="en-GB" sz="1800" dirty="0">
                <a:effectLst/>
                <a:latin typeface="Times New Roman" panose="02020603050405020304" pitchFamily="18" charset="0"/>
                <a:ea typeface="Times New Roman" panose="02020603050405020304" pitchFamily="18" charset="0"/>
              </a:rPr>
              <a:t>Around the Equator we have tropical climates which are hot and humid, this is where you’ll find the world’s rainforests.</a:t>
            </a:r>
            <a:endParaRPr lang="en-GB"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GB" sz="1800" b="1" dirty="0">
                <a:effectLst/>
                <a:latin typeface="Times New Roman" panose="02020603050405020304" pitchFamily="18" charset="0"/>
                <a:ea typeface="Times New Roman" panose="02020603050405020304" pitchFamily="18" charset="0"/>
              </a:rPr>
              <a:t>2. Arid - </a:t>
            </a:r>
            <a:r>
              <a:rPr lang="en-GB" sz="1800" dirty="0">
                <a:effectLst/>
                <a:latin typeface="Times New Roman" panose="02020603050405020304" pitchFamily="18" charset="0"/>
                <a:ea typeface="Times New Roman" panose="02020603050405020304" pitchFamily="18" charset="0"/>
              </a:rPr>
              <a:t>Then there are arid or dry climates – like you’d find in deserts.</a:t>
            </a:r>
            <a:endParaRPr lang="en-GB"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GB" sz="1800" b="1" dirty="0">
                <a:effectLst/>
                <a:latin typeface="Times New Roman" panose="02020603050405020304" pitchFamily="18" charset="0"/>
                <a:ea typeface="Times New Roman" panose="02020603050405020304" pitchFamily="18" charset="0"/>
              </a:rPr>
              <a:t>3. Mediterranean - </a:t>
            </a:r>
            <a:r>
              <a:rPr lang="en-GB" sz="1800" dirty="0">
                <a:effectLst/>
                <a:latin typeface="Times New Roman" panose="02020603050405020304" pitchFamily="18" charset="0"/>
                <a:ea typeface="Times New Roman" panose="02020603050405020304" pitchFamily="18" charset="0"/>
              </a:rPr>
              <a:t>Next is Mediterranean with hot dry summers, and cooler wetter winters.</a:t>
            </a:r>
            <a:endParaRPr lang="en-GB"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GB" sz="1800" b="1" dirty="0">
                <a:effectLst/>
                <a:latin typeface="Times New Roman" panose="02020603050405020304" pitchFamily="18" charset="0"/>
                <a:ea typeface="Times New Roman" panose="02020603050405020304" pitchFamily="18" charset="0"/>
              </a:rPr>
              <a:t>4. Temperate - </a:t>
            </a:r>
            <a:r>
              <a:rPr lang="en-GB" sz="1800" dirty="0">
                <a:effectLst/>
                <a:latin typeface="Times New Roman" panose="02020603050405020304" pitchFamily="18" charset="0"/>
                <a:ea typeface="Times New Roman" panose="02020603050405020304" pitchFamily="18" charset="0"/>
              </a:rPr>
              <a:t>Then there are temperate climates. That’s what we have in the UK, where summers are mild and winters aren’t too cold.</a:t>
            </a:r>
            <a:endParaRPr lang="en-GB"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GB" sz="1800" b="1" dirty="0">
                <a:effectLst/>
                <a:latin typeface="Times New Roman" panose="02020603050405020304" pitchFamily="18" charset="0"/>
                <a:ea typeface="Times New Roman" panose="02020603050405020304" pitchFamily="18" charset="0"/>
              </a:rPr>
              <a:t>5. Continental - </a:t>
            </a:r>
            <a:r>
              <a:rPr lang="en-GB" sz="1800" dirty="0">
                <a:effectLst/>
                <a:latin typeface="Times New Roman" panose="02020603050405020304" pitchFamily="18" charset="0"/>
                <a:ea typeface="Times New Roman" panose="02020603050405020304" pitchFamily="18" charset="0"/>
              </a:rPr>
              <a:t>In areas that are a very long way from the sea, the climate is continental with long, cold winters and short, hot summers.</a:t>
            </a:r>
            <a:endParaRPr lang="en-GB"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GB" sz="1800" b="1" dirty="0">
                <a:effectLst/>
                <a:latin typeface="Times New Roman" panose="02020603050405020304" pitchFamily="18" charset="0"/>
                <a:ea typeface="Times New Roman" panose="02020603050405020304" pitchFamily="18" charset="0"/>
              </a:rPr>
              <a:t>6. Polar - </a:t>
            </a:r>
            <a:r>
              <a:rPr lang="en-GB" sz="1800" dirty="0">
                <a:effectLst/>
                <a:latin typeface="Times New Roman" panose="02020603050405020304" pitchFamily="18" charset="0"/>
                <a:ea typeface="Times New Roman" panose="02020603050405020304" pitchFamily="18" charset="0"/>
              </a:rPr>
              <a:t>Finally, there’s polar climates which experience long periods of extreme cold.</a:t>
            </a:r>
            <a:endParaRPr lang="en-GB" sz="1800" dirty="0">
              <a:effectLst/>
              <a:latin typeface="Arial" panose="020B0604020202020204" pitchFamily="34" charset="0"/>
              <a:ea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9061C9F0-E080-419E-8EB1-ACCA26CE07E1}" type="slidenum">
              <a:rPr lang="en-GB" smtClean="0"/>
              <a:t>8</a:t>
            </a:fld>
            <a:endParaRPr lang="en-GB"/>
          </a:p>
        </p:txBody>
      </p:sp>
    </p:spTree>
    <p:extLst>
      <p:ext uri="{BB962C8B-B14F-4D97-AF65-F5344CB8AC3E}">
        <p14:creationId xmlns:p14="http://schemas.microsoft.com/office/powerpoint/2010/main" val="37908940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0000"/>
              </a:lnSpc>
              <a:tabLst>
                <a:tab pos="1285875" algn="l"/>
              </a:tabLst>
            </a:pPr>
            <a:r>
              <a:rPr lang="en-GB" sz="1800" dirty="0">
                <a:effectLst/>
                <a:latin typeface="Times New Roman" panose="02020603050405020304" pitchFamily="18" charset="0"/>
                <a:ea typeface="Times New Roman" panose="02020603050405020304" pitchFamily="18" charset="0"/>
              </a:rPr>
              <a:t>How would we need to change our lives if the climate on our island changed to a different type… (</a:t>
            </a:r>
            <a:r>
              <a:rPr lang="en-GB" sz="1800" i="1" dirty="0">
                <a:effectLst/>
                <a:latin typeface="Times New Roman" panose="02020603050405020304" pitchFamily="18" charset="0"/>
                <a:ea typeface="Times New Roman" panose="02020603050405020304" pitchFamily="18" charset="0"/>
              </a:rPr>
              <a:t>e.g. hotter + drier, colder + wetter</a:t>
            </a:r>
            <a:r>
              <a:rPr lang="en-GB" sz="1800" dirty="0">
                <a:effectLst/>
                <a:latin typeface="Times New Roman" panose="02020603050405020304" pitchFamily="18" charset="0"/>
                <a:ea typeface="Times New Roman" panose="02020603050405020304" pitchFamily="18" charset="0"/>
              </a:rPr>
              <a:t>)</a:t>
            </a:r>
            <a:endParaRPr lang="en-GB"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GB" sz="1800" dirty="0">
                <a:effectLst/>
                <a:latin typeface="Times New Roman" panose="02020603050405020304" pitchFamily="18" charset="0"/>
                <a:ea typeface="Times New Roman" panose="02020603050405020304" pitchFamily="18" charset="0"/>
              </a:rPr>
              <a:t>Would we need to build different houses, grow different food and find new ways to move around?</a:t>
            </a:r>
            <a:endParaRPr lang="en-GB"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GB" sz="1800" dirty="0">
                <a:effectLst/>
                <a:latin typeface="Times New Roman" panose="02020603050405020304" pitchFamily="18" charset="0"/>
                <a:ea typeface="Times New Roman" panose="02020603050405020304" pitchFamily="18" charset="0"/>
              </a:rPr>
              <a:t> </a:t>
            </a:r>
          </a:p>
          <a:p>
            <a:pPr algn="just">
              <a:lnSpc>
                <a:spcPct val="110000"/>
              </a:lnSpc>
              <a:tabLst>
                <a:tab pos="1285875" algn="l"/>
              </a:tabLst>
            </a:pPr>
            <a:r>
              <a:rPr lang="en-GB" sz="1800" b="0" i="1" dirty="0">
                <a:solidFill>
                  <a:schemeClr val="bg1"/>
                </a:solidFill>
                <a:effectLst/>
                <a:latin typeface="Times New Roman" panose="02020603050405020304" pitchFamily="18" charset="0"/>
              </a:rPr>
              <a:t>____________________________________________________________________________________________</a:t>
            </a:r>
            <a:endParaRPr lang="en-GB" sz="1800" b="0" i="0" dirty="0">
              <a:solidFill>
                <a:schemeClr val="bg1"/>
              </a:solidFill>
              <a:effectLst/>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Photo by </a:t>
            </a:r>
            <a:r>
              <a:rPr lang="en-GB"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Muhammad </a:t>
            </a:r>
            <a:r>
              <a:rPr lang="en-GB" sz="1800" u="sng" dirty="0" err="1">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Saushan</a:t>
            </a:r>
            <a:r>
              <a:rPr lang="en-GB" sz="1800" dirty="0">
                <a:effectLst/>
                <a:latin typeface="Calibri" panose="020F0502020204030204" pitchFamily="34" charset="0"/>
                <a:ea typeface="Calibri" panose="020F0502020204030204" pitchFamily="34" charset="0"/>
                <a:cs typeface="Times New Roman" panose="02020603050405020304" pitchFamily="18" charset="0"/>
              </a:rPr>
              <a:t> on </a:t>
            </a:r>
            <a:r>
              <a:rPr lang="en-GB" sz="1800" u="sng" dirty="0" err="1">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Unsplash</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9061C9F0-E080-419E-8EB1-ACCA26CE07E1}" type="slidenum">
              <a:rPr lang="en-GB" smtClean="0"/>
              <a:t>9</a:t>
            </a:fld>
            <a:endParaRPr lang="en-GB"/>
          </a:p>
        </p:txBody>
      </p:sp>
    </p:spTree>
    <p:extLst>
      <p:ext uri="{BB962C8B-B14F-4D97-AF65-F5344CB8AC3E}">
        <p14:creationId xmlns:p14="http://schemas.microsoft.com/office/powerpoint/2010/main" val="6308277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0000"/>
              </a:lnSpc>
              <a:tabLst>
                <a:tab pos="1285875" algn="l"/>
              </a:tabLst>
            </a:pPr>
            <a:r>
              <a:rPr lang="en-GB" sz="1800" dirty="0">
                <a:effectLst/>
                <a:latin typeface="Times New Roman" panose="02020603050405020304" pitchFamily="18" charset="0"/>
                <a:ea typeface="Times New Roman" panose="02020603050405020304" pitchFamily="18" charset="0"/>
              </a:rPr>
              <a:t>Humans and animals have </a:t>
            </a:r>
            <a:r>
              <a:rPr lang="en-GB" sz="1800" b="1" dirty="0">
                <a:effectLst/>
                <a:latin typeface="Times New Roman" panose="02020603050405020304" pitchFamily="18" charset="0"/>
                <a:ea typeface="Times New Roman" panose="02020603050405020304" pitchFamily="18" charset="0"/>
              </a:rPr>
              <a:t>adapted </a:t>
            </a:r>
            <a:r>
              <a:rPr lang="en-GB" sz="1800" dirty="0">
                <a:effectLst/>
                <a:latin typeface="Times New Roman" panose="02020603050405020304" pitchFamily="18" charset="0"/>
                <a:ea typeface="Times New Roman" panose="02020603050405020304" pitchFamily="18" charset="0"/>
              </a:rPr>
              <a:t>to live in each climate. They form their own </a:t>
            </a:r>
            <a:r>
              <a:rPr lang="en-GB" sz="1800" b="1" dirty="0">
                <a:effectLst/>
                <a:latin typeface="Times New Roman" panose="02020603050405020304" pitchFamily="18" charset="0"/>
                <a:ea typeface="Times New Roman" panose="02020603050405020304" pitchFamily="18" charset="0"/>
              </a:rPr>
              <a:t>ecosystems</a:t>
            </a:r>
            <a:r>
              <a:rPr lang="en-GB" sz="1800" dirty="0">
                <a:effectLst/>
                <a:latin typeface="Times New Roman" panose="02020603050405020304" pitchFamily="18" charset="0"/>
                <a:ea typeface="Times New Roman" panose="02020603050405020304" pitchFamily="18" charset="0"/>
              </a:rPr>
              <a:t>. This is how living things interact with the environment around them (</a:t>
            </a:r>
            <a:r>
              <a:rPr lang="en-GB" sz="1800" i="1" dirty="0">
                <a:effectLst/>
                <a:latin typeface="Times New Roman" panose="02020603050405020304" pitchFamily="18" charset="0"/>
                <a:ea typeface="Times New Roman" panose="02020603050405020304" pitchFamily="18" charset="0"/>
              </a:rPr>
              <a:t>land, soil, vegetation, climate, sun, air</a:t>
            </a:r>
            <a:r>
              <a:rPr lang="en-GB" sz="1800" dirty="0">
                <a:effectLst/>
                <a:latin typeface="Times New Roman" panose="02020603050405020304" pitchFamily="18" charset="0"/>
                <a:ea typeface="Times New Roman" panose="02020603050405020304" pitchFamily="18" charset="0"/>
              </a:rPr>
              <a:t>). </a:t>
            </a:r>
            <a:endParaRPr lang="en-GB"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GB" sz="1800" dirty="0">
                <a:effectLst/>
                <a:latin typeface="Times New Roman" panose="02020603050405020304" pitchFamily="18" charset="0"/>
                <a:ea typeface="Times New Roman" panose="02020603050405020304" pitchFamily="18" charset="0"/>
              </a:rPr>
              <a:t>In the arctic marine ecosystem, there are multiple animals and plants which live in harsh conditions because they are adapted to be supported by the climate and each other. Each member of the ecosystem uses the surroundings as its habitat and source of food.  </a:t>
            </a:r>
            <a:endParaRPr lang="en-GB"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GB" sz="1800" dirty="0">
                <a:effectLst/>
                <a:latin typeface="Times New Roman" panose="02020603050405020304" pitchFamily="18" charset="0"/>
                <a:ea typeface="Times New Roman" panose="02020603050405020304" pitchFamily="18" charset="0"/>
              </a:rPr>
              <a:t> </a:t>
            </a:r>
            <a:endParaRPr lang="en-GB"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GB" sz="1800" i="1" dirty="0">
                <a:effectLst/>
                <a:latin typeface="Times New Roman" panose="02020603050405020304" pitchFamily="18" charset="0"/>
                <a:ea typeface="Times New Roman" panose="02020603050405020304" pitchFamily="18" charset="0"/>
              </a:rPr>
              <a:t>Can the students call out or draw the food web for the arctic marine ecosystem?</a:t>
            </a:r>
          </a:p>
          <a:p>
            <a:pPr algn="just">
              <a:lnSpc>
                <a:spcPct val="110000"/>
              </a:lnSpc>
              <a:tabLst>
                <a:tab pos="1285875" algn="l"/>
              </a:tabLst>
            </a:pPr>
            <a:endParaRPr lang="en-GB" sz="1800" b="0" i="1" dirty="0">
              <a:solidFill>
                <a:schemeClr val="bg1"/>
              </a:solidFill>
              <a:effectLst/>
              <a:latin typeface="Times New Roman" panose="02020603050405020304" pitchFamily="18" charset="0"/>
            </a:endParaRPr>
          </a:p>
          <a:p>
            <a:pPr algn="just">
              <a:lnSpc>
                <a:spcPct val="110000"/>
              </a:lnSpc>
              <a:tabLst>
                <a:tab pos="1285875" algn="l"/>
              </a:tabLst>
            </a:pPr>
            <a:r>
              <a:rPr lang="en-GB" sz="1800" b="0" i="1" dirty="0">
                <a:solidFill>
                  <a:schemeClr val="bg1"/>
                </a:solidFill>
                <a:effectLst/>
                <a:latin typeface="Times New Roman" panose="02020603050405020304" pitchFamily="18" charset="0"/>
              </a:rPr>
              <a:t>____________________________________________________________________________________________</a:t>
            </a:r>
            <a:endParaRPr lang="en-GB" b="0" i="0" dirty="0">
              <a:solidFill>
                <a:schemeClr val="bg1"/>
              </a:solidFill>
              <a:effectLst/>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dirty="0">
                <a:solidFill>
                  <a:schemeClr val="bg1"/>
                </a:solidFill>
                <a:effectLst/>
                <a:latin typeface="+mn-lt"/>
              </a:rPr>
              <a:t>Icons made by </a:t>
            </a:r>
            <a:r>
              <a:rPr lang="en-GB" b="0" i="0" dirty="0" err="1">
                <a:solidFill>
                  <a:schemeClr val="bg1"/>
                </a:solidFill>
                <a:effectLst/>
                <a:latin typeface="+mn-lt"/>
              </a:rPr>
              <a:t>Freepik</a:t>
            </a:r>
            <a:r>
              <a:rPr lang="en-GB" b="0" i="0" dirty="0">
                <a:solidFill>
                  <a:schemeClr val="bg1"/>
                </a:solidFill>
                <a:effectLst/>
                <a:latin typeface="+mn-lt"/>
              </a:rPr>
              <a:t>, </a:t>
            </a:r>
            <a:r>
              <a:rPr lang="en-GB" b="0" i="0" u="sng" dirty="0">
                <a:solidFill>
                  <a:schemeClr val="bg1"/>
                </a:solidFill>
                <a:effectLst/>
                <a:latin typeface="+mn-lt"/>
              </a:rPr>
              <a:t>Flat Icons</a:t>
            </a:r>
            <a:r>
              <a:rPr lang="en-GB" b="0" i="0" u="none" dirty="0">
                <a:solidFill>
                  <a:schemeClr val="bg1"/>
                </a:solidFill>
                <a:effectLst/>
                <a:latin typeface="+mn-lt"/>
              </a:rPr>
              <a:t> </a:t>
            </a:r>
            <a:r>
              <a:rPr lang="en-GB" b="0" i="0" u="none" strike="noStrike" dirty="0">
                <a:solidFill>
                  <a:schemeClr val="bg1"/>
                </a:solidFill>
                <a:effectLst/>
                <a:latin typeface="+mn-lt"/>
              </a:rPr>
              <a:t>and </a:t>
            </a:r>
            <a:r>
              <a:rPr lang="en-GB" b="0" u="sng" dirty="0">
                <a:solidFill>
                  <a:schemeClr val="bg1"/>
                </a:solidFill>
                <a:latin typeface="+mn-lt"/>
              </a:rPr>
              <a:t>Chanut-is-Industries</a:t>
            </a:r>
            <a:r>
              <a:rPr lang="en-GB" b="0" dirty="0">
                <a:solidFill>
                  <a:schemeClr val="bg1"/>
                </a:solidFill>
                <a:latin typeface="+mn-lt"/>
              </a:rPr>
              <a:t> </a:t>
            </a:r>
            <a:r>
              <a:rPr lang="en-GB" b="0" i="0" dirty="0">
                <a:solidFill>
                  <a:schemeClr val="bg1"/>
                </a:solidFill>
                <a:effectLst/>
                <a:latin typeface="+mn-lt"/>
              </a:rPr>
              <a:t>from </a:t>
            </a:r>
            <a:r>
              <a:rPr lang="en-GB" b="0" i="0" u="sng" dirty="0">
                <a:solidFill>
                  <a:schemeClr val="bg1"/>
                </a:solidFill>
                <a:effectLst/>
                <a:latin typeface="+mn-lt"/>
              </a:rPr>
              <a:t>www.flaticon.com</a:t>
            </a:r>
            <a:endParaRPr lang="en-GB" b="0" i="0" u="sng" strike="noStrike" dirty="0">
              <a:solidFill>
                <a:schemeClr val="bg1"/>
              </a:solidFill>
              <a:effectLst/>
              <a:latin typeface="+mn-lt"/>
            </a:endParaRPr>
          </a:p>
        </p:txBody>
      </p:sp>
      <p:sp>
        <p:nvSpPr>
          <p:cNvPr id="4" name="Slide Number Placeholder 3"/>
          <p:cNvSpPr>
            <a:spLocks noGrp="1"/>
          </p:cNvSpPr>
          <p:nvPr>
            <p:ph type="sldNum" sz="quarter" idx="5"/>
          </p:nvPr>
        </p:nvSpPr>
        <p:spPr/>
        <p:txBody>
          <a:bodyPr/>
          <a:lstStyle/>
          <a:p>
            <a:fld id="{9061C9F0-E080-419E-8EB1-ACCA26CE07E1}" type="slidenum">
              <a:rPr lang="en-GB" smtClean="0"/>
              <a:t>10</a:t>
            </a:fld>
            <a:endParaRPr lang="en-GB"/>
          </a:p>
        </p:txBody>
      </p:sp>
    </p:spTree>
    <p:extLst>
      <p:ext uri="{BB962C8B-B14F-4D97-AF65-F5344CB8AC3E}">
        <p14:creationId xmlns:p14="http://schemas.microsoft.com/office/powerpoint/2010/main" val="16857847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i="0" dirty="0">
                <a:solidFill>
                  <a:schemeClr val="bg1"/>
                </a:solidFill>
                <a:effectLst/>
                <a:latin typeface="+mn-lt"/>
              </a:rPr>
              <a:t>A food web for the arctic marine ecosystem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i="0" dirty="0">
              <a:solidFill>
                <a:schemeClr val="bg1"/>
              </a:solidFill>
              <a:effectLst/>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i="0" dirty="0">
              <a:solidFill>
                <a:schemeClr val="bg1"/>
              </a:solidFill>
              <a:effectLst/>
              <a:latin typeface="+mn-lt"/>
            </a:endParaRPr>
          </a:p>
          <a:p>
            <a:pPr algn="just">
              <a:lnSpc>
                <a:spcPct val="110000"/>
              </a:lnSpc>
              <a:tabLst>
                <a:tab pos="1285875" algn="l"/>
              </a:tabLst>
            </a:pPr>
            <a:r>
              <a:rPr lang="en-GB" sz="1200" b="0" i="1" dirty="0">
                <a:solidFill>
                  <a:schemeClr val="bg1"/>
                </a:solidFill>
                <a:effectLst/>
                <a:latin typeface="Times New Roman" panose="02020603050405020304" pitchFamily="18" charset="0"/>
              </a:rPr>
              <a:t>____________________________________________________________________________________________</a:t>
            </a:r>
            <a:endParaRPr lang="en-GB" b="0" i="0" dirty="0">
              <a:solidFill>
                <a:schemeClr val="bg1"/>
              </a:solidFill>
              <a:effectLst/>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dirty="0">
                <a:solidFill>
                  <a:schemeClr val="bg1"/>
                </a:solidFill>
                <a:effectLst/>
                <a:latin typeface="+mn-lt"/>
              </a:rPr>
              <a:t>Icons made by </a:t>
            </a:r>
            <a:r>
              <a:rPr lang="en-GB" b="0" i="0" dirty="0" err="1">
                <a:solidFill>
                  <a:schemeClr val="bg1"/>
                </a:solidFill>
                <a:effectLst/>
                <a:latin typeface="+mn-lt"/>
              </a:rPr>
              <a:t>Freepik</a:t>
            </a:r>
            <a:r>
              <a:rPr lang="en-GB" b="0" i="0" dirty="0">
                <a:solidFill>
                  <a:schemeClr val="bg1"/>
                </a:solidFill>
                <a:effectLst/>
                <a:latin typeface="+mn-lt"/>
              </a:rPr>
              <a:t>, </a:t>
            </a:r>
            <a:r>
              <a:rPr lang="en-GB" b="0" i="0" u="sng" dirty="0">
                <a:solidFill>
                  <a:schemeClr val="bg1"/>
                </a:solidFill>
                <a:effectLst/>
                <a:latin typeface="+mn-lt"/>
              </a:rPr>
              <a:t>Flat Icons</a:t>
            </a:r>
            <a:r>
              <a:rPr lang="en-GB" b="0" i="0" u="none" dirty="0">
                <a:solidFill>
                  <a:schemeClr val="bg1"/>
                </a:solidFill>
                <a:effectLst/>
                <a:latin typeface="+mn-lt"/>
              </a:rPr>
              <a:t> </a:t>
            </a:r>
            <a:r>
              <a:rPr lang="en-GB" b="0" i="0" u="none" strike="noStrike" dirty="0">
                <a:solidFill>
                  <a:schemeClr val="bg1"/>
                </a:solidFill>
                <a:effectLst/>
                <a:latin typeface="+mn-lt"/>
              </a:rPr>
              <a:t>and </a:t>
            </a:r>
            <a:r>
              <a:rPr lang="en-GB" b="0" u="sng" dirty="0">
                <a:solidFill>
                  <a:schemeClr val="bg1"/>
                </a:solidFill>
                <a:latin typeface="+mn-lt"/>
              </a:rPr>
              <a:t>Chanut-is-Industries</a:t>
            </a:r>
            <a:r>
              <a:rPr lang="en-GB" b="0" dirty="0">
                <a:solidFill>
                  <a:schemeClr val="bg1"/>
                </a:solidFill>
                <a:latin typeface="+mn-lt"/>
              </a:rPr>
              <a:t> </a:t>
            </a:r>
            <a:r>
              <a:rPr lang="en-GB" b="0" i="0" dirty="0">
                <a:solidFill>
                  <a:schemeClr val="bg1"/>
                </a:solidFill>
                <a:effectLst/>
                <a:latin typeface="+mn-lt"/>
              </a:rPr>
              <a:t>from </a:t>
            </a:r>
            <a:r>
              <a:rPr lang="en-GB" b="0" i="0" u="sng" dirty="0">
                <a:solidFill>
                  <a:schemeClr val="bg1"/>
                </a:solidFill>
                <a:effectLst/>
                <a:latin typeface="+mn-lt"/>
              </a:rPr>
              <a:t>www.flaticon.com</a:t>
            </a:r>
            <a:endParaRPr lang="en-GB" b="0" i="0" u="sng" strike="noStrike" dirty="0">
              <a:solidFill>
                <a:schemeClr val="bg1"/>
              </a:solidFill>
              <a:effectLst/>
              <a:latin typeface="+mn-lt"/>
            </a:endParaRPr>
          </a:p>
        </p:txBody>
      </p:sp>
      <p:sp>
        <p:nvSpPr>
          <p:cNvPr id="4" name="Slide Number Placeholder 3"/>
          <p:cNvSpPr>
            <a:spLocks noGrp="1"/>
          </p:cNvSpPr>
          <p:nvPr>
            <p:ph type="sldNum" sz="quarter" idx="5"/>
          </p:nvPr>
        </p:nvSpPr>
        <p:spPr/>
        <p:txBody>
          <a:bodyPr/>
          <a:lstStyle/>
          <a:p>
            <a:fld id="{9061C9F0-E080-419E-8EB1-ACCA26CE07E1}" type="slidenum">
              <a:rPr lang="en-GB" smtClean="0"/>
              <a:t>11</a:t>
            </a:fld>
            <a:endParaRPr lang="en-GB"/>
          </a:p>
        </p:txBody>
      </p:sp>
    </p:spTree>
    <p:extLst>
      <p:ext uri="{BB962C8B-B14F-4D97-AF65-F5344CB8AC3E}">
        <p14:creationId xmlns:p14="http://schemas.microsoft.com/office/powerpoint/2010/main" val="35397082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effectLst/>
                <a:latin typeface="Times New Roman" panose="02020603050405020304" pitchFamily="18" charset="0"/>
                <a:ea typeface="Times New Roman" panose="02020603050405020304" pitchFamily="18" charset="0"/>
              </a:rPr>
              <a:t>Mix n’ match ecosystems</a:t>
            </a:r>
            <a:r>
              <a:rPr lang="en-GB" sz="1800" dirty="0">
                <a:effectLst/>
                <a:latin typeface="Times New Roman" panose="02020603050405020304" pitchFamily="18" charset="0"/>
                <a:ea typeface="Times New Roman" panose="02020603050405020304" pitchFamily="18" charset="0"/>
              </a:rPr>
              <a:t> - a small group exercise to collect animals, plants, soil and climates into their ecosystems. </a:t>
            </a:r>
            <a:endParaRPr lang="en-GB" sz="1800" dirty="0">
              <a:effectLst/>
              <a:latin typeface="Arial" panose="020B0604020202020204" pitchFamily="34" charset="0"/>
              <a:ea typeface="Arial" panose="020B0604020202020204" pitchFamily="34" charset="0"/>
            </a:endParaRPr>
          </a:p>
          <a:p>
            <a:r>
              <a:rPr lang="en-GB" i="0" dirty="0"/>
              <a:t>Cut out the cards on the following slides.</a:t>
            </a:r>
            <a:endParaRPr lang="en-GB" sz="1200" dirty="0">
              <a:latin typeface="Candara" panose="020E05020303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Candara" panose="020E05020303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dirty="0">
                <a:latin typeface="Candara" panose="020E0502030303020204" pitchFamily="34" charset="0"/>
              </a:rPr>
              <a:t>Adapt the cards to create more options or to create full ecosystems with animals, plants and soils which completely support each other.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i="1" dirty="0">
              <a:latin typeface="Candara" panose="020E05020303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1" dirty="0">
                <a:solidFill>
                  <a:schemeClr val="bg1"/>
                </a:solidFill>
                <a:effectLst/>
                <a:latin typeface="Times New Roman" panose="02020603050405020304" pitchFamily="18" charset="0"/>
              </a:rPr>
              <a:t>____________________________________________________________________________________________</a:t>
            </a:r>
            <a:endParaRPr lang="en-GB" sz="1200" i="1" dirty="0">
              <a:latin typeface="Candara" panose="020E05020303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Photo by </a:t>
            </a:r>
            <a:r>
              <a:rPr lang="en-GB" dirty="0">
                <a:hlinkClick r:id="rId3"/>
              </a:rPr>
              <a:t>Esteban </a:t>
            </a:r>
            <a:r>
              <a:rPr lang="en-GB" dirty="0" err="1">
                <a:hlinkClick r:id="rId3"/>
              </a:rPr>
              <a:t>Benites</a:t>
            </a:r>
            <a:r>
              <a:rPr lang="en-GB" dirty="0"/>
              <a:t> on </a:t>
            </a:r>
            <a:r>
              <a:rPr lang="en-GB" dirty="0" err="1">
                <a:hlinkClick r:id="rId4"/>
              </a:rPr>
              <a:t>Unsplash</a:t>
            </a:r>
            <a:r>
              <a:rPr lang="en-GB" dirty="0"/>
              <a:t> </a:t>
            </a:r>
            <a:endParaRPr lang="en-GB" sz="1200" i="1" dirty="0">
              <a:latin typeface="Candara" panose="020E0502030303020204" pitchFamily="34" charset="0"/>
            </a:endParaRPr>
          </a:p>
          <a:p>
            <a:endParaRPr lang="en-GB" dirty="0"/>
          </a:p>
        </p:txBody>
      </p:sp>
      <p:sp>
        <p:nvSpPr>
          <p:cNvPr id="4" name="Slide Number Placeholder 3"/>
          <p:cNvSpPr>
            <a:spLocks noGrp="1"/>
          </p:cNvSpPr>
          <p:nvPr>
            <p:ph type="sldNum" sz="quarter" idx="5"/>
          </p:nvPr>
        </p:nvSpPr>
        <p:spPr/>
        <p:txBody>
          <a:bodyPr/>
          <a:lstStyle/>
          <a:p>
            <a:fld id="{9061C9F0-E080-419E-8EB1-ACCA26CE07E1}" type="slidenum">
              <a:rPr lang="en-GB" smtClean="0"/>
              <a:t>12</a:t>
            </a:fld>
            <a:endParaRPr lang="en-GB"/>
          </a:p>
        </p:txBody>
      </p:sp>
    </p:spTree>
    <p:extLst>
      <p:ext uri="{BB962C8B-B14F-4D97-AF65-F5344CB8AC3E}">
        <p14:creationId xmlns:p14="http://schemas.microsoft.com/office/powerpoint/2010/main" val="20633498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B23F5A-6DE8-4FB4-9017-7C0F589FAF8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FE049AC8-879D-4CDC-82AC-FCA24BA7492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9FAC5560-D0CE-428C-92E9-501D79C7155E}"/>
              </a:ext>
            </a:extLst>
          </p:cNvPr>
          <p:cNvSpPr>
            <a:spLocks noGrp="1"/>
          </p:cNvSpPr>
          <p:nvPr>
            <p:ph type="dt" sz="half" idx="10"/>
          </p:nvPr>
        </p:nvSpPr>
        <p:spPr/>
        <p:txBody>
          <a:bodyPr/>
          <a:lstStyle/>
          <a:p>
            <a:fld id="{58D5B623-1AE3-44DE-BA29-A06956FE9F10}" type="datetimeFigureOut">
              <a:rPr lang="en-GB" smtClean="0"/>
              <a:t>06/06/2022</a:t>
            </a:fld>
            <a:endParaRPr lang="en-GB"/>
          </a:p>
        </p:txBody>
      </p:sp>
      <p:sp>
        <p:nvSpPr>
          <p:cNvPr id="5" name="Footer Placeholder 4">
            <a:extLst>
              <a:ext uri="{FF2B5EF4-FFF2-40B4-BE49-F238E27FC236}">
                <a16:creationId xmlns:a16="http://schemas.microsoft.com/office/drawing/2014/main" id="{26E657B0-1128-45CB-A844-5A87CD10E72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3E09FB3-FC66-42A6-843F-7E8987F2184F}"/>
              </a:ext>
            </a:extLst>
          </p:cNvPr>
          <p:cNvSpPr>
            <a:spLocks noGrp="1"/>
          </p:cNvSpPr>
          <p:nvPr>
            <p:ph type="sldNum" sz="quarter" idx="12"/>
          </p:nvPr>
        </p:nvSpPr>
        <p:spPr/>
        <p:txBody>
          <a:bodyPr/>
          <a:lstStyle/>
          <a:p>
            <a:fld id="{B0C44B15-B315-4034-82A0-9781F0633907}" type="slidenum">
              <a:rPr lang="en-GB" smtClean="0"/>
              <a:t>‹#›</a:t>
            </a:fld>
            <a:endParaRPr lang="en-GB"/>
          </a:p>
        </p:txBody>
      </p:sp>
    </p:spTree>
    <p:extLst>
      <p:ext uri="{BB962C8B-B14F-4D97-AF65-F5344CB8AC3E}">
        <p14:creationId xmlns:p14="http://schemas.microsoft.com/office/powerpoint/2010/main" val="14362429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9D4CBF-D319-4A0B-A318-12D14D5C5559}"/>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0731C63-3509-48FD-B22C-2453988EF2E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42BF5EF-4322-48EB-A335-4A8BACE249C3}"/>
              </a:ext>
            </a:extLst>
          </p:cNvPr>
          <p:cNvSpPr>
            <a:spLocks noGrp="1"/>
          </p:cNvSpPr>
          <p:nvPr>
            <p:ph type="dt" sz="half" idx="10"/>
          </p:nvPr>
        </p:nvSpPr>
        <p:spPr/>
        <p:txBody>
          <a:bodyPr/>
          <a:lstStyle/>
          <a:p>
            <a:fld id="{58D5B623-1AE3-44DE-BA29-A06956FE9F10}" type="datetimeFigureOut">
              <a:rPr lang="en-GB" smtClean="0"/>
              <a:t>06/06/2022</a:t>
            </a:fld>
            <a:endParaRPr lang="en-GB"/>
          </a:p>
        </p:txBody>
      </p:sp>
      <p:sp>
        <p:nvSpPr>
          <p:cNvPr id="5" name="Footer Placeholder 4">
            <a:extLst>
              <a:ext uri="{FF2B5EF4-FFF2-40B4-BE49-F238E27FC236}">
                <a16:creationId xmlns:a16="http://schemas.microsoft.com/office/drawing/2014/main" id="{C2E260FE-36DE-47F5-AA6C-E65B2AA8424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ECCCCB6-DF7D-435C-9CE3-896A3B73792C}"/>
              </a:ext>
            </a:extLst>
          </p:cNvPr>
          <p:cNvSpPr>
            <a:spLocks noGrp="1"/>
          </p:cNvSpPr>
          <p:nvPr>
            <p:ph type="sldNum" sz="quarter" idx="12"/>
          </p:nvPr>
        </p:nvSpPr>
        <p:spPr/>
        <p:txBody>
          <a:bodyPr/>
          <a:lstStyle/>
          <a:p>
            <a:fld id="{B0C44B15-B315-4034-82A0-9781F0633907}" type="slidenum">
              <a:rPr lang="en-GB" smtClean="0"/>
              <a:t>‹#›</a:t>
            </a:fld>
            <a:endParaRPr lang="en-GB"/>
          </a:p>
        </p:txBody>
      </p:sp>
    </p:spTree>
    <p:extLst>
      <p:ext uri="{BB962C8B-B14F-4D97-AF65-F5344CB8AC3E}">
        <p14:creationId xmlns:p14="http://schemas.microsoft.com/office/powerpoint/2010/main" val="35767577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B741A89-55E4-47BB-99A2-AFAAC020222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BF0454F7-3C61-4FCD-9734-E26AF82A788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5DDAEB7-2E34-49C8-A838-37C2096EE469}"/>
              </a:ext>
            </a:extLst>
          </p:cNvPr>
          <p:cNvSpPr>
            <a:spLocks noGrp="1"/>
          </p:cNvSpPr>
          <p:nvPr>
            <p:ph type="dt" sz="half" idx="10"/>
          </p:nvPr>
        </p:nvSpPr>
        <p:spPr/>
        <p:txBody>
          <a:bodyPr/>
          <a:lstStyle/>
          <a:p>
            <a:fld id="{58D5B623-1AE3-44DE-BA29-A06956FE9F10}" type="datetimeFigureOut">
              <a:rPr lang="en-GB" smtClean="0"/>
              <a:t>06/06/2022</a:t>
            </a:fld>
            <a:endParaRPr lang="en-GB"/>
          </a:p>
        </p:txBody>
      </p:sp>
      <p:sp>
        <p:nvSpPr>
          <p:cNvPr id="5" name="Footer Placeholder 4">
            <a:extLst>
              <a:ext uri="{FF2B5EF4-FFF2-40B4-BE49-F238E27FC236}">
                <a16:creationId xmlns:a16="http://schemas.microsoft.com/office/drawing/2014/main" id="{64D54193-9176-46D4-BFF7-E84AD48B8E3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19CF372-870C-4E2B-B10A-56F34AFBF963}"/>
              </a:ext>
            </a:extLst>
          </p:cNvPr>
          <p:cNvSpPr>
            <a:spLocks noGrp="1"/>
          </p:cNvSpPr>
          <p:nvPr>
            <p:ph type="sldNum" sz="quarter" idx="12"/>
          </p:nvPr>
        </p:nvSpPr>
        <p:spPr/>
        <p:txBody>
          <a:bodyPr/>
          <a:lstStyle/>
          <a:p>
            <a:fld id="{B0C44B15-B315-4034-82A0-9781F0633907}" type="slidenum">
              <a:rPr lang="en-GB" smtClean="0"/>
              <a:t>‹#›</a:t>
            </a:fld>
            <a:endParaRPr lang="en-GB"/>
          </a:p>
        </p:txBody>
      </p:sp>
    </p:spTree>
    <p:extLst>
      <p:ext uri="{BB962C8B-B14F-4D97-AF65-F5344CB8AC3E}">
        <p14:creationId xmlns:p14="http://schemas.microsoft.com/office/powerpoint/2010/main" val="32102868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C764DE79-268F-4C1A-8933-263129D2AF90}" type="datetimeFigureOut">
              <a:rPr lang="en-US" dirty="0"/>
              <a:t>6/6/2022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6211474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764DE79-268F-4C1A-8933-263129D2AF90}" type="datetimeFigureOut">
              <a:rPr lang="en-US" dirty="0"/>
              <a:t>6/6/2022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42108880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6/6/2022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448096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C764DE79-268F-4C1A-8933-263129D2AF90}" type="datetimeFigureOut">
              <a:rPr lang="en-US" dirty="0"/>
              <a:t>6/6/2022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9559991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dirty="0"/>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C764DE79-268F-4C1A-8933-263129D2AF90}" type="datetimeFigureOut">
              <a:rPr lang="en-US" dirty="0"/>
              <a:t>6/6/2022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8100758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C764DE79-268F-4C1A-8933-263129D2AF90}" type="datetimeFigureOut">
              <a:rPr lang="en-US" dirty="0"/>
              <a:t>6/6/2022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6621174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6/6/2022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7297506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6/6/2022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7186565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F348E0-7FD7-4267-B66E-ED05FB19B31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E5C0470-CB0D-464A-83C0-53838CAAB43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55DFBE5-2905-4950-88D6-4526E866EC9E}"/>
              </a:ext>
            </a:extLst>
          </p:cNvPr>
          <p:cNvSpPr>
            <a:spLocks noGrp="1"/>
          </p:cNvSpPr>
          <p:nvPr>
            <p:ph type="dt" sz="half" idx="10"/>
          </p:nvPr>
        </p:nvSpPr>
        <p:spPr/>
        <p:txBody>
          <a:bodyPr/>
          <a:lstStyle/>
          <a:p>
            <a:fld id="{58D5B623-1AE3-44DE-BA29-A06956FE9F10}" type="datetimeFigureOut">
              <a:rPr lang="en-GB" smtClean="0"/>
              <a:t>06/06/2022</a:t>
            </a:fld>
            <a:endParaRPr lang="en-GB"/>
          </a:p>
        </p:txBody>
      </p:sp>
      <p:sp>
        <p:nvSpPr>
          <p:cNvPr id="5" name="Footer Placeholder 4">
            <a:extLst>
              <a:ext uri="{FF2B5EF4-FFF2-40B4-BE49-F238E27FC236}">
                <a16:creationId xmlns:a16="http://schemas.microsoft.com/office/drawing/2014/main" id="{66455246-AEE0-4945-9CA2-5ADE51F9E48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7B1A023-32A9-400D-A166-18CB29F2C7E6}"/>
              </a:ext>
            </a:extLst>
          </p:cNvPr>
          <p:cNvSpPr>
            <a:spLocks noGrp="1"/>
          </p:cNvSpPr>
          <p:nvPr>
            <p:ph type="sldNum" sz="quarter" idx="12"/>
          </p:nvPr>
        </p:nvSpPr>
        <p:spPr/>
        <p:txBody>
          <a:bodyPr/>
          <a:lstStyle/>
          <a:p>
            <a:fld id="{B0C44B15-B315-4034-82A0-9781F0633907}" type="slidenum">
              <a:rPr lang="en-GB" smtClean="0"/>
              <a:t>‹#›</a:t>
            </a:fld>
            <a:endParaRPr lang="en-GB"/>
          </a:p>
        </p:txBody>
      </p:sp>
    </p:spTree>
    <p:extLst>
      <p:ext uri="{BB962C8B-B14F-4D97-AF65-F5344CB8AC3E}">
        <p14:creationId xmlns:p14="http://schemas.microsoft.com/office/powerpoint/2010/main" val="11394955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6/6/2022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3120955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764DE79-268F-4C1A-8933-263129D2AF90}" type="datetimeFigureOut">
              <a:rPr lang="en-US" dirty="0"/>
              <a:t>6/6/2022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3813052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764DE79-268F-4C1A-8933-263129D2AF90}" type="datetimeFigureOut">
              <a:rPr lang="en-US" dirty="0"/>
              <a:t>6/6/2022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0430638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993206-4CED-4DBA-9B1C-B995962177A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DADE99DB-99AA-454A-9078-587207E8993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37D3244-8D38-4700-8D8E-BB856684685E}"/>
              </a:ext>
            </a:extLst>
          </p:cNvPr>
          <p:cNvSpPr>
            <a:spLocks noGrp="1"/>
          </p:cNvSpPr>
          <p:nvPr>
            <p:ph type="dt" sz="half" idx="10"/>
          </p:nvPr>
        </p:nvSpPr>
        <p:spPr/>
        <p:txBody>
          <a:bodyPr/>
          <a:lstStyle/>
          <a:p>
            <a:fld id="{58D5B623-1AE3-44DE-BA29-A06956FE9F10}" type="datetimeFigureOut">
              <a:rPr lang="en-GB" smtClean="0"/>
              <a:t>06/06/2022</a:t>
            </a:fld>
            <a:endParaRPr lang="en-GB"/>
          </a:p>
        </p:txBody>
      </p:sp>
      <p:sp>
        <p:nvSpPr>
          <p:cNvPr id="5" name="Footer Placeholder 4">
            <a:extLst>
              <a:ext uri="{FF2B5EF4-FFF2-40B4-BE49-F238E27FC236}">
                <a16:creationId xmlns:a16="http://schemas.microsoft.com/office/drawing/2014/main" id="{28579CC3-1B8F-4F76-8A6B-83F33BC8B54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C48090B-2640-45A2-9212-010B5AC541B9}"/>
              </a:ext>
            </a:extLst>
          </p:cNvPr>
          <p:cNvSpPr>
            <a:spLocks noGrp="1"/>
          </p:cNvSpPr>
          <p:nvPr>
            <p:ph type="sldNum" sz="quarter" idx="12"/>
          </p:nvPr>
        </p:nvSpPr>
        <p:spPr/>
        <p:txBody>
          <a:bodyPr/>
          <a:lstStyle/>
          <a:p>
            <a:fld id="{B0C44B15-B315-4034-82A0-9781F0633907}" type="slidenum">
              <a:rPr lang="en-GB" smtClean="0"/>
              <a:t>‹#›</a:t>
            </a:fld>
            <a:endParaRPr lang="en-GB"/>
          </a:p>
        </p:txBody>
      </p:sp>
    </p:spTree>
    <p:extLst>
      <p:ext uri="{BB962C8B-B14F-4D97-AF65-F5344CB8AC3E}">
        <p14:creationId xmlns:p14="http://schemas.microsoft.com/office/powerpoint/2010/main" val="6237775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8943A0-44E1-49E1-B077-68157080386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A2B5101-D93D-432C-B380-92A2CA5BF7B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705FBAD0-3AF3-4AA9-B873-215AD3F6389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F45B0C4-7C3B-40E4-BB21-B1D65B3C6FBF}"/>
              </a:ext>
            </a:extLst>
          </p:cNvPr>
          <p:cNvSpPr>
            <a:spLocks noGrp="1"/>
          </p:cNvSpPr>
          <p:nvPr>
            <p:ph type="dt" sz="half" idx="10"/>
          </p:nvPr>
        </p:nvSpPr>
        <p:spPr/>
        <p:txBody>
          <a:bodyPr/>
          <a:lstStyle/>
          <a:p>
            <a:fld id="{58D5B623-1AE3-44DE-BA29-A06956FE9F10}" type="datetimeFigureOut">
              <a:rPr lang="en-GB" smtClean="0"/>
              <a:t>06/06/2022</a:t>
            </a:fld>
            <a:endParaRPr lang="en-GB"/>
          </a:p>
        </p:txBody>
      </p:sp>
      <p:sp>
        <p:nvSpPr>
          <p:cNvPr id="6" name="Footer Placeholder 5">
            <a:extLst>
              <a:ext uri="{FF2B5EF4-FFF2-40B4-BE49-F238E27FC236}">
                <a16:creationId xmlns:a16="http://schemas.microsoft.com/office/drawing/2014/main" id="{6F98222F-20A0-4DD1-B031-5FA7772EFC1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0D721E2-0440-4067-B166-9A26589C003D}"/>
              </a:ext>
            </a:extLst>
          </p:cNvPr>
          <p:cNvSpPr>
            <a:spLocks noGrp="1"/>
          </p:cNvSpPr>
          <p:nvPr>
            <p:ph type="sldNum" sz="quarter" idx="12"/>
          </p:nvPr>
        </p:nvSpPr>
        <p:spPr/>
        <p:txBody>
          <a:bodyPr/>
          <a:lstStyle/>
          <a:p>
            <a:fld id="{B0C44B15-B315-4034-82A0-9781F0633907}" type="slidenum">
              <a:rPr lang="en-GB" smtClean="0"/>
              <a:t>‹#›</a:t>
            </a:fld>
            <a:endParaRPr lang="en-GB"/>
          </a:p>
        </p:txBody>
      </p:sp>
    </p:spTree>
    <p:extLst>
      <p:ext uri="{BB962C8B-B14F-4D97-AF65-F5344CB8AC3E}">
        <p14:creationId xmlns:p14="http://schemas.microsoft.com/office/powerpoint/2010/main" val="8612926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C0C5E4-0C97-4EB8-9E70-6075372F7EFA}"/>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0F96EC59-E1F9-4E27-9912-2A15092213F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2F2628A-625F-4CA5-AF7C-ED745E0D42E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59D54423-6759-40B3-ADF8-E2428275CDF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33C89C8-9B72-4601-8EC4-59C42857968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6EA35532-0DF2-469F-B132-27339232EB3E}"/>
              </a:ext>
            </a:extLst>
          </p:cNvPr>
          <p:cNvSpPr>
            <a:spLocks noGrp="1"/>
          </p:cNvSpPr>
          <p:nvPr>
            <p:ph type="dt" sz="half" idx="10"/>
          </p:nvPr>
        </p:nvSpPr>
        <p:spPr/>
        <p:txBody>
          <a:bodyPr/>
          <a:lstStyle/>
          <a:p>
            <a:fld id="{58D5B623-1AE3-44DE-BA29-A06956FE9F10}" type="datetimeFigureOut">
              <a:rPr lang="en-GB" smtClean="0"/>
              <a:t>06/06/2022</a:t>
            </a:fld>
            <a:endParaRPr lang="en-GB"/>
          </a:p>
        </p:txBody>
      </p:sp>
      <p:sp>
        <p:nvSpPr>
          <p:cNvPr id="8" name="Footer Placeholder 7">
            <a:extLst>
              <a:ext uri="{FF2B5EF4-FFF2-40B4-BE49-F238E27FC236}">
                <a16:creationId xmlns:a16="http://schemas.microsoft.com/office/drawing/2014/main" id="{6649EADF-0889-4EA1-8F12-205F27240FC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3C83ABB9-167B-4C36-9EB9-CFEC4AE2FBFF}"/>
              </a:ext>
            </a:extLst>
          </p:cNvPr>
          <p:cNvSpPr>
            <a:spLocks noGrp="1"/>
          </p:cNvSpPr>
          <p:nvPr>
            <p:ph type="sldNum" sz="quarter" idx="12"/>
          </p:nvPr>
        </p:nvSpPr>
        <p:spPr/>
        <p:txBody>
          <a:bodyPr/>
          <a:lstStyle/>
          <a:p>
            <a:fld id="{B0C44B15-B315-4034-82A0-9781F0633907}" type="slidenum">
              <a:rPr lang="en-GB" smtClean="0"/>
              <a:t>‹#›</a:t>
            </a:fld>
            <a:endParaRPr lang="en-GB"/>
          </a:p>
        </p:txBody>
      </p:sp>
    </p:spTree>
    <p:extLst>
      <p:ext uri="{BB962C8B-B14F-4D97-AF65-F5344CB8AC3E}">
        <p14:creationId xmlns:p14="http://schemas.microsoft.com/office/powerpoint/2010/main" val="4775823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0158F-F1B6-4C0E-BB38-125F6FB8564C}"/>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1ABFBB04-34B5-48F6-AFA0-F978644667A1}"/>
              </a:ext>
            </a:extLst>
          </p:cNvPr>
          <p:cNvSpPr>
            <a:spLocks noGrp="1"/>
          </p:cNvSpPr>
          <p:nvPr>
            <p:ph type="dt" sz="half" idx="10"/>
          </p:nvPr>
        </p:nvSpPr>
        <p:spPr/>
        <p:txBody>
          <a:bodyPr/>
          <a:lstStyle/>
          <a:p>
            <a:fld id="{58D5B623-1AE3-44DE-BA29-A06956FE9F10}" type="datetimeFigureOut">
              <a:rPr lang="en-GB" smtClean="0"/>
              <a:t>06/06/2022</a:t>
            </a:fld>
            <a:endParaRPr lang="en-GB"/>
          </a:p>
        </p:txBody>
      </p:sp>
      <p:sp>
        <p:nvSpPr>
          <p:cNvPr id="4" name="Footer Placeholder 3">
            <a:extLst>
              <a:ext uri="{FF2B5EF4-FFF2-40B4-BE49-F238E27FC236}">
                <a16:creationId xmlns:a16="http://schemas.microsoft.com/office/drawing/2014/main" id="{B5C7254A-41C8-447F-8943-1A269B9DA3A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5304093E-C49E-4023-A9EF-C9783005A18A}"/>
              </a:ext>
            </a:extLst>
          </p:cNvPr>
          <p:cNvSpPr>
            <a:spLocks noGrp="1"/>
          </p:cNvSpPr>
          <p:nvPr>
            <p:ph type="sldNum" sz="quarter" idx="12"/>
          </p:nvPr>
        </p:nvSpPr>
        <p:spPr/>
        <p:txBody>
          <a:bodyPr/>
          <a:lstStyle/>
          <a:p>
            <a:fld id="{B0C44B15-B315-4034-82A0-9781F0633907}" type="slidenum">
              <a:rPr lang="en-GB" smtClean="0"/>
              <a:t>‹#›</a:t>
            </a:fld>
            <a:endParaRPr lang="en-GB"/>
          </a:p>
        </p:txBody>
      </p:sp>
    </p:spTree>
    <p:extLst>
      <p:ext uri="{BB962C8B-B14F-4D97-AF65-F5344CB8AC3E}">
        <p14:creationId xmlns:p14="http://schemas.microsoft.com/office/powerpoint/2010/main" val="13223004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9121943-85D3-45BF-8908-553222305914}"/>
              </a:ext>
            </a:extLst>
          </p:cNvPr>
          <p:cNvSpPr>
            <a:spLocks noGrp="1"/>
          </p:cNvSpPr>
          <p:nvPr>
            <p:ph type="dt" sz="half" idx="10"/>
          </p:nvPr>
        </p:nvSpPr>
        <p:spPr/>
        <p:txBody>
          <a:bodyPr/>
          <a:lstStyle/>
          <a:p>
            <a:fld id="{58D5B623-1AE3-44DE-BA29-A06956FE9F10}" type="datetimeFigureOut">
              <a:rPr lang="en-GB" smtClean="0"/>
              <a:t>06/06/2022</a:t>
            </a:fld>
            <a:endParaRPr lang="en-GB"/>
          </a:p>
        </p:txBody>
      </p:sp>
      <p:sp>
        <p:nvSpPr>
          <p:cNvPr id="3" name="Footer Placeholder 2">
            <a:extLst>
              <a:ext uri="{FF2B5EF4-FFF2-40B4-BE49-F238E27FC236}">
                <a16:creationId xmlns:a16="http://schemas.microsoft.com/office/drawing/2014/main" id="{BA69FD2C-D4FD-4B95-B869-4D36BA88F4E8}"/>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7404F20-C441-4FE0-A031-6B67AC876BB8}"/>
              </a:ext>
            </a:extLst>
          </p:cNvPr>
          <p:cNvSpPr>
            <a:spLocks noGrp="1"/>
          </p:cNvSpPr>
          <p:nvPr>
            <p:ph type="sldNum" sz="quarter" idx="12"/>
          </p:nvPr>
        </p:nvSpPr>
        <p:spPr/>
        <p:txBody>
          <a:bodyPr/>
          <a:lstStyle/>
          <a:p>
            <a:fld id="{B0C44B15-B315-4034-82A0-9781F0633907}" type="slidenum">
              <a:rPr lang="en-GB" smtClean="0"/>
              <a:t>‹#›</a:t>
            </a:fld>
            <a:endParaRPr lang="en-GB"/>
          </a:p>
        </p:txBody>
      </p:sp>
    </p:spTree>
    <p:extLst>
      <p:ext uri="{BB962C8B-B14F-4D97-AF65-F5344CB8AC3E}">
        <p14:creationId xmlns:p14="http://schemas.microsoft.com/office/powerpoint/2010/main" val="10437688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22FA04-AD2A-4515-8F9C-4E8189A3462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9521AA8A-4340-43BE-B0D4-64A5BD874A1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95161E58-2F0B-4057-B186-063F19F9443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70A5E2D-B097-4EAB-9985-C2966961E26E}"/>
              </a:ext>
            </a:extLst>
          </p:cNvPr>
          <p:cNvSpPr>
            <a:spLocks noGrp="1"/>
          </p:cNvSpPr>
          <p:nvPr>
            <p:ph type="dt" sz="half" idx="10"/>
          </p:nvPr>
        </p:nvSpPr>
        <p:spPr/>
        <p:txBody>
          <a:bodyPr/>
          <a:lstStyle/>
          <a:p>
            <a:fld id="{58D5B623-1AE3-44DE-BA29-A06956FE9F10}" type="datetimeFigureOut">
              <a:rPr lang="en-GB" smtClean="0"/>
              <a:t>06/06/2022</a:t>
            </a:fld>
            <a:endParaRPr lang="en-GB"/>
          </a:p>
        </p:txBody>
      </p:sp>
      <p:sp>
        <p:nvSpPr>
          <p:cNvPr id="6" name="Footer Placeholder 5">
            <a:extLst>
              <a:ext uri="{FF2B5EF4-FFF2-40B4-BE49-F238E27FC236}">
                <a16:creationId xmlns:a16="http://schemas.microsoft.com/office/drawing/2014/main" id="{56E32144-DAA5-49D0-9FEA-38C94A7A0BE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56C6D94-3E17-4DDE-BCB4-970478509AB6}"/>
              </a:ext>
            </a:extLst>
          </p:cNvPr>
          <p:cNvSpPr>
            <a:spLocks noGrp="1"/>
          </p:cNvSpPr>
          <p:nvPr>
            <p:ph type="sldNum" sz="quarter" idx="12"/>
          </p:nvPr>
        </p:nvSpPr>
        <p:spPr/>
        <p:txBody>
          <a:bodyPr/>
          <a:lstStyle/>
          <a:p>
            <a:fld id="{B0C44B15-B315-4034-82A0-9781F0633907}" type="slidenum">
              <a:rPr lang="en-GB" smtClean="0"/>
              <a:t>‹#›</a:t>
            </a:fld>
            <a:endParaRPr lang="en-GB"/>
          </a:p>
        </p:txBody>
      </p:sp>
    </p:spTree>
    <p:extLst>
      <p:ext uri="{BB962C8B-B14F-4D97-AF65-F5344CB8AC3E}">
        <p14:creationId xmlns:p14="http://schemas.microsoft.com/office/powerpoint/2010/main" val="16317639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7852C4-D829-4618-AC16-BF7EFE96C89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C07D0FBA-1AB3-4D4F-AF04-135A35D6735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0B85FD7A-FDB6-42D4-A794-DACD660F0D6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F18C43B-7B40-43CE-BAC3-5B5D7C960CB0}"/>
              </a:ext>
            </a:extLst>
          </p:cNvPr>
          <p:cNvSpPr>
            <a:spLocks noGrp="1"/>
          </p:cNvSpPr>
          <p:nvPr>
            <p:ph type="dt" sz="half" idx="10"/>
          </p:nvPr>
        </p:nvSpPr>
        <p:spPr/>
        <p:txBody>
          <a:bodyPr/>
          <a:lstStyle/>
          <a:p>
            <a:fld id="{58D5B623-1AE3-44DE-BA29-A06956FE9F10}" type="datetimeFigureOut">
              <a:rPr lang="en-GB" smtClean="0"/>
              <a:t>06/06/2022</a:t>
            </a:fld>
            <a:endParaRPr lang="en-GB"/>
          </a:p>
        </p:txBody>
      </p:sp>
      <p:sp>
        <p:nvSpPr>
          <p:cNvPr id="6" name="Footer Placeholder 5">
            <a:extLst>
              <a:ext uri="{FF2B5EF4-FFF2-40B4-BE49-F238E27FC236}">
                <a16:creationId xmlns:a16="http://schemas.microsoft.com/office/drawing/2014/main" id="{2BC805D6-EBFA-416C-92FE-F004D847C68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15CB700-1E24-4C06-82C4-C736345241CC}"/>
              </a:ext>
            </a:extLst>
          </p:cNvPr>
          <p:cNvSpPr>
            <a:spLocks noGrp="1"/>
          </p:cNvSpPr>
          <p:nvPr>
            <p:ph type="sldNum" sz="quarter" idx="12"/>
          </p:nvPr>
        </p:nvSpPr>
        <p:spPr/>
        <p:txBody>
          <a:bodyPr/>
          <a:lstStyle/>
          <a:p>
            <a:fld id="{B0C44B15-B315-4034-82A0-9781F0633907}" type="slidenum">
              <a:rPr lang="en-GB" smtClean="0"/>
              <a:t>‹#›</a:t>
            </a:fld>
            <a:endParaRPr lang="en-GB"/>
          </a:p>
        </p:txBody>
      </p:sp>
    </p:spTree>
    <p:extLst>
      <p:ext uri="{BB962C8B-B14F-4D97-AF65-F5344CB8AC3E}">
        <p14:creationId xmlns:p14="http://schemas.microsoft.com/office/powerpoint/2010/main" val="10139892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8EFCCA8-B803-42C8-A0A0-843DD941470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0210030-8FFA-4F8D-A454-298A9F866E4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7AEB7C9-CBD5-4A4D-8923-B1D69F49021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8D5B623-1AE3-44DE-BA29-A06956FE9F10}" type="datetimeFigureOut">
              <a:rPr lang="en-GB" smtClean="0"/>
              <a:t>06/06/2022</a:t>
            </a:fld>
            <a:endParaRPr lang="en-GB"/>
          </a:p>
        </p:txBody>
      </p:sp>
      <p:sp>
        <p:nvSpPr>
          <p:cNvPr id="5" name="Footer Placeholder 4">
            <a:extLst>
              <a:ext uri="{FF2B5EF4-FFF2-40B4-BE49-F238E27FC236}">
                <a16:creationId xmlns:a16="http://schemas.microsoft.com/office/drawing/2014/main" id="{929F6085-886C-4495-BC72-1183EBE7EA8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6739A963-40FB-43A2-B452-1EAECF69445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C44B15-B315-4034-82A0-9781F0633907}" type="slidenum">
              <a:rPr lang="en-GB" smtClean="0"/>
              <a:t>‹#›</a:t>
            </a:fld>
            <a:endParaRPr lang="en-GB"/>
          </a:p>
        </p:txBody>
      </p:sp>
    </p:spTree>
    <p:extLst>
      <p:ext uri="{BB962C8B-B14F-4D97-AF65-F5344CB8AC3E}">
        <p14:creationId xmlns:p14="http://schemas.microsoft.com/office/powerpoint/2010/main" val="38153320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6/6/2022</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Tree>
    <p:extLst>
      <p:ext uri="{BB962C8B-B14F-4D97-AF65-F5344CB8AC3E}">
        <p14:creationId xmlns:p14="http://schemas.microsoft.com/office/powerpoint/2010/main" val="1477212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7.png"/><Relationship Id="rId3" Type="http://schemas.openxmlformats.org/officeDocument/2006/relationships/image" Target="../media/image1.png"/><Relationship Id="rId7" Type="http://schemas.openxmlformats.org/officeDocument/2006/relationships/hyperlink" Target="https://www.australiansolarquotes.com.au/2015/03/18/ocean-energy-turbines/" TargetMode="External"/><Relationship Id="rId12" Type="http://schemas.openxmlformats.org/officeDocument/2006/relationships/image" Target="../media/image6.png"/><Relationship Id="rId2" Type="http://schemas.openxmlformats.org/officeDocument/2006/relationships/notesSlide" Target="../notesSlides/notesSlide1.xml"/><Relationship Id="rId16" Type="http://schemas.openxmlformats.org/officeDocument/2006/relationships/hyperlink" Target="https://freesvg.org/vector-clip-art-of-oil-spray-can" TargetMode="External"/><Relationship Id="rId1" Type="http://schemas.openxmlformats.org/officeDocument/2006/relationships/slideLayout" Target="../slideLayouts/slideLayout2.xml"/><Relationship Id="rId6" Type="http://schemas.openxmlformats.org/officeDocument/2006/relationships/image" Target="../media/image3.jpeg"/><Relationship Id="rId11" Type="http://schemas.openxmlformats.org/officeDocument/2006/relationships/hyperlink" Target="https://www.publicdomainpictures.net/view-image.php?image=63155" TargetMode="External"/><Relationship Id="rId5" Type="http://schemas.openxmlformats.org/officeDocument/2006/relationships/hyperlink" Target="http://creativecommons.org/licenses/by-nc/4.0/" TargetMode="External"/><Relationship Id="rId15" Type="http://schemas.openxmlformats.org/officeDocument/2006/relationships/image" Target="../media/image8.png"/><Relationship Id="rId10" Type="http://schemas.openxmlformats.org/officeDocument/2006/relationships/image" Target="../media/image5.jpeg"/><Relationship Id="rId4" Type="http://schemas.openxmlformats.org/officeDocument/2006/relationships/image" Target="../media/image2.svg"/><Relationship Id="rId9" Type="http://schemas.openxmlformats.org/officeDocument/2006/relationships/hyperlink" Target="https://freesvg.org/pannello-fotovoltaico" TargetMode="External"/><Relationship Id="rId14" Type="http://schemas.openxmlformats.org/officeDocument/2006/relationships/hyperlink" Target="https://ar.wikipedia.org/wiki/%D8%A8%D9%88%D8%A7%D8%A8%D8%A9:%D8%B7%D8%A7%D9%82%D8%A9_%D9%85%D8%AA%D8%AC%D8%AF%D8%AF%D8%A9" TargetMode="External"/></Relationships>
</file>

<file path=ppt/slides/_rels/slide10.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5.png"/><Relationship Id="rId3" Type="http://schemas.openxmlformats.org/officeDocument/2006/relationships/image" Target="../media/image25.png"/><Relationship Id="rId7" Type="http://schemas.openxmlformats.org/officeDocument/2006/relationships/image" Target="../media/image29.png"/><Relationship Id="rId12" Type="http://schemas.openxmlformats.org/officeDocument/2006/relationships/image" Target="../media/image34.png"/><Relationship Id="rId17" Type="http://schemas.openxmlformats.org/officeDocument/2006/relationships/hyperlink" Target="http://creativecommons.org/licenses/by-nc/4.0/" TargetMode="External"/><Relationship Id="rId2" Type="http://schemas.openxmlformats.org/officeDocument/2006/relationships/notesSlide" Target="../notesSlides/notesSlide7.xml"/><Relationship Id="rId16" Type="http://schemas.openxmlformats.org/officeDocument/2006/relationships/image" Target="../media/image18.svg"/><Relationship Id="rId1" Type="http://schemas.openxmlformats.org/officeDocument/2006/relationships/slideLayout" Target="../slideLayouts/slideLayout1.xml"/><Relationship Id="rId6" Type="http://schemas.openxmlformats.org/officeDocument/2006/relationships/image" Target="../media/image28.png"/><Relationship Id="rId11" Type="http://schemas.openxmlformats.org/officeDocument/2006/relationships/image" Target="../media/image33.png"/><Relationship Id="rId5" Type="http://schemas.openxmlformats.org/officeDocument/2006/relationships/image" Target="../media/image27.png"/><Relationship Id="rId15" Type="http://schemas.openxmlformats.org/officeDocument/2006/relationships/image" Target="../media/image17.png"/><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png"/><Relationship Id="rId14" Type="http://schemas.openxmlformats.org/officeDocument/2006/relationships/image" Target="../media/image36.png"/></Relationships>
</file>

<file path=ppt/slides/_rels/slide11.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34.png"/><Relationship Id="rId3" Type="http://schemas.openxmlformats.org/officeDocument/2006/relationships/image" Target="../media/image25.png"/><Relationship Id="rId7" Type="http://schemas.openxmlformats.org/officeDocument/2006/relationships/image" Target="../media/image28.png"/><Relationship Id="rId12" Type="http://schemas.openxmlformats.org/officeDocument/2006/relationships/image" Target="../media/image33.png"/><Relationship Id="rId17" Type="http://schemas.openxmlformats.org/officeDocument/2006/relationships/hyperlink" Target="http://creativecommons.org/licenses/by-nc/4.0/" TargetMode="External"/><Relationship Id="rId2" Type="http://schemas.openxmlformats.org/officeDocument/2006/relationships/notesSlide" Target="../notesSlides/notesSlide8.xml"/><Relationship Id="rId16" Type="http://schemas.openxmlformats.org/officeDocument/2006/relationships/image" Target="../media/image18.svg"/><Relationship Id="rId1" Type="http://schemas.openxmlformats.org/officeDocument/2006/relationships/slideLayout" Target="../slideLayouts/slideLayout1.xml"/><Relationship Id="rId6" Type="http://schemas.openxmlformats.org/officeDocument/2006/relationships/image" Target="../media/image27.png"/><Relationship Id="rId11" Type="http://schemas.openxmlformats.org/officeDocument/2006/relationships/image" Target="../media/image32.png"/><Relationship Id="rId5" Type="http://schemas.openxmlformats.org/officeDocument/2006/relationships/image" Target="../media/image35.png"/><Relationship Id="rId15" Type="http://schemas.openxmlformats.org/officeDocument/2006/relationships/image" Target="../media/image17.png"/><Relationship Id="rId10" Type="http://schemas.openxmlformats.org/officeDocument/2006/relationships/image" Target="../media/image31.png"/><Relationship Id="rId4" Type="http://schemas.openxmlformats.org/officeDocument/2006/relationships/image" Target="../media/image26.png"/><Relationship Id="rId9" Type="http://schemas.openxmlformats.org/officeDocument/2006/relationships/image" Target="../media/image30.png"/><Relationship Id="rId14" Type="http://schemas.openxmlformats.org/officeDocument/2006/relationships/image" Target="../media/image36.png"/></Relationships>
</file>

<file path=ppt/slides/_rels/slide1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hyperlink" Target="http://creativecommons.org/licenses/by-nc/4.0/" TargetMode="External"/><Relationship Id="rId5" Type="http://schemas.openxmlformats.org/officeDocument/2006/relationships/image" Target="../media/image18.sv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38.jpeg"/><Relationship Id="rId7"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 Id="rId9" Type="http://schemas.openxmlformats.org/officeDocument/2006/relationships/hyperlink" Target="http://creativecommons.org/licenses/by-nc/4.0/" TargetMode="External"/></Relationships>
</file>

<file path=ppt/slides/_rels/slide14.xml.rels><?xml version="1.0" encoding="UTF-8" standalone="yes"?>
<Relationships xmlns="http://schemas.openxmlformats.org/package/2006/relationships"><Relationship Id="rId8" Type="http://schemas.openxmlformats.org/officeDocument/2006/relationships/hyperlink" Target="http://creativecommons.org/licenses/by-nc/4.0/" TargetMode="External"/><Relationship Id="rId3" Type="http://schemas.openxmlformats.org/officeDocument/2006/relationships/image" Target="../media/image42.jpeg"/><Relationship Id="rId7" Type="http://schemas.openxmlformats.org/officeDocument/2006/relationships/image" Target="../media/image18.sv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44.jpeg"/><Relationship Id="rId4" Type="http://schemas.openxmlformats.org/officeDocument/2006/relationships/image" Target="../media/image43.jpeg"/><Relationship Id="rId9" Type="http://schemas.openxmlformats.org/officeDocument/2006/relationships/image" Target="../media/image45.jpeg"/></Relationships>
</file>

<file path=ppt/slides/_rels/slide15.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image" Target="../media/image17.png"/><Relationship Id="rId7" Type="http://schemas.openxmlformats.org/officeDocument/2006/relationships/image" Target="../media/image47.jpe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46.jpeg"/><Relationship Id="rId5" Type="http://schemas.openxmlformats.org/officeDocument/2006/relationships/hyperlink" Target="http://creativecommons.org/licenses/by-nc/4.0/" TargetMode="External"/><Relationship Id="rId4" Type="http://schemas.openxmlformats.org/officeDocument/2006/relationships/image" Target="../media/image18.svg"/><Relationship Id="rId9" Type="http://schemas.openxmlformats.org/officeDocument/2006/relationships/image" Target="../media/image49.png"/></Relationships>
</file>

<file path=ppt/slides/_rels/slide16.xml.rels><?xml version="1.0" encoding="UTF-8" standalone="yes"?>
<Relationships xmlns="http://schemas.openxmlformats.org/package/2006/relationships"><Relationship Id="rId8" Type="http://schemas.openxmlformats.org/officeDocument/2006/relationships/image" Target="../media/image52.jpeg"/><Relationship Id="rId3" Type="http://schemas.openxmlformats.org/officeDocument/2006/relationships/image" Target="../media/image50.jpeg"/><Relationship Id="rId7" Type="http://schemas.openxmlformats.org/officeDocument/2006/relationships/image" Target="../media/image51.jpe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hyperlink" Target="http://creativecommons.org/licenses/by-nc/4.0/" TargetMode="External"/><Relationship Id="rId5" Type="http://schemas.openxmlformats.org/officeDocument/2006/relationships/image" Target="../media/image18.svg"/><Relationship Id="rId4" Type="http://schemas.openxmlformats.org/officeDocument/2006/relationships/image" Target="../media/image17.png"/><Relationship Id="rId9" Type="http://schemas.openxmlformats.org/officeDocument/2006/relationships/image" Target="../media/image53.jpeg"/></Relationships>
</file>

<file path=ppt/slides/_rels/slide17.xml.rels><?xml version="1.0" encoding="UTF-8" standalone="yes"?>
<Relationships xmlns="http://schemas.openxmlformats.org/package/2006/relationships"><Relationship Id="rId8" Type="http://schemas.openxmlformats.org/officeDocument/2006/relationships/image" Target="../media/image56.jpeg"/><Relationship Id="rId3" Type="http://schemas.openxmlformats.org/officeDocument/2006/relationships/image" Target="../media/image17.png"/><Relationship Id="rId7" Type="http://schemas.openxmlformats.org/officeDocument/2006/relationships/image" Target="../media/image55.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54.jpeg"/><Relationship Id="rId5" Type="http://schemas.openxmlformats.org/officeDocument/2006/relationships/hyperlink" Target="http://creativecommons.org/licenses/by-nc/4.0/" TargetMode="External"/><Relationship Id="rId4" Type="http://schemas.openxmlformats.org/officeDocument/2006/relationships/image" Target="../media/image18.svg"/></Relationships>
</file>

<file path=ppt/slides/_rels/slide1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hyperlink" Target="http://creativecommons.org/licenses/by-nc/4.0/" TargetMode="External"/><Relationship Id="rId5" Type="http://schemas.openxmlformats.org/officeDocument/2006/relationships/image" Target="../media/image18.svg"/><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image" Target="../media/image58.png"/><Relationship Id="rId7" Type="http://schemas.openxmlformats.org/officeDocument/2006/relationships/hyperlink" Target="http://creativecommons.org/licenses/by-nc/4.0/" TargetMode="External"/><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8.svg"/><Relationship Id="rId5" Type="http://schemas.openxmlformats.org/officeDocument/2006/relationships/image" Target="../media/image17.pn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8" Type="http://schemas.openxmlformats.org/officeDocument/2006/relationships/image" Target="../media/image14.jpeg"/><Relationship Id="rId13" Type="http://schemas.openxmlformats.org/officeDocument/2006/relationships/hyperlink" Target="http://creativecommons.org/licenses/by-nc/4.0/" TargetMode="External"/><Relationship Id="rId3" Type="http://schemas.openxmlformats.org/officeDocument/2006/relationships/image" Target="../media/image9.jpeg"/><Relationship Id="rId7" Type="http://schemas.openxmlformats.org/officeDocument/2006/relationships/image" Target="../media/image13.png"/><Relationship Id="rId12" Type="http://schemas.openxmlformats.org/officeDocument/2006/relationships/image" Target="../media/image18.sv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jpeg"/><Relationship Id="rId9" Type="http://schemas.openxmlformats.org/officeDocument/2006/relationships/image" Target="../media/image15.jpeg"/></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59.jpeg"/><Relationship Id="rId1" Type="http://schemas.openxmlformats.org/officeDocument/2006/relationships/slideLayout" Target="../slideLayouts/slideLayout18.xml"/><Relationship Id="rId5" Type="http://schemas.openxmlformats.org/officeDocument/2006/relationships/hyperlink" Target="http://creativecommons.org/licenses/by-nc/4.0/" TargetMode="External"/><Relationship Id="rId4" Type="http://schemas.openxmlformats.org/officeDocument/2006/relationships/image" Target="../media/image18.svg"/></Relationships>
</file>

<file path=ppt/slides/_rels/slide3.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18.xml"/><Relationship Id="rId4" Type="http://schemas.openxmlformats.org/officeDocument/2006/relationships/hyperlink" Target="http://creativecommons.org/licenses/by-nc/4.0/"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9.jpg"/><Relationship Id="rId1" Type="http://schemas.openxmlformats.org/officeDocument/2006/relationships/slideLayout" Target="../slideLayouts/slideLayout2.xml"/><Relationship Id="rId5" Type="http://schemas.openxmlformats.org/officeDocument/2006/relationships/hyperlink" Target="http://creativecommons.org/licenses/by-nc/4.0/" TargetMode="External"/><Relationship Id="rId4" Type="http://schemas.openxmlformats.org/officeDocument/2006/relationships/image" Target="../media/image18.svg"/></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7.xml"/><Relationship Id="rId6" Type="http://schemas.openxmlformats.org/officeDocument/2006/relationships/hyperlink" Target="http://creativecommons.org/licenses/by-nc/4.0/" TargetMode="External"/><Relationship Id="rId5" Type="http://schemas.openxmlformats.org/officeDocument/2006/relationships/image" Target="../media/image18.sv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hyperlink" Target="http://creativecommons.org/licenses/by-nc/4.0/" TargetMode="External"/><Relationship Id="rId4" Type="http://schemas.openxmlformats.org/officeDocument/2006/relationships/image" Target="../media/image18.svg"/></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hyperlink" Target="http://creativecommons.org/licenses/by-nc/4.0/"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23.jpe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hyperlink" Target="http://creativecommons.org/licenses/by-nc/4.0/" TargetMode="External"/><Relationship Id="rId4" Type="http://schemas.openxmlformats.org/officeDocument/2006/relationships/image" Target="../media/image18.svg"/></Relationships>
</file>

<file path=ppt/slides/_rels/slide9.xml.rels><?xml version="1.0" encoding="UTF-8" standalone="yes"?>
<Relationships xmlns="http://schemas.openxmlformats.org/package/2006/relationships"><Relationship Id="rId3" Type="http://schemas.openxmlformats.org/officeDocument/2006/relationships/image" Target="../media/image24.jpeg"/><Relationship Id="rId7" Type="http://schemas.openxmlformats.org/officeDocument/2006/relationships/hyperlink" Target="http://creativecommons.org/licenses/by-nc/4.0/"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 name="Group 76">
            <a:extLst>
              <a:ext uri="{FF2B5EF4-FFF2-40B4-BE49-F238E27FC236}">
                <a16:creationId xmlns:a16="http://schemas.microsoft.com/office/drawing/2014/main" id="{C63506E5-6D09-4FFB-B86C-58147A7AED1A}"/>
              </a:ext>
            </a:extLst>
          </p:cNvPr>
          <p:cNvGrpSpPr/>
          <p:nvPr/>
        </p:nvGrpSpPr>
        <p:grpSpPr>
          <a:xfrm>
            <a:off x="-28982" y="1021278"/>
            <a:ext cx="481326" cy="5754421"/>
            <a:chOff x="42269" y="1021278"/>
            <a:chExt cx="481326" cy="5754421"/>
          </a:xfrm>
        </p:grpSpPr>
        <p:pic>
          <p:nvPicPr>
            <p:cNvPr id="78" name="Graphic 1">
              <a:extLst>
                <a:ext uri="{FF2B5EF4-FFF2-40B4-BE49-F238E27FC236}">
                  <a16:creationId xmlns:a16="http://schemas.microsoft.com/office/drawing/2014/main" id="{A1CF3242-7578-4448-8735-11458D8D7F0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6200000">
              <a:off x="-50416" y="6423146"/>
              <a:ext cx="504825" cy="176530"/>
            </a:xfrm>
            <a:prstGeom prst="rect">
              <a:avLst/>
            </a:prstGeom>
          </p:spPr>
        </p:pic>
        <p:sp>
          <p:nvSpPr>
            <p:cNvPr id="79" name="Rectangle 3">
              <a:extLst>
                <a:ext uri="{FF2B5EF4-FFF2-40B4-BE49-F238E27FC236}">
                  <a16:creationId xmlns:a16="http://schemas.microsoft.com/office/drawing/2014/main" id="{37536D97-B9EA-481A-AF7C-7A5C45B8C964}"/>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5"/>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0" name="Rectangle 79">
              <a:extLst>
                <a:ext uri="{FF2B5EF4-FFF2-40B4-BE49-F238E27FC236}">
                  <a16:creationId xmlns:a16="http://schemas.microsoft.com/office/drawing/2014/main" id="{FFA2E84B-6525-4BBF-B6C8-367A025B8F4E}"/>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 name="Group 2">
            <a:extLst>
              <a:ext uri="{FF2B5EF4-FFF2-40B4-BE49-F238E27FC236}">
                <a16:creationId xmlns:a16="http://schemas.microsoft.com/office/drawing/2014/main" id="{2A21DB21-7AD2-09FE-A66B-D64A65BE157D}"/>
              </a:ext>
            </a:extLst>
          </p:cNvPr>
          <p:cNvGrpSpPr>
            <a:grpSpLocks noChangeAspect="1"/>
          </p:cNvGrpSpPr>
          <p:nvPr/>
        </p:nvGrpSpPr>
        <p:grpSpPr>
          <a:xfrm>
            <a:off x="1703599" y="1248641"/>
            <a:ext cx="9000000" cy="4850886"/>
            <a:chOff x="2663155" y="2076230"/>
            <a:chExt cx="6523422" cy="3516042"/>
          </a:xfrm>
        </p:grpSpPr>
        <p:sp>
          <p:nvSpPr>
            <p:cNvPr id="11" name="TextBox 10">
              <a:extLst>
                <a:ext uri="{FF2B5EF4-FFF2-40B4-BE49-F238E27FC236}">
                  <a16:creationId xmlns:a16="http://schemas.microsoft.com/office/drawing/2014/main" id="{E081B073-D506-4825-AB6E-868B572ACD6D}"/>
                </a:ext>
              </a:extLst>
            </p:cNvPr>
            <p:cNvSpPr txBox="1"/>
            <p:nvPr/>
          </p:nvSpPr>
          <p:spPr>
            <a:xfrm>
              <a:off x="7112798" y="2421168"/>
              <a:ext cx="1548585" cy="2900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5A8B39"/>
                  </a:solidFill>
                  <a:effectLst/>
                  <a:uLnTx/>
                  <a:uFillTx/>
                  <a:latin typeface="Candara" panose="020E0502030303020204" pitchFamily="34" charset="0"/>
                  <a:ea typeface="Calibri" panose="020F0502020204030204" pitchFamily="34" charset="0"/>
                </a:rPr>
                <a:t>sustainable</a:t>
              </a:r>
              <a:endParaRPr kumimoji="0" lang="en-GB" sz="2000" b="0" i="0" u="none" strike="noStrike" kern="1200" cap="none" spc="0" normalizeH="0" baseline="0" noProof="0">
                <a:ln>
                  <a:noFill/>
                </a:ln>
                <a:solidFill>
                  <a:srgbClr val="5A8B39"/>
                </a:solidFill>
                <a:effectLst/>
                <a:uLnTx/>
                <a:uFillTx/>
                <a:latin typeface="Candara" panose="020E0502030303020204" pitchFamily="34" charset="0"/>
              </a:endParaRPr>
            </a:p>
          </p:txBody>
        </p:sp>
        <p:sp>
          <p:nvSpPr>
            <p:cNvPr id="6" name="TextBox 5">
              <a:extLst>
                <a:ext uri="{FF2B5EF4-FFF2-40B4-BE49-F238E27FC236}">
                  <a16:creationId xmlns:a16="http://schemas.microsoft.com/office/drawing/2014/main" id="{1222E23F-3D86-4226-978B-6FC4744B934A}"/>
                </a:ext>
              </a:extLst>
            </p:cNvPr>
            <p:cNvSpPr txBox="1"/>
            <p:nvPr/>
          </p:nvSpPr>
          <p:spPr>
            <a:xfrm>
              <a:off x="3163890" y="2486887"/>
              <a:ext cx="1501296" cy="2900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5A8B39"/>
                  </a:solidFill>
                  <a:effectLst/>
                  <a:uLnTx/>
                  <a:uFillTx/>
                  <a:latin typeface="Candara" panose="020E0502030303020204" pitchFamily="34" charset="0"/>
                  <a:ea typeface="Calibri" panose="020F0502020204030204" pitchFamily="34" charset="0"/>
                </a:rPr>
                <a:t>renewable</a:t>
              </a:r>
              <a:endParaRPr kumimoji="0" lang="en-GB" sz="2000" b="0" i="0" u="none" strike="noStrike" kern="1200" cap="none" spc="0" normalizeH="0" baseline="0" noProof="0" dirty="0">
                <a:ln>
                  <a:noFill/>
                </a:ln>
                <a:solidFill>
                  <a:srgbClr val="5A8B39"/>
                </a:solidFill>
                <a:effectLst/>
                <a:uLnTx/>
                <a:uFillTx/>
                <a:latin typeface="Candara" panose="020E0502030303020204" pitchFamily="34" charset="0"/>
              </a:endParaRPr>
            </a:p>
          </p:txBody>
        </p:sp>
        <p:sp>
          <p:nvSpPr>
            <p:cNvPr id="7" name="TextBox 6">
              <a:extLst>
                <a:ext uri="{FF2B5EF4-FFF2-40B4-BE49-F238E27FC236}">
                  <a16:creationId xmlns:a16="http://schemas.microsoft.com/office/drawing/2014/main" id="{99DAE2F6-093B-47C8-B187-7A29FCE48F7F}"/>
                </a:ext>
              </a:extLst>
            </p:cNvPr>
            <p:cNvSpPr txBox="1"/>
            <p:nvPr/>
          </p:nvSpPr>
          <p:spPr>
            <a:xfrm>
              <a:off x="7527018" y="3798907"/>
              <a:ext cx="1659559" cy="2900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5A8B39"/>
                  </a:solidFill>
                  <a:effectLst/>
                  <a:uLnTx/>
                  <a:uFillTx/>
                  <a:latin typeface="Candara" panose="020E0502030303020204" pitchFamily="34" charset="0"/>
                  <a:ea typeface="Calibri" panose="020F0502020204030204" pitchFamily="34" charset="0"/>
                </a:rPr>
                <a:t>clean energy</a:t>
              </a:r>
              <a:endParaRPr kumimoji="0" lang="en-GB" sz="2000" b="0" i="0" u="none" strike="noStrike" kern="1200" cap="none" spc="0" normalizeH="0" baseline="0" noProof="0">
                <a:ln>
                  <a:noFill/>
                </a:ln>
                <a:solidFill>
                  <a:srgbClr val="5A8B39"/>
                </a:solidFill>
                <a:effectLst/>
                <a:uLnTx/>
                <a:uFillTx/>
                <a:latin typeface="Candara" panose="020E0502030303020204" pitchFamily="34" charset="0"/>
              </a:endParaRPr>
            </a:p>
          </p:txBody>
        </p:sp>
        <p:sp>
          <p:nvSpPr>
            <p:cNvPr id="9" name="TextBox 8">
              <a:extLst>
                <a:ext uri="{FF2B5EF4-FFF2-40B4-BE49-F238E27FC236}">
                  <a16:creationId xmlns:a16="http://schemas.microsoft.com/office/drawing/2014/main" id="{53E06F97-5C50-4260-9203-E4332FC1AA06}"/>
                </a:ext>
              </a:extLst>
            </p:cNvPr>
            <p:cNvSpPr txBox="1"/>
            <p:nvPr/>
          </p:nvSpPr>
          <p:spPr>
            <a:xfrm>
              <a:off x="7112799" y="4874401"/>
              <a:ext cx="1548585" cy="2900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5A8B39"/>
                  </a:solidFill>
                  <a:effectLst/>
                  <a:uLnTx/>
                  <a:uFillTx/>
                  <a:latin typeface="Candara" panose="020E0502030303020204" pitchFamily="34" charset="0"/>
                  <a:ea typeface="Calibri" panose="020F0502020204030204" pitchFamily="34" charset="0"/>
                </a:rPr>
                <a:t>diverse</a:t>
              </a:r>
              <a:endParaRPr kumimoji="0" lang="en-GB" sz="2000" b="0" i="0" u="none" strike="noStrike" kern="1200" cap="none" spc="0" normalizeH="0" baseline="0" noProof="0">
                <a:ln>
                  <a:noFill/>
                </a:ln>
                <a:solidFill>
                  <a:srgbClr val="5A8B39"/>
                </a:solidFill>
                <a:effectLst/>
                <a:uLnTx/>
                <a:uFillTx/>
                <a:latin typeface="Candara" panose="020E0502030303020204" pitchFamily="34" charset="0"/>
              </a:endParaRPr>
            </a:p>
          </p:txBody>
        </p:sp>
        <p:sp>
          <p:nvSpPr>
            <p:cNvPr id="21" name="TextBox 20">
              <a:extLst>
                <a:ext uri="{FF2B5EF4-FFF2-40B4-BE49-F238E27FC236}">
                  <a16:creationId xmlns:a16="http://schemas.microsoft.com/office/drawing/2014/main" id="{5A103C65-B57A-4A3E-8F97-BC8C52F98613}"/>
                </a:ext>
              </a:extLst>
            </p:cNvPr>
            <p:cNvSpPr txBox="1"/>
            <p:nvPr/>
          </p:nvSpPr>
          <p:spPr>
            <a:xfrm>
              <a:off x="3213225" y="5227638"/>
              <a:ext cx="1862985" cy="2900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effectLst/>
                  <a:uLnTx/>
                  <a:uFillTx/>
                  <a:latin typeface="Candara" panose="020E0502030303020204" pitchFamily="34" charset="0"/>
                  <a:ea typeface="Calibri" panose="020F0502020204030204" pitchFamily="34" charset="0"/>
                </a:rPr>
                <a:t>non-renewable</a:t>
              </a:r>
              <a:endParaRPr kumimoji="0" lang="en-GB" sz="2000" b="0" i="0" u="none" strike="noStrike" kern="1200" cap="none" spc="0" normalizeH="0" baseline="0" noProof="0">
                <a:ln>
                  <a:noFill/>
                </a:ln>
                <a:effectLst/>
                <a:uLnTx/>
                <a:uFillTx/>
                <a:latin typeface="Candara" panose="020E0502030303020204" pitchFamily="34" charset="0"/>
              </a:endParaRPr>
            </a:p>
          </p:txBody>
        </p:sp>
        <p:sp>
          <p:nvSpPr>
            <p:cNvPr id="25" name="TextBox 24">
              <a:extLst>
                <a:ext uri="{FF2B5EF4-FFF2-40B4-BE49-F238E27FC236}">
                  <a16:creationId xmlns:a16="http://schemas.microsoft.com/office/drawing/2014/main" id="{E45AAE22-48C9-447D-8D52-FA6EA914A53E}"/>
                </a:ext>
              </a:extLst>
            </p:cNvPr>
            <p:cNvSpPr txBox="1"/>
            <p:nvPr/>
          </p:nvSpPr>
          <p:spPr>
            <a:xfrm>
              <a:off x="2663155" y="3921159"/>
              <a:ext cx="1496544" cy="2900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effectLst/>
                  <a:uLnTx/>
                  <a:uFillTx/>
                  <a:latin typeface="Candara" panose="020E0502030303020204" pitchFamily="34" charset="0"/>
                  <a:ea typeface="Calibri" panose="020F0502020204030204" pitchFamily="34" charset="0"/>
                </a:rPr>
                <a:t>fossil fuels</a:t>
              </a:r>
              <a:endParaRPr kumimoji="0" lang="en-GB" sz="2000" b="0" i="0" u="none" strike="noStrike" kern="1200" cap="none" spc="0" normalizeH="0" baseline="0" noProof="0">
                <a:ln>
                  <a:noFill/>
                </a:ln>
                <a:effectLst/>
                <a:uLnTx/>
                <a:uFillTx/>
                <a:latin typeface="Candara" panose="020E0502030303020204" pitchFamily="34" charset="0"/>
              </a:endParaRPr>
            </a:p>
          </p:txBody>
        </p:sp>
        <p:grpSp>
          <p:nvGrpSpPr>
            <p:cNvPr id="4" name="Group 3">
              <a:extLst>
                <a:ext uri="{FF2B5EF4-FFF2-40B4-BE49-F238E27FC236}">
                  <a16:creationId xmlns:a16="http://schemas.microsoft.com/office/drawing/2014/main" id="{8138EE7F-89C6-43E8-B71F-CB0C2154477E}"/>
                </a:ext>
              </a:extLst>
            </p:cNvPr>
            <p:cNvGrpSpPr>
              <a:grpSpLocks noChangeAspect="1"/>
            </p:cNvGrpSpPr>
            <p:nvPr/>
          </p:nvGrpSpPr>
          <p:grpSpPr>
            <a:xfrm>
              <a:off x="4117210" y="2076230"/>
              <a:ext cx="3516344" cy="3516042"/>
              <a:chOff x="1256237" y="146299"/>
              <a:chExt cx="6219484" cy="6218950"/>
            </a:xfrm>
          </p:grpSpPr>
          <p:sp>
            <p:nvSpPr>
              <p:cNvPr id="13" name="Oval 12">
                <a:extLst>
                  <a:ext uri="{FF2B5EF4-FFF2-40B4-BE49-F238E27FC236}">
                    <a16:creationId xmlns:a16="http://schemas.microsoft.com/office/drawing/2014/main" id="{F9D5ADF8-E6D3-4374-97D6-216DE932D269}"/>
                  </a:ext>
                </a:extLst>
              </p:cNvPr>
              <p:cNvSpPr/>
              <p:nvPr/>
            </p:nvSpPr>
            <p:spPr>
              <a:xfrm>
                <a:off x="3343034" y="2215944"/>
                <a:ext cx="2083859" cy="2083859"/>
              </a:xfrm>
              <a:prstGeom prst="ellipse">
                <a:avLst/>
              </a:prstGeom>
              <a:solidFill>
                <a:schemeClr val="bg1">
                  <a:lumMod val="95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white"/>
                  </a:solidFill>
                  <a:effectLst/>
                  <a:uLnTx/>
                  <a:uFillTx/>
                  <a:latin typeface="Candara" panose="020E0502030303020204" pitchFamily="34" charset="0"/>
                </a:endParaRPr>
              </a:p>
            </p:txBody>
          </p:sp>
          <p:sp>
            <p:nvSpPr>
              <p:cNvPr id="5" name="TextBox 4">
                <a:extLst>
                  <a:ext uri="{FF2B5EF4-FFF2-40B4-BE49-F238E27FC236}">
                    <a16:creationId xmlns:a16="http://schemas.microsoft.com/office/drawing/2014/main" id="{BB8582B6-4FED-498C-9AC7-97F463E323E1}"/>
                  </a:ext>
                </a:extLst>
              </p:cNvPr>
              <p:cNvSpPr txBox="1"/>
              <p:nvPr/>
            </p:nvSpPr>
            <p:spPr>
              <a:xfrm>
                <a:off x="3424608" y="2723186"/>
                <a:ext cx="1920711" cy="5918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Candara" panose="020E0502030303020204" pitchFamily="34" charset="0"/>
                    <a:ea typeface="Calibri" panose="020F0502020204030204" pitchFamily="34" charset="0"/>
                  </a:rPr>
                  <a:t>natural</a:t>
                </a:r>
                <a:endParaRPr kumimoji="0" lang="en-GB" sz="3200" b="0" i="0" u="none" strike="noStrike" kern="1200" cap="none" spc="0" normalizeH="0" baseline="0" noProof="0">
                  <a:ln>
                    <a:noFill/>
                  </a:ln>
                  <a:solidFill>
                    <a:prstClr val="black"/>
                  </a:solidFill>
                  <a:effectLst/>
                  <a:uLnTx/>
                  <a:uFillTx/>
                  <a:latin typeface="Candara" panose="020E0502030303020204" pitchFamily="34" charset="0"/>
                </a:endParaRPr>
              </a:p>
            </p:txBody>
          </p:sp>
          <p:sp>
            <p:nvSpPr>
              <p:cNvPr id="8" name="TextBox 7">
                <a:extLst>
                  <a:ext uri="{FF2B5EF4-FFF2-40B4-BE49-F238E27FC236}">
                    <a16:creationId xmlns:a16="http://schemas.microsoft.com/office/drawing/2014/main" id="{0E1F7F26-7A60-4A6F-8B51-71F34AFFFA6B}"/>
                  </a:ext>
                </a:extLst>
              </p:cNvPr>
              <p:cNvSpPr txBox="1"/>
              <p:nvPr/>
            </p:nvSpPr>
            <p:spPr>
              <a:xfrm>
                <a:off x="2776321" y="3257873"/>
                <a:ext cx="3217288" cy="5918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Candara" panose="020E0502030303020204" pitchFamily="34" charset="0"/>
                    <a:ea typeface="Calibri" panose="020F0502020204030204" pitchFamily="34" charset="0"/>
                  </a:rPr>
                  <a:t>resources</a:t>
                </a:r>
                <a:endParaRPr kumimoji="0" lang="en-GB" sz="2400" b="0" i="0" u="none" strike="noStrike" kern="1200" cap="none" spc="0" normalizeH="0" baseline="0" noProof="0">
                  <a:ln>
                    <a:noFill/>
                  </a:ln>
                  <a:solidFill>
                    <a:prstClr val="black"/>
                  </a:solidFill>
                  <a:effectLst/>
                  <a:uLnTx/>
                  <a:uFillTx/>
                  <a:latin typeface="Candara" panose="020E0502030303020204" pitchFamily="34" charset="0"/>
                </a:endParaRPr>
              </a:p>
            </p:txBody>
          </p:sp>
          <p:sp>
            <p:nvSpPr>
              <p:cNvPr id="16" name="Block Arc 15">
                <a:extLst>
                  <a:ext uri="{FF2B5EF4-FFF2-40B4-BE49-F238E27FC236}">
                    <a16:creationId xmlns:a16="http://schemas.microsoft.com/office/drawing/2014/main" id="{2DB52E30-ABA6-432C-8017-0D688253D883}"/>
                  </a:ext>
                </a:extLst>
              </p:cNvPr>
              <p:cNvSpPr/>
              <p:nvPr/>
            </p:nvSpPr>
            <p:spPr>
              <a:xfrm rot="13922153">
                <a:off x="1256237" y="146300"/>
                <a:ext cx="6218949" cy="6218949"/>
              </a:xfrm>
              <a:prstGeom prst="blockArc">
                <a:avLst>
                  <a:gd name="adj1" fmla="val 18870793"/>
                  <a:gd name="adj2" fmla="val 12474413"/>
                  <a:gd name="adj3" fmla="val 30913"/>
                </a:avLst>
              </a:prstGeom>
              <a:solidFill>
                <a:schemeClr val="accent6">
                  <a:lumMod val="60000"/>
                  <a:lumOff val="40000"/>
                </a:schemeClr>
              </a:solidFill>
              <a:ln>
                <a:noFill/>
              </a:ln>
              <a:effectLst>
                <a:outerShdw blurRad="50800" dist="38100" dir="2700000" algn="t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ndara" panose="020E0502030303020204" pitchFamily="34" charset="0"/>
                </a:endParaRPr>
              </a:p>
            </p:txBody>
          </p:sp>
          <p:sp>
            <p:nvSpPr>
              <p:cNvPr id="15" name="Block Arc 14">
                <a:extLst>
                  <a:ext uri="{FF2B5EF4-FFF2-40B4-BE49-F238E27FC236}">
                    <a16:creationId xmlns:a16="http://schemas.microsoft.com/office/drawing/2014/main" id="{9E1EE40D-9035-4A3B-89FA-4EDF71456F23}"/>
                  </a:ext>
                </a:extLst>
              </p:cNvPr>
              <p:cNvSpPr/>
              <p:nvPr/>
            </p:nvSpPr>
            <p:spPr>
              <a:xfrm rot="12659209">
                <a:off x="1256772" y="146299"/>
                <a:ext cx="6218949" cy="6218949"/>
              </a:xfrm>
              <a:prstGeom prst="blockArc">
                <a:avLst>
                  <a:gd name="adj1" fmla="val 13728932"/>
                  <a:gd name="adj2" fmla="val 20166804"/>
                  <a:gd name="adj3" fmla="val 30850"/>
                </a:avLst>
              </a:prstGeom>
              <a:solidFill>
                <a:schemeClr val="bg2">
                  <a:lumMod val="90000"/>
                </a:schemeClr>
              </a:solidFill>
              <a:ln>
                <a:noFill/>
              </a:ln>
              <a:effectLst>
                <a:outerShdw blurRad="50800" dist="38100" dir="2700000" algn="t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ndara" panose="020E0502030303020204" pitchFamily="34" charset="0"/>
                </a:endParaRPr>
              </a:p>
            </p:txBody>
          </p:sp>
          <p:sp>
            <p:nvSpPr>
              <p:cNvPr id="26" name="Oval 25">
                <a:extLst>
                  <a:ext uri="{FF2B5EF4-FFF2-40B4-BE49-F238E27FC236}">
                    <a16:creationId xmlns:a16="http://schemas.microsoft.com/office/drawing/2014/main" id="{2F0FB9BF-B529-404D-A1FB-DA8104794F7E}"/>
                  </a:ext>
                </a:extLst>
              </p:cNvPr>
              <p:cNvSpPr/>
              <p:nvPr/>
            </p:nvSpPr>
            <p:spPr>
              <a:xfrm>
                <a:off x="5632716" y="1913079"/>
                <a:ext cx="1681200" cy="1718608"/>
              </a:xfrm>
              <a:prstGeom prst="ellipse">
                <a:avLst/>
              </a:prstGeom>
              <a:blipFill dpi="0" rotWithShape="1">
                <a:blip r:embed="rId6">
                  <a:extLst>
                    <a:ext uri="{837473B0-CC2E-450A-ABE3-18F120FF3D39}">
                      <a1611:picAttrSrcUrl xmlns:a1611="http://schemas.microsoft.com/office/drawing/2016/11/main" r:id="rId7"/>
                    </a:ext>
                  </a:extLst>
                </a:blip>
                <a:srcRect/>
                <a:stretch>
                  <a:fillRect/>
                </a:stretch>
              </a:bli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latin typeface="Candara" panose="020E0502030303020204" pitchFamily="34" charset="0"/>
                </a:endParaRPr>
              </a:p>
            </p:txBody>
          </p:sp>
          <p:sp>
            <p:nvSpPr>
              <p:cNvPr id="34" name="Oval 33">
                <a:extLst>
                  <a:ext uri="{FF2B5EF4-FFF2-40B4-BE49-F238E27FC236}">
                    <a16:creationId xmlns:a16="http://schemas.microsoft.com/office/drawing/2014/main" id="{53A13242-9B53-4204-AF0B-A8FE653FA102}"/>
                  </a:ext>
                </a:extLst>
              </p:cNvPr>
              <p:cNvSpPr/>
              <p:nvPr/>
            </p:nvSpPr>
            <p:spPr>
              <a:xfrm>
                <a:off x="1972053" y="852078"/>
                <a:ext cx="1681200" cy="1718608"/>
              </a:xfrm>
              <a:prstGeom prst="ellipse">
                <a:avLst/>
              </a:prstGeom>
              <a:blipFill>
                <a:blip r:embed="rId8">
                  <a:extLst>
                    <a:ext uri="{837473B0-CC2E-450A-ABE3-18F120FF3D39}">
                      <a1611:picAttrSrcUrl xmlns:a1611="http://schemas.microsoft.com/office/drawing/2016/11/main" r:id="rId9"/>
                    </a:ext>
                  </a:extLst>
                </a:blip>
                <a:stretch>
                  <a:fillRect l="5000" t="5000" r="5000" b="5000"/>
                </a:stretch>
              </a:bli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latin typeface="Candara" panose="020E0502030303020204" pitchFamily="34" charset="0"/>
                </a:endParaRPr>
              </a:p>
            </p:txBody>
          </p:sp>
          <p:sp>
            <p:nvSpPr>
              <p:cNvPr id="35" name="Oval 34">
                <a:extLst>
                  <a:ext uri="{FF2B5EF4-FFF2-40B4-BE49-F238E27FC236}">
                    <a16:creationId xmlns:a16="http://schemas.microsoft.com/office/drawing/2014/main" id="{69D630ED-3BB6-46BC-962D-1644A28E01FA}"/>
                  </a:ext>
                </a:extLst>
              </p:cNvPr>
              <p:cNvSpPr/>
              <p:nvPr/>
            </p:nvSpPr>
            <p:spPr>
              <a:xfrm>
                <a:off x="1443645" y="3093521"/>
                <a:ext cx="1681199" cy="1718608"/>
              </a:xfrm>
              <a:prstGeom prst="ellipse">
                <a:avLst/>
              </a:prstGeom>
              <a:blipFill dpi="0" rotWithShape="1">
                <a:blip r:embed="rId10">
                  <a:alphaModFix amt="78000"/>
                  <a:extLst>
                    <a:ext uri="{837473B0-CC2E-450A-ABE3-18F120FF3D39}">
                      <a1611:picAttrSrcUrl xmlns:a1611="http://schemas.microsoft.com/office/drawing/2016/11/main" r:id="rId11"/>
                    </a:ext>
                  </a:extLst>
                </a:blip>
                <a:srcRect/>
                <a:stretch>
                  <a:fillRect/>
                </a:stretch>
              </a:bli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latin typeface="Candara" panose="020E0502030303020204" pitchFamily="34" charset="0"/>
                </a:endParaRPr>
              </a:p>
            </p:txBody>
          </p:sp>
          <p:sp>
            <p:nvSpPr>
              <p:cNvPr id="36" name="Oval 35">
                <a:extLst>
                  <a:ext uri="{FF2B5EF4-FFF2-40B4-BE49-F238E27FC236}">
                    <a16:creationId xmlns:a16="http://schemas.microsoft.com/office/drawing/2014/main" id="{87FDD325-38D9-45A2-96F0-5F701491B0ED}"/>
                  </a:ext>
                </a:extLst>
              </p:cNvPr>
              <p:cNvSpPr/>
              <p:nvPr/>
            </p:nvSpPr>
            <p:spPr>
              <a:xfrm>
                <a:off x="5059866" y="3859461"/>
                <a:ext cx="1681200" cy="1718608"/>
              </a:xfrm>
              <a:prstGeom prst="ellipse">
                <a:avLst/>
              </a:prstGeom>
              <a:blipFill>
                <a:blip r:embed="rId12"/>
                <a:stretch>
                  <a:fillRect l="5000" t="5000" r="5000" b="5000"/>
                </a:stretch>
              </a:bli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latin typeface="Candara" panose="020E0502030303020204" pitchFamily="34" charset="0"/>
                </a:endParaRPr>
              </a:p>
            </p:txBody>
          </p:sp>
          <p:sp>
            <p:nvSpPr>
              <p:cNvPr id="37" name="Oval 36">
                <a:extLst>
                  <a:ext uri="{FF2B5EF4-FFF2-40B4-BE49-F238E27FC236}">
                    <a16:creationId xmlns:a16="http://schemas.microsoft.com/office/drawing/2014/main" id="{45179D68-6254-4C04-8392-F30292CC0121}"/>
                  </a:ext>
                </a:extLst>
              </p:cNvPr>
              <p:cNvSpPr/>
              <p:nvPr/>
            </p:nvSpPr>
            <p:spPr>
              <a:xfrm>
                <a:off x="4126961" y="346432"/>
                <a:ext cx="1681200" cy="1718608"/>
              </a:xfrm>
              <a:prstGeom prst="ellipse">
                <a:avLst/>
              </a:prstGeom>
              <a:blipFill dpi="0" rotWithShape="1">
                <a:blip r:embed="rId13">
                  <a:extLst>
                    <a:ext uri="{837473B0-CC2E-450A-ABE3-18F120FF3D39}">
                      <a1611:picAttrSrcUrl xmlns:a1611="http://schemas.microsoft.com/office/drawing/2016/11/main" r:id="rId14"/>
                    </a:ext>
                  </a:extLst>
                </a:blip>
                <a:srcRect/>
                <a:stretch>
                  <a:fillRect b="1000"/>
                </a:stretch>
              </a:bli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latin typeface="Candara" panose="020E0502030303020204" pitchFamily="34" charset="0"/>
                </a:endParaRPr>
              </a:p>
            </p:txBody>
          </p:sp>
        </p:grpSp>
        <p:sp>
          <p:nvSpPr>
            <p:cNvPr id="81" name="Oval 80">
              <a:extLst>
                <a:ext uri="{FF2B5EF4-FFF2-40B4-BE49-F238E27FC236}">
                  <a16:creationId xmlns:a16="http://schemas.microsoft.com/office/drawing/2014/main" id="{C77D1C67-898C-4AC9-B200-057C952F226D}"/>
                </a:ext>
              </a:extLst>
            </p:cNvPr>
            <p:cNvSpPr/>
            <p:nvPr/>
          </p:nvSpPr>
          <p:spPr>
            <a:xfrm>
              <a:off x="4972047" y="4467129"/>
              <a:ext cx="950509" cy="971659"/>
            </a:xfrm>
            <a:prstGeom prst="ellipse">
              <a:avLst/>
            </a:prstGeom>
            <a:blipFill dpi="0" rotWithShape="1">
              <a:blip r:embed="rId15">
                <a:alphaModFix amt="78000"/>
                <a:extLst>
                  <a:ext uri="{837473B0-CC2E-450A-ABE3-18F120FF3D39}">
                    <a1611:picAttrSrcUrl xmlns:a1611="http://schemas.microsoft.com/office/drawing/2016/11/main" r:id="rId16"/>
                  </a:ext>
                </a:extLst>
              </a:blip>
              <a:srcRect/>
              <a:stretch>
                <a:fillRect l="8000" t="-4000" r="7000" b="-2000"/>
              </a:stretch>
            </a:bli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latin typeface="Candara" panose="020E0502030303020204" pitchFamily="34" charset="0"/>
              </a:endParaRPr>
            </a:p>
          </p:txBody>
        </p:sp>
      </p:grpSp>
      <p:sp>
        <p:nvSpPr>
          <p:cNvPr id="49" name="TextBox 48">
            <a:extLst>
              <a:ext uri="{FF2B5EF4-FFF2-40B4-BE49-F238E27FC236}">
                <a16:creationId xmlns:a16="http://schemas.microsoft.com/office/drawing/2014/main" id="{C38195DA-9D04-AAD8-1137-23A3A414220C}"/>
              </a:ext>
            </a:extLst>
          </p:cNvPr>
          <p:cNvSpPr txBox="1"/>
          <p:nvPr/>
        </p:nvSpPr>
        <p:spPr>
          <a:xfrm>
            <a:off x="3627384" y="162396"/>
            <a:ext cx="4937232" cy="416459"/>
          </a:xfrm>
          <a:prstGeom prst="rect">
            <a:avLst/>
          </a:prstGeom>
        </p:spPr>
        <p:txBody>
          <a:bodyPr rot="0" spcFirstLastPara="0" vert="horz" lIns="91440" tIns="45720" rIns="91440" bIns="45720" numCol="1" spcCol="0" rtlCol="0" fromWordArt="0" anchor="b" anchorCtr="0" forceAA="0" compatLnSpc="1">
            <a:prstTxWarp prst="textNoShape">
              <a:avLst/>
            </a:prstTxWarp>
            <a:normAutofit fontScale="92500" lnSpcReduction="1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90000"/>
              </a:lnSpc>
              <a:spcBef>
                <a:spcPct val="0"/>
              </a:spcBef>
              <a:spcAft>
                <a:spcPts val="600"/>
              </a:spcAft>
            </a:pPr>
            <a:r>
              <a:rPr lang="en-US" sz="2800" dirty="0">
                <a:latin typeface="Candara" panose="020E0502030303020204" pitchFamily="34" charset="0"/>
                <a:ea typeface="+mj-ea"/>
                <a:cs typeface="+mj-cs"/>
              </a:rPr>
              <a:t>Chapter 5 – Renewable energy</a:t>
            </a:r>
            <a:endParaRPr lang="en-US" sz="1100" dirty="0">
              <a:latin typeface="Candara" panose="020E0502030303020204" pitchFamily="34" charset="0"/>
              <a:ea typeface="+mj-ea"/>
              <a:cs typeface="Calibri"/>
            </a:endParaRPr>
          </a:p>
        </p:txBody>
      </p:sp>
    </p:spTree>
    <p:extLst>
      <p:ext uri="{BB962C8B-B14F-4D97-AF65-F5344CB8AC3E}">
        <p14:creationId xmlns:p14="http://schemas.microsoft.com/office/powerpoint/2010/main" val="40615555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4673">
              <a:schemeClr val="accent1">
                <a:lumMod val="60000"/>
                <a:lumOff val="40000"/>
              </a:schemeClr>
            </a:gs>
            <a:gs pos="42000">
              <a:schemeClr val="bg1"/>
            </a:gs>
            <a:gs pos="67000">
              <a:srgbClr val="00B0F0"/>
            </a:gs>
          </a:gsLst>
          <a:lin ang="5400000" scaled="1"/>
          <a:tileRect/>
        </a:gradFill>
        <a:effectLst/>
      </p:bgPr>
    </p:bg>
    <p:spTree>
      <p:nvGrpSpPr>
        <p:cNvPr id="1" name=""/>
        <p:cNvGrpSpPr/>
        <p:nvPr/>
      </p:nvGrpSpPr>
      <p:grpSpPr>
        <a:xfrm>
          <a:off x="0" y="0"/>
          <a:ext cx="0" cy="0"/>
          <a:chOff x="0" y="0"/>
          <a:chExt cx="0" cy="0"/>
        </a:xfrm>
      </p:grpSpPr>
      <p:sp>
        <p:nvSpPr>
          <p:cNvPr id="44" name="Freeform: Shape 43">
            <a:extLst>
              <a:ext uri="{FF2B5EF4-FFF2-40B4-BE49-F238E27FC236}">
                <a16:creationId xmlns:a16="http://schemas.microsoft.com/office/drawing/2014/main" id="{EEBE2831-76B7-4B82-A13F-51155A7DB0F3}"/>
              </a:ext>
            </a:extLst>
          </p:cNvPr>
          <p:cNvSpPr/>
          <p:nvPr/>
        </p:nvSpPr>
        <p:spPr>
          <a:xfrm rot="11281904">
            <a:off x="1162252" y="4426125"/>
            <a:ext cx="3742806" cy="425390"/>
          </a:xfrm>
          <a:custGeom>
            <a:avLst/>
            <a:gdLst>
              <a:gd name="connsiteX0" fmla="*/ 160255 w 3770721"/>
              <a:gd name="connsiteY0" fmla="*/ 1206631 h 2337847"/>
              <a:gd name="connsiteX1" fmla="*/ 56560 w 3770721"/>
              <a:gd name="connsiteY1" fmla="*/ 942680 h 2337847"/>
              <a:gd name="connsiteX2" fmla="*/ 0 w 3770721"/>
              <a:gd name="connsiteY2" fmla="*/ 641022 h 2337847"/>
              <a:gd name="connsiteX3" fmla="*/ 160255 w 3770721"/>
              <a:gd name="connsiteY3" fmla="*/ 301657 h 2337847"/>
              <a:gd name="connsiteX4" fmla="*/ 405352 w 3770721"/>
              <a:gd name="connsiteY4" fmla="*/ 188536 h 2337847"/>
              <a:gd name="connsiteX5" fmla="*/ 914400 w 3770721"/>
              <a:gd name="connsiteY5" fmla="*/ 18853 h 2337847"/>
              <a:gd name="connsiteX6" fmla="*/ 1640263 w 3770721"/>
              <a:gd name="connsiteY6" fmla="*/ 0 h 2337847"/>
              <a:gd name="connsiteX7" fmla="*/ 2658358 w 3770721"/>
              <a:gd name="connsiteY7" fmla="*/ 75414 h 2337847"/>
              <a:gd name="connsiteX8" fmla="*/ 3412503 w 3770721"/>
              <a:gd name="connsiteY8" fmla="*/ 725863 h 2337847"/>
              <a:gd name="connsiteX9" fmla="*/ 3770721 w 3770721"/>
              <a:gd name="connsiteY9" fmla="*/ 1338606 h 2337847"/>
              <a:gd name="connsiteX10" fmla="*/ 3601039 w 3770721"/>
              <a:gd name="connsiteY10" fmla="*/ 1743958 h 2337847"/>
              <a:gd name="connsiteX11" fmla="*/ 2658358 w 3770721"/>
              <a:gd name="connsiteY11" fmla="*/ 2328420 h 2337847"/>
              <a:gd name="connsiteX12" fmla="*/ 1593129 w 3770721"/>
              <a:gd name="connsiteY12" fmla="*/ 2337847 h 2337847"/>
              <a:gd name="connsiteX13" fmla="*/ 1150070 w 3770721"/>
              <a:gd name="connsiteY13" fmla="*/ 1970202 h 2337847"/>
              <a:gd name="connsiteX14" fmla="*/ 490193 w 3770721"/>
              <a:gd name="connsiteY14" fmla="*/ 1923068 h 2337847"/>
              <a:gd name="connsiteX15" fmla="*/ 339365 w 3770721"/>
              <a:gd name="connsiteY15" fmla="*/ 1734532 h 2337847"/>
              <a:gd name="connsiteX16" fmla="*/ 113121 w 3770721"/>
              <a:gd name="connsiteY16" fmla="*/ 1461154 h 2337847"/>
              <a:gd name="connsiteX17" fmla="*/ 160255 w 3770721"/>
              <a:gd name="connsiteY17" fmla="*/ 1206631 h 233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770721" h="2337847">
                <a:moveTo>
                  <a:pt x="160255" y="1206631"/>
                </a:moveTo>
                <a:lnTo>
                  <a:pt x="56560" y="942680"/>
                </a:lnTo>
                <a:lnTo>
                  <a:pt x="0" y="641022"/>
                </a:lnTo>
                <a:lnTo>
                  <a:pt x="160255" y="301657"/>
                </a:lnTo>
                <a:lnTo>
                  <a:pt x="405352" y="188536"/>
                </a:lnTo>
                <a:lnTo>
                  <a:pt x="914400" y="18853"/>
                </a:lnTo>
                <a:lnTo>
                  <a:pt x="1640263" y="0"/>
                </a:lnTo>
                <a:lnTo>
                  <a:pt x="2658358" y="75414"/>
                </a:lnTo>
                <a:lnTo>
                  <a:pt x="3412503" y="725863"/>
                </a:lnTo>
                <a:lnTo>
                  <a:pt x="3770721" y="1338606"/>
                </a:lnTo>
                <a:lnTo>
                  <a:pt x="3601039" y="1743958"/>
                </a:lnTo>
                <a:lnTo>
                  <a:pt x="2658358" y="2328420"/>
                </a:lnTo>
                <a:lnTo>
                  <a:pt x="1593129" y="2337847"/>
                </a:lnTo>
                <a:lnTo>
                  <a:pt x="1150070" y="1970202"/>
                </a:lnTo>
                <a:lnTo>
                  <a:pt x="490193" y="1923068"/>
                </a:lnTo>
                <a:lnTo>
                  <a:pt x="339365" y="1734532"/>
                </a:lnTo>
                <a:lnTo>
                  <a:pt x="113121" y="1461154"/>
                </a:lnTo>
                <a:lnTo>
                  <a:pt x="160255" y="1206631"/>
                </a:lnTo>
                <a:close/>
              </a:path>
            </a:pathLst>
          </a:custGeom>
          <a:solidFill>
            <a:srgbClr val="00B050"/>
          </a:solidFill>
          <a:ln>
            <a:noFill/>
          </a:ln>
          <a:effectLst>
            <a:outerShdw blurRad="304800" dist="266700" dir="5400000" sx="101000" sy="101000" algn="t"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Freeform: Shape 35">
            <a:extLst>
              <a:ext uri="{FF2B5EF4-FFF2-40B4-BE49-F238E27FC236}">
                <a16:creationId xmlns:a16="http://schemas.microsoft.com/office/drawing/2014/main" id="{907F3D54-7E8E-43F5-8099-54611C3E6FD9}"/>
              </a:ext>
            </a:extLst>
          </p:cNvPr>
          <p:cNvSpPr/>
          <p:nvPr/>
        </p:nvSpPr>
        <p:spPr>
          <a:xfrm rot="10800000">
            <a:off x="-816429" y="6092920"/>
            <a:ext cx="6085424" cy="1102536"/>
          </a:xfrm>
          <a:custGeom>
            <a:avLst/>
            <a:gdLst>
              <a:gd name="connsiteX0" fmla="*/ 160255 w 3770721"/>
              <a:gd name="connsiteY0" fmla="*/ 1206631 h 2337847"/>
              <a:gd name="connsiteX1" fmla="*/ 56560 w 3770721"/>
              <a:gd name="connsiteY1" fmla="*/ 942680 h 2337847"/>
              <a:gd name="connsiteX2" fmla="*/ 0 w 3770721"/>
              <a:gd name="connsiteY2" fmla="*/ 641022 h 2337847"/>
              <a:gd name="connsiteX3" fmla="*/ 160255 w 3770721"/>
              <a:gd name="connsiteY3" fmla="*/ 301657 h 2337847"/>
              <a:gd name="connsiteX4" fmla="*/ 405352 w 3770721"/>
              <a:gd name="connsiteY4" fmla="*/ 188536 h 2337847"/>
              <a:gd name="connsiteX5" fmla="*/ 914400 w 3770721"/>
              <a:gd name="connsiteY5" fmla="*/ 18853 h 2337847"/>
              <a:gd name="connsiteX6" fmla="*/ 1640263 w 3770721"/>
              <a:gd name="connsiteY6" fmla="*/ 0 h 2337847"/>
              <a:gd name="connsiteX7" fmla="*/ 2658358 w 3770721"/>
              <a:gd name="connsiteY7" fmla="*/ 75414 h 2337847"/>
              <a:gd name="connsiteX8" fmla="*/ 3412503 w 3770721"/>
              <a:gd name="connsiteY8" fmla="*/ 725863 h 2337847"/>
              <a:gd name="connsiteX9" fmla="*/ 3770721 w 3770721"/>
              <a:gd name="connsiteY9" fmla="*/ 1338606 h 2337847"/>
              <a:gd name="connsiteX10" fmla="*/ 3601039 w 3770721"/>
              <a:gd name="connsiteY10" fmla="*/ 1743958 h 2337847"/>
              <a:gd name="connsiteX11" fmla="*/ 2658358 w 3770721"/>
              <a:gd name="connsiteY11" fmla="*/ 2328420 h 2337847"/>
              <a:gd name="connsiteX12" fmla="*/ 1593129 w 3770721"/>
              <a:gd name="connsiteY12" fmla="*/ 2337847 h 2337847"/>
              <a:gd name="connsiteX13" fmla="*/ 1150070 w 3770721"/>
              <a:gd name="connsiteY13" fmla="*/ 1970202 h 2337847"/>
              <a:gd name="connsiteX14" fmla="*/ 490193 w 3770721"/>
              <a:gd name="connsiteY14" fmla="*/ 1923068 h 2337847"/>
              <a:gd name="connsiteX15" fmla="*/ 339365 w 3770721"/>
              <a:gd name="connsiteY15" fmla="*/ 1734532 h 2337847"/>
              <a:gd name="connsiteX16" fmla="*/ 113121 w 3770721"/>
              <a:gd name="connsiteY16" fmla="*/ 1461154 h 2337847"/>
              <a:gd name="connsiteX17" fmla="*/ 160255 w 3770721"/>
              <a:gd name="connsiteY17" fmla="*/ 1206631 h 233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770721" h="2337847">
                <a:moveTo>
                  <a:pt x="160255" y="1206631"/>
                </a:moveTo>
                <a:lnTo>
                  <a:pt x="56560" y="942680"/>
                </a:lnTo>
                <a:lnTo>
                  <a:pt x="0" y="641022"/>
                </a:lnTo>
                <a:lnTo>
                  <a:pt x="160255" y="301657"/>
                </a:lnTo>
                <a:lnTo>
                  <a:pt x="405352" y="188536"/>
                </a:lnTo>
                <a:lnTo>
                  <a:pt x="914400" y="18853"/>
                </a:lnTo>
                <a:lnTo>
                  <a:pt x="1640263" y="0"/>
                </a:lnTo>
                <a:lnTo>
                  <a:pt x="2658358" y="75414"/>
                </a:lnTo>
                <a:lnTo>
                  <a:pt x="3412503" y="725863"/>
                </a:lnTo>
                <a:lnTo>
                  <a:pt x="3770721" y="1338606"/>
                </a:lnTo>
                <a:lnTo>
                  <a:pt x="3601039" y="1743958"/>
                </a:lnTo>
                <a:lnTo>
                  <a:pt x="2658358" y="2328420"/>
                </a:lnTo>
                <a:lnTo>
                  <a:pt x="1593129" y="2337847"/>
                </a:lnTo>
                <a:lnTo>
                  <a:pt x="1150070" y="1970202"/>
                </a:lnTo>
                <a:lnTo>
                  <a:pt x="490193" y="1923068"/>
                </a:lnTo>
                <a:lnTo>
                  <a:pt x="339365" y="1734532"/>
                </a:lnTo>
                <a:lnTo>
                  <a:pt x="113121" y="1461154"/>
                </a:lnTo>
                <a:lnTo>
                  <a:pt x="160255" y="1206631"/>
                </a:lnTo>
                <a:close/>
              </a:path>
            </a:pathLst>
          </a:custGeom>
          <a:solidFill>
            <a:srgbClr val="3C492D"/>
          </a:solidFill>
          <a:ln>
            <a:noFill/>
          </a:ln>
          <a:effectLst>
            <a:outerShdw blurRad="304800" dist="266700" dir="5400000" sx="101000" sy="10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Freeform: Shape 23">
            <a:extLst>
              <a:ext uri="{FF2B5EF4-FFF2-40B4-BE49-F238E27FC236}">
                <a16:creationId xmlns:a16="http://schemas.microsoft.com/office/drawing/2014/main" id="{D5D4D275-89FE-4EFE-94B7-BAB373D885E6}"/>
              </a:ext>
            </a:extLst>
          </p:cNvPr>
          <p:cNvSpPr/>
          <p:nvPr/>
        </p:nvSpPr>
        <p:spPr>
          <a:xfrm>
            <a:off x="202019" y="2232834"/>
            <a:ext cx="10653822" cy="2690037"/>
          </a:xfrm>
          <a:custGeom>
            <a:avLst/>
            <a:gdLst>
              <a:gd name="connsiteX0" fmla="*/ 160255 w 3770721"/>
              <a:gd name="connsiteY0" fmla="*/ 1206631 h 2337847"/>
              <a:gd name="connsiteX1" fmla="*/ 56560 w 3770721"/>
              <a:gd name="connsiteY1" fmla="*/ 942680 h 2337847"/>
              <a:gd name="connsiteX2" fmla="*/ 0 w 3770721"/>
              <a:gd name="connsiteY2" fmla="*/ 641022 h 2337847"/>
              <a:gd name="connsiteX3" fmla="*/ 160255 w 3770721"/>
              <a:gd name="connsiteY3" fmla="*/ 301657 h 2337847"/>
              <a:gd name="connsiteX4" fmla="*/ 405352 w 3770721"/>
              <a:gd name="connsiteY4" fmla="*/ 188536 h 2337847"/>
              <a:gd name="connsiteX5" fmla="*/ 914400 w 3770721"/>
              <a:gd name="connsiteY5" fmla="*/ 18853 h 2337847"/>
              <a:gd name="connsiteX6" fmla="*/ 1640263 w 3770721"/>
              <a:gd name="connsiteY6" fmla="*/ 0 h 2337847"/>
              <a:gd name="connsiteX7" fmla="*/ 2658358 w 3770721"/>
              <a:gd name="connsiteY7" fmla="*/ 75414 h 2337847"/>
              <a:gd name="connsiteX8" fmla="*/ 3412503 w 3770721"/>
              <a:gd name="connsiteY8" fmla="*/ 725863 h 2337847"/>
              <a:gd name="connsiteX9" fmla="*/ 3770721 w 3770721"/>
              <a:gd name="connsiteY9" fmla="*/ 1338606 h 2337847"/>
              <a:gd name="connsiteX10" fmla="*/ 3601039 w 3770721"/>
              <a:gd name="connsiteY10" fmla="*/ 1743958 h 2337847"/>
              <a:gd name="connsiteX11" fmla="*/ 2658358 w 3770721"/>
              <a:gd name="connsiteY11" fmla="*/ 2328420 h 2337847"/>
              <a:gd name="connsiteX12" fmla="*/ 1593129 w 3770721"/>
              <a:gd name="connsiteY12" fmla="*/ 2337847 h 2337847"/>
              <a:gd name="connsiteX13" fmla="*/ 1150070 w 3770721"/>
              <a:gd name="connsiteY13" fmla="*/ 1970202 h 2337847"/>
              <a:gd name="connsiteX14" fmla="*/ 490193 w 3770721"/>
              <a:gd name="connsiteY14" fmla="*/ 1923068 h 2337847"/>
              <a:gd name="connsiteX15" fmla="*/ 339365 w 3770721"/>
              <a:gd name="connsiteY15" fmla="*/ 1734532 h 2337847"/>
              <a:gd name="connsiteX16" fmla="*/ 113121 w 3770721"/>
              <a:gd name="connsiteY16" fmla="*/ 1461154 h 2337847"/>
              <a:gd name="connsiteX17" fmla="*/ 160255 w 3770721"/>
              <a:gd name="connsiteY17" fmla="*/ 1206631 h 233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770721" h="2337847">
                <a:moveTo>
                  <a:pt x="160255" y="1206631"/>
                </a:moveTo>
                <a:lnTo>
                  <a:pt x="56560" y="942680"/>
                </a:lnTo>
                <a:lnTo>
                  <a:pt x="0" y="641022"/>
                </a:lnTo>
                <a:lnTo>
                  <a:pt x="160255" y="301657"/>
                </a:lnTo>
                <a:lnTo>
                  <a:pt x="405352" y="188536"/>
                </a:lnTo>
                <a:lnTo>
                  <a:pt x="914400" y="18853"/>
                </a:lnTo>
                <a:lnTo>
                  <a:pt x="1640263" y="0"/>
                </a:lnTo>
                <a:lnTo>
                  <a:pt x="2658358" y="75414"/>
                </a:lnTo>
                <a:lnTo>
                  <a:pt x="3412503" y="725863"/>
                </a:lnTo>
                <a:lnTo>
                  <a:pt x="3770721" y="1338606"/>
                </a:lnTo>
                <a:lnTo>
                  <a:pt x="3601039" y="1743958"/>
                </a:lnTo>
                <a:lnTo>
                  <a:pt x="2658358" y="2328420"/>
                </a:lnTo>
                <a:lnTo>
                  <a:pt x="1593129" y="2337847"/>
                </a:lnTo>
                <a:lnTo>
                  <a:pt x="1150070" y="1970202"/>
                </a:lnTo>
                <a:lnTo>
                  <a:pt x="490193" y="1923068"/>
                </a:lnTo>
                <a:lnTo>
                  <a:pt x="339365" y="1734532"/>
                </a:lnTo>
                <a:lnTo>
                  <a:pt x="113121" y="1461154"/>
                </a:lnTo>
                <a:lnTo>
                  <a:pt x="160255" y="1206631"/>
                </a:lnTo>
                <a:close/>
              </a:path>
            </a:pathLst>
          </a:custGeom>
          <a:solidFill>
            <a:schemeClr val="bg1"/>
          </a:solidFill>
          <a:ln>
            <a:noFill/>
          </a:ln>
          <a:effectLst>
            <a:outerShdw blurRad="304800" dist="266700" dir="5400000" sx="101000" sy="10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 name="Picture 6">
            <a:extLst>
              <a:ext uri="{FF2B5EF4-FFF2-40B4-BE49-F238E27FC236}">
                <a16:creationId xmlns:a16="http://schemas.microsoft.com/office/drawing/2014/main" id="{AE013847-33A5-4A95-A49E-10D5944C44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02901" y="1527904"/>
            <a:ext cx="1553213" cy="155321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9B849006-779C-46F6-B075-DB5F4FA28C4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3014684" y="1607560"/>
            <a:ext cx="1940441" cy="2018414"/>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EB0A6A62-C8FE-4810-B73D-4B851F9CBD9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4645893" y="3632708"/>
            <a:ext cx="1215770" cy="1345019"/>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a:extLst>
              <a:ext uri="{FF2B5EF4-FFF2-40B4-BE49-F238E27FC236}">
                <a16:creationId xmlns:a16="http://schemas.microsoft.com/office/drawing/2014/main" id="{17849109-C252-419A-8DC6-9CC9E5D08CB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050431">
            <a:off x="329525" y="4793091"/>
            <a:ext cx="478465" cy="478465"/>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2">
            <a:extLst>
              <a:ext uri="{FF2B5EF4-FFF2-40B4-BE49-F238E27FC236}">
                <a16:creationId xmlns:a16="http://schemas.microsoft.com/office/drawing/2014/main" id="{A76DBDE6-1099-4E60-AFFA-1662450E173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050431">
            <a:off x="609572" y="4899901"/>
            <a:ext cx="478465" cy="478465"/>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12">
            <a:extLst>
              <a:ext uri="{FF2B5EF4-FFF2-40B4-BE49-F238E27FC236}">
                <a16:creationId xmlns:a16="http://schemas.microsoft.com/office/drawing/2014/main" id="{A5AE7643-F789-4DF9-84B6-1E23D25BCE9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050431">
            <a:off x="971116" y="4657525"/>
            <a:ext cx="478465" cy="478465"/>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2">
            <a:extLst>
              <a:ext uri="{FF2B5EF4-FFF2-40B4-BE49-F238E27FC236}">
                <a16:creationId xmlns:a16="http://schemas.microsoft.com/office/drawing/2014/main" id="{40626781-9908-4E85-895F-91B0E783018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050431">
            <a:off x="672461" y="4521959"/>
            <a:ext cx="478465" cy="478465"/>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2">
            <a:extLst>
              <a:ext uri="{FF2B5EF4-FFF2-40B4-BE49-F238E27FC236}">
                <a16:creationId xmlns:a16="http://schemas.microsoft.com/office/drawing/2014/main" id="{B198E52E-0656-4602-94D8-CFD9A00C391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050431">
            <a:off x="1060717" y="4911881"/>
            <a:ext cx="478465" cy="478465"/>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DE52F57D-FB74-4FEC-B9C5-1D60EF204A90}"/>
              </a:ext>
            </a:extLst>
          </p:cNvPr>
          <p:cNvSpPr txBox="1"/>
          <p:nvPr/>
        </p:nvSpPr>
        <p:spPr>
          <a:xfrm>
            <a:off x="-1" y="5406949"/>
            <a:ext cx="1935292" cy="400110"/>
          </a:xfrm>
          <a:prstGeom prst="rect">
            <a:avLst/>
          </a:prstGeom>
          <a:noFill/>
        </p:spPr>
        <p:txBody>
          <a:bodyPr wrap="square" rtlCol="0">
            <a:spAutoFit/>
          </a:bodyPr>
          <a:lstStyle/>
          <a:p>
            <a:pPr algn="ctr"/>
            <a:r>
              <a:rPr lang="en-GB" sz="2000" b="1" dirty="0">
                <a:latin typeface="Candara" panose="020E0502030303020204" pitchFamily="34" charset="0"/>
              </a:rPr>
              <a:t>Zooplankton</a:t>
            </a:r>
          </a:p>
        </p:txBody>
      </p:sp>
      <p:sp>
        <p:nvSpPr>
          <p:cNvPr id="34" name="TextBox 33">
            <a:extLst>
              <a:ext uri="{FF2B5EF4-FFF2-40B4-BE49-F238E27FC236}">
                <a16:creationId xmlns:a16="http://schemas.microsoft.com/office/drawing/2014/main" id="{982CE553-49A9-492C-AC06-EEC30B87DAB0}"/>
              </a:ext>
            </a:extLst>
          </p:cNvPr>
          <p:cNvSpPr txBox="1"/>
          <p:nvPr/>
        </p:nvSpPr>
        <p:spPr>
          <a:xfrm>
            <a:off x="3014684" y="1418519"/>
            <a:ext cx="1935292" cy="400110"/>
          </a:xfrm>
          <a:prstGeom prst="rect">
            <a:avLst/>
          </a:prstGeom>
          <a:noFill/>
        </p:spPr>
        <p:txBody>
          <a:bodyPr wrap="square" rtlCol="0">
            <a:spAutoFit/>
          </a:bodyPr>
          <a:lstStyle/>
          <a:p>
            <a:pPr algn="ctr"/>
            <a:r>
              <a:rPr lang="en-GB" sz="2000" b="1" dirty="0">
                <a:latin typeface="Candara" panose="020E0502030303020204" pitchFamily="34" charset="0"/>
              </a:rPr>
              <a:t>Polar bear</a:t>
            </a:r>
          </a:p>
        </p:txBody>
      </p:sp>
      <p:sp>
        <p:nvSpPr>
          <p:cNvPr id="35" name="TextBox 34">
            <a:extLst>
              <a:ext uri="{FF2B5EF4-FFF2-40B4-BE49-F238E27FC236}">
                <a16:creationId xmlns:a16="http://schemas.microsoft.com/office/drawing/2014/main" id="{DCDAF76F-9166-466C-9BA4-947807207CCD}"/>
              </a:ext>
            </a:extLst>
          </p:cNvPr>
          <p:cNvSpPr txBox="1"/>
          <p:nvPr/>
        </p:nvSpPr>
        <p:spPr>
          <a:xfrm>
            <a:off x="4074209" y="3765264"/>
            <a:ext cx="1935292" cy="400110"/>
          </a:xfrm>
          <a:prstGeom prst="rect">
            <a:avLst/>
          </a:prstGeom>
          <a:noFill/>
        </p:spPr>
        <p:txBody>
          <a:bodyPr wrap="square" rtlCol="0">
            <a:spAutoFit/>
          </a:bodyPr>
          <a:lstStyle/>
          <a:p>
            <a:pPr algn="ctr"/>
            <a:r>
              <a:rPr lang="en-GB" sz="2000" b="1" dirty="0">
                <a:latin typeface="Candara" panose="020E0502030303020204" pitchFamily="34" charset="0"/>
              </a:rPr>
              <a:t>Seal</a:t>
            </a:r>
          </a:p>
        </p:txBody>
      </p:sp>
      <p:pic>
        <p:nvPicPr>
          <p:cNvPr id="1042" name="Picture 18">
            <a:extLst>
              <a:ext uri="{FF2B5EF4-FFF2-40B4-BE49-F238E27FC236}">
                <a16:creationId xmlns:a16="http://schemas.microsoft.com/office/drawing/2014/main" id="{62AB010C-E9FA-4354-8331-CBC0AB29E7F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flipH="1">
            <a:off x="7228420" y="4856776"/>
            <a:ext cx="1026551" cy="1026299"/>
          </a:xfrm>
          <a:prstGeom prst="rect">
            <a:avLst/>
          </a:prstGeom>
          <a:noFill/>
          <a:extLst>
            <a:ext uri="{909E8E84-426E-40DD-AFC4-6F175D3DCCD1}">
              <a14:hiddenFill xmlns:a14="http://schemas.microsoft.com/office/drawing/2010/main">
                <a:solidFill>
                  <a:srgbClr val="FFFFFF"/>
                </a:solidFill>
              </a14:hiddenFill>
            </a:ext>
          </a:extLst>
        </p:spPr>
      </p:pic>
      <p:sp>
        <p:nvSpPr>
          <p:cNvPr id="41" name="TextBox 40">
            <a:extLst>
              <a:ext uri="{FF2B5EF4-FFF2-40B4-BE49-F238E27FC236}">
                <a16:creationId xmlns:a16="http://schemas.microsoft.com/office/drawing/2014/main" id="{DE099497-2AD3-41B1-B9BC-2CEECCD928CF}"/>
              </a:ext>
            </a:extLst>
          </p:cNvPr>
          <p:cNvSpPr txBox="1"/>
          <p:nvPr/>
        </p:nvSpPr>
        <p:spPr>
          <a:xfrm>
            <a:off x="6815197" y="5753044"/>
            <a:ext cx="1935292" cy="400110"/>
          </a:xfrm>
          <a:prstGeom prst="rect">
            <a:avLst/>
          </a:prstGeom>
          <a:noFill/>
        </p:spPr>
        <p:txBody>
          <a:bodyPr wrap="square" rtlCol="0">
            <a:spAutoFit/>
          </a:bodyPr>
          <a:lstStyle/>
          <a:p>
            <a:pPr algn="ctr"/>
            <a:r>
              <a:rPr lang="en-GB" sz="2000" b="1" dirty="0">
                <a:latin typeface="Candara" panose="020E0502030303020204" pitchFamily="34" charset="0"/>
              </a:rPr>
              <a:t>Polar cod</a:t>
            </a:r>
          </a:p>
        </p:txBody>
      </p:sp>
      <p:sp>
        <p:nvSpPr>
          <p:cNvPr id="45" name="TextBox 44">
            <a:extLst>
              <a:ext uri="{FF2B5EF4-FFF2-40B4-BE49-F238E27FC236}">
                <a16:creationId xmlns:a16="http://schemas.microsoft.com/office/drawing/2014/main" id="{7DF32F94-8BF4-41DA-8FA7-66513B4C3B78}"/>
              </a:ext>
            </a:extLst>
          </p:cNvPr>
          <p:cNvSpPr txBox="1"/>
          <p:nvPr/>
        </p:nvSpPr>
        <p:spPr>
          <a:xfrm>
            <a:off x="2215127" y="4048578"/>
            <a:ext cx="1935292" cy="400110"/>
          </a:xfrm>
          <a:prstGeom prst="rect">
            <a:avLst/>
          </a:prstGeom>
          <a:noFill/>
        </p:spPr>
        <p:txBody>
          <a:bodyPr wrap="square" rtlCol="0">
            <a:spAutoFit/>
          </a:bodyPr>
          <a:lstStyle/>
          <a:p>
            <a:pPr algn="ctr"/>
            <a:r>
              <a:rPr lang="en-GB" sz="2000" b="1" dirty="0">
                <a:latin typeface="Candara" panose="020E0502030303020204" pitchFamily="34" charset="0"/>
              </a:rPr>
              <a:t>Ice algae</a:t>
            </a:r>
          </a:p>
        </p:txBody>
      </p:sp>
      <p:pic>
        <p:nvPicPr>
          <p:cNvPr id="1046" name="Picture 22">
            <a:extLst>
              <a:ext uri="{FF2B5EF4-FFF2-40B4-BE49-F238E27FC236}">
                <a16:creationId xmlns:a16="http://schemas.microsoft.com/office/drawing/2014/main" id="{0F217F19-A558-4922-891D-7D91999657BF}"/>
              </a:ext>
            </a:extLst>
          </p:cNvPr>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21311987" flipH="1">
            <a:off x="9650891" y="372191"/>
            <a:ext cx="892800" cy="894209"/>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2">
            <a:extLst>
              <a:ext uri="{FF2B5EF4-FFF2-40B4-BE49-F238E27FC236}">
                <a16:creationId xmlns:a16="http://schemas.microsoft.com/office/drawing/2014/main" id="{6EED6637-B69F-4A43-B779-F3146D9F1CDF}"/>
              </a:ext>
            </a:extLst>
          </p:cNvPr>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21073324" flipH="1">
            <a:off x="10418208" y="531506"/>
            <a:ext cx="708868" cy="894209"/>
          </a:xfrm>
          <a:prstGeom prst="rect">
            <a:avLst/>
          </a:prstGeom>
          <a:noFill/>
          <a:extLst>
            <a:ext uri="{909E8E84-426E-40DD-AFC4-6F175D3DCCD1}">
              <a14:hiddenFill xmlns:a14="http://schemas.microsoft.com/office/drawing/2010/main">
                <a:solidFill>
                  <a:srgbClr val="FFFFFF"/>
                </a:solidFill>
              </a14:hiddenFill>
            </a:ext>
          </a:extLst>
        </p:spPr>
      </p:pic>
      <p:sp>
        <p:nvSpPr>
          <p:cNvPr id="48" name="TextBox 47">
            <a:extLst>
              <a:ext uri="{FF2B5EF4-FFF2-40B4-BE49-F238E27FC236}">
                <a16:creationId xmlns:a16="http://schemas.microsoft.com/office/drawing/2014/main" id="{29BF8618-5DA5-4D24-BBF8-9C21B2617E83}"/>
              </a:ext>
            </a:extLst>
          </p:cNvPr>
          <p:cNvSpPr txBox="1"/>
          <p:nvPr/>
        </p:nvSpPr>
        <p:spPr>
          <a:xfrm>
            <a:off x="9483964" y="1237639"/>
            <a:ext cx="1935292" cy="400110"/>
          </a:xfrm>
          <a:prstGeom prst="rect">
            <a:avLst/>
          </a:prstGeom>
          <a:noFill/>
        </p:spPr>
        <p:txBody>
          <a:bodyPr wrap="square" rtlCol="0">
            <a:spAutoFit/>
          </a:bodyPr>
          <a:lstStyle/>
          <a:p>
            <a:pPr algn="ctr"/>
            <a:r>
              <a:rPr lang="en-GB" sz="2000" b="1" dirty="0">
                <a:latin typeface="Candara" panose="020E0502030303020204" pitchFamily="34" charset="0"/>
              </a:rPr>
              <a:t>Arctic tern</a:t>
            </a:r>
          </a:p>
        </p:txBody>
      </p:sp>
      <p:pic>
        <p:nvPicPr>
          <p:cNvPr id="55" name="Picture 24">
            <a:extLst>
              <a:ext uri="{FF2B5EF4-FFF2-40B4-BE49-F238E27FC236}">
                <a16:creationId xmlns:a16="http://schemas.microsoft.com/office/drawing/2014/main" id="{F6F9C14E-F5E2-4E2C-8861-7B94E81479B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8839043" flipV="1">
            <a:off x="3659750" y="6067628"/>
            <a:ext cx="500481" cy="461039"/>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24">
            <a:extLst>
              <a:ext uri="{FF2B5EF4-FFF2-40B4-BE49-F238E27FC236}">
                <a16:creationId xmlns:a16="http://schemas.microsoft.com/office/drawing/2014/main" id="{530E7120-CF72-4E61-B49D-C52203F1999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10302300" flipV="1">
            <a:off x="3327615" y="6004469"/>
            <a:ext cx="572308" cy="527205"/>
          </a:xfrm>
          <a:prstGeom prst="rect">
            <a:avLst/>
          </a:prstGeom>
          <a:noFill/>
          <a:extLst>
            <a:ext uri="{909E8E84-426E-40DD-AFC4-6F175D3DCCD1}">
              <a14:hiddenFill xmlns:a14="http://schemas.microsoft.com/office/drawing/2010/main">
                <a:solidFill>
                  <a:srgbClr val="FFFFFF"/>
                </a:solidFill>
              </a14:hiddenFill>
            </a:ext>
          </a:extLst>
        </p:spPr>
      </p:pic>
      <p:pic>
        <p:nvPicPr>
          <p:cNvPr id="1048" name="Picture 24">
            <a:extLst>
              <a:ext uri="{FF2B5EF4-FFF2-40B4-BE49-F238E27FC236}">
                <a16:creationId xmlns:a16="http://schemas.microsoft.com/office/drawing/2014/main" id="{55BA1DF5-C86F-451F-A06B-D78AC3B7754E}"/>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1938991">
            <a:off x="3101520" y="5841657"/>
            <a:ext cx="553902" cy="553902"/>
          </a:xfrm>
          <a:prstGeom prst="rect">
            <a:avLst/>
          </a:prstGeom>
          <a:noFill/>
          <a:extLst>
            <a:ext uri="{909E8E84-426E-40DD-AFC4-6F175D3DCCD1}">
              <a14:hiddenFill xmlns:a14="http://schemas.microsoft.com/office/drawing/2010/main">
                <a:solidFill>
                  <a:srgbClr val="FFFFFF"/>
                </a:solidFill>
              </a14:hiddenFill>
            </a:ext>
          </a:extLst>
        </p:spPr>
      </p:pic>
      <p:sp>
        <p:nvSpPr>
          <p:cNvPr id="51" name="TextBox 50">
            <a:extLst>
              <a:ext uri="{FF2B5EF4-FFF2-40B4-BE49-F238E27FC236}">
                <a16:creationId xmlns:a16="http://schemas.microsoft.com/office/drawing/2014/main" id="{23EBC33E-5F21-4AB2-8CDE-0E9665C976BB}"/>
              </a:ext>
            </a:extLst>
          </p:cNvPr>
          <p:cNvSpPr txBox="1"/>
          <p:nvPr/>
        </p:nvSpPr>
        <p:spPr>
          <a:xfrm>
            <a:off x="2792936" y="5496352"/>
            <a:ext cx="1935292" cy="400110"/>
          </a:xfrm>
          <a:prstGeom prst="rect">
            <a:avLst/>
          </a:prstGeom>
          <a:noFill/>
        </p:spPr>
        <p:txBody>
          <a:bodyPr wrap="square" rtlCol="0">
            <a:spAutoFit/>
          </a:bodyPr>
          <a:lstStyle/>
          <a:p>
            <a:pPr algn="ctr"/>
            <a:r>
              <a:rPr lang="en-GB" sz="2000" b="1" dirty="0">
                <a:latin typeface="Candara" panose="020E0502030303020204" pitchFamily="34" charset="0"/>
              </a:rPr>
              <a:t>Mussels</a:t>
            </a:r>
          </a:p>
        </p:txBody>
      </p:sp>
      <p:sp>
        <p:nvSpPr>
          <p:cNvPr id="52" name="TextBox 51">
            <a:extLst>
              <a:ext uri="{FF2B5EF4-FFF2-40B4-BE49-F238E27FC236}">
                <a16:creationId xmlns:a16="http://schemas.microsoft.com/office/drawing/2014/main" id="{255A7D29-799A-40F1-99E7-6CD8CF3C2B6B}"/>
              </a:ext>
            </a:extLst>
          </p:cNvPr>
          <p:cNvSpPr txBox="1"/>
          <p:nvPr/>
        </p:nvSpPr>
        <p:spPr>
          <a:xfrm>
            <a:off x="3341536" y="134574"/>
            <a:ext cx="5508928" cy="646331"/>
          </a:xfrm>
          <a:prstGeom prst="rect">
            <a:avLst/>
          </a:prstGeom>
          <a:noFill/>
        </p:spPr>
        <p:txBody>
          <a:bodyPr wrap="square" rtlCol="0">
            <a:spAutoFit/>
          </a:bodyPr>
          <a:lstStyle/>
          <a:p>
            <a:pPr algn="ctr"/>
            <a:r>
              <a:rPr lang="en-GB" sz="3600" b="1" dirty="0">
                <a:latin typeface="Candara" panose="020E0502030303020204" pitchFamily="34" charset="0"/>
              </a:rPr>
              <a:t>Arctic marine ecosystem</a:t>
            </a:r>
          </a:p>
        </p:txBody>
      </p:sp>
      <p:pic>
        <p:nvPicPr>
          <p:cNvPr id="1050" name="Picture 26">
            <a:extLst>
              <a:ext uri="{FF2B5EF4-FFF2-40B4-BE49-F238E27FC236}">
                <a16:creationId xmlns:a16="http://schemas.microsoft.com/office/drawing/2014/main" id="{1DFC7784-2754-48FC-846D-0F7C34545E37}"/>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467326" y="3658085"/>
            <a:ext cx="2380690" cy="2380690"/>
          </a:xfrm>
          <a:prstGeom prst="rect">
            <a:avLst/>
          </a:prstGeom>
          <a:noFill/>
          <a:extLst>
            <a:ext uri="{909E8E84-426E-40DD-AFC4-6F175D3DCCD1}">
              <a14:hiddenFill xmlns:a14="http://schemas.microsoft.com/office/drawing/2010/main">
                <a:solidFill>
                  <a:srgbClr val="FFFFFF"/>
                </a:solidFill>
              </a14:hiddenFill>
            </a:ext>
          </a:extLst>
        </p:spPr>
      </p:pic>
      <p:sp>
        <p:nvSpPr>
          <p:cNvPr id="54" name="TextBox 53">
            <a:extLst>
              <a:ext uri="{FF2B5EF4-FFF2-40B4-BE49-F238E27FC236}">
                <a16:creationId xmlns:a16="http://schemas.microsoft.com/office/drawing/2014/main" id="{52829502-889E-4F13-A960-100BE884841B}"/>
              </a:ext>
            </a:extLst>
          </p:cNvPr>
          <p:cNvSpPr txBox="1"/>
          <p:nvPr/>
        </p:nvSpPr>
        <p:spPr>
          <a:xfrm>
            <a:off x="9728591" y="6194721"/>
            <a:ext cx="1935292" cy="400110"/>
          </a:xfrm>
          <a:prstGeom prst="rect">
            <a:avLst/>
          </a:prstGeom>
          <a:noFill/>
        </p:spPr>
        <p:txBody>
          <a:bodyPr wrap="square" rtlCol="0">
            <a:spAutoFit/>
          </a:bodyPr>
          <a:lstStyle/>
          <a:p>
            <a:pPr algn="ctr"/>
            <a:r>
              <a:rPr lang="en-GB" sz="2000" b="1" dirty="0">
                <a:latin typeface="Candara" panose="020E0502030303020204" pitchFamily="34" charset="0"/>
              </a:rPr>
              <a:t>Beluga whale</a:t>
            </a:r>
          </a:p>
        </p:txBody>
      </p:sp>
      <p:pic>
        <p:nvPicPr>
          <p:cNvPr id="1026" name="Picture 2">
            <a:extLst>
              <a:ext uri="{FF2B5EF4-FFF2-40B4-BE49-F238E27FC236}">
                <a16:creationId xmlns:a16="http://schemas.microsoft.com/office/drawing/2014/main" id="{EC98183D-C894-4004-A000-BA7E0A8E4E97}"/>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109568" y="1921456"/>
            <a:ext cx="531067" cy="531067"/>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4">
            <a:extLst>
              <a:ext uri="{FF2B5EF4-FFF2-40B4-BE49-F238E27FC236}">
                <a16:creationId xmlns:a16="http://schemas.microsoft.com/office/drawing/2014/main" id="{5FBED6E0-C0AE-46CB-BD10-8DF4528B2A74}"/>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428863" y="1296000"/>
            <a:ext cx="1228475" cy="122847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830F33AF-5BFC-40FD-A897-4F988B9DF671}"/>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00575" y="1437694"/>
            <a:ext cx="1228475" cy="1228475"/>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4">
            <a:extLst>
              <a:ext uri="{FF2B5EF4-FFF2-40B4-BE49-F238E27FC236}">
                <a16:creationId xmlns:a16="http://schemas.microsoft.com/office/drawing/2014/main" id="{5304CD5C-6315-49DF-9A3A-643936ED0FB5}"/>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3495" y="1742153"/>
            <a:ext cx="1228475" cy="1228475"/>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2">
            <a:extLst>
              <a:ext uri="{FF2B5EF4-FFF2-40B4-BE49-F238E27FC236}">
                <a16:creationId xmlns:a16="http://schemas.microsoft.com/office/drawing/2014/main" id="{49D57991-B28F-4951-979A-3A0AD297F453}"/>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948876" y="2006993"/>
            <a:ext cx="531067" cy="531067"/>
          </a:xfrm>
          <a:prstGeom prst="rect">
            <a:avLst/>
          </a:prstGeom>
          <a:noFill/>
          <a:extLst>
            <a:ext uri="{909E8E84-426E-40DD-AFC4-6F175D3DCCD1}">
              <a14:hiddenFill xmlns:a14="http://schemas.microsoft.com/office/drawing/2010/main">
                <a:solidFill>
                  <a:srgbClr val="FFFFFF"/>
                </a:solidFill>
              </a14:hiddenFill>
            </a:ext>
          </a:extLst>
        </p:spPr>
      </p:pic>
      <p:sp>
        <p:nvSpPr>
          <p:cNvPr id="42" name="TextBox 41">
            <a:extLst>
              <a:ext uri="{FF2B5EF4-FFF2-40B4-BE49-F238E27FC236}">
                <a16:creationId xmlns:a16="http://schemas.microsoft.com/office/drawing/2014/main" id="{9BC612C5-E16F-41FD-B366-6A9CC8460EF4}"/>
              </a:ext>
            </a:extLst>
          </p:cNvPr>
          <p:cNvSpPr txBox="1"/>
          <p:nvPr/>
        </p:nvSpPr>
        <p:spPr>
          <a:xfrm>
            <a:off x="6173304" y="1542098"/>
            <a:ext cx="1935292" cy="400110"/>
          </a:xfrm>
          <a:prstGeom prst="rect">
            <a:avLst/>
          </a:prstGeom>
          <a:noFill/>
        </p:spPr>
        <p:txBody>
          <a:bodyPr wrap="square" rtlCol="0">
            <a:spAutoFit/>
          </a:bodyPr>
          <a:lstStyle/>
          <a:p>
            <a:pPr algn="ctr"/>
            <a:r>
              <a:rPr lang="en-GB" sz="2000" b="1" dirty="0">
                <a:latin typeface="Candara" panose="020E0502030303020204" pitchFamily="34" charset="0"/>
              </a:rPr>
              <a:t>Bilberries</a:t>
            </a:r>
          </a:p>
        </p:txBody>
      </p:sp>
      <p:pic>
        <p:nvPicPr>
          <p:cNvPr id="53" name="Picture 8">
            <a:extLst>
              <a:ext uri="{FF2B5EF4-FFF2-40B4-BE49-F238E27FC236}">
                <a16:creationId xmlns:a16="http://schemas.microsoft.com/office/drawing/2014/main" id="{3457C9B6-0FFE-47D5-8530-F3BCB846CED7}"/>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109171" y="3208444"/>
            <a:ext cx="956930" cy="956930"/>
          </a:xfrm>
          <a:prstGeom prst="rect">
            <a:avLst/>
          </a:prstGeom>
          <a:noFill/>
          <a:extLst>
            <a:ext uri="{909E8E84-426E-40DD-AFC4-6F175D3DCCD1}">
              <a14:hiddenFill xmlns:a14="http://schemas.microsoft.com/office/drawing/2010/main">
                <a:solidFill>
                  <a:srgbClr val="FFFFFF"/>
                </a:solidFill>
              </a14:hiddenFill>
            </a:ext>
          </a:extLst>
        </p:spPr>
      </p:pic>
      <p:sp>
        <p:nvSpPr>
          <p:cNvPr id="56" name="TextBox 55">
            <a:extLst>
              <a:ext uri="{FF2B5EF4-FFF2-40B4-BE49-F238E27FC236}">
                <a16:creationId xmlns:a16="http://schemas.microsoft.com/office/drawing/2014/main" id="{F35B470A-1510-4374-B614-AEBDEA658787}"/>
              </a:ext>
            </a:extLst>
          </p:cNvPr>
          <p:cNvSpPr txBox="1"/>
          <p:nvPr/>
        </p:nvSpPr>
        <p:spPr>
          <a:xfrm>
            <a:off x="7656114" y="4098998"/>
            <a:ext cx="1935292" cy="400110"/>
          </a:xfrm>
          <a:prstGeom prst="rect">
            <a:avLst/>
          </a:prstGeom>
          <a:noFill/>
        </p:spPr>
        <p:txBody>
          <a:bodyPr wrap="square" rtlCol="0">
            <a:spAutoFit/>
          </a:bodyPr>
          <a:lstStyle/>
          <a:p>
            <a:pPr algn="ctr"/>
            <a:r>
              <a:rPr lang="en-GB" sz="2000" b="1" dirty="0">
                <a:latin typeface="Candara" panose="020E0502030303020204" pitchFamily="34" charset="0"/>
              </a:rPr>
              <a:t>Arctic fox</a:t>
            </a:r>
          </a:p>
        </p:txBody>
      </p:sp>
      <p:sp>
        <p:nvSpPr>
          <p:cNvPr id="57" name="TextBox 56">
            <a:extLst>
              <a:ext uri="{FF2B5EF4-FFF2-40B4-BE49-F238E27FC236}">
                <a16:creationId xmlns:a16="http://schemas.microsoft.com/office/drawing/2014/main" id="{4A40E2D0-9561-49DB-B7E7-CB7FEC225C4B}"/>
              </a:ext>
            </a:extLst>
          </p:cNvPr>
          <p:cNvSpPr txBox="1"/>
          <p:nvPr/>
        </p:nvSpPr>
        <p:spPr>
          <a:xfrm>
            <a:off x="4762498" y="6140821"/>
            <a:ext cx="1935292" cy="400110"/>
          </a:xfrm>
          <a:prstGeom prst="rect">
            <a:avLst/>
          </a:prstGeom>
          <a:noFill/>
        </p:spPr>
        <p:txBody>
          <a:bodyPr wrap="square" rtlCol="0">
            <a:spAutoFit/>
          </a:bodyPr>
          <a:lstStyle/>
          <a:p>
            <a:pPr algn="ctr"/>
            <a:r>
              <a:rPr lang="en-GB" sz="2000" b="1" dirty="0">
                <a:latin typeface="Candara" panose="020E0502030303020204" pitchFamily="34" charset="0"/>
              </a:rPr>
              <a:t>Octopus</a:t>
            </a:r>
          </a:p>
        </p:txBody>
      </p:sp>
      <p:pic>
        <p:nvPicPr>
          <p:cNvPr id="58" name="Picture 2">
            <a:extLst>
              <a:ext uri="{FF2B5EF4-FFF2-40B4-BE49-F238E27FC236}">
                <a16:creationId xmlns:a16="http://schemas.microsoft.com/office/drawing/2014/main" id="{858625D3-EC41-4120-B278-7FAF7884F2B1}"/>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flipH="1">
            <a:off x="5392926" y="5444934"/>
            <a:ext cx="687015" cy="687015"/>
          </a:xfrm>
          <a:prstGeom prst="rect">
            <a:avLst/>
          </a:prstGeom>
          <a:noFill/>
          <a:extLst>
            <a:ext uri="{909E8E84-426E-40DD-AFC4-6F175D3DCCD1}">
              <a14:hiddenFill xmlns:a14="http://schemas.microsoft.com/office/drawing/2010/main">
                <a:solidFill>
                  <a:srgbClr val="FFFFFF"/>
                </a:solidFill>
              </a14:hiddenFill>
            </a:ext>
          </a:extLst>
        </p:spPr>
      </p:pic>
      <p:grpSp>
        <p:nvGrpSpPr>
          <p:cNvPr id="43" name="Group 42">
            <a:extLst>
              <a:ext uri="{FF2B5EF4-FFF2-40B4-BE49-F238E27FC236}">
                <a16:creationId xmlns:a16="http://schemas.microsoft.com/office/drawing/2014/main" id="{1A2E2DEC-33DB-1764-CBAC-15E748753382}"/>
              </a:ext>
            </a:extLst>
          </p:cNvPr>
          <p:cNvGrpSpPr/>
          <p:nvPr/>
        </p:nvGrpSpPr>
        <p:grpSpPr>
          <a:xfrm rot="5400000">
            <a:off x="8523533" y="2828967"/>
            <a:ext cx="246221" cy="7847520"/>
            <a:chOff x="290261" y="769563"/>
            <a:chExt cx="246221" cy="7847520"/>
          </a:xfrm>
        </p:grpSpPr>
        <p:pic>
          <p:nvPicPr>
            <p:cNvPr id="46" name="Graphic 1">
              <a:extLst>
                <a:ext uri="{FF2B5EF4-FFF2-40B4-BE49-F238E27FC236}">
                  <a16:creationId xmlns:a16="http://schemas.microsoft.com/office/drawing/2014/main" id="{21E76937-8BED-1D97-802C-A1B84CC068F0}"/>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rot="16200000">
              <a:off x="126114" y="8276406"/>
              <a:ext cx="504825" cy="176530"/>
            </a:xfrm>
            <a:prstGeom prst="rect">
              <a:avLst/>
            </a:prstGeom>
          </p:spPr>
        </p:pic>
        <p:sp>
          <p:nvSpPr>
            <p:cNvPr id="49" name="Rectangle 3">
              <a:extLst>
                <a:ext uri="{FF2B5EF4-FFF2-40B4-BE49-F238E27FC236}">
                  <a16:creationId xmlns:a16="http://schemas.microsoft.com/office/drawing/2014/main" id="{42C6E661-6F4E-9C4F-97E6-723F1CE58BBF}"/>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17"/>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6064230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4673">
              <a:schemeClr val="accent1">
                <a:lumMod val="60000"/>
                <a:lumOff val="40000"/>
              </a:schemeClr>
            </a:gs>
            <a:gs pos="42000">
              <a:schemeClr val="bg1"/>
            </a:gs>
            <a:gs pos="67000">
              <a:srgbClr val="00B0F0"/>
            </a:gs>
          </a:gsLst>
          <a:lin ang="5400000" scaled="1"/>
          <a:tileRect/>
        </a:gradFill>
        <a:effectLst/>
      </p:bgPr>
    </p:bg>
    <p:spTree>
      <p:nvGrpSpPr>
        <p:cNvPr id="1" name=""/>
        <p:cNvGrpSpPr/>
        <p:nvPr/>
      </p:nvGrpSpPr>
      <p:grpSpPr>
        <a:xfrm>
          <a:off x="0" y="0"/>
          <a:ext cx="0" cy="0"/>
          <a:chOff x="0" y="0"/>
          <a:chExt cx="0" cy="0"/>
        </a:xfrm>
      </p:grpSpPr>
      <p:sp>
        <p:nvSpPr>
          <p:cNvPr id="44" name="Freeform: Shape 43">
            <a:extLst>
              <a:ext uri="{FF2B5EF4-FFF2-40B4-BE49-F238E27FC236}">
                <a16:creationId xmlns:a16="http://schemas.microsoft.com/office/drawing/2014/main" id="{EEBE2831-76B7-4B82-A13F-51155A7DB0F3}"/>
              </a:ext>
            </a:extLst>
          </p:cNvPr>
          <p:cNvSpPr/>
          <p:nvPr/>
        </p:nvSpPr>
        <p:spPr>
          <a:xfrm rot="11281904">
            <a:off x="1162252" y="4426125"/>
            <a:ext cx="3742806" cy="425390"/>
          </a:xfrm>
          <a:custGeom>
            <a:avLst/>
            <a:gdLst>
              <a:gd name="connsiteX0" fmla="*/ 160255 w 3770721"/>
              <a:gd name="connsiteY0" fmla="*/ 1206631 h 2337847"/>
              <a:gd name="connsiteX1" fmla="*/ 56560 w 3770721"/>
              <a:gd name="connsiteY1" fmla="*/ 942680 h 2337847"/>
              <a:gd name="connsiteX2" fmla="*/ 0 w 3770721"/>
              <a:gd name="connsiteY2" fmla="*/ 641022 h 2337847"/>
              <a:gd name="connsiteX3" fmla="*/ 160255 w 3770721"/>
              <a:gd name="connsiteY3" fmla="*/ 301657 h 2337847"/>
              <a:gd name="connsiteX4" fmla="*/ 405352 w 3770721"/>
              <a:gd name="connsiteY4" fmla="*/ 188536 h 2337847"/>
              <a:gd name="connsiteX5" fmla="*/ 914400 w 3770721"/>
              <a:gd name="connsiteY5" fmla="*/ 18853 h 2337847"/>
              <a:gd name="connsiteX6" fmla="*/ 1640263 w 3770721"/>
              <a:gd name="connsiteY6" fmla="*/ 0 h 2337847"/>
              <a:gd name="connsiteX7" fmla="*/ 2658358 w 3770721"/>
              <a:gd name="connsiteY7" fmla="*/ 75414 h 2337847"/>
              <a:gd name="connsiteX8" fmla="*/ 3412503 w 3770721"/>
              <a:gd name="connsiteY8" fmla="*/ 725863 h 2337847"/>
              <a:gd name="connsiteX9" fmla="*/ 3770721 w 3770721"/>
              <a:gd name="connsiteY9" fmla="*/ 1338606 h 2337847"/>
              <a:gd name="connsiteX10" fmla="*/ 3601039 w 3770721"/>
              <a:gd name="connsiteY10" fmla="*/ 1743958 h 2337847"/>
              <a:gd name="connsiteX11" fmla="*/ 2658358 w 3770721"/>
              <a:gd name="connsiteY11" fmla="*/ 2328420 h 2337847"/>
              <a:gd name="connsiteX12" fmla="*/ 1593129 w 3770721"/>
              <a:gd name="connsiteY12" fmla="*/ 2337847 h 2337847"/>
              <a:gd name="connsiteX13" fmla="*/ 1150070 w 3770721"/>
              <a:gd name="connsiteY13" fmla="*/ 1970202 h 2337847"/>
              <a:gd name="connsiteX14" fmla="*/ 490193 w 3770721"/>
              <a:gd name="connsiteY14" fmla="*/ 1923068 h 2337847"/>
              <a:gd name="connsiteX15" fmla="*/ 339365 w 3770721"/>
              <a:gd name="connsiteY15" fmla="*/ 1734532 h 2337847"/>
              <a:gd name="connsiteX16" fmla="*/ 113121 w 3770721"/>
              <a:gd name="connsiteY16" fmla="*/ 1461154 h 2337847"/>
              <a:gd name="connsiteX17" fmla="*/ 160255 w 3770721"/>
              <a:gd name="connsiteY17" fmla="*/ 1206631 h 233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770721" h="2337847">
                <a:moveTo>
                  <a:pt x="160255" y="1206631"/>
                </a:moveTo>
                <a:lnTo>
                  <a:pt x="56560" y="942680"/>
                </a:lnTo>
                <a:lnTo>
                  <a:pt x="0" y="641022"/>
                </a:lnTo>
                <a:lnTo>
                  <a:pt x="160255" y="301657"/>
                </a:lnTo>
                <a:lnTo>
                  <a:pt x="405352" y="188536"/>
                </a:lnTo>
                <a:lnTo>
                  <a:pt x="914400" y="18853"/>
                </a:lnTo>
                <a:lnTo>
                  <a:pt x="1640263" y="0"/>
                </a:lnTo>
                <a:lnTo>
                  <a:pt x="2658358" y="75414"/>
                </a:lnTo>
                <a:lnTo>
                  <a:pt x="3412503" y="725863"/>
                </a:lnTo>
                <a:lnTo>
                  <a:pt x="3770721" y="1338606"/>
                </a:lnTo>
                <a:lnTo>
                  <a:pt x="3601039" y="1743958"/>
                </a:lnTo>
                <a:lnTo>
                  <a:pt x="2658358" y="2328420"/>
                </a:lnTo>
                <a:lnTo>
                  <a:pt x="1593129" y="2337847"/>
                </a:lnTo>
                <a:lnTo>
                  <a:pt x="1150070" y="1970202"/>
                </a:lnTo>
                <a:lnTo>
                  <a:pt x="490193" y="1923068"/>
                </a:lnTo>
                <a:lnTo>
                  <a:pt x="339365" y="1734532"/>
                </a:lnTo>
                <a:lnTo>
                  <a:pt x="113121" y="1461154"/>
                </a:lnTo>
                <a:lnTo>
                  <a:pt x="160255" y="1206631"/>
                </a:lnTo>
                <a:close/>
              </a:path>
            </a:pathLst>
          </a:custGeom>
          <a:solidFill>
            <a:srgbClr val="00B050"/>
          </a:solidFill>
          <a:ln>
            <a:noFill/>
          </a:ln>
          <a:effectLst>
            <a:outerShdw blurRad="304800" dist="266700" dir="5400000" sx="101000" sy="101000" algn="t"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Freeform: Shape 35">
            <a:extLst>
              <a:ext uri="{FF2B5EF4-FFF2-40B4-BE49-F238E27FC236}">
                <a16:creationId xmlns:a16="http://schemas.microsoft.com/office/drawing/2014/main" id="{907F3D54-7E8E-43F5-8099-54611C3E6FD9}"/>
              </a:ext>
            </a:extLst>
          </p:cNvPr>
          <p:cNvSpPr/>
          <p:nvPr/>
        </p:nvSpPr>
        <p:spPr>
          <a:xfrm rot="10800000">
            <a:off x="-816429" y="6092920"/>
            <a:ext cx="6085424" cy="1102536"/>
          </a:xfrm>
          <a:custGeom>
            <a:avLst/>
            <a:gdLst>
              <a:gd name="connsiteX0" fmla="*/ 160255 w 3770721"/>
              <a:gd name="connsiteY0" fmla="*/ 1206631 h 2337847"/>
              <a:gd name="connsiteX1" fmla="*/ 56560 w 3770721"/>
              <a:gd name="connsiteY1" fmla="*/ 942680 h 2337847"/>
              <a:gd name="connsiteX2" fmla="*/ 0 w 3770721"/>
              <a:gd name="connsiteY2" fmla="*/ 641022 h 2337847"/>
              <a:gd name="connsiteX3" fmla="*/ 160255 w 3770721"/>
              <a:gd name="connsiteY3" fmla="*/ 301657 h 2337847"/>
              <a:gd name="connsiteX4" fmla="*/ 405352 w 3770721"/>
              <a:gd name="connsiteY4" fmla="*/ 188536 h 2337847"/>
              <a:gd name="connsiteX5" fmla="*/ 914400 w 3770721"/>
              <a:gd name="connsiteY5" fmla="*/ 18853 h 2337847"/>
              <a:gd name="connsiteX6" fmla="*/ 1640263 w 3770721"/>
              <a:gd name="connsiteY6" fmla="*/ 0 h 2337847"/>
              <a:gd name="connsiteX7" fmla="*/ 2658358 w 3770721"/>
              <a:gd name="connsiteY7" fmla="*/ 75414 h 2337847"/>
              <a:gd name="connsiteX8" fmla="*/ 3412503 w 3770721"/>
              <a:gd name="connsiteY8" fmla="*/ 725863 h 2337847"/>
              <a:gd name="connsiteX9" fmla="*/ 3770721 w 3770721"/>
              <a:gd name="connsiteY9" fmla="*/ 1338606 h 2337847"/>
              <a:gd name="connsiteX10" fmla="*/ 3601039 w 3770721"/>
              <a:gd name="connsiteY10" fmla="*/ 1743958 h 2337847"/>
              <a:gd name="connsiteX11" fmla="*/ 2658358 w 3770721"/>
              <a:gd name="connsiteY11" fmla="*/ 2328420 h 2337847"/>
              <a:gd name="connsiteX12" fmla="*/ 1593129 w 3770721"/>
              <a:gd name="connsiteY12" fmla="*/ 2337847 h 2337847"/>
              <a:gd name="connsiteX13" fmla="*/ 1150070 w 3770721"/>
              <a:gd name="connsiteY13" fmla="*/ 1970202 h 2337847"/>
              <a:gd name="connsiteX14" fmla="*/ 490193 w 3770721"/>
              <a:gd name="connsiteY14" fmla="*/ 1923068 h 2337847"/>
              <a:gd name="connsiteX15" fmla="*/ 339365 w 3770721"/>
              <a:gd name="connsiteY15" fmla="*/ 1734532 h 2337847"/>
              <a:gd name="connsiteX16" fmla="*/ 113121 w 3770721"/>
              <a:gd name="connsiteY16" fmla="*/ 1461154 h 2337847"/>
              <a:gd name="connsiteX17" fmla="*/ 160255 w 3770721"/>
              <a:gd name="connsiteY17" fmla="*/ 1206631 h 233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770721" h="2337847">
                <a:moveTo>
                  <a:pt x="160255" y="1206631"/>
                </a:moveTo>
                <a:lnTo>
                  <a:pt x="56560" y="942680"/>
                </a:lnTo>
                <a:lnTo>
                  <a:pt x="0" y="641022"/>
                </a:lnTo>
                <a:lnTo>
                  <a:pt x="160255" y="301657"/>
                </a:lnTo>
                <a:lnTo>
                  <a:pt x="405352" y="188536"/>
                </a:lnTo>
                <a:lnTo>
                  <a:pt x="914400" y="18853"/>
                </a:lnTo>
                <a:lnTo>
                  <a:pt x="1640263" y="0"/>
                </a:lnTo>
                <a:lnTo>
                  <a:pt x="2658358" y="75414"/>
                </a:lnTo>
                <a:lnTo>
                  <a:pt x="3412503" y="725863"/>
                </a:lnTo>
                <a:lnTo>
                  <a:pt x="3770721" y="1338606"/>
                </a:lnTo>
                <a:lnTo>
                  <a:pt x="3601039" y="1743958"/>
                </a:lnTo>
                <a:lnTo>
                  <a:pt x="2658358" y="2328420"/>
                </a:lnTo>
                <a:lnTo>
                  <a:pt x="1593129" y="2337847"/>
                </a:lnTo>
                <a:lnTo>
                  <a:pt x="1150070" y="1970202"/>
                </a:lnTo>
                <a:lnTo>
                  <a:pt x="490193" y="1923068"/>
                </a:lnTo>
                <a:lnTo>
                  <a:pt x="339365" y="1734532"/>
                </a:lnTo>
                <a:lnTo>
                  <a:pt x="113121" y="1461154"/>
                </a:lnTo>
                <a:lnTo>
                  <a:pt x="160255" y="1206631"/>
                </a:lnTo>
                <a:close/>
              </a:path>
            </a:pathLst>
          </a:custGeom>
          <a:solidFill>
            <a:srgbClr val="3C492D"/>
          </a:solidFill>
          <a:ln>
            <a:noFill/>
          </a:ln>
          <a:effectLst>
            <a:outerShdw blurRad="304800" dist="266700" dir="5400000" sx="101000" sy="10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Freeform: Shape 23">
            <a:extLst>
              <a:ext uri="{FF2B5EF4-FFF2-40B4-BE49-F238E27FC236}">
                <a16:creationId xmlns:a16="http://schemas.microsoft.com/office/drawing/2014/main" id="{D5D4D275-89FE-4EFE-94B7-BAB373D885E6}"/>
              </a:ext>
            </a:extLst>
          </p:cNvPr>
          <p:cNvSpPr/>
          <p:nvPr/>
        </p:nvSpPr>
        <p:spPr>
          <a:xfrm>
            <a:off x="202019" y="2232834"/>
            <a:ext cx="10653822" cy="2690037"/>
          </a:xfrm>
          <a:custGeom>
            <a:avLst/>
            <a:gdLst>
              <a:gd name="connsiteX0" fmla="*/ 160255 w 3770721"/>
              <a:gd name="connsiteY0" fmla="*/ 1206631 h 2337847"/>
              <a:gd name="connsiteX1" fmla="*/ 56560 w 3770721"/>
              <a:gd name="connsiteY1" fmla="*/ 942680 h 2337847"/>
              <a:gd name="connsiteX2" fmla="*/ 0 w 3770721"/>
              <a:gd name="connsiteY2" fmla="*/ 641022 h 2337847"/>
              <a:gd name="connsiteX3" fmla="*/ 160255 w 3770721"/>
              <a:gd name="connsiteY3" fmla="*/ 301657 h 2337847"/>
              <a:gd name="connsiteX4" fmla="*/ 405352 w 3770721"/>
              <a:gd name="connsiteY4" fmla="*/ 188536 h 2337847"/>
              <a:gd name="connsiteX5" fmla="*/ 914400 w 3770721"/>
              <a:gd name="connsiteY5" fmla="*/ 18853 h 2337847"/>
              <a:gd name="connsiteX6" fmla="*/ 1640263 w 3770721"/>
              <a:gd name="connsiteY6" fmla="*/ 0 h 2337847"/>
              <a:gd name="connsiteX7" fmla="*/ 2658358 w 3770721"/>
              <a:gd name="connsiteY7" fmla="*/ 75414 h 2337847"/>
              <a:gd name="connsiteX8" fmla="*/ 3412503 w 3770721"/>
              <a:gd name="connsiteY8" fmla="*/ 725863 h 2337847"/>
              <a:gd name="connsiteX9" fmla="*/ 3770721 w 3770721"/>
              <a:gd name="connsiteY9" fmla="*/ 1338606 h 2337847"/>
              <a:gd name="connsiteX10" fmla="*/ 3601039 w 3770721"/>
              <a:gd name="connsiteY10" fmla="*/ 1743958 h 2337847"/>
              <a:gd name="connsiteX11" fmla="*/ 2658358 w 3770721"/>
              <a:gd name="connsiteY11" fmla="*/ 2328420 h 2337847"/>
              <a:gd name="connsiteX12" fmla="*/ 1593129 w 3770721"/>
              <a:gd name="connsiteY12" fmla="*/ 2337847 h 2337847"/>
              <a:gd name="connsiteX13" fmla="*/ 1150070 w 3770721"/>
              <a:gd name="connsiteY13" fmla="*/ 1970202 h 2337847"/>
              <a:gd name="connsiteX14" fmla="*/ 490193 w 3770721"/>
              <a:gd name="connsiteY14" fmla="*/ 1923068 h 2337847"/>
              <a:gd name="connsiteX15" fmla="*/ 339365 w 3770721"/>
              <a:gd name="connsiteY15" fmla="*/ 1734532 h 2337847"/>
              <a:gd name="connsiteX16" fmla="*/ 113121 w 3770721"/>
              <a:gd name="connsiteY16" fmla="*/ 1461154 h 2337847"/>
              <a:gd name="connsiteX17" fmla="*/ 160255 w 3770721"/>
              <a:gd name="connsiteY17" fmla="*/ 1206631 h 233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770721" h="2337847">
                <a:moveTo>
                  <a:pt x="160255" y="1206631"/>
                </a:moveTo>
                <a:lnTo>
                  <a:pt x="56560" y="942680"/>
                </a:lnTo>
                <a:lnTo>
                  <a:pt x="0" y="641022"/>
                </a:lnTo>
                <a:lnTo>
                  <a:pt x="160255" y="301657"/>
                </a:lnTo>
                <a:lnTo>
                  <a:pt x="405352" y="188536"/>
                </a:lnTo>
                <a:lnTo>
                  <a:pt x="914400" y="18853"/>
                </a:lnTo>
                <a:lnTo>
                  <a:pt x="1640263" y="0"/>
                </a:lnTo>
                <a:lnTo>
                  <a:pt x="2658358" y="75414"/>
                </a:lnTo>
                <a:lnTo>
                  <a:pt x="3412503" y="725863"/>
                </a:lnTo>
                <a:lnTo>
                  <a:pt x="3770721" y="1338606"/>
                </a:lnTo>
                <a:lnTo>
                  <a:pt x="3601039" y="1743958"/>
                </a:lnTo>
                <a:lnTo>
                  <a:pt x="2658358" y="2328420"/>
                </a:lnTo>
                <a:lnTo>
                  <a:pt x="1593129" y="2337847"/>
                </a:lnTo>
                <a:lnTo>
                  <a:pt x="1150070" y="1970202"/>
                </a:lnTo>
                <a:lnTo>
                  <a:pt x="490193" y="1923068"/>
                </a:lnTo>
                <a:lnTo>
                  <a:pt x="339365" y="1734532"/>
                </a:lnTo>
                <a:lnTo>
                  <a:pt x="113121" y="1461154"/>
                </a:lnTo>
                <a:lnTo>
                  <a:pt x="160255" y="1206631"/>
                </a:lnTo>
                <a:close/>
              </a:path>
            </a:pathLst>
          </a:custGeom>
          <a:solidFill>
            <a:schemeClr val="bg1"/>
          </a:solidFill>
          <a:ln>
            <a:noFill/>
          </a:ln>
          <a:effectLst>
            <a:outerShdw blurRad="304800" dist="266700" dir="5400000" sx="101000" sy="10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 name="Picture 6">
            <a:extLst>
              <a:ext uri="{FF2B5EF4-FFF2-40B4-BE49-F238E27FC236}">
                <a16:creationId xmlns:a16="http://schemas.microsoft.com/office/drawing/2014/main" id="{AE013847-33A5-4A95-A49E-10D5944C44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02901" y="1527904"/>
            <a:ext cx="1553213" cy="155321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9B849006-779C-46F6-B075-DB5F4FA28C4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3014684" y="1607560"/>
            <a:ext cx="1940441" cy="201841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276E886A-AB7A-4AF2-9B6C-B8F839D8B19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09171" y="3208444"/>
            <a:ext cx="956930" cy="956930"/>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EB0A6A62-C8FE-4810-B73D-4B851F9CBD9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flipH="1">
            <a:off x="4645893" y="3632708"/>
            <a:ext cx="1215770" cy="1345019"/>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a:extLst>
              <a:ext uri="{FF2B5EF4-FFF2-40B4-BE49-F238E27FC236}">
                <a16:creationId xmlns:a16="http://schemas.microsoft.com/office/drawing/2014/main" id="{17849109-C252-419A-8DC6-9CC9E5D08CB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2050431">
            <a:off x="329525" y="4793091"/>
            <a:ext cx="478465" cy="478465"/>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2">
            <a:extLst>
              <a:ext uri="{FF2B5EF4-FFF2-40B4-BE49-F238E27FC236}">
                <a16:creationId xmlns:a16="http://schemas.microsoft.com/office/drawing/2014/main" id="{A76DBDE6-1099-4E60-AFFA-1662450E173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2050431">
            <a:off x="609572" y="4899901"/>
            <a:ext cx="478465" cy="478465"/>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12">
            <a:extLst>
              <a:ext uri="{FF2B5EF4-FFF2-40B4-BE49-F238E27FC236}">
                <a16:creationId xmlns:a16="http://schemas.microsoft.com/office/drawing/2014/main" id="{A5AE7643-F789-4DF9-84B6-1E23D25BCE9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2050431">
            <a:off x="971116" y="4657525"/>
            <a:ext cx="478465" cy="478465"/>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2">
            <a:extLst>
              <a:ext uri="{FF2B5EF4-FFF2-40B4-BE49-F238E27FC236}">
                <a16:creationId xmlns:a16="http://schemas.microsoft.com/office/drawing/2014/main" id="{40626781-9908-4E85-895F-91B0E783018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2050431">
            <a:off x="672461" y="4521959"/>
            <a:ext cx="478465" cy="478465"/>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2">
            <a:extLst>
              <a:ext uri="{FF2B5EF4-FFF2-40B4-BE49-F238E27FC236}">
                <a16:creationId xmlns:a16="http://schemas.microsoft.com/office/drawing/2014/main" id="{B198E52E-0656-4602-94D8-CFD9A00C391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2050431">
            <a:off x="1060717" y="4911881"/>
            <a:ext cx="478465" cy="478465"/>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DE52F57D-FB74-4FEC-B9C5-1D60EF204A90}"/>
              </a:ext>
            </a:extLst>
          </p:cNvPr>
          <p:cNvSpPr txBox="1"/>
          <p:nvPr/>
        </p:nvSpPr>
        <p:spPr>
          <a:xfrm>
            <a:off x="-1" y="5406949"/>
            <a:ext cx="1935292" cy="400110"/>
          </a:xfrm>
          <a:prstGeom prst="rect">
            <a:avLst/>
          </a:prstGeom>
          <a:noFill/>
        </p:spPr>
        <p:txBody>
          <a:bodyPr wrap="square" rtlCol="0">
            <a:spAutoFit/>
          </a:bodyPr>
          <a:lstStyle/>
          <a:p>
            <a:pPr algn="ctr"/>
            <a:r>
              <a:rPr lang="en-GB" sz="2000" b="1" dirty="0">
                <a:latin typeface="Candara" panose="020E0502030303020204" pitchFamily="34" charset="0"/>
              </a:rPr>
              <a:t>Zooplankton</a:t>
            </a:r>
          </a:p>
        </p:txBody>
      </p:sp>
      <p:sp>
        <p:nvSpPr>
          <p:cNvPr id="34" name="TextBox 33">
            <a:extLst>
              <a:ext uri="{FF2B5EF4-FFF2-40B4-BE49-F238E27FC236}">
                <a16:creationId xmlns:a16="http://schemas.microsoft.com/office/drawing/2014/main" id="{982CE553-49A9-492C-AC06-EEC30B87DAB0}"/>
              </a:ext>
            </a:extLst>
          </p:cNvPr>
          <p:cNvSpPr txBox="1"/>
          <p:nvPr/>
        </p:nvSpPr>
        <p:spPr>
          <a:xfrm>
            <a:off x="3014684" y="1418519"/>
            <a:ext cx="1935292" cy="400110"/>
          </a:xfrm>
          <a:prstGeom prst="rect">
            <a:avLst/>
          </a:prstGeom>
          <a:noFill/>
        </p:spPr>
        <p:txBody>
          <a:bodyPr wrap="square" rtlCol="0">
            <a:spAutoFit/>
          </a:bodyPr>
          <a:lstStyle/>
          <a:p>
            <a:pPr algn="ctr"/>
            <a:r>
              <a:rPr lang="en-GB" sz="2000" b="1" dirty="0">
                <a:latin typeface="Candara" panose="020E0502030303020204" pitchFamily="34" charset="0"/>
              </a:rPr>
              <a:t>Polar bear</a:t>
            </a:r>
          </a:p>
        </p:txBody>
      </p:sp>
      <p:sp>
        <p:nvSpPr>
          <p:cNvPr id="35" name="TextBox 34">
            <a:extLst>
              <a:ext uri="{FF2B5EF4-FFF2-40B4-BE49-F238E27FC236}">
                <a16:creationId xmlns:a16="http://schemas.microsoft.com/office/drawing/2014/main" id="{DCDAF76F-9166-466C-9BA4-947807207CCD}"/>
              </a:ext>
            </a:extLst>
          </p:cNvPr>
          <p:cNvSpPr txBox="1"/>
          <p:nvPr/>
        </p:nvSpPr>
        <p:spPr>
          <a:xfrm>
            <a:off x="4074209" y="3765264"/>
            <a:ext cx="1935292" cy="400110"/>
          </a:xfrm>
          <a:prstGeom prst="rect">
            <a:avLst/>
          </a:prstGeom>
          <a:noFill/>
        </p:spPr>
        <p:txBody>
          <a:bodyPr wrap="square" rtlCol="0">
            <a:spAutoFit/>
          </a:bodyPr>
          <a:lstStyle/>
          <a:p>
            <a:pPr algn="ctr"/>
            <a:r>
              <a:rPr lang="en-GB" sz="2000" b="1" dirty="0">
                <a:latin typeface="Candara" panose="020E0502030303020204" pitchFamily="34" charset="0"/>
              </a:rPr>
              <a:t>Seal</a:t>
            </a:r>
          </a:p>
        </p:txBody>
      </p:sp>
      <p:sp>
        <p:nvSpPr>
          <p:cNvPr id="37" name="TextBox 36">
            <a:extLst>
              <a:ext uri="{FF2B5EF4-FFF2-40B4-BE49-F238E27FC236}">
                <a16:creationId xmlns:a16="http://schemas.microsoft.com/office/drawing/2014/main" id="{0FC9F8B6-EBAB-4BBD-B61A-5250971326C7}"/>
              </a:ext>
            </a:extLst>
          </p:cNvPr>
          <p:cNvSpPr txBox="1"/>
          <p:nvPr/>
        </p:nvSpPr>
        <p:spPr>
          <a:xfrm>
            <a:off x="7656114" y="4098998"/>
            <a:ext cx="1935292" cy="400110"/>
          </a:xfrm>
          <a:prstGeom prst="rect">
            <a:avLst/>
          </a:prstGeom>
          <a:noFill/>
        </p:spPr>
        <p:txBody>
          <a:bodyPr wrap="square" rtlCol="0">
            <a:spAutoFit/>
          </a:bodyPr>
          <a:lstStyle/>
          <a:p>
            <a:pPr algn="ctr"/>
            <a:r>
              <a:rPr lang="en-GB" sz="2000" b="1" dirty="0">
                <a:latin typeface="Candara" panose="020E0502030303020204" pitchFamily="34" charset="0"/>
              </a:rPr>
              <a:t>Arctic fox</a:t>
            </a:r>
          </a:p>
        </p:txBody>
      </p:sp>
      <p:pic>
        <p:nvPicPr>
          <p:cNvPr id="1042" name="Picture 18">
            <a:extLst>
              <a:ext uri="{FF2B5EF4-FFF2-40B4-BE49-F238E27FC236}">
                <a16:creationId xmlns:a16="http://schemas.microsoft.com/office/drawing/2014/main" id="{62AB010C-E9FA-4354-8331-CBC0AB29E7F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flipH="1">
            <a:off x="7228420" y="4856776"/>
            <a:ext cx="1026551" cy="1026299"/>
          </a:xfrm>
          <a:prstGeom prst="rect">
            <a:avLst/>
          </a:prstGeom>
          <a:noFill/>
          <a:extLst>
            <a:ext uri="{909E8E84-426E-40DD-AFC4-6F175D3DCCD1}">
              <a14:hiddenFill xmlns:a14="http://schemas.microsoft.com/office/drawing/2010/main">
                <a:solidFill>
                  <a:srgbClr val="FFFFFF"/>
                </a:solidFill>
              </a14:hiddenFill>
            </a:ext>
          </a:extLst>
        </p:spPr>
      </p:pic>
      <p:sp>
        <p:nvSpPr>
          <p:cNvPr id="41" name="TextBox 40">
            <a:extLst>
              <a:ext uri="{FF2B5EF4-FFF2-40B4-BE49-F238E27FC236}">
                <a16:creationId xmlns:a16="http://schemas.microsoft.com/office/drawing/2014/main" id="{DE099497-2AD3-41B1-B9BC-2CEECCD928CF}"/>
              </a:ext>
            </a:extLst>
          </p:cNvPr>
          <p:cNvSpPr txBox="1"/>
          <p:nvPr/>
        </p:nvSpPr>
        <p:spPr>
          <a:xfrm>
            <a:off x="6815197" y="5753044"/>
            <a:ext cx="1935292" cy="400110"/>
          </a:xfrm>
          <a:prstGeom prst="rect">
            <a:avLst/>
          </a:prstGeom>
          <a:noFill/>
        </p:spPr>
        <p:txBody>
          <a:bodyPr wrap="square" rtlCol="0">
            <a:spAutoFit/>
          </a:bodyPr>
          <a:lstStyle/>
          <a:p>
            <a:pPr algn="ctr"/>
            <a:r>
              <a:rPr lang="en-GB" sz="2000" b="1" dirty="0">
                <a:latin typeface="Candara" panose="020E0502030303020204" pitchFamily="34" charset="0"/>
              </a:rPr>
              <a:t>Polar cod</a:t>
            </a:r>
          </a:p>
        </p:txBody>
      </p:sp>
      <p:sp>
        <p:nvSpPr>
          <p:cNvPr id="43" name="TextBox 42">
            <a:extLst>
              <a:ext uri="{FF2B5EF4-FFF2-40B4-BE49-F238E27FC236}">
                <a16:creationId xmlns:a16="http://schemas.microsoft.com/office/drawing/2014/main" id="{DA88A155-28E0-432A-8722-D0A77DE28610}"/>
              </a:ext>
            </a:extLst>
          </p:cNvPr>
          <p:cNvSpPr txBox="1"/>
          <p:nvPr/>
        </p:nvSpPr>
        <p:spPr>
          <a:xfrm>
            <a:off x="4762498" y="6140821"/>
            <a:ext cx="1935292" cy="400110"/>
          </a:xfrm>
          <a:prstGeom prst="rect">
            <a:avLst/>
          </a:prstGeom>
          <a:noFill/>
        </p:spPr>
        <p:txBody>
          <a:bodyPr wrap="square" rtlCol="0">
            <a:spAutoFit/>
          </a:bodyPr>
          <a:lstStyle/>
          <a:p>
            <a:pPr algn="ctr"/>
            <a:r>
              <a:rPr lang="en-GB" sz="2000" b="1" dirty="0">
                <a:latin typeface="Candara" panose="020E0502030303020204" pitchFamily="34" charset="0"/>
              </a:rPr>
              <a:t>Octopus</a:t>
            </a:r>
          </a:p>
        </p:txBody>
      </p:sp>
      <p:sp>
        <p:nvSpPr>
          <p:cNvPr id="45" name="TextBox 44">
            <a:extLst>
              <a:ext uri="{FF2B5EF4-FFF2-40B4-BE49-F238E27FC236}">
                <a16:creationId xmlns:a16="http://schemas.microsoft.com/office/drawing/2014/main" id="{7DF32F94-8BF4-41DA-8FA7-66513B4C3B78}"/>
              </a:ext>
            </a:extLst>
          </p:cNvPr>
          <p:cNvSpPr txBox="1"/>
          <p:nvPr/>
        </p:nvSpPr>
        <p:spPr>
          <a:xfrm>
            <a:off x="2215127" y="4048578"/>
            <a:ext cx="1935292" cy="400110"/>
          </a:xfrm>
          <a:prstGeom prst="rect">
            <a:avLst/>
          </a:prstGeom>
          <a:noFill/>
        </p:spPr>
        <p:txBody>
          <a:bodyPr wrap="square" rtlCol="0">
            <a:spAutoFit/>
          </a:bodyPr>
          <a:lstStyle/>
          <a:p>
            <a:pPr algn="ctr"/>
            <a:r>
              <a:rPr lang="en-GB" sz="2000" b="1" dirty="0">
                <a:latin typeface="Candara" panose="020E0502030303020204" pitchFamily="34" charset="0"/>
              </a:rPr>
              <a:t>Ice algae</a:t>
            </a:r>
          </a:p>
        </p:txBody>
      </p:sp>
      <p:pic>
        <p:nvPicPr>
          <p:cNvPr id="1046" name="Picture 22">
            <a:extLst>
              <a:ext uri="{FF2B5EF4-FFF2-40B4-BE49-F238E27FC236}">
                <a16:creationId xmlns:a16="http://schemas.microsoft.com/office/drawing/2014/main" id="{0F217F19-A558-4922-891D-7D91999657BF}"/>
              </a:ext>
            </a:extLst>
          </p:cNvPr>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21311987" flipH="1">
            <a:off x="9650891" y="372191"/>
            <a:ext cx="892800" cy="894209"/>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2">
            <a:extLst>
              <a:ext uri="{FF2B5EF4-FFF2-40B4-BE49-F238E27FC236}">
                <a16:creationId xmlns:a16="http://schemas.microsoft.com/office/drawing/2014/main" id="{6EED6637-B69F-4A43-B779-F3146D9F1CDF}"/>
              </a:ext>
            </a:extLst>
          </p:cNvPr>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21073324" flipH="1">
            <a:off x="10418208" y="531506"/>
            <a:ext cx="708868" cy="894209"/>
          </a:xfrm>
          <a:prstGeom prst="rect">
            <a:avLst/>
          </a:prstGeom>
          <a:noFill/>
          <a:extLst>
            <a:ext uri="{909E8E84-426E-40DD-AFC4-6F175D3DCCD1}">
              <a14:hiddenFill xmlns:a14="http://schemas.microsoft.com/office/drawing/2010/main">
                <a:solidFill>
                  <a:srgbClr val="FFFFFF"/>
                </a:solidFill>
              </a14:hiddenFill>
            </a:ext>
          </a:extLst>
        </p:spPr>
      </p:pic>
      <p:sp>
        <p:nvSpPr>
          <p:cNvPr id="48" name="TextBox 47">
            <a:extLst>
              <a:ext uri="{FF2B5EF4-FFF2-40B4-BE49-F238E27FC236}">
                <a16:creationId xmlns:a16="http://schemas.microsoft.com/office/drawing/2014/main" id="{29BF8618-5DA5-4D24-BBF8-9C21B2617E83}"/>
              </a:ext>
            </a:extLst>
          </p:cNvPr>
          <p:cNvSpPr txBox="1"/>
          <p:nvPr/>
        </p:nvSpPr>
        <p:spPr>
          <a:xfrm>
            <a:off x="9483964" y="1237639"/>
            <a:ext cx="1935292" cy="400110"/>
          </a:xfrm>
          <a:prstGeom prst="rect">
            <a:avLst/>
          </a:prstGeom>
          <a:noFill/>
        </p:spPr>
        <p:txBody>
          <a:bodyPr wrap="square" rtlCol="0">
            <a:spAutoFit/>
          </a:bodyPr>
          <a:lstStyle/>
          <a:p>
            <a:pPr algn="ctr"/>
            <a:r>
              <a:rPr lang="en-GB" sz="2000" b="1" dirty="0">
                <a:latin typeface="Candara" panose="020E0502030303020204" pitchFamily="34" charset="0"/>
              </a:rPr>
              <a:t>Arctic tern</a:t>
            </a:r>
          </a:p>
        </p:txBody>
      </p:sp>
      <p:pic>
        <p:nvPicPr>
          <p:cNvPr id="55" name="Picture 24">
            <a:extLst>
              <a:ext uri="{FF2B5EF4-FFF2-40B4-BE49-F238E27FC236}">
                <a16:creationId xmlns:a16="http://schemas.microsoft.com/office/drawing/2014/main" id="{F6F9C14E-F5E2-4E2C-8861-7B94E81479B2}"/>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rot="8839043" flipV="1">
            <a:off x="3659750" y="6067628"/>
            <a:ext cx="500481" cy="461039"/>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24">
            <a:extLst>
              <a:ext uri="{FF2B5EF4-FFF2-40B4-BE49-F238E27FC236}">
                <a16:creationId xmlns:a16="http://schemas.microsoft.com/office/drawing/2014/main" id="{530E7120-CF72-4E61-B49D-C52203F19995}"/>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rot="10302300" flipV="1">
            <a:off x="3327615" y="6004469"/>
            <a:ext cx="572308" cy="527205"/>
          </a:xfrm>
          <a:prstGeom prst="rect">
            <a:avLst/>
          </a:prstGeom>
          <a:noFill/>
          <a:extLst>
            <a:ext uri="{909E8E84-426E-40DD-AFC4-6F175D3DCCD1}">
              <a14:hiddenFill xmlns:a14="http://schemas.microsoft.com/office/drawing/2010/main">
                <a:solidFill>
                  <a:srgbClr val="FFFFFF"/>
                </a:solidFill>
              </a14:hiddenFill>
            </a:ext>
          </a:extLst>
        </p:spPr>
      </p:pic>
      <p:pic>
        <p:nvPicPr>
          <p:cNvPr id="1048" name="Picture 24">
            <a:extLst>
              <a:ext uri="{FF2B5EF4-FFF2-40B4-BE49-F238E27FC236}">
                <a16:creationId xmlns:a16="http://schemas.microsoft.com/office/drawing/2014/main" id="{55BA1DF5-C86F-451F-A06B-D78AC3B7754E}"/>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rot="1938991">
            <a:off x="3101520" y="5841657"/>
            <a:ext cx="553902" cy="553902"/>
          </a:xfrm>
          <a:prstGeom prst="rect">
            <a:avLst/>
          </a:prstGeom>
          <a:noFill/>
          <a:extLst>
            <a:ext uri="{909E8E84-426E-40DD-AFC4-6F175D3DCCD1}">
              <a14:hiddenFill xmlns:a14="http://schemas.microsoft.com/office/drawing/2010/main">
                <a:solidFill>
                  <a:srgbClr val="FFFFFF"/>
                </a:solidFill>
              </a14:hiddenFill>
            </a:ext>
          </a:extLst>
        </p:spPr>
      </p:pic>
      <p:sp>
        <p:nvSpPr>
          <p:cNvPr id="51" name="TextBox 50">
            <a:extLst>
              <a:ext uri="{FF2B5EF4-FFF2-40B4-BE49-F238E27FC236}">
                <a16:creationId xmlns:a16="http://schemas.microsoft.com/office/drawing/2014/main" id="{23EBC33E-5F21-4AB2-8CDE-0E9665C976BB}"/>
              </a:ext>
            </a:extLst>
          </p:cNvPr>
          <p:cNvSpPr txBox="1"/>
          <p:nvPr/>
        </p:nvSpPr>
        <p:spPr>
          <a:xfrm>
            <a:off x="2792936" y="5496352"/>
            <a:ext cx="1935292" cy="400110"/>
          </a:xfrm>
          <a:prstGeom prst="rect">
            <a:avLst/>
          </a:prstGeom>
          <a:noFill/>
        </p:spPr>
        <p:txBody>
          <a:bodyPr wrap="square" rtlCol="0">
            <a:spAutoFit/>
          </a:bodyPr>
          <a:lstStyle/>
          <a:p>
            <a:pPr algn="ctr"/>
            <a:r>
              <a:rPr lang="en-GB" sz="2000" b="1" dirty="0">
                <a:latin typeface="Candara" panose="020E0502030303020204" pitchFamily="34" charset="0"/>
              </a:rPr>
              <a:t>Mussels</a:t>
            </a:r>
          </a:p>
        </p:txBody>
      </p:sp>
      <p:sp>
        <p:nvSpPr>
          <p:cNvPr id="52" name="TextBox 51">
            <a:extLst>
              <a:ext uri="{FF2B5EF4-FFF2-40B4-BE49-F238E27FC236}">
                <a16:creationId xmlns:a16="http://schemas.microsoft.com/office/drawing/2014/main" id="{255A7D29-799A-40F1-99E7-6CD8CF3C2B6B}"/>
              </a:ext>
            </a:extLst>
          </p:cNvPr>
          <p:cNvSpPr txBox="1"/>
          <p:nvPr/>
        </p:nvSpPr>
        <p:spPr>
          <a:xfrm>
            <a:off x="3341536" y="134574"/>
            <a:ext cx="5508928" cy="646331"/>
          </a:xfrm>
          <a:prstGeom prst="rect">
            <a:avLst/>
          </a:prstGeom>
          <a:noFill/>
        </p:spPr>
        <p:txBody>
          <a:bodyPr wrap="square" rtlCol="0">
            <a:spAutoFit/>
          </a:bodyPr>
          <a:lstStyle/>
          <a:p>
            <a:pPr algn="ctr"/>
            <a:r>
              <a:rPr lang="en-GB" sz="3600" b="1" dirty="0">
                <a:latin typeface="Candara" panose="020E0502030303020204" pitchFamily="34" charset="0"/>
              </a:rPr>
              <a:t>Arctic marine ecosystem</a:t>
            </a:r>
          </a:p>
        </p:txBody>
      </p:sp>
      <p:pic>
        <p:nvPicPr>
          <p:cNvPr id="1050" name="Picture 26">
            <a:extLst>
              <a:ext uri="{FF2B5EF4-FFF2-40B4-BE49-F238E27FC236}">
                <a16:creationId xmlns:a16="http://schemas.microsoft.com/office/drawing/2014/main" id="{1DFC7784-2754-48FC-846D-0F7C34545E37}"/>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467326" y="3658085"/>
            <a:ext cx="2380690" cy="2380690"/>
          </a:xfrm>
          <a:prstGeom prst="rect">
            <a:avLst/>
          </a:prstGeom>
          <a:noFill/>
          <a:extLst>
            <a:ext uri="{909E8E84-426E-40DD-AFC4-6F175D3DCCD1}">
              <a14:hiddenFill xmlns:a14="http://schemas.microsoft.com/office/drawing/2010/main">
                <a:solidFill>
                  <a:srgbClr val="FFFFFF"/>
                </a:solidFill>
              </a14:hiddenFill>
            </a:ext>
          </a:extLst>
        </p:spPr>
      </p:pic>
      <p:sp>
        <p:nvSpPr>
          <p:cNvPr id="54" name="TextBox 53">
            <a:extLst>
              <a:ext uri="{FF2B5EF4-FFF2-40B4-BE49-F238E27FC236}">
                <a16:creationId xmlns:a16="http://schemas.microsoft.com/office/drawing/2014/main" id="{52829502-889E-4F13-A960-100BE884841B}"/>
              </a:ext>
            </a:extLst>
          </p:cNvPr>
          <p:cNvSpPr txBox="1"/>
          <p:nvPr/>
        </p:nvSpPr>
        <p:spPr>
          <a:xfrm>
            <a:off x="9728591" y="6194721"/>
            <a:ext cx="1935292" cy="400110"/>
          </a:xfrm>
          <a:prstGeom prst="rect">
            <a:avLst/>
          </a:prstGeom>
          <a:noFill/>
        </p:spPr>
        <p:txBody>
          <a:bodyPr wrap="square" rtlCol="0">
            <a:spAutoFit/>
          </a:bodyPr>
          <a:lstStyle/>
          <a:p>
            <a:pPr algn="ctr"/>
            <a:r>
              <a:rPr lang="en-GB" sz="2000" b="1" dirty="0">
                <a:latin typeface="Candara" panose="020E0502030303020204" pitchFamily="34" charset="0"/>
              </a:rPr>
              <a:t>Beluga whale</a:t>
            </a:r>
          </a:p>
        </p:txBody>
      </p:sp>
      <p:pic>
        <p:nvPicPr>
          <p:cNvPr id="1026" name="Picture 2">
            <a:extLst>
              <a:ext uri="{FF2B5EF4-FFF2-40B4-BE49-F238E27FC236}">
                <a16:creationId xmlns:a16="http://schemas.microsoft.com/office/drawing/2014/main" id="{EC98183D-C894-4004-A000-BA7E0A8E4E97}"/>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109568" y="1921456"/>
            <a:ext cx="531067" cy="531067"/>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4">
            <a:extLst>
              <a:ext uri="{FF2B5EF4-FFF2-40B4-BE49-F238E27FC236}">
                <a16:creationId xmlns:a16="http://schemas.microsoft.com/office/drawing/2014/main" id="{5FBED6E0-C0AE-46CB-BD10-8DF4528B2A74}"/>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428863" y="1296000"/>
            <a:ext cx="1228475" cy="122847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830F33AF-5BFC-40FD-A897-4F988B9DF671}"/>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00575" y="1437694"/>
            <a:ext cx="1228475" cy="1228475"/>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4">
            <a:extLst>
              <a:ext uri="{FF2B5EF4-FFF2-40B4-BE49-F238E27FC236}">
                <a16:creationId xmlns:a16="http://schemas.microsoft.com/office/drawing/2014/main" id="{5304CD5C-6315-49DF-9A3A-643936ED0FB5}"/>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3495" y="1742153"/>
            <a:ext cx="1228475" cy="1228475"/>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2">
            <a:extLst>
              <a:ext uri="{FF2B5EF4-FFF2-40B4-BE49-F238E27FC236}">
                <a16:creationId xmlns:a16="http://schemas.microsoft.com/office/drawing/2014/main" id="{49D57991-B28F-4951-979A-3A0AD297F453}"/>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948876" y="2006993"/>
            <a:ext cx="531067" cy="531067"/>
          </a:xfrm>
          <a:prstGeom prst="rect">
            <a:avLst/>
          </a:prstGeom>
          <a:noFill/>
          <a:extLst>
            <a:ext uri="{909E8E84-426E-40DD-AFC4-6F175D3DCCD1}">
              <a14:hiddenFill xmlns:a14="http://schemas.microsoft.com/office/drawing/2010/main">
                <a:solidFill>
                  <a:srgbClr val="FFFFFF"/>
                </a:solidFill>
              </a14:hiddenFill>
            </a:ext>
          </a:extLst>
        </p:spPr>
      </p:pic>
      <p:sp>
        <p:nvSpPr>
          <p:cNvPr id="42" name="TextBox 41">
            <a:extLst>
              <a:ext uri="{FF2B5EF4-FFF2-40B4-BE49-F238E27FC236}">
                <a16:creationId xmlns:a16="http://schemas.microsoft.com/office/drawing/2014/main" id="{9BC612C5-E16F-41FD-B366-6A9CC8460EF4}"/>
              </a:ext>
            </a:extLst>
          </p:cNvPr>
          <p:cNvSpPr txBox="1"/>
          <p:nvPr/>
        </p:nvSpPr>
        <p:spPr>
          <a:xfrm>
            <a:off x="6173304" y="1542098"/>
            <a:ext cx="1935292" cy="400110"/>
          </a:xfrm>
          <a:prstGeom prst="rect">
            <a:avLst/>
          </a:prstGeom>
          <a:noFill/>
        </p:spPr>
        <p:txBody>
          <a:bodyPr wrap="square" rtlCol="0">
            <a:spAutoFit/>
          </a:bodyPr>
          <a:lstStyle/>
          <a:p>
            <a:pPr algn="ctr"/>
            <a:r>
              <a:rPr lang="en-GB" sz="2000" b="1" dirty="0">
                <a:latin typeface="Candara" panose="020E0502030303020204" pitchFamily="34" charset="0"/>
              </a:rPr>
              <a:t>Bilberries</a:t>
            </a:r>
          </a:p>
        </p:txBody>
      </p:sp>
      <p:cxnSp>
        <p:nvCxnSpPr>
          <p:cNvPr id="6" name="Straight Arrow Connector 5">
            <a:extLst>
              <a:ext uri="{FF2B5EF4-FFF2-40B4-BE49-F238E27FC236}">
                <a16:creationId xmlns:a16="http://schemas.microsoft.com/office/drawing/2014/main" id="{95893BFD-E1CF-41F0-BBE4-6D70FF6096F1}"/>
              </a:ext>
            </a:extLst>
          </p:cNvPr>
          <p:cNvCxnSpPr/>
          <p:nvPr/>
        </p:nvCxnSpPr>
        <p:spPr>
          <a:xfrm>
            <a:off x="4690083" y="3087851"/>
            <a:ext cx="351772" cy="544857"/>
          </a:xfrm>
          <a:prstGeom prst="straightConnector1">
            <a:avLst/>
          </a:prstGeom>
          <a:ln w="38100">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1DF3A742-A6D9-4DD9-A696-F116908D2D9F}"/>
              </a:ext>
            </a:extLst>
          </p:cNvPr>
          <p:cNvCxnSpPr>
            <a:cxnSpLocks/>
          </p:cNvCxnSpPr>
          <p:nvPr/>
        </p:nvCxnSpPr>
        <p:spPr>
          <a:xfrm>
            <a:off x="4999315" y="2647138"/>
            <a:ext cx="2715099" cy="856775"/>
          </a:xfrm>
          <a:prstGeom prst="straightConnector1">
            <a:avLst/>
          </a:prstGeom>
          <a:ln w="38100">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449603DF-319A-40D8-808F-1BDCB03E090C}"/>
              </a:ext>
            </a:extLst>
          </p:cNvPr>
          <p:cNvCxnSpPr>
            <a:cxnSpLocks/>
          </p:cNvCxnSpPr>
          <p:nvPr/>
        </p:nvCxnSpPr>
        <p:spPr>
          <a:xfrm>
            <a:off x="4745434" y="2838317"/>
            <a:ext cx="2734509" cy="1976372"/>
          </a:xfrm>
          <a:prstGeom prst="straightConnector1">
            <a:avLst/>
          </a:prstGeom>
          <a:ln w="38100">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9F69CA7C-73E7-4B2E-8B00-8505A7C556C3}"/>
              </a:ext>
            </a:extLst>
          </p:cNvPr>
          <p:cNvCxnSpPr>
            <a:cxnSpLocks/>
          </p:cNvCxnSpPr>
          <p:nvPr/>
        </p:nvCxnSpPr>
        <p:spPr>
          <a:xfrm flipV="1">
            <a:off x="5117393" y="2380062"/>
            <a:ext cx="849738" cy="57423"/>
          </a:xfrm>
          <a:prstGeom prst="straightConnector1">
            <a:avLst/>
          </a:prstGeom>
          <a:ln w="38100">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5B0C97D6-80F1-424B-875F-69B6B75FA5D5}"/>
              </a:ext>
            </a:extLst>
          </p:cNvPr>
          <p:cNvCxnSpPr>
            <a:cxnSpLocks/>
          </p:cNvCxnSpPr>
          <p:nvPr/>
        </p:nvCxnSpPr>
        <p:spPr>
          <a:xfrm flipH="1" flipV="1">
            <a:off x="7638925" y="2689207"/>
            <a:ext cx="469671" cy="508247"/>
          </a:xfrm>
          <a:prstGeom prst="straightConnector1">
            <a:avLst/>
          </a:prstGeom>
          <a:ln w="38100">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a:extLst>
              <a:ext uri="{FF2B5EF4-FFF2-40B4-BE49-F238E27FC236}">
                <a16:creationId xmlns:a16="http://schemas.microsoft.com/office/drawing/2014/main" id="{81871A85-C444-4408-BB69-83815311171A}"/>
              </a:ext>
            </a:extLst>
          </p:cNvPr>
          <p:cNvCxnSpPr>
            <a:cxnSpLocks/>
          </p:cNvCxnSpPr>
          <p:nvPr/>
        </p:nvCxnSpPr>
        <p:spPr>
          <a:xfrm flipV="1">
            <a:off x="8862190" y="1809071"/>
            <a:ext cx="782430" cy="1384706"/>
          </a:xfrm>
          <a:prstGeom prst="straightConnector1">
            <a:avLst/>
          </a:prstGeom>
          <a:ln w="38100">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919C9816-CAD4-483A-9E6C-743F947D92AC}"/>
              </a:ext>
            </a:extLst>
          </p:cNvPr>
          <p:cNvCxnSpPr>
            <a:cxnSpLocks/>
          </p:cNvCxnSpPr>
          <p:nvPr/>
        </p:nvCxnSpPr>
        <p:spPr>
          <a:xfrm flipV="1">
            <a:off x="1682362" y="4752031"/>
            <a:ext cx="717635" cy="222852"/>
          </a:xfrm>
          <a:prstGeom prst="straightConnector1">
            <a:avLst/>
          </a:prstGeom>
          <a:ln w="38100">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a:extLst>
              <a:ext uri="{FF2B5EF4-FFF2-40B4-BE49-F238E27FC236}">
                <a16:creationId xmlns:a16="http://schemas.microsoft.com/office/drawing/2014/main" id="{4E7BA8BE-062C-4770-89DB-976F5EAFCC83}"/>
              </a:ext>
            </a:extLst>
          </p:cNvPr>
          <p:cNvCxnSpPr>
            <a:cxnSpLocks/>
          </p:cNvCxnSpPr>
          <p:nvPr/>
        </p:nvCxnSpPr>
        <p:spPr>
          <a:xfrm flipH="1" flipV="1">
            <a:off x="3072255" y="4920453"/>
            <a:ext cx="95037" cy="804413"/>
          </a:xfrm>
          <a:prstGeom prst="straightConnector1">
            <a:avLst/>
          </a:prstGeom>
          <a:ln w="38100">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ED799F3B-EAE4-4A44-99CE-190BA48BC480}"/>
              </a:ext>
            </a:extLst>
          </p:cNvPr>
          <p:cNvCxnSpPr>
            <a:cxnSpLocks/>
          </p:cNvCxnSpPr>
          <p:nvPr/>
        </p:nvCxnSpPr>
        <p:spPr>
          <a:xfrm flipH="1" flipV="1">
            <a:off x="1791106" y="5396765"/>
            <a:ext cx="1039647" cy="462940"/>
          </a:xfrm>
          <a:prstGeom prst="straightConnector1">
            <a:avLst/>
          </a:prstGeom>
          <a:ln w="38100">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530396F9-BA6B-4710-97F6-C471CD7E52B0}"/>
              </a:ext>
            </a:extLst>
          </p:cNvPr>
          <p:cNvCxnSpPr>
            <a:cxnSpLocks/>
          </p:cNvCxnSpPr>
          <p:nvPr/>
        </p:nvCxnSpPr>
        <p:spPr>
          <a:xfrm>
            <a:off x="6137188" y="4638820"/>
            <a:ext cx="915061" cy="426709"/>
          </a:xfrm>
          <a:prstGeom prst="straightConnector1">
            <a:avLst/>
          </a:prstGeom>
          <a:ln w="38100">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FC7F6597-EF7C-44D2-AE39-DDF8AC232578}"/>
              </a:ext>
            </a:extLst>
          </p:cNvPr>
          <p:cNvCxnSpPr>
            <a:cxnSpLocks/>
          </p:cNvCxnSpPr>
          <p:nvPr/>
        </p:nvCxnSpPr>
        <p:spPr>
          <a:xfrm flipH="1">
            <a:off x="8508129" y="5363784"/>
            <a:ext cx="745276" cy="24727"/>
          </a:xfrm>
          <a:prstGeom prst="straightConnector1">
            <a:avLst/>
          </a:prstGeom>
          <a:ln w="38100">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7" name="Freeform: Shape 66">
            <a:extLst>
              <a:ext uri="{FF2B5EF4-FFF2-40B4-BE49-F238E27FC236}">
                <a16:creationId xmlns:a16="http://schemas.microsoft.com/office/drawing/2014/main" id="{670667AE-01A6-469B-9771-F403E3F8D42D}"/>
              </a:ext>
            </a:extLst>
          </p:cNvPr>
          <p:cNvSpPr/>
          <p:nvPr/>
        </p:nvSpPr>
        <p:spPr>
          <a:xfrm>
            <a:off x="4308262" y="5743980"/>
            <a:ext cx="5334000" cy="879243"/>
          </a:xfrm>
          <a:custGeom>
            <a:avLst/>
            <a:gdLst>
              <a:gd name="connsiteX0" fmla="*/ 5334000 w 5334000"/>
              <a:gd name="connsiteY0" fmla="*/ 0 h 879243"/>
              <a:gd name="connsiteX1" fmla="*/ 4889500 w 5334000"/>
              <a:gd name="connsiteY1" fmla="*/ 419100 h 879243"/>
              <a:gd name="connsiteX2" fmla="*/ 4140200 w 5334000"/>
              <a:gd name="connsiteY2" fmla="*/ 723900 h 879243"/>
              <a:gd name="connsiteX3" fmla="*/ 1403350 w 5334000"/>
              <a:gd name="connsiteY3" fmla="*/ 876300 h 879243"/>
              <a:gd name="connsiteX4" fmla="*/ 0 w 5334000"/>
              <a:gd name="connsiteY4" fmla="*/ 596900 h 8792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34000" h="879243">
                <a:moveTo>
                  <a:pt x="5334000" y="0"/>
                </a:moveTo>
                <a:cubicBezTo>
                  <a:pt x="5211233" y="149225"/>
                  <a:pt x="5088467" y="298450"/>
                  <a:pt x="4889500" y="419100"/>
                </a:cubicBezTo>
                <a:cubicBezTo>
                  <a:pt x="4690533" y="539750"/>
                  <a:pt x="4721225" y="647700"/>
                  <a:pt x="4140200" y="723900"/>
                </a:cubicBezTo>
                <a:cubicBezTo>
                  <a:pt x="3559175" y="800100"/>
                  <a:pt x="2093383" y="897467"/>
                  <a:pt x="1403350" y="876300"/>
                </a:cubicBezTo>
                <a:cubicBezTo>
                  <a:pt x="713317" y="855133"/>
                  <a:pt x="283633" y="586317"/>
                  <a:pt x="0" y="596900"/>
                </a:cubicBezTo>
              </a:path>
            </a:pathLst>
          </a:custGeom>
          <a:noFill/>
          <a:ln w="38100">
            <a:solidFill>
              <a:schemeClr val="tx1">
                <a:lumMod val="95000"/>
                <a:lumOff val="5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050" name="Picture 2">
            <a:extLst>
              <a:ext uri="{FF2B5EF4-FFF2-40B4-BE49-F238E27FC236}">
                <a16:creationId xmlns:a16="http://schemas.microsoft.com/office/drawing/2014/main" id="{68F296A4-ECFB-437C-A1EA-41C62047EEC5}"/>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flipH="1">
            <a:off x="5392926" y="5444934"/>
            <a:ext cx="687015" cy="687015"/>
          </a:xfrm>
          <a:prstGeom prst="rect">
            <a:avLst/>
          </a:prstGeom>
          <a:noFill/>
          <a:extLst>
            <a:ext uri="{909E8E84-426E-40DD-AFC4-6F175D3DCCD1}">
              <a14:hiddenFill xmlns:a14="http://schemas.microsoft.com/office/drawing/2010/main">
                <a:solidFill>
                  <a:srgbClr val="FFFFFF"/>
                </a:solidFill>
              </a14:hiddenFill>
            </a:ext>
          </a:extLst>
        </p:spPr>
      </p:pic>
      <p:cxnSp>
        <p:nvCxnSpPr>
          <p:cNvPr id="83" name="Straight Arrow Connector 82">
            <a:extLst>
              <a:ext uri="{FF2B5EF4-FFF2-40B4-BE49-F238E27FC236}">
                <a16:creationId xmlns:a16="http://schemas.microsoft.com/office/drawing/2014/main" id="{1A3476BF-2062-4EC9-9B8E-7136929C7B0C}"/>
              </a:ext>
            </a:extLst>
          </p:cNvPr>
          <p:cNvCxnSpPr>
            <a:cxnSpLocks/>
          </p:cNvCxnSpPr>
          <p:nvPr/>
        </p:nvCxnSpPr>
        <p:spPr>
          <a:xfrm flipH="1">
            <a:off x="6229986" y="5501047"/>
            <a:ext cx="745276" cy="24727"/>
          </a:xfrm>
          <a:prstGeom prst="straightConnector1">
            <a:avLst/>
          </a:prstGeom>
          <a:ln w="38100">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4" name="Straight Arrow Connector 83">
            <a:extLst>
              <a:ext uri="{FF2B5EF4-FFF2-40B4-BE49-F238E27FC236}">
                <a16:creationId xmlns:a16="http://schemas.microsoft.com/office/drawing/2014/main" id="{212A670E-10B5-422F-BE8B-922501130883}"/>
              </a:ext>
            </a:extLst>
          </p:cNvPr>
          <p:cNvCxnSpPr>
            <a:cxnSpLocks/>
          </p:cNvCxnSpPr>
          <p:nvPr/>
        </p:nvCxnSpPr>
        <p:spPr>
          <a:xfrm flipH="1">
            <a:off x="4388038" y="5736497"/>
            <a:ext cx="869592" cy="280571"/>
          </a:xfrm>
          <a:prstGeom prst="straightConnector1">
            <a:avLst/>
          </a:prstGeom>
          <a:ln w="38100">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2" name="Freeform: Shape 71">
            <a:extLst>
              <a:ext uri="{FF2B5EF4-FFF2-40B4-BE49-F238E27FC236}">
                <a16:creationId xmlns:a16="http://schemas.microsoft.com/office/drawing/2014/main" id="{865E6AD7-A74D-4D4E-AB06-AB8D0A08ACC3}"/>
              </a:ext>
            </a:extLst>
          </p:cNvPr>
          <p:cNvSpPr/>
          <p:nvPr/>
        </p:nvSpPr>
        <p:spPr>
          <a:xfrm>
            <a:off x="8518358" y="1756611"/>
            <a:ext cx="1925053" cy="3380873"/>
          </a:xfrm>
          <a:custGeom>
            <a:avLst/>
            <a:gdLst>
              <a:gd name="connsiteX0" fmla="*/ 1925053 w 1925053"/>
              <a:gd name="connsiteY0" fmla="*/ 0 h 3380873"/>
              <a:gd name="connsiteX1" fmla="*/ 1624263 w 1925053"/>
              <a:gd name="connsiteY1" fmla="*/ 1660357 h 3380873"/>
              <a:gd name="connsiteX2" fmla="*/ 842210 w 1925053"/>
              <a:gd name="connsiteY2" fmla="*/ 2971800 h 3380873"/>
              <a:gd name="connsiteX3" fmla="*/ 0 w 1925053"/>
              <a:gd name="connsiteY3" fmla="*/ 3380873 h 3380873"/>
            </a:gdLst>
            <a:ahLst/>
            <a:cxnLst>
              <a:cxn ang="0">
                <a:pos x="connsiteX0" y="connsiteY0"/>
              </a:cxn>
              <a:cxn ang="0">
                <a:pos x="connsiteX1" y="connsiteY1"/>
              </a:cxn>
              <a:cxn ang="0">
                <a:pos x="connsiteX2" y="connsiteY2"/>
              </a:cxn>
              <a:cxn ang="0">
                <a:pos x="connsiteX3" y="connsiteY3"/>
              </a:cxn>
            </a:cxnLst>
            <a:rect l="l" t="t" r="r" b="b"/>
            <a:pathLst>
              <a:path w="1925053" h="3380873">
                <a:moveTo>
                  <a:pt x="1925053" y="0"/>
                </a:moveTo>
                <a:cubicBezTo>
                  <a:pt x="1864895" y="582528"/>
                  <a:pt x="1804737" y="1165057"/>
                  <a:pt x="1624263" y="1660357"/>
                </a:cubicBezTo>
                <a:cubicBezTo>
                  <a:pt x="1443789" y="2155657"/>
                  <a:pt x="1112920" y="2685047"/>
                  <a:pt x="842210" y="2971800"/>
                </a:cubicBezTo>
                <a:cubicBezTo>
                  <a:pt x="571500" y="3258553"/>
                  <a:pt x="42110" y="3348789"/>
                  <a:pt x="0" y="3380873"/>
                </a:cubicBezTo>
              </a:path>
            </a:pathLst>
          </a:custGeom>
          <a:noFill/>
          <a:ln w="38100">
            <a:solidFill>
              <a:schemeClr val="tx1">
                <a:lumMod val="95000"/>
                <a:lumOff val="5000"/>
              </a:schemeClr>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89" name="Straight Arrow Connector 88">
            <a:extLst>
              <a:ext uri="{FF2B5EF4-FFF2-40B4-BE49-F238E27FC236}">
                <a16:creationId xmlns:a16="http://schemas.microsoft.com/office/drawing/2014/main" id="{CBFACCD6-01CD-4B55-9D38-1A6A610EAF15}"/>
              </a:ext>
            </a:extLst>
          </p:cNvPr>
          <p:cNvCxnSpPr>
            <a:cxnSpLocks/>
          </p:cNvCxnSpPr>
          <p:nvPr/>
        </p:nvCxnSpPr>
        <p:spPr>
          <a:xfrm flipH="1">
            <a:off x="5728733" y="4867614"/>
            <a:ext cx="20667" cy="479020"/>
          </a:xfrm>
          <a:prstGeom prst="straightConnector1">
            <a:avLst/>
          </a:prstGeom>
          <a:ln w="38100">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59" name="Group 58">
            <a:extLst>
              <a:ext uri="{FF2B5EF4-FFF2-40B4-BE49-F238E27FC236}">
                <a16:creationId xmlns:a16="http://schemas.microsoft.com/office/drawing/2014/main" id="{209D3F6F-A4E2-A058-7233-A1D15496F2A9}"/>
              </a:ext>
            </a:extLst>
          </p:cNvPr>
          <p:cNvGrpSpPr/>
          <p:nvPr/>
        </p:nvGrpSpPr>
        <p:grpSpPr>
          <a:xfrm rot="5400000">
            <a:off x="8523533" y="2828967"/>
            <a:ext cx="246221" cy="7847520"/>
            <a:chOff x="290261" y="769563"/>
            <a:chExt cx="246221" cy="7847520"/>
          </a:xfrm>
        </p:grpSpPr>
        <p:pic>
          <p:nvPicPr>
            <p:cNvPr id="60" name="Graphic 1">
              <a:extLst>
                <a:ext uri="{FF2B5EF4-FFF2-40B4-BE49-F238E27FC236}">
                  <a16:creationId xmlns:a16="http://schemas.microsoft.com/office/drawing/2014/main" id="{B3E7CC6B-2994-844D-D18A-3F8460718102}"/>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rot="16200000">
              <a:off x="126114" y="8276406"/>
              <a:ext cx="504825" cy="176530"/>
            </a:xfrm>
            <a:prstGeom prst="rect">
              <a:avLst/>
            </a:prstGeom>
          </p:spPr>
        </p:pic>
        <p:sp>
          <p:nvSpPr>
            <p:cNvPr id="61" name="Rectangle 3">
              <a:extLst>
                <a:ext uri="{FF2B5EF4-FFF2-40B4-BE49-F238E27FC236}">
                  <a16:creationId xmlns:a16="http://schemas.microsoft.com/office/drawing/2014/main" id="{95D92DE7-BA1E-20B6-EAEB-D26A56BF33B5}"/>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17"/>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39722840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71DAFF"/>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2059FAA-43A3-4AEE-A9A6-F49501BA3286}"/>
              </a:ext>
            </a:extLst>
          </p:cNvPr>
          <p:cNvPicPr>
            <a:picLocks noChangeAspect="1"/>
          </p:cNvPicPr>
          <p:nvPr/>
        </p:nvPicPr>
        <p:blipFill>
          <a:blip r:embed="rId3">
            <a:alphaModFix amt="35000"/>
          </a:blip>
          <a:stretch>
            <a:fillRect/>
          </a:stretch>
        </p:blipFill>
        <p:spPr>
          <a:xfrm>
            <a:off x="-6612" y="0"/>
            <a:ext cx="12198612" cy="6854284"/>
          </a:xfrm>
          <a:prstGeom prst="rect">
            <a:avLst/>
          </a:prstGeom>
        </p:spPr>
      </p:pic>
      <p:sp>
        <p:nvSpPr>
          <p:cNvPr id="2" name="TextBox 1">
            <a:extLst>
              <a:ext uri="{FF2B5EF4-FFF2-40B4-BE49-F238E27FC236}">
                <a16:creationId xmlns:a16="http://schemas.microsoft.com/office/drawing/2014/main" id="{318453BD-9FAB-4224-BF5D-1B925F8C8BBE}"/>
              </a:ext>
            </a:extLst>
          </p:cNvPr>
          <p:cNvSpPr txBox="1"/>
          <p:nvPr/>
        </p:nvSpPr>
        <p:spPr>
          <a:xfrm>
            <a:off x="437051" y="376749"/>
            <a:ext cx="11317897" cy="2800767"/>
          </a:xfrm>
          <a:prstGeom prst="rect">
            <a:avLst/>
          </a:prstGeom>
          <a:noFill/>
        </p:spPr>
        <p:txBody>
          <a:bodyPr wrap="square" rtlCol="0">
            <a:spAutoFit/>
          </a:bodyPr>
          <a:lstStyle/>
          <a:p>
            <a:pPr algn="ctr"/>
            <a:r>
              <a:rPr lang="en-GB" sz="4800" dirty="0" err="1">
                <a:latin typeface="Candara" panose="020E0502030303020204" pitchFamily="34" charset="0"/>
              </a:rPr>
              <a:t>Mix’n’match</a:t>
            </a:r>
            <a:r>
              <a:rPr lang="en-GB" sz="4800" dirty="0">
                <a:latin typeface="Candara" panose="020E0502030303020204" pitchFamily="34" charset="0"/>
              </a:rPr>
              <a:t> ecosystems</a:t>
            </a:r>
          </a:p>
          <a:p>
            <a:pPr algn="ctr"/>
            <a:endParaRPr lang="en-GB" sz="3600" dirty="0">
              <a:latin typeface="Candara" panose="020E0502030303020204" pitchFamily="34" charset="0"/>
            </a:endParaRPr>
          </a:p>
          <a:p>
            <a:pPr algn="ctr"/>
            <a:r>
              <a:rPr lang="en-GB" sz="3200" dirty="0">
                <a:latin typeface="Candara" panose="020E0502030303020204" pitchFamily="34" charset="0"/>
              </a:rPr>
              <a:t>Gather the animal, plant and soil that matches each climate, to form an </a:t>
            </a:r>
            <a:r>
              <a:rPr lang="en-GB" sz="3200" b="1" dirty="0">
                <a:latin typeface="Candara" panose="020E0502030303020204" pitchFamily="34" charset="0"/>
              </a:rPr>
              <a:t>ecosystem</a:t>
            </a:r>
            <a:endParaRPr lang="en-GB" sz="3200" dirty="0">
              <a:latin typeface="Candara" panose="020E0502030303020204" pitchFamily="34" charset="0"/>
            </a:endParaRPr>
          </a:p>
          <a:p>
            <a:pPr marL="457200" indent="-457200">
              <a:buFont typeface="Arial" panose="020B0604020202020204" pitchFamily="34" charset="0"/>
              <a:buChar char="•"/>
            </a:pPr>
            <a:endParaRPr lang="en-GB" sz="2800" dirty="0">
              <a:latin typeface="Candara" panose="020E0502030303020204" pitchFamily="34" charset="0"/>
            </a:endParaRPr>
          </a:p>
        </p:txBody>
      </p:sp>
      <p:grpSp>
        <p:nvGrpSpPr>
          <p:cNvPr id="4" name="Group 3">
            <a:extLst>
              <a:ext uri="{FF2B5EF4-FFF2-40B4-BE49-F238E27FC236}">
                <a16:creationId xmlns:a16="http://schemas.microsoft.com/office/drawing/2014/main" id="{2317C052-29CF-2DD7-B0F4-B5F3594528CF}"/>
              </a:ext>
            </a:extLst>
          </p:cNvPr>
          <p:cNvGrpSpPr/>
          <p:nvPr/>
        </p:nvGrpSpPr>
        <p:grpSpPr>
          <a:xfrm rot="5400000">
            <a:off x="8523533" y="2828967"/>
            <a:ext cx="246221" cy="7847520"/>
            <a:chOff x="290261" y="769563"/>
            <a:chExt cx="246221" cy="7847520"/>
          </a:xfrm>
        </p:grpSpPr>
        <p:pic>
          <p:nvPicPr>
            <p:cNvPr id="5" name="Graphic 1">
              <a:extLst>
                <a:ext uri="{FF2B5EF4-FFF2-40B4-BE49-F238E27FC236}">
                  <a16:creationId xmlns:a16="http://schemas.microsoft.com/office/drawing/2014/main" id="{3BFB7642-4D27-0926-3197-47396C1098B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126114" y="8276406"/>
              <a:ext cx="504825" cy="176530"/>
            </a:xfrm>
            <a:prstGeom prst="rect">
              <a:avLst/>
            </a:prstGeom>
          </p:spPr>
        </p:pic>
        <p:sp>
          <p:nvSpPr>
            <p:cNvPr id="6" name="Rectangle 3">
              <a:extLst>
                <a:ext uri="{FF2B5EF4-FFF2-40B4-BE49-F238E27FC236}">
                  <a16:creationId xmlns:a16="http://schemas.microsoft.com/office/drawing/2014/main" id="{AAFE639A-E6A0-115C-788C-6288281EFE6D}"/>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6850803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9F8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008E52B-5075-4777-AFCD-7A6E8EE1945D}"/>
              </a:ext>
            </a:extLst>
          </p:cNvPr>
          <p:cNvSpPr txBox="1"/>
          <p:nvPr/>
        </p:nvSpPr>
        <p:spPr>
          <a:xfrm>
            <a:off x="145592" y="200896"/>
            <a:ext cx="2485848" cy="1077218"/>
          </a:xfrm>
          <a:prstGeom prst="rect">
            <a:avLst/>
          </a:prstGeom>
          <a:noFill/>
        </p:spPr>
        <p:txBody>
          <a:bodyPr wrap="square" rtlCol="0">
            <a:spAutoFit/>
          </a:bodyPr>
          <a:lstStyle/>
          <a:p>
            <a:r>
              <a:rPr lang="en-GB" sz="3200" b="1" dirty="0">
                <a:latin typeface="Candara" panose="020E0502030303020204" pitchFamily="34" charset="0"/>
                <a:cs typeface="Cavolini" panose="03000502040302020204" pitchFamily="66" charset="0"/>
              </a:rPr>
              <a:t>Roadrunner bird</a:t>
            </a:r>
          </a:p>
        </p:txBody>
      </p:sp>
      <p:sp>
        <p:nvSpPr>
          <p:cNvPr id="5" name="TextBox 4">
            <a:extLst>
              <a:ext uri="{FF2B5EF4-FFF2-40B4-BE49-F238E27FC236}">
                <a16:creationId xmlns:a16="http://schemas.microsoft.com/office/drawing/2014/main" id="{1DA01490-10A5-4E8F-8CF1-23DD0A958940}"/>
              </a:ext>
            </a:extLst>
          </p:cNvPr>
          <p:cNvSpPr txBox="1"/>
          <p:nvPr/>
        </p:nvSpPr>
        <p:spPr>
          <a:xfrm>
            <a:off x="145592" y="1450576"/>
            <a:ext cx="2485848" cy="1569660"/>
          </a:xfrm>
          <a:prstGeom prst="rect">
            <a:avLst/>
          </a:prstGeom>
          <a:noFill/>
        </p:spPr>
        <p:txBody>
          <a:bodyPr wrap="square" rtlCol="0">
            <a:spAutoFit/>
          </a:bodyPr>
          <a:lstStyle/>
          <a:p>
            <a:r>
              <a:rPr lang="en-GB" sz="2400" dirty="0">
                <a:latin typeface="Candara" panose="020E0502030303020204" pitchFamily="34" charset="0"/>
                <a:cs typeface="Cavolini" panose="03000502040302020204" pitchFamily="66" charset="0"/>
              </a:rPr>
              <a:t>Hunts in open spaces such as dried up river beds</a:t>
            </a:r>
          </a:p>
        </p:txBody>
      </p:sp>
      <p:sp>
        <p:nvSpPr>
          <p:cNvPr id="6" name="Rectangle 5">
            <a:extLst>
              <a:ext uri="{FF2B5EF4-FFF2-40B4-BE49-F238E27FC236}">
                <a16:creationId xmlns:a16="http://schemas.microsoft.com/office/drawing/2014/main" id="{A7DC89F2-8F31-4210-B57C-54BB91C49AA6}"/>
              </a:ext>
            </a:extLst>
          </p:cNvPr>
          <p:cNvSpPr/>
          <p:nvPr/>
        </p:nvSpPr>
        <p:spPr>
          <a:xfrm>
            <a:off x="2570480" y="231376"/>
            <a:ext cx="3312160" cy="2938544"/>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6E7E8359-4858-4C53-B6B6-DEE34F1F3D91}"/>
              </a:ext>
            </a:extLst>
          </p:cNvPr>
          <p:cNvSpPr/>
          <p:nvPr/>
        </p:nvSpPr>
        <p:spPr>
          <a:xfrm>
            <a:off x="8663128" y="231376"/>
            <a:ext cx="3312160" cy="2938544"/>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B59FBBC3-39D2-47F5-AFF1-8794FDB01B58}"/>
              </a:ext>
            </a:extLst>
          </p:cNvPr>
          <p:cNvSpPr/>
          <p:nvPr/>
        </p:nvSpPr>
        <p:spPr>
          <a:xfrm>
            <a:off x="8663128" y="3632325"/>
            <a:ext cx="3312160" cy="2938544"/>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277BFE09-97DB-4918-8C2D-AF5CC7B391AD}"/>
              </a:ext>
            </a:extLst>
          </p:cNvPr>
          <p:cNvSpPr/>
          <p:nvPr/>
        </p:nvSpPr>
        <p:spPr>
          <a:xfrm>
            <a:off x="2570480" y="3632325"/>
            <a:ext cx="3312160" cy="2938544"/>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a:extLst>
              <a:ext uri="{FF2B5EF4-FFF2-40B4-BE49-F238E27FC236}">
                <a16:creationId xmlns:a16="http://schemas.microsoft.com/office/drawing/2014/main" id="{16E33459-DAF0-402B-8EA8-7F917C33A861}"/>
              </a:ext>
            </a:extLst>
          </p:cNvPr>
          <p:cNvSpPr txBox="1"/>
          <p:nvPr/>
        </p:nvSpPr>
        <p:spPr>
          <a:xfrm>
            <a:off x="6251752" y="200896"/>
            <a:ext cx="2485848" cy="584775"/>
          </a:xfrm>
          <a:prstGeom prst="rect">
            <a:avLst/>
          </a:prstGeom>
          <a:noFill/>
        </p:spPr>
        <p:txBody>
          <a:bodyPr wrap="square" rtlCol="0">
            <a:spAutoFit/>
          </a:bodyPr>
          <a:lstStyle/>
          <a:p>
            <a:r>
              <a:rPr lang="en-GB" sz="3200" b="1" dirty="0">
                <a:latin typeface="Candara" panose="020E0502030303020204" pitchFamily="34" charset="0"/>
                <a:cs typeface="Cavolini" panose="03000502040302020204" pitchFamily="66" charset="0"/>
              </a:rPr>
              <a:t>White wolf</a:t>
            </a:r>
          </a:p>
        </p:txBody>
      </p:sp>
      <p:sp>
        <p:nvSpPr>
          <p:cNvPr id="11" name="TextBox 10">
            <a:extLst>
              <a:ext uri="{FF2B5EF4-FFF2-40B4-BE49-F238E27FC236}">
                <a16:creationId xmlns:a16="http://schemas.microsoft.com/office/drawing/2014/main" id="{1E4378C5-CF43-47DB-9C30-6E3CB1F2A51D}"/>
              </a:ext>
            </a:extLst>
          </p:cNvPr>
          <p:cNvSpPr txBox="1"/>
          <p:nvPr/>
        </p:nvSpPr>
        <p:spPr>
          <a:xfrm>
            <a:off x="6251752" y="1450576"/>
            <a:ext cx="2485848" cy="1200329"/>
          </a:xfrm>
          <a:prstGeom prst="rect">
            <a:avLst/>
          </a:prstGeom>
          <a:noFill/>
        </p:spPr>
        <p:txBody>
          <a:bodyPr wrap="square" rtlCol="0">
            <a:spAutoFit/>
          </a:bodyPr>
          <a:lstStyle/>
          <a:p>
            <a:r>
              <a:rPr lang="en-GB" sz="2400" dirty="0">
                <a:latin typeface="Candara" panose="020E0502030303020204" pitchFamily="34" charset="0"/>
                <a:cs typeface="Cavolini" panose="03000502040302020204" pitchFamily="66" charset="0"/>
              </a:rPr>
              <a:t>Has a thick fur coat that is white for camouflage</a:t>
            </a:r>
          </a:p>
        </p:txBody>
      </p:sp>
      <p:sp>
        <p:nvSpPr>
          <p:cNvPr id="12" name="TextBox 11">
            <a:extLst>
              <a:ext uri="{FF2B5EF4-FFF2-40B4-BE49-F238E27FC236}">
                <a16:creationId xmlns:a16="http://schemas.microsoft.com/office/drawing/2014/main" id="{AEEADC1C-8E1B-4FF2-AADD-293982E91111}"/>
              </a:ext>
            </a:extLst>
          </p:cNvPr>
          <p:cNvSpPr txBox="1"/>
          <p:nvPr/>
        </p:nvSpPr>
        <p:spPr>
          <a:xfrm>
            <a:off x="6251752" y="3650341"/>
            <a:ext cx="2485848" cy="1077218"/>
          </a:xfrm>
          <a:prstGeom prst="rect">
            <a:avLst/>
          </a:prstGeom>
          <a:noFill/>
        </p:spPr>
        <p:txBody>
          <a:bodyPr wrap="square" rtlCol="0">
            <a:spAutoFit/>
          </a:bodyPr>
          <a:lstStyle/>
          <a:p>
            <a:r>
              <a:rPr lang="en-GB" sz="3200" b="1" dirty="0">
                <a:latin typeface="Candara" panose="020E0502030303020204" pitchFamily="34" charset="0"/>
                <a:cs typeface="Cavolini" panose="03000502040302020204" pitchFamily="66" charset="0"/>
              </a:rPr>
              <a:t>Harvest mouse</a:t>
            </a:r>
          </a:p>
        </p:txBody>
      </p:sp>
      <p:sp>
        <p:nvSpPr>
          <p:cNvPr id="13" name="TextBox 12">
            <a:extLst>
              <a:ext uri="{FF2B5EF4-FFF2-40B4-BE49-F238E27FC236}">
                <a16:creationId xmlns:a16="http://schemas.microsoft.com/office/drawing/2014/main" id="{A3EE3568-1017-4FC2-A2C6-6AD081FBE2CA}"/>
              </a:ext>
            </a:extLst>
          </p:cNvPr>
          <p:cNvSpPr txBox="1"/>
          <p:nvPr/>
        </p:nvSpPr>
        <p:spPr>
          <a:xfrm>
            <a:off x="6251752" y="4900021"/>
            <a:ext cx="2485848" cy="1569660"/>
          </a:xfrm>
          <a:prstGeom prst="rect">
            <a:avLst/>
          </a:prstGeom>
          <a:noFill/>
        </p:spPr>
        <p:txBody>
          <a:bodyPr wrap="square" rtlCol="0">
            <a:spAutoFit/>
          </a:bodyPr>
          <a:lstStyle/>
          <a:p>
            <a:r>
              <a:rPr lang="en-GB" sz="2400" dirty="0">
                <a:latin typeface="Candara" panose="020E0502030303020204" pitchFamily="34" charset="0"/>
                <a:cs typeface="Cavolini" panose="03000502040302020204" pitchFamily="66" charset="0"/>
              </a:rPr>
              <a:t>Lives in tall grass and hedges, eating seeds, berries and bugs</a:t>
            </a:r>
          </a:p>
        </p:txBody>
      </p:sp>
      <p:sp>
        <p:nvSpPr>
          <p:cNvPr id="14" name="TextBox 13">
            <a:extLst>
              <a:ext uri="{FF2B5EF4-FFF2-40B4-BE49-F238E27FC236}">
                <a16:creationId xmlns:a16="http://schemas.microsoft.com/office/drawing/2014/main" id="{4AF18384-C592-45ED-8F98-214244F7BF2D}"/>
              </a:ext>
            </a:extLst>
          </p:cNvPr>
          <p:cNvSpPr txBox="1"/>
          <p:nvPr/>
        </p:nvSpPr>
        <p:spPr>
          <a:xfrm>
            <a:off x="135432" y="3630021"/>
            <a:ext cx="2485848" cy="584775"/>
          </a:xfrm>
          <a:prstGeom prst="rect">
            <a:avLst/>
          </a:prstGeom>
          <a:noFill/>
        </p:spPr>
        <p:txBody>
          <a:bodyPr wrap="square" rtlCol="0">
            <a:spAutoFit/>
          </a:bodyPr>
          <a:lstStyle/>
          <a:p>
            <a:r>
              <a:rPr lang="en-GB" sz="3200" b="1" dirty="0">
                <a:latin typeface="Candara" panose="020E0502030303020204" pitchFamily="34" charset="0"/>
                <a:cs typeface="Cavolini" panose="03000502040302020204" pitchFamily="66" charset="0"/>
              </a:rPr>
              <a:t>Sloth</a:t>
            </a:r>
          </a:p>
        </p:txBody>
      </p:sp>
      <p:sp>
        <p:nvSpPr>
          <p:cNvPr id="15" name="TextBox 14">
            <a:extLst>
              <a:ext uri="{FF2B5EF4-FFF2-40B4-BE49-F238E27FC236}">
                <a16:creationId xmlns:a16="http://schemas.microsoft.com/office/drawing/2014/main" id="{AE9CFAD7-A739-4790-8541-F4CA3204939F}"/>
              </a:ext>
            </a:extLst>
          </p:cNvPr>
          <p:cNvSpPr txBox="1"/>
          <p:nvPr/>
        </p:nvSpPr>
        <p:spPr>
          <a:xfrm>
            <a:off x="135432" y="4879701"/>
            <a:ext cx="2485848" cy="1200329"/>
          </a:xfrm>
          <a:prstGeom prst="rect">
            <a:avLst/>
          </a:prstGeom>
          <a:noFill/>
        </p:spPr>
        <p:txBody>
          <a:bodyPr wrap="square" rtlCol="0">
            <a:spAutoFit/>
          </a:bodyPr>
          <a:lstStyle/>
          <a:p>
            <a:r>
              <a:rPr lang="en-GB" sz="2400" dirty="0">
                <a:latin typeface="Candara" panose="020E0502030303020204" pitchFamily="34" charset="0"/>
                <a:cs typeface="Cavolini" panose="03000502040302020204" pitchFamily="66" charset="0"/>
              </a:rPr>
              <a:t>Hangs upside-down in trees and eats insects</a:t>
            </a:r>
          </a:p>
        </p:txBody>
      </p:sp>
      <p:pic>
        <p:nvPicPr>
          <p:cNvPr id="16" name="Picture 2" descr="SCV News | A Roadrunner in My Backyard - SCVNews.com">
            <a:extLst>
              <a:ext uri="{FF2B5EF4-FFF2-40B4-BE49-F238E27FC236}">
                <a16:creationId xmlns:a16="http://schemas.microsoft.com/office/drawing/2014/main" id="{B721F778-5F4E-4314-B748-97FF44E862B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2597573" y="255413"/>
            <a:ext cx="3257973" cy="289046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6" descr="Why are sloths slow? And six other sloth facts | Stories | WWF">
            <a:extLst>
              <a:ext uri="{FF2B5EF4-FFF2-40B4-BE49-F238E27FC236}">
                <a16:creationId xmlns:a16="http://schemas.microsoft.com/office/drawing/2014/main" id="{EB267791-E2BE-4376-8356-5646923E3BF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2589395" y="3666709"/>
            <a:ext cx="3274726" cy="2886473"/>
          </a:xfrm>
          <a:prstGeom prst="rect">
            <a:avLst/>
          </a:prstGeom>
          <a:noFill/>
          <a:extLst>
            <a:ext uri="{909E8E84-426E-40DD-AFC4-6F175D3DCCD1}">
              <a14:hiddenFill xmlns:a14="http://schemas.microsoft.com/office/drawing/2010/main">
                <a:solidFill>
                  <a:srgbClr val="FFFFFF"/>
                </a:solidFill>
              </a14:hiddenFill>
            </a:ext>
          </a:extLst>
        </p:spPr>
      </p:pic>
      <p:pic>
        <p:nvPicPr>
          <p:cNvPr id="6146" name="Picture 2" descr="brown rodent on green plant">
            <a:extLst>
              <a:ext uri="{FF2B5EF4-FFF2-40B4-BE49-F238E27FC236}">
                <a16:creationId xmlns:a16="http://schemas.microsoft.com/office/drawing/2014/main" id="{D1404FE4-015F-4722-8A05-0940E7B04668}"/>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2984" t="-528" r="11178" b="528"/>
          <a:stretch/>
        </p:blipFill>
        <p:spPr bwMode="auto">
          <a:xfrm>
            <a:off x="8686048" y="3652195"/>
            <a:ext cx="3274726" cy="2880123"/>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white wolf standing beside black and gray trees">
            <a:extLst>
              <a:ext uri="{FF2B5EF4-FFF2-40B4-BE49-F238E27FC236}">
                <a16:creationId xmlns:a16="http://schemas.microsoft.com/office/drawing/2014/main" id="{00C1957C-EFCA-4DA1-A447-098AC5EF9DAA}"/>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r="24093"/>
          <a:stretch/>
        </p:blipFill>
        <p:spPr bwMode="auto">
          <a:xfrm>
            <a:off x="8682466" y="255077"/>
            <a:ext cx="3292822" cy="2897788"/>
          </a:xfrm>
          <a:prstGeom prst="rect">
            <a:avLst/>
          </a:prstGeom>
          <a:noFill/>
          <a:extLst>
            <a:ext uri="{909E8E84-426E-40DD-AFC4-6F175D3DCCD1}">
              <a14:hiddenFill xmlns:a14="http://schemas.microsoft.com/office/drawing/2010/main">
                <a:solidFill>
                  <a:srgbClr val="FFFFFF"/>
                </a:solidFill>
              </a14:hiddenFill>
            </a:ext>
          </a:extLst>
        </p:spPr>
      </p:pic>
      <p:grpSp>
        <p:nvGrpSpPr>
          <p:cNvPr id="19" name="Group 18">
            <a:extLst>
              <a:ext uri="{FF2B5EF4-FFF2-40B4-BE49-F238E27FC236}">
                <a16:creationId xmlns:a16="http://schemas.microsoft.com/office/drawing/2014/main" id="{07D303A6-5681-A49C-0534-68AD38E10782}"/>
              </a:ext>
            </a:extLst>
          </p:cNvPr>
          <p:cNvGrpSpPr/>
          <p:nvPr/>
        </p:nvGrpSpPr>
        <p:grpSpPr>
          <a:xfrm rot="5400000">
            <a:off x="8523533" y="2828967"/>
            <a:ext cx="246221" cy="7847520"/>
            <a:chOff x="290261" y="769563"/>
            <a:chExt cx="246221" cy="7847520"/>
          </a:xfrm>
        </p:grpSpPr>
        <p:pic>
          <p:nvPicPr>
            <p:cNvPr id="20" name="Graphic 1">
              <a:extLst>
                <a:ext uri="{FF2B5EF4-FFF2-40B4-BE49-F238E27FC236}">
                  <a16:creationId xmlns:a16="http://schemas.microsoft.com/office/drawing/2014/main" id="{27AA684B-2C0B-9978-B929-D7A43A65EC7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16200000">
              <a:off x="126114" y="8276406"/>
              <a:ext cx="504825" cy="176530"/>
            </a:xfrm>
            <a:prstGeom prst="rect">
              <a:avLst/>
            </a:prstGeom>
          </p:spPr>
        </p:pic>
        <p:sp>
          <p:nvSpPr>
            <p:cNvPr id="21" name="Rectangle 3">
              <a:extLst>
                <a:ext uri="{FF2B5EF4-FFF2-40B4-BE49-F238E27FC236}">
                  <a16:creationId xmlns:a16="http://schemas.microsoft.com/office/drawing/2014/main" id="{9727FDB0-8072-C3AF-ABA6-0DA78868D81E}"/>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9"/>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3781963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82DE89"/>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BA7CDA0-CDD0-47A4-A686-CB7604DED60D}"/>
              </a:ext>
            </a:extLst>
          </p:cNvPr>
          <p:cNvSpPr/>
          <p:nvPr/>
        </p:nvSpPr>
        <p:spPr>
          <a:xfrm>
            <a:off x="2570480" y="231376"/>
            <a:ext cx="3312160" cy="2938544"/>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E2EF250-C3E8-410A-A359-3735549FBB81}"/>
              </a:ext>
            </a:extLst>
          </p:cNvPr>
          <p:cNvSpPr/>
          <p:nvPr/>
        </p:nvSpPr>
        <p:spPr>
          <a:xfrm>
            <a:off x="8663128" y="231376"/>
            <a:ext cx="3312160" cy="2938544"/>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025A71CF-0633-4941-9F70-04ADA3485F5D}"/>
              </a:ext>
            </a:extLst>
          </p:cNvPr>
          <p:cNvSpPr/>
          <p:nvPr/>
        </p:nvSpPr>
        <p:spPr>
          <a:xfrm>
            <a:off x="8663128" y="3632325"/>
            <a:ext cx="3312160" cy="2938544"/>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64F8BAC9-5C17-46BE-BFD7-522187CBB1B5}"/>
              </a:ext>
            </a:extLst>
          </p:cNvPr>
          <p:cNvSpPr/>
          <p:nvPr/>
        </p:nvSpPr>
        <p:spPr>
          <a:xfrm>
            <a:off x="2570480" y="3632325"/>
            <a:ext cx="3312160" cy="2938544"/>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CD1DC9AE-7C5F-49B7-958B-C39E387C3B61}"/>
              </a:ext>
            </a:extLst>
          </p:cNvPr>
          <p:cNvSpPr txBox="1"/>
          <p:nvPr/>
        </p:nvSpPr>
        <p:spPr>
          <a:xfrm>
            <a:off x="145592" y="200896"/>
            <a:ext cx="2485848" cy="584775"/>
          </a:xfrm>
          <a:prstGeom prst="rect">
            <a:avLst/>
          </a:prstGeom>
          <a:noFill/>
        </p:spPr>
        <p:txBody>
          <a:bodyPr wrap="square" rtlCol="0">
            <a:spAutoFit/>
          </a:bodyPr>
          <a:lstStyle/>
          <a:p>
            <a:r>
              <a:rPr lang="en-GB" sz="3200" b="1" dirty="0">
                <a:latin typeface="Candara" panose="020E0502030303020204" pitchFamily="34" charset="0"/>
                <a:cs typeface="Cavolini" panose="03000502040302020204" pitchFamily="66" charset="0"/>
              </a:rPr>
              <a:t>Agave plant</a:t>
            </a:r>
          </a:p>
        </p:txBody>
      </p:sp>
      <p:sp>
        <p:nvSpPr>
          <p:cNvPr id="10" name="TextBox 9">
            <a:extLst>
              <a:ext uri="{FF2B5EF4-FFF2-40B4-BE49-F238E27FC236}">
                <a16:creationId xmlns:a16="http://schemas.microsoft.com/office/drawing/2014/main" id="{FAF4E7D0-5F04-46E1-AABD-22D9DFAD1FA8}"/>
              </a:ext>
            </a:extLst>
          </p:cNvPr>
          <p:cNvSpPr txBox="1"/>
          <p:nvPr/>
        </p:nvSpPr>
        <p:spPr>
          <a:xfrm>
            <a:off x="145592" y="896578"/>
            <a:ext cx="2485848" cy="2308324"/>
          </a:xfrm>
          <a:prstGeom prst="rect">
            <a:avLst/>
          </a:prstGeom>
          <a:noFill/>
        </p:spPr>
        <p:txBody>
          <a:bodyPr wrap="square" rtlCol="0">
            <a:spAutoFit/>
          </a:bodyPr>
          <a:lstStyle/>
          <a:p>
            <a:r>
              <a:rPr lang="en-GB" sz="2400" dirty="0">
                <a:latin typeface="Candara" panose="020E0502030303020204" pitchFamily="34" charset="0"/>
                <a:cs typeface="Cavolini" panose="03000502040302020204" pitchFamily="66" charset="0"/>
              </a:rPr>
              <a:t>Flourishes in hot weather and doesn’t need much water. Popular with butterflies.</a:t>
            </a:r>
          </a:p>
        </p:txBody>
      </p:sp>
      <p:sp>
        <p:nvSpPr>
          <p:cNvPr id="11" name="TextBox 10">
            <a:extLst>
              <a:ext uri="{FF2B5EF4-FFF2-40B4-BE49-F238E27FC236}">
                <a16:creationId xmlns:a16="http://schemas.microsoft.com/office/drawing/2014/main" id="{F3EEFAC7-9CAA-4630-8B5A-BB7B3708D1D1}"/>
              </a:ext>
            </a:extLst>
          </p:cNvPr>
          <p:cNvSpPr txBox="1"/>
          <p:nvPr/>
        </p:nvSpPr>
        <p:spPr>
          <a:xfrm>
            <a:off x="6251752" y="200896"/>
            <a:ext cx="2485848" cy="1077218"/>
          </a:xfrm>
          <a:prstGeom prst="rect">
            <a:avLst/>
          </a:prstGeom>
          <a:noFill/>
        </p:spPr>
        <p:txBody>
          <a:bodyPr wrap="square" rtlCol="0">
            <a:spAutoFit/>
          </a:bodyPr>
          <a:lstStyle/>
          <a:p>
            <a:r>
              <a:rPr lang="en-GB" sz="3200" b="1" dirty="0">
                <a:latin typeface="Candara" panose="020E0502030303020204" pitchFamily="34" charset="0"/>
                <a:cs typeface="Cavolini" panose="03000502040302020204" pitchFamily="66" charset="0"/>
              </a:rPr>
              <a:t>Black bearberry</a:t>
            </a:r>
          </a:p>
        </p:txBody>
      </p:sp>
      <p:sp>
        <p:nvSpPr>
          <p:cNvPr id="12" name="TextBox 11">
            <a:extLst>
              <a:ext uri="{FF2B5EF4-FFF2-40B4-BE49-F238E27FC236}">
                <a16:creationId xmlns:a16="http://schemas.microsoft.com/office/drawing/2014/main" id="{BAE1E74E-CB6D-4840-B97B-B6A1E2092F38}"/>
              </a:ext>
            </a:extLst>
          </p:cNvPr>
          <p:cNvSpPr txBox="1"/>
          <p:nvPr/>
        </p:nvSpPr>
        <p:spPr>
          <a:xfrm>
            <a:off x="6221272" y="1450576"/>
            <a:ext cx="2485848" cy="1569660"/>
          </a:xfrm>
          <a:prstGeom prst="rect">
            <a:avLst/>
          </a:prstGeom>
          <a:noFill/>
        </p:spPr>
        <p:txBody>
          <a:bodyPr wrap="square" rtlCol="0">
            <a:spAutoFit/>
          </a:bodyPr>
          <a:lstStyle/>
          <a:p>
            <a:r>
              <a:rPr lang="en-GB" sz="2400" dirty="0">
                <a:latin typeface="Candara" panose="020E0502030303020204" pitchFamily="34" charset="0"/>
                <a:cs typeface="Cavolini" panose="03000502040302020204" pitchFamily="66" charset="0"/>
              </a:rPr>
              <a:t>Found in cold, northerly regions. Its berries are eaten by birds.</a:t>
            </a:r>
          </a:p>
        </p:txBody>
      </p:sp>
      <p:sp>
        <p:nvSpPr>
          <p:cNvPr id="13" name="TextBox 12">
            <a:extLst>
              <a:ext uri="{FF2B5EF4-FFF2-40B4-BE49-F238E27FC236}">
                <a16:creationId xmlns:a16="http://schemas.microsoft.com/office/drawing/2014/main" id="{35F0EBCB-7F9A-4F30-AA6A-C37249EA398F}"/>
              </a:ext>
            </a:extLst>
          </p:cNvPr>
          <p:cNvSpPr txBox="1"/>
          <p:nvPr/>
        </p:nvSpPr>
        <p:spPr>
          <a:xfrm>
            <a:off x="6251752" y="3650341"/>
            <a:ext cx="2485848" cy="584775"/>
          </a:xfrm>
          <a:prstGeom prst="rect">
            <a:avLst/>
          </a:prstGeom>
          <a:noFill/>
        </p:spPr>
        <p:txBody>
          <a:bodyPr wrap="square" rtlCol="0">
            <a:spAutoFit/>
          </a:bodyPr>
          <a:lstStyle/>
          <a:p>
            <a:r>
              <a:rPr lang="en-GB" sz="3200" b="1" dirty="0">
                <a:latin typeface="Candara" panose="020E0502030303020204" pitchFamily="34" charset="0"/>
                <a:cs typeface="Cavolini" panose="03000502040302020204" pitchFamily="66" charset="0"/>
              </a:rPr>
              <a:t>Poppy</a:t>
            </a:r>
          </a:p>
        </p:txBody>
      </p:sp>
      <p:sp>
        <p:nvSpPr>
          <p:cNvPr id="14" name="TextBox 13">
            <a:extLst>
              <a:ext uri="{FF2B5EF4-FFF2-40B4-BE49-F238E27FC236}">
                <a16:creationId xmlns:a16="http://schemas.microsoft.com/office/drawing/2014/main" id="{F81CD01D-7750-4C73-B9DB-FFF64ABEBDB1}"/>
              </a:ext>
            </a:extLst>
          </p:cNvPr>
          <p:cNvSpPr txBox="1"/>
          <p:nvPr/>
        </p:nvSpPr>
        <p:spPr>
          <a:xfrm>
            <a:off x="6251752" y="4666341"/>
            <a:ext cx="2485848" cy="1569660"/>
          </a:xfrm>
          <a:prstGeom prst="rect">
            <a:avLst/>
          </a:prstGeom>
          <a:noFill/>
        </p:spPr>
        <p:txBody>
          <a:bodyPr wrap="square" rtlCol="0">
            <a:spAutoFit/>
          </a:bodyPr>
          <a:lstStyle/>
          <a:p>
            <a:r>
              <a:rPr lang="en-GB" sz="2400" dirty="0">
                <a:latin typeface="Candara" panose="020E0502030303020204" pitchFamily="34" charset="0"/>
                <a:cs typeface="Cavolini" panose="03000502040302020204" pitchFamily="66" charset="0"/>
              </a:rPr>
              <a:t>Prefer sunny weather but not too much heat. Friendly to bees.</a:t>
            </a:r>
          </a:p>
        </p:txBody>
      </p:sp>
      <p:sp>
        <p:nvSpPr>
          <p:cNvPr id="15" name="TextBox 14">
            <a:extLst>
              <a:ext uri="{FF2B5EF4-FFF2-40B4-BE49-F238E27FC236}">
                <a16:creationId xmlns:a16="http://schemas.microsoft.com/office/drawing/2014/main" id="{5326BE75-C2B0-49D6-93FE-DA95E5FA0A20}"/>
              </a:ext>
            </a:extLst>
          </p:cNvPr>
          <p:cNvSpPr txBox="1"/>
          <p:nvPr/>
        </p:nvSpPr>
        <p:spPr>
          <a:xfrm>
            <a:off x="135432" y="3630021"/>
            <a:ext cx="2485848" cy="584775"/>
          </a:xfrm>
          <a:prstGeom prst="rect">
            <a:avLst/>
          </a:prstGeom>
          <a:noFill/>
        </p:spPr>
        <p:txBody>
          <a:bodyPr wrap="square" rtlCol="0">
            <a:spAutoFit/>
          </a:bodyPr>
          <a:lstStyle/>
          <a:p>
            <a:r>
              <a:rPr lang="en-GB" sz="3200" b="1" dirty="0">
                <a:latin typeface="Candara" panose="020E0502030303020204" pitchFamily="34" charset="0"/>
                <a:cs typeface="Cavolini" panose="03000502040302020204" pitchFamily="66" charset="0"/>
              </a:rPr>
              <a:t>Water lily</a:t>
            </a:r>
          </a:p>
        </p:txBody>
      </p:sp>
      <p:sp>
        <p:nvSpPr>
          <p:cNvPr id="16" name="TextBox 15">
            <a:extLst>
              <a:ext uri="{FF2B5EF4-FFF2-40B4-BE49-F238E27FC236}">
                <a16:creationId xmlns:a16="http://schemas.microsoft.com/office/drawing/2014/main" id="{7B8F9D50-2052-4B30-9BA6-BE154293D821}"/>
              </a:ext>
            </a:extLst>
          </p:cNvPr>
          <p:cNvSpPr txBox="1"/>
          <p:nvPr/>
        </p:nvSpPr>
        <p:spPr>
          <a:xfrm>
            <a:off x="135432" y="4564741"/>
            <a:ext cx="2485848" cy="1938992"/>
          </a:xfrm>
          <a:prstGeom prst="rect">
            <a:avLst/>
          </a:prstGeom>
          <a:noFill/>
        </p:spPr>
        <p:txBody>
          <a:bodyPr wrap="square" rtlCol="0">
            <a:spAutoFit/>
          </a:bodyPr>
          <a:lstStyle/>
          <a:p>
            <a:r>
              <a:rPr lang="en-GB" sz="2400" dirty="0">
                <a:latin typeface="Candara" panose="020E0502030303020204" pitchFamily="34" charset="0"/>
                <a:cs typeface="Cavolini" panose="03000502040302020204" pitchFamily="66" charset="0"/>
              </a:rPr>
              <a:t>Has roots in the soil but the leaves and flowers float in ponds.</a:t>
            </a:r>
          </a:p>
        </p:txBody>
      </p:sp>
      <p:pic>
        <p:nvPicPr>
          <p:cNvPr id="7170" name="Picture 2" descr="shallow focus photography of green succulent plant">
            <a:extLst>
              <a:ext uri="{FF2B5EF4-FFF2-40B4-BE49-F238E27FC236}">
                <a16:creationId xmlns:a16="http://schemas.microsoft.com/office/drawing/2014/main" id="{55480013-3E43-4C92-A807-020AF3CF4B8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4820"/>
          <a:stretch/>
        </p:blipFill>
        <p:spPr bwMode="auto">
          <a:xfrm>
            <a:off x="2595401" y="256300"/>
            <a:ext cx="3266460" cy="2898000"/>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pink water lily on green pods">
            <a:extLst>
              <a:ext uri="{FF2B5EF4-FFF2-40B4-BE49-F238E27FC236}">
                <a16:creationId xmlns:a16="http://schemas.microsoft.com/office/drawing/2014/main" id="{9DE27641-9111-45AB-9D16-4D4A28ED5AF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7110" r="8160"/>
          <a:stretch/>
        </p:blipFill>
        <p:spPr bwMode="auto">
          <a:xfrm>
            <a:off x="2603868" y="3650340"/>
            <a:ext cx="3266460" cy="2915465"/>
          </a:xfrm>
          <a:prstGeom prst="rect">
            <a:avLst/>
          </a:prstGeom>
          <a:noFill/>
          <a:extLst>
            <a:ext uri="{909E8E84-426E-40DD-AFC4-6F175D3DCCD1}">
              <a14:hiddenFill xmlns:a14="http://schemas.microsoft.com/office/drawing/2010/main">
                <a:solidFill>
                  <a:srgbClr val="FFFFFF"/>
                </a:solidFill>
              </a14:hiddenFill>
            </a:ext>
          </a:extLst>
        </p:spPr>
      </p:pic>
      <p:pic>
        <p:nvPicPr>
          <p:cNvPr id="7176" name="Picture 8" descr="red and pink poppy flowers">
            <a:extLst>
              <a:ext uri="{FF2B5EF4-FFF2-40B4-BE49-F238E27FC236}">
                <a16:creationId xmlns:a16="http://schemas.microsoft.com/office/drawing/2014/main" id="{669D4077-B5D9-4BF5-8AD4-9F281FC14986}"/>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7408" b="25204"/>
          <a:stretch/>
        </p:blipFill>
        <p:spPr bwMode="auto">
          <a:xfrm>
            <a:off x="8692048" y="3649783"/>
            <a:ext cx="3266307" cy="2933862"/>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Group 17">
            <a:extLst>
              <a:ext uri="{FF2B5EF4-FFF2-40B4-BE49-F238E27FC236}">
                <a16:creationId xmlns:a16="http://schemas.microsoft.com/office/drawing/2014/main" id="{F7A40856-80A6-CD1C-2EAB-10863281FAB3}"/>
              </a:ext>
            </a:extLst>
          </p:cNvPr>
          <p:cNvGrpSpPr/>
          <p:nvPr/>
        </p:nvGrpSpPr>
        <p:grpSpPr>
          <a:xfrm rot="5400000">
            <a:off x="8523533" y="2828967"/>
            <a:ext cx="246221" cy="7847520"/>
            <a:chOff x="290261" y="769563"/>
            <a:chExt cx="246221" cy="7847520"/>
          </a:xfrm>
        </p:grpSpPr>
        <p:pic>
          <p:nvPicPr>
            <p:cNvPr id="19" name="Graphic 1">
              <a:extLst>
                <a:ext uri="{FF2B5EF4-FFF2-40B4-BE49-F238E27FC236}">
                  <a16:creationId xmlns:a16="http://schemas.microsoft.com/office/drawing/2014/main" id="{4B7FADDF-C068-39DB-B95E-E0D88575EE3D}"/>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16200000">
              <a:off x="126114" y="8276406"/>
              <a:ext cx="504825" cy="176530"/>
            </a:xfrm>
            <a:prstGeom prst="rect">
              <a:avLst/>
            </a:prstGeom>
          </p:spPr>
        </p:pic>
        <p:sp>
          <p:nvSpPr>
            <p:cNvPr id="20" name="Rectangle 3">
              <a:extLst>
                <a:ext uri="{FF2B5EF4-FFF2-40B4-BE49-F238E27FC236}">
                  <a16:creationId xmlns:a16="http://schemas.microsoft.com/office/drawing/2014/main" id="{93E93C75-496B-9716-64F0-519302A335F1}"/>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8"/>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pic>
        <p:nvPicPr>
          <p:cNvPr id="1026" name="Picture 2" descr="SAB-5686 (1)">
            <a:extLst>
              <a:ext uri="{FF2B5EF4-FFF2-40B4-BE49-F238E27FC236}">
                <a16:creationId xmlns:a16="http://schemas.microsoft.com/office/drawing/2014/main" id="{CE071681-2608-DF18-7A46-C9DB5E2155B4}"/>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11524" r="13787"/>
          <a:stretch/>
        </p:blipFill>
        <p:spPr bwMode="auto">
          <a:xfrm>
            <a:off x="8692048" y="256300"/>
            <a:ext cx="3266308" cy="29136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64563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9F"/>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BA7CDA0-CDD0-47A4-A686-CB7604DED60D}"/>
              </a:ext>
            </a:extLst>
          </p:cNvPr>
          <p:cNvSpPr/>
          <p:nvPr/>
        </p:nvSpPr>
        <p:spPr>
          <a:xfrm>
            <a:off x="2570480" y="231376"/>
            <a:ext cx="3312160" cy="2938544"/>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E2EF250-C3E8-410A-A359-3735549FBB81}"/>
              </a:ext>
            </a:extLst>
          </p:cNvPr>
          <p:cNvSpPr/>
          <p:nvPr/>
        </p:nvSpPr>
        <p:spPr>
          <a:xfrm>
            <a:off x="8663128" y="231376"/>
            <a:ext cx="3312160" cy="2938544"/>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025A71CF-0633-4941-9F70-04ADA3485F5D}"/>
              </a:ext>
            </a:extLst>
          </p:cNvPr>
          <p:cNvSpPr/>
          <p:nvPr/>
        </p:nvSpPr>
        <p:spPr>
          <a:xfrm>
            <a:off x="8663128" y="3632325"/>
            <a:ext cx="3312160" cy="2938544"/>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64F8BAC9-5C17-46BE-BFD7-522187CBB1B5}"/>
              </a:ext>
            </a:extLst>
          </p:cNvPr>
          <p:cNvSpPr/>
          <p:nvPr/>
        </p:nvSpPr>
        <p:spPr>
          <a:xfrm>
            <a:off x="2570480" y="3632325"/>
            <a:ext cx="3312160" cy="2938544"/>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840E44EA-5194-4EDE-8184-EC6A295C2903}"/>
              </a:ext>
            </a:extLst>
          </p:cNvPr>
          <p:cNvSpPr txBox="1"/>
          <p:nvPr/>
        </p:nvSpPr>
        <p:spPr>
          <a:xfrm>
            <a:off x="145592" y="200896"/>
            <a:ext cx="2485848" cy="584775"/>
          </a:xfrm>
          <a:prstGeom prst="rect">
            <a:avLst/>
          </a:prstGeom>
          <a:noFill/>
        </p:spPr>
        <p:txBody>
          <a:bodyPr wrap="square" rtlCol="0">
            <a:spAutoFit/>
          </a:bodyPr>
          <a:lstStyle/>
          <a:p>
            <a:r>
              <a:rPr lang="en-GB" sz="3200" b="1" dirty="0">
                <a:latin typeface="Candara" panose="020E0502030303020204" pitchFamily="34" charset="0"/>
                <a:cs typeface="Cavolini" panose="03000502040302020204" pitchFamily="66" charset="0"/>
              </a:rPr>
              <a:t>Soil 1</a:t>
            </a:r>
          </a:p>
        </p:txBody>
      </p:sp>
      <p:sp>
        <p:nvSpPr>
          <p:cNvPr id="10" name="TextBox 9">
            <a:extLst>
              <a:ext uri="{FF2B5EF4-FFF2-40B4-BE49-F238E27FC236}">
                <a16:creationId xmlns:a16="http://schemas.microsoft.com/office/drawing/2014/main" id="{A3E1BE5F-6EDF-47A8-A459-8ABD9608754A}"/>
              </a:ext>
            </a:extLst>
          </p:cNvPr>
          <p:cNvSpPr txBox="1"/>
          <p:nvPr/>
        </p:nvSpPr>
        <p:spPr>
          <a:xfrm>
            <a:off x="145592" y="1450576"/>
            <a:ext cx="2485848" cy="830997"/>
          </a:xfrm>
          <a:prstGeom prst="rect">
            <a:avLst/>
          </a:prstGeom>
          <a:noFill/>
        </p:spPr>
        <p:txBody>
          <a:bodyPr wrap="square" rtlCol="0">
            <a:spAutoFit/>
          </a:bodyPr>
          <a:lstStyle/>
          <a:p>
            <a:r>
              <a:rPr lang="en-GB" sz="2400" dirty="0">
                <a:latin typeface="Candara" panose="020E0502030303020204" pitchFamily="34" charset="0"/>
                <a:cs typeface="Cavolini" panose="03000502040302020204" pitchFamily="66" charset="0"/>
              </a:rPr>
              <a:t>Very dry and open to the sun. </a:t>
            </a:r>
          </a:p>
        </p:txBody>
      </p:sp>
      <p:sp>
        <p:nvSpPr>
          <p:cNvPr id="11" name="TextBox 10">
            <a:extLst>
              <a:ext uri="{FF2B5EF4-FFF2-40B4-BE49-F238E27FC236}">
                <a16:creationId xmlns:a16="http://schemas.microsoft.com/office/drawing/2014/main" id="{47C59AF2-B848-4895-9503-671C30370F5F}"/>
              </a:ext>
            </a:extLst>
          </p:cNvPr>
          <p:cNvSpPr txBox="1"/>
          <p:nvPr/>
        </p:nvSpPr>
        <p:spPr>
          <a:xfrm>
            <a:off x="6251752" y="200896"/>
            <a:ext cx="2485848" cy="584775"/>
          </a:xfrm>
          <a:prstGeom prst="rect">
            <a:avLst/>
          </a:prstGeom>
          <a:noFill/>
        </p:spPr>
        <p:txBody>
          <a:bodyPr wrap="square" rtlCol="0">
            <a:spAutoFit/>
          </a:bodyPr>
          <a:lstStyle/>
          <a:p>
            <a:r>
              <a:rPr lang="en-GB" sz="3200" b="1" dirty="0">
                <a:latin typeface="Candara" panose="020E0502030303020204" pitchFamily="34" charset="0"/>
                <a:cs typeface="Cavolini" panose="03000502040302020204" pitchFamily="66" charset="0"/>
              </a:rPr>
              <a:t>Soil 2</a:t>
            </a:r>
          </a:p>
        </p:txBody>
      </p:sp>
      <p:sp>
        <p:nvSpPr>
          <p:cNvPr id="12" name="TextBox 11">
            <a:extLst>
              <a:ext uri="{FF2B5EF4-FFF2-40B4-BE49-F238E27FC236}">
                <a16:creationId xmlns:a16="http://schemas.microsoft.com/office/drawing/2014/main" id="{27ADD31E-B15B-4942-AAD7-213D64FBED5F}"/>
              </a:ext>
            </a:extLst>
          </p:cNvPr>
          <p:cNvSpPr txBox="1"/>
          <p:nvPr/>
        </p:nvSpPr>
        <p:spPr>
          <a:xfrm>
            <a:off x="6251752" y="1450576"/>
            <a:ext cx="2485848" cy="1200329"/>
          </a:xfrm>
          <a:prstGeom prst="rect">
            <a:avLst/>
          </a:prstGeom>
          <a:noFill/>
        </p:spPr>
        <p:txBody>
          <a:bodyPr wrap="square" rtlCol="0">
            <a:spAutoFit/>
          </a:bodyPr>
          <a:lstStyle/>
          <a:p>
            <a:r>
              <a:rPr lang="en-GB" sz="2400" dirty="0">
                <a:latin typeface="Candara" panose="020E0502030303020204" pitchFamily="34" charset="0"/>
                <a:cs typeface="Cavolini" panose="03000502040302020204" pitchFamily="66" charset="0"/>
              </a:rPr>
              <a:t>Dry and often covered with snow or ice.</a:t>
            </a:r>
          </a:p>
        </p:txBody>
      </p:sp>
      <p:sp>
        <p:nvSpPr>
          <p:cNvPr id="13" name="TextBox 12">
            <a:extLst>
              <a:ext uri="{FF2B5EF4-FFF2-40B4-BE49-F238E27FC236}">
                <a16:creationId xmlns:a16="http://schemas.microsoft.com/office/drawing/2014/main" id="{9AB274F4-4C1F-4ACB-B09E-57329FC8A731}"/>
              </a:ext>
            </a:extLst>
          </p:cNvPr>
          <p:cNvSpPr txBox="1"/>
          <p:nvPr/>
        </p:nvSpPr>
        <p:spPr>
          <a:xfrm>
            <a:off x="6251752" y="3650341"/>
            <a:ext cx="2485848" cy="584775"/>
          </a:xfrm>
          <a:prstGeom prst="rect">
            <a:avLst/>
          </a:prstGeom>
          <a:noFill/>
        </p:spPr>
        <p:txBody>
          <a:bodyPr wrap="square" rtlCol="0">
            <a:spAutoFit/>
          </a:bodyPr>
          <a:lstStyle/>
          <a:p>
            <a:r>
              <a:rPr lang="en-GB" sz="3200" b="1" dirty="0">
                <a:latin typeface="Candara" panose="020E0502030303020204" pitchFamily="34" charset="0"/>
                <a:cs typeface="Cavolini" panose="03000502040302020204" pitchFamily="66" charset="0"/>
              </a:rPr>
              <a:t>Soil 4</a:t>
            </a:r>
          </a:p>
        </p:txBody>
      </p:sp>
      <p:sp>
        <p:nvSpPr>
          <p:cNvPr id="14" name="TextBox 13">
            <a:extLst>
              <a:ext uri="{FF2B5EF4-FFF2-40B4-BE49-F238E27FC236}">
                <a16:creationId xmlns:a16="http://schemas.microsoft.com/office/drawing/2014/main" id="{B0E77A33-05B8-43DC-BFF2-D6D9DB324C82}"/>
              </a:ext>
            </a:extLst>
          </p:cNvPr>
          <p:cNvSpPr txBox="1"/>
          <p:nvPr/>
        </p:nvSpPr>
        <p:spPr>
          <a:xfrm>
            <a:off x="6214516" y="4510369"/>
            <a:ext cx="2485848" cy="1938992"/>
          </a:xfrm>
          <a:prstGeom prst="rect">
            <a:avLst/>
          </a:prstGeom>
          <a:noFill/>
        </p:spPr>
        <p:txBody>
          <a:bodyPr wrap="square" rtlCol="0">
            <a:spAutoFit/>
          </a:bodyPr>
          <a:lstStyle/>
          <a:p>
            <a:r>
              <a:rPr lang="en-GB" sz="2400" dirty="0">
                <a:latin typeface="Candara" panose="020E0502030303020204" pitchFamily="34" charset="0"/>
                <a:cs typeface="Cavolini" panose="03000502040302020204" pitchFamily="66" charset="0"/>
              </a:rPr>
              <a:t>Moist and flat with temperatures that vary with seasons.</a:t>
            </a:r>
          </a:p>
        </p:txBody>
      </p:sp>
      <p:sp>
        <p:nvSpPr>
          <p:cNvPr id="15" name="TextBox 14">
            <a:extLst>
              <a:ext uri="{FF2B5EF4-FFF2-40B4-BE49-F238E27FC236}">
                <a16:creationId xmlns:a16="http://schemas.microsoft.com/office/drawing/2014/main" id="{085DA8C8-6B20-4EF4-82E5-AEB56948F5D7}"/>
              </a:ext>
            </a:extLst>
          </p:cNvPr>
          <p:cNvSpPr txBox="1"/>
          <p:nvPr/>
        </p:nvSpPr>
        <p:spPr>
          <a:xfrm>
            <a:off x="135432" y="3630021"/>
            <a:ext cx="2485848" cy="584775"/>
          </a:xfrm>
          <a:prstGeom prst="rect">
            <a:avLst/>
          </a:prstGeom>
          <a:noFill/>
        </p:spPr>
        <p:txBody>
          <a:bodyPr wrap="square" rtlCol="0">
            <a:spAutoFit/>
          </a:bodyPr>
          <a:lstStyle/>
          <a:p>
            <a:r>
              <a:rPr lang="en-GB" sz="3200" b="1" dirty="0">
                <a:latin typeface="Candara" panose="020E0502030303020204" pitchFamily="34" charset="0"/>
                <a:cs typeface="Cavolini" panose="03000502040302020204" pitchFamily="66" charset="0"/>
              </a:rPr>
              <a:t>Soil 3</a:t>
            </a:r>
          </a:p>
        </p:txBody>
      </p:sp>
      <p:sp>
        <p:nvSpPr>
          <p:cNvPr id="16" name="TextBox 15">
            <a:extLst>
              <a:ext uri="{FF2B5EF4-FFF2-40B4-BE49-F238E27FC236}">
                <a16:creationId xmlns:a16="http://schemas.microsoft.com/office/drawing/2014/main" id="{EDA927F0-3DD5-4532-9EF7-D6F80BF3267B}"/>
              </a:ext>
            </a:extLst>
          </p:cNvPr>
          <p:cNvSpPr txBox="1"/>
          <p:nvPr/>
        </p:nvSpPr>
        <p:spPr>
          <a:xfrm>
            <a:off x="135432" y="4879701"/>
            <a:ext cx="2485848" cy="1200329"/>
          </a:xfrm>
          <a:prstGeom prst="rect">
            <a:avLst/>
          </a:prstGeom>
          <a:noFill/>
        </p:spPr>
        <p:txBody>
          <a:bodyPr wrap="square" rtlCol="0">
            <a:spAutoFit/>
          </a:bodyPr>
          <a:lstStyle/>
          <a:p>
            <a:r>
              <a:rPr lang="en-GB" sz="2400" dirty="0">
                <a:latin typeface="Candara" panose="020E0502030303020204" pitchFamily="34" charset="0"/>
                <a:cs typeface="Cavolini" panose="03000502040302020204" pitchFamily="66" charset="0"/>
              </a:rPr>
              <a:t>Wet and densely packed with trees.</a:t>
            </a:r>
          </a:p>
        </p:txBody>
      </p:sp>
      <p:grpSp>
        <p:nvGrpSpPr>
          <p:cNvPr id="18" name="Group 17">
            <a:extLst>
              <a:ext uri="{FF2B5EF4-FFF2-40B4-BE49-F238E27FC236}">
                <a16:creationId xmlns:a16="http://schemas.microsoft.com/office/drawing/2014/main" id="{46B9A137-9CAA-49CE-57BC-5FDFDD6844EA}"/>
              </a:ext>
            </a:extLst>
          </p:cNvPr>
          <p:cNvGrpSpPr/>
          <p:nvPr/>
        </p:nvGrpSpPr>
        <p:grpSpPr>
          <a:xfrm rot="5400000">
            <a:off x="8523533" y="2828967"/>
            <a:ext cx="246221" cy="7847520"/>
            <a:chOff x="290261" y="769563"/>
            <a:chExt cx="246221" cy="7847520"/>
          </a:xfrm>
        </p:grpSpPr>
        <p:pic>
          <p:nvPicPr>
            <p:cNvPr id="19" name="Graphic 1">
              <a:extLst>
                <a:ext uri="{FF2B5EF4-FFF2-40B4-BE49-F238E27FC236}">
                  <a16:creationId xmlns:a16="http://schemas.microsoft.com/office/drawing/2014/main" id="{DE39D136-4B5F-3C0A-B733-BABFAA34D9A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6200000">
              <a:off x="126114" y="8276406"/>
              <a:ext cx="504825" cy="176530"/>
            </a:xfrm>
            <a:prstGeom prst="rect">
              <a:avLst/>
            </a:prstGeom>
          </p:spPr>
        </p:pic>
        <p:sp>
          <p:nvSpPr>
            <p:cNvPr id="20" name="Rectangle 3">
              <a:extLst>
                <a:ext uri="{FF2B5EF4-FFF2-40B4-BE49-F238E27FC236}">
                  <a16:creationId xmlns:a16="http://schemas.microsoft.com/office/drawing/2014/main" id="{1FF92D2D-2CB8-CB44-586E-4CB2031985A4}"/>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5"/>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pic>
        <p:nvPicPr>
          <p:cNvPr id="2050" name="Picture 2" descr="Free Draught soil with tiny plant Stock Photo">
            <a:extLst>
              <a:ext uri="{FF2B5EF4-FFF2-40B4-BE49-F238E27FC236}">
                <a16:creationId xmlns:a16="http://schemas.microsoft.com/office/drawing/2014/main" id="{015CF7DB-6F8C-3916-3130-CFF4C6D40352}"/>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5113"/>
          <a:stretch/>
        </p:blipFill>
        <p:spPr bwMode="auto">
          <a:xfrm>
            <a:off x="2589854" y="255980"/>
            <a:ext cx="3271520" cy="289047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Free Ground with small stones located near rocky valley covered with snow against cloudy sky  in daytime in winter outside Stock Photo">
            <a:extLst>
              <a:ext uri="{FF2B5EF4-FFF2-40B4-BE49-F238E27FC236}">
                <a16:creationId xmlns:a16="http://schemas.microsoft.com/office/drawing/2014/main" id="{C8F6A50E-38EA-5C22-AB2E-882ED6E011D8}"/>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982" t="45394" b="5558"/>
          <a:stretch/>
        </p:blipFill>
        <p:spPr bwMode="auto">
          <a:xfrm>
            <a:off x="8689731" y="269686"/>
            <a:ext cx="3274923" cy="2876771"/>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6">
            <a:extLst>
              <a:ext uri="{FF2B5EF4-FFF2-40B4-BE49-F238E27FC236}">
                <a16:creationId xmlns:a16="http://schemas.microsoft.com/office/drawing/2014/main" id="{94F9EE45-C4F2-C98D-124E-9A3CB2FD092D}"/>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29462" r="6237"/>
          <a:stretch/>
        </p:blipFill>
        <p:spPr bwMode="auto">
          <a:xfrm>
            <a:off x="2584044" y="3657903"/>
            <a:ext cx="3312160" cy="2902023"/>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eDNA: Experimental Restoration of Native Grassland at Stunt Ranch —  Institute of the Environment and Sustainability at UCLA">
            <a:extLst>
              <a:ext uri="{FF2B5EF4-FFF2-40B4-BE49-F238E27FC236}">
                <a16:creationId xmlns:a16="http://schemas.microsoft.com/office/drawing/2014/main" id="{A81B754B-1F32-A317-DB30-CDC75D5B7A76}"/>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r="29531" b="7503"/>
          <a:stretch/>
        </p:blipFill>
        <p:spPr bwMode="auto">
          <a:xfrm>
            <a:off x="8685431" y="3679259"/>
            <a:ext cx="3279223" cy="28695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45019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71DAFF"/>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BA7CDA0-CDD0-47A4-A686-CB7604DED60D}"/>
              </a:ext>
            </a:extLst>
          </p:cNvPr>
          <p:cNvSpPr/>
          <p:nvPr/>
        </p:nvSpPr>
        <p:spPr>
          <a:xfrm>
            <a:off x="2570480" y="231376"/>
            <a:ext cx="3312160" cy="2938544"/>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E2EF250-C3E8-410A-A359-3735549FBB81}"/>
              </a:ext>
            </a:extLst>
          </p:cNvPr>
          <p:cNvSpPr/>
          <p:nvPr/>
        </p:nvSpPr>
        <p:spPr>
          <a:xfrm>
            <a:off x="8663128" y="231376"/>
            <a:ext cx="3312160" cy="2938544"/>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025A71CF-0633-4941-9F70-04ADA3485F5D}"/>
              </a:ext>
            </a:extLst>
          </p:cNvPr>
          <p:cNvSpPr/>
          <p:nvPr/>
        </p:nvSpPr>
        <p:spPr>
          <a:xfrm>
            <a:off x="8663128" y="3632325"/>
            <a:ext cx="3312160" cy="2938544"/>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64F8BAC9-5C17-46BE-BFD7-522187CBB1B5}"/>
              </a:ext>
            </a:extLst>
          </p:cNvPr>
          <p:cNvSpPr/>
          <p:nvPr/>
        </p:nvSpPr>
        <p:spPr>
          <a:xfrm>
            <a:off x="2570480" y="3632325"/>
            <a:ext cx="3312160" cy="2938544"/>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51F1C6BF-814E-4551-998C-FA07AD95A0A3}"/>
              </a:ext>
            </a:extLst>
          </p:cNvPr>
          <p:cNvSpPr txBox="1"/>
          <p:nvPr/>
        </p:nvSpPr>
        <p:spPr>
          <a:xfrm>
            <a:off x="145592" y="200896"/>
            <a:ext cx="2424888" cy="1077218"/>
          </a:xfrm>
          <a:prstGeom prst="rect">
            <a:avLst/>
          </a:prstGeom>
          <a:noFill/>
        </p:spPr>
        <p:txBody>
          <a:bodyPr wrap="square" rtlCol="0">
            <a:spAutoFit/>
          </a:bodyPr>
          <a:lstStyle/>
          <a:p>
            <a:r>
              <a:rPr lang="en-GB" sz="3200" b="1" dirty="0">
                <a:latin typeface="Candara" panose="020E0502030303020204" pitchFamily="34" charset="0"/>
                <a:cs typeface="Cavolini" panose="03000502040302020204" pitchFamily="66" charset="0"/>
              </a:rPr>
              <a:t>Rocky desert</a:t>
            </a:r>
          </a:p>
        </p:txBody>
      </p:sp>
      <p:sp>
        <p:nvSpPr>
          <p:cNvPr id="11" name="TextBox 10">
            <a:extLst>
              <a:ext uri="{FF2B5EF4-FFF2-40B4-BE49-F238E27FC236}">
                <a16:creationId xmlns:a16="http://schemas.microsoft.com/office/drawing/2014/main" id="{1D949019-417A-4134-937B-25A62C220E37}"/>
              </a:ext>
            </a:extLst>
          </p:cNvPr>
          <p:cNvSpPr txBox="1"/>
          <p:nvPr/>
        </p:nvSpPr>
        <p:spPr>
          <a:xfrm>
            <a:off x="6251752" y="200896"/>
            <a:ext cx="2411376" cy="1077218"/>
          </a:xfrm>
          <a:prstGeom prst="rect">
            <a:avLst/>
          </a:prstGeom>
          <a:noFill/>
        </p:spPr>
        <p:txBody>
          <a:bodyPr wrap="square" rtlCol="0">
            <a:spAutoFit/>
          </a:bodyPr>
          <a:lstStyle/>
          <a:p>
            <a:r>
              <a:rPr lang="en-GB" sz="3200" b="1" dirty="0">
                <a:latin typeface="Candara" panose="020E0502030303020204" pitchFamily="34" charset="0"/>
                <a:cs typeface="Cavolini" panose="03000502040302020204" pitchFamily="66" charset="0"/>
              </a:rPr>
              <a:t>Arctic tundra</a:t>
            </a:r>
          </a:p>
        </p:txBody>
      </p:sp>
      <p:sp>
        <p:nvSpPr>
          <p:cNvPr id="13" name="TextBox 12">
            <a:extLst>
              <a:ext uri="{FF2B5EF4-FFF2-40B4-BE49-F238E27FC236}">
                <a16:creationId xmlns:a16="http://schemas.microsoft.com/office/drawing/2014/main" id="{9F90595B-A35F-458E-88E8-8D47CA926CF3}"/>
              </a:ext>
            </a:extLst>
          </p:cNvPr>
          <p:cNvSpPr txBox="1"/>
          <p:nvPr/>
        </p:nvSpPr>
        <p:spPr>
          <a:xfrm>
            <a:off x="6251752" y="3650341"/>
            <a:ext cx="2485848" cy="1077218"/>
          </a:xfrm>
          <a:prstGeom prst="rect">
            <a:avLst/>
          </a:prstGeom>
          <a:noFill/>
        </p:spPr>
        <p:txBody>
          <a:bodyPr wrap="square" rtlCol="0">
            <a:spAutoFit/>
          </a:bodyPr>
          <a:lstStyle/>
          <a:p>
            <a:r>
              <a:rPr lang="en-GB" sz="3200" b="1" dirty="0">
                <a:latin typeface="Candara" panose="020E0502030303020204" pitchFamily="34" charset="0"/>
                <a:cs typeface="Cavolini" panose="03000502040302020204" pitchFamily="66" charset="0"/>
              </a:rPr>
              <a:t>Temperate grasslands</a:t>
            </a:r>
          </a:p>
        </p:txBody>
      </p:sp>
      <p:sp>
        <p:nvSpPr>
          <p:cNvPr id="15" name="TextBox 14">
            <a:extLst>
              <a:ext uri="{FF2B5EF4-FFF2-40B4-BE49-F238E27FC236}">
                <a16:creationId xmlns:a16="http://schemas.microsoft.com/office/drawing/2014/main" id="{9EE59C5B-D521-47EA-9398-88F6FEC99D52}"/>
              </a:ext>
            </a:extLst>
          </p:cNvPr>
          <p:cNvSpPr txBox="1"/>
          <p:nvPr/>
        </p:nvSpPr>
        <p:spPr>
          <a:xfrm>
            <a:off x="135432" y="3630021"/>
            <a:ext cx="2485848" cy="1077218"/>
          </a:xfrm>
          <a:prstGeom prst="rect">
            <a:avLst/>
          </a:prstGeom>
          <a:noFill/>
        </p:spPr>
        <p:txBody>
          <a:bodyPr wrap="square" rtlCol="0">
            <a:spAutoFit/>
          </a:bodyPr>
          <a:lstStyle/>
          <a:p>
            <a:r>
              <a:rPr lang="en-GB" sz="3200" b="1" dirty="0">
                <a:latin typeface="Candara" panose="020E0502030303020204" pitchFamily="34" charset="0"/>
                <a:cs typeface="Cavolini" panose="03000502040302020204" pitchFamily="66" charset="0"/>
              </a:rPr>
              <a:t>Tropical rainforest</a:t>
            </a:r>
          </a:p>
        </p:txBody>
      </p:sp>
      <p:pic>
        <p:nvPicPr>
          <p:cNvPr id="2052" name="Picture 4" descr="sky, winter, snow, freezing, arctic, tundra, morning, horizon, tree, fell, cloud, dawn, sunrise, landscape, mountain, ice, glacial landform, mountain range, hill, evening">
            <a:extLst>
              <a:ext uri="{FF2B5EF4-FFF2-40B4-BE49-F238E27FC236}">
                <a16:creationId xmlns:a16="http://schemas.microsoft.com/office/drawing/2014/main" id="{05FE2A99-915A-4D2A-A76B-5C913B0BA93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8672556" y="286106"/>
            <a:ext cx="3312159" cy="2843596"/>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Group 13">
            <a:extLst>
              <a:ext uri="{FF2B5EF4-FFF2-40B4-BE49-F238E27FC236}">
                <a16:creationId xmlns:a16="http://schemas.microsoft.com/office/drawing/2014/main" id="{6048A4F2-44DE-1034-E178-035DE34AB944}"/>
              </a:ext>
            </a:extLst>
          </p:cNvPr>
          <p:cNvGrpSpPr/>
          <p:nvPr/>
        </p:nvGrpSpPr>
        <p:grpSpPr>
          <a:xfrm rot="5400000">
            <a:off x="8523533" y="2828967"/>
            <a:ext cx="246221" cy="7847520"/>
            <a:chOff x="290261" y="769563"/>
            <a:chExt cx="246221" cy="7847520"/>
          </a:xfrm>
        </p:grpSpPr>
        <p:pic>
          <p:nvPicPr>
            <p:cNvPr id="16" name="Graphic 1">
              <a:extLst>
                <a:ext uri="{FF2B5EF4-FFF2-40B4-BE49-F238E27FC236}">
                  <a16:creationId xmlns:a16="http://schemas.microsoft.com/office/drawing/2014/main" id="{C2DE98C7-744A-7748-F03F-175BC8E99E6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126114" y="8276406"/>
              <a:ext cx="504825" cy="176530"/>
            </a:xfrm>
            <a:prstGeom prst="rect">
              <a:avLst/>
            </a:prstGeom>
          </p:spPr>
        </p:pic>
        <p:sp>
          <p:nvSpPr>
            <p:cNvPr id="17" name="Rectangle 3">
              <a:extLst>
                <a:ext uri="{FF2B5EF4-FFF2-40B4-BE49-F238E27FC236}">
                  <a16:creationId xmlns:a16="http://schemas.microsoft.com/office/drawing/2014/main" id="{3001F0A8-FBFB-1539-67C3-5EAD87B8C922}"/>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pic>
        <p:nvPicPr>
          <p:cNvPr id="3074" name="Picture 2" descr="Free Canyon with dry shrubs and vegetation located near rough cliffs in semidesert area against blue sky in daylight in nature Stock Photo">
            <a:extLst>
              <a:ext uri="{FF2B5EF4-FFF2-40B4-BE49-F238E27FC236}">
                <a16:creationId xmlns:a16="http://schemas.microsoft.com/office/drawing/2014/main" id="{D5F17782-B2B5-9464-4395-D42150DE7115}"/>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19732" b="21258"/>
          <a:stretch/>
        </p:blipFill>
        <p:spPr bwMode="auto">
          <a:xfrm>
            <a:off x="2591163" y="259898"/>
            <a:ext cx="3266076" cy="289107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Free Rainforest surrounded by Fog Stock Photo">
            <a:extLst>
              <a:ext uri="{FF2B5EF4-FFF2-40B4-BE49-F238E27FC236}">
                <a16:creationId xmlns:a16="http://schemas.microsoft.com/office/drawing/2014/main" id="{2EEDF951-9005-50B6-72C7-20788047D135}"/>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r="36054"/>
          <a:stretch/>
        </p:blipFill>
        <p:spPr bwMode="auto">
          <a:xfrm>
            <a:off x="2581112" y="3669195"/>
            <a:ext cx="3286759" cy="28800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Free Green Fields Under Blue Cloudy Sky Stock Photo">
            <a:extLst>
              <a:ext uri="{FF2B5EF4-FFF2-40B4-BE49-F238E27FC236}">
                <a16:creationId xmlns:a16="http://schemas.microsoft.com/office/drawing/2014/main" id="{81940A72-7591-B6A7-5476-7B1517AFD133}"/>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24878" r="1"/>
          <a:stretch/>
        </p:blipFill>
        <p:spPr bwMode="auto">
          <a:xfrm>
            <a:off x="8683189" y="3660366"/>
            <a:ext cx="3275261" cy="28888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88210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71DAFF"/>
        </a:solidFill>
        <a:effectLst/>
      </p:bgPr>
    </p:bg>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9D472C80-DC7E-4C6A-8462-F93B4C22989C}"/>
              </a:ext>
            </a:extLst>
          </p:cNvPr>
          <p:cNvSpPr txBox="1"/>
          <p:nvPr/>
        </p:nvSpPr>
        <p:spPr>
          <a:xfrm>
            <a:off x="210421" y="152400"/>
            <a:ext cx="5263279" cy="735586"/>
          </a:xfrm>
          <a:prstGeom prst="rect">
            <a:avLst/>
          </a:prstGeom>
          <a:noFill/>
        </p:spPr>
        <p:txBody>
          <a:bodyPr wrap="square">
            <a:spAutoFit/>
          </a:bodyPr>
          <a:lstStyle/>
          <a:p>
            <a:pPr marL="0" marR="0" lvl="0" indent="0" algn="l" defTabSz="914400" rtl="0" eaLnBrk="1" fontAlgn="auto" latinLnBrk="0" hangingPunct="1">
              <a:lnSpc>
                <a:spcPct val="110000"/>
              </a:lnSpc>
              <a:spcBef>
                <a:spcPts val="0"/>
              </a:spcBef>
              <a:spcAft>
                <a:spcPts val="0"/>
              </a:spcAft>
              <a:buClrTx/>
              <a:buSzTx/>
              <a:buFontTx/>
              <a:buNone/>
              <a:tabLst>
                <a:tab pos="1285875" algn="l"/>
              </a:tabLst>
              <a:defRPr/>
            </a:pPr>
            <a:r>
              <a:rPr kumimoji="0" lang="en-GB" sz="4000" b="0" i="0" u="none" strike="noStrike" kern="1200" cap="none" spc="0" normalizeH="0" baseline="0" noProof="0" dirty="0">
                <a:ln>
                  <a:noFill/>
                </a:ln>
                <a:solidFill>
                  <a:prstClr val="black"/>
                </a:solidFill>
                <a:effectLst/>
                <a:uLnTx/>
                <a:uFillTx/>
                <a:latin typeface="Candara" panose="020E0502030303020204" pitchFamily="34" charset="0"/>
                <a:ea typeface="Arial" panose="020B0604020202020204" pitchFamily="34" charset="0"/>
              </a:rPr>
              <a:t>Adapting to changes</a:t>
            </a:r>
            <a:endParaRPr kumimoji="0" lang="en-GB" sz="3600" b="0" i="0" u="none" strike="noStrike" kern="1200" cap="none" spc="0" normalizeH="0" baseline="0" noProof="0" dirty="0">
              <a:ln>
                <a:noFill/>
              </a:ln>
              <a:solidFill>
                <a:prstClr val="black"/>
              </a:solidFill>
              <a:effectLst/>
              <a:uLnTx/>
              <a:uFillTx/>
              <a:latin typeface="Candara" panose="020E0502030303020204" pitchFamily="34" charset="0"/>
              <a:ea typeface="Arial" panose="020B0604020202020204" pitchFamily="34" charset="0"/>
            </a:endParaRPr>
          </a:p>
        </p:txBody>
      </p:sp>
      <p:sp>
        <p:nvSpPr>
          <p:cNvPr id="23" name="TextBox 22">
            <a:extLst>
              <a:ext uri="{FF2B5EF4-FFF2-40B4-BE49-F238E27FC236}">
                <a16:creationId xmlns:a16="http://schemas.microsoft.com/office/drawing/2014/main" id="{AA3F1590-A453-4F5E-93C5-1FD731FBF502}"/>
              </a:ext>
            </a:extLst>
          </p:cNvPr>
          <p:cNvSpPr txBox="1"/>
          <p:nvPr/>
        </p:nvSpPr>
        <p:spPr>
          <a:xfrm>
            <a:off x="7721602" y="3429000"/>
            <a:ext cx="3951287" cy="1426224"/>
          </a:xfrm>
          <a:prstGeom prst="rect">
            <a:avLst/>
          </a:prstGeom>
          <a:noFill/>
        </p:spPr>
        <p:txBody>
          <a:bodyPr wrap="square">
            <a:spAutoFit/>
          </a:bodyPr>
          <a:lstStyle/>
          <a:p>
            <a:pPr marL="0" marR="0" lvl="0" indent="0" algn="l" defTabSz="914400" rtl="0" eaLnBrk="1" fontAlgn="auto" latinLnBrk="0" hangingPunct="1">
              <a:lnSpc>
                <a:spcPct val="110000"/>
              </a:lnSpc>
              <a:spcBef>
                <a:spcPts val="0"/>
              </a:spcBef>
              <a:spcAft>
                <a:spcPts val="0"/>
              </a:spcAft>
              <a:buClrTx/>
              <a:buSzTx/>
              <a:buFontTx/>
              <a:buNone/>
              <a:tabLst>
                <a:tab pos="1285875" algn="l"/>
              </a:tabLst>
              <a:defRPr/>
            </a:pPr>
            <a:r>
              <a:rPr kumimoji="0" lang="en-GB" sz="3200" b="0" i="0" u="none" strike="noStrike" kern="12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rPr>
              <a:t>American Pika:</a:t>
            </a:r>
            <a:r>
              <a:rPr kumimoji="0" lang="en-GB" sz="3200" b="1" i="0" u="none" strike="noStrike" kern="12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rPr>
              <a:t> </a:t>
            </a:r>
            <a:r>
              <a:rPr kumimoji="0" lang="en-GB" sz="2400" b="0" i="0" u="none" strike="noStrike" kern="12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rPr>
              <a:t>Moving higher into the mountains to reach cooler regions </a:t>
            </a:r>
            <a:endParaRPr kumimoji="0" lang="en-GB" sz="2800" b="0" i="0" u="none" strike="noStrike" kern="1200" cap="none" spc="0" normalizeH="0" baseline="0" noProof="0" dirty="0">
              <a:ln>
                <a:noFill/>
              </a:ln>
              <a:solidFill>
                <a:prstClr val="black"/>
              </a:solidFill>
              <a:effectLst/>
              <a:uLnTx/>
              <a:uFillTx/>
              <a:latin typeface="Candara" panose="020E0502030303020204" pitchFamily="34" charset="0"/>
              <a:ea typeface="Arial" panose="020B0604020202020204" pitchFamily="34" charset="0"/>
            </a:endParaRPr>
          </a:p>
        </p:txBody>
      </p:sp>
      <p:sp>
        <p:nvSpPr>
          <p:cNvPr id="27" name="TextBox 26">
            <a:extLst>
              <a:ext uri="{FF2B5EF4-FFF2-40B4-BE49-F238E27FC236}">
                <a16:creationId xmlns:a16="http://schemas.microsoft.com/office/drawing/2014/main" id="{86BB0E34-B122-4A9D-8885-BD91ED241D56}"/>
              </a:ext>
            </a:extLst>
          </p:cNvPr>
          <p:cNvSpPr txBox="1"/>
          <p:nvPr/>
        </p:nvSpPr>
        <p:spPr>
          <a:xfrm>
            <a:off x="4508425" y="1026445"/>
            <a:ext cx="2730576" cy="2374176"/>
          </a:xfrm>
          <a:prstGeom prst="rect">
            <a:avLst/>
          </a:prstGeom>
          <a:noFill/>
        </p:spPr>
        <p:txBody>
          <a:bodyPr wrap="square">
            <a:spAutoFit/>
          </a:bodyPr>
          <a:lstStyle/>
          <a:p>
            <a:pPr marL="0" marR="0" lvl="0" indent="0" algn="l" defTabSz="914400" rtl="0" eaLnBrk="1" fontAlgn="auto" latinLnBrk="0" hangingPunct="1">
              <a:lnSpc>
                <a:spcPct val="110000"/>
              </a:lnSpc>
              <a:spcBef>
                <a:spcPts val="0"/>
              </a:spcBef>
              <a:spcAft>
                <a:spcPts val="0"/>
              </a:spcAft>
              <a:buClrTx/>
              <a:buSzTx/>
              <a:buFontTx/>
              <a:buNone/>
              <a:tabLst>
                <a:tab pos="1285875" algn="l"/>
              </a:tabLst>
              <a:defRPr/>
            </a:pPr>
            <a:r>
              <a:rPr kumimoji="0" lang="en-GB" sz="3200" b="0" i="0" u="none" strike="noStrike" kern="12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rPr>
              <a:t>Monarch butterfly:</a:t>
            </a:r>
            <a:r>
              <a:rPr kumimoji="0" lang="en-GB" sz="3200" b="1" i="0" u="none" strike="noStrike" kern="12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rPr>
              <a:t> </a:t>
            </a:r>
            <a:r>
              <a:rPr kumimoji="0" lang="en-GB" sz="2400" b="0" i="0" u="none" strike="noStrike" kern="12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rPr>
              <a:t>Migrating later in the year due to warmer weather</a:t>
            </a:r>
            <a:endParaRPr kumimoji="0" lang="en-GB" sz="2800" b="0" i="0" u="none" strike="noStrike" kern="1200" cap="none" spc="0" normalizeH="0" baseline="0" noProof="0" dirty="0">
              <a:ln>
                <a:noFill/>
              </a:ln>
              <a:solidFill>
                <a:prstClr val="black"/>
              </a:solidFill>
              <a:effectLst/>
              <a:uLnTx/>
              <a:uFillTx/>
              <a:latin typeface="Candara" panose="020E0502030303020204" pitchFamily="34" charset="0"/>
              <a:ea typeface="Arial" panose="020B0604020202020204" pitchFamily="34" charset="0"/>
            </a:endParaRPr>
          </a:p>
        </p:txBody>
      </p:sp>
      <p:sp>
        <p:nvSpPr>
          <p:cNvPr id="29" name="TextBox 28">
            <a:extLst>
              <a:ext uri="{FF2B5EF4-FFF2-40B4-BE49-F238E27FC236}">
                <a16:creationId xmlns:a16="http://schemas.microsoft.com/office/drawing/2014/main" id="{1308CB0D-2BDC-4899-BFA9-3D9887B337FB}"/>
              </a:ext>
            </a:extLst>
          </p:cNvPr>
          <p:cNvSpPr txBox="1"/>
          <p:nvPr/>
        </p:nvSpPr>
        <p:spPr>
          <a:xfrm>
            <a:off x="4825537" y="4855224"/>
            <a:ext cx="2896065" cy="1426224"/>
          </a:xfrm>
          <a:prstGeom prst="rect">
            <a:avLst/>
          </a:prstGeom>
          <a:noFill/>
        </p:spPr>
        <p:txBody>
          <a:bodyPr wrap="square">
            <a:spAutoFit/>
          </a:bodyPr>
          <a:lstStyle/>
          <a:p>
            <a:pPr marL="0" marR="0" lvl="0" indent="0" algn="l" defTabSz="914400" rtl="0" eaLnBrk="1" fontAlgn="auto" latinLnBrk="0" hangingPunct="1">
              <a:lnSpc>
                <a:spcPct val="110000"/>
              </a:lnSpc>
              <a:spcBef>
                <a:spcPts val="0"/>
              </a:spcBef>
              <a:spcAft>
                <a:spcPts val="0"/>
              </a:spcAft>
              <a:buClrTx/>
              <a:buSzTx/>
              <a:buFontTx/>
              <a:buNone/>
              <a:tabLst>
                <a:tab pos="1285875" algn="l"/>
              </a:tabLst>
              <a:defRPr/>
            </a:pPr>
            <a:r>
              <a:rPr kumimoji="0" lang="en-GB" sz="3200" b="0" i="0" u="none" strike="noStrike" kern="12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rPr>
              <a:t>Coral:</a:t>
            </a:r>
            <a:r>
              <a:rPr kumimoji="0" lang="en-GB" sz="3200" b="1" i="0" u="none" strike="noStrike" kern="12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rPr>
              <a:t> </a:t>
            </a:r>
            <a:r>
              <a:rPr kumimoji="0" lang="en-GB" sz="2400" b="0" i="0" u="none" strike="noStrike" kern="12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rPr>
              <a:t>Adapting to grow in water at higher temperatures</a:t>
            </a:r>
            <a:endParaRPr kumimoji="0" lang="en-GB" sz="2800" b="0" i="0" u="none" strike="noStrike" kern="1200" cap="none" spc="0" normalizeH="0" baseline="0" noProof="0" dirty="0">
              <a:ln>
                <a:noFill/>
              </a:ln>
              <a:solidFill>
                <a:prstClr val="black"/>
              </a:solidFill>
              <a:effectLst/>
              <a:uLnTx/>
              <a:uFillTx/>
              <a:latin typeface="Candara" panose="020E0502030303020204" pitchFamily="34" charset="0"/>
              <a:ea typeface="Arial" panose="020B0604020202020204" pitchFamily="34" charset="0"/>
            </a:endParaRPr>
          </a:p>
        </p:txBody>
      </p:sp>
      <p:grpSp>
        <p:nvGrpSpPr>
          <p:cNvPr id="9" name="Group 8">
            <a:extLst>
              <a:ext uri="{FF2B5EF4-FFF2-40B4-BE49-F238E27FC236}">
                <a16:creationId xmlns:a16="http://schemas.microsoft.com/office/drawing/2014/main" id="{D1C62E06-F52F-AA87-2D7B-703D372875A4}"/>
              </a:ext>
            </a:extLst>
          </p:cNvPr>
          <p:cNvGrpSpPr/>
          <p:nvPr/>
        </p:nvGrpSpPr>
        <p:grpSpPr>
          <a:xfrm rot="5400000">
            <a:off x="8523533" y="2828967"/>
            <a:ext cx="246221" cy="7847520"/>
            <a:chOff x="290261" y="769563"/>
            <a:chExt cx="246221" cy="7847520"/>
          </a:xfrm>
        </p:grpSpPr>
        <p:pic>
          <p:nvPicPr>
            <p:cNvPr id="10" name="Graphic 1">
              <a:extLst>
                <a:ext uri="{FF2B5EF4-FFF2-40B4-BE49-F238E27FC236}">
                  <a16:creationId xmlns:a16="http://schemas.microsoft.com/office/drawing/2014/main" id="{C3D3FBBD-05F9-7250-68BD-41D369822FC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6200000">
              <a:off x="126114" y="8276406"/>
              <a:ext cx="504825" cy="176530"/>
            </a:xfrm>
            <a:prstGeom prst="rect">
              <a:avLst/>
            </a:prstGeom>
          </p:spPr>
        </p:pic>
        <p:sp>
          <p:nvSpPr>
            <p:cNvPr id="11" name="Rectangle 3">
              <a:extLst>
                <a:ext uri="{FF2B5EF4-FFF2-40B4-BE49-F238E27FC236}">
                  <a16:creationId xmlns:a16="http://schemas.microsoft.com/office/drawing/2014/main" id="{E7A4561B-583D-E75F-330E-D622FA10D3DA}"/>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5"/>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pic>
        <p:nvPicPr>
          <p:cNvPr id="4098" name="Picture 2" descr="Free Shallow Focus of a Monarch Butterfly Stock Photo">
            <a:extLst>
              <a:ext uri="{FF2B5EF4-FFF2-40B4-BE49-F238E27FC236}">
                <a16:creationId xmlns:a16="http://schemas.microsoft.com/office/drawing/2014/main" id="{4D1FC466-B994-DAF4-7346-BDEC0006095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0593" y="1043856"/>
            <a:ext cx="3755186" cy="2496907"/>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Free A Pica on a Rock in Close-Up Photography Stock Photo">
            <a:extLst>
              <a:ext uri="{FF2B5EF4-FFF2-40B4-BE49-F238E27FC236}">
                <a16:creationId xmlns:a16="http://schemas.microsoft.com/office/drawing/2014/main" id="{1924EA0C-AB4A-891C-123D-8276507FB94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21647" y="493934"/>
            <a:ext cx="4401219" cy="2936865"/>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Free Scenic Photo of Coral Reef Stock Photo">
            <a:extLst>
              <a:ext uri="{FF2B5EF4-FFF2-40B4-BE49-F238E27FC236}">
                <a16:creationId xmlns:a16="http://schemas.microsoft.com/office/drawing/2014/main" id="{C056D573-0C49-8512-5B2D-C9A39DC0A3E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49838" y="3813227"/>
            <a:ext cx="3755186" cy="28163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54707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71DAFF"/>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8942B2F-A303-4D03-8189-96EC14223EA8}"/>
              </a:ext>
            </a:extLst>
          </p:cNvPr>
          <p:cNvSpPr txBox="1"/>
          <p:nvPr/>
        </p:nvSpPr>
        <p:spPr>
          <a:xfrm>
            <a:off x="210421" y="152400"/>
            <a:ext cx="5263279" cy="735586"/>
          </a:xfrm>
          <a:prstGeom prst="rect">
            <a:avLst/>
          </a:prstGeom>
          <a:noFill/>
        </p:spPr>
        <p:txBody>
          <a:bodyPr wrap="square">
            <a:spAutoFit/>
          </a:bodyPr>
          <a:lstStyle/>
          <a:p>
            <a:pPr marL="0" marR="0" lvl="0" indent="0" algn="l" defTabSz="914400" rtl="0" eaLnBrk="1" fontAlgn="auto" latinLnBrk="0" hangingPunct="1">
              <a:lnSpc>
                <a:spcPct val="110000"/>
              </a:lnSpc>
              <a:spcBef>
                <a:spcPts val="0"/>
              </a:spcBef>
              <a:spcAft>
                <a:spcPts val="0"/>
              </a:spcAft>
              <a:buClrTx/>
              <a:buSzTx/>
              <a:buFontTx/>
              <a:buNone/>
              <a:tabLst>
                <a:tab pos="1285875" algn="l"/>
              </a:tabLst>
              <a:defRPr/>
            </a:pPr>
            <a:r>
              <a:rPr kumimoji="0" lang="en-GB" sz="4000" b="0" i="0" u="none" strike="noStrike" kern="1200" cap="none" spc="0" normalizeH="0" baseline="0" noProof="0" dirty="0">
                <a:ln>
                  <a:noFill/>
                </a:ln>
                <a:solidFill>
                  <a:prstClr val="black"/>
                </a:solidFill>
                <a:effectLst/>
                <a:uLnTx/>
                <a:uFillTx/>
                <a:latin typeface="Candara" panose="020E0502030303020204" pitchFamily="34" charset="0"/>
                <a:ea typeface="Arial" panose="020B0604020202020204" pitchFamily="34" charset="0"/>
              </a:rPr>
              <a:t>Adapting to changes</a:t>
            </a:r>
            <a:endParaRPr kumimoji="0" lang="en-GB" sz="3600" b="0" i="0" u="none" strike="noStrike" kern="1200" cap="none" spc="0" normalizeH="0" baseline="0" noProof="0" dirty="0">
              <a:ln>
                <a:noFill/>
              </a:ln>
              <a:solidFill>
                <a:prstClr val="black"/>
              </a:solidFill>
              <a:effectLst/>
              <a:uLnTx/>
              <a:uFillTx/>
              <a:latin typeface="Candara" panose="020E0502030303020204" pitchFamily="34" charset="0"/>
              <a:ea typeface="Arial" panose="020B0604020202020204" pitchFamily="34" charset="0"/>
            </a:endParaRPr>
          </a:p>
        </p:txBody>
      </p:sp>
      <p:pic>
        <p:nvPicPr>
          <p:cNvPr id="3074" name="Picture 2" descr="Research shows mangrove conservation can pay for itself in flood protection">
            <a:extLst>
              <a:ext uri="{FF2B5EF4-FFF2-40B4-BE49-F238E27FC236}">
                <a16:creationId xmlns:a16="http://schemas.microsoft.com/office/drawing/2014/main" id="{40A02E86-D761-4C88-AF22-56F8962EB96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528" t="22703" r="3368" b="7747"/>
          <a:stretch/>
        </p:blipFill>
        <p:spPr bwMode="auto">
          <a:xfrm>
            <a:off x="157975" y="1165499"/>
            <a:ext cx="11920654" cy="540067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DAEAA382-EBB8-4E2A-A7A2-D6E19A4BB621}"/>
              </a:ext>
            </a:extLst>
          </p:cNvPr>
          <p:cNvSpPr txBox="1"/>
          <p:nvPr/>
        </p:nvSpPr>
        <p:spPr>
          <a:xfrm>
            <a:off x="5473700" y="152400"/>
            <a:ext cx="6141650" cy="1016560"/>
          </a:xfrm>
          <a:prstGeom prst="rect">
            <a:avLst/>
          </a:prstGeom>
          <a:noFill/>
        </p:spPr>
        <p:txBody>
          <a:bodyPr wrap="square">
            <a:spAutoFit/>
          </a:bodyPr>
          <a:lstStyle/>
          <a:p>
            <a:pPr marL="0" marR="0" lvl="0" indent="0" algn="ctr" defTabSz="914400" rtl="0" eaLnBrk="1" fontAlgn="auto" latinLnBrk="0" hangingPunct="1">
              <a:lnSpc>
                <a:spcPct val="110000"/>
              </a:lnSpc>
              <a:spcBef>
                <a:spcPts val="0"/>
              </a:spcBef>
              <a:spcAft>
                <a:spcPts val="0"/>
              </a:spcAft>
              <a:buClrTx/>
              <a:buSzTx/>
              <a:buFontTx/>
              <a:buNone/>
              <a:tabLst>
                <a:tab pos="1285875" algn="l"/>
              </a:tabLst>
              <a:defRPr/>
            </a:pPr>
            <a:r>
              <a:rPr kumimoji="0" lang="en-GB" sz="2800" b="0" i="0" u="none" strike="noStrike" kern="12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rPr>
              <a:t>Humans are planting mangrove forests to protect against tidal surges </a:t>
            </a:r>
            <a:endParaRPr kumimoji="0" lang="en-GB" sz="2400" b="0" i="0" u="none" strike="noStrike" kern="1200" cap="none" spc="0" normalizeH="0" baseline="0" noProof="0" dirty="0">
              <a:ln>
                <a:noFill/>
              </a:ln>
              <a:solidFill>
                <a:prstClr val="black"/>
              </a:solidFill>
              <a:effectLst/>
              <a:uLnTx/>
              <a:uFillTx/>
              <a:latin typeface="Candara" panose="020E0502030303020204" pitchFamily="34" charset="0"/>
              <a:ea typeface="Arial" panose="020B0604020202020204" pitchFamily="34" charset="0"/>
            </a:endParaRPr>
          </a:p>
        </p:txBody>
      </p:sp>
      <p:grpSp>
        <p:nvGrpSpPr>
          <p:cNvPr id="6" name="Group 5">
            <a:extLst>
              <a:ext uri="{FF2B5EF4-FFF2-40B4-BE49-F238E27FC236}">
                <a16:creationId xmlns:a16="http://schemas.microsoft.com/office/drawing/2014/main" id="{3BE95D0B-560B-1011-48A3-CA794E6E3D6C}"/>
              </a:ext>
            </a:extLst>
          </p:cNvPr>
          <p:cNvGrpSpPr/>
          <p:nvPr/>
        </p:nvGrpSpPr>
        <p:grpSpPr>
          <a:xfrm rot="5400000">
            <a:off x="8523533" y="2828967"/>
            <a:ext cx="246221" cy="7847520"/>
            <a:chOff x="290261" y="769563"/>
            <a:chExt cx="246221" cy="7847520"/>
          </a:xfrm>
        </p:grpSpPr>
        <p:pic>
          <p:nvPicPr>
            <p:cNvPr id="7" name="Graphic 1">
              <a:extLst>
                <a:ext uri="{FF2B5EF4-FFF2-40B4-BE49-F238E27FC236}">
                  <a16:creationId xmlns:a16="http://schemas.microsoft.com/office/drawing/2014/main" id="{B40C4C6F-2C10-9426-D82E-03F0F4CC498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126114" y="8276406"/>
              <a:ext cx="504825" cy="176530"/>
            </a:xfrm>
            <a:prstGeom prst="rect">
              <a:avLst/>
            </a:prstGeom>
          </p:spPr>
        </p:pic>
        <p:sp>
          <p:nvSpPr>
            <p:cNvPr id="8" name="Rectangle 3">
              <a:extLst>
                <a:ext uri="{FF2B5EF4-FFF2-40B4-BE49-F238E27FC236}">
                  <a16:creationId xmlns:a16="http://schemas.microsoft.com/office/drawing/2014/main" id="{1BDFD453-0DFC-DD91-B2A6-39704B72542A}"/>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37060205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71DAFF"/>
        </a:solidFill>
        <a:effectLst/>
      </p:bgPr>
    </p:bg>
    <p:spTree>
      <p:nvGrpSpPr>
        <p:cNvPr id="1" name=""/>
        <p:cNvGrpSpPr/>
        <p:nvPr/>
      </p:nvGrpSpPr>
      <p:grpSpPr>
        <a:xfrm>
          <a:off x="0" y="0"/>
          <a:ext cx="0" cy="0"/>
          <a:chOff x="0" y="0"/>
          <a:chExt cx="0" cy="0"/>
        </a:xfrm>
      </p:grpSpPr>
      <p:pic>
        <p:nvPicPr>
          <p:cNvPr id="5122" name="Picture 2" descr="plant during daytime">
            <a:extLst>
              <a:ext uri="{FF2B5EF4-FFF2-40B4-BE49-F238E27FC236}">
                <a16:creationId xmlns:a16="http://schemas.microsoft.com/office/drawing/2014/main" id="{A85ACE9A-86AB-92D4-22EF-E2FE6C1A6092}"/>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t="30689"/>
          <a:stretch/>
        </p:blipFill>
        <p:spPr bwMode="auto">
          <a:xfrm>
            <a:off x="-3466" y="1221578"/>
            <a:ext cx="12192000" cy="563642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B8942B2F-A303-4D03-8189-96EC14223EA8}"/>
              </a:ext>
            </a:extLst>
          </p:cNvPr>
          <p:cNvSpPr txBox="1"/>
          <p:nvPr/>
        </p:nvSpPr>
        <p:spPr>
          <a:xfrm>
            <a:off x="210421" y="152400"/>
            <a:ext cx="5263279" cy="735586"/>
          </a:xfrm>
          <a:prstGeom prst="rect">
            <a:avLst/>
          </a:prstGeom>
          <a:noFill/>
        </p:spPr>
        <p:txBody>
          <a:bodyPr wrap="square">
            <a:spAutoFit/>
          </a:bodyPr>
          <a:lstStyle/>
          <a:p>
            <a:pPr marL="0" marR="0" lvl="0" indent="0" algn="l" defTabSz="914400" rtl="0" eaLnBrk="1" fontAlgn="auto" latinLnBrk="0" hangingPunct="1">
              <a:lnSpc>
                <a:spcPct val="110000"/>
              </a:lnSpc>
              <a:spcBef>
                <a:spcPts val="0"/>
              </a:spcBef>
              <a:spcAft>
                <a:spcPts val="0"/>
              </a:spcAft>
              <a:buClrTx/>
              <a:buSzTx/>
              <a:buFontTx/>
              <a:buNone/>
              <a:tabLst>
                <a:tab pos="1285875" algn="l"/>
              </a:tabLst>
              <a:defRPr/>
            </a:pPr>
            <a:r>
              <a:rPr kumimoji="0" lang="en-GB" sz="4000" b="0" i="0" u="none" strike="noStrike" kern="1200" cap="none" spc="0" normalizeH="0" baseline="0" noProof="0" dirty="0">
                <a:ln>
                  <a:noFill/>
                </a:ln>
                <a:solidFill>
                  <a:prstClr val="black"/>
                </a:solidFill>
                <a:effectLst/>
                <a:uLnTx/>
                <a:uFillTx/>
                <a:latin typeface="Candara" panose="020E0502030303020204" pitchFamily="34" charset="0"/>
                <a:ea typeface="Arial" panose="020B0604020202020204" pitchFamily="34" charset="0"/>
              </a:rPr>
              <a:t>Adapting to changes</a:t>
            </a:r>
            <a:endParaRPr kumimoji="0" lang="en-GB" sz="3600" b="0" i="0" u="none" strike="noStrike" kern="1200" cap="none" spc="0" normalizeH="0" baseline="0" noProof="0" dirty="0">
              <a:ln>
                <a:noFill/>
              </a:ln>
              <a:solidFill>
                <a:prstClr val="black"/>
              </a:solidFill>
              <a:effectLst/>
              <a:uLnTx/>
              <a:uFillTx/>
              <a:latin typeface="Candara" panose="020E0502030303020204" pitchFamily="34" charset="0"/>
              <a:ea typeface="Arial" panose="020B0604020202020204" pitchFamily="34" charset="0"/>
            </a:endParaRPr>
          </a:p>
        </p:txBody>
      </p:sp>
      <p:sp>
        <p:nvSpPr>
          <p:cNvPr id="5" name="TextBox 4">
            <a:extLst>
              <a:ext uri="{FF2B5EF4-FFF2-40B4-BE49-F238E27FC236}">
                <a16:creationId xmlns:a16="http://schemas.microsoft.com/office/drawing/2014/main" id="{DAEAA382-EBB8-4E2A-A7A2-D6E19A4BB621}"/>
              </a:ext>
            </a:extLst>
          </p:cNvPr>
          <p:cNvSpPr txBox="1"/>
          <p:nvPr/>
        </p:nvSpPr>
        <p:spPr>
          <a:xfrm>
            <a:off x="5473700" y="152400"/>
            <a:ext cx="6141650" cy="1016560"/>
          </a:xfrm>
          <a:prstGeom prst="rect">
            <a:avLst/>
          </a:prstGeom>
          <a:noFill/>
        </p:spPr>
        <p:txBody>
          <a:bodyPr wrap="square">
            <a:spAutoFit/>
          </a:bodyPr>
          <a:lstStyle/>
          <a:p>
            <a:pPr marL="0" marR="0" lvl="0" indent="0" algn="ctr" defTabSz="914400" rtl="0" eaLnBrk="1" fontAlgn="auto" latinLnBrk="0" hangingPunct="1">
              <a:lnSpc>
                <a:spcPct val="110000"/>
              </a:lnSpc>
              <a:spcBef>
                <a:spcPts val="0"/>
              </a:spcBef>
              <a:spcAft>
                <a:spcPts val="0"/>
              </a:spcAft>
              <a:buClrTx/>
              <a:buSzTx/>
              <a:buFontTx/>
              <a:buNone/>
              <a:tabLst>
                <a:tab pos="1285875" algn="l"/>
              </a:tabLst>
              <a:defRPr/>
            </a:pPr>
            <a:r>
              <a:rPr lang="en-GB" sz="2800" dirty="0">
                <a:solidFill>
                  <a:prstClr val="black"/>
                </a:solidFill>
                <a:latin typeface="Candara" panose="020E0502030303020204" pitchFamily="34" charset="0"/>
                <a:ea typeface="Arial" panose="020B0604020202020204" pitchFamily="34" charset="0"/>
              </a:rPr>
              <a:t>Rice farmers are using new crops to grow in different climates</a:t>
            </a:r>
            <a:endParaRPr kumimoji="0" lang="en-GB" sz="2400" b="0" i="0" u="none" strike="noStrike" kern="1200" cap="none" spc="0" normalizeH="0" baseline="0" noProof="0" dirty="0">
              <a:ln>
                <a:noFill/>
              </a:ln>
              <a:solidFill>
                <a:prstClr val="black"/>
              </a:solidFill>
              <a:effectLst/>
              <a:uLnTx/>
              <a:uFillTx/>
              <a:latin typeface="Candara" panose="020E0502030303020204" pitchFamily="34" charset="0"/>
              <a:ea typeface="Arial" panose="020B0604020202020204" pitchFamily="34" charset="0"/>
            </a:endParaRPr>
          </a:p>
        </p:txBody>
      </p:sp>
      <p:grpSp>
        <p:nvGrpSpPr>
          <p:cNvPr id="6" name="Group 5">
            <a:extLst>
              <a:ext uri="{FF2B5EF4-FFF2-40B4-BE49-F238E27FC236}">
                <a16:creationId xmlns:a16="http://schemas.microsoft.com/office/drawing/2014/main" id="{AC4F7939-CC11-7D7C-E142-191D74FB17DF}"/>
              </a:ext>
            </a:extLst>
          </p:cNvPr>
          <p:cNvGrpSpPr/>
          <p:nvPr/>
        </p:nvGrpSpPr>
        <p:grpSpPr>
          <a:xfrm rot="5400000">
            <a:off x="8523533" y="2828967"/>
            <a:ext cx="246221" cy="7847520"/>
            <a:chOff x="290261" y="769563"/>
            <a:chExt cx="246221" cy="7847520"/>
          </a:xfrm>
        </p:grpSpPr>
        <p:pic>
          <p:nvPicPr>
            <p:cNvPr id="7" name="Graphic 1">
              <a:extLst>
                <a:ext uri="{FF2B5EF4-FFF2-40B4-BE49-F238E27FC236}">
                  <a16:creationId xmlns:a16="http://schemas.microsoft.com/office/drawing/2014/main" id="{66199E34-AFA0-0013-6EAF-1A54AABA3F4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126114" y="8276406"/>
              <a:ext cx="504825" cy="176530"/>
            </a:xfrm>
            <a:prstGeom prst="rect">
              <a:avLst/>
            </a:prstGeom>
          </p:spPr>
        </p:pic>
        <p:sp>
          <p:nvSpPr>
            <p:cNvPr id="8" name="Rectangle 3">
              <a:extLst>
                <a:ext uri="{FF2B5EF4-FFF2-40B4-BE49-F238E27FC236}">
                  <a16:creationId xmlns:a16="http://schemas.microsoft.com/office/drawing/2014/main" id="{C48AB2BB-4959-DA6E-3E6B-73CEB572B7F7}"/>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hlinkClick r:id="rId7">
                    <a:extLst>
                      <a:ext uri="{A12FA001-AC4F-418D-AE19-62706E023703}">
                        <ahyp:hlinkClr xmlns:ahyp="http://schemas.microsoft.com/office/drawing/2018/hyperlinkcolor" val="tx"/>
                      </a:ext>
                    </a:extLst>
                  </a:hlinkClick>
                </a:rPr>
                <a:t>http://creativecommons.org/licenses/by-nc/4.0/</a:t>
              </a:r>
              <a:r>
                <a:rPr kumimoji="0" lang="en-US" altLang="en-US" sz="1000" b="0" i="0" u="none" strike="noStrike" cap="none" normalizeH="0" baseline="0" dirty="0">
                  <a:ln>
                    <a:noFill/>
                  </a:ln>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bg1"/>
                </a:solidFill>
                <a:effectLst/>
                <a:latin typeface="Arial" panose="020B0604020202020204" pitchFamily="34" charset="0"/>
              </a:endParaRPr>
            </a:p>
          </p:txBody>
        </p:sp>
      </p:grpSp>
    </p:spTree>
    <p:extLst>
      <p:ext uri="{BB962C8B-B14F-4D97-AF65-F5344CB8AC3E}">
        <p14:creationId xmlns:p14="http://schemas.microsoft.com/office/powerpoint/2010/main" val="7259745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Rounded Corners 14">
            <a:extLst>
              <a:ext uri="{FF2B5EF4-FFF2-40B4-BE49-F238E27FC236}">
                <a16:creationId xmlns:a16="http://schemas.microsoft.com/office/drawing/2014/main" id="{BD942E22-BC24-4C55-8DC7-69AD5BF54A1D}"/>
              </a:ext>
            </a:extLst>
          </p:cNvPr>
          <p:cNvSpPr/>
          <p:nvPr/>
        </p:nvSpPr>
        <p:spPr>
          <a:xfrm>
            <a:off x="609940" y="529292"/>
            <a:ext cx="11070341" cy="3207353"/>
          </a:xfrm>
          <a:prstGeom prst="roundRect">
            <a:avLst/>
          </a:prstGeom>
          <a:gradFill>
            <a:gsLst>
              <a:gs pos="0">
                <a:schemeClr val="accent5">
                  <a:lumMod val="60000"/>
                  <a:lumOff val="40000"/>
                  <a:alpha val="80000"/>
                </a:schemeClr>
              </a:gs>
              <a:gs pos="54000">
                <a:schemeClr val="accent1">
                  <a:lumMod val="5000"/>
                  <a:lumOff val="95000"/>
                  <a:alpha val="81000"/>
                </a:schemeClr>
              </a:gs>
              <a:gs pos="100000">
                <a:schemeClr val="accent5">
                  <a:lumMod val="60000"/>
                  <a:lumOff val="40000"/>
                  <a:alpha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ndara" panose="020E0502030303020204" pitchFamily="34" charset="0"/>
            </a:endParaRPr>
          </a:p>
        </p:txBody>
      </p:sp>
      <p:sp>
        <p:nvSpPr>
          <p:cNvPr id="17" name="Rectangle: Rounded Corners 16">
            <a:extLst>
              <a:ext uri="{FF2B5EF4-FFF2-40B4-BE49-F238E27FC236}">
                <a16:creationId xmlns:a16="http://schemas.microsoft.com/office/drawing/2014/main" id="{9CDC8681-28C5-4731-BE40-D1A4435C6E67}"/>
              </a:ext>
            </a:extLst>
          </p:cNvPr>
          <p:cNvSpPr/>
          <p:nvPr/>
        </p:nvSpPr>
        <p:spPr>
          <a:xfrm>
            <a:off x="4057632" y="3854342"/>
            <a:ext cx="7622649" cy="2766092"/>
          </a:xfrm>
          <a:prstGeom prst="roundRect">
            <a:avLst/>
          </a:prstGeom>
          <a:gradFill>
            <a:gsLst>
              <a:gs pos="0">
                <a:schemeClr val="accent4">
                  <a:lumMod val="40000"/>
                  <a:lumOff val="60000"/>
                </a:schemeClr>
              </a:gs>
              <a:gs pos="54000">
                <a:schemeClr val="accent1">
                  <a:lumMod val="5000"/>
                  <a:lumOff val="95000"/>
                  <a:alpha val="81000"/>
                </a:schemeClr>
              </a:gs>
              <a:gs pos="100000">
                <a:schemeClr val="accent4">
                  <a:lumMod val="40000"/>
                  <a:lumOff val="6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ndara" panose="020E0502030303020204" pitchFamily="34" charset="0"/>
            </a:endParaRPr>
          </a:p>
        </p:txBody>
      </p:sp>
      <p:sp>
        <p:nvSpPr>
          <p:cNvPr id="16" name="Rectangle: Rounded Corners 15">
            <a:extLst>
              <a:ext uri="{FF2B5EF4-FFF2-40B4-BE49-F238E27FC236}">
                <a16:creationId xmlns:a16="http://schemas.microsoft.com/office/drawing/2014/main" id="{6625ED76-B581-42C8-A0DC-B0D611D08DD2}"/>
              </a:ext>
            </a:extLst>
          </p:cNvPr>
          <p:cNvSpPr/>
          <p:nvPr/>
        </p:nvSpPr>
        <p:spPr>
          <a:xfrm>
            <a:off x="609941" y="529292"/>
            <a:ext cx="3139632" cy="6091142"/>
          </a:xfrm>
          <a:prstGeom prst="roundRect">
            <a:avLst/>
          </a:prstGeom>
          <a:gradFill>
            <a:gsLst>
              <a:gs pos="0">
                <a:schemeClr val="accent6">
                  <a:lumMod val="40000"/>
                  <a:lumOff val="60000"/>
                  <a:alpha val="60000"/>
                </a:schemeClr>
              </a:gs>
              <a:gs pos="54000">
                <a:schemeClr val="accent1">
                  <a:lumMod val="5000"/>
                  <a:lumOff val="95000"/>
                  <a:alpha val="50000"/>
                </a:schemeClr>
              </a:gs>
              <a:gs pos="100000">
                <a:schemeClr val="accent6">
                  <a:lumMod val="40000"/>
                  <a:lumOff val="60000"/>
                  <a:alpha val="6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ndara" panose="020E0502030303020204" pitchFamily="34" charset="0"/>
            </a:endParaRPr>
          </a:p>
        </p:txBody>
      </p:sp>
      <p:sp>
        <p:nvSpPr>
          <p:cNvPr id="7" name="TextBox 6">
            <a:extLst>
              <a:ext uri="{FF2B5EF4-FFF2-40B4-BE49-F238E27FC236}">
                <a16:creationId xmlns:a16="http://schemas.microsoft.com/office/drawing/2014/main" id="{F4E6947E-C2E6-4EF3-8F6B-F058107A237F}"/>
              </a:ext>
            </a:extLst>
          </p:cNvPr>
          <p:cNvSpPr txBox="1"/>
          <p:nvPr/>
        </p:nvSpPr>
        <p:spPr>
          <a:xfrm>
            <a:off x="284488" y="6158769"/>
            <a:ext cx="3568700" cy="461665"/>
          </a:xfrm>
          <a:prstGeom prst="rect">
            <a:avLst/>
          </a:prstGeom>
          <a:noFill/>
        </p:spPr>
        <p:txBody>
          <a:bodyPr wrap="square">
            <a:spAutoFit/>
          </a:bodyPr>
          <a:lstStyle/>
          <a:p>
            <a:pPr algn="ctr"/>
            <a:r>
              <a:rPr lang="en-GB" sz="2400" dirty="0">
                <a:solidFill>
                  <a:srgbClr val="000000"/>
                </a:solidFill>
                <a:effectLst/>
                <a:latin typeface="Candara" panose="020E0502030303020204" pitchFamily="34" charset="0"/>
                <a:ea typeface="Times New Roman" panose="02020603050405020304" pitchFamily="18" charset="0"/>
              </a:rPr>
              <a:t>weather</a:t>
            </a:r>
            <a:endParaRPr lang="en-GB" sz="2400" dirty="0">
              <a:latin typeface="Candara" panose="020E0502030303020204" pitchFamily="34" charset="0"/>
            </a:endParaRPr>
          </a:p>
        </p:txBody>
      </p:sp>
      <p:pic>
        <p:nvPicPr>
          <p:cNvPr id="2052" name="Picture 4" descr="1 BEST &quot;Four Climates&quot; IMAGES, STOCK PHOTOS &amp; VECTORS | Adobe Stock">
            <a:extLst>
              <a:ext uri="{FF2B5EF4-FFF2-40B4-BE49-F238E27FC236}">
                <a16:creationId xmlns:a16="http://schemas.microsoft.com/office/drawing/2014/main" id="{6BB5FAC2-D374-4B25-A20A-04EA0CA3291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560" y="647095"/>
            <a:ext cx="2573685" cy="2677822"/>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DF39FF6D-D86E-4495-A340-4B4922F475BF}"/>
              </a:ext>
            </a:extLst>
          </p:cNvPr>
          <p:cNvSpPr txBox="1"/>
          <p:nvPr/>
        </p:nvSpPr>
        <p:spPr>
          <a:xfrm>
            <a:off x="506325" y="3270267"/>
            <a:ext cx="3568700" cy="461665"/>
          </a:xfrm>
          <a:prstGeom prst="rect">
            <a:avLst/>
          </a:prstGeom>
          <a:noFill/>
        </p:spPr>
        <p:txBody>
          <a:bodyPr wrap="square">
            <a:spAutoFit/>
          </a:bodyPr>
          <a:lstStyle/>
          <a:p>
            <a:pPr algn="ctr"/>
            <a:r>
              <a:rPr lang="en-GB" sz="2400" dirty="0">
                <a:solidFill>
                  <a:srgbClr val="000000"/>
                </a:solidFill>
                <a:effectLst/>
                <a:latin typeface="Candara" panose="020E0502030303020204" pitchFamily="34" charset="0"/>
                <a:ea typeface="Times New Roman" panose="02020603050405020304" pitchFamily="18" charset="0"/>
              </a:rPr>
              <a:t>climate</a:t>
            </a:r>
            <a:endParaRPr lang="en-GB" sz="2400" dirty="0">
              <a:latin typeface="Candara" panose="020E0502030303020204" pitchFamily="34" charset="0"/>
            </a:endParaRPr>
          </a:p>
        </p:txBody>
      </p:sp>
      <p:sp>
        <p:nvSpPr>
          <p:cNvPr id="12" name="TextBox 11">
            <a:extLst>
              <a:ext uri="{FF2B5EF4-FFF2-40B4-BE49-F238E27FC236}">
                <a16:creationId xmlns:a16="http://schemas.microsoft.com/office/drawing/2014/main" id="{3A390E29-F0E1-4ABE-8D11-684B476A8860}"/>
              </a:ext>
            </a:extLst>
          </p:cNvPr>
          <p:cNvSpPr txBox="1"/>
          <p:nvPr/>
        </p:nvSpPr>
        <p:spPr>
          <a:xfrm>
            <a:off x="4311329" y="3266694"/>
            <a:ext cx="3568700" cy="461665"/>
          </a:xfrm>
          <a:prstGeom prst="rect">
            <a:avLst/>
          </a:prstGeom>
          <a:noFill/>
        </p:spPr>
        <p:txBody>
          <a:bodyPr wrap="square">
            <a:spAutoFit/>
          </a:bodyPr>
          <a:lstStyle/>
          <a:p>
            <a:pPr algn="ctr"/>
            <a:r>
              <a:rPr lang="en-GB" sz="2400" dirty="0">
                <a:solidFill>
                  <a:srgbClr val="000000"/>
                </a:solidFill>
                <a:latin typeface="Candara" panose="020E0502030303020204" pitchFamily="34" charset="0"/>
                <a:ea typeface="Times New Roman" panose="02020603050405020304" pitchFamily="18" charset="0"/>
              </a:rPr>
              <a:t>ecosystem</a:t>
            </a:r>
            <a:endParaRPr lang="en-GB" sz="2400" dirty="0">
              <a:latin typeface="Candara" panose="020E0502030303020204" pitchFamily="34" charset="0"/>
            </a:endParaRPr>
          </a:p>
        </p:txBody>
      </p:sp>
      <p:sp>
        <p:nvSpPr>
          <p:cNvPr id="13" name="TextBox 12">
            <a:extLst>
              <a:ext uri="{FF2B5EF4-FFF2-40B4-BE49-F238E27FC236}">
                <a16:creationId xmlns:a16="http://schemas.microsoft.com/office/drawing/2014/main" id="{03B17F94-3C5A-4E05-AAE5-970B2E974B11}"/>
              </a:ext>
            </a:extLst>
          </p:cNvPr>
          <p:cNvSpPr txBox="1"/>
          <p:nvPr/>
        </p:nvSpPr>
        <p:spPr>
          <a:xfrm>
            <a:off x="8215196" y="3261462"/>
            <a:ext cx="3568700" cy="461665"/>
          </a:xfrm>
          <a:prstGeom prst="rect">
            <a:avLst/>
          </a:prstGeom>
          <a:noFill/>
        </p:spPr>
        <p:txBody>
          <a:bodyPr wrap="square">
            <a:spAutoFit/>
          </a:bodyPr>
          <a:lstStyle/>
          <a:p>
            <a:pPr algn="ctr"/>
            <a:r>
              <a:rPr lang="en-GB" sz="2400" dirty="0">
                <a:solidFill>
                  <a:srgbClr val="000000"/>
                </a:solidFill>
                <a:latin typeface="Candara" panose="020E0502030303020204" pitchFamily="34" charset="0"/>
                <a:ea typeface="Times New Roman" panose="02020603050405020304" pitchFamily="18" charset="0"/>
              </a:rPr>
              <a:t>adaptation</a:t>
            </a:r>
            <a:endParaRPr lang="en-GB" sz="2400" dirty="0">
              <a:latin typeface="Candara" panose="020E0502030303020204" pitchFamily="34" charset="0"/>
            </a:endParaRPr>
          </a:p>
        </p:txBody>
      </p:sp>
      <p:sp>
        <p:nvSpPr>
          <p:cNvPr id="14" name="TextBox 13">
            <a:extLst>
              <a:ext uri="{FF2B5EF4-FFF2-40B4-BE49-F238E27FC236}">
                <a16:creationId xmlns:a16="http://schemas.microsoft.com/office/drawing/2014/main" id="{083A1F03-03B8-4449-A26B-C63DD6AF4142}"/>
              </a:ext>
            </a:extLst>
          </p:cNvPr>
          <p:cNvSpPr txBox="1"/>
          <p:nvPr/>
        </p:nvSpPr>
        <p:spPr>
          <a:xfrm>
            <a:off x="4096222" y="124150"/>
            <a:ext cx="4363858" cy="416459"/>
          </a:xfrm>
          <a:prstGeom prst="rect">
            <a:avLst/>
          </a:prstGeom>
        </p:spPr>
        <p:txBody>
          <a:bodyPr rot="0" spcFirstLastPara="0" vert="horz" lIns="91440" tIns="45720" rIns="91440" bIns="45720" numCol="1" spcCol="0" rtlCol="0" fromWordArt="0" anchor="b" anchorCtr="0" forceAA="0" compatLnSpc="1">
            <a:prstTxWarp prst="textNoShape">
              <a:avLst/>
            </a:prstTxWarp>
            <a:normAutofit fontScale="92500" lnSpcReduction="1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90000"/>
              </a:lnSpc>
              <a:spcBef>
                <a:spcPct val="0"/>
              </a:spcBef>
              <a:spcAft>
                <a:spcPts val="600"/>
              </a:spcAft>
            </a:pPr>
            <a:r>
              <a:rPr lang="en-US" sz="2800" dirty="0">
                <a:latin typeface="Candara" panose="020E0502030303020204" pitchFamily="34" charset="0"/>
                <a:ea typeface="+mj-ea"/>
                <a:cs typeface="+mj-cs"/>
              </a:rPr>
              <a:t>Chapter 6 – Nature</a:t>
            </a:r>
            <a:endParaRPr lang="en-US" sz="1100" dirty="0">
              <a:latin typeface="Candara" panose="020E0502030303020204" pitchFamily="34" charset="0"/>
              <a:ea typeface="+mj-ea"/>
              <a:cs typeface="Calibri"/>
            </a:endParaRPr>
          </a:p>
        </p:txBody>
      </p:sp>
      <p:sp>
        <p:nvSpPr>
          <p:cNvPr id="18" name="TextBox 17">
            <a:extLst>
              <a:ext uri="{FF2B5EF4-FFF2-40B4-BE49-F238E27FC236}">
                <a16:creationId xmlns:a16="http://schemas.microsoft.com/office/drawing/2014/main" id="{179B2E0B-99BB-4770-9531-A8F8664ECDD4}"/>
              </a:ext>
            </a:extLst>
          </p:cNvPr>
          <p:cNvSpPr txBox="1"/>
          <p:nvPr/>
        </p:nvSpPr>
        <p:spPr>
          <a:xfrm>
            <a:off x="7939971" y="6125607"/>
            <a:ext cx="3568700" cy="461665"/>
          </a:xfrm>
          <a:prstGeom prst="rect">
            <a:avLst/>
          </a:prstGeom>
          <a:noFill/>
        </p:spPr>
        <p:txBody>
          <a:bodyPr wrap="square">
            <a:spAutoFit/>
          </a:bodyPr>
          <a:lstStyle/>
          <a:p>
            <a:pPr algn="ctr"/>
            <a:r>
              <a:rPr lang="en-GB" sz="2400" dirty="0">
                <a:solidFill>
                  <a:srgbClr val="000000"/>
                </a:solidFill>
                <a:effectLst/>
                <a:latin typeface="Candara" panose="020E0502030303020204" pitchFamily="34" charset="0"/>
                <a:ea typeface="Times New Roman" panose="02020603050405020304" pitchFamily="18" charset="0"/>
              </a:rPr>
              <a:t>conservation</a:t>
            </a:r>
            <a:endParaRPr lang="en-GB" sz="2400" dirty="0">
              <a:latin typeface="Candara" panose="020E0502030303020204" pitchFamily="34" charset="0"/>
            </a:endParaRPr>
          </a:p>
        </p:txBody>
      </p:sp>
      <p:pic>
        <p:nvPicPr>
          <p:cNvPr id="5122" name="Picture 2" descr="An arctic fox listens closely for small rodents that may be traveling beneath the snow.">
            <a:extLst>
              <a:ext uri="{FF2B5EF4-FFF2-40B4-BE49-F238E27FC236}">
                <a16:creationId xmlns:a16="http://schemas.microsoft.com/office/drawing/2014/main" id="{43C76DB1-9E4E-4CAE-AB8B-C8AE3ACA9C9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33324"/>
          <a:stretch/>
        </p:blipFill>
        <p:spPr bwMode="auto">
          <a:xfrm>
            <a:off x="8784387" y="730028"/>
            <a:ext cx="2414053" cy="2413737"/>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9" name="TextBox 18">
            <a:extLst>
              <a:ext uri="{FF2B5EF4-FFF2-40B4-BE49-F238E27FC236}">
                <a16:creationId xmlns:a16="http://schemas.microsoft.com/office/drawing/2014/main" id="{0915E245-BD7C-43A6-9839-A9A990533592}"/>
              </a:ext>
            </a:extLst>
          </p:cNvPr>
          <p:cNvSpPr txBox="1"/>
          <p:nvPr/>
        </p:nvSpPr>
        <p:spPr>
          <a:xfrm>
            <a:off x="4311328" y="6125607"/>
            <a:ext cx="3568700" cy="461665"/>
          </a:xfrm>
          <a:prstGeom prst="rect">
            <a:avLst/>
          </a:prstGeom>
          <a:noFill/>
        </p:spPr>
        <p:txBody>
          <a:bodyPr wrap="square">
            <a:spAutoFit/>
          </a:bodyPr>
          <a:lstStyle/>
          <a:p>
            <a:pPr algn="ctr"/>
            <a:r>
              <a:rPr lang="en-GB" sz="2400" dirty="0">
                <a:solidFill>
                  <a:srgbClr val="000000"/>
                </a:solidFill>
                <a:latin typeface="Candara" panose="020E0502030303020204" pitchFamily="34" charset="0"/>
              </a:rPr>
              <a:t>local nature</a:t>
            </a:r>
            <a:endParaRPr lang="en-GB" sz="2400" dirty="0">
              <a:latin typeface="Candara" panose="020E0502030303020204" pitchFamily="34" charset="0"/>
            </a:endParaRPr>
          </a:p>
        </p:txBody>
      </p:sp>
      <p:pic>
        <p:nvPicPr>
          <p:cNvPr id="20" name="Picture 12">
            <a:extLst>
              <a:ext uri="{FF2B5EF4-FFF2-40B4-BE49-F238E27FC236}">
                <a16:creationId xmlns:a16="http://schemas.microsoft.com/office/drawing/2014/main" id="{3981F9D0-D407-435A-B37D-991E4E8BA57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38043" y="5252537"/>
            <a:ext cx="786245" cy="786245"/>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8">
            <a:extLst>
              <a:ext uri="{FF2B5EF4-FFF2-40B4-BE49-F238E27FC236}">
                <a16:creationId xmlns:a16="http://schemas.microsoft.com/office/drawing/2014/main" id="{1A15D411-9DD5-4906-B30A-1E309FE28A2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7936907">
            <a:off x="4874918" y="4753735"/>
            <a:ext cx="472479" cy="472479"/>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a:extLst>
              <a:ext uri="{FF2B5EF4-FFF2-40B4-BE49-F238E27FC236}">
                <a16:creationId xmlns:a16="http://schemas.microsoft.com/office/drawing/2014/main" id="{9EF6BA6A-3A7E-4C19-8F49-2B39A8B2DCA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98905" y="3992287"/>
            <a:ext cx="2046495" cy="2046495"/>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green plant">
            <a:extLst>
              <a:ext uri="{FF2B5EF4-FFF2-40B4-BE49-F238E27FC236}">
                <a16:creationId xmlns:a16="http://schemas.microsoft.com/office/drawing/2014/main" id="{304FB57B-D76A-4D04-BE15-357CECD32C34}"/>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20879" r="21019"/>
          <a:stretch/>
        </p:blipFill>
        <p:spPr bwMode="auto">
          <a:xfrm>
            <a:off x="8624900" y="3903387"/>
            <a:ext cx="2198842" cy="2168491"/>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126" name="Picture 6">
            <a:extLst>
              <a:ext uri="{FF2B5EF4-FFF2-40B4-BE49-F238E27FC236}">
                <a16:creationId xmlns:a16="http://schemas.microsoft.com/office/drawing/2014/main" id="{B32791C4-223B-44BB-81B6-1A370627AF3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042473" y="615105"/>
            <a:ext cx="4205274" cy="2628297"/>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128" name="Picture 8">
            <a:extLst>
              <a:ext uri="{FF2B5EF4-FFF2-40B4-BE49-F238E27FC236}">
                <a16:creationId xmlns:a16="http://schemas.microsoft.com/office/drawing/2014/main" id="{83C82EB9-8B63-4587-866E-693D22C96A9A}"/>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61791" y="4037106"/>
            <a:ext cx="2088501" cy="2088501"/>
          </a:xfrm>
          <a:prstGeom prst="rect">
            <a:avLst/>
          </a:prstGeom>
          <a:noFill/>
          <a:extLst>
            <a:ext uri="{909E8E84-426E-40DD-AFC4-6F175D3DCCD1}">
              <a14:hiddenFill xmlns:a14="http://schemas.microsoft.com/office/drawing/2010/main">
                <a:solidFill>
                  <a:srgbClr val="FFFFFF"/>
                </a:solidFill>
              </a14:hiddenFill>
            </a:ext>
          </a:extLst>
        </p:spPr>
      </p:pic>
      <p:grpSp>
        <p:nvGrpSpPr>
          <p:cNvPr id="23" name="Group 22">
            <a:extLst>
              <a:ext uri="{FF2B5EF4-FFF2-40B4-BE49-F238E27FC236}">
                <a16:creationId xmlns:a16="http://schemas.microsoft.com/office/drawing/2014/main" id="{FAAFD6A5-892A-84A5-8557-E4CE8DF7FB47}"/>
              </a:ext>
            </a:extLst>
          </p:cNvPr>
          <p:cNvGrpSpPr/>
          <p:nvPr/>
        </p:nvGrpSpPr>
        <p:grpSpPr>
          <a:xfrm>
            <a:off x="-28982" y="1021278"/>
            <a:ext cx="481326" cy="5754421"/>
            <a:chOff x="42269" y="1021278"/>
            <a:chExt cx="481326" cy="5754421"/>
          </a:xfrm>
        </p:grpSpPr>
        <p:pic>
          <p:nvPicPr>
            <p:cNvPr id="24" name="Graphic 1">
              <a:extLst>
                <a:ext uri="{FF2B5EF4-FFF2-40B4-BE49-F238E27FC236}">
                  <a16:creationId xmlns:a16="http://schemas.microsoft.com/office/drawing/2014/main" id="{79487486-A1E3-2FDF-5A26-3212C30DAE4B}"/>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rot="16200000">
              <a:off x="-50416" y="6423146"/>
              <a:ext cx="504825" cy="176530"/>
            </a:xfrm>
            <a:prstGeom prst="rect">
              <a:avLst/>
            </a:prstGeom>
          </p:spPr>
        </p:pic>
        <p:sp>
          <p:nvSpPr>
            <p:cNvPr id="25" name="Rectangle 3">
              <a:extLst>
                <a:ext uri="{FF2B5EF4-FFF2-40B4-BE49-F238E27FC236}">
                  <a16:creationId xmlns:a16="http://schemas.microsoft.com/office/drawing/2014/main" id="{DDF89D4C-7D6C-12A7-1540-4EB0854CBBEB}"/>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kern="1200" cap="none" spc="0" normalizeH="0" baseline="0" noProof="0" dirty="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Arial" panose="020B0604020202020204" pitchFamily="34" charset="0"/>
                  <a:cs typeface="Times New Roman" panose="02020603050405020304" pitchFamily="18" charset="0"/>
                  <a:hlinkClick r:id="rId13"/>
                </a:rPr>
                <a:t>http://creativecommons.org/licenses/by-nc/4.0/</a:t>
              </a:r>
              <a:r>
                <a:rPr kumimoji="0" lang="en-US" altLang="en-US" sz="1000" b="0" i="0" u="none" strike="noStrike" kern="1200" cap="none" spc="0" normalizeH="0" baseline="0" noProof="0" dirty="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26" name="Rectangle 25">
              <a:extLst>
                <a:ext uri="{FF2B5EF4-FFF2-40B4-BE49-F238E27FC236}">
                  <a16:creationId xmlns:a16="http://schemas.microsoft.com/office/drawing/2014/main" id="{5D64A494-0658-A261-43DC-9130EEEA50C4}"/>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33307932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8FC9BE17-9A7B-462D-AE50-3D87773873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ndara" panose="020E0502030303020204" pitchFamily="34" charset="0"/>
              <a:ea typeface="+mn-ea"/>
              <a:cs typeface="+mn-cs"/>
            </a:endParaRPr>
          </a:p>
        </p:txBody>
      </p:sp>
      <p:pic>
        <p:nvPicPr>
          <p:cNvPr id="6" name="Picture 5">
            <a:extLst>
              <a:ext uri="{FF2B5EF4-FFF2-40B4-BE49-F238E27FC236}">
                <a16:creationId xmlns:a16="http://schemas.microsoft.com/office/drawing/2014/main" id="{B04B0938-81D1-4B01-9A7A-59028980DE2F}"/>
              </a:ext>
            </a:extLst>
          </p:cNvPr>
          <p:cNvPicPr>
            <a:picLocks noChangeAspect="1"/>
          </p:cNvPicPr>
          <p:nvPr/>
        </p:nvPicPr>
        <p:blipFill rotWithShape="1">
          <a:blip r:embed="rId2"/>
          <a:srcRect t="9091" r="13818"/>
          <a:stretch/>
        </p:blipFill>
        <p:spPr>
          <a:xfrm>
            <a:off x="3523488" y="10"/>
            <a:ext cx="8668512" cy="6857990"/>
          </a:xfrm>
          <a:prstGeom prst="rect">
            <a:avLst/>
          </a:prstGeom>
        </p:spPr>
      </p:pic>
      <p:sp>
        <p:nvSpPr>
          <p:cNvPr id="13" name="Rectangle 12">
            <a:extLst>
              <a:ext uri="{FF2B5EF4-FFF2-40B4-BE49-F238E27FC236}">
                <a16:creationId xmlns:a16="http://schemas.microsoft.com/office/drawing/2014/main" id="{3EBE8569-6AEC-4B8C-8D53-2DE337CDBA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9756601" cy="6858000"/>
          </a:xfrm>
          <a:prstGeom prst="rect">
            <a:avLst/>
          </a:prstGeom>
          <a:gradFill>
            <a:gsLst>
              <a:gs pos="58000">
                <a:schemeClr val="bg1"/>
              </a:gs>
              <a:gs pos="35000">
                <a:schemeClr val="bg1">
                  <a:alpha val="78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ndara" panose="020E0502030303020204" pitchFamily="34" charset="0"/>
              <a:ea typeface="+mn-ea"/>
              <a:cs typeface="+mn-cs"/>
            </a:endParaRPr>
          </a:p>
        </p:txBody>
      </p:sp>
      <p:sp>
        <p:nvSpPr>
          <p:cNvPr id="2" name="TextBox 1">
            <a:extLst>
              <a:ext uri="{FF2B5EF4-FFF2-40B4-BE49-F238E27FC236}">
                <a16:creationId xmlns:a16="http://schemas.microsoft.com/office/drawing/2014/main" id="{71F4B195-2512-4EC5-96F1-29C762E6882B}"/>
              </a:ext>
            </a:extLst>
          </p:cNvPr>
          <p:cNvSpPr txBox="1"/>
          <p:nvPr/>
        </p:nvSpPr>
        <p:spPr>
          <a:xfrm>
            <a:off x="371094" y="1161288"/>
            <a:ext cx="3438144" cy="1124712"/>
          </a:xfrm>
          <a:prstGeom prst="rect">
            <a:avLst/>
          </a:prstGeom>
        </p:spPr>
        <p:txBody>
          <a:bodyPr rot="0" spcFirstLastPara="0" vert="horz" lIns="91440" tIns="45720" rIns="91440" bIns="45720" numCol="1" spcCol="0" rtlCol="0" fromWordArt="0" anchor="b" anchorCtr="0" forceAA="0" compatLnSpc="1">
            <a:prstTxWarp prst="textNoShape">
              <a:avLst/>
            </a:prstTxWarp>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Conclusions from Chapter </a:t>
            </a:r>
            <a:r>
              <a:rPr lang="en-US" sz="2400" dirty="0">
                <a:solidFill>
                  <a:prstClr val="black"/>
                </a:solidFill>
                <a:latin typeface="Candara" panose="020E0502030303020204" pitchFamily="34" charset="0"/>
              </a:rPr>
              <a:t>6</a:t>
            </a:r>
            <a:r>
              <a:rPr kumimoji="0" lang="en-US" sz="2400" b="0" i="0" u="none" strike="noStrike" kern="1200" cap="none" spc="0" normalizeH="0" baseline="0" noProof="0">
                <a:ln>
                  <a:noFill/>
                </a:ln>
                <a:solidFill>
                  <a:prstClr val="black"/>
                </a:solidFill>
                <a:effectLst/>
                <a:uLnTx/>
                <a:uFillTx/>
                <a:latin typeface="Candara" panose="020E0502030303020204" pitchFamily="34" charset="0"/>
                <a:ea typeface="+mn-ea"/>
                <a:cs typeface="+mn-cs"/>
              </a:rPr>
              <a:t>a </a:t>
            </a:r>
            <a:r>
              <a:rPr kumimoji="0" lang="en-US" sz="24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 Learning from nature</a:t>
            </a:r>
          </a:p>
        </p:txBody>
      </p:sp>
      <p:sp>
        <p:nvSpPr>
          <p:cNvPr id="15" name="Rectangle 14">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ndara" panose="020E0502030303020204" pitchFamily="34" charset="0"/>
              <a:ea typeface="+mn-ea"/>
              <a:cs typeface="+mn-cs"/>
            </a:endParaRPr>
          </a:p>
        </p:txBody>
      </p:sp>
      <p:sp>
        <p:nvSpPr>
          <p:cNvPr id="17" name="Rectangle 16">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00984" cy="9144"/>
          </a:xfrm>
          <a:prstGeom prst="rect">
            <a:avLst/>
          </a:prstGeom>
          <a:solidFill>
            <a:srgbClr val="D5D5D5"/>
          </a:solidFill>
          <a:ln w="3175">
            <a:solidFill>
              <a:srgbClr val="D5D5D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ndara" panose="020E0502030303020204" pitchFamily="34" charset="0"/>
              <a:ea typeface="+mn-ea"/>
              <a:cs typeface="+mn-cs"/>
            </a:endParaRPr>
          </a:p>
        </p:txBody>
      </p:sp>
      <p:sp>
        <p:nvSpPr>
          <p:cNvPr id="4" name="TextBox 3">
            <a:extLst>
              <a:ext uri="{FF2B5EF4-FFF2-40B4-BE49-F238E27FC236}">
                <a16:creationId xmlns:a16="http://schemas.microsoft.com/office/drawing/2014/main" id="{A1CB7691-7FFB-4721-AEAD-9BD27375D130}"/>
              </a:ext>
            </a:extLst>
          </p:cNvPr>
          <p:cNvSpPr txBox="1"/>
          <p:nvPr/>
        </p:nvSpPr>
        <p:spPr>
          <a:xfrm>
            <a:off x="371094" y="2718054"/>
            <a:ext cx="3438906" cy="3427796"/>
          </a:xfrm>
          <a:prstGeom prst="rect">
            <a:avLst/>
          </a:prstGeom>
        </p:spPr>
        <p:txBody>
          <a:bodyPr rot="0" spcFirstLastPara="0" vert="horz" lIns="91440" tIns="45720" rIns="91440" bIns="45720" numCol="1" spcCol="0" rtlCol="0" fromWordArt="0" anchor="t" anchorCtr="0" forceAA="0" compatLnSpc="1">
            <a:prstTxWarp prst="textNoShape">
              <a:avLst/>
            </a:prstTxWarp>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marR="0" lvl="0" indent="-228600" algn="l" defTabSz="914400" rtl="0" eaLnBrk="1" fontAlgn="auto" latinLnBrk="0" hangingPunct="1">
              <a:lnSpc>
                <a:spcPct val="90000"/>
              </a:lnSpc>
              <a:spcBef>
                <a:spcPct val="0"/>
              </a:spcBef>
              <a:spcAft>
                <a:spcPts val="600"/>
              </a:spcAft>
              <a:buClrTx/>
              <a:buSzTx/>
              <a:buFont typeface="Arial" panose="020B0604020202020204" pitchFamily="34" charset="0"/>
              <a:buChar char="•"/>
              <a:tabLst/>
              <a:defRPr/>
            </a:pPr>
            <a:r>
              <a:rPr lang="en-US" sz="1700" dirty="0">
                <a:solidFill>
                  <a:prstClr val="black"/>
                </a:solidFill>
                <a:latin typeface="Candara" panose="020E0502030303020204" pitchFamily="34" charset="0"/>
              </a:rPr>
              <a:t>Different regions of the planet have different climates; humans have adapted to live in each</a:t>
            </a:r>
            <a:endParaRPr kumimoji="0" lang="en-US" sz="17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endParaRPr>
          </a:p>
          <a:p>
            <a:pPr marL="114300" marR="0" lvl="0" indent="-228600" algn="l" defTabSz="914400" rtl="0" eaLnBrk="1" fontAlgn="auto" latinLnBrk="0" hangingPunct="1">
              <a:lnSpc>
                <a:spcPct val="90000"/>
              </a:lnSpc>
              <a:spcBef>
                <a:spcPct val="0"/>
              </a:spcBef>
              <a:spcAft>
                <a:spcPts val="600"/>
              </a:spcAft>
              <a:buClrTx/>
              <a:buSzTx/>
              <a:buFont typeface="Arial" panose="020B0604020202020204" pitchFamily="34" charset="0"/>
              <a:buChar char="•"/>
              <a:tabLst/>
              <a:defRPr/>
            </a:pPr>
            <a:endParaRPr kumimoji="0" lang="en-US" sz="17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endParaRPr>
          </a:p>
          <a:p>
            <a:pPr marL="342900" marR="0" lvl="0" indent="-228600" algn="l" defTabSz="914400" rtl="0" eaLnBrk="1" fontAlgn="auto" latinLnBrk="0" hangingPunct="1">
              <a:lnSpc>
                <a:spcPct val="90000"/>
              </a:lnSpc>
              <a:spcBef>
                <a:spcPct val="0"/>
              </a:spcBef>
              <a:spcAft>
                <a:spcPts val="60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Animals and plants live in ecosystems, in particular climates</a:t>
            </a:r>
          </a:p>
          <a:p>
            <a:pPr marL="342900" marR="0" lvl="0" indent="-228600" algn="l" defTabSz="914400" rtl="0" eaLnBrk="1" fontAlgn="auto" latinLnBrk="0" hangingPunct="1">
              <a:lnSpc>
                <a:spcPct val="90000"/>
              </a:lnSpc>
              <a:spcBef>
                <a:spcPct val="0"/>
              </a:spcBef>
              <a:spcAft>
                <a:spcPts val="600"/>
              </a:spcAft>
              <a:buClrTx/>
              <a:buSzTx/>
              <a:buFont typeface="Arial" panose="020B0604020202020204" pitchFamily="34" charset="0"/>
              <a:buChar char="•"/>
              <a:tabLst/>
              <a:defRPr/>
            </a:pPr>
            <a:endParaRPr kumimoji="0" lang="en-US" sz="17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endParaRPr>
          </a:p>
          <a:p>
            <a:pPr marL="342900" marR="0" lvl="0" indent="-228600" algn="l" defTabSz="914400" rtl="0" eaLnBrk="1" fontAlgn="auto" latinLnBrk="0" hangingPunct="1">
              <a:lnSpc>
                <a:spcPct val="90000"/>
              </a:lnSpc>
              <a:spcBef>
                <a:spcPct val="0"/>
              </a:spcBef>
              <a:spcAft>
                <a:spcPts val="60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By learning from ecosystems, we can adapt our lifestyles as the climate changes</a:t>
            </a:r>
          </a:p>
          <a:p>
            <a:pPr marL="342900" marR="0" lvl="0" indent="-228600" algn="l" defTabSz="914400" rtl="0" eaLnBrk="1" fontAlgn="auto" latinLnBrk="0" hangingPunct="1">
              <a:lnSpc>
                <a:spcPct val="90000"/>
              </a:lnSpc>
              <a:spcBef>
                <a:spcPct val="0"/>
              </a:spcBef>
              <a:spcAft>
                <a:spcPts val="600"/>
              </a:spcAft>
              <a:buClrTx/>
              <a:buSzTx/>
              <a:buFont typeface="Arial" panose="020B0604020202020204" pitchFamily="34" charset="0"/>
              <a:buChar char="•"/>
              <a:tabLst/>
              <a:defRPr/>
            </a:pPr>
            <a:endParaRPr kumimoji="0" lang="en-US" sz="17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endParaRPr>
          </a:p>
        </p:txBody>
      </p:sp>
      <p:grpSp>
        <p:nvGrpSpPr>
          <p:cNvPr id="9" name="Group 8">
            <a:extLst>
              <a:ext uri="{FF2B5EF4-FFF2-40B4-BE49-F238E27FC236}">
                <a16:creationId xmlns:a16="http://schemas.microsoft.com/office/drawing/2014/main" id="{076E30A1-5505-2BCE-C49F-2EA02A27E847}"/>
              </a:ext>
            </a:extLst>
          </p:cNvPr>
          <p:cNvGrpSpPr/>
          <p:nvPr/>
        </p:nvGrpSpPr>
        <p:grpSpPr>
          <a:xfrm>
            <a:off x="-28982" y="1021278"/>
            <a:ext cx="481326" cy="5754421"/>
            <a:chOff x="42269" y="1021278"/>
            <a:chExt cx="481326" cy="5754421"/>
          </a:xfrm>
        </p:grpSpPr>
        <p:pic>
          <p:nvPicPr>
            <p:cNvPr id="10" name="Graphic 1">
              <a:extLst>
                <a:ext uri="{FF2B5EF4-FFF2-40B4-BE49-F238E27FC236}">
                  <a16:creationId xmlns:a16="http://schemas.microsoft.com/office/drawing/2014/main" id="{E2687C3E-0260-6EB3-6774-A07A6863758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6200000">
              <a:off x="-50416" y="6423146"/>
              <a:ext cx="504825" cy="176530"/>
            </a:xfrm>
            <a:prstGeom prst="rect">
              <a:avLst/>
            </a:prstGeom>
          </p:spPr>
        </p:pic>
        <p:sp>
          <p:nvSpPr>
            <p:cNvPr id="12" name="Rectangle 3">
              <a:extLst>
                <a:ext uri="{FF2B5EF4-FFF2-40B4-BE49-F238E27FC236}">
                  <a16:creationId xmlns:a16="http://schemas.microsoft.com/office/drawing/2014/main" id="{73A82927-D627-A4FF-E8BF-7F18BE3318DF}"/>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5"/>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4" name="Rectangle 13">
              <a:extLst>
                <a:ext uri="{FF2B5EF4-FFF2-40B4-BE49-F238E27FC236}">
                  <a16:creationId xmlns:a16="http://schemas.microsoft.com/office/drawing/2014/main" id="{C2937FAA-2CAA-4631-7416-17779A2AAEFB}"/>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4115058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E18A4C6-23CF-4079-9997-1D4D6D8C4DAB}"/>
              </a:ext>
            </a:extLst>
          </p:cNvPr>
          <p:cNvSpPr txBox="1"/>
          <p:nvPr/>
        </p:nvSpPr>
        <p:spPr>
          <a:xfrm>
            <a:off x="1653363" y="365760"/>
            <a:ext cx="9367203" cy="1188720"/>
          </a:xfrm>
          <a:prstGeom prst="rect">
            <a:avLst/>
          </a:prstGeom>
        </p:spPr>
        <p:txBody>
          <a:bodyPr rot="0" spcFirstLastPara="0" vert="horz" lIns="91440" tIns="45720" rIns="91440" bIns="45720" numCol="1" spcCol="0" rtlCol="0" fromWordArt="0" anchor="ctr" anchorCtr="0" forceAA="0" compatLnSpc="1">
            <a:prstTxWarp prst="textNoShape">
              <a:avLst/>
            </a:prstTxWarp>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37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Chapter 6 – Nature</a:t>
            </a:r>
          </a:p>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37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Learning Outcomes</a:t>
            </a:r>
          </a:p>
        </p:txBody>
      </p:sp>
      <p:sp>
        <p:nvSpPr>
          <p:cNvPr id="9" name="Freeform: Shape 8">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764099"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ndara" panose="020E0502030303020204" pitchFamily="34" charset="0"/>
              <a:ea typeface="+mn-ea"/>
              <a:cs typeface="+mn-cs"/>
            </a:endParaRPr>
          </a:p>
        </p:txBody>
      </p:sp>
      <p:sp>
        <p:nvSpPr>
          <p:cNvPr id="11" name="Freeform: Shape 10">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91640"/>
            <a:ext cx="12191999"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ndara" panose="020E0502030303020204" pitchFamily="34" charset="0"/>
              <a:ea typeface="+mn-ea"/>
              <a:cs typeface="+mn-cs"/>
            </a:endParaRPr>
          </a:p>
        </p:txBody>
      </p:sp>
      <p:sp>
        <p:nvSpPr>
          <p:cNvPr id="13" name="Freeform: Shape 12">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971654"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ndara" panose="020E0502030303020204" pitchFamily="34" charset="0"/>
              <a:ea typeface="+mn-ea"/>
              <a:cs typeface="+mn-cs"/>
            </a:endParaRPr>
          </a:p>
        </p:txBody>
      </p:sp>
      <p:sp>
        <p:nvSpPr>
          <p:cNvPr id="4" name="TextBox 3">
            <a:extLst>
              <a:ext uri="{FF2B5EF4-FFF2-40B4-BE49-F238E27FC236}">
                <a16:creationId xmlns:a16="http://schemas.microsoft.com/office/drawing/2014/main" id="{F7A1C9E1-49C9-4808-8733-468E8D1B5F11}"/>
              </a:ext>
            </a:extLst>
          </p:cNvPr>
          <p:cNvSpPr txBox="1"/>
          <p:nvPr/>
        </p:nvSpPr>
        <p:spPr>
          <a:xfrm>
            <a:off x="1360066" y="2176272"/>
            <a:ext cx="10538637" cy="4041648"/>
          </a:xfrm>
          <a:prstGeom prst="rect">
            <a:avLst/>
          </a:prstGeom>
        </p:spPr>
        <p:txBody>
          <a:bodyPr vert="horz" lIns="91440" tIns="45720" rIns="91440" bIns="45720" rtlCol="0" anchor="t">
            <a:normAutofit/>
          </a:bodyPr>
          <a:lstStyle/>
          <a:p>
            <a:pPr marL="0" marR="0" lvl="0" indent="0" algn="l" defTabSz="914400" rtl="0" eaLnBrk="1" fontAlgn="auto" latinLnBrk="0" hangingPunct="1">
              <a:lnSpc>
                <a:spcPct val="100000"/>
              </a:lnSpc>
              <a:spcBef>
                <a:spcPts val="0"/>
              </a:spcBef>
              <a:spcAft>
                <a:spcPts val="600"/>
              </a:spcAft>
              <a:buClrTx/>
              <a:buSzTx/>
              <a:buFontTx/>
              <a:buChar char="•"/>
              <a:tabLst/>
              <a:defRPr/>
            </a:pPr>
            <a:endParaRPr kumimoji="0" lang="en-US" sz="2400" b="0" i="0" u="none" strike="noStrike" kern="1200" cap="none" spc="0" normalizeH="0" baseline="0" noProof="0" dirty="0">
              <a:ln>
                <a:noFill/>
              </a:ln>
              <a:solidFill>
                <a:prstClr val="black"/>
              </a:solidFill>
              <a:effectLst/>
              <a:uLnTx/>
              <a:uFillTx/>
              <a:latin typeface="Candara"/>
              <a:ea typeface="+mn-ea"/>
              <a:cs typeface="Arial"/>
            </a:endParaRPr>
          </a:p>
        </p:txBody>
      </p:sp>
      <p:sp>
        <p:nvSpPr>
          <p:cNvPr id="8" name="TextBox 7">
            <a:extLst>
              <a:ext uri="{FF2B5EF4-FFF2-40B4-BE49-F238E27FC236}">
                <a16:creationId xmlns:a16="http://schemas.microsoft.com/office/drawing/2014/main" id="{6DACED2D-7BA4-42DB-8F27-646247A1227F}"/>
              </a:ext>
            </a:extLst>
          </p:cNvPr>
          <p:cNvSpPr txBox="1"/>
          <p:nvPr/>
        </p:nvSpPr>
        <p:spPr>
          <a:xfrm>
            <a:off x="1512466" y="2328672"/>
            <a:ext cx="10538637" cy="4041648"/>
          </a:xfrm>
          <a:prstGeom prst="rect">
            <a:avLst/>
          </a:prstGeom>
        </p:spPr>
        <p:txBody>
          <a:bodyPr vert="horz" lIns="91440" tIns="45720" rIns="91440" bIns="45720" rtlCol="0" anchor="t">
            <a:normAutofit/>
          </a:bodyPr>
          <a:lstStyle/>
          <a:p>
            <a:pPr marL="271463" marR="0" lvl="0" indent="-271463" algn="l" defTabSz="914400" rtl="0" eaLnBrk="1" fontAlgn="auto" latinLnBrk="0" hangingPunct="1">
              <a:lnSpc>
                <a:spcPct val="150000"/>
              </a:lnSpc>
              <a:spcBef>
                <a:spcPts val="0"/>
              </a:spcBef>
              <a:spcAft>
                <a:spcPts val="600"/>
              </a:spcAft>
              <a:buClrTx/>
              <a:buSzTx/>
              <a:buFontTx/>
              <a:buChar char="•"/>
              <a:tabLst/>
              <a:defRPr/>
            </a:pPr>
            <a:r>
              <a:rPr kumimoji="0" lang="en-GB" sz="2400" b="0" i="0" u="none" strike="noStrike" kern="1200" cap="none" spc="0" normalizeH="0" baseline="0" noProof="0" dirty="0">
                <a:ln>
                  <a:noFill/>
                </a:ln>
                <a:solidFill>
                  <a:prstClr val="black"/>
                </a:solidFill>
                <a:effectLst/>
                <a:uLnTx/>
                <a:uFillTx/>
                <a:latin typeface="Candara"/>
                <a:ea typeface="+mn-ea"/>
                <a:cs typeface="Arial"/>
              </a:rPr>
              <a:t>Humans and animals adapt to live in different climates</a:t>
            </a:r>
          </a:p>
          <a:p>
            <a:pPr marL="271463" marR="0" lvl="0" indent="-271463" algn="l" defTabSz="914400" rtl="0" eaLnBrk="1" fontAlgn="auto" latinLnBrk="0" hangingPunct="1">
              <a:lnSpc>
                <a:spcPct val="150000"/>
              </a:lnSpc>
              <a:spcBef>
                <a:spcPts val="0"/>
              </a:spcBef>
              <a:spcAft>
                <a:spcPts val="600"/>
              </a:spcAft>
              <a:buClrTx/>
              <a:buSzTx/>
              <a:buFontTx/>
              <a:buChar char="•"/>
              <a:tabLst/>
              <a:defRPr/>
            </a:pPr>
            <a:r>
              <a:rPr kumimoji="0" lang="en-GB" sz="2400" b="0" i="0" u="none" strike="noStrike" kern="1200" cap="none" spc="0" normalizeH="0" baseline="0" noProof="0" dirty="0">
                <a:ln>
                  <a:noFill/>
                </a:ln>
                <a:solidFill>
                  <a:prstClr val="black"/>
                </a:solidFill>
                <a:effectLst/>
                <a:uLnTx/>
                <a:uFillTx/>
                <a:latin typeface="Candara"/>
                <a:ea typeface="+mn-ea"/>
                <a:cs typeface="Arial"/>
              </a:rPr>
              <a:t>Animals and plants form ecosystems which rely on their climate</a:t>
            </a:r>
          </a:p>
          <a:p>
            <a:pPr marL="271463" marR="0" lvl="0" indent="-271463" algn="l" defTabSz="914400" rtl="0" eaLnBrk="1" fontAlgn="auto" latinLnBrk="0" hangingPunct="1">
              <a:lnSpc>
                <a:spcPct val="150000"/>
              </a:lnSpc>
              <a:spcBef>
                <a:spcPts val="0"/>
              </a:spcBef>
              <a:spcAft>
                <a:spcPts val="600"/>
              </a:spcAft>
              <a:buClrTx/>
              <a:buSzTx/>
              <a:buFontTx/>
              <a:buChar char="•"/>
              <a:tabLst/>
              <a:defRPr/>
            </a:pPr>
            <a:r>
              <a:rPr kumimoji="0" lang="en-GB" sz="2400" b="0" i="0" u="none" strike="noStrike" kern="1200" cap="none" spc="0" normalizeH="0" baseline="0" noProof="0" dirty="0">
                <a:ln>
                  <a:noFill/>
                </a:ln>
                <a:solidFill>
                  <a:prstClr val="black"/>
                </a:solidFill>
                <a:effectLst/>
                <a:uLnTx/>
                <a:uFillTx/>
                <a:latin typeface="Candara"/>
                <a:ea typeface="+mn-ea"/>
                <a:cs typeface="Arial"/>
              </a:rPr>
              <a:t>Nature can teach us how to live sustainably</a:t>
            </a:r>
          </a:p>
          <a:p>
            <a:pPr marL="271463" marR="0" lvl="0" indent="-271463" algn="l" defTabSz="914400" rtl="0" eaLnBrk="1" fontAlgn="auto" latinLnBrk="0" hangingPunct="1">
              <a:lnSpc>
                <a:spcPct val="150000"/>
              </a:lnSpc>
              <a:spcBef>
                <a:spcPts val="0"/>
              </a:spcBef>
              <a:spcAft>
                <a:spcPts val="600"/>
              </a:spcAft>
              <a:buClrTx/>
              <a:buSzTx/>
              <a:buFontTx/>
              <a:buChar char="•"/>
              <a:tabLst/>
              <a:defRPr/>
            </a:pPr>
            <a:r>
              <a:rPr kumimoji="0" lang="en-GB" sz="2400" b="0" i="0" u="none" strike="noStrike" kern="1200" cap="none" spc="0" normalizeH="0" baseline="0" noProof="0" dirty="0">
                <a:ln>
                  <a:noFill/>
                </a:ln>
                <a:solidFill>
                  <a:prstClr val="black"/>
                </a:solidFill>
                <a:effectLst/>
                <a:uLnTx/>
                <a:uFillTx/>
                <a:latin typeface="Candara"/>
                <a:ea typeface="+mn-ea"/>
                <a:cs typeface="Arial"/>
              </a:rPr>
              <a:t>Life on earth is better if we respect nature</a:t>
            </a:r>
          </a:p>
          <a:p>
            <a:pPr marL="271463" marR="0" lvl="0" indent="-271463" algn="l" defTabSz="914400" rtl="0" eaLnBrk="1" fontAlgn="auto" latinLnBrk="0" hangingPunct="1">
              <a:lnSpc>
                <a:spcPct val="150000"/>
              </a:lnSpc>
              <a:spcBef>
                <a:spcPts val="0"/>
              </a:spcBef>
              <a:spcAft>
                <a:spcPts val="600"/>
              </a:spcAft>
              <a:buClrTx/>
              <a:buSzTx/>
              <a:buFontTx/>
              <a:buChar char="•"/>
              <a:tabLst/>
              <a:defRPr/>
            </a:pPr>
            <a:r>
              <a:rPr lang="en-GB" sz="2400" dirty="0">
                <a:solidFill>
                  <a:prstClr val="black"/>
                </a:solidFill>
                <a:latin typeface="Candara"/>
                <a:cs typeface="Arial"/>
              </a:rPr>
              <a:t>We can work together to protect nature</a:t>
            </a:r>
            <a:endParaRPr kumimoji="0" lang="en-US" sz="2400" b="0" i="0" u="none" strike="noStrike" kern="1200" cap="none" spc="0" normalizeH="0" baseline="0" noProof="0" dirty="0">
              <a:ln>
                <a:noFill/>
              </a:ln>
              <a:solidFill>
                <a:prstClr val="black"/>
              </a:solidFill>
              <a:effectLst/>
              <a:uLnTx/>
              <a:uFillTx/>
              <a:latin typeface="Candara"/>
              <a:ea typeface="+mn-ea"/>
              <a:cs typeface="Arial"/>
            </a:endParaRPr>
          </a:p>
          <a:p>
            <a:pPr marL="0" marR="0" lvl="0" indent="0" algn="l" defTabSz="914400" rtl="0" eaLnBrk="1" fontAlgn="auto" latinLnBrk="0" hangingPunct="1">
              <a:lnSpc>
                <a:spcPct val="150000"/>
              </a:lnSpc>
              <a:spcBef>
                <a:spcPts val="0"/>
              </a:spcBef>
              <a:spcAft>
                <a:spcPts val="600"/>
              </a:spcAft>
              <a:buClrTx/>
              <a:buSzTx/>
              <a:buFontTx/>
              <a:buChar char="•"/>
              <a:tabLst/>
              <a:defRPr/>
            </a:pPr>
            <a:endParaRPr kumimoji="0" lang="en-US" sz="2400" b="0" i="0" u="none" strike="noStrike" kern="1200" cap="none" spc="0" normalizeH="0" baseline="0" noProof="0" dirty="0">
              <a:ln>
                <a:noFill/>
              </a:ln>
              <a:solidFill>
                <a:prstClr val="black"/>
              </a:solidFill>
              <a:effectLst/>
              <a:uLnTx/>
              <a:uFillTx/>
              <a:latin typeface="Candara"/>
              <a:ea typeface="+mn-ea"/>
              <a:cs typeface="Arial"/>
            </a:endParaRPr>
          </a:p>
        </p:txBody>
      </p:sp>
      <p:grpSp>
        <p:nvGrpSpPr>
          <p:cNvPr id="10" name="Group 9">
            <a:extLst>
              <a:ext uri="{FF2B5EF4-FFF2-40B4-BE49-F238E27FC236}">
                <a16:creationId xmlns:a16="http://schemas.microsoft.com/office/drawing/2014/main" id="{C48295E3-3465-3507-9651-2DA8809EB94E}"/>
              </a:ext>
            </a:extLst>
          </p:cNvPr>
          <p:cNvGrpSpPr/>
          <p:nvPr/>
        </p:nvGrpSpPr>
        <p:grpSpPr>
          <a:xfrm rot="5400000">
            <a:off x="8523533" y="2828967"/>
            <a:ext cx="246221" cy="7847520"/>
            <a:chOff x="290261" y="769563"/>
            <a:chExt cx="246221" cy="7847520"/>
          </a:xfrm>
        </p:grpSpPr>
        <p:pic>
          <p:nvPicPr>
            <p:cNvPr id="12" name="Graphic 1">
              <a:extLst>
                <a:ext uri="{FF2B5EF4-FFF2-40B4-BE49-F238E27FC236}">
                  <a16:creationId xmlns:a16="http://schemas.microsoft.com/office/drawing/2014/main" id="{32BD6812-A0F2-7A7A-180F-6E192BE5EAB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16200000">
              <a:off x="126114" y="8276406"/>
              <a:ext cx="504825" cy="176530"/>
            </a:xfrm>
            <a:prstGeom prst="rect">
              <a:avLst/>
            </a:prstGeom>
          </p:spPr>
        </p:pic>
        <p:sp>
          <p:nvSpPr>
            <p:cNvPr id="14" name="Rectangle 3">
              <a:extLst>
                <a:ext uri="{FF2B5EF4-FFF2-40B4-BE49-F238E27FC236}">
                  <a16:creationId xmlns:a16="http://schemas.microsoft.com/office/drawing/2014/main" id="{8CA76A37-6E40-D358-5CC8-DEE08FF8A0DC}"/>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4"/>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5462394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 name="Picture 69" descr="Solar panels on a roof&#10;&#10;Description automatically generated with medium confidence">
            <a:extLst>
              <a:ext uri="{FF2B5EF4-FFF2-40B4-BE49-F238E27FC236}">
                <a16:creationId xmlns:a16="http://schemas.microsoft.com/office/drawing/2014/main" id="{05F42CC3-1D13-9A12-E0BB-814FEB1249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1"/>
            <a:ext cx="12203487" cy="6864461"/>
          </a:xfrm>
          <a:prstGeom prst="rect">
            <a:avLst/>
          </a:prstGeom>
        </p:spPr>
      </p:pic>
      <p:sp>
        <p:nvSpPr>
          <p:cNvPr id="71" name="Rectangle 70">
            <a:extLst>
              <a:ext uri="{FF2B5EF4-FFF2-40B4-BE49-F238E27FC236}">
                <a16:creationId xmlns:a16="http://schemas.microsoft.com/office/drawing/2014/main" id="{A5F5E5E9-F1FF-C1C8-6D10-C18A4BB50D64}"/>
              </a:ext>
            </a:extLst>
          </p:cNvPr>
          <p:cNvSpPr/>
          <p:nvPr/>
        </p:nvSpPr>
        <p:spPr>
          <a:xfrm rot="5400000">
            <a:off x="2587896" y="-2791045"/>
            <a:ext cx="6999007" cy="12440090"/>
          </a:xfrm>
          <a:prstGeom prst="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2" name="Group 71">
            <a:extLst>
              <a:ext uri="{FF2B5EF4-FFF2-40B4-BE49-F238E27FC236}">
                <a16:creationId xmlns:a16="http://schemas.microsoft.com/office/drawing/2014/main" id="{83263AC1-CB2C-6148-74E0-A0746E7BD670}"/>
              </a:ext>
            </a:extLst>
          </p:cNvPr>
          <p:cNvGrpSpPr/>
          <p:nvPr/>
        </p:nvGrpSpPr>
        <p:grpSpPr>
          <a:xfrm>
            <a:off x="7293629" y="131163"/>
            <a:ext cx="4632767" cy="1513069"/>
            <a:chOff x="94314" y="1803965"/>
            <a:chExt cx="4632767" cy="1513069"/>
          </a:xfrm>
        </p:grpSpPr>
        <p:grpSp>
          <p:nvGrpSpPr>
            <p:cNvPr id="73" name="Group 72">
              <a:extLst>
                <a:ext uri="{FF2B5EF4-FFF2-40B4-BE49-F238E27FC236}">
                  <a16:creationId xmlns:a16="http://schemas.microsoft.com/office/drawing/2014/main" id="{3064667B-2F09-5470-BA39-D1459A8BD25D}"/>
                </a:ext>
              </a:extLst>
            </p:cNvPr>
            <p:cNvGrpSpPr/>
            <p:nvPr/>
          </p:nvGrpSpPr>
          <p:grpSpPr>
            <a:xfrm>
              <a:off x="94314" y="1803965"/>
              <a:ext cx="4632767" cy="1513069"/>
              <a:chOff x="28368" y="126511"/>
              <a:chExt cx="4632767" cy="1513069"/>
            </a:xfrm>
          </p:grpSpPr>
          <p:sp>
            <p:nvSpPr>
              <p:cNvPr id="76" name="Rectangle 75">
                <a:extLst>
                  <a:ext uri="{FF2B5EF4-FFF2-40B4-BE49-F238E27FC236}">
                    <a16:creationId xmlns:a16="http://schemas.microsoft.com/office/drawing/2014/main" id="{EE185CA2-A8E0-C7F1-AF2C-82C7B123EA60}"/>
                  </a:ext>
                </a:extLst>
              </p:cNvPr>
              <p:cNvSpPr/>
              <p:nvPr/>
            </p:nvSpPr>
            <p:spPr>
              <a:xfrm>
                <a:off x="749261" y="127580"/>
                <a:ext cx="3873112" cy="1512000"/>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7" name="Oval 76">
                <a:extLst>
                  <a:ext uri="{FF2B5EF4-FFF2-40B4-BE49-F238E27FC236}">
                    <a16:creationId xmlns:a16="http://schemas.microsoft.com/office/drawing/2014/main" id="{3BEC631B-1F0E-258E-1620-0C3DF273695A}"/>
                  </a:ext>
                </a:extLst>
              </p:cNvPr>
              <p:cNvSpPr>
                <a:spLocks noChangeAspect="1"/>
              </p:cNvSpPr>
              <p:nvPr/>
            </p:nvSpPr>
            <p:spPr>
              <a:xfrm>
                <a:off x="157195" y="264979"/>
                <a:ext cx="1260000" cy="1260000"/>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8" name="Freeform: Shape 152">
                <a:extLst>
                  <a:ext uri="{FF2B5EF4-FFF2-40B4-BE49-F238E27FC236}">
                    <a16:creationId xmlns:a16="http://schemas.microsoft.com/office/drawing/2014/main" id="{217D0BED-E42C-6274-58EF-8E4365017F6A}"/>
                  </a:ext>
                </a:extLst>
              </p:cNvPr>
              <p:cNvSpPr/>
              <p:nvPr/>
            </p:nvSpPr>
            <p:spPr>
              <a:xfrm>
                <a:off x="186266" y="1065693"/>
                <a:ext cx="488315" cy="454872"/>
              </a:xfrm>
              <a:custGeom>
                <a:avLst/>
                <a:gdLst>
                  <a:gd name="connsiteX0" fmla="*/ 0 w 502920"/>
                  <a:gd name="connsiteY0" fmla="*/ 0 h 457200"/>
                  <a:gd name="connsiteX1" fmla="*/ 76200 w 502920"/>
                  <a:gd name="connsiteY1" fmla="*/ 177800 h 457200"/>
                  <a:gd name="connsiteX2" fmla="*/ 137160 w 502920"/>
                  <a:gd name="connsiteY2" fmla="*/ 279400 h 457200"/>
                  <a:gd name="connsiteX3" fmla="*/ 243840 w 502920"/>
                  <a:gd name="connsiteY3" fmla="*/ 365760 h 457200"/>
                  <a:gd name="connsiteX4" fmla="*/ 340360 w 502920"/>
                  <a:gd name="connsiteY4" fmla="*/ 421640 h 457200"/>
                  <a:gd name="connsiteX5" fmla="*/ 431800 w 502920"/>
                  <a:gd name="connsiteY5" fmla="*/ 457200 h 457200"/>
                  <a:gd name="connsiteX6" fmla="*/ 502920 w 502920"/>
                  <a:gd name="connsiteY6" fmla="*/ 431800 h 457200"/>
                  <a:gd name="connsiteX7" fmla="*/ 482600 w 502920"/>
                  <a:gd name="connsiteY7" fmla="*/ 289560 h 457200"/>
                  <a:gd name="connsiteX8" fmla="*/ 492760 w 502920"/>
                  <a:gd name="connsiteY8" fmla="*/ 157480 h 457200"/>
                  <a:gd name="connsiteX9" fmla="*/ 502920 w 502920"/>
                  <a:gd name="connsiteY9" fmla="*/ 50800 h 457200"/>
                  <a:gd name="connsiteX10" fmla="*/ 0 w 502920"/>
                  <a:gd name="connsiteY10" fmla="*/ 0 h 457200"/>
                  <a:gd name="connsiteX0" fmla="*/ 0 w 497840"/>
                  <a:gd name="connsiteY0" fmla="*/ 0 h 411480"/>
                  <a:gd name="connsiteX1" fmla="*/ 71120 w 497840"/>
                  <a:gd name="connsiteY1" fmla="*/ 132080 h 411480"/>
                  <a:gd name="connsiteX2" fmla="*/ 132080 w 497840"/>
                  <a:gd name="connsiteY2" fmla="*/ 233680 h 411480"/>
                  <a:gd name="connsiteX3" fmla="*/ 238760 w 497840"/>
                  <a:gd name="connsiteY3" fmla="*/ 320040 h 411480"/>
                  <a:gd name="connsiteX4" fmla="*/ 335280 w 497840"/>
                  <a:gd name="connsiteY4" fmla="*/ 375920 h 411480"/>
                  <a:gd name="connsiteX5" fmla="*/ 426720 w 497840"/>
                  <a:gd name="connsiteY5" fmla="*/ 411480 h 411480"/>
                  <a:gd name="connsiteX6" fmla="*/ 497840 w 497840"/>
                  <a:gd name="connsiteY6" fmla="*/ 386080 h 411480"/>
                  <a:gd name="connsiteX7" fmla="*/ 477520 w 497840"/>
                  <a:gd name="connsiteY7" fmla="*/ 243840 h 411480"/>
                  <a:gd name="connsiteX8" fmla="*/ 487680 w 497840"/>
                  <a:gd name="connsiteY8" fmla="*/ 111760 h 411480"/>
                  <a:gd name="connsiteX9" fmla="*/ 497840 w 497840"/>
                  <a:gd name="connsiteY9" fmla="*/ 5080 h 411480"/>
                  <a:gd name="connsiteX10" fmla="*/ 0 w 497840"/>
                  <a:gd name="connsiteY10" fmla="*/ 0 h 411480"/>
                  <a:gd name="connsiteX0" fmla="*/ 0 w 488315"/>
                  <a:gd name="connsiteY0" fmla="*/ 4445 h 406400"/>
                  <a:gd name="connsiteX1" fmla="*/ 61595 w 488315"/>
                  <a:gd name="connsiteY1" fmla="*/ 127000 h 406400"/>
                  <a:gd name="connsiteX2" fmla="*/ 122555 w 488315"/>
                  <a:gd name="connsiteY2" fmla="*/ 228600 h 406400"/>
                  <a:gd name="connsiteX3" fmla="*/ 229235 w 488315"/>
                  <a:gd name="connsiteY3" fmla="*/ 314960 h 406400"/>
                  <a:gd name="connsiteX4" fmla="*/ 325755 w 488315"/>
                  <a:gd name="connsiteY4" fmla="*/ 370840 h 406400"/>
                  <a:gd name="connsiteX5" fmla="*/ 417195 w 488315"/>
                  <a:gd name="connsiteY5" fmla="*/ 406400 h 406400"/>
                  <a:gd name="connsiteX6" fmla="*/ 488315 w 488315"/>
                  <a:gd name="connsiteY6" fmla="*/ 381000 h 406400"/>
                  <a:gd name="connsiteX7" fmla="*/ 467995 w 488315"/>
                  <a:gd name="connsiteY7" fmla="*/ 238760 h 406400"/>
                  <a:gd name="connsiteX8" fmla="*/ 478155 w 488315"/>
                  <a:gd name="connsiteY8" fmla="*/ 106680 h 406400"/>
                  <a:gd name="connsiteX9" fmla="*/ 488315 w 488315"/>
                  <a:gd name="connsiteY9" fmla="*/ 0 h 406400"/>
                  <a:gd name="connsiteX10" fmla="*/ 0 w 488315"/>
                  <a:gd name="connsiteY10" fmla="*/ 4445 h 406400"/>
                  <a:gd name="connsiteX0" fmla="*/ 0 w 488315"/>
                  <a:gd name="connsiteY0" fmla="*/ 0 h 408305"/>
                  <a:gd name="connsiteX1" fmla="*/ 61595 w 488315"/>
                  <a:gd name="connsiteY1" fmla="*/ 128905 h 408305"/>
                  <a:gd name="connsiteX2" fmla="*/ 122555 w 488315"/>
                  <a:gd name="connsiteY2" fmla="*/ 230505 h 408305"/>
                  <a:gd name="connsiteX3" fmla="*/ 229235 w 488315"/>
                  <a:gd name="connsiteY3" fmla="*/ 316865 h 408305"/>
                  <a:gd name="connsiteX4" fmla="*/ 325755 w 488315"/>
                  <a:gd name="connsiteY4" fmla="*/ 372745 h 408305"/>
                  <a:gd name="connsiteX5" fmla="*/ 417195 w 488315"/>
                  <a:gd name="connsiteY5" fmla="*/ 408305 h 408305"/>
                  <a:gd name="connsiteX6" fmla="*/ 488315 w 488315"/>
                  <a:gd name="connsiteY6" fmla="*/ 382905 h 408305"/>
                  <a:gd name="connsiteX7" fmla="*/ 467995 w 488315"/>
                  <a:gd name="connsiteY7" fmla="*/ 240665 h 408305"/>
                  <a:gd name="connsiteX8" fmla="*/ 478155 w 488315"/>
                  <a:gd name="connsiteY8" fmla="*/ 108585 h 408305"/>
                  <a:gd name="connsiteX9" fmla="*/ 488315 w 488315"/>
                  <a:gd name="connsiteY9" fmla="*/ 1905 h 408305"/>
                  <a:gd name="connsiteX10" fmla="*/ 0 w 488315"/>
                  <a:gd name="connsiteY10" fmla="*/ 0 h 408305"/>
                  <a:gd name="connsiteX0" fmla="*/ 0 w 488315"/>
                  <a:gd name="connsiteY0" fmla="*/ 0 h 454872"/>
                  <a:gd name="connsiteX1" fmla="*/ 61595 w 488315"/>
                  <a:gd name="connsiteY1" fmla="*/ 128905 h 454872"/>
                  <a:gd name="connsiteX2" fmla="*/ 122555 w 488315"/>
                  <a:gd name="connsiteY2" fmla="*/ 230505 h 454872"/>
                  <a:gd name="connsiteX3" fmla="*/ 229235 w 488315"/>
                  <a:gd name="connsiteY3" fmla="*/ 316865 h 454872"/>
                  <a:gd name="connsiteX4" fmla="*/ 325755 w 488315"/>
                  <a:gd name="connsiteY4" fmla="*/ 372745 h 454872"/>
                  <a:gd name="connsiteX5" fmla="*/ 476462 w 488315"/>
                  <a:gd name="connsiteY5" fmla="*/ 454872 h 454872"/>
                  <a:gd name="connsiteX6" fmla="*/ 488315 w 488315"/>
                  <a:gd name="connsiteY6" fmla="*/ 382905 h 454872"/>
                  <a:gd name="connsiteX7" fmla="*/ 467995 w 488315"/>
                  <a:gd name="connsiteY7" fmla="*/ 240665 h 454872"/>
                  <a:gd name="connsiteX8" fmla="*/ 478155 w 488315"/>
                  <a:gd name="connsiteY8" fmla="*/ 108585 h 454872"/>
                  <a:gd name="connsiteX9" fmla="*/ 488315 w 488315"/>
                  <a:gd name="connsiteY9" fmla="*/ 1905 h 454872"/>
                  <a:gd name="connsiteX10" fmla="*/ 0 w 488315"/>
                  <a:gd name="connsiteY10" fmla="*/ 0 h 454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8315" h="454872">
                    <a:moveTo>
                      <a:pt x="0" y="0"/>
                    </a:moveTo>
                    <a:lnTo>
                      <a:pt x="61595" y="128905"/>
                    </a:lnTo>
                    <a:lnTo>
                      <a:pt x="122555" y="230505"/>
                    </a:lnTo>
                    <a:lnTo>
                      <a:pt x="229235" y="316865"/>
                    </a:lnTo>
                    <a:lnTo>
                      <a:pt x="325755" y="372745"/>
                    </a:lnTo>
                    <a:lnTo>
                      <a:pt x="476462" y="454872"/>
                    </a:lnTo>
                    <a:lnTo>
                      <a:pt x="488315" y="382905"/>
                    </a:lnTo>
                    <a:lnTo>
                      <a:pt x="467995" y="240665"/>
                    </a:lnTo>
                    <a:lnTo>
                      <a:pt x="478155" y="108585"/>
                    </a:lnTo>
                    <a:lnTo>
                      <a:pt x="488315" y="1905"/>
                    </a:lnTo>
                    <a:lnTo>
                      <a:pt x="0" y="0"/>
                    </a:lnTo>
                    <a:close/>
                  </a:path>
                </a:pathLst>
              </a:custGeom>
              <a:gradFill flip="none" rotWithShape="1">
                <a:gsLst>
                  <a:gs pos="0">
                    <a:srgbClr val="2FC9FF"/>
                  </a:gs>
                  <a:gs pos="83000">
                    <a:srgbClr val="009ED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9" name="Google Shape;55;p13">
                <a:extLst>
                  <a:ext uri="{FF2B5EF4-FFF2-40B4-BE49-F238E27FC236}">
                    <a16:creationId xmlns:a16="http://schemas.microsoft.com/office/drawing/2014/main" id="{3FCEE963-4F79-B77C-CE8B-009A842A2FCD}"/>
                  </a:ext>
                </a:extLst>
              </p:cNvPr>
              <p:cNvSpPr/>
              <p:nvPr/>
            </p:nvSpPr>
            <p:spPr>
              <a:xfrm>
                <a:off x="598317" y="1030543"/>
                <a:ext cx="763279" cy="494291"/>
              </a:xfrm>
              <a:custGeom>
                <a:avLst/>
                <a:gdLst>
                  <a:gd name="connsiteX0" fmla="*/ 371446 w 1137507"/>
                  <a:gd name="connsiteY0" fmla="*/ 171392 h 499826"/>
                  <a:gd name="connsiteX1" fmla="*/ 10075 w 1137507"/>
                  <a:gd name="connsiteY1" fmla="*/ 177924 h 499826"/>
                  <a:gd name="connsiteX2" fmla="*/ 114094 w 1137507"/>
                  <a:gd name="connsiteY2" fmla="*/ 315809 h 499826"/>
                  <a:gd name="connsiteX3" fmla="*/ 259236 w 1137507"/>
                  <a:gd name="connsiteY3" fmla="*/ 422247 h 499826"/>
                  <a:gd name="connsiteX4" fmla="*/ 392284 w 1137507"/>
                  <a:gd name="connsiteY4" fmla="*/ 475466 h 499826"/>
                  <a:gd name="connsiteX5" fmla="*/ 539846 w 1137507"/>
                  <a:gd name="connsiteY5" fmla="*/ 499657 h 499826"/>
                  <a:gd name="connsiteX6" fmla="*/ 706760 w 1137507"/>
                  <a:gd name="connsiteY6" fmla="*/ 482724 h 499826"/>
                  <a:gd name="connsiteX7" fmla="*/ 873675 w 1137507"/>
                  <a:gd name="connsiteY7" fmla="*/ 422247 h 499826"/>
                  <a:gd name="connsiteX8" fmla="*/ 1004303 w 1137507"/>
                  <a:gd name="connsiteY8" fmla="*/ 318228 h 499826"/>
                  <a:gd name="connsiteX9" fmla="*/ 1105903 w 1137507"/>
                  <a:gd name="connsiteY9" fmla="*/ 190019 h 499826"/>
                  <a:gd name="connsiteX10" fmla="*/ 1137351 w 1137507"/>
                  <a:gd name="connsiteY10" fmla="*/ 117447 h 499826"/>
                  <a:gd name="connsiteX11" fmla="*/ 1096227 w 1137507"/>
                  <a:gd name="connsiteY11" fmla="*/ 71485 h 499826"/>
                  <a:gd name="connsiteX12" fmla="*/ 992208 w 1137507"/>
                  <a:gd name="connsiteY12" fmla="*/ 93257 h 499826"/>
                  <a:gd name="connsiteX13" fmla="*/ 900284 w 1137507"/>
                  <a:gd name="connsiteY13" fmla="*/ 148895 h 499826"/>
                  <a:gd name="connsiteX14" fmla="*/ 793846 w 1137507"/>
                  <a:gd name="connsiteY14" fmla="*/ 144057 h 499826"/>
                  <a:gd name="connsiteX15" fmla="*/ 639027 w 1137507"/>
                  <a:gd name="connsiteY15" fmla="*/ 42457 h 499826"/>
                  <a:gd name="connsiteX16" fmla="*/ 525332 w 1137507"/>
                  <a:gd name="connsiteY16" fmla="*/ 1333 h 499826"/>
                  <a:gd name="connsiteX17" fmla="*/ 474532 w 1137507"/>
                  <a:gd name="connsiteY17" fmla="*/ 13428 h 499826"/>
                  <a:gd name="connsiteX18" fmla="*/ 421313 w 1137507"/>
                  <a:gd name="connsiteY18" fmla="*/ 15847 h 499826"/>
                  <a:gd name="connsiteX19" fmla="*/ 329389 w 1137507"/>
                  <a:gd name="connsiteY19" fmla="*/ 1333 h 499826"/>
                  <a:gd name="connsiteX20" fmla="*/ 210856 w 1137507"/>
                  <a:gd name="connsiteY20" fmla="*/ 54552 h 499826"/>
                  <a:gd name="connsiteX21" fmla="*/ 97160 w 1137507"/>
                  <a:gd name="connsiteY21" fmla="*/ 15847 h 499826"/>
                  <a:gd name="connsiteX22" fmla="*/ 371446 w 1137507"/>
                  <a:gd name="connsiteY22" fmla="*/ 171392 h 499826"/>
                  <a:gd name="connsiteX0" fmla="*/ 278713 w 1044774"/>
                  <a:gd name="connsiteY0" fmla="*/ 171392 h 499826"/>
                  <a:gd name="connsiteX1" fmla="*/ 229563 w 1044774"/>
                  <a:gd name="connsiteY1" fmla="*/ 340484 h 499826"/>
                  <a:gd name="connsiteX2" fmla="*/ 21361 w 1044774"/>
                  <a:gd name="connsiteY2" fmla="*/ 315809 h 499826"/>
                  <a:gd name="connsiteX3" fmla="*/ 166503 w 1044774"/>
                  <a:gd name="connsiteY3" fmla="*/ 422247 h 499826"/>
                  <a:gd name="connsiteX4" fmla="*/ 299551 w 1044774"/>
                  <a:gd name="connsiteY4" fmla="*/ 475466 h 499826"/>
                  <a:gd name="connsiteX5" fmla="*/ 447113 w 1044774"/>
                  <a:gd name="connsiteY5" fmla="*/ 499657 h 499826"/>
                  <a:gd name="connsiteX6" fmla="*/ 614027 w 1044774"/>
                  <a:gd name="connsiteY6" fmla="*/ 482724 h 499826"/>
                  <a:gd name="connsiteX7" fmla="*/ 780942 w 1044774"/>
                  <a:gd name="connsiteY7" fmla="*/ 422247 h 499826"/>
                  <a:gd name="connsiteX8" fmla="*/ 911570 w 1044774"/>
                  <a:gd name="connsiteY8" fmla="*/ 318228 h 499826"/>
                  <a:gd name="connsiteX9" fmla="*/ 1013170 w 1044774"/>
                  <a:gd name="connsiteY9" fmla="*/ 190019 h 499826"/>
                  <a:gd name="connsiteX10" fmla="*/ 1044618 w 1044774"/>
                  <a:gd name="connsiteY10" fmla="*/ 117447 h 499826"/>
                  <a:gd name="connsiteX11" fmla="*/ 1003494 w 1044774"/>
                  <a:gd name="connsiteY11" fmla="*/ 71485 h 499826"/>
                  <a:gd name="connsiteX12" fmla="*/ 899475 w 1044774"/>
                  <a:gd name="connsiteY12" fmla="*/ 93257 h 499826"/>
                  <a:gd name="connsiteX13" fmla="*/ 807551 w 1044774"/>
                  <a:gd name="connsiteY13" fmla="*/ 148895 h 499826"/>
                  <a:gd name="connsiteX14" fmla="*/ 701113 w 1044774"/>
                  <a:gd name="connsiteY14" fmla="*/ 144057 h 499826"/>
                  <a:gd name="connsiteX15" fmla="*/ 546294 w 1044774"/>
                  <a:gd name="connsiteY15" fmla="*/ 42457 h 499826"/>
                  <a:gd name="connsiteX16" fmla="*/ 432599 w 1044774"/>
                  <a:gd name="connsiteY16" fmla="*/ 1333 h 499826"/>
                  <a:gd name="connsiteX17" fmla="*/ 381799 w 1044774"/>
                  <a:gd name="connsiteY17" fmla="*/ 13428 h 499826"/>
                  <a:gd name="connsiteX18" fmla="*/ 328580 w 1044774"/>
                  <a:gd name="connsiteY18" fmla="*/ 15847 h 499826"/>
                  <a:gd name="connsiteX19" fmla="*/ 236656 w 1044774"/>
                  <a:gd name="connsiteY19" fmla="*/ 1333 h 499826"/>
                  <a:gd name="connsiteX20" fmla="*/ 118123 w 1044774"/>
                  <a:gd name="connsiteY20" fmla="*/ 54552 h 499826"/>
                  <a:gd name="connsiteX21" fmla="*/ 4427 w 1044774"/>
                  <a:gd name="connsiteY21" fmla="*/ 15847 h 499826"/>
                  <a:gd name="connsiteX22" fmla="*/ 278713 w 1044774"/>
                  <a:gd name="connsiteY22"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97470 w 1024121"/>
                  <a:gd name="connsiteY20" fmla="*/ 54552 h 499826"/>
                  <a:gd name="connsiteX21" fmla="*/ 258060 w 1024121"/>
                  <a:gd name="connsiteY21"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258060 w 1024121"/>
                  <a:gd name="connsiteY20" fmla="*/ 171392 h 499826"/>
                  <a:gd name="connsiteX0" fmla="*/ 113793 w 879854"/>
                  <a:gd name="connsiteY0" fmla="*/ 171392 h 499826"/>
                  <a:gd name="connsiteX1" fmla="*/ 64643 w 879854"/>
                  <a:gd name="connsiteY1" fmla="*/ 340484 h 499826"/>
                  <a:gd name="connsiteX2" fmla="*/ 1583 w 879854"/>
                  <a:gd name="connsiteY2" fmla="*/ 422247 h 499826"/>
                  <a:gd name="connsiteX3" fmla="*/ 134631 w 879854"/>
                  <a:gd name="connsiteY3" fmla="*/ 475466 h 499826"/>
                  <a:gd name="connsiteX4" fmla="*/ 282193 w 879854"/>
                  <a:gd name="connsiteY4" fmla="*/ 499657 h 499826"/>
                  <a:gd name="connsiteX5" fmla="*/ 449107 w 879854"/>
                  <a:gd name="connsiteY5" fmla="*/ 482724 h 499826"/>
                  <a:gd name="connsiteX6" fmla="*/ 616022 w 879854"/>
                  <a:gd name="connsiteY6" fmla="*/ 422247 h 499826"/>
                  <a:gd name="connsiteX7" fmla="*/ 746650 w 879854"/>
                  <a:gd name="connsiteY7" fmla="*/ 318228 h 499826"/>
                  <a:gd name="connsiteX8" fmla="*/ 848250 w 879854"/>
                  <a:gd name="connsiteY8" fmla="*/ 190019 h 499826"/>
                  <a:gd name="connsiteX9" fmla="*/ 879698 w 879854"/>
                  <a:gd name="connsiteY9" fmla="*/ 117447 h 499826"/>
                  <a:gd name="connsiteX10" fmla="*/ 838574 w 879854"/>
                  <a:gd name="connsiteY10" fmla="*/ 71485 h 499826"/>
                  <a:gd name="connsiteX11" fmla="*/ 734555 w 879854"/>
                  <a:gd name="connsiteY11" fmla="*/ 93257 h 499826"/>
                  <a:gd name="connsiteX12" fmla="*/ 642631 w 879854"/>
                  <a:gd name="connsiteY12" fmla="*/ 148895 h 499826"/>
                  <a:gd name="connsiteX13" fmla="*/ 536193 w 879854"/>
                  <a:gd name="connsiteY13" fmla="*/ 144057 h 499826"/>
                  <a:gd name="connsiteX14" fmla="*/ 381374 w 879854"/>
                  <a:gd name="connsiteY14" fmla="*/ 42457 h 499826"/>
                  <a:gd name="connsiteX15" fmla="*/ 267679 w 879854"/>
                  <a:gd name="connsiteY15" fmla="*/ 1333 h 499826"/>
                  <a:gd name="connsiteX16" fmla="*/ 216879 w 879854"/>
                  <a:gd name="connsiteY16" fmla="*/ 13428 h 499826"/>
                  <a:gd name="connsiteX17" fmla="*/ 163660 w 879854"/>
                  <a:gd name="connsiteY17" fmla="*/ 15847 h 499826"/>
                  <a:gd name="connsiteX18" fmla="*/ 71736 w 879854"/>
                  <a:gd name="connsiteY18" fmla="*/ 1333 h 499826"/>
                  <a:gd name="connsiteX19" fmla="*/ 113793 w 879854"/>
                  <a:gd name="connsiteY19" fmla="*/ 171392 h 499826"/>
                  <a:gd name="connsiteX0" fmla="*/ 113793 w 879854"/>
                  <a:gd name="connsiteY0" fmla="*/ 171040 h 499474"/>
                  <a:gd name="connsiteX1" fmla="*/ 64643 w 879854"/>
                  <a:gd name="connsiteY1" fmla="*/ 340132 h 499474"/>
                  <a:gd name="connsiteX2" fmla="*/ 1583 w 879854"/>
                  <a:gd name="connsiteY2" fmla="*/ 421895 h 499474"/>
                  <a:gd name="connsiteX3" fmla="*/ 134631 w 879854"/>
                  <a:gd name="connsiteY3" fmla="*/ 475114 h 499474"/>
                  <a:gd name="connsiteX4" fmla="*/ 282193 w 879854"/>
                  <a:gd name="connsiteY4" fmla="*/ 499305 h 499474"/>
                  <a:gd name="connsiteX5" fmla="*/ 449107 w 879854"/>
                  <a:gd name="connsiteY5" fmla="*/ 482372 h 499474"/>
                  <a:gd name="connsiteX6" fmla="*/ 616022 w 879854"/>
                  <a:gd name="connsiteY6" fmla="*/ 421895 h 499474"/>
                  <a:gd name="connsiteX7" fmla="*/ 746650 w 879854"/>
                  <a:gd name="connsiteY7" fmla="*/ 317876 h 499474"/>
                  <a:gd name="connsiteX8" fmla="*/ 848250 w 879854"/>
                  <a:gd name="connsiteY8" fmla="*/ 189667 h 499474"/>
                  <a:gd name="connsiteX9" fmla="*/ 879698 w 879854"/>
                  <a:gd name="connsiteY9" fmla="*/ 117095 h 499474"/>
                  <a:gd name="connsiteX10" fmla="*/ 838574 w 879854"/>
                  <a:gd name="connsiteY10" fmla="*/ 71133 h 499474"/>
                  <a:gd name="connsiteX11" fmla="*/ 734555 w 879854"/>
                  <a:gd name="connsiteY11" fmla="*/ 92905 h 499474"/>
                  <a:gd name="connsiteX12" fmla="*/ 642631 w 879854"/>
                  <a:gd name="connsiteY12" fmla="*/ 148543 h 499474"/>
                  <a:gd name="connsiteX13" fmla="*/ 536193 w 879854"/>
                  <a:gd name="connsiteY13" fmla="*/ 143705 h 499474"/>
                  <a:gd name="connsiteX14" fmla="*/ 381374 w 879854"/>
                  <a:gd name="connsiteY14" fmla="*/ 42105 h 499474"/>
                  <a:gd name="connsiteX15" fmla="*/ 267679 w 879854"/>
                  <a:gd name="connsiteY15" fmla="*/ 981 h 499474"/>
                  <a:gd name="connsiteX16" fmla="*/ 216879 w 879854"/>
                  <a:gd name="connsiteY16" fmla="*/ 13076 h 499474"/>
                  <a:gd name="connsiteX17" fmla="*/ 163660 w 879854"/>
                  <a:gd name="connsiteY17" fmla="*/ 15495 h 499474"/>
                  <a:gd name="connsiteX18" fmla="*/ 113793 w 879854"/>
                  <a:gd name="connsiteY18" fmla="*/ 171040 h 499474"/>
                  <a:gd name="connsiteX0" fmla="*/ 49384 w 815445"/>
                  <a:gd name="connsiteY0" fmla="*/ 171040 h 499474"/>
                  <a:gd name="connsiteX1" fmla="*/ 234 w 815445"/>
                  <a:gd name="connsiteY1" fmla="*/ 340132 h 499474"/>
                  <a:gd name="connsiteX2" fmla="*/ 70222 w 815445"/>
                  <a:gd name="connsiteY2" fmla="*/ 475114 h 499474"/>
                  <a:gd name="connsiteX3" fmla="*/ 217784 w 815445"/>
                  <a:gd name="connsiteY3" fmla="*/ 499305 h 499474"/>
                  <a:gd name="connsiteX4" fmla="*/ 384698 w 815445"/>
                  <a:gd name="connsiteY4" fmla="*/ 482372 h 499474"/>
                  <a:gd name="connsiteX5" fmla="*/ 551613 w 815445"/>
                  <a:gd name="connsiteY5" fmla="*/ 421895 h 499474"/>
                  <a:gd name="connsiteX6" fmla="*/ 682241 w 815445"/>
                  <a:gd name="connsiteY6" fmla="*/ 317876 h 499474"/>
                  <a:gd name="connsiteX7" fmla="*/ 783841 w 815445"/>
                  <a:gd name="connsiteY7" fmla="*/ 189667 h 499474"/>
                  <a:gd name="connsiteX8" fmla="*/ 815289 w 815445"/>
                  <a:gd name="connsiteY8" fmla="*/ 117095 h 499474"/>
                  <a:gd name="connsiteX9" fmla="*/ 774165 w 815445"/>
                  <a:gd name="connsiteY9" fmla="*/ 71133 h 499474"/>
                  <a:gd name="connsiteX10" fmla="*/ 670146 w 815445"/>
                  <a:gd name="connsiteY10" fmla="*/ 92905 h 499474"/>
                  <a:gd name="connsiteX11" fmla="*/ 578222 w 815445"/>
                  <a:gd name="connsiteY11" fmla="*/ 148543 h 499474"/>
                  <a:gd name="connsiteX12" fmla="*/ 471784 w 815445"/>
                  <a:gd name="connsiteY12" fmla="*/ 143705 h 499474"/>
                  <a:gd name="connsiteX13" fmla="*/ 316965 w 815445"/>
                  <a:gd name="connsiteY13" fmla="*/ 42105 h 499474"/>
                  <a:gd name="connsiteX14" fmla="*/ 203270 w 815445"/>
                  <a:gd name="connsiteY14" fmla="*/ 981 h 499474"/>
                  <a:gd name="connsiteX15" fmla="*/ 152470 w 815445"/>
                  <a:gd name="connsiteY15" fmla="*/ 13076 h 499474"/>
                  <a:gd name="connsiteX16" fmla="*/ 99251 w 815445"/>
                  <a:gd name="connsiteY16" fmla="*/ 15495 h 499474"/>
                  <a:gd name="connsiteX17" fmla="*/ 49384 w 815445"/>
                  <a:gd name="connsiteY17" fmla="*/ 171040 h 499474"/>
                  <a:gd name="connsiteX0" fmla="*/ 2986 w 769047"/>
                  <a:gd name="connsiteY0" fmla="*/ 171040 h 507367"/>
                  <a:gd name="connsiteX1" fmla="*/ 23824 w 769047"/>
                  <a:gd name="connsiteY1" fmla="*/ 475114 h 507367"/>
                  <a:gd name="connsiteX2" fmla="*/ 171386 w 769047"/>
                  <a:gd name="connsiteY2" fmla="*/ 499305 h 507367"/>
                  <a:gd name="connsiteX3" fmla="*/ 338300 w 769047"/>
                  <a:gd name="connsiteY3" fmla="*/ 482372 h 507367"/>
                  <a:gd name="connsiteX4" fmla="*/ 505215 w 769047"/>
                  <a:gd name="connsiteY4" fmla="*/ 421895 h 507367"/>
                  <a:gd name="connsiteX5" fmla="*/ 635843 w 769047"/>
                  <a:gd name="connsiteY5" fmla="*/ 317876 h 507367"/>
                  <a:gd name="connsiteX6" fmla="*/ 737443 w 769047"/>
                  <a:gd name="connsiteY6" fmla="*/ 189667 h 507367"/>
                  <a:gd name="connsiteX7" fmla="*/ 768891 w 769047"/>
                  <a:gd name="connsiteY7" fmla="*/ 117095 h 507367"/>
                  <a:gd name="connsiteX8" fmla="*/ 727767 w 769047"/>
                  <a:gd name="connsiteY8" fmla="*/ 71133 h 507367"/>
                  <a:gd name="connsiteX9" fmla="*/ 623748 w 769047"/>
                  <a:gd name="connsiteY9" fmla="*/ 92905 h 507367"/>
                  <a:gd name="connsiteX10" fmla="*/ 531824 w 769047"/>
                  <a:gd name="connsiteY10" fmla="*/ 148543 h 507367"/>
                  <a:gd name="connsiteX11" fmla="*/ 425386 w 769047"/>
                  <a:gd name="connsiteY11" fmla="*/ 143705 h 507367"/>
                  <a:gd name="connsiteX12" fmla="*/ 270567 w 769047"/>
                  <a:gd name="connsiteY12" fmla="*/ 42105 h 507367"/>
                  <a:gd name="connsiteX13" fmla="*/ 156872 w 769047"/>
                  <a:gd name="connsiteY13" fmla="*/ 981 h 507367"/>
                  <a:gd name="connsiteX14" fmla="*/ 106072 w 769047"/>
                  <a:gd name="connsiteY14" fmla="*/ 13076 h 507367"/>
                  <a:gd name="connsiteX15" fmla="*/ 52853 w 769047"/>
                  <a:gd name="connsiteY15" fmla="*/ 15495 h 507367"/>
                  <a:gd name="connsiteX16" fmla="*/ 2986 w 769047"/>
                  <a:gd name="connsiteY16" fmla="*/ 171040 h 507367"/>
                  <a:gd name="connsiteX0" fmla="*/ 2986 w 769047"/>
                  <a:gd name="connsiteY0" fmla="*/ 157964 h 494291"/>
                  <a:gd name="connsiteX1" fmla="*/ 23824 w 769047"/>
                  <a:gd name="connsiteY1" fmla="*/ 462038 h 494291"/>
                  <a:gd name="connsiteX2" fmla="*/ 171386 w 769047"/>
                  <a:gd name="connsiteY2" fmla="*/ 486229 h 494291"/>
                  <a:gd name="connsiteX3" fmla="*/ 338300 w 769047"/>
                  <a:gd name="connsiteY3" fmla="*/ 469296 h 494291"/>
                  <a:gd name="connsiteX4" fmla="*/ 505215 w 769047"/>
                  <a:gd name="connsiteY4" fmla="*/ 408819 h 494291"/>
                  <a:gd name="connsiteX5" fmla="*/ 635843 w 769047"/>
                  <a:gd name="connsiteY5" fmla="*/ 304800 h 494291"/>
                  <a:gd name="connsiteX6" fmla="*/ 737443 w 769047"/>
                  <a:gd name="connsiteY6" fmla="*/ 176591 h 494291"/>
                  <a:gd name="connsiteX7" fmla="*/ 768891 w 769047"/>
                  <a:gd name="connsiteY7" fmla="*/ 104019 h 494291"/>
                  <a:gd name="connsiteX8" fmla="*/ 727767 w 769047"/>
                  <a:gd name="connsiteY8" fmla="*/ 58057 h 494291"/>
                  <a:gd name="connsiteX9" fmla="*/ 623748 w 769047"/>
                  <a:gd name="connsiteY9" fmla="*/ 79829 h 494291"/>
                  <a:gd name="connsiteX10" fmla="*/ 531824 w 769047"/>
                  <a:gd name="connsiteY10" fmla="*/ 135467 h 494291"/>
                  <a:gd name="connsiteX11" fmla="*/ 425386 w 769047"/>
                  <a:gd name="connsiteY11" fmla="*/ 130629 h 494291"/>
                  <a:gd name="connsiteX12" fmla="*/ 270567 w 769047"/>
                  <a:gd name="connsiteY12" fmla="*/ 29029 h 494291"/>
                  <a:gd name="connsiteX13" fmla="*/ 106072 w 769047"/>
                  <a:gd name="connsiteY13" fmla="*/ 0 h 494291"/>
                  <a:gd name="connsiteX14" fmla="*/ 52853 w 769047"/>
                  <a:gd name="connsiteY14" fmla="*/ 2419 h 494291"/>
                  <a:gd name="connsiteX15" fmla="*/ 2986 w 769047"/>
                  <a:gd name="connsiteY15" fmla="*/ 157964 h 494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69047" h="494291" extrusionOk="0">
                    <a:moveTo>
                      <a:pt x="2986" y="157964"/>
                    </a:moveTo>
                    <a:cubicBezTo>
                      <a:pt x="-1852" y="234567"/>
                      <a:pt x="-4243" y="407327"/>
                      <a:pt x="23824" y="462038"/>
                    </a:cubicBezTo>
                    <a:cubicBezTo>
                      <a:pt x="51891" y="516749"/>
                      <a:pt x="118973" y="485019"/>
                      <a:pt x="171386" y="486229"/>
                    </a:cubicBezTo>
                    <a:cubicBezTo>
                      <a:pt x="223799" y="487439"/>
                      <a:pt x="282662" y="482198"/>
                      <a:pt x="338300" y="469296"/>
                    </a:cubicBezTo>
                    <a:cubicBezTo>
                      <a:pt x="393938" y="456394"/>
                      <a:pt x="455625" y="436235"/>
                      <a:pt x="505215" y="408819"/>
                    </a:cubicBezTo>
                    <a:cubicBezTo>
                      <a:pt x="554805" y="381403"/>
                      <a:pt x="597138" y="343505"/>
                      <a:pt x="635843" y="304800"/>
                    </a:cubicBezTo>
                    <a:cubicBezTo>
                      <a:pt x="674548" y="266095"/>
                      <a:pt x="715268" y="210055"/>
                      <a:pt x="737443" y="176591"/>
                    </a:cubicBezTo>
                    <a:cubicBezTo>
                      <a:pt x="759618" y="143128"/>
                      <a:pt x="770504" y="123775"/>
                      <a:pt x="768891" y="104019"/>
                    </a:cubicBezTo>
                    <a:cubicBezTo>
                      <a:pt x="767278" y="84263"/>
                      <a:pt x="751958" y="62089"/>
                      <a:pt x="727767" y="58057"/>
                    </a:cubicBezTo>
                    <a:cubicBezTo>
                      <a:pt x="703576" y="54025"/>
                      <a:pt x="656405" y="66927"/>
                      <a:pt x="623748" y="79829"/>
                    </a:cubicBezTo>
                    <a:cubicBezTo>
                      <a:pt x="591091" y="92731"/>
                      <a:pt x="564884" y="127000"/>
                      <a:pt x="531824" y="135467"/>
                    </a:cubicBezTo>
                    <a:cubicBezTo>
                      <a:pt x="498764" y="143934"/>
                      <a:pt x="468929" y="148369"/>
                      <a:pt x="425386" y="130629"/>
                    </a:cubicBezTo>
                    <a:cubicBezTo>
                      <a:pt x="381843" y="112889"/>
                      <a:pt x="323786" y="50800"/>
                      <a:pt x="270567" y="29029"/>
                    </a:cubicBezTo>
                    <a:cubicBezTo>
                      <a:pt x="217348" y="7258"/>
                      <a:pt x="142358" y="4435"/>
                      <a:pt x="106072" y="0"/>
                    </a:cubicBezTo>
                    <a:cubicBezTo>
                      <a:pt x="88735" y="2419"/>
                      <a:pt x="77044" y="4435"/>
                      <a:pt x="52853" y="2419"/>
                    </a:cubicBezTo>
                    <a:cubicBezTo>
                      <a:pt x="35672" y="28746"/>
                      <a:pt x="19489" y="103858"/>
                      <a:pt x="2986" y="157964"/>
                    </a:cubicBezTo>
                    <a:close/>
                  </a:path>
                </a:pathLst>
              </a:custGeom>
              <a:gradFill>
                <a:gsLst>
                  <a:gs pos="0">
                    <a:srgbClr val="C4E0B2"/>
                  </a:gs>
                  <a:gs pos="35000">
                    <a:srgbClr val="70AD47"/>
                  </a:gs>
                  <a:gs pos="100000">
                    <a:srgbClr val="385623"/>
                  </a:gs>
                </a:gsLst>
                <a:path path="circle">
                  <a:fillToRect r="100000" b="100000"/>
                </a:path>
                <a:tileRect l="-100000" t="-10000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FFFFFF"/>
                  </a:solidFill>
                  <a:latin typeface="Calibri"/>
                  <a:ea typeface="Calibri"/>
                  <a:cs typeface="Calibri"/>
                  <a:sym typeface="Calibri"/>
                </a:endParaRPr>
              </a:p>
            </p:txBody>
          </p:sp>
          <p:sp>
            <p:nvSpPr>
              <p:cNvPr id="80" name="Google Shape;56;p13">
                <a:extLst>
                  <a:ext uri="{FF2B5EF4-FFF2-40B4-BE49-F238E27FC236}">
                    <a16:creationId xmlns:a16="http://schemas.microsoft.com/office/drawing/2014/main" id="{5C6663CC-0412-E407-678A-716C18A6B473}"/>
                  </a:ext>
                </a:extLst>
              </p:cNvPr>
              <p:cNvSpPr/>
              <p:nvPr/>
            </p:nvSpPr>
            <p:spPr>
              <a:xfrm>
                <a:off x="195109" y="355493"/>
                <a:ext cx="422165" cy="441320"/>
              </a:xfrm>
              <a:prstGeom prst="ellipse">
                <a:avLst/>
              </a:prstGeom>
              <a:gradFill>
                <a:gsLst>
                  <a:gs pos="0">
                    <a:srgbClr val="FFFF00"/>
                  </a:gs>
                  <a:gs pos="33000">
                    <a:srgbClr val="FFD043"/>
                  </a:gs>
                  <a:gs pos="100000">
                    <a:srgbClr val="BF9000"/>
                  </a:gs>
                </a:gsLst>
                <a:path path="circle">
                  <a:fillToRect l="50000" t="50000" r="50000" b="50000"/>
                </a:path>
                <a:tileRect/>
              </a:gradFill>
              <a:ln>
                <a:noFill/>
              </a:ln>
              <a:effectLst>
                <a:glow rad="101600">
                  <a:srgbClr val="FFFF00">
                    <a:alpha val="20000"/>
                  </a:srgbClr>
                </a:glow>
                <a:softEdge rad="0"/>
              </a:effectLst>
              <a:scene3d>
                <a:camera prst="orthographicFront"/>
                <a:lightRig rig="threePt" dir="t"/>
              </a:scene3d>
              <a:sp3d>
                <a:bevelT w="0"/>
              </a:sp3d>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FFFFFF"/>
                  </a:solidFill>
                  <a:latin typeface="Calibri"/>
                  <a:ea typeface="Calibri"/>
                  <a:cs typeface="Calibri"/>
                  <a:sym typeface="Calibri"/>
                </a:endParaRPr>
              </a:p>
            </p:txBody>
          </p:sp>
          <p:grpSp>
            <p:nvGrpSpPr>
              <p:cNvPr id="81" name="Google Shape;57;p13">
                <a:extLst>
                  <a:ext uri="{FF2B5EF4-FFF2-40B4-BE49-F238E27FC236}">
                    <a16:creationId xmlns:a16="http://schemas.microsoft.com/office/drawing/2014/main" id="{1B5CD5DB-C3F8-C8BB-CCB4-4070335F30BD}"/>
                  </a:ext>
                </a:extLst>
              </p:cNvPr>
              <p:cNvGrpSpPr/>
              <p:nvPr/>
            </p:nvGrpSpPr>
            <p:grpSpPr>
              <a:xfrm>
                <a:off x="588494" y="705432"/>
                <a:ext cx="526526" cy="261045"/>
                <a:chOff x="4554252" y="3393786"/>
                <a:chExt cx="526526" cy="261045"/>
              </a:xfrm>
            </p:grpSpPr>
            <p:sp>
              <p:nvSpPr>
                <p:cNvPr id="102" name="Google Shape;58;p13">
                  <a:extLst>
                    <a:ext uri="{FF2B5EF4-FFF2-40B4-BE49-F238E27FC236}">
                      <a16:creationId xmlns:a16="http://schemas.microsoft.com/office/drawing/2014/main" id="{1395E77A-8B51-016F-0BE1-EFBCBD3D1560}"/>
                    </a:ext>
                  </a:extLst>
                </p:cNvPr>
                <p:cNvSpPr/>
                <p:nvPr/>
              </p:nvSpPr>
              <p:spPr>
                <a:xfrm rot="10378372">
                  <a:off x="4636048" y="3469040"/>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103" name="Google Shape;59;p13">
                  <a:extLst>
                    <a:ext uri="{FF2B5EF4-FFF2-40B4-BE49-F238E27FC236}">
                      <a16:creationId xmlns:a16="http://schemas.microsoft.com/office/drawing/2014/main" id="{5C01C5BA-EF03-EB3D-B16F-AE5995B1E726}"/>
                    </a:ext>
                  </a:extLst>
                </p:cNvPr>
                <p:cNvSpPr/>
                <p:nvPr/>
              </p:nvSpPr>
              <p:spPr>
                <a:xfrm rot="10378372">
                  <a:off x="4559162" y="3529494"/>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104" name="Google Shape;60;p13">
                  <a:extLst>
                    <a:ext uri="{FF2B5EF4-FFF2-40B4-BE49-F238E27FC236}">
                      <a16:creationId xmlns:a16="http://schemas.microsoft.com/office/drawing/2014/main" id="{ED655900-B3C0-C94B-691F-5EE6DA937FDF}"/>
                    </a:ext>
                  </a:extLst>
                </p:cNvPr>
                <p:cNvSpPr/>
                <p:nvPr/>
              </p:nvSpPr>
              <p:spPr>
                <a:xfrm rot="10378372">
                  <a:off x="4705587" y="3416049"/>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grpSp>
          <p:grpSp>
            <p:nvGrpSpPr>
              <p:cNvPr id="82" name="Google Shape;61;p13">
                <a:extLst>
                  <a:ext uri="{FF2B5EF4-FFF2-40B4-BE49-F238E27FC236}">
                    <a16:creationId xmlns:a16="http://schemas.microsoft.com/office/drawing/2014/main" id="{4171DFA0-487B-1D73-AC12-C510CBD1E0F8}"/>
                  </a:ext>
                </a:extLst>
              </p:cNvPr>
              <p:cNvGrpSpPr/>
              <p:nvPr/>
            </p:nvGrpSpPr>
            <p:grpSpPr>
              <a:xfrm>
                <a:off x="846659" y="631388"/>
                <a:ext cx="456823" cy="601886"/>
                <a:chOff x="5011421" y="3446770"/>
                <a:chExt cx="456823" cy="601886"/>
              </a:xfrm>
            </p:grpSpPr>
            <p:grpSp>
              <p:nvGrpSpPr>
                <p:cNvPr id="89" name="Google Shape;62;p13">
                  <a:extLst>
                    <a:ext uri="{FF2B5EF4-FFF2-40B4-BE49-F238E27FC236}">
                      <a16:creationId xmlns:a16="http://schemas.microsoft.com/office/drawing/2014/main" id="{B2DB0D37-8254-F740-BB0A-07B7D8EE53F2}"/>
                    </a:ext>
                  </a:extLst>
                </p:cNvPr>
                <p:cNvGrpSpPr/>
                <p:nvPr/>
              </p:nvGrpSpPr>
              <p:grpSpPr>
                <a:xfrm>
                  <a:off x="5011421" y="3446770"/>
                  <a:ext cx="456823" cy="601886"/>
                  <a:chOff x="4691398" y="3489346"/>
                  <a:chExt cx="799200" cy="1052984"/>
                </a:xfrm>
              </p:grpSpPr>
              <p:sp>
                <p:nvSpPr>
                  <p:cNvPr id="98" name="Google Shape;63;p13">
                    <a:extLst>
                      <a:ext uri="{FF2B5EF4-FFF2-40B4-BE49-F238E27FC236}">
                        <a16:creationId xmlns:a16="http://schemas.microsoft.com/office/drawing/2014/main" id="{6977E035-C571-7C83-E38B-5DDA34ADE80B}"/>
                      </a:ext>
                    </a:extLst>
                  </p:cNvPr>
                  <p:cNvSpPr/>
                  <p:nvPr/>
                </p:nvSpPr>
                <p:spPr>
                  <a:xfrm>
                    <a:off x="5045248" y="4052430"/>
                    <a:ext cx="129300" cy="489900"/>
                  </a:xfrm>
                  <a:prstGeom prst="rect">
                    <a:avLst/>
                  </a:prstGeom>
                  <a:gradFill>
                    <a:gsLst>
                      <a:gs pos="0">
                        <a:srgbClr val="996600"/>
                      </a:gs>
                      <a:gs pos="50000">
                        <a:srgbClr val="663300"/>
                      </a:gs>
                      <a:gs pos="73000">
                        <a:srgbClr val="6B0000"/>
                      </a:gs>
                      <a:gs pos="100000">
                        <a:srgbClr val="99663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9" name="Google Shape;64;p13">
                    <a:extLst>
                      <a:ext uri="{FF2B5EF4-FFF2-40B4-BE49-F238E27FC236}">
                        <a16:creationId xmlns:a16="http://schemas.microsoft.com/office/drawing/2014/main" id="{858D9596-5B7F-427C-EE26-B952431214E4}"/>
                      </a:ext>
                    </a:extLst>
                  </p:cNvPr>
                  <p:cNvSpPr/>
                  <p:nvPr/>
                </p:nvSpPr>
                <p:spPr>
                  <a:xfrm>
                    <a:off x="4766359" y="3584860"/>
                    <a:ext cx="653400" cy="486300"/>
                  </a:xfrm>
                  <a:prstGeom prst="triangle">
                    <a:avLst>
                      <a:gd name="adj" fmla="val 66483"/>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00" name="Google Shape;65;p13">
                    <a:extLst>
                      <a:ext uri="{FF2B5EF4-FFF2-40B4-BE49-F238E27FC236}">
                        <a16:creationId xmlns:a16="http://schemas.microsoft.com/office/drawing/2014/main" id="{1960C4EF-DAE9-C3F4-4E6A-743BA096364D}"/>
                      </a:ext>
                    </a:extLst>
                  </p:cNvPr>
                  <p:cNvSpPr/>
                  <p:nvPr/>
                </p:nvSpPr>
                <p:spPr>
                  <a:xfrm>
                    <a:off x="4858909" y="3489346"/>
                    <a:ext cx="515700" cy="339900"/>
                  </a:xfrm>
                  <a:prstGeom prst="triangle">
                    <a:avLst>
                      <a:gd name="adj" fmla="val 82840"/>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01" name="Google Shape;66;p13">
                    <a:extLst>
                      <a:ext uri="{FF2B5EF4-FFF2-40B4-BE49-F238E27FC236}">
                        <a16:creationId xmlns:a16="http://schemas.microsoft.com/office/drawing/2014/main" id="{26C155EB-9136-2912-43D8-246364D7FE40}"/>
                      </a:ext>
                    </a:extLst>
                  </p:cNvPr>
                  <p:cNvSpPr/>
                  <p:nvPr/>
                </p:nvSpPr>
                <p:spPr>
                  <a:xfrm>
                    <a:off x="4691398" y="3803981"/>
                    <a:ext cx="799200" cy="462600"/>
                  </a:xfrm>
                  <a:prstGeom prst="triangle">
                    <a:avLst>
                      <a:gd name="adj" fmla="val 51432"/>
                    </a:avLst>
                  </a:prstGeom>
                  <a:gradFill>
                    <a:gsLst>
                      <a:gs pos="0">
                        <a:srgbClr val="548135"/>
                      </a:gs>
                      <a:gs pos="100000">
                        <a:srgbClr val="385623"/>
                      </a:gs>
                    </a:gsLst>
                    <a:lin ang="0" scaled="0"/>
                  </a:gradFill>
                  <a:ln>
                    <a:noFill/>
                  </a:ln>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grpSp>
            <p:sp>
              <p:nvSpPr>
                <p:cNvPr id="90" name="Google Shape;67;p13">
                  <a:extLst>
                    <a:ext uri="{FF2B5EF4-FFF2-40B4-BE49-F238E27FC236}">
                      <a16:creationId xmlns:a16="http://schemas.microsoft.com/office/drawing/2014/main" id="{08CC6C37-9AD1-1A58-2A80-B1523899BFF3}"/>
                    </a:ext>
                  </a:extLst>
                </p:cNvPr>
                <p:cNvSpPr/>
                <p:nvPr/>
              </p:nvSpPr>
              <p:spPr>
                <a:xfrm>
                  <a:off x="5144611" y="3686745"/>
                  <a:ext cx="45654" cy="54881"/>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1" name="Google Shape;68;p13">
                  <a:extLst>
                    <a:ext uri="{FF2B5EF4-FFF2-40B4-BE49-F238E27FC236}">
                      <a16:creationId xmlns:a16="http://schemas.microsoft.com/office/drawing/2014/main" id="{7350372B-9A77-D51A-D83B-3A5EA92F175E}"/>
                    </a:ext>
                  </a:extLst>
                </p:cNvPr>
                <p:cNvSpPr/>
                <p:nvPr/>
              </p:nvSpPr>
              <p:spPr>
                <a:xfrm rot="-10080337" flipH="1">
                  <a:off x="5337841" y="3794627"/>
                  <a:ext cx="55884" cy="43168"/>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2" name="Google Shape;69;p13">
                  <a:extLst>
                    <a:ext uri="{FF2B5EF4-FFF2-40B4-BE49-F238E27FC236}">
                      <a16:creationId xmlns:a16="http://schemas.microsoft.com/office/drawing/2014/main" id="{026BF3E9-C6AC-4752-0407-096D138C19FC}"/>
                    </a:ext>
                  </a:extLst>
                </p:cNvPr>
                <p:cNvSpPr/>
                <p:nvPr/>
              </p:nvSpPr>
              <p:spPr>
                <a:xfrm>
                  <a:off x="5208711" y="3549101"/>
                  <a:ext cx="71083" cy="47205"/>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3" name="Google Shape;70;p13">
                  <a:extLst>
                    <a:ext uri="{FF2B5EF4-FFF2-40B4-BE49-F238E27FC236}">
                      <a16:creationId xmlns:a16="http://schemas.microsoft.com/office/drawing/2014/main" id="{AD458B85-7B7C-4064-D1E7-37E19149C8BB}"/>
                    </a:ext>
                  </a:extLst>
                </p:cNvPr>
                <p:cNvSpPr/>
                <p:nvPr/>
              </p:nvSpPr>
              <p:spPr>
                <a:xfrm rot="-10377254" flipH="1">
                  <a:off x="5331753" y="3663186"/>
                  <a:ext cx="35913" cy="5393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4" name="Google Shape;71;p13">
                  <a:extLst>
                    <a:ext uri="{FF2B5EF4-FFF2-40B4-BE49-F238E27FC236}">
                      <a16:creationId xmlns:a16="http://schemas.microsoft.com/office/drawing/2014/main" id="{3745F6E6-62D9-F4BA-8309-3DA7159CEBD0}"/>
                    </a:ext>
                  </a:extLst>
                </p:cNvPr>
                <p:cNvSpPr/>
                <p:nvPr/>
              </p:nvSpPr>
              <p:spPr>
                <a:xfrm>
                  <a:off x="5102862" y="3826543"/>
                  <a:ext cx="45654" cy="45670"/>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5" name="Google Shape;72;p13">
                  <a:extLst>
                    <a:ext uri="{FF2B5EF4-FFF2-40B4-BE49-F238E27FC236}">
                      <a16:creationId xmlns:a16="http://schemas.microsoft.com/office/drawing/2014/main" id="{153F992C-3284-0253-29C1-AAAE771F11BC}"/>
                    </a:ext>
                  </a:extLst>
                </p:cNvPr>
                <p:cNvSpPr/>
                <p:nvPr/>
              </p:nvSpPr>
              <p:spPr>
                <a:xfrm rot="-1196418">
                  <a:off x="5215968" y="3684498"/>
                  <a:ext cx="45796" cy="73086"/>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6" name="Google Shape;73;p13">
                  <a:extLst>
                    <a:ext uri="{FF2B5EF4-FFF2-40B4-BE49-F238E27FC236}">
                      <a16:creationId xmlns:a16="http://schemas.microsoft.com/office/drawing/2014/main" id="{044B30F3-F312-5AD8-2592-2A0B6C5E9BF1}"/>
                    </a:ext>
                  </a:extLst>
                </p:cNvPr>
                <p:cNvSpPr/>
                <p:nvPr/>
              </p:nvSpPr>
              <p:spPr>
                <a:xfrm rot="-1196418">
                  <a:off x="5298126" y="3575333"/>
                  <a:ext cx="45796" cy="45707"/>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7" name="Google Shape;74;p13">
                  <a:extLst>
                    <a:ext uri="{FF2B5EF4-FFF2-40B4-BE49-F238E27FC236}">
                      <a16:creationId xmlns:a16="http://schemas.microsoft.com/office/drawing/2014/main" id="{EC0CFACF-3E9A-15BB-131B-248E78F09D8A}"/>
                    </a:ext>
                  </a:extLst>
                </p:cNvPr>
                <p:cNvSpPr/>
                <p:nvPr/>
              </p:nvSpPr>
              <p:spPr>
                <a:xfrm rot="-9062711" flipH="1">
                  <a:off x="5258212" y="3816182"/>
                  <a:ext cx="55837" cy="4320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grpSp>
          <p:sp>
            <p:nvSpPr>
              <p:cNvPr id="83" name="Google Shape;75;p13">
                <a:extLst>
                  <a:ext uri="{FF2B5EF4-FFF2-40B4-BE49-F238E27FC236}">
                    <a16:creationId xmlns:a16="http://schemas.microsoft.com/office/drawing/2014/main" id="{09BB7510-812D-7D7F-1A1C-5B6DB4EAA0EE}"/>
                  </a:ext>
                </a:extLst>
              </p:cNvPr>
              <p:cNvSpPr/>
              <p:nvPr/>
            </p:nvSpPr>
            <p:spPr>
              <a:xfrm>
                <a:off x="911266" y="459795"/>
                <a:ext cx="254556" cy="138564"/>
              </a:xfrm>
              <a:prstGeom prst="cloud">
                <a:avLst/>
              </a:prstGeom>
              <a:gradFill>
                <a:gsLst>
                  <a:gs pos="0">
                    <a:schemeClr val="accent3">
                      <a:lumMod val="20000"/>
                      <a:lumOff val="80000"/>
                    </a:schemeClr>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84" name="Circle: Hollow 158">
                <a:extLst>
                  <a:ext uri="{FF2B5EF4-FFF2-40B4-BE49-F238E27FC236}">
                    <a16:creationId xmlns:a16="http://schemas.microsoft.com/office/drawing/2014/main" id="{483CC8AA-43B5-C6AA-5570-4758C8872C3F}"/>
                  </a:ext>
                </a:extLst>
              </p:cNvPr>
              <p:cNvSpPr/>
              <p:nvPr/>
            </p:nvSpPr>
            <p:spPr>
              <a:xfrm>
                <a:off x="28368" y="126511"/>
                <a:ext cx="1500351" cy="1510903"/>
              </a:xfrm>
              <a:prstGeom prst="donut">
                <a:avLst>
                  <a:gd name="adj" fmla="val 846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85" name="Google Shape;76;p13">
                <a:extLst>
                  <a:ext uri="{FF2B5EF4-FFF2-40B4-BE49-F238E27FC236}">
                    <a16:creationId xmlns:a16="http://schemas.microsoft.com/office/drawing/2014/main" id="{413209B8-BFA5-52E6-558F-A57D4FB1ACCD}"/>
                  </a:ext>
                </a:extLst>
              </p:cNvPr>
              <p:cNvSpPr/>
              <p:nvPr/>
            </p:nvSpPr>
            <p:spPr>
              <a:xfrm>
                <a:off x="157195" y="251963"/>
                <a:ext cx="1247213" cy="1260000"/>
              </a:xfrm>
              <a:prstGeom prst="ellipse">
                <a:avLst/>
              </a:prstGeom>
              <a:noFill/>
              <a:ln w="28575" cap="flat" cmpd="sng">
                <a:solidFill>
                  <a:srgbClr val="00626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86" name="Google Shape;75;p13">
                <a:extLst>
                  <a:ext uri="{FF2B5EF4-FFF2-40B4-BE49-F238E27FC236}">
                    <a16:creationId xmlns:a16="http://schemas.microsoft.com/office/drawing/2014/main" id="{0E386F23-32D6-1350-0EB6-E70816FD81DA}"/>
                  </a:ext>
                </a:extLst>
              </p:cNvPr>
              <p:cNvSpPr/>
              <p:nvPr/>
            </p:nvSpPr>
            <p:spPr>
              <a:xfrm>
                <a:off x="705078" y="356002"/>
                <a:ext cx="295658" cy="189178"/>
              </a:xfrm>
              <a:prstGeom prst="cloud">
                <a:avLst/>
              </a:prstGeom>
              <a:gradFill>
                <a:gsLst>
                  <a:gs pos="0">
                    <a:schemeClr val="bg1"/>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cxnSp>
            <p:nvCxnSpPr>
              <p:cNvPr id="87" name="Straight Connector 86">
                <a:extLst>
                  <a:ext uri="{FF2B5EF4-FFF2-40B4-BE49-F238E27FC236}">
                    <a16:creationId xmlns:a16="http://schemas.microsoft.com/office/drawing/2014/main" id="{8B61370C-4377-CA38-A658-41913AB516F6}"/>
                  </a:ext>
                </a:extLst>
              </p:cNvPr>
              <p:cNvCxnSpPr/>
              <p:nvPr/>
            </p:nvCxnSpPr>
            <p:spPr>
              <a:xfrm>
                <a:off x="1628990" y="243796"/>
                <a:ext cx="0" cy="1276184"/>
              </a:xfrm>
              <a:prstGeom prst="line">
                <a:avLst/>
              </a:prstGeom>
              <a:ln w="19050">
                <a:solidFill>
                  <a:srgbClr val="00626C"/>
                </a:solidFill>
              </a:ln>
            </p:spPr>
            <p:style>
              <a:lnRef idx="1">
                <a:schemeClr val="accent1"/>
              </a:lnRef>
              <a:fillRef idx="0">
                <a:schemeClr val="accent1"/>
              </a:fillRef>
              <a:effectRef idx="0">
                <a:schemeClr val="accent1"/>
              </a:effectRef>
              <a:fontRef idx="minor">
                <a:schemeClr val="tx1"/>
              </a:fontRef>
            </p:style>
          </p:cxnSp>
          <p:sp>
            <p:nvSpPr>
              <p:cNvPr id="88" name="Google Shape;54;p13">
                <a:extLst>
                  <a:ext uri="{FF2B5EF4-FFF2-40B4-BE49-F238E27FC236}">
                    <a16:creationId xmlns:a16="http://schemas.microsoft.com/office/drawing/2014/main" id="{BF5207AD-DC63-9E82-A954-EF5B22732DCC}"/>
                  </a:ext>
                </a:extLst>
              </p:cNvPr>
              <p:cNvSpPr txBox="1"/>
              <p:nvPr/>
            </p:nvSpPr>
            <p:spPr>
              <a:xfrm>
                <a:off x="1736441" y="399546"/>
                <a:ext cx="2924694" cy="964684"/>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2800" b="1" dirty="0">
                    <a:solidFill>
                      <a:srgbClr val="00626C"/>
                    </a:solidFill>
                    <a:latin typeface="Candara" panose="020E0502030303020204" pitchFamily="34" charset="0"/>
                    <a:ea typeface="Calibri"/>
                    <a:cs typeface="Segoe UI Semibold" panose="020B0702040204020203" pitchFamily="34" charset="0"/>
                    <a:sym typeface="Calibri"/>
                  </a:rPr>
                  <a:t>Sustain/Ed</a:t>
                </a:r>
                <a:endParaRPr sz="2400" b="1" dirty="0">
                  <a:solidFill>
                    <a:srgbClr val="00626C"/>
                  </a:solidFill>
                  <a:latin typeface="Candara" panose="020E0502030303020204" pitchFamily="34" charset="0"/>
                  <a:cs typeface="Segoe UI Semibold" panose="020B0702040204020203" pitchFamily="34" charset="0"/>
                </a:endParaRPr>
              </a:p>
              <a:p>
                <a:pPr marL="0" lvl="0" indent="0" rtl="0">
                  <a:spcBef>
                    <a:spcPts val="0"/>
                  </a:spcBef>
                  <a:spcAft>
                    <a:spcPts val="0"/>
                  </a:spcAft>
                  <a:buNone/>
                </a:pPr>
                <a:r>
                  <a:rPr lang="en-GB" sz="2400" dirty="0">
                    <a:solidFill>
                      <a:srgbClr val="00626C"/>
                    </a:solidFill>
                    <a:latin typeface="Candara" panose="020E0502030303020204" pitchFamily="34" charset="0"/>
                    <a:ea typeface="Calibri"/>
                    <a:cs typeface="Segoe UI Semibold" panose="020B0702040204020203" pitchFamily="34" charset="0"/>
                    <a:sym typeface="Calibri"/>
                  </a:rPr>
                  <a:t>Learning module</a:t>
                </a:r>
                <a:endParaRPr sz="1900" dirty="0">
                  <a:solidFill>
                    <a:srgbClr val="00626C"/>
                  </a:solidFill>
                  <a:latin typeface="Candara" panose="020E0502030303020204" pitchFamily="34" charset="0"/>
                  <a:cs typeface="Segoe UI Semibold" panose="020B0702040204020203" pitchFamily="34" charset="0"/>
                </a:endParaRPr>
              </a:p>
            </p:txBody>
          </p:sp>
        </p:grpSp>
        <p:sp>
          <p:nvSpPr>
            <p:cNvPr id="74" name="Freeform: Shape 148">
              <a:extLst>
                <a:ext uri="{FF2B5EF4-FFF2-40B4-BE49-F238E27FC236}">
                  <a16:creationId xmlns:a16="http://schemas.microsoft.com/office/drawing/2014/main" id="{9D975A01-857B-2FD0-33F0-9A05A84AA557}"/>
                </a:ext>
              </a:extLst>
            </p:cNvPr>
            <p:cNvSpPr/>
            <p:nvPr/>
          </p:nvSpPr>
          <p:spPr>
            <a:xfrm>
              <a:off x="326743" y="2795893"/>
              <a:ext cx="306917" cy="45719"/>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9834" h="62831">
                  <a:moveTo>
                    <a:pt x="0" y="29980"/>
                  </a:moveTo>
                  <a:cubicBezTo>
                    <a:pt x="26987" y="21866"/>
                    <a:pt x="53975" y="13752"/>
                    <a:pt x="78317" y="8813"/>
                  </a:cubicBezTo>
                  <a:cubicBezTo>
                    <a:pt x="102659" y="3874"/>
                    <a:pt x="128764" y="-1418"/>
                    <a:pt x="146050" y="346"/>
                  </a:cubicBezTo>
                  <a:cubicBezTo>
                    <a:pt x="163336" y="2110"/>
                    <a:pt x="174978" y="12340"/>
                    <a:pt x="182034" y="19396"/>
                  </a:cubicBezTo>
                  <a:cubicBezTo>
                    <a:pt x="189090" y="26452"/>
                    <a:pt x="185562" y="35977"/>
                    <a:pt x="188384" y="42680"/>
                  </a:cubicBezTo>
                  <a:cubicBezTo>
                    <a:pt x="191206" y="49383"/>
                    <a:pt x="191206" y="56438"/>
                    <a:pt x="198967" y="59613"/>
                  </a:cubicBezTo>
                  <a:cubicBezTo>
                    <a:pt x="206728" y="62788"/>
                    <a:pt x="222250" y="63847"/>
                    <a:pt x="234950" y="61730"/>
                  </a:cubicBezTo>
                  <a:cubicBezTo>
                    <a:pt x="247650" y="59613"/>
                    <a:pt x="261409" y="52205"/>
                    <a:pt x="275167" y="46913"/>
                  </a:cubicBezTo>
                  <a:cubicBezTo>
                    <a:pt x="288925" y="41621"/>
                    <a:pt x="303389" y="35272"/>
                    <a:pt x="317500" y="29980"/>
                  </a:cubicBezTo>
                  <a:cubicBezTo>
                    <a:pt x="331611" y="24688"/>
                    <a:pt x="345722" y="19925"/>
                    <a:pt x="359834" y="1516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5" name="Freeform: Shape 149">
              <a:extLst>
                <a:ext uri="{FF2B5EF4-FFF2-40B4-BE49-F238E27FC236}">
                  <a16:creationId xmlns:a16="http://schemas.microsoft.com/office/drawing/2014/main" id="{3B7EBA9A-2EF7-1D11-1419-DDF924BB9E64}"/>
                </a:ext>
              </a:extLst>
            </p:cNvPr>
            <p:cNvSpPr/>
            <p:nvPr/>
          </p:nvSpPr>
          <p:spPr>
            <a:xfrm>
              <a:off x="379410" y="2907062"/>
              <a:ext cx="267448" cy="45697"/>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 name="connsiteX0" fmla="*/ 0 w 341585"/>
                <a:gd name="connsiteY0" fmla="*/ 25587 h 62801"/>
                <a:gd name="connsiteX1" fmla="*/ 60068 w 341585"/>
                <a:gd name="connsiteY1" fmla="*/ 8783 h 62801"/>
                <a:gd name="connsiteX2" fmla="*/ 127801 w 341585"/>
                <a:gd name="connsiteY2" fmla="*/ 316 h 62801"/>
                <a:gd name="connsiteX3" fmla="*/ 163785 w 341585"/>
                <a:gd name="connsiteY3" fmla="*/ 19366 h 62801"/>
                <a:gd name="connsiteX4" fmla="*/ 170135 w 341585"/>
                <a:gd name="connsiteY4" fmla="*/ 42650 h 62801"/>
                <a:gd name="connsiteX5" fmla="*/ 180718 w 341585"/>
                <a:gd name="connsiteY5" fmla="*/ 59583 h 62801"/>
                <a:gd name="connsiteX6" fmla="*/ 216701 w 341585"/>
                <a:gd name="connsiteY6" fmla="*/ 61700 h 62801"/>
                <a:gd name="connsiteX7" fmla="*/ 256918 w 341585"/>
                <a:gd name="connsiteY7" fmla="*/ 46883 h 62801"/>
                <a:gd name="connsiteX8" fmla="*/ 299251 w 341585"/>
                <a:gd name="connsiteY8" fmla="*/ 29950 h 62801"/>
                <a:gd name="connsiteX9" fmla="*/ 341585 w 341585"/>
                <a:gd name="connsiteY9" fmla="*/ 15133 h 62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1585" h="62801">
                  <a:moveTo>
                    <a:pt x="0" y="25587"/>
                  </a:moveTo>
                  <a:cubicBezTo>
                    <a:pt x="26987" y="17473"/>
                    <a:pt x="38768" y="12995"/>
                    <a:pt x="60068" y="8783"/>
                  </a:cubicBezTo>
                  <a:cubicBezTo>
                    <a:pt x="81368" y="4571"/>
                    <a:pt x="110515" y="-1448"/>
                    <a:pt x="127801" y="316"/>
                  </a:cubicBezTo>
                  <a:cubicBezTo>
                    <a:pt x="145087" y="2080"/>
                    <a:pt x="156729" y="12310"/>
                    <a:pt x="163785" y="19366"/>
                  </a:cubicBezTo>
                  <a:cubicBezTo>
                    <a:pt x="170841" y="26422"/>
                    <a:pt x="167313" y="35947"/>
                    <a:pt x="170135" y="42650"/>
                  </a:cubicBezTo>
                  <a:cubicBezTo>
                    <a:pt x="172957" y="49353"/>
                    <a:pt x="172957" y="56408"/>
                    <a:pt x="180718" y="59583"/>
                  </a:cubicBezTo>
                  <a:cubicBezTo>
                    <a:pt x="188479" y="62758"/>
                    <a:pt x="204001" y="63817"/>
                    <a:pt x="216701" y="61700"/>
                  </a:cubicBezTo>
                  <a:cubicBezTo>
                    <a:pt x="229401" y="59583"/>
                    <a:pt x="243160" y="52175"/>
                    <a:pt x="256918" y="46883"/>
                  </a:cubicBezTo>
                  <a:cubicBezTo>
                    <a:pt x="270676" y="41591"/>
                    <a:pt x="285140" y="35242"/>
                    <a:pt x="299251" y="29950"/>
                  </a:cubicBezTo>
                  <a:cubicBezTo>
                    <a:pt x="313362" y="24658"/>
                    <a:pt x="327473" y="19895"/>
                    <a:pt x="341585" y="1513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05" name="Group 104">
            <a:extLst>
              <a:ext uri="{FF2B5EF4-FFF2-40B4-BE49-F238E27FC236}">
                <a16:creationId xmlns:a16="http://schemas.microsoft.com/office/drawing/2014/main" id="{C68CDB48-CB25-BE08-846B-B67940E2DBE8}"/>
              </a:ext>
            </a:extLst>
          </p:cNvPr>
          <p:cNvGrpSpPr/>
          <p:nvPr/>
        </p:nvGrpSpPr>
        <p:grpSpPr>
          <a:xfrm rot="5400000">
            <a:off x="8511412" y="2799607"/>
            <a:ext cx="246221" cy="7851480"/>
            <a:chOff x="322782" y="648643"/>
            <a:chExt cx="246221" cy="7851480"/>
          </a:xfrm>
        </p:grpSpPr>
        <p:pic>
          <p:nvPicPr>
            <p:cNvPr id="106" name="Graphic 1">
              <a:extLst>
                <a:ext uri="{FF2B5EF4-FFF2-40B4-BE49-F238E27FC236}">
                  <a16:creationId xmlns:a16="http://schemas.microsoft.com/office/drawing/2014/main" id="{3BB679D9-A573-07D3-F543-58017AA316D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6200000">
              <a:off x="179278" y="8159446"/>
              <a:ext cx="504825" cy="176530"/>
            </a:xfrm>
            <a:prstGeom prst="rect">
              <a:avLst/>
            </a:prstGeom>
          </p:spPr>
        </p:pic>
        <p:sp>
          <p:nvSpPr>
            <p:cNvPr id="107" name="Rectangle 3">
              <a:extLst>
                <a:ext uri="{FF2B5EF4-FFF2-40B4-BE49-F238E27FC236}">
                  <a16:creationId xmlns:a16="http://schemas.microsoft.com/office/drawing/2014/main" id="{9DBAAFF0-6D34-C771-228D-D9BADA112FD3}"/>
                </a:ext>
              </a:extLst>
            </p:cNvPr>
            <p:cNvSpPr>
              <a:spLocks noChangeArrowheads="1"/>
            </p:cNvSpPr>
            <p:nvPr/>
          </p:nvSpPr>
          <p:spPr bwMode="auto">
            <a:xfrm rot="16200000">
              <a:off x="-3273279" y="424470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5"/>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08" name="Group 107">
            <a:extLst>
              <a:ext uri="{FF2B5EF4-FFF2-40B4-BE49-F238E27FC236}">
                <a16:creationId xmlns:a16="http://schemas.microsoft.com/office/drawing/2014/main" id="{51AD3AB6-9366-7A4E-14FF-E72074543DD2}"/>
              </a:ext>
            </a:extLst>
          </p:cNvPr>
          <p:cNvGrpSpPr/>
          <p:nvPr/>
        </p:nvGrpSpPr>
        <p:grpSpPr>
          <a:xfrm>
            <a:off x="7293629" y="131163"/>
            <a:ext cx="4632767" cy="1513069"/>
            <a:chOff x="94314" y="1803965"/>
            <a:chExt cx="4632767" cy="1513069"/>
          </a:xfrm>
        </p:grpSpPr>
        <p:grpSp>
          <p:nvGrpSpPr>
            <p:cNvPr id="109" name="Group 108">
              <a:extLst>
                <a:ext uri="{FF2B5EF4-FFF2-40B4-BE49-F238E27FC236}">
                  <a16:creationId xmlns:a16="http://schemas.microsoft.com/office/drawing/2014/main" id="{68234661-7969-91D1-F04A-FB2FAA732473}"/>
                </a:ext>
              </a:extLst>
            </p:cNvPr>
            <p:cNvGrpSpPr/>
            <p:nvPr/>
          </p:nvGrpSpPr>
          <p:grpSpPr>
            <a:xfrm>
              <a:off x="94314" y="1803965"/>
              <a:ext cx="4632767" cy="1513069"/>
              <a:chOff x="28368" y="126511"/>
              <a:chExt cx="4632767" cy="1513069"/>
            </a:xfrm>
          </p:grpSpPr>
          <p:sp>
            <p:nvSpPr>
              <p:cNvPr id="112" name="Rectangle 111">
                <a:extLst>
                  <a:ext uri="{FF2B5EF4-FFF2-40B4-BE49-F238E27FC236}">
                    <a16:creationId xmlns:a16="http://schemas.microsoft.com/office/drawing/2014/main" id="{5A56B1F2-5FE4-CD7B-9275-8EDB104D59A2}"/>
                  </a:ext>
                </a:extLst>
              </p:cNvPr>
              <p:cNvSpPr/>
              <p:nvPr/>
            </p:nvSpPr>
            <p:spPr>
              <a:xfrm>
                <a:off x="749261" y="127580"/>
                <a:ext cx="3873112" cy="1512000"/>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3" name="Oval 112">
                <a:extLst>
                  <a:ext uri="{FF2B5EF4-FFF2-40B4-BE49-F238E27FC236}">
                    <a16:creationId xmlns:a16="http://schemas.microsoft.com/office/drawing/2014/main" id="{6CE6C3EA-9D8D-21A8-A830-07A3DD1411F8}"/>
                  </a:ext>
                </a:extLst>
              </p:cNvPr>
              <p:cNvSpPr>
                <a:spLocks noChangeAspect="1"/>
              </p:cNvSpPr>
              <p:nvPr/>
            </p:nvSpPr>
            <p:spPr>
              <a:xfrm>
                <a:off x="157195" y="264979"/>
                <a:ext cx="1260000" cy="1260000"/>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4" name="Freeform: Shape 152">
                <a:extLst>
                  <a:ext uri="{FF2B5EF4-FFF2-40B4-BE49-F238E27FC236}">
                    <a16:creationId xmlns:a16="http://schemas.microsoft.com/office/drawing/2014/main" id="{0A966078-B020-AC35-D4A2-A0D9447586F5}"/>
                  </a:ext>
                </a:extLst>
              </p:cNvPr>
              <p:cNvSpPr/>
              <p:nvPr/>
            </p:nvSpPr>
            <p:spPr>
              <a:xfrm>
                <a:off x="186266" y="1065693"/>
                <a:ext cx="488315" cy="454872"/>
              </a:xfrm>
              <a:custGeom>
                <a:avLst/>
                <a:gdLst>
                  <a:gd name="connsiteX0" fmla="*/ 0 w 502920"/>
                  <a:gd name="connsiteY0" fmla="*/ 0 h 457200"/>
                  <a:gd name="connsiteX1" fmla="*/ 76200 w 502920"/>
                  <a:gd name="connsiteY1" fmla="*/ 177800 h 457200"/>
                  <a:gd name="connsiteX2" fmla="*/ 137160 w 502920"/>
                  <a:gd name="connsiteY2" fmla="*/ 279400 h 457200"/>
                  <a:gd name="connsiteX3" fmla="*/ 243840 w 502920"/>
                  <a:gd name="connsiteY3" fmla="*/ 365760 h 457200"/>
                  <a:gd name="connsiteX4" fmla="*/ 340360 w 502920"/>
                  <a:gd name="connsiteY4" fmla="*/ 421640 h 457200"/>
                  <a:gd name="connsiteX5" fmla="*/ 431800 w 502920"/>
                  <a:gd name="connsiteY5" fmla="*/ 457200 h 457200"/>
                  <a:gd name="connsiteX6" fmla="*/ 502920 w 502920"/>
                  <a:gd name="connsiteY6" fmla="*/ 431800 h 457200"/>
                  <a:gd name="connsiteX7" fmla="*/ 482600 w 502920"/>
                  <a:gd name="connsiteY7" fmla="*/ 289560 h 457200"/>
                  <a:gd name="connsiteX8" fmla="*/ 492760 w 502920"/>
                  <a:gd name="connsiteY8" fmla="*/ 157480 h 457200"/>
                  <a:gd name="connsiteX9" fmla="*/ 502920 w 502920"/>
                  <a:gd name="connsiteY9" fmla="*/ 50800 h 457200"/>
                  <a:gd name="connsiteX10" fmla="*/ 0 w 502920"/>
                  <a:gd name="connsiteY10" fmla="*/ 0 h 457200"/>
                  <a:gd name="connsiteX0" fmla="*/ 0 w 497840"/>
                  <a:gd name="connsiteY0" fmla="*/ 0 h 411480"/>
                  <a:gd name="connsiteX1" fmla="*/ 71120 w 497840"/>
                  <a:gd name="connsiteY1" fmla="*/ 132080 h 411480"/>
                  <a:gd name="connsiteX2" fmla="*/ 132080 w 497840"/>
                  <a:gd name="connsiteY2" fmla="*/ 233680 h 411480"/>
                  <a:gd name="connsiteX3" fmla="*/ 238760 w 497840"/>
                  <a:gd name="connsiteY3" fmla="*/ 320040 h 411480"/>
                  <a:gd name="connsiteX4" fmla="*/ 335280 w 497840"/>
                  <a:gd name="connsiteY4" fmla="*/ 375920 h 411480"/>
                  <a:gd name="connsiteX5" fmla="*/ 426720 w 497840"/>
                  <a:gd name="connsiteY5" fmla="*/ 411480 h 411480"/>
                  <a:gd name="connsiteX6" fmla="*/ 497840 w 497840"/>
                  <a:gd name="connsiteY6" fmla="*/ 386080 h 411480"/>
                  <a:gd name="connsiteX7" fmla="*/ 477520 w 497840"/>
                  <a:gd name="connsiteY7" fmla="*/ 243840 h 411480"/>
                  <a:gd name="connsiteX8" fmla="*/ 487680 w 497840"/>
                  <a:gd name="connsiteY8" fmla="*/ 111760 h 411480"/>
                  <a:gd name="connsiteX9" fmla="*/ 497840 w 497840"/>
                  <a:gd name="connsiteY9" fmla="*/ 5080 h 411480"/>
                  <a:gd name="connsiteX10" fmla="*/ 0 w 497840"/>
                  <a:gd name="connsiteY10" fmla="*/ 0 h 411480"/>
                  <a:gd name="connsiteX0" fmla="*/ 0 w 488315"/>
                  <a:gd name="connsiteY0" fmla="*/ 4445 h 406400"/>
                  <a:gd name="connsiteX1" fmla="*/ 61595 w 488315"/>
                  <a:gd name="connsiteY1" fmla="*/ 127000 h 406400"/>
                  <a:gd name="connsiteX2" fmla="*/ 122555 w 488315"/>
                  <a:gd name="connsiteY2" fmla="*/ 228600 h 406400"/>
                  <a:gd name="connsiteX3" fmla="*/ 229235 w 488315"/>
                  <a:gd name="connsiteY3" fmla="*/ 314960 h 406400"/>
                  <a:gd name="connsiteX4" fmla="*/ 325755 w 488315"/>
                  <a:gd name="connsiteY4" fmla="*/ 370840 h 406400"/>
                  <a:gd name="connsiteX5" fmla="*/ 417195 w 488315"/>
                  <a:gd name="connsiteY5" fmla="*/ 406400 h 406400"/>
                  <a:gd name="connsiteX6" fmla="*/ 488315 w 488315"/>
                  <a:gd name="connsiteY6" fmla="*/ 381000 h 406400"/>
                  <a:gd name="connsiteX7" fmla="*/ 467995 w 488315"/>
                  <a:gd name="connsiteY7" fmla="*/ 238760 h 406400"/>
                  <a:gd name="connsiteX8" fmla="*/ 478155 w 488315"/>
                  <a:gd name="connsiteY8" fmla="*/ 106680 h 406400"/>
                  <a:gd name="connsiteX9" fmla="*/ 488315 w 488315"/>
                  <a:gd name="connsiteY9" fmla="*/ 0 h 406400"/>
                  <a:gd name="connsiteX10" fmla="*/ 0 w 488315"/>
                  <a:gd name="connsiteY10" fmla="*/ 4445 h 406400"/>
                  <a:gd name="connsiteX0" fmla="*/ 0 w 488315"/>
                  <a:gd name="connsiteY0" fmla="*/ 0 h 408305"/>
                  <a:gd name="connsiteX1" fmla="*/ 61595 w 488315"/>
                  <a:gd name="connsiteY1" fmla="*/ 128905 h 408305"/>
                  <a:gd name="connsiteX2" fmla="*/ 122555 w 488315"/>
                  <a:gd name="connsiteY2" fmla="*/ 230505 h 408305"/>
                  <a:gd name="connsiteX3" fmla="*/ 229235 w 488315"/>
                  <a:gd name="connsiteY3" fmla="*/ 316865 h 408305"/>
                  <a:gd name="connsiteX4" fmla="*/ 325755 w 488315"/>
                  <a:gd name="connsiteY4" fmla="*/ 372745 h 408305"/>
                  <a:gd name="connsiteX5" fmla="*/ 417195 w 488315"/>
                  <a:gd name="connsiteY5" fmla="*/ 408305 h 408305"/>
                  <a:gd name="connsiteX6" fmla="*/ 488315 w 488315"/>
                  <a:gd name="connsiteY6" fmla="*/ 382905 h 408305"/>
                  <a:gd name="connsiteX7" fmla="*/ 467995 w 488315"/>
                  <a:gd name="connsiteY7" fmla="*/ 240665 h 408305"/>
                  <a:gd name="connsiteX8" fmla="*/ 478155 w 488315"/>
                  <a:gd name="connsiteY8" fmla="*/ 108585 h 408305"/>
                  <a:gd name="connsiteX9" fmla="*/ 488315 w 488315"/>
                  <a:gd name="connsiteY9" fmla="*/ 1905 h 408305"/>
                  <a:gd name="connsiteX10" fmla="*/ 0 w 488315"/>
                  <a:gd name="connsiteY10" fmla="*/ 0 h 408305"/>
                  <a:gd name="connsiteX0" fmla="*/ 0 w 488315"/>
                  <a:gd name="connsiteY0" fmla="*/ 0 h 454872"/>
                  <a:gd name="connsiteX1" fmla="*/ 61595 w 488315"/>
                  <a:gd name="connsiteY1" fmla="*/ 128905 h 454872"/>
                  <a:gd name="connsiteX2" fmla="*/ 122555 w 488315"/>
                  <a:gd name="connsiteY2" fmla="*/ 230505 h 454872"/>
                  <a:gd name="connsiteX3" fmla="*/ 229235 w 488315"/>
                  <a:gd name="connsiteY3" fmla="*/ 316865 h 454872"/>
                  <a:gd name="connsiteX4" fmla="*/ 325755 w 488315"/>
                  <a:gd name="connsiteY4" fmla="*/ 372745 h 454872"/>
                  <a:gd name="connsiteX5" fmla="*/ 476462 w 488315"/>
                  <a:gd name="connsiteY5" fmla="*/ 454872 h 454872"/>
                  <a:gd name="connsiteX6" fmla="*/ 488315 w 488315"/>
                  <a:gd name="connsiteY6" fmla="*/ 382905 h 454872"/>
                  <a:gd name="connsiteX7" fmla="*/ 467995 w 488315"/>
                  <a:gd name="connsiteY7" fmla="*/ 240665 h 454872"/>
                  <a:gd name="connsiteX8" fmla="*/ 478155 w 488315"/>
                  <a:gd name="connsiteY8" fmla="*/ 108585 h 454872"/>
                  <a:gd name="connsiteX9" fmla="*/ 488315 w 488315"/>
                  <a:gd name="connsiteY9" fmla="*/ 1905 h 454872"/>
                  <a:gd name="connsiteX10" fmla="*/ 0 w 488315"/>
                  <a:gd name="connsiteY10" fmla="*/ 0 h 454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8315" h="454872">
                    <a:moveTo>
                      <a:pt x="0" y="0"/>
                    </a:moveTo>
                    <a:lnTo>
                      <a:pt x="61595" y="128905"/>
                    </a:lnTo>
                    <a:lnTo>
                      <a:pt x="122555" y="230505"/>
                    </a:lnTo>
                    <a:lnTo>
                      <a:pt x="229235" y="316865"/>
                    </a:lnTo>
                    <a:lnTo>
                      <a:pt x="325755" y="372745"/>
                    </a:lnTo>
                    <a:lnTo>
                      <a:pt x="476462" y="454872"/>
                    </a:lnTo>
                    <a:lnTo>
                      <a:pt x="488315" y="382905"/>
                    </a:lnTo>
                    <a:lnTo>
                      <a:pt x="467995" y="240665"/>
                    </a:lnTo>
                    <a:lnTo>
                      <a:pt x="478155" y="108585"/>
                    </a:lnTo>
                    <a:lnTo>
                      <a:pt x="488315" y="1905"/>
                    </a:lnTo>
                    <a:lnTo>
                      <a:pt x="0" y="0"/>
                    </a:lnTo>
                    <a:close/>
                  </a:path>
                </a:pathLst>
              </a:custGeom>
              <a:gradFill flip="none" rotWithShape="1">
                <a:gsLst>
                  <a:gs pos="0">
                    <a:srgbClr val="2FC9FF"/>
                  </a:gs>
                  <a:gs pos="83000">
                    <a:srgbClr val="009ED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5" name="Google Shape;55;p13">
                <a:extLst>
                  <a:ext uri="{FF2B5EF4-FFF2-40B4-BE49-F238E27FC236}">
                    <a16:creationId xmlns:a16="http://schemas.microsoft.com/office/drawing/2014/main" id="{FE5C6820-5525-BBD8-7C27-36BDCA51A972}"/>
                  </a:ext>
                </a:extLst>
              </p:cNvPr>
              <p:cNvSpPr/>
              <p:nvPr/>
            </p:nvSpPr>
            <p:spPr>
              <a:xfrm>
                <a:off x="598317" y="1030543"/>
                <a:ext cx="763279" cy="494291"/>
              </a:xfrm>
              <a:custGeom>
                <a:avLst/>
                <a:gdLst>
                  <a:gd name="connsiteX0" fmla="*/ 371446 w 1137507"/>
                  <a:gd name="connsiteY0" fmla="*/ 171392 h 499826"/>
                  <a:gd name="connsiteX1" fmla="*/ 10075 w 1137507"/>
                  <a:gd name="connsiteY1" fmla="*/ 177924 h 499826"/>
                  <a:gd name="connsiteX2" fmla="*/ 114094 w 1137507"/>
                  <a:gd name="connsiteY2" fmla="*/ 315809 h 499826"/>
                  <a:gd name="connsiteX3" fmla="*/ 259236 w 1137507"/>
                  <a:gd name="connsiteY3" fmla="*/ 422247 h 499826"/>
                  <a:gd name="connsiteX4" fmla="*/ 392284 w 1137507"/>
                  <a:gd name="connsiteY4" fmla="*/ 475466 h 499826"/>
                  <a:gd name="connsiteX5" fmla="*/ 539846 w 1137507"/>
                  <a:gd name="connsiteY5" fmla="*/ 499657 h 499826"/>
                  <a:gd name="connsiteX6" fmla="*/ 706760 w 1137507"/>
                  <a:gd name="connsiteY6" fmla="*/ 482724 h 499826"/>
                  <a:gd name="connsiteX7" fmla="*/ 873675 w 1137507"/>
                  <a:gd name="connsiteY7" fmla="*/ 422247 h 499826"/>
                  <a:gd name="connsiteX8" fmla="*/ 1004303 w 1137507"/>
                  <a:gd name="connsiteY8" fmla="*/ 318228 h 499826"/>
                  <a:gd name="connsiteX9" fmla="*/ 1105903 w 1137507"/>
                  <a:gd name="connsiteY9" fmla="*/ 190019 h 499826"/>
                  <a:gd name="connsiteX10" fmla="*/ 1137351 w 1137507"/>
                  <a:gd name="connsiteY10" fmla="*/ 117447 h 499826"/>
                  <a:gd name="connsiteX11" fmla="*/ 1096227 w 1137507"/>
                  <a:gd name="connsiteY11" fmla="*/ 71485 h 499826"/>
                  <a:gd name="connsiteX12" fmla="*/ 992208 w 1137507"/>
                  <a:gd name="connsiteY12" fmla="*/ 93257 h 499826"/>
                  <a:gd name="connsiteX13" fmla="*/ 900284 w 1137507"/>
                  <a:gd name="connsiteY13" fmla="*/ 148895 h 499826"/>
                  <a:gd name="connsiteX14" fmla="*/ 793846 w 1137507"/>
                  <a:gd name="connsiteY14" fmla="*/ 144057 h 499826"/>
                  <a:gd name="connsiteX15" fmla="*/ 639027 w 1137507"/>
                  <a:gd name="connsiteY15" fmla="*/ 42457 h 499826"/>
                  <a:gd name="connsiteX16" fmla="*/ 525332 w 1137507"/>
                  <a:gd name="connsiteY16" fmla="*/ 1333 h 499826"/>
                  <a:gd name="connsiteX17" fmla="*/ 474532 w 1137507"/>
                  <a:gd name="connsiteY17" fmla="*/ 13428 h 499826"/>
                  <a:gd name="connsiteX18" fmla="*/ 421313 w 1137507"/>
                  <a:gd name="connsiteY18" fmla="*/ 15847 h 499826"/>
                  <a:gd name="connsiteX19" fmla="*/ 329389 w 1137507"/>
                  <a:gd name="connsiteY19" fmla="*/ 1333 h 499826"/>
                  <a:gd name="connsiteX20" fmla="*/ 210856 w 1137507"/>
                  <a:gd name="connsiteY20" fmla="*/ 54552 h 499826"/>
                  <a:gd name="connsiteX21" fmla="*/ 97160 w 1137507"/>
                  <a:gd name="connsiteY21" fmla="*/ 15847 h 499826"/>
                  <a:gd name="connsiteX22" fmla="*/ 371446 w 1137507"/>
                  <a:gd name="connsiteY22" fmla="*/ 171392 h 499826"/>
                  <a:gd name="connsiteX0" fmla="*/ 278713 w 1044774"/>
                  <a:gd name="connsiteY0" fmla="*/ 171392 h 499826"/>
                  <a:gd name="connsiteX1" fmla="*/ 229563 w 1044774"/>
                  <a:gd name="connsiteY1" fmla="*/ 340484 h 499826"/>
                  <a:gd name="connsiteX2" fmla="*/ 21361 w 1044774"/>
                  <a:gd name="connsiteY2" fmla="*/ 315809 h 499826"/>
                  <a:gd name="connsiteX3" fmla="*/ 166503 w 1044774"/>
                  <a:gd name="connsiteY3" fmla="*/ 422247 h 499826"/>
                  <a:gd name="connsiteX4" fmla="*/ 299551 w 1044774"/>
                  <a:gd name="connsiteY4" fmla="*/ 475466 h 499826"/>
                  <a:gd name="connsiteX5" fmla="*/ 447113 w 1044774"/>
                  <a:gd name="connsiteY5" fmla="*/ 499657 h 499826"/>
                  <a:gd name="connsiteX6" fmla="*/ 614027 w 1044774"/>
                  <a:gd name="connsiteY6" fmla="*/ 482724 h 499826"/>
                  <a:gd name="connsiteX7" fmla="*/ 780942 w 1044774"/>
                  <a:gd name="connsiteY7" fmla="*/ 422247 h 499826"/>
                  <a:gd name="connsiteX8" fmla="*/ 911570 w 1044774"/>
                  <a:gd name="connsiteY8" fmla="*/ 318228 h 499826"/>
                  <a:gd name="connsiteX9" fmla="*/ 1013170 w 1044774"/>
                  <a:gd name="connsiteY9" fmla="*/ 190019 h 499826"/>
                  <a:gd name="connsiteX10" fmla="*/ 1044618 w 1044774"/>
                  <a:gd name="connsiteY10" fmla="*/ 117447 h 499826"/>
                  <a:gd name="connsiteX11" fmla="*/ 1003494 w 1044774"/>
                  <a:gd name="connsiteY11" fmla="*/ 71485 h 499826"/>
                  <a:gd name="connsiteX12" fmla="*/ 899475 w 1044774"/>
                  <a:gd name="connsiteY12" fmla="*/ 93257 h 499826"/>
                  <a:gd name="connsiteX13" fmla="*/ 807551 w 1044774"/>
                  <a:gd name="connsiteY13" fmla="*/ 148895 h 499826"/>
                  <a:gd name="connsiteX14" fmla="*/ 701113 w 1044774"/>
                  <a:gd name="connsiteY14" fmla="*/ 144057 h 499826"/>
                  <a:gd name="connsiteX15" fmla="*/ 546294 w 1044774"/>
                  <a:gd name="connsiteY15" fmla="*/ 42457 h 499826"/>
                  <a:gd name="connsiteX16" fmla="*/ 432599 w 1044774"/>
                  <a:gd name="connsiteY16" fmla="*/ 1333 h 499826"/>
                  <a:gd name="connsiteX17" fmla="*/ 381799 w 1044774"/>
                  <a:gd name="connsiteY17" fmla="*/ 13428 h 499826"/>
                  <a:gd name="connsiteX18" fmla="*/ 328580 w 1044774"/>
                  <a:gd name="connsiteY18" fmla="*/ 15847 h 499826"/>
                  <a:gd name="connsiteX19" fmla="*/ 236656 w 1044774"/>
                  <a:gd name="connsiteY19" fmla="*/ 1333 h 499826"/>
                  <a:gd name="connsiteX20" fmla="*/ 118123 w 1044774"/>
                  <a:gd name="connsiteY20" fmla="*/ 54552 h 499826"/>
                  <a:gd name="connsiteX21" fmla="*/ 4427 w 1044774"/>
                  <a:gd name="connsiteY21" fmla="*/ 15847 h 499826"/>
                  <a:gd name="connsiteX22" fmla="*/ 278713 w 1044774"/>
                  <a:gd name="connsiteY22"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97470 w 1024121"/>
                  <a:gd name="connsiteY20" fmla="*/ 54552 h 499826"/>
                  <a:gd name="connsiteX21" fmla="*/ 258060 w 1024121"/>
                  <a:gd name="connsiteY21"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258060 w 1024121"/>
                  <a:gd name="connsiteY20" fmla="*/ 171392 h 499826"/>
                  <a:gd name="connsiteX0" fmla="*/ 113793 w 879854"/>
                  <a:gd name="connsiteY0" fmla="*/ 171392 h 499826"/>
                  <a:gd name="connsiteX1" fmla="*/ 64643 w 879854"/>
                  <a:gd name="connsiteY1" fmla="*/ 340484 h 499826"/>
                  <a:gd name="connsiteX2" fmla="*/ 1583 w 879854"/>
                  <a:gd name="connsiteY2" fmla="*/ 422247 h 499826"/>
                  <a:gd name="connsiteX3" fmla="*/ 134631 w 879854"/>
                  <a:gd name="connsiteY3" fmla="*/ 475466 h 499826"/>
                  <a:gd name="connsiteX4" fmla="*/ 282193 w 879854"/>
                  <a:gd name="connsiteY4" fmla="*/ 499657 h 499826"/>
                  <a:gd name="connsiteX5" fmla="*/ 449107 w 879854"/>
                  <a:gd name="connsiteY5" fmla="*/ 482724 h 499826"/>
                  <a:gd name="connsiteX6" fmla="*/ 616022 w 879854"/>
                  <a:gd name="connsiteY6" fmla="*/ 422247 h 499826"/>
                  <a:gd name="connsiteX7" fmla="*/ 746650 w 879854"/>
                  <a:gd name="connsiteY7" fmla="*/ 318228 h 499826"/>
                  <a:gd name="connsiteX8" fmla="*/ 848250 w 879854"/>
                  <a:gd name="connsiteY8" fmla="*/ 190019 h 499826"/>
                  <a:gd name="connsiteX9" fmla="*/ 879698 w 879854"/>
                  <a:gd name="connsiteY9" fmla="*/ 117447 h 499826"/>
                  <a:gd name="connsiteX10" fmla="*/ 838574 w 879854"/>
                  <a:gd name="connsiteY10" fmla="*/ 71485 h 499826"/>
                  <a:gd name="connsiteX11" fmla="*/ 734555 w 879854"/>
                  <a:gd name="connsiteY11" fmla="*/ 93257 h 499826"/>
                  <a:gd name="connsiteX12" fmla="*/ 642631 w 879854"/>
                  <a:gd name="connsiteY12" fmla="*/ 148895 h 499826"/>
                  <a:gd name="connsiteX13" fmla="*/ 536193 w 879854"/>
                  <a:gd name="connsiteY13" fmla="*/ 144057 h 499826"/>
                  <a:gd name="connsiteX14" fmla="*/ 381374 w 879854"/>
                  <a:gd name="connsiteY14" fmla="*/ 42457 h 499826"/>
                  <a:gd name="connsiteX15" fmla="*/ 267679 w 879854"/>
                  <a:gd name="connsiteY15" fmla="*/ 1333 h 499826"/>
                  <a:gd name="connsiteX16" fmla="*/ 216879 w 879854"/>
                  <a:gd name="connsiteY16" fmla="*/ 13428 h 499826"/>
                  <a:gd name="connsiteX17" fmla="*/ 163660 w 879854"/>
                  <a:gd name="connsiteY17" fmla="*/ 15847 h 499826"/>
                  <a:gd name="connsiteX18" fmla="*/ 71736 w 879854"/>
                  <a:gd name="connsiteY18" fmla="*/ 1333 h 499826"/>
                  <a:gd name="connsiteX19" fmla="*/ 113793 w 879854"/>
                  <a:gd name="connsiteY19" fmla="*/ 171392 h 499826"/>
                  <a:gd name="connsiteX0" fmla="*/ 113793 w 879854"/>
                  <a:gd name="connsiteY0" fmla="*/ 171040 h 499474"/>
                  <a:gd name="connsiteX1" fmla="*/ 64643 w 879854"/>
                  <a:gd name="connsiteY1" fmla="*/ 340132 h 499474"/>
                  <a:gd name="connsiteX2" fmla="*/ 1583 w 879854"/>
                  <a:gd name="connsiteY2" fmla="*/ 421895 h 499474"/>
                  <a:gd name="connsiteX3" fmla="*/ 134631 w 879854"/>
                  <a:gd name="connsiteY3" fmla="*/ 475114 h 499474"/>
                  <a:gd name="connsiteX4" fmla="*/ 282193 w 879854"/>
                  <a:gd name="connsiteY4" fmla="*/ 499305 h 499474"/>
                  <a:gd name="connsiteX5" fmla="*/ 449107 w 879854"/>
                  <a:gd name="connsiteY5" fmla="*/ 482372 h 499474"/>
                  <a:gd name="connsiteX6" fmla="*/ 616022 w 879854"/>
                  <a:gd name="connsiteY6" fmla="*/ 421895 h 499474"/>
                  <a:gd name="connsiteX7" fmla="*/ 746650 w 879854"/>
                  <a:gd name="connsiteY7" fmla="*/ 317876 h 499474"/>
                  <a:gd name="connsiteX8" fmla="*/ 848250 w 879854"/>
                  <a:gd name="connsiteY8" fmla="*/ 189667 h 499474"/>
                  <a:gd name="connsiteX9" fmla="*/ 879698 w 879854"/>
                  <a:gd name="connsiteY9" fmla="*/ 117095 h 499474"/>
                  <a:gd name="connsiteX10" fmla="*/ 838574 w 879854"/>
                  <a:gd name="connsiteY10" fmla="*/ 71133 h 499474"/>
                  <a:gd name="connsiteX11" fmla="*/ 734555 w 879854"/>
                  <a:gd name="connsiteY11" fmla="*/ 92905 h 499474"/>
                  <a:gd name="connsiteX12" fmla="*/ 642631 w 879854"/>
                  <a:gd name="connsiteY12" fmla="*/ 148543 h 499474"/>
                  <a:gd name="connsiteX13" fmla="*/ 536193 w 879854"/>
                  <a:gd name="connsiteY13" fmla="*/ 143705 h 499474"/>
                  <a:gd name="connsiteX14" fmla="*/ 381374 w 879854"/>
                  <a:gd name="connsiteY14" fmla="*/ 42105 h 499474"/>
                  <a:gd name="connsiteX15" fmla="*/ 267679 w 879854"/>
                  <a:gd name="connsiteY15" fmla="*/ 981 h 499474"/>
                  <a:gd name="connsiteX16" fmla="*/ 216879 w 879854"/>
                  <a:gd name="connsiteY16" fmla="*/ 13076 h 499474"/>
                  <a:gd name="connsiteX17" fmla="*/ 163660 w 879854"/>
                  <a:gd name="connsiteY17" fmla="*/ 15495 h 499474"/>
                  <a:gd name="connsiteX18" fmla="*/ 113793 w 879854"/>
                  <a:gd name="connsiteY18" fmla="*/ 171040 h 499474"/>
                  <a:gd name="connsiteX0" fmla="*/ 49384 w 815445"/>
                  <a:gd name="connsiteY0" fmla="*/ 171040 h 499474"/>
                  <a:gd name="connsiteX1" fmla="*/ 234 w 815445"/>
                  <a:gd name="connsiteY1" fmla="*/ 340132 h 499474"/>
                  <a:gd name="connsiteX2" fmla="*/ 70222 w 815445"/>
                  <a:gd name="connsiteY2" fmla="*/ 475114 h 499474"/>
                  <a:gd name="connsiteX3" fmla="*/ 217784 w 815445"/>
                  <a:gd name="connsiteY3" fmla="*/ 499305 h 499474"/>
                  <a:gd name="connsiteX4" fmla="*/ 384698 w 815445"/>
                  <a:gd name="connsiteY4" fmla="*/ 482372 h 499474"/>
                  <a:gd name="connsiteX5" fmla="*/ 551613 w 815445"/>
                  <a:gd name="connsiteY5" fmla="*/ 421895 h 499474"/>
                  <a:gd name="connsiteX6" fmla="*/ 682241 w 815445"/>
                  <a:gd name="connsiteY6" fmla="*/ 317876 h 499474"/>
                  <a:gd name="connsiteX7" fmla="*/ 783841 w 815445"/>
                  <a:gd name="connsiteY7" fmla="*/ 189667 h 499474"/>
                  <a:gd name="connsiteX8" fmla="*/ 815289 w 815445"/>
                  <a:gd name="connsiteY8" fmla="*/ 117095 h 499474"/>
                  <a:gd name="connsiteX9" fmla="*/ 774165 w 815445"/>
                  <a:gd name="connsiteY9" fmla="*/ 71133 h 499474"/>
                  <a:gd name="connsiteX10" fmla="*/ 670146 w 815445"/>
                  <a:gd name="connsiteY10" fmla="*/ 92905 h 499474"/>
                  <a:gd name="connsiteX11" fmla="*/ 578222 w 815445"/>
                  <a:gd name="connsiteY11" fmla="*/ 148543 h 499474"/>
                  <a:gd name="connsiteX12" fmla="*/ 471784 w 815445"/>
                  <a:gd name="connsiteY12" fmla="*/ 143705 h 499474"/>
                  <a:gd name="connsiteX13" fmla="*/ 316965 w 815445"/>
                  <a:gd name="connsiteY13" fmla="*/ 42105 h 499474"/>
                  <a:gd name="connsiteX14" fmla="*/ 203270 w 815445"/>
                  <a:gd name="connsiteY14" fmla="*/ 981 h 499474"/>
                  <a:gd name="connsiteX15" fmla="*/ 152470 w 815445"/>
                  <a:gd name="connsiteY15" fmla="*/ 13076 h 499474"/>
                  <a:gd name="connsiteX16" fmla="*/ 99251 w 815445"/>
                  <a:gd name="connsiteY16" fmla="*/ 15495 h 499474"/>
                  <a:gd name="connsiteX17" fmla="*/ 49384 w 815445"/>
                  <a:gd name="connsiteY17" fmla="*/ 171040 h 499474"/>
                  <a:gd name="connsiteX0" fmla="*/ 2986 w 769047"/>
                  <a:gd name="connsiteY0" fmla="*/ 171040 h 507367"/>
                  <a:gd name="connsiteX1" fmla="*/ 23824 w 769047"/>
                  <a:gd name="connsiteY1" fmla="*/ 475114 h 507367"/>
                  <a:gd name="connsiteX2" fmla="*/ 171386 w 769047"/>
                  <a:gd name="connsiteY2" fmla="*/ 499305 h 507367"/>
                  <a:gd name="connsiteX3" fmla="*/ 338300 w 769047"/>
                  <a:gd name="connsiteY3" fmla="*/ 482372 h 507367"/>
                  <a:gd name="connsiteX4" fmla="*/ 505215 w 769047"/>
                  <a:gd name="connsiteY4" fmla="*/ 421895 h 507367"/>
                  <a:gd name="connsiteX5" fmla="*/ 635843 w 769047"/>
                  <a:gd name="connsiteY5" fmla="*/ 317876 h 507367"/>
                  <a:gd name="connsiteX6" fmla="*/ 737443 w 769047"/>
                  <a:gd name="connsiteY6" fmla="*/ 189667 h 507367"/>
                  <a:gd name="connsiteX7" fmla="*/ 768891 w 769047"/>
                  <a:gd name="connsiteY7" fmla="*/ 117095 h 507367"/>
                  <a:gd name="connsiteX8" fmla="*/ 727767 w 769047"/>
                  <a:gd name="connsiteY8" fmla="*/ 71133 h 507367"/>
                  <a:gd name="connsiteX9" fmla="*/ 623748 w 769047"/>
                  <a:gd name="connsiteY9" fmla="*/ 92905 h 507367"/>
                  <a:gd name="connsiteX10" fmla="*/ 531824 w 769047"/>
                  <a:gd name="connsiteY10" fmla="*/ 148543 h 507367"/>
                  <a:gd name="connsiteX11" fmla="*/ 425386 w 769047"/>
                  <a:gd name="connsiteY11" fmla="*/ 143705 h 507367"/>
                  <a:gd name="connsiteX12" fmla="*/ 270567 w 769047"/>
                  <a:gd name="connsiteY12" fmla="*/ 42105 h 507367"/>
                  <a:gd name="connsiteX13" fmla="*/ 156872 w 769047"/>
                  <a:gd name="connsiteY13" fmla="*/ 981 h 507367"/>
                  <a:gd name="connsiteX14" fmla="*/ 106072 w 769047"/>
                  <a:gd name="connsiteY14" fmla="*/ 13076 h 507367"/>
                  <a:gd name="connsiteX15" fmla="*/ 52853 w 769047"/>
                  <a:gd name="connsiteY15" fmla="*/ 15495 h 507367"/>
                  <a:gd name="connsiteX16" fmla="*/ 2986 w 769047"/>
                  <a:gd name="connsiteY16" fmla="*/ 171040 h 507367"/>
                  <a:gd name="connsiteX0" fmla="*/ 2986 w 769047"/>
                  <a:gd name="connsiteY0" fmla="*/ 157964 h 494291"/>
                  <a:gd name="connsiteX1" fmla="*/ 23824 w 769047"/>
                  <a:gd name="connsiteY1" fmla="*/ 462038 h 494291"/>
                  <a:gd name="connsiteX2" fmla="*/ 171386 w 769047"/>
                  <a:gd name="connsiteY2" fmla="*/ 486229 h 494291"/>
                  <a:gd name="connsiteX3" fmla="*/ 338300 w 769047"/>
                  <a:gd name="connsiteY3" fmla="*/ 469296 h 494291"/>
                  <a:gd name="connsiteX4" fmla="*/ 505215 w 769047"/>
                  <a:gd name="connsiteY4" fmla="*/ 408819 h 494291"/>
                  <a:gd name="connsiteX5" fmla="*/ 635843 w 769047"/>
                  <a:gd name="connsiteY5" fmla="*/ 304800 h 494291"/>
                  <a:gd name="connsiteX6" fmla="*/ 737443 w 769047"/>
                  <a:gd name="connsiteY6" fmla="*/ 176591 h 494291"/>
                  <a:gd name="connsiteX7" fmla="*/ 768891 w 769047"/>
                  <a:gd name="connsiteY7" fmla="*/ 104019 h 494291"/>
                  <a:gd name="connsiteX8" fmla="*/ 727767 w 769047"/>
                  <a:gd name="connsiteY8" fmla="*/ 58057 h 494291"/>
                  <a:gd name="connsiteX9" fmla="*/ 623748 w 769047"/>
                  <a:gd name="connsiteY9" fmla="*/ 79829 h 494291"/>
                  <a:gd name="connsiteX10" fmla="*/ 531824 w 769047"/>
                  <a:gd name="connsiteY10" fmla="*/ 135467 h 494291"/>
                  <a:gd name="connsiteX11" fmla="*/ 425386 w 769047"/>
                  <a:gd name="connsiteY11" fmla="*/ 130629 h 494291"/>
                  <a:gd name="connsiteX12" fmla="*/ 270567 w 769047"/>
                  <a:gd name="connsiteY12" fmla="*/ 29029 h 494291"/>
                  <a:gd name="connsiteX13" fmla="*/ 106072 w 769047"/>
                  <a:gd name="connsiteY13" fmla="*/ 0 h 494291"/>
                  <a:gd name="connsiteX14" fmla="*/ 52853 w 769047"/>
                  <a:gd name="connsiteY14" fmla="*/ 2419 h 494291"/>
                  <a:gd name="connsiteX15" fmla="*/ 2986 w 769047"/>
                  <a:gd name="connsiteY15" fmla="*/ 157964 h 494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69047" h="494291" extrusionOk="0">
                    <a:moveTo>
                      <a:pt x="2986" y="157964"/>
                    </a:moveTo>
                    <a:cubicBezTo>
                      <a:pt x="-1852" y="234567"/>
                      <a:pt x="-4243" y="407327"/>
                      <a:pt x="23824" y="462038"/>
                    </a:cubicBezTo>
                    <a:cubicBezTo>
                      <a:pt x="51891" y="516749"/>
                      <a:pt x="118973" y="485019"/>
                      <a:pt x="171386" y="486229"/>
                    </a:cubicBezTo>
                    <a:cubicBezTo>
                      <a:pt x="223799" y="487439"/>
                      <a:pt x="282662" y="482198"/>
                      <a:pt x="338300" y="469296"/>
                    </a:cubicBezTo>
                    <a:cubicBezTo>
                      <a:pt x="393938" y="456394"/>
                      <a:pt x="455625" y="436235"/>
                      <a:pt x="505215" y="408819"/>
                    </a:cubicBezTo>
                    <a:cubicBezTo>
                      <a:pt x="554805" y="381403"/>
                      <a:pt x="597138" y="343505"/>
                      <a:pt x="635843" y="304800"/>
                    </a:cubicBezTo>
                    <a:cubicBezTo>
                      <a:pt x="674548" y="266095"/>
                      <a:pt x="715268" y="210055"/>
                      <a:pt x="737443" y="176591"/>
                    </a:cubicBezTo>
                    <a:cubicBezTo>
                      <a:pt x="759618" y="143128"/>
                      <a:pt x="770504" y="123775"/>
                      <a:pt x="768891" y="104019"/>
                    </a:cubicBezTo>
                    <a:cubicBezTo>
                      <a:pt x="767278" y="84263"/>
                      <a:pt x="751958" y="62089"/>
                      <a:pt x="727767" y="58057"/>
                    </a:cubicBezTo>
                    <a:cubicBezTo>
                      <a:pt x="703576" y="54025"/>
                      <a:pt x="656405" y="66927"/>
                      <a:pt x="623748" y="79829"/>
                    </a:cubicBezTo>
                    <a:cubicBezTo>
                      <a:pt x="591091" y="92731"/>
                      <a:pt x="564884" y="127000"/>
                      <a:pt x="531824" y="135467"/>
                    </a:cubicBezTo>
                    <a:cubicBezTo>
                      <a:pt x="498764" y="143934"/>
                      <a:pt x="468929" y="148369"/>
                      <a:pt x="425386" y="130629"/>
                    </a:cubicBezTo>
                    <a:cubicBezTo>
                      <a:pt x="381843" y="112889"/>
                      <a:pt x="323786" y="50800"/>
                      <a:pt x="270567" y="29029"/>
                    </a:cubicBezTo>
                    <a:cubicBezTo>
                      <a:pt x="217348" y="7258"/>
                      <a:pt x="142358" y="4435"/>
                      <a:pt x="106072" y="0"/>
                    </a:cubicBezTo>
                    <a:cubicBezTo>
                      <a:pt x="88735" y="2419"/>
                      <a:pt x="77044" y="4435"/>
                      <a:pt x="52853" y="2419"/>
                    </a:cubicBezTo>
                    <a:cubicBezTo>
                      <a:pt x="35672" y="28746"/>
                      <a:pt x="19489" y="103858"/>
                      <a:pt x="2986" y="157964"/>
                    </a:cubicBezTo>
                    <a:close/>
                  </a:path>
                </a:pathLst>
              </a:custGeom>
              <a:gradFill>
                <a:gsLst>
                  <a:gs pos="0">
                    <a:srgbClr val="C4E0B2"/>
                  </a:gs>
                  <a:gs pos="35000">
                    <a:srgbClr val="70AD47"/>
                  </a:gs>
                  <a:gs pos="100000">
                    <a:srgbClr val="385623"/>
                  </a:gs>
                </a:gsLst>
                <a:path path="circle">
                  <a:fillToRect r="100000" b="100000"/>
                </a:path>
                <a:tileRect l="-100000" t="-10000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FFFFFF"/>
                  </a:solidFill>
                  <a:latin typeface="Calibri"/>
                  <a:ea typeface="Calibri"/>
                  <a:cs typeface="Calibri"/>
                  <a:sym typeface="Calibri"/>
                </a:endParaRPr>
              </a:p>
            </p:txBody>
          </p:sp>
          <p:sp>
            <p:nvSpPr>
              <p:cNvPr id="116" name="Google Shape;56;p13">
                <a:extLst>
                  <a:ext uri="{FF2B5EF4-FFF2-40B4-BE49-F238E27FC236}">
                    <a16:creationId xmlns:a16="http://schemas.microsoft.com/office/drawing/2014/main" id="{53B23FC1-A1DB-5C49-8608-09E8EA36AE66}"/>
                  </a:ext>
                </a:extLst>
              </p:cNvPr>
              <p:cNvSpPr/>
              <p:nvPr/>
            </p:nvSpPr>
            <p:spPr>
              <a:xfrm>
                <a:off x="195109" y="355493"/>
                <a:ext cx="422165" cy="441320"/>
              </a:xfrm>
              <a:prstGeom prst="ellipse">
                <a:avLst/>
              </a:prstGeom>
              <a:gradFill>
                <a:gsLst>
                  <a:gs pos="0">
                    <a:srgbClr val="FFFF00"/>
                  </a:gs>
                  <a:gs pos="33000">
                    <a:srgbClr val="FFD043"/>
                  </a:gs>
                  <a:gs pos="100000">
                    <a:srgbClr val="BF9000"/>
                  </a:gs>
                </a:gsLst>
                <a:path path="circle">
                  <a:fillToRect l="50000" t="50000" r="50000" b="50000"/>
                </a:path>
                <a:tileRect/>
              </a:gradFill>
              <a:ln>
                <a:noFill/>
              </a:ln>
              <a:effectLst>
                <a:glow rad="101600">
                  <a:srgbClr val="FFFF00">
                    <a:alpha val="20000"/>
                  </a:srgbClr>
                </a:glow>
                <a:softEdge rad="0"/>
              </a:effectLst>
              <a:scene3d>
                <a:camera prst="orthographicFront"/>
                <a:lightRig rig="threePt" dir="t"/>
              </a:scene3d>
              <a:sp3d>
                <a:bevelT w="0"/>
              </a:sp3d>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FFFFFF"/>
                  </a:solidFill>
                  <a:latin typeface="Calibri"/>
                  <a:ea typeface="Calibri"/>
                  <a:cs typeface="Calibri"/>
                  <a:sym typeface="Calibri"/>
                </a:endParaRPr>
              </a:p>
            </p:txBody>
          </p:sp>
          <p:grpSp>
            <p:nvGrpSpPr>
              <p:cNvPr id="117" name="Google Shape;57;p13">
                <a:extLst>
                  <a:ext uri="{FF2B5EF4-FFF2-40B4-BE49-F238E27FC236}">
                    <a16:creationId xmlns:a16="http://schemas.microsoft.com/office/drawing/2014/main" id="{06A9BBBB-FBB8-9951-5836-69EA7D8FCCDD}"/>
                  </a:ext>
                </a:extLst>
              </p:cNvPr>
              <p:cNvGrpSpPr/>
              <p:nvPr/>
            </p:nvGrpSpPr>
            <p:grpSpPr>
              <a:xfrm>
                <a:off x="588494" y="705432"/>
                <a:ext cx="526526" cy="261045"/>
                <a:chOff x="4554252" y="3393786"/>
                <a:chExt cx="526526" cy="261045"/>
              </a:xfrm>
            </p:grpSpPr>
            <p:sp>
              <p:nvSpPr>
                <p:cNvPr id="138" name="Google Shape;58;p13">
                  <a:extLst>
                    <a:ext uri="{FF2B5EF4-FFF2-40B4-BE49-F238E27FC236}">
                      <a16:creationId xmlns:a16="http://schemas.microsoft.com/office/drawing/2014/main" id="{01C88CF3-8682-F750-1BB2-C237ADEF08C8}"/>
                    </a:ext>
                  </a:extLst>
                </p:cNvPr>
                <p:cNvSpPr/>
                <p:nvPr/>
              </p:nvSpPr>
              <p:spPr>
                <a:xfrm rot="10378372">
                  <a:off x="4636048" y="3469040"/>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139" name="Google Shape;59;p13">
                  <a:extLst>
                    <a:ext uri="{FF2B5EF4-FFF2-40B4-BE49-F238E27FC236}">
                      <a16:creationId xmlns:a16="http://schemas.microsoft.com/office/drawing/2014/main" id="{4EC39B5C-43CE-0014-4962-9DA6792ED9F0}"/>
                    </a:ext>
                  </a:extLst>
                </p:cNvPr>
                <p:cNvSpPr/>
                <p:nvPr/>
              </p:nvSpPr>
              <p:spPr>
                <a:xfrm rot="10378372">
                  <a:off x="4559162" y="3529494"/>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140" name="Google Shape;60;p13">
                  <a:extLst>
                    <a:ext uri="{FF2B5EF4-FFF2-40B4-BE49-F238E27FC236}">
                      <a16:creationId xmlns:a16="http://schemas.microsoft.com/office/drawing/2014/main" id="{FFA4ACED-0D1B-D4C4-1DAA-7C4EB7BFAC03}"/>
                    </a:ext>
                  </a:extLst>
                </p:cNvPr>
                <p:cNvSpPr/>
                <p:nvPr/>
              </p:nvSpPr>
              <p:spPr>
                <a:xfrm rot="10378372">
                  <a:off x="4705587" y="3416049"/>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grpSp>
          <p:grpSp>
            <p:nvGrpSpPr>
              <p:cNvPr id="118" name="Google Shape;61;p13">
                <a:extLst>
                  <a:ext uri="{FF2B5EF4-FFF2-40B4-BE49-F238E27FC236}">
                    <a16:creationId xmlns:a16="http://schemas.microsoft.com/office/drawing/2014/main" id="{0590F779-4B07-8F5A-20CF-6FCDC31ADFFE}"/>
                  </a:ext>
                </a:extLst>
              </p:cNvPr>
              <p:cNvGrpSpPr/>
              <p:nvPr/>
            </p:nvGrpSpPr>
            <p:grpSpPr>
              <a:xfrm>
                <a:off x="846659" y="631388"/>
                <a:ext cx="456823" cy="601886"/>
                <a:chOff x="5011421" y="3446770"/>
                <a:chExt cx="456823" cy="601886"/>
              </a:xfrm>
            </p:grpSpPr>
            <p:grpSp>
              <p:nvGrpSpPr>
                <p:cNvPr id="125" name="Google Shape;62;p13">
                  <a:extLst>
                    <a:ext uri="{FF2B5EF4-FFF2-40B4-BE49-F238E27FC236}">
                      <a16:creationId xmlns:a16="http://schemas.microsoft.com/office/drawing/2014/main" id="{D8C13C62-DED2-BDD3-A199-CE7B2CAD9BD6}"/>
                    </a:ext>
                  </a:extLst>
                </p:cNvPr>
                <p:cNvGrpSpPr/>
                <p:nvPr/>
              </p:nvGrpSpPr>
              <p:grpSpPr>
                <a:xfrm>
                  <a:off x="5011421" y="3446770"/>
                  <a:ext cx="456823" cy="601886"/>
                  <a:chOff x="4691398" y="3489346"/>
                  <a:chExt cx="799200" cy="1052984"/>
                </a:xfrm>
              </p:grpSpPr>
              <p:sp>
                <p:nvSpPr>
                  <p:cNvPr id="134" name="Google Shape;63;p13">
                    <a:extLst>
                      <a:ext uri="{FF2B5EF4-FFF2-40B4-BE49-F238E27FC236}">
                        <a16:creationId xmlns:a16="http://schemas.microsoft.com/office/drawing/2014/main" id="{075782B5-D0B9-7EDA-04BD-96AAAAF48EDD}"/>
                      </a:ext>
                    </a:extLst>
                  </p:cNvPr>
                  <p:cNvSpPr/>
                  <p:nvPr/>
                </p:nvSpPr>
                <p:spPr>
                  <a:xfrm>
                    <a:off x="5045248" y="4052430"/>
                    <a:ext cx="129300" cy="489900"/>
                  </a:xfrm>
                  <a:prstGeom prst="rect">
                    <a:avLst/>
                  </a:prstGeom>
                  <a:gradFill>
                    <a:gsLst>
                      <a:gs pos="0">
                        <a:srgbClr val="996600"/>
                      </a:gs>
                      <a:gs pos="50000">
                        <a:srgbClr val="663300"/>
                      </a:gs>
                      <a:gs pos="73000">
                        <a:srgbClr val="6B0000"/>
                      </a:gs>
                      <a:gs pos="100000">
                        <a:srgbClr val="99663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35" name="Google Shape;64;p13">
                    <a:extLst>
                      <a:ext uri="{FF2B5EF4-FFF2-40B4-BE49-F238E27FC236}">
                        <a16:creationId xmlns:a16="http://schemas.microsoft.com/office/drawing/2014/main" id="{32DA09A9-7962-5761-E101-67ED65DAE754}"/>
                      </a:ext>
                    </a:extLst>
                  </p:cNvPr>
                  <p:cNvSpPr/>
                  <p:nvPr/>
                </p:nvSpPr>
                <p:spPr>
                  <a:xfrm>
                    <a:off x="4766359" y="3584860"/>
                    <a:ext cx="653400" cy="486300"/>
                  </a:xfrm>
                  <a:prstGeom prst="triangle">
                    <a:avLst>
                      <a:gd name="adj" fmla="val 66483"/>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36" name="Google Shape;65;p13">
                    <a:extLst>
                      <a:ext uri="{FF2B5EF4-FFF2-40B4-BE49-F238E27FC236}">
                        <a16:creationId xmlns:a16="http://schemas.microsoft.com/office/drawing/2014/main" id="{D3BF88DF-4FF5-958C-D956-90EDFA742A77}"/>
                      </a:ext>
                    </a:extLst>
                  </p:cNvPr>
                  <p:cNvSpPr/>
                  <p:nvPr/>
                </p:nvSpPr>
                <p:spPr>
                  <a:xfrm>
                    <a:off x="4858909" y="3489346"/>
                    <a:ext cx="515700" cy="339900"/>
                  </a:xfrm>
                  <a:prstGeom prst="triangle">
                    <a:avLst>
                      <a:gd name="adj" fmla="val 82840"/>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37" name="Google Shape;66;p13">
                    <a:extLst>
                      <a:ext uri="{FF2B5EF4-FFF2-40B4-BE49-F238E27FC236}">
                        <a16:creationId xmlns:a16="http://schemas.microsoft.com/office/drawing/2014/main" id="{63AA6F28-E757-9D6D-86C4-8E202BB72F13}"/>
                      </a:ext>
                    </a:extLst>
                  </p:cNvPr>
                  <p:cNvSpPr/>
                  <p:nvPr/>
                </p:nvSpPr>
                <p:spPr>
                  <a:xfrm>
                    <a:off x="4691398" y="3803981"/>
                    <a:ext cx="799200" cy="462600"/>
                  </a:xfrm>
                  <a:prstGeom prst="triangle">
                    <a:avLst>
                      <a:gd name="adj" fmla="val 51432"/>
                    </a:avLst>
                  </a:prstGeom>
                  <a:gradFill>
                    <a:gsLst>
                      <a:gs pos="0">
                        <a:srgbClr val="548135"/>
                      </a:gs>
                      <a:gs pos="100000">
                        <a:srgbClr val="385623"/>
                      </a:gs>
                    </a:gsLst>
                    <a:lin ang="0" scaled="0"/>
                  </a:gradFill>
                  <a:ln>
                    <a:noFill/>
                  </a:ln>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grpSp>
            <p:sp>
              <p:nvSpPr>
                <p:cNvPr id="126" name="Google Shape;67;p13">
                  <a:extLst>
                    <a:ext uri="{FF2B5EF4-FFF2-40B4-BE49-F238E27FC236}">
                      <a16:creationId xmlns:a16="http://schemas.microsoft.com/office/drawing/2014/main" id="{FDBC5145-9BBF-0E10-A583-9CEA7F8EA27B}"/>
                    </a:ext>
                  </a:extLst>
                </p:cNvPr>
                <p:cNvSpPr/>
                <p:nvPr/>
              </p:nvSpPr>
              <p:spPr>
                <a:xfrm>
                  <a:off x="5144611" y="3686745"/>
                  <a:ext cx="45654" cy="54881"/>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27" name="Google Shape;68;p13">
                  <a:extLst>
                    <a:ext uri="{FF2B5EF4-FFF2-40B4-BE49-F238E27FC236}">
                      <a16:creationId xmlns:a16="http://schemas.microsoft.com/office/drawing/2014/main" id="{AE5B2CFD-3A87-DF18-5E80-844DDC0E9DA9}"/>
                    </a:ext>
                  </a:extLst>
                </p:cNvPr>
                <p:cNvSpPr/>
                <p:nvPr/>
              </p:nvSpPr>
              <p:spPr>
                <a:xfrm rot="-10080337" flipH="1">
                  <a:off x="5337841" y="3794627"/>
                  <a:ext cx="55884" cy="43168"/>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28" name="Google Shape;69;p13">
                  <a:extLst>
                    <a:ext uri="{FF2B5EF4-FFF2-40B4-BE49-F238E27FC236}">
                      <a16:creationId xmlns:a16="http://schemas.microsoft.com/office/drawing/2014/main" id="{1D62DE91-EE88-13FE-FDCE-86B96F6E6936}"/>
                    </a:ext>
                  </a:extLst>
                </p:cNvPr>
                <p:cNvSpPr/>
                <p:nvPr/>
              </p:nvSpPr>
              <p:spPr>
                <a:xfrm>
                  <a:off x="5208711" y="3549101"/>
                  <a:ext cx="71083" cy="47205"/>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29" name="Google Shape;70;p13">
                  <a:extLst>
                    <a:ext uri="{FF2B5EF4-FFF2-40B4-BE49-F238E27FC236}">
                      <a16:creationId xmlns:a16="http://schemas.microsoft.com/office/drawing/2014/main" id="{4971CE2D-5F18-C300-CC7E-D0FD122A9126}"/>
                    </a:ext>
                  </a:extLst>
                </p:cNvPr>
                <p:cNvSpPr/>
                <p:nvPr/>
              </p:nvSpPr>
              <p:spPr>
                <a:xfrm rot="-10377254" flipH="1">
                  <a:off x="5331753" y="3663186"/>
                  <a:ext cx="35913" cy="5393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30" name="Google Shape;71;p13">
                  <a:extLst>
                    <a:ext uri="{FF2B5EF4-FFF2-40B4-BE49-F238E27FC236}">
                      <a16:creationId xmlns:a16="http://schemas.microsoft.com/office/drawing/2014/main" id="{A220D465-D934-9439-FC82-CBAD60E96572}"/>
                    </a:ext>
                  </a:extLst>
                </p:cNvPr>
                <p:cNvSpPr/>
                <p:nvPr/>
              </p:nvSpPr>
              <p:spPr>
                <a:xfrm>
                  <a:off x="5102862" y="3826543"/>
                  <a:ext cx="45654" cy="45670"/>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31" name="Google Shape;72;p13">
                  <a:extLst>
                    <a:ext uri="{FF2B5EF4-FFF2-40B4-BE49-F238E27FC236}">
                      <a16:creationId xmlns:a16="http://schemas.microsoft.com/office/drawing/2014/main" id="{3F7529F9-DF82-2DF8-6F9A-F0CB2222675A}"/>
                    </a:ext>
                  </a:extLst>
                </p:cNvPr>
                <p:cNvSpPr/>
                <p:nvPr/>
              </p:nvSpPr>
              <p:spPr>
                <a:xfrm rot="-1196418">
                  <a:off x="5215968" y="3684498"/>
                  <a:ext cx="45796" cy="73086"/>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32" name="Google Shape;73;p13">
                  <a:extLst>
                    <a:ext uri="{FF2B5EF4-FFF2-40B4-BE49-F238E27FC236}">
                      <a16:creationId xmlns:a16="http://schemas.microsoft.com/office/drawing/2014/main" id="{82620277-742D-95F7-7B57-28010947CB0D}"/>
                    </a:ext>
                  </a:extLst>
                </p:cNvPr>
                <p:cNvSpPr/>
                <p:nvPr/>
              </p:nvSpPr>
              <p:spPr>
                <a:xfrm rot="-1196418">
                  <a:off x="5298126" y="3575333"/>
                  <a:ext cx="45796" cy="45707"/>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33" name="Google Shape;74;p13">
                  <a:extLst>
                    <a:ext uri="{FF2B5EF4-FFF2-40B4-BE49-F238E27FC236}">
                      <a16:creationId xmlns:a16="http://schemas.microsoft.com/office/drawing/2014/main" id="{1098BE75-88A1-CA26-E632-0716255CA0F1}"/>
                    </a:ext>
                  </a:extLst>
                </p:cNvPr>
                <p:cNvSpPr/>
                <p:nvPr/>
              </p:nvSpPr>
              <p:spPr>
                <a:xfrm rot="-9062711" flipH="1">
                  <a:off x="5258212" y="3816182"/>
                  <a:ext cx="55837" cy="4320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grpSp>
          <p:sp>
            <p:nvSpPr>
              <p:cNvPr id="119" name="Google Shape;75;p13">
                <a:extLst>
                  <a:ext uri="{FF2B5EF4-FFF2-40B4-BE49-F238E27FC236}">
                    <a16:creationId xmlns:a16="http://schemas.microsoft.com/office/drawing/2014/main" id="{9804D22A-7BC7-4D26-72B6-EEB998DEB0DF}"/>
                  </a:ext>
                </a:extLst>
              </p:cNvPr>
              <p:cNvSpPr/>
              <p:nvPr/>
            </p:nvSpPr>
            <p:spPr>
              <a:xfrm>
                <a:off x="911266" y="459795"/>
                <a:ext cx="254556" cy="138564"/>
              </a:xfrm>
              <a:prstGeom prst="cloud">
                <a:avLst/>
              </a:prstGeom>
              <a:gradFill>
                <a:gsLst>
                  <a:gs pos="0">
                    <a:schemeClr val="accent3">
                      <a:lumMod val="20000"/>
                      <a:lumOff val="80000"/>
                    </a:schemeClr>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20" name="Circle: Hollow 158">
                <a:extLst>
                  <a:ext uri="{FF2B5EF4-FFF2-40B4-BE49-F238E27FC236}">
                    <a16:creationId xmlns:a16="http://schemas.microsoft.com/office/drawing/2014/main" id="{FACC545D-D1F9-613D-78BC-C69AF8F55DD9}"/>
                  </a:ext>
                </a:extLst>
              </p:cNvPr>
              <p:cNvSpPr/>
              <p:nvPr/>
            </p:nvSpPr>
            <p:spPr>
              <a:xfrm>
                <a:off x="28368" y="126511"/>
                <a:ext cx="1500351" cy="1510903"/>
              </a:xfrm>
              <a:prstGeom prst="donut">
                <a:avLst>
                  <a:gd name="adj" fmla="val 846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21" name="Google Shape;76;p13">
                <a:extLst>
                  <a:ext uri="{FF2B5EF4-FFF2-40B4-BE49-F238E27FC236}">
                    <a16:creationId xmlns:a16="http://schemas.microsoft.com/office/drawing/2014/main" id="{86224A67-438D-257E-2D9B-108644F4E518}"/>
                  </a:ext>
                </a:extLst>
              </p:cNvPr>
              <p:cNvSpPr/>
              <p:nvPr/>
            </p:nvSpPr>
            <p:spPr>
              <a:xfrm>
                <a:off x="157195" y="251963"/>
                <a:ext cx="1247213" cy="1260000"/>
              </a:xfrm>
              <a:prstGeom prst="ellipse">
                <a:avLst/>
              </a:prstGeom>
              <a:noFill/>
              <a:ln w="28575" cap="flat" cmpd="sng">
                <a:solidFill>
                  <a:srgbClr val="00626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22" name="Google Shape;75;p13">
                <a:extLst>
                  <a:ext uri="{FF2B5EF4-FFF2-40B4-BE49-F238E27FC236}">
                    <a16:creationId xmlns:a16="http://schemas.microsoft.com/office/drawing/2014/main" id="{A6D10D85-6CAB-F0CE-E949-58AEE0DB55C3}"/>
                  </a:ext>
                </a:extLst>
              </p:cNvPr>
              <p:cNvSpPr/>
              <p:nvPr/>
            </p:nvSpPr>
            <p:spPr>
              <a:xfrm>
                <a:off x="705078" y="356002"/>
                <a:ext cx="295658" cy="189178"/>
              </a:xfrm>
              <a:prstGeom prst="cloud">
                <a:avLst/>
              </a:prstGeom>
              <a:gradFill>
                <a:gsLst>
                  <a:gs pos="0">
                    <a:schemeClr val="bg1"/>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cxnSp>
            <p:nvCxnSpPr>
              <p:cNvPr id="123" name="Straight Connector 122">
                <a:extLst>
                  <a:ext uri="{FF2B5EF4-FFF2-40B4-BE49-F238E27FC236}">
                    <a16:creationId xmlns:a16="http://schemas.microsoft.com/office/drawing/2014/main" id="{AB62E73F-A3C7-95E8-0B28-1600C7C54826}"/>
                  </a:ext>
                </a:extLst>
              </p:cNvPr>
              <p:cNvCxnSpPr/>
              <p:nvPr/>
            </p:nvCxnSpPr>
            <p:spPr>
              <a:xfrm>
                <a:off x="1628990" y="243796"/>
                <a:ext cx="0" cy="1276184"/>
              </a:xfrm>
              <a:prstGeom prst="line">
                <a:avLst/>
              </a:prstGeom>
              <a:ln w="19050">
                <a:solidFill>
                  <a:srgbClr val="00626C"/>
                </a:solidFill>
              </a:ln>
            </p:spPr>
            <p:style>
              <a:lnRef idx="1">
                <a:schemeClr val="accent1"/>
              </a:lnRef>
              <a:fillRef idx="0">
                <a:schemeClr val="accent1"/>
              </a:fillRef>
              <a:effectRef idx="0">
                <a:schemeClr val="accent1"/>
              </a:effectRef>
              <a:fontRef idx="minor">
                <a:schemeClr val="tx1"/>
              </a:fontRef>
            </p:style>
          </p:cxnSp>
          <p:sp>
            <p:nvSpPr>
              <p:cNvPr id="124" name="Google Shape;54;p13">
                <a:extLst>
                  <a:ext uri="{FF2B5EF4-FFF2-40B4-BE49-F238E27FC236}">
                    <a16:creationId xmlns:a16="http://schemas.microsoft.com/office/drawing/2014/main" id="{334F94C7-9EB6-4CBD-B4AE-3E285651AAF5}"/>
                  </a:ext>
                </a:extLst>
              </p:cNvPr>
              <p:cNvSpPr txBox="1"/>
              <p:nvPr/>
            </p:nvSpPr>
            <p:spPr>
              <a:xfrm>
                <a:off x="1736441" y="399546"/>
                <a:ext cx="2924694" cy="964684"/>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2800" b="1" dirty="0">
                    <a:solidFill>
                      <a:srgbClr val="00626C"/>
                    </a:solidFill>
                    <a:latin typeface="Candara" panose="020E0502030303020204" pitchFamily="34" charset="0"/>
                    <a:ea typeface="Calibri"/>
                    <a:cs typeface="Segoe UI Semibold" panose="020B0702040204020203" pitchFamily="34" charset="0"/>
                    <a:sym typeface="Calibri"/>
                  </a:rPr>
                  <a:t>Sustain/Ed</a:t>
                </a:r>
                <a:endParaRPr sz="2400" b="1" dirty="0">
                  <a:solidFill>
                    <a:srgbClr val="00626C"/>
                  </a:solidFill>
                  <a:latin typeface="Candara" panose="020E0502030303020204" pitchFamily="34" charset="0"/>
                  <a:cs typeface="Segoe UI Semibold" panose="020B0702040204020203" pitchFamily="34" charset="0"/>
                </a:endParaRPr>
              </a:p>
              <a:p>
                <a:pPr marL="0" lvl="0" indent="0" rtl="0">
                  <a:spcBef>
                    <a:spcPts val="0"/>
                  </a:spcBef>
                  <a:spcAft>
                    <a:spcPts val="0"/>
                  </a:spcAft>
                  <a:buNone/>
                </a:pPr>
                <a:r>
                  <a:rPr lang="en-GB" sz="2400" dirty="0">
                    <a:solidFill>
                      <a:srgbClr val="00626C"/>
                    </a:solidFill>
                    <a:latin typeface="Candara" panose="020E0502030303020204" pitchFamily="34" charset="0"/>
                    <a:ea typeface="Calibri"/>
                    <a:cs typeface="Segoe UI Semibold" panose="020B0702040204020203" pitchFamily="34" charset="0"/>
                    <a:sym typeface="Calibri"/>
                  </a:rPr>
                  <a:t>Learning module</a:t>
                </a:r>
                <a:endParaRPr sz="1900" dirty="0">
                  <a:solidFill>
                    <a:srgbClr val="00626C"/>
                  </a:solidFill>
                  <a:latin typeface="Candara" panose="020E0502030303020204" pitchFamily="34" charset="0"/>
                  <a:cs typeface="Segoe UI Semibold" panose="020B0702040204020203" pitchFamily="34" charset="0"/>
                </a:endParaRPr>
              </a:p>
            </p:txBody>
          </p:sp>
        </p:grpSp>
        <p:sp>
          <p:nvSpPr>
            <p:cNvPr id="110" name="Freeform: Shape 148">
              <a:extLst>
                <a:ext uri="{FF2B5EF4-FFF2-40B4-BE49-F238E27FC236}">
                  <a16:creationId xmlns:a16="http://schemas.microsoft.com/office/drawing/2014/main" id="{7BC10D60-61FE-95A9-B66C-27FAA3E99D21}"/>
                </a:ext>
              </a:extLst>
            </p:cNvPr>
            <p:cNvSpPr/>
            <p:nvPr/>
          </p:nvSpPr>
          <p:spPr>
            <a:xfrm>
              <a:off x="326743" y="2795893"/>
              <a:ext cx="306917" cy="45719"/>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9834" h="62831">
                  <a:moveTo>
                    <a:pt x="0" y="29980"/>
                  </a:moveTo>
                  <a:cubicBezTo>
                    <a:pt x="26987" y="21866"/>
                    <a:pt x="53975" y="13752"/>
                    <a:pt x="78317" y="8813"/>
                  </a:cubicBezTo>
                  <a:cubicBezTo>
                    <a:pt x="102659" y="3874"/>
                    <a:pt x="128764" y="-1418"/>
                    <a:pt x="146050" y="346"/>
                  </a:cubicBezTo>
                  <a:cubicBezTo>
                    <a:pt x="163336" y="2110"/>
                    <a:pt x="174978" y="12340"/>
                    <a:pt x="182034" y="19396"/>
                  </a:cubicBezTo>
                  <a:cubicBezTo>
                    <a:pt x="189090" y="26452"/>
                    <a:pt x="185562" y="35977"/>
                    <a:pt x="188384" y="42680"/>
                  </a:cubicBezTo>
                  <a:cubicBezTo>
                    <a:pt x="191206" y="49383"/>
                    <a:pt x="191206" y="56438"/>
                    <a:pt x="198967" y="59613"/>
                  </a:cubicBezTo>
                  <a:cubicBezTo>
                    <a:pt x="206728" y="62788"/>
                    <a:pt x="222250" y="63847"/>
                    <a:pt x="234950" y="61730"/>
                  </a:cubicBezTo>
                  <a:cubicBezTo>
                    <a:pt x="247650" y="59613"/>
                    <a:pt x="261409" y="52205"/>
                    <a:pt x="275167" y="46913"/>
                  </a:cubicBezTo>
                  <a:cubicBezTo>
                    <a:pt x="288925" y="41621"/>
                    <a:pt x="303389" y="35272"/>
                    <a:pt x="317500" y="29980"/>
                  </a:cubicBezTo>
                  <a:cubicBezTo>
                    <a:pt x="331611" y="24688"/>
                    <a:pt x="345722" y="19925"/>
                    <a:pt x="359834" y="1516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1" name="Freeform: Shape 149">
              <a:extLst>
                <a:ext uri="{FF2B5EF4-FFF2-40B4-BE49-F238E27FC236}">
                  <a16:creationId xmlns:a16="http://schemas.microsoft.com/office/drawing/2014/main" id="{663D5CA1-1A0E-E494-125E-C59F872A54E0}"/>
                </a:ext>
              </a:extLst>
            </p:cNvPr>
            <p:cNvSpPr/>
            <p:nvPr/>
          </p:nvSpPr>
          <p:spPr>
            <a:xfrm>
              <a:off x="379410" y="2907062"/>
              <a:ext cx="267448" cy="45697"/>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 name="connsiteX0" fmla="*/ 0 w 341585"/>
                <a:gd name="connsiteY0" fmla="*/ 25587 h 62801"/>
                <a:gd name="connsiteX1" fmla="*/ 60068 w 341585"/>
                <a:gd name="connsiteY1" fmla="*/ 8783 h 62801"/>
                <a:gd name="connsiteX2" fmla="*/ 127801 w 341585"/>
                <a:gd name="connsiteY2" fmla="*/ 316 h 62801"/>
                <a:gd name="connsiteX3" fmla="*/ 163785 w 341585"/>
                <a:gd name="connsiteY3" fmla="*/ 19366 h 62801"/>
                <a:gd name="connsiteX4" fmla="*/ 170135 w 341585"/>
                <a:gd name="connsiteY4" fmla="*/ 42650 h 62801"/>
                <a:gd name="connsiteX5" fmla="*/ 180718 w 341585"/>
                <a:gd name="connsiteY5" fmla="*/ 59583 h 62801"/>
                <a:gd name="connsiteX6" fmla="*/ 216701 w 341585"/>
                <a:gd name="connsiteY6" fmla="*/ 61700 h 62801"/>
                <a:gd name="connsiteX7" fmla="*/ 256918 w 341585"/>
                <a:gd name="connsiteY7" fmla="*/ 46883 h 62801"/>
                <a:gd name="connsiteX8" fmla="*/ 299251 w 341585"/>
                <a:gd name="connsiteY8" fmla="*/ 29950 h 62801"/>
                <a:gd name="connsiteX9" fmla="*/ 341585 w 341585"/>
                <a:gd name="connsiteY9" fmla="*/ 15133 h 62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1585" h="62801">
                  <a:moveTo>
                    <a:pt x="0" y="25587"/>
                  </a:moveTo>
                  <a:cubicBezTo>
                    <a:pt x="26987" y="17473"/>
                    <a:pt x="38768" y="12995"/>
                    <a:pt x="60068" y="8783"/>
                  </a:cubicBezTo>
                  <a:cubicBezTo>
                    <a:pt x="81368" y="4571"/>
                    <a:pt x="110515" y="-1448"/>
                    <a:pt x="127801" y="316"/>
                  </a:cubicBezTo>
                  <a:cubicBezTo>
                    <a:pt x="145087" y="2080"/>
                    <a:pt x="156729" y="12310"/>
                    <a:pt x="163785" y="19366"/>
                  </a:cubicBezTo>
                  <a:cubicBezTo>
                    <a:pt x="170841" y="26422"/>
                    <a:pt x="167313" y="35947"/>
                    <a:pt x="170135" y="42650"/>
                  </a:cubicBezTo>
                  <a:cubicBezTo>
                    <a:pt x="172957" y="49353"/>
                    <a:pt x="172957" y="56408"/>
                    <a:pt x="180718" y="59583"/>
                  </a:cubicBezTo>
                  <a:cubicBezTo>
                    <a:pt x="188479" y="62758"/>
                    <a:pt x="204001" y="63817"/>
                    <a:pt x="216701" y="61700"/>
                  </a:cubicBezTo>
                  <a:cubicBezTo>
                    <a:pt x="229401" y="59583"/>
                    <a:pt x="243160" y="52175"/>
                    <a:pt x="256918" y="46883"/>
                  </a:cubicBezTo>
                  <a:cubicBezTo>
                    <a:pt x="270676" y="41591"/>
                    <a:pt x="285140" y="35242"/>
                    <a:pt x="299251" y="29950"/>
                  </a:cubicBezTo>
                  <a:cubicBezTo>
                    <a:pt x="313362" y="24658"/>
                    <a:pt x="327473" y="19895"/>
                    <a:pt x="341585" y="1513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8" name="TextBox 27">
            <a:extLst>
              <a:ext uri="{FF2B5EF4-FFF2-40B4-BE49-F238E27FC236}">
                <a16:creationId xmlns:a16="http://schemas.microsoft.com/office/drawing/2014/main" id="{C59AE388-D7F0-4DC1-8D4C-23A73BB220C5}"/>
              </a:ext>
            </a:extLst>
          </p:cNvPr>
          <p:cNvSpPr txBox="1"/>
          <p:nvPr/>
        </p:nvSpPr>
        <p:spPr>
          <a:xfrm>
            <a:off x="-71892" y="86482"/>
            <a:ext cx="7065492" cy="646331"/>
          </a:xfrm>
          <a:prstGeom prst="rect">
            <a:avLst/>
          </a:prstGeom>
          <a:noFill/>
          <a:effectLst>
            <a:softEdge rad="76200"/>
          </a:effectLst>
        </p:spPr>
        <p:txBody>
          <a:bodyPr wrap="square" lIns="91440" tIns="45720" rIns="91440" bIns="45720" rtlCol="0" anchor="t">
            <a:spAutoFit/>
          </a:bodyPr>
          <a:lstStyle/>
          <a:p>
            <a:pPr algn="r"/>
            <a:r>
              <a:rPr lang="en-GB" sz="3600" dirty="0">
                <a:latin typeface="Candara"/>
                <a:ea typeface="Cambria Math"/>
              </a:rPr>
              <a:t>Chapter 6a – Learning from nature </a:t>
            </a:r>
          </a:p>
        </p:txBody>
      </p:sp>
    </p:spTree>
    <p:extLst>
      <p:ext uri="{BB962C8B-B14F-4D97-AF65-F5344CB8AC3E}">
        <p14:creationId xmlns:p14="http://schemas.microsoft.com/office/powerpoint/2010/main" val="20109194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257E4A2-83A1-4B32-9D6B-8AB58EF16B90}"/>
              </a:ext>
            </a:extLst>
          </p:cNvPr>
          <p:cNvSpPr txBox="1"/>
          <p:nvPr/>
        </p:nvSpPr>
        <p:spPr>
          <a:xfrm>
            <a:off x="4965430" y="629268"/>
            <a:ext cx="6586491" cy="1286160"/>
          </a:xfrm>
          <a:prstGeom prst="rect">
            <a:avLst/>
          </a:prstGeom>
        </p:spPr>
        <p:txBody>
          <a:bodyPr rot="0" spcFirstLastPara="0" vertOverflow="overflow" horzOverflow="overflow" vert="horz" lIns="91440" tIns="45720" rIns="91440" bIns="45720" numCol="1" spcCol="0" rtlCol="0" fromWordArt="0" anchor="b" anchorCtr="0" forceAA="0" compatLnSpc="1">
            <a:prstTxWarp prst="textNoShape">
              <a:avLst/>
            </a:prstTxWarp>
            <a:noAutofit/>
          </a:bodyPr>
          <a:lstStyle/>
          <a:p>
            <a:pPr>
              <a:lnSpc>
                <a:spcPct val="90000"/>
              </a:lnSpc>
              <a:spcBef>
                <a:spcPct val="0"/>
              </a:spcBef>
              <a:spcAft>
                <a:spcPts val="600"/>
              </a:spcAft>
            </a:pPr>
            <a:r>
              <a:rPr lang="en-GB" sz="3200" dirty="0">
                <a:latin typeface="Candara"/>
                <a:ea typeface="+mj-ea"/>
                <a:cs typeface="+mj-cs"/>
              </a:rPr>
              <a:t>Learning intentions for Chapter 6a – Learning from nature:</a:t>
            </a:r>
          </a:p>
        </p:txBody>
      </p:sp>
      <p:sp>
        <p:nvSpPr>
          <p:cNvPr id="5" name="TextBox 4">
            <a:extLst>
              <a:ext uri="{FF2B5EF4-FFF2-40B4-BE49-F238E27FC236}">
                <a16:creationId xmlns:a16="http://schemas.microsoft.com/office/drawing/2014/main" id="{B87B76EF-C727-4365-8A39-E19A1DF00A25}"/>
              </a:ext>
            </a:extLst>
          </p:cNvPr>
          <p:cNvSpPr txBox="1"/>
          <p:nvPr/>
        </p:nvSpPr>
        <p:spPr>
          <a:xfrm>
            <a:off x="4965431" y="2438400"/>
            <a:ext cx="6586489" cy="3785419"/>
          </a:xfrm>
          <a:prstGeom prst="rect">
            <a:avLst/>
          </a:prstGeom>
        </p:spPr>
        <p:txBody>
          <a:bodyPr rot="0" spcFirstLastPara="0" vertOverflow="overflow" horzOverflow="overflow" vert="horz" lIns="91440" tIns="45720" rIns="91440" bIns="45720" numCol="1" spcCol="0" rtlCol="0" fromWordArt="0" anchor="t" anchorCtr="0" forceAA="0" compatLnSpc="1">
            <a:prstTxWarp prst="textNoShape">
              <a:avLst/>
            </a:prstTxWarp>
            <a:normAutofit/>
          </a:bodyPr>
          <a:lstStyle/>
          <a:p>
            <a:pPr indent="-228600">
              <a:lnSpc>
                <a:spcPct val="90000"/>
              </a:lnSpc>
              <a:spcAft>
                <a:spcPts val="600"/>
              </a:spcAft>
              <a:buFont typeface="Arial" panose="020B0604020202020204" pitchFamily="34" charset="0"/>
              <a:buChar char="•"/>
            </a:pPr>
            <a:r>
              <a:rPr lang="en-GB" sz="2000" dirty="0">
                <a:latin typeface="Candara"/>
              </a:rPr>
              <a:t>Identify different climate zones</a:t>
            </a:r>
          </a:p>
          <a:p>
            <a:pPr indent="-228600">
              <a:lnSpc>
                <a:spcPct val="90000"/>
              </a:lnSpc>
              <a:spcAft>
                <a:spcPts val="600"/>
              </a:spcAft>
              <a:buFont typeface="Arial" panose="020B0604020202020204" pitchFamily="34" charset="0"/>
              <a:buChar char="•"/>
            </a:pPr>
            <a:endParaRPr lang="en-GB" sz="2000" dirty="0">
              <a:latin typeface="Candara"/>
            </a:endParaRPr>
          </a:p>
          <a:p>
            <a:pPr indent="-228600">
              <a:lnSpc>
                <a:spcPct val="90000"/>
              </a:lnSpc>
              <a:spcAft>
                <a:spcPts val="600"/>
              </a:spcAft>
              <a:buFont typeface="Arial" panose="020B0604020202020204" pitchFamily="34" charset="0"/>
              <a:buChar char="•"/>
            </a:pPr>
            <a:r>
              <a:rPr lang="en-GB" sz="2000" dirty="0">
                <a:latin typeface="Candara"/>
              </a:rPr>
              <a:t>Describe how humans adapt to live in different climates</a:t>
            </a:r>
          </a:p>
          <a:p>
            <a:pPr indent="-228600">
              <a:lnSpc>
                <a:spcPct val="90000"/>
              </a:lnSpc>
              <a:spcAft>
                <a:spcPts val="600"/>
              </a:spcAft>
              <a:buFont typeface="Arial" panose="020B0604020202020204" pitchFamily="34" charset="0"/>
              <a:buChar char="•"/>
            </a:pPr>
            <a:endParaRPr lang="en-GB" sz="2000" dirty="0">
              <a:latin typeface="Candara"/>
            </a:endParaRPr>
          </a:p>
          <a:p>
            <a:pPr indent="-228600">
              <a:lnSpc>
                <a:spcPct val="90000"/>
              </a:lnSpc>
              <a:spcAft>
                <a:spcPts val="600"/>
              </a:spcAft>
              <a:buFont typeface="Arial" panose="020B0604020202020204" pitchFamily="34" charset="0"/>
              <a:buChar char="•"/>
            </a:pPr>
            <a:r>
              <a:rPr lang="en-GB" sz="2000" dirty="0">
                <a:latin typeface="Candara"/>
              </a:rPr>
              <a:t>Learn how plants and animals interact with the climate in their ecosystems</a:t>
            </a:r>
          </a:p>
          <a:p>
            <a:pPr indent="-228600">
              <a:lnSpc>
                <a:spcPct val="90000"/>
              </a:lnSpc>
              <a:spcAft>
                <a:spcPts val="600"/>
              </a:spcAft>
              <a:buFont typeface="Arial" panose="020B0604020202020204" pitchFamily="34" charset="0"/>
              <a:buChar char="•"/>
            </a:pPr>
            <a:endParaRPr lang="en-GB" sz="2000" dirty="0">
              <a:latin typeface="Candara"/>
            </a:endParaRPr>
          </a:p>
          <a:p>
            <a:pPr indent="-228600">
              <a:lnSpc>
                <a:spcPct val="90000"/>
              </a:lnSpc>
              <a:spcAft>
                <a:spcPts val="600"/>
              </a:spcAft>
              <a:buFont typeface="Arial" panose="020B0604020202020204" pitchFamily="34" charset="0"/>
              <a:buChar char="•"/>
            </a:pPr>
            <a:r>
              <a:rPr lang="en-GB" sz="2000" dirty="0">
                <a:latin typeface="Candara"/>
              </a:rPr>
              <a:t>Explore how we can learn from nature</a:t>
            </a:r>
          </a:p>
          <a:p>
            <a:pPr indent="-228600">
              <a:lnSpc>
                <a:spcPct val="90000"/>
              </a:lnSpc>
              <a:spcAft>
                <a:spcPts val="600"/>
              </a:spcAft>
              <a:buFont typeface="Arial" panose="020B0604020202020204" pitchFamily="34" charset="0"/>
              <a:buChar char="•"/>
            </a:pPr>
            <a:endParaRPr lang="en-GB" sz="2000" dirty="0">
              <a:latin typeface="Candara"/>
            </a:endParaRPr>
          </a:p>
          <a:p>
            <a:pPr indent="-228600">
              <a:lnSpc>
                <a:spcPct val="90000"/>
              </a:lnSpc>
              <a:spcAft>
                <a:spcPts val="600"/>
              </a:spcAft>
              <a:buFont typeface="Arial" panose="020B0604020202020204" pitchFamily="34" charset="0"/>
              <a:buChar char="•"/>
            </a:pPr>
            <a:endParaRPr lang="en-GB" sz="2000" dirty="0">
              <a:latin typeface="Candara"/>
            </a:endParaRPr>
          </a:p>
        </p:txBody>
      </p:sp>
      <p:pic>
        <p:nvPicPr>
          <p:cNvPr id="6" name="Picture 4">
            <a:extLst>
              <a:ext uri="{FF2B5EF4-FFF2-40B4-BE49-F238E27FC236}">
                <a16:creationId xmlns:a16="http://schemas.microsoft.com/office/drawing/2014/main" id="{D7EF1D49-8AD6-4AD4-BB8C-F0E8E0D2C701}"/>
              </a:ext>
            </a:extLst>
          </p:cNvPr>
          <p:cNvPicPr>
            <a:picLocks noChangeAspect="1"/>
          </p:cNvPicPr>
          <p:nvPr/>
        </p:nvPicPr>
        <p:blipFill rotWithShape="1">
          <a:blip r:embed="rId2"/>
          <a:srcRect l="50370" r="8045" b="3"/>
          <a:stretch/>
        </p:blipFill>
        <p:spPr>
          <a:xfrm>
            <a:off x="20" y="10"/>
            <a:ext cx="4635571" cy="6857990"/>
          </a:xfrm>
          <a:prstGeom prst="rect">
            <a:avLst/>
          </a:prstGeom>
          <a:effectLst/>
        </p:spPr>
      </p:pic>
      <p:cxnSp>
        <p:nvCxnSpPr>
          <p:cNvPr id="43" name="Straight Connector 42"/>
          <p:cNvCxnSpPr/>
          <p:nvPr/>
        </p:nvCxnSpPr>
        <p:spPr>
          <a:xfrm flipV="1">
            <a:off x="5056632" y="2121408"/>
            <a:ext cx="6355080" cy="0"/>
          </a:xfrm>
          <a:prstGeom prst="line">
            <a:avLst/>
          </a:prstGeom>
          <a:ln w="28575">
            <a:solidFill>
              <a:srgbClr val="F6D935"/>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9E8084B3-26A0-400F-96DE-A61173726A15}"/>
              </a:ext>
            </a:extLst>
          </p:cNvPr>
          <p:cNvPicPr>
            <a:picLocks noChangeAspect="1"/>
          </p:cNvPicPr>
          <p:nvPr/>
        </p:nvPicPr>
        <p:blipFill rotWithShape="1">
          <a:blip r:embed="rId3"/>
          <a:srcRect r="7032"/>
          <a:stretch/>
        </p:blipFill>
        <p:spPr>
          <a:xfrm>
            <a:off x="9571244" y="39333"/>
            <a:ext cx="2541115" cy="891935"/>
          </a:xfrm>
          <a:prstGeom prst="rect">
            <a:avLst/>
          </a:prstGeom>
        </p:spPr>
      </p:pic>
      <p:grpSp>
        <p:nvGrpSpPr>
          <p:cNvPr id="7" name="Group 6">
            <a:extLst>
              <a:ext uri="{FF2B5EF4-FFF2-40B4-BE49-F238E27FC236}">
                <a16:creationId xmlns:a16="http://schemas.microsoft.com/office/drawing/2014/main" id="{803955DA-5203-904F-FA71-711F937D43F4}"/>
              </a:ext>
            </a:extLst>
          </p:cNvPr>
          <p:cNvGrpSpPr/>
          <p:nvPr/>
        </p:nvGrpSpPr>
        <p:grpSpPr>
          <a:xfrm rot="5400000">
            <a:off x="8523533" y="2828967"/>
            <a:ext cx="246221" cy="7847520"/>
            <a:chOff x="290261" y="769563"/>
            <a:chExt cx="246221" cy="7847520"/>
          </a:xfrm>
        </p:grpSpPr>
        <p:pic>
          <p:nvPicPr>
            <p:cNvPr id="8" name="Graphic 1">
              <a:extLst>
                <a:ext uri="{FF2B5EF4-FFF2-40B4-BE49-F238E27FC236}">
                  <a16:creationId xmlns:a16="http://schemas.microsoft.com/office/drawing/2014/main" id="{0A5274B5-2D34-CC0C-BEB6-0B84EEC13E7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126114" y="8276406"/>
              <a:ext cx="504825" cy="176530"/>
            </a:xfrm>
            <a:prstGeom prst="rect">
              <a:avLst/>
            </a:prstGeom>
          </p:spPr>
        </p:pic>
        <p:sp>
          <p:nvSpPr>
            <p:cNvPr id="9" name="Rectangle 3">
              <a:extLst>
                <a:ext uri="{FF2B5EF4-FFF2-40B4-BE49-F238E27FC236}">
                  <a16:creationId xmlns:a16="http://schemas.microsoft.com/office/drawing/2014/main" id="{2DE05851-AA04-01BA-EF6D-2EBD8CF2E70E}"/>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2002674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71DAFF"/>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49291EB-3488-4062-AE27-FD2BCD6214A5}"/>
              </a:ext>
            </a:extLst>
          </p:cNvPr>
          <p:cNvSpPr txBox="1"/>
          <p:nvPr/>
        </p:nvSpPr>
        <p:spPr>
          <a:xfrm>
            <a:off x="94269" y="93955"/>
            <a:ext cx="4166647" cy="584775"/>
          </a:xfrm>
          <a:prstGeom prst="rect">
            <a:avLst/>
          </a:prstGeom>
          <a:noFill/>
        </p:spPr>
        <p:txBody>
          <a:bodyPr wrap="square" rtlCol="0">
            <a:spAutoFit/>
          </a:bodyPr>
          <a:lstStyle/>
          <a:p>
            <a:r>
              <a:rPr lang="en-GB" sz="3200" dirty="0"/>
              <a:t>Climate zones</a:t>
            </a:r>
          </a:p>
        </p:txBody>
      </p:sp>
      <p:sp>
        <p:nvSpPr>
          <p:cNvPr id="3" name="Freeform: Shape 2">
            <a:extLst>
              <a:ext uri="{FF2B5EF4-FFF2-40B4-BE49-F238E27FC236}">
                <a16:creationId xmlns:a16="http://schemas.microsoft.com/office/drawing/2014/main" id="{CDA30204-6101-41F2-AB58-5AE5BB3B1973}"/>
              </a:ext>
            </a:extLst>
          </p:cNvPr>
          <p:cNvSpPr/>
          <p:nvPr/>
        </p:nvSpPr>
        <p:spPr>
          <a:xfrm>
            <a:off x="5376423" y="93955"/>
            <a:ext cx="4484014" cy="2799761"/>
          </a:xfrm>
          <a:custGeom>
            <a:avLst/>
            <a:gdLst>
              <a:gd name="connsiteX0" fmla="*/ 160255 w 3770721"/>
              <a:gd name="connsiteY0" fmla="*/ 1206631 h 2337847"/>
              <a:gd name="connsiteX1" fmla="*/ 56560 w 3770721"/>
              <a:gd name="connsiteY1" fmla="*/ 942680 h 2337847"/>
              <a:gd name="connsiteX2" fmla="*/ 0 w 3770721"/>
              <a:gd name="connsiteY2" fmla="*/ 641022 h 2337847"/>
              <a:gd name="connsiteX3" fmla="*/ 160255 w 3770721"/>
              <a:gd name="connsiteY3" fmla="*/ 301657 h 2337847"/>
              <a:gd name="connsiteX4" fmla="*/ 405352 w 3770721"/>
              <a:gd name="connsiteY4" fmla="*/ 188536 h 2337847"/>
              <a:gd name="connsiteX5" fmla="*/ 914400 w 3770721"/>
              <a:gd name="connsiteY5" fmla="*/ 18853 h 2337847"/>
              <a:gd name="connsiteX6" fmla="*/ 1640263 w 3770721"/>
              <a:gd name="connsiteY6" fmla="*/ 0 h 2337847"/>
              <a:gd name="connsiteX7" fmla="*/ 2658358 w 3770721"/>
              <a:gd name="connsiteY7" fmla="*/ 75414 h 2337847"/>
              <a:gd name="connsiteX8" fmla="*/ 3412503 w 3770721"/>
              <a:gd name="connsiteY8" fmla="*/ 725863 h 2337847"/>
              <a:gd name="connsiteX9" fmla="*/ 3770721 w 3770721"/>
              <a:gd name="connsiteY9" fmla="*/ 1338606 h 2337847"/>
              <a:gd name="connsiteX10" fmla="*/ 3601039 w 3770721"/>
              <a:gd name="connsiteY10" fmla="*/ 1743958 h 2337847"/>
              <a:gd name="connsiteX11" fmla="*/ 2658358 w 3770721"/>
              <a:gd name="connsiteY11" fmla="*/ 2328420 h 2337847"/>
              <a:gd name="connsiteX12" fmla="*/ 1593129 w 3770721"/>
              <a:gd name="connsiteY12" fmla="*/ 2337847 h 2337847"/>
              <a:gd name="connsiteX13" fmla="*/ 1150070 w 3770721"/>
              <a:gd name="connsiteY13" fmla="*/ 1970202 h 2337847"/>
              <a:gd name="connsiteX14" fmla="*/ 490193 w 3770721"/>
              <a:gd name="connsiteY14" fmla="*/ 1923068 h 2337847"/>
              <a:gd name="connsiteX15" fmla="*/ 339365 w 3770721"/>
              <a:gd name="connsiteY15" fmla="*/ 1734532 h 2337847"/>
              <a:gd name="connsiteX16" fmla="*/ 113121 w 3770721"/>
              <a:gd name="connsiteY16" fmla="*/ 1461154 h 2337847"/>
              <a:gd name="connsiteX17" fmla="*/ 160255 w 3770721"/>
              <a:gd name="connsiteY17" fmla="*/ 1206631 h 233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770721" h="2337847">
                <a:moveTo>
                  <a:pt x="160255" y="1206631"/>
                </a:moveTo>
                <a:lnTo>
                  <a:pt x="56560" y="942680"/>
                </a:lnTo>
                <a:lnTo>
                  <a:pt x="0" y="641022"/>
                </a:lnTo>
                <a:lnTo>
                  <a:pt x="160255" y="301657"/>
                </a:lnTo>
                <a:lnTo>
                  <a:pt x="405352" y="188536"/>
                </a:lnTo>
                <a:lnTo>
                  <a:pt x="914400" y="18853"/>
                </a:lnTo>
                <a:lnTo>
                  <a:pt x="1640263" y="0"/>
                </a:lnTo>
                <a:lnTo>
                  <a:pt x="2658358" y="75414"/>
                </a:lnTo>
                <a:lnTo>
                  <a:pt x="3412503" y="725863"/>
                </a:lnTo>
                <a:lnTo>
                  <a:pt x="3770721" y="1338606"/>
                </a:lnTo>
                <a:lnTo>
                  <a:pt x="3601039" y="1743958"/>
                </a:lnTo>
                <a:lnTo>
                  <a:pt x="2658358" y="2328420"/>
                </a:lnTo>
                <a:lnTo>
                  <a:pt x="1593129" y="2337847"/>
                </a:lnTo>
                <a:lnTo>
                  <a:pt x="1150070" y="1970202"/>
                </a:lnTo>
                <a:lnTo>
                  <a:pt x="490193" y="1923068"/>
                </a:lnTo>
                <a:lnTo>
                  <a:pt x="339365" y="1734532"/>
                </a:lnTo>
                <a:lnTo>
                  <a:pt x="113121" y="1461154"/>
                </a:lnTo>
                <a:lnTo>
                  <a:pt x="160255" y="1206631"/>
                </a:lnTo>
                <a:close/>
              </a:path>
            </a:pathLst>
          </a:custGeom>
          <a:solidFill>
            <a:srgbClr val="FFFF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Freeform: Shape 6">
            <a:extLst>
              <a:ext uri="{FF2B5EF4-FFF2-40B4-BE49-F238E27FC236}">
                <a16:creationId xmlns:a16="http://schemas.microsoft.com/office/drawing/2014/main" id="{950648DA-5609-4B1F-B2B1-E1430EC80B23}"/>
              </a:ext>
            </a:extLst>
          </p:cNvPr>
          <p:cNvSpPr/>
          <p:nvPr/>
        </p:nvSpPr>
        <p:spPr>
          <a:xfrm>
            <a:off x="5674936" y="273065"/>
            <a:ext cx="3704733" cy="2234152"/>
          </a:xfrm>
          <a:custGeom>
            <a:avLst/>
            <a:gdLst>
              <a:gd name="connsiteX0" fmla="*/ 160255 w 3770721"/>
              <a:gd name="connsiteY0" fmla="*/ 1206631 h 2337847"/>
              <a:gd name="connsiteX1" fmla="*/ 56560 w 3770721"/>
              <a:gd name="connsiteY1" fmla="*/ 942680 h 2337847"/>
              <a:gd name="connsiteX2" fmla="*/ 0 w 3770721"/>
              <a:gd name="connsiteY2" fmla="*/ 641022 h 2337847"/>
              <a:gd name="connsiteX3" fmla="*/ 160255 w 3770721"/>
              <a:gd name="connsiteY3" fmla="*/ 301657 h 2337847"/>
              <a:gd name="connsiteX4" fmla="*/ 405352 w 3770721"/>
              <a:gd name="connsiteY4" fmla="*/ 188536 h 2337847"/>
              <a:gd name="connsiteX5" fmla="*/ 914400 w 3770721"/>
              <a:gd name="connsiteY5" fmla="*/ 18853 h 2337847"/>
              <a:gd name="connsiteX6" fmla="*/ 1640263 w 3770721"/>
              <a:gd name="connsiteY6" fmla="*/ 0 h 2337847"/>
              <a:gd name="connsiteX7" fmla="*/ 2658358 w 3770721"/>
              <a:gd name="connsiteY7" fmla="*/ 75414 h 2337847"/>
              <a:gd name="connsiteX8" fmla="*/ 3412503 w 3770721"/>
              <a:gd name="connsiteY8" fmla="*/ 725863 h 2337847"/>
              <a:gd name="connsiteX9" fmla="*/ 3770721 w 3770721"/>
              <a:gd name="connsiteY9" fmla="*/ 1338606 h 2337847"/>
              <a:gd name="connsiteX10" fmla="*/ 3601039 w 3770721"/>
              <a:gd name="connsiteY10" fmla="*/ 1743958 h 2337847"/>
              <a:gd name="connsiteX11" fmla="*/ 2658358 w 3770721"/>
              <a:gd name="connsiteY11" fmla="*/ 2328420 h 2337847"/>
              <a:gd name="connsiteX12" fmla="*/ 1593129 w 3770721"/>
              <a:gd name="connsiteY12" fmla="*/ 2337847 h 2337847"/>
              <a:gd name="connsiteX13" fmla="*/ 1150070 w 3770721"/>
              <a:gd name="connsiteY13" fmla="*/ 1970202 h 2337847"/>
              <a:gd name="connsiteX14" fmla="*/ 490193 w 3770721"/>
              <a:gd name="connsiteY14" fmla="*/ 1923068 h 2337847"/>
              <a:gd name="connsiteX15" fmla="*/ 339365 w 3770721"/>
              <a:gd name="connsiteY15" fmla="*/ 1734532 h 2337847"/>
              <a:gd name="connsiteX16" fmla="*/ 113121 w 3770721"/>
              <a:gd name="connsiteY16" fmla="*/ 1461154 h 2337847"/>
              <a:gd name="connsiteX17" fmla="*/ 160255 w 3770721"/>
              <a:gd name="connsiteY17" fmla="*/ 1206631 h 233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770721" h="2337847">
                <a:moveTo>
                  <a:pt x="160255" y="1206631"/>
                </a:moveTo>
                <a:lnTo>
                  <a:pt x="56560" y="942680"/>
                </a:lnTo>
                <a:lnTo>
                  <a:pt x="0" y="641022"/>
                </a:lnTo>
                <a:lnTo>
                  <a:pt x="160255" y="301657"/>
                </a:lnTo>
                <a:lnTo>
                  <a:pt x="405352" y="188536"/>
                </a:lnTo>
                <a:lnTo>
                  <a:pt x="914400" y="18853"/>
                </a:lnTo>
                <a:lnTo>
                  <a:pt x="1640263" y="0"/>
                </a:lnTo>
                <a:lnTo>
                  <a:pt x="2658358" y="75414"/>
                </a:lnTo>
                <a:lnTo>
                  <a:pt x="3412503" y="725863"/>
                </a:lnTo>
                <a:lnTo>
                  <a:pt x="3770721" y="1338606"/>
                </a:lnTo>
                <a:lnTo>
                  <a:pt x="3601039" y="1743958"/>
                </a:lnTo>
                <a:lnTo>
                  <a:pt x="2658358" y="2328420"/>
                </a:lnTo>
                <a:lnTo>
                  <a:pt x="1593129" y="2337847"/>
                </a:lnTo>
                <a:lnTo>
                  <a:pt x="1150070" y="1970202"/>
                </a:lnTo>
                <a:lnTo>
                  <a:pt x="490193" y="1923068"/>
                </a:lnTo>
                <a:lnTo>
                  <a:pt x="339365" y="1734532"/>
                </a:lnTo>
                <a:lnTo>
                  <a:pt x="113121" y="1461154"/>
                </a:lnTo>
                <a:lnTo>
                  <a:pt x="160255" y="1206631"/>
                </a:lnTo>
                <a:close/>
              </a:path>
            </a:pathLst>
          </a:cu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Freeform: Shape 7">
            <a:extLst>
              <a:ext uri="{FF2B5EF4-FFF2-40B4-BE49-F238E27FC236}">
                <a16:creationId xmlns:a16="http://schemas.microsoft.com/office/drawing/2014/main" id="{80D46771-86BC-4F3B-A7DA-ACC202D428DC}"/>
              </a:ext>
            </a:extLst>
          </p:cNvPr>
          <p:cNvSpPr/>
          <p:nvPr/>
        </p:nvSpPr>
        <p:spPr>
          <a:xfrm rot="20125393">
            <a:off x="7455825" y="2865349"/>
            <a:ext cx="4484014" cy="2799761"/>
          </a:xfrm>
          <a:custGeom>
            <a:avLst/>
            <a:gdLst>
              <a:gd name="connsiteX0" fmla="*/ 160255 w 3770721"/>
              <a:gd name="connsiteY0" fmla="*/ 1206631 h 2337847"/>
              <a:gd name="connsiteX1" fmla="*/ 56560 w 3770721"/>
              <a:gd name="connsiteY1" fmla="*/ 942680 h 2337847"/>
              <a:gd name="connsiteX2" fmla="*/ 0 w 3770721"/>
              <a:gd name="connsiteY2" fmla="*/ 641022 h 2337847"/>
              <a:gd name="connsiteX3" fmla="*/ 160255 w 3770721"/>
              <a:gd name="connsiteY3" fmla="*/ 301657 h 2337847"/>
              <a:gd name="connsiteX4" fmla="*/ 405352 w 3770721"/>
              <a:gd name="connsiteY4" fmla="*/ 188536 h 2337847"/>
              <a:gd name="connsiteX5" fmla="*/ 914400 w 3770721"/>
              <a:gd name="connsiteY5" fmla="*/ 18853 h 2337847"/>
              <a:gd name="connsiteX6" fmla="*/ 1640263 w 3770721"/>
              <a:gd name="connsiteY6" fmla="*/ 0 h 2337847"/>
              <a:gd name="connsiteX7" fmla="*/ 2658358 w 3770721"/>
              <a:gd name="connsiteY7" fmla="*/ 75414 h 2337847"/>
              <a:gd name="connsiteX8" fmla="*/ 3412503 w 3770721"/>
              <a:gd name="connsiteY8" fmla="*/ 725863 h 2337847"/>
              <a:gd name="connsiteX9" fmla="*/ 3770721 w 3770721"/>
              <a:gd name="connsiteY9" fmla="*/ 1338606 h 2337847"/>
              <a:gd name="connsiteX10" fmla="*/ 3601039 w 3770721"/>
              <a:gd name="connsiteY10" fmla="*/ 1743958 h 2337847"/>
              <a:gd name="connsiteX11" fmla="*/ 2658358 w 3770721"/>
              <a:gd name="connsiteY11" fmla="*/ 2328420 h 2337847"/>
              <a:gd name="connsiteX12" fmla="*/ 1593129 w 3770721"/>
              <a:gd name="connsiteY12" fmla="*/ 2337847 h 2337847"/>
              <a:gd name="connsiteX13" fmla="*/ 1150070 w 3770721"/>
              <a:gd name="connsiteY13" fmla="*/ 1970202 h 2337847"/>
              <a:gd name="connsiteX14" fmla="*/ 490193 w 3770721"/>
              <a:gd name="connsiteY14" fmla="*/ 1923068 h 2337847"/>
              <a:gd name="connsiteX15" fmla="*/ 339365 w 3770721"/>
              <a:gd name="connsiteY15" fmla="*/ 1734532 h 2337847"/>
              <a:gd name="connsiteX16" fmla="*/ 113121 w 3770721"/>
              <a:gd name="connsiteY16" fmla="*/ 1461154 h 2337847"/>
              <a:gd name="connsiteX17" fmla="*/ 160255 w 3770721"/>
              <a:gd name="connsiteY17" fmla="*/ 1206631 h 233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770721" h="2337847">
                <a:moveTo>
                  <a:pt x="160255" y="1206631"/>
                </a:moveTo>
                <a:lnTo>
                  <a:pt x="56560" y="942680"/>
                </a:lnTo>
                <a:lnTo>
                  <a:pt x="0" y="641022"/>
                </a:lnTo>
                <a:lnTo>
                  <a:pt x="160255" y="301657"/>
                </a:lnTo>
                <a:lnTo>
                  <a:pt x="405352" y="188536"/>
                </a:lnTo>
                <a:lnTo>
                  <a:pt x="914400" y="18853"/>
                </a:lnTo>
                <a:lnTo>
                  <a:pt x="1640263" y="0"/>
                </a:lnTo>
                <a:lnTo>
                  <a:pt x="2658358" y="75414"/>
                </a:lnTo>
                <a:lnTo>
                  <a:pt x="3412503" y="725863"/>
                </a:lnTo>
                <a:lnTo>
                  <a:pt x="3770721" y="1338606"/>
                </a:lnTo>
                <a:lnTo>
                  <a:pt x="3601039" y="1743958"/>
                </a:lnTo>
                <a:lnTo>
                  <a:pt x="2658358" y="2328420"/>
                </a:lnTo>
                <a:lnTo>
                  <a:pt x="1593129" y="2337847"/>
                </a:lnTo>
                <a:lnTo>
                  <a:pt x="1150070" y="1970202"/>
                </a:lnTo>
                <a:lnTo>
                  <a:pt x="490193" y="1923068"/>
                </a:lnTo>
                <a:lnTo>
                  <a:pt x="339365" y="1734532"/>
                </a:lnTo>
                <a:lnTo>
                  <a:pt x="113121" y="1461154"/>
                </a:lnTo>
                <a:lnTo>
                  <a:pt x="160255" y="1206631"/>
                </a:lnTo>
                <a:close/>
              </a:path>
            </a:pathLst>
          </a:custGeom>
          <a:solidFill>
            <a:srgbClr val="FFFF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Freeform: Shape 8">
            <a:extLst>
              <a:ext uri="{FF2B5EF4-FFF2-40B4-BE49-F238E27FC236}">
                <a16:creationId xmlns:a16="http://schemas.microsoft.com/office/drawing/2014/main" id="{FEDF2318-EE78-47D7-997F-BD930954B034}"/>
              </a:ext>
            </a:extLst>
          </p:cNvPr>
          <p:cNvSpPr/>
          <p:nvPr/>
        </p:nvSpPr>
        <p:spPr>
          <a:xfrm rot="20125393">
            <a:off x="7754338" y="3176437"/>
            <a:ext cx="3704733" cy="2234152"/>
          </a:xfrm>
          <a:custGeom>
            <a:avLst/>
            <a:gdLst>
              <a:gd name="connsiteX0" fmla="*/ 160255 w 3770721"/>
              <a:gd name="connsiteY0" fmla="*/ 1206631 h 2337847"/>
              <a:gd name="connsiteX1" fmla="*/ 56560 w 3770721"/>
              <a:gd name="connsiteY1" fmla="*/ 942680 h 2337847"/>
              <a:gd name="connsiteX2" fmla="*/ 0 w 3770721"/>
              <a:gd name="connsiteY2" fmla="*/ 641022 h 2337847"/>
              <a:gd name="connsiteX3" fmla="*/ 160255 w 3770721"/>
              <a:gd name="connsiteY3" fmla="*/ 301657 h 2337847"/>
              <a:gd name="connsiteX4" fmla="*/ 405352 w 3770721"/>
              <a:gd name="connsiteY4" fmla="*/ 188536 h 2337847"/>
              <a:gd name="connsiteX5" fmla="*/ 914400 w 3770721"/>
              <a:gd name="connsiteY5" fmla="*/ 18853 h 2337847"/>
              <a:gd name="connsiteX6" fmla="*/ 1640263 w 3770721"/>
              <a:gd name="connsiteY6" fmla="*/ 0 h 2337847"/>
              <a:gd name="connsiteX7" fmla="*/ 2658358 w 3770721"/>
              <a:gd name="connsiteY7" fmla="*/ 75414 h 2337847"/>
              <a:gd name="connsiteX8" fmla="*/ 3412503 w 3770721"/>
              <a:gd name="connsiteY8" fmla="*/ 725863 h 2337847"/>
              <a:gd name="connsiteX9" fmla="*/ 3770721 w 3770721"/>
              <a:gd name="connsiteY9" fmla="*/ 1338606 h 2337847"/>
              <a:gd name="connsiteX10" fmla="*/ 3601039 w 3770721"/>
              <a:gd name="connsiteY10" fmla="*/ 1743958 h 2337847"/>
              <a:gd name="connsiteX11" fmla="*/ 2658358 w 3770721"/>
              <a:gd name="connsiteY11" fmla="*/ 2328420 h 2337847"/>
              <a:gd name="connsiteX12" fmla="*/ 1593129 w 3770721"/>
              <a:gd name="connsiteY12" fmla="*/ 2337847 h 2337847"/>
              <a:gd name="connsiteX13" fmla="*/ 1150070 w 3770721"/>
              <a:gd name="connsiteY13" fmla="*/ 1970202 h 2337847"/>
              <a:gd name="connsiteX14" fmla="*/ 490193 w 3770721"/>
              <a:gd name="connsiteY14" fmla="*/ 1923068 h 2337847"/>
              <a:gd name="connsiteX15" fmla="*/ 339365 w 3770721"/>
              <a:gd name="connsiteY15" fmla="*/ 1734532 h 2337847"/>
              <a:gd name="connsiteX16" fmla="*/ 113121 w 3770721"/>
              <a:gd name="connsiteY16" fmla="*/ 1461154 h 2337847"/>
              <a:gd name="connsiteX17" fmla="*/ 160255 w 3770721"/>
              <a:gd name="connsiteY17" fmla="*/ 1206631 h 233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770721" h="2337847">
                <a:moveTo>
                  <a:pt x="160255" y="1206631"/>
                </a:moveTo>
                <a:lnTo>
                  <a:pt x="56560" y="942680"/>
                </a:lnTo>
                <a:lnTo>
                  <a:pt x="0" y="641022"/>
                </a:lnTo>
                <a:lnTo>
                  <a:pt x="160255" y="301657"/>
                </a:lnTo>
                <a:lnTo>
                  <a:pt x="405352" y="188536"/>
                </a:lnTo>
                <a:lnTo>
                  <a:pt x="914400" y="18853"/>
                </a:lnTo>
                <a:lnTo>
                  <a:pt x="1640263" y="0"/>
                </a:lnTo>
                <a:lnTo>
                  <a:pt x="2658358" y="75414"/>
                </a:lnTo>
                <a:lnTo>
                  <a:pt x="3412503" y="725863"/>
                </a:lnTo>
                <a:lnTo>
                  <a:pt x="3770721" y="1338606"/>
                </a:lnTo>
                <a:lnTo>
                  <a:pt x="3601039" y="1743958"/>
                </a:lnTo>
                <a:lnTo>
                  <a:pt x="2658358" y="2328420"/>
                </a:lnTo>
                <a:lnTo>
                  <a:pt x="1593129" y="2337847"/>
                </a:lnTo>
                <a:lnTo>
                  <a:pt x="1150070" y="1970202"/>
                </a:lnTo>
                <a:lnTo>
                  <a:pt x="490193" y="1923068"/>
                </a:lnTo>
                <a:lnTo>
                  <a:pt x="339365" y="1734532"/>
                </a:lnTo>
                <a:lnTo>
                  <a:pt x="113121" y="1461154"/>
                </a:lnTo>
                <a:lnTo>
                  <a:pt x="160255" y="1206631"/>
                </a:lnTo>
                <a:close/>
              </a:path>
            </a:pathLst>
          </a:custGeom>
          <a:solidFill>
            <a:schemeClr val="accent2">
              <a:lumMod val="20000"/>
              <a:lumOff val="8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a:extLst>
              <a:ext uri="{FF2B5EF4-FFF2-40B4-BE49-F238E27FC236}">
                <a16:creationId xmlns:a16="http://schemas.microsoft.com/office/drawing/2014/main" id="{3EB426C6-3115-44C4-81F3-B5C2AA585F98}"/>
              </a:ext>
            </a:extLst>
          </p:cNvPr>
          <p:cNvSpPr txBox="1"/>
          <p:nvPr/>
        </p:nvSpPr>
        <p:spPr>
          <a:xfrm>
            <a:off x="5376423" y="993901"/>
            <a:ext cx="4166647" cy="584775"/>
          </a:xfrm>
          <a:prstGeom prst="rect">
            <a:avLst/>
          </a:prstGeom>
          <a:noFill/>
        </p:spPr>
        <p:txBody>
          <a:bodyPr wrap="square" rtlCol="0">
            <a:spAutoFit/>
          </a:bodyPr>
          <a:lstStyle/>
          <a:p>
            <a:pPr algn="ctr"/>
            <a:r>
              <a:rPr lang="en-GB" sz="3200" dirty="0">
                <a:solidFill>
                  <a:schemeClr val="accent1">
                    <a:lumMod val="60000"/>
                    <a:lumOff val="40000"/>
                  </a:schemeClr>
                </a:solidFill>
              </a:rPr>
              <a:t>arctic tundra</a:t>
            </a:r>
          </a:p>
        </p:txBody>
      </p:sp>
      <p:sp>
        <p:nvSpPr>
          <p:cNvPr id="11" name="TextBox 10">
            <a:extLst>
              <a:ext uri="{FF2B5EF4-FFF2-40B4-BE49-F238E27FC236}">
                <a16:creationId xmlns:a16="http://schemas.microsoft.com/office/drawing/2014/main" id="{FD8C640D-83C8-4D92-B317-131E1A934348}"/>
              </a:ext>
            </a:extLst>
          </p:cNvPr>
          <p:cNvSpPr txBox="1"/>
          <p:nvPr/>
        </p:nvSpPr>
        <p:spPr>
          <a:xfrm>
            <a:off x="7457547" y="4001125"/>
            <a:ext cx="4166647" cy="584775"/>
          </a:xfrm>
          <a:prstGeom prst="rect">
            <a:avLst/>
          </a:prstGeom>
          <a:noFill/>
        </p:spPr>
        <p:txBody>
          <a:bodyPr wrap="square" rtlCol="0">
            <a:spAutoFit/>
          </a:bodyPr>
          <a:lstStyle/>
          <a:p>
            <a:pPr algn="ctr"/>
            <a:r>
              <a:rPr lang="en-GB" sz="3200" dirty="0">
                <a:solidFill>
                  <a:schemeClr val="accent2">
                    <a:lumMod val="60000"/>
                    <a:lumOff val="40000"/>
                  </a:schemeClr>
                </a:solidFill>
              </a:rPr>
              <a:t>desert</a:t>
            </a:r>
          </a:p>
        </p:txBody>
      </p:sp>
      <p:sp>
        <p:nvSpPr>
          <p:cNvPr id="12" name="Freeform: Shape 11">
            <a:extLst>
              <a:ext uri="{FF2B5EF4-FFF2-40B4-BE49-F238E27FC236}">
                <a16:creationId xmlns:a16="http://schemas.microsoft.com/office/drawing/2014/main" id="{4D11E8DF-0598-4C99-A8C4-534FCD54C751}"/>
              </a:ext>
            </a:extLst>
          </p:cNvPr>
          <p:cNvSpPr/>
          <p:nvPr/>
        </p:nvSpPr>
        <p:spPr>
          <a:xfrm rot="6780466">
            <a:off x="2675426" y="3015141"/>
            <a:ext cx="4484014" cy="2799761"/>
          </a:xfrm>
          <a:custGeom>
            <a:avLst/>
            <a:gdLst>
              <a:gd name="connsiteX0" fmla="*/ 160255 w 3770721"/>
              <a:gd name="connsiteY0" fmla="*/ 1206631 h 2337847"/>
              <a:gd name="connsiteX1" fmla="*/ 56560 w 3770721"/>
              <a:gd name="connsiteY1" fmla="*/ 942680 h 2337847"/>
              <a:gd name="connsiteX2" fmla="*/ 0 w 3770721"/>
              <a:gd name="connsiteY2" fmla="*/ 641022 h 2337847"/>
              <a:gd name="connsiteX3" fmla="*/ 160255 w 3770721"/>
              <a:gd name="connsiteY3" fmla="*/ 301657 h 2337847"/>
              <a:gd name="connsiteX4" fmla="*/ 405352 w 3770721"/>
              <a:gd name="connsiteY4" fmla="*/ 188536 h 2337847"/>
              <a:gd name="connsiteX5" fmla="*/ 914400 w 3770721"/>
              <a:gd name="connsiteY5" fmla="*/ 18853 h 2337847"/>
              <a:gd name="connsiteX6" fmla="*/ 1640263 w 3770721"/>
              <a:gd name="connsiteY6" fmla="*/ 0 h 2337847"/>
              <a:gd name="connsiteX7" fmla="*/ 2658358 w 3770721"/>
              <a:gd name="connsiteY7" fmla="*/ 75414 h 2337847"/>
              <a:gd name="connsiteX8" fmla="*/ 3412503 w 3770721"/>
              <a:gd name="connsiteY8" fmla="*/ 725863 h 2337847"/>
              <a:gd name="connsiteX9" fmla="*/ 3770721 w 3770721"/>
              <a:gd name="connsiteY9" fmla="*/ 1338606 h 2337847"/>
              <a:gd name="connsiteX10" fmla="*/ 3601039 w 3770721"/>
              <a:gd name="connsiteY10" fmla="*/ 1743958 h 2337847"/>
              <a:gd name="connsiteX11" fmla="*/ 2658358 w 3770721"/>
              <a:gd name="connsiteY11" fmla="*/ 2328420 h 2337847"/>
              <a:gd name="connsiteX12" fmla="*/ 1593129 w 3770721"/>
              <a:gd name="connsiteY12" fmla="*/ 2337847 h 2337847"/>
              <a:gd name="connsiteX13" fmla="*/ 1150070 w 3770721"/>
              <a:gd name="connsiteY13" fmla="*/ 1970202 h 2337847"/>
              <a:gd name="connsiteX14" fmla="*/ 490193 w 3770721"/>
              <a:gd name="connsiteY14" fmla="*/ 1923068 h 2337847"/>
              <a:gd name="connsiteX15" fmla="*/ 339365 w 3770721"/>
              <a:gd name="connsiteY15" fmla="*/ 1734532 h 2337847"/>
              <a:gd name="connsiteX16" fmla="*/ 113121 w 3770721"/>
              <a:gd name="connsiteY16" fmla="*/ 1461154 h 2337847"/>
              <a:gd name="connsiteX17" fmla="*/ 160255 w 3770721"/>
              <a:gd name="connsiteY17" fmla="*/ 1206631 h 233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770721" h="2337847">
                <a:moveTo>
                  <a:pt x="160255" y="1206631"/>
                </a:moveTo>
                <a:lnTo>
                  <a:pt x="56560" y="942680"/>
                </a:lnTo>
                <a:lnTo>
                  <a:pt x="0" y="641022"/>
                </a:lnTo>
                <a:lnTo>
                  <a:pt x="160255" y="301657"/>
                </a:lnTo>
                <a:lnTo>
                  <a:pt x="405352" y="188536"/>
                </a:lnTo>
                <a:lnTo>
                  <a:pt x="914400" y="18853"/>
                </a:lnTo>
                <a:lnTo>
                  <a:pt x="1640263" y="0"/>
                </a:lnTo>
                <a:lnTo>
                  <a:pt x="2658358" y="75414"/>
                </a:lnTo>
                <a:lnTo>
                  <a:pt x="3412503" y="725863"/>
                </a:lnTo>
                <a:lnTo>
                  <a:pt x="3770721" y="1338606"/>
                </a:lnTo>
                <a:lnTo>
                  <a:pt x="3601039" y="1743958"/>
                </a:lnTo>
                <a:lnTo>
                  <a:pt x="2658358" y="2328420"/>
                </a:lnTo>
                <a:lnTo>
                  <a:pt x="1593129" y="2337847"/>
                </a:lnTo>
                <a:lnTo>
                  <a:pt x="1150070" y="1970202"/>
                </a:lnTo>
                <a:lnTo>
                  <a:pt x="490193" y="1923068"/>
                </a:lnTo>
                <a:lnTo>
                  <a:pt x="339365" y="1734532"/>
                </a:lnTo>
                <a:lnTo>
                  <a:pt x="113121" y="1461154"/>
                </a:lnTo>
                <a:lnTo>
                  <a:pt x="160255" y="1206631"/>
                </a:lnTo>
                <a:close/>
              </a:path>
            </a:pathLst>
          </a:custGeom>
          <a:solidFill>
            <a:srgbClr val="FFFF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Freeform: Shape 12">
            <a:extLst>
              <a:ext uri="{FF2B5EF4-FFF2-40B4-BE49-F238E27FC236}">
                <a16:creationId xmlns:a16="http://schemas.microsoft.com/office/drawing/2014/main" id="{4B6BDF57-7498-4019-9FE1-B61B67E0CE6E}"/>
              </a:ext>
            </a:extLst>
          </p:cNvPr>
          <p:cNvSpPr/>
          <p:nvPr/>
        </p:nvSpPr>
        <p:spPr>
          <a:xfrm rot="6780466">
            <a:off x="3190758" y="3326229"/>
            <a:ext cx="3704733" cy="2234152"/>
          </a:xfrm>
          <a:custGeom>
            <a:avLst/>
            <a:gdLst>
              <a:gd name="connsiteX0" fmla="*/ 160255 w 3770721"/>
              <a:gd name="connsiteY0" fmla="*/ 1206631 h 2337847"/>
              <a:gd name="connsiteX1" fmla="*/ 56560 w 3770721"/>
              <a:gd name="connsiteY1" fmla="*/ 942680 h 2337847"/>
              <a:gd name="connsiteX2" fmla="*/ 0 w 3770721"/>
              <a:gd name="connsiteY2" fmla="*/ 641022 h 2337847"/>
              <a:gd name="connsiteX3" fmla="*/ 160255 w 3770721"/>
              <a:gd name="connsiteY3" fmla="*/ 301657 h 2337847"/>
              <a:gd name="connsiteX4" fmla="*/ 405352 w 3770721"/>
              <a:gd name="connsiteY4" fmla="*/ 188536 h 2337847"/>
              <a:gd name="connsiteX5" fmla="*/ 914400 w 3770721"/>
              <a:gd name="connsiteY5" fmla="*/ 18853 h 2337847"/>
              <a:gd name="connsiteX6" fmla="*/ 1640263 w 3770721"/>
              <a:gd name="connsiteY6" fmla="*/ 0 h 2337847"/>
              <a:gd name="connsiteX7" fmla="*/ 2658358 w 3770721"/>
              <a:gd name="connsiteY7" fmla="*/ 75414 h 2337847"/>
              <a:gd name="connsiteX8" fmla="*/ 3412503 w 3770721"/>
              <a:gd name="connsiteY8" fmla="*/ 725863 h 2337847"/>
              <a:gd name="connsiteX9" fmla="*/ 3770721 w 3770721"/>
              <a:gd name="connsiteY9" fmla="*/ 1338606 h 2337847"/>
              <a:gd name="connsiteX10" fmla="*/ 3601039 w 3770721"/>
              <a:gd name="connsiteY10" fmla="*/ 1743958 h 2337847"/>
              <a:gd name="connsiteX11" fmla="*/ 2658358 w 3770721"/>
              <a:gd name="connsiteY11" fmla="*/ 2328420 h 2337847"/>
              <a:gd name="connsiteX12" fmla="*/ 1593129 w 3770721"/>
              <a:gd name="connsiteY12" fmla="*/ 2337847 h 2337847"/>
              <a:gd name="connsiteX13" fmla="*/ 1150070 w 3770721"/>
              <a:gd name="connsiteY13" fmla="*/ 1970202 h 2337847"/>
              <a:gd name="connsiteX14" fmla="*/ 490193 w 3770721"/>
              <a:gd name="connsiteY14" fmla="*/ 1923068 h 2337847"/>
              <a:gd name="connsiteX15" fmla="*/ 339365 w 3770721"/>
              <a:gd name="connsiteY15" fmla="*/ 1734532 h 2337847"/>
              <a:gd name="connsiteX16" fmla="*/ 113121 w 3770721"/>
              <a:gd name="connsiteY16" fmla="*/ 1461154 h 2337847"/>
              <a:gd name="connsiteX17" fmla="*/ 160255 w 3770721"/>
              <a:gd name="connsiteY17" fmla="*/ 1206631 h 233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770721" h="2337847">
                <a:moveTo>
                  <a:pt x="160255" y="1206631"/>
                </a:moveTo>
                <a:lnTo>
                  <a:pt x="56560" y="942680"/>
                </a:lnTo>
                <a:lnTo>
                  <a:pt x="0" y="641022"/>
                </a:lnTo>
                <a:lnTo>
                  <a:pt x="160255" y="301657"/>
                </a:lnTo>
                <a:lnTo>
                  <a:pt x="405352" y="188536"/>
                </a:lnTo>
                <a:lnTo>
                  <a:pt x="914400" y="18853"/>
                </a:lnTo>
                <a:lnTo>
                  <a:pt x="1640263" y="0"/>
                </a:lnTo>
                <a:lnTo>
                  <a:pt x="2658358" y="75414"/>
                </a:lnTo>
                <a:lnTo>
                  <a:pt x="3412503" y="725863"/>
                </a:lnTo>
                <a:lnTo>
                  <a:pt x="3770721" y="1338606"/>
                </a:lnTo>
                <a:lnTo>
                  <a:pt x="3601039" y="1743958"/>
                </a:lnTo>
                <a:lnTo>
                  <a:pt x="2658358" y="2328420"/>
                </a:lnTo>
                <a:lnTo>
                  <a:pt x="1593129" y="2337847"/>
                </a:lnTo>
                <a:lnTo>
                  <a:pt x="1150070" y="1970202"/>
                </a:lnTo>
                <a:lnTo>
                  <a:pt x="490193" y="1923068"/>
                </a:lnTo>
                <a:lnTo>
                  <a:pt x="339365" y="1734532"/>
                </a:lnTo>
                <a:lnTo>
                  <a:pt x="113121" y="1461154"/>
                </a:lnTo>
                <a:lnTo>
                  <a:pt x="160255" y="1206631"/>
                </a:lnTo>
                <a:close/>
              </a:path>
            </a:pathLst>
          </a:cu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accent6">
                  <a:lumMod val="75000"/>
                </a:schemeClr>
              </a:solidFill>
            </a:endParaRPr>
          </a:p>
        </p:txBody>
      </p:sp>
      <p:sp>
        <p:nvSpPr>
          <p:cNvPr id="14" name="TextBox 13">
            <a:extLst>
              <a:ext uri="{FF2B5EF4-FFF2-40B4-BE49-F238E27FC236}">
                <a16:creationId xmlns:a16="http://schemas.microsoft.com/office/drawing/2014/main" id="{B75F13BF-C382-4EAC-AD1A-327E6FBD1F47}"/>
              </a:ext>
            </a:extLst>
          </p:cNvPr>
          <p:cNvSpPr txBox="1"/>
          <p:nvPr/>
        </p:nvSpPr>
        <p:spPr>
          <a:xfrm>
            <a:off x="2999815" y="4091389"/>
            <a:ext cx="4166647" cy="584775"/>
          </a:xfrm>
          <a:prstGeom prst="rect">
            <a:avLst/>
          </a:prstGeom>
          <a:noFill/>
        </p:spPr>
        <p:txBody>
          <a:bodyPr wrap="square" rtlCol="0">
            <a:spAutoFit/>
          </a:bodyPr>
          <a:lstStyle/>
          <a:p>
            <a:pPr algn="ctr"/>
            <a:r>
              <a:rPr lang="en-GB" sz="3200" dirty="0">
                <a:solidFill>
                  <a:schemeClr val="accent6">
                    <a:lumMod val="75000"/>
                  </a:schemeClr>
                </a:solidFill>
              </a:rPr>
              <a:t>rainforest</a:t>
            </a:r>
          </a:p>
        </p:txBody>
      </p:sp>
      <p:sp>
        <p:nvSpPr>
          <p:cNvPr id="17" name="Freeform: Shape 16">
            <a:extLst>
              <a:ext uri="{FF2B5EF4-FFF2-40B4-BE49-F238E27FC236}">
                <a16:creationId xmlns:a16="http://schemas.microsoft.com/office/drawing/2014/main" id="{47DFFDE6-4EBC-45CE-95AE-AEA72E22C4E9}"/>
              </a:ext>
            </a:extLst>
          </p:cNvPr>
          <p:cNvSpPr/>
          <p:nvPr/>
        </p:nvSpPr>
        <p:spPr>
          <a:xfrm rot="15172503">
            <a:off x="-350968" y="1561332"/>
            <a:ext cx="4484014" cy="2799761"/>
          </a:xfrm>
          <a:custGeom>
            <a:avLst/>
            <a:gdLst>
              <a:gd name="connsiteX0" fmla="*/ 160255 w 3770721"/>
              <a:gd name="connsiteY0" fmla="*/ 1206631 h 2337847"/>
              <a:gd name="connsiteX1" fmla="*/ 56560 w 3770721"/>
              <a:gd name="connsiteY1" fmla="*/ 942680 h 2337847"/>
              <a:gd name="connsiteX2" fmla="*/ 0 w 3770721"/>
              <a:gd name="connsiteY2" fmla="*/ 641022 h 2337847"/>
              <a:gd name="connsiteX3" fmla="*/ 160255 w 3770721"/>
              <a:gd name="connsiteY3" fmla="*/ 301657 h 2337847"/>
              <a:gd name="connsiteX4" fmla="*/ 405352 w 3770721"/>
              <a:gd name="connsiteY4" fmla="*/ 188536 h 2337847"/>
              <a:gd name="connsiteX5" fmla="*/ 914400 w 3770721"/>
              <a:gd name="connsiteY5" fmla="*/ 18853 h 2337847"/>
              <a:gd name="connsiteX6" fmla="*/ 1640263 w 3770721"/>
              <a:gd name="connsiteY6" fmla="*/ 0 h 2337847"/>
              <a:gd name="connsiteX7" fmla="*/ 2658358 w 3770721"/>
              <a:gd name="connsiteY7" fmla="*/ 75414 h 2337847"/>
              <a:gd name="connsiteX8" fmla="*/ 3412503 w 3770721"/>
              <a:gd name="connsiteY8" fmla="*/ 725863 h 2337847"/>
              <a:gd name="connsiteX9" fmla="*/ 3770721 w 3770721"/>
              <a:gd name="connsiteY9" fmla="*/ 1338606 h 2337847"/>
              <a:gd name="connsiteX10" fmla="*/ 3601039 w 3770721"/>
              <a:gd name="connsiteY10" fmla="*/ 1743958 h 2337847"/>
              <a:gd name="connsiteX11" fmla="*/ 2658358 w 3770721"/>
              <a:gd name="connsiteY11" fmla="*/ 2328420 h 2337847"/>
              <a:gd name="connsiteX12" fmla="*/ 1593129 w 3770721"/>
              <a:gd name="connsiteY12" fmla="*/ 2337847 h 2337847"/>
              <a:gd name="connsiteX13" fmla="*/ 1150070 w 3770721"/>
              <a:gd name="connsiteY13" fmla="*/ 1970202 h 2337847"/>
              <a:gd name="connsiteX14" fmla="*/ 490193 w 3770721"/>
              <a:gd name="connsiteY14" fmla="*/ 1923068 h 2337847"/>
              <a:gd name="connsiteX15" fmla="*/ 339365 w 3770721"/>
              <a:gd name="connsiteY15" fmla="*/ 1734532 h 2337847"/>
              <a:gd name="connsiteX16" fmla="*/ 113121 w 3770721"/>
              <a:gd name="connsiteY16" fmla="*/ 1461154 h 2337847"/>
              <a:gd name="connsiteX17" fmla="*/ 160255 w 3770721"/>
              <a:gd name="connsiteY17" fmla="*/ 1206631 h 233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770721" h="2337847">
                <a:moveTo>
                  <a:pt x="160255" y="1206631"/>
                </a:moveTo>
                <a:lnTo>
                  <a:pt x="56560" y="942680"/>
                </a:lnTo>
                <a:lnTo>
                  <a:pt x="0" y="641022"/>
                </a:lnTo>
                <a:lnTo>
                  <a:pt x="160255" y="301657"/>
                </a:lnTo>
                <a:lnTo>
                  <a:pt x="405352" y="188536"/>
                </a:lnTo>
                <a:lnTo>
                  <a:pt x="914400" y="18853"/>
                </a:lnTo>
                <a:lnTo>
                  <a:pt x="1640263" y="0"/>
                </a:lnTo>
                <a:lnTo>
                  <a:pt x="2658358" y="75414"/>
                </a:lnTo>
                <a:lnTo>
                  <a:pt x="3412503" y="725863"/>
                </a:lnTo>
                <a:lnTo>
                  <a:pt x="3770721" y="1338606"/>
                </a:lnTo>
                <a:lnTo>
                  <a:pt x="3601039" y="1743958"/>
                </a:lnTo>
                <a:lnTo>
                  <a:pt x="2658358" y="2328420"/>
                </a:lnTo>
                <a:lnTo>
                  <a:pt x="1593129" y="2337847"/>
                </a:lnTo>
                <a:lnTo>
                  <a:pt x="1150070" y="1970202"/>
                </a:lnTo>
                <a:lnTo>
                  <a:pt x="490193" y="1923068"/>
                </a:lnTo>
                <a:lnTo>
                  <a:pt x="339365" y="1734532"/>
                </a:lnTo>
                <a:lnTo>
                  <a:pt x="113121" y="1461154"/>
                </a:lnTo>
                <a:lnTo>
                  <a:pt x="160255" y="1206631"/>
                </a:lnTo>
                <a:close/>
              </a:path>
            </a:pathLst>
          </a:custGeom>
          <a:solidFill>
            <a:srgbClr val="FFFF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Freeform: Shape 17">
            <a:extLst>
              <a:ext uri="{FF2B5EF4-FFF2-40B4-BE49-F238E27FC236}">
                <a16:creationId xmlns:a16="http://schemas.microsoft.com/office/drawing/2014/main" id="{9443F26E-4C9E-4B29-BC91-81E98FCCCCD9}"/>
              </a:ext>
            </a:extLst>
          </p:cNvPr>
          <p:cNvSpPr/>
          <p:nvPr/>
        </p:nvSpPr>
        <p:spPr>
          <a:xfrm rot="15172503">
            <a:off x="164364" y="1872420"/>
            <a:ext cx="3704733" cy="2234152"/>
          </a:xfrm>
          <a:custGeom>
            <a:avLst/>
            <a:gdLst>
              <a:gd name="connsiteX0" fmla="*/ 160255 w 3770721"/>
              <a:gd name="connsiteY0" fmla="*/ 1206631 h 2337847"/>
              <a:gd name="connsiteX1" fmla="*/ 56560 w 3770721"/>
              <a:gd name="connsiteY1" fmla="*/ 942680 h 2337847"/>
              <a:gd name="connsiteX2" fmla="*/ 0 w 3770721"/>
              <a:gd name="connsiteY2" fmla="*/ 641022 h 2337847"/>
              <a:gd name="connsiteX3" fmla="*/ 160255 w 3770721"/>
              <a:gd name="connsiteY3" fmla="*/ 301657 h 2337847"/>
              <a:gd name="connsiteX4" fmla="*/ 405352 w 3770721"/>
              <a:gd name="connsiteY4" fmla="*/ 188536 h 2337847"/>
              <a:gd name="connsiteX5" fmla="*/ 914400 w 3770721"/>
              <a:gd name="connsiteY5" fmla="*/ 18853 h 2337847"/>
              <a:gd name="connsiteX6" fmla="*/ 1640263 w 3770721"/>
              <a:gd name="connsiteY6" fmla="*/ 0 h 2337847"/>
              <a:gd name="connsiteX7" fmla="*/ 2658358 w 3770721"/>
              <a:gd name="connsiteY7" fmla="*/ 75414 h 2337847"/>
              <a:gd name="connsiteX8" fmla="*/ 3412503 w 3770721"/>
              <a:gd name="connsiteY8" fmla="*/ 725863 h 2337847"/>
              <a:gd name="connsiteX9" fmla="*/ 3770721 w 3770721"/>
              <a:gd name="connsiteY9" fmla="*/ 1338606 h 2337847"/>
              <a:gd name="connsiteX10" fmla="*/ 3601039 w 3770721"/>
              <a:gd name="connsiteY10" fmla="*/ 1743958 h 2337847"/>
              <a:gd name="connsiteX11" fmla="*/ 2658358 w 3770721"/>
              <a:gd name="connsiteY11" fmla="*/ 2328420 h 2337847"/>
              <a:gd name="connsiteX12" fmla="*/ 1593129 w 3770721"/>
              <a:gd name="connsiteY12" fmla="*/ 2337847 h 2337847"/>
              <a:gd name="connsiteX13" fmla="*/ 1150070 w 3770721"/>
              <a:gd name="connsiteY13" fmla="*/ 1970202 h 2337847"/>
              <a:gd name="connsiteX14" fmla="*/ 490193 w 3770721"/>
              <a:gd name="connsiteY14" fmla="*/ 1923068 h 2337847"/>
              <a:gd name="connsiteX15" fmla="*/ 339365 w 3770721"/>
              <a:gd name="connsiteY15" fmla="*/ 1734532 h 2337847"/>
              <a:gd name="connsiteX16" fmla="*/ 113121 w 3770721"/>
              <a:gd name="connsiteY16" fmla="*/ 1461154 h 2337847"/>
              <a:gd name="connsiteX17" fmla="*/ 160255 w 3770721"/>
              <a:gd name="connsiteY17" fmla="*/ 1206631 h 233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770721" h="2337847">
                <a:moveTo>
                  <a:pt x="160255" y="1206631"/>
                </a:moveTo>
                <a:lnTo>
                  <a:pt x="56560" y="942680"/>
                </a:lnTo>
                <a:lnTo>
                  <a:pt x="0" y="641022"/>
                </a:lnTo>
                <a:lnTo>
                  <a:pt x="160255" y="301657"/>
                </a:lnTo>
                <a:lnTo>
                  <a:pt x="405352" y="188536"/>
                </a:lnTo>
                <a:lnTo>
                  <a:pt x="914400" y="18853"/>
                </a:lnTo>
                <a:lnTo>
                  <a:pt x="1640263" y="0"/>
                </a:lnTo>
                <a:lnTo>
                  <a:pt x="2658358" y="75414"/>
                </a:lnTo>
                <a:lnTo>
                  <a:pt x="3412503" y="725863"/>
                </a:lnTo>
                <a:lnTo>
                  <a:pt x="3770721" y="1338606"/>
                </a:lnTo>
                <a:lnTo>
                  <a:pt x="3601039" y="1743958"/>
                </a:lnTo>
                <a:lnTo>
                  <a:pt x="2658358" y="2328420"/>
                </a:lnTo>
                <a:lnTo>
                  <a:pt x="1593129" y="2337847"/>
                </a:lnTo>
                <a:lnTo>
                  <a:pt x="1150070" y="1970202"/>
                </a:lnTo>
                <a:lnTo>
                  <a:pt x="490193" y="1923068"/>
                </a:lnTo>
                <a:lnTo>
                  <a:pt x="339365" y="1734532"/>
                </a:lnTo>
                <a:lnTo>
                  <a:pt x="113121" y="1461154"/>
                </a:lnTo>
                <a:lnTo>
                  <a:pt x="160255" y="1206631"/>
                </a:lnTo>
                <a:close/>
              </a:path>
            </a:pathLst>
          </a:custGeom>
          <a:solidFill>
            <a:srgbClr val="CBDEB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accent6">
                  <a:lumMod val="40000"/>
                  <a:lumOff val="60000"/>
                </a:schemeClr>
              </a:solidFill>
            </a:endParaRPr>
          </a:p>
        </p:txBody>
      </p:sp>
      <p:sp>
        <p:nvSpPr>
          <p:cNvPr id="19" name="TextBox 18">
            <a:extLst>
              <a:ext uri="{FF2B5EF4-FFF2-40B4-BE49-F238E27FC236}">
                <a16:creationId xmlns:a16="http://schemas.microsoft.com/office/drawing/2014/main" id="{E36DDC29-06D7-492E-8DF5-27DD8AA99442}"/>
              </a:ext>
            </a:extLst>
          </p:cNvPr>
          <p:cNvSpPr txBox="1"/>
          <p:nvPr/>
        </p:nvSpPr>
        <p:spPr>
          <a:xfrm>
            <a:off x="-101995" y="2637580"/>
            <a:ext cx="4166647" cy="584775"/>
          </a:xfrm>
          <a:prstGeom prst="rect">
            <a:avLst/>
          </a:prstGeom>
          <a:noFill/>
        </p:spPr>
        <p:txBody>
          <a:bodyPr wrap="square" rtlCol="0">
            <a:spAutoFit/>
          </a:bodyPr>
          <a:lstStyle/>
          <a:p>
            <a:pPr algn="ctr"/>
            <a:r>
              <a:rPr lang="en-GB" sz="3200" dirty="0">
                <a:solidFill>
                  <a:srgbClr val="92D050"/>
                </a:solidFill>
              </a:rPr>
              <a:t>temperate</a:t>
            </a:r>
          </a:p>
        </p:txBody>
      </p:sp>
      <p:grpSp>
        <p:nvGrpSpPr>
          <p:cNvPr id="15" name="Group 14">
            <a:extLst>
              <a:ext uri="{FF2B5EF4-FFF2-40B4-BE49-F238E27FC236}">
                <a16:creationId xmlns:a16="http://schemas.microsoft.com/office/drawing/2014/main" id="{F530FC5B-6667-DB6F-1FBC-1587407A39DC}"/>
              </a:ext>
            </a:extLst>
          </p:cNvPr>
          <p:cNvGrpSpPr/>
          <p:nvPr/>
        </p:nvGrpSpPr>
        <p:grpSpPr>
          <a:xfrm rot="5400000">
            <a:off x="8523533" y="2828967"/>
            <a:ext cx="246221" cy="7847520"/>
            <a:chOff x="290261" y="769563"/>
            <a:chExt cx="246221" cy="7847520"/>
          </a:xfrm>
        </p:grpSpPr>
        <p:pic>
          <p:nvPicPr>
            <p:cNvPr id="16" name="Graphic 1">
              <a:extLst>
                <a:ext uri="{FF2B5EF4-FFF2-40B4-BE49-F238E27FC236}">
                  <a16:creationId xmlns:a16="http://schemas.microsoft.com/office/drawing/2014/main" id="{671B9B42-1530-50EF-68C5-223A1E9623F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6200000">
              <a:off x="126114" y="8276406"/>
              <a:ext cx="504825" cy="176530"/>
            </a:xfrm>
            <a:prstGeom prst="rect">
              <a:avLst/>
            </a:prstGeom>
          </p:spPr>
        </p:pic>
        <p:sp>
          <p:nvSpPr>
            <p:cNvPr id="20" name="Rectangle 3">
              <a:extLst>
                <a:ext uri="{FF2B5EF4-FFF2-40B4-BE49-F238E27FC236}">
                  <a16:creationId xmlns:a16="http://schemas.microsoft.com/office/drawing/2014/main" id="{F6612A8C-0E1A-A5F9-97F5-F85472F50DFC}"/>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5"/>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24034326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71DAFF"/>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B968FF0-157D-4ADB-B52E-95A15F0B5ADE}"/>
              </a:ext>
            </a:extLst>
          </p:cNvPr>
          <p:cNvSpPr txBox="1"/>
          <p:nvPr/>
        </p:nvSpPr>
        <p:spPr>
          <a:xfrm>
            <a:off x="1940605" y="418163"/>
            <a:ext cx="10028974" cy="1323439"/>
          </a:xfrm>
          <a:prstGeom prst="rect">
            <a:avLst/>
          </a:prstGeom>
          <a:noFill/>
        </p:spPr>
        <p:txBody>
          <a:bodyPr wrap="square" rtlCol="0">
            <a:spAutoFit/>
          </a:bodyPr>
          <a:lstStyle/>
          <a:p>
            <a:pPr algn="r"/>
            <a:r>
              <a:rPr lang="en-GB" sz="4000" dirty="0">
                <a:latin typeface="Tisa Offc Serif Pro" panose="02010504030101020102" pitchFamily="2" charset="0"/>
              </a:rPr>
              <a:t>How do humans </a:t>
            </a:r>
            <a:r>
              <a:rPr lang="en-GB" sz="4000" b="1" dirty="0">
                <a:latin typeface="Tisa Offc Serif Pro" panose="02010504030101020102" pitchFamily="2" charset="0"/>
              </a:rPr>
              <a:t>live</a:t>
            </a:r>
            <a:r>
              <a:rPr lang="en-GB" sz="4000" dirty="0">
                <a:latin typeface="Tisa Offc Serif Pro" panose="02010504030101020102" pitchFamily="2" charset="0"/>
              </a:rPr>
              <a:t>, </a:t>
            </a:r>
            <a:r>
              <a:rPr lang="en-GB" sz="4000" b="1" dirty="0">
                <a:latin typeface="Tisa Offc Serif Pro" panose="02010504030101020102" pitchFamily="2" charset="0"/>
              </a:rPr>
              <a:t>eat</a:t>
            </a:r>
            <a:r>
              <a:rPr lang="en-GB" sz="4000" dirty="0">
                <a:latin typeface="Tisa Offc Serif Pro" panose="02010504030101020102" pitchFamily="2" charset="0"/>
              </a:rPr>
              <a:t>, </a:t>
            </a:r>
            <a:r>
              <a:rPr lang="en-GB" sz="4000" b="1" dirty="0">
                <a:latin typeface="Tisa Offc Serif Pro" panose="02010504030101020102" pitchFamily="2" charset="0"/>
              </a:rPr>
              <a:t>drink</a:t>
            </a:r>
            <a:r>
              <a:rPr lang="en-GB" sz="4000" dirty="0">
                <a:latin typeface="Tisa Offc Serif Pro" panose="02010504030101020102" pitchFamily="2" charset="0"/>
              </a:rPr>
              <a:t>, </a:t>
            </a:r>
            <a:r>
              <a:rPr lang="en-GB" sz="4000" b="1" dirty="0">
                <a:latin typeface="Tisa Offc Serif Pro" panose="02010504030101020102" pitchFamily="2" charset="0"/>
              </a:rPr>
              <a:t>work </a:t>
            </a:r>
            <a:r>
              <a:rPr lang="en-GB" sz="4000" dirty="0">
                <a:latin typeface="Tisa Offc Serif Pro" panose="02010504030101020102" pitchFamily="2" charset="0"/>
              </a:rPr>
              <a:t>and </a:t>
            </a:r>
            <a:r>
              <a:rPr lang="en-GB" sz="4000" b="1" dirty="0">
                <a:latin typeface="Tisa Offc Serif Pro" panose="02010504030101020102" pitchFamily="2" charset="0"/>
              </a:rPr>
              <a:t>travel</a:t>
            </a:r>
            <a:r>
              <a:rPr lang="en-GB" sz="4000" dirty="0">
                <a:latin typeface="Tisa Offc Serif Pro" panose="02010504030101020102" pitchFamily="2" charset="0"/>
              </a:rPr>
              <a:t> in each different climate?</a:t>
            </a:r>
          </a:p>
        </p:txBody>
      </p:sp>
      <p:pic>
        <p:nvPicPr>
          <p:cNvPr id="3" name="Picture 2">
            <a:extLst>
              <a:ext uri="{FF2B5EF4-FFF2-40B4-BE49-F238E27FC236}">
                <a16:creationId xmlns:a16="http://schemas.microsoft.com/office/drawing/2014/main" id="{8804258E-041B-4518-A4D6-177B055B74FB}"/>
              </a:ext>
            </a:extLst>
          </p:cNvPr>
          <p:cNvPicPr>
            <a:picLocks noChangeAspect="1"/>
          </p:cNvPicPr>
          <p:nvPr/>
        </p:nvPicPr>
        <p:blipFill>
          <a:blip r:embed="rId3"/>
          <a:stretch>
            <a:fillRect/>
          </a:stretch>
        </p:blipFill>
        <p:spPr>
          <a:xfrm>
            <a:off x="608227" y="323400"/>
            <a:ext cx="1123270" cy="1266326"/>
          </a:xfrm>
          <a:prstGeom prst="rect">
            <a:avLst/>
          </a:prstGeom>
        </p:spPr>
      </p:pic>
      <p:pic>
        <p:nvPicPr>
          <p:cNvPr id="2050" name="Picture 2" descr="white boat on body of water near green and gray island">
            <a:extLst>
              <a:ext uri="{FF2B5EF4-FFF2-40B4-BE49-F238E27FC236}">
                <a16:creationId xmlns:a16="http://schemas.microsoft.com/office/drawing/2014/main" id="{724563CD-5D2D-4114-B4F6-D6090AC6D9A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2812" b="22090"/>
          <a:stretch/>
        </p:blipFill>
        <p:spPr bwMode="auto">
          <a:xfrm>
            <a:off x="0" y="2377380"/>
            <a:ext cx="12192000" cy="4480620"/>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a:extLst>
              <a:ext uri="{FF2B5EF4-FFF2-40B4-BE49-F238E27FC236}">
                <a16:creationId xmlns:a16="http://schemas.microsoft.com/office/drawing/2014/main" id="{87D4A1CF-81C2-CD4E-D902-BF5DAC2BFA4E}"/>
              </a:ext>
            </a:extLst>
          </p:cNvPr>
          <p:cNvGrpSpPr/>
          <p:nvPr/>
        </p:nvGrpSpPr>
        <p:grpSpPr>
          <a:xfrm rot="5400000">
            <a:off x="8523533" y="2828967"/>
            <a:ext cx="246221" cy="7847520"/>
            <a:chOff x="290261" y="769563"/>
            <a:chExt cx="246221" cy="7847520"/>
          </a:xfrm>
        </p:grpSpPr>
        <p:pic>
          <p:nvPicPr>
            <p:cNvPr id="7" name="Graphic 1">
              <a:extLst>
                <a:ext uri="{FF2B5EF4-FFF2-40B4-BE49-F238E27FC236}">
                  <a16:creationId xmlns:a16="http://schemas.microsoft.com/office/drawing/2014/main" id="{9D5826F5-44D1-A5A6-E73E-74CFB675472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126114" y="8276406"/>
              <a:ext cx="504825" cy="176530"/>
            </a:xfrm>
            <a:prstGeom prst="rect">
              <a:avLst/>
            </a:prstGeom>
          </p:spPr>
        </p:pic>
        <p:sp>
          <p:nvSpPr>
            <p:cNvPr id="8" name="Rectangle 3">
              <a:extLst>
                <a:ext uri="{FF2B5EF4-FFF2-40B4-BE49-F238E27FC236}">
                  <a16:creationId xmlns:a16="http://schemas.microsoft.com/office/drawing/2014/main" id="{739A095A-5B41-3561-9CB1-C717769BE112}"/>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90632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71DAFF"/>
        </a:solidFill>
        <a:effectLst/>
      </p:bgPr>
    </p:bg>
    <p:spTree>
      <p:nvGrpSpPr>
        <p:cNvPr id="1" name=""/>
        <p:cNvGrpSpPr/>
        <p:nvPr/>
      </p:nvGrpSpPr>
      <p:grpSpPr>
        <a:xfrm>
          <a:off x="0" y="0"/>
          <a:ext cx="0" cy="0"/>
          <a:chOff x="0" y="0"/>
          <a:chExt cx="0" cy="0"/>
        </a:xfrm>
      </p:grpSpPr>
      <p:sp>
        <p:nvSpPr>
          <p:cNvPr id="43" name="Freeform: Shape 42">
            <a:extLst>
              <a:ext uri="{FF2B5EF4-FFF2-40B4-BE49-F238E27FC236}">
                <a16:creationId xmlns:a16="http://schemas.microsoft.com/office/drawing/2014/main" id="{3BD6BD89-980E-28FA-A118-0F57B8FE2BEF}"/>
              </a:ext>
            </a:extLst>
          </p:cNvPr>
          <p:cNvSpPr/>
          <p:nvPr/>
        </p:nvSpPr>
        <p:spPr>
          <a:xfrm rot="6780466">
            <a:off x="2675426" y="3015141"/>
            <a:ext cx="4484014" cy="2799761"/>
          </a:xfrm>
          <a:custGeom>
            <a:avLst/>
            <a:gdLst>
              <a:gd name="connsiteX0" fmla="*/ 160255 w 3770721"/>
              <a:gd name="connsiteY0" fmla="*/ 1206631 h 2337847"/>
              <a:gd name="connsiteX1" fmla="*/ 56560 w 3770721"/>
              <a:gd name="connsiteY1" fmla="*/ 942680 h 2337847"/>
              <a:gd name="connsiteX2" fmla="*/ 0 w 3770721"/>
              <a:gd name="connsiteY2" fmla="*/ 641022 h 2337847"/>
              <a:gd name="connsiteX3" fmla="*/ 160255 w 3770721"/>
              <a:gd name="connsiteY3" fmla="*/ 301657 h 2337847"/>
              <a:gd name="connsiteX4" fmla="*/ 405352 w 3770721"/>
              <a:gd name="connsiteY4" fmla="*/ 188536 h 2337847"/>
              <a:gd name="connsiteX5" fmla="*/ 914400 w 3770721"/>
              <a:gd name="connsiteY5" fmla="*/ 18853 h 2337847"/>
              <a:gd name="connsiteX6" fmla="*/ 1640263 w 3770721"/>
              <a:gd name="connsiteY6" fmla="*/ 0 h 2337847"/>
              <a:gd name="connsiteX7" fmla="*/ 2658358 w 3770721"/>
              <a:gd name="connsiteY7" fmla="*/ 75414 h 2337847"/>
              <a:gd name="connsiteX8" fmla="*/ 3412503 w 3770721"/>
              <a:gd name="connsiteY8" fmla="*/ 725863 h 2337847"/>
              <a:gd name="connsiteX9" fmla="*/ 3770721 w 3770721"/>
              <a:gd name="connsiteY9" fmla="*/ 1338606 h 2337847"/>
              <a:gd name="connsiteX10" fmla="*/ 3601039 w 3770721"/>
              <a:gd name="connsiteY10" fmla="*/ 1743958 h 2337847"/>
              <a:gd name="connsiteX11" fmla="*/ 2658358 w 3770721"/>
              <a:gd name="connsiteY11" fmla="*/ 2328420 h 2337847"/>
              <a:gd name="connsiteX12" fmla="*/ 1593129 w 3770721"/>
              <a:gd name="connsiteY12" fmla="*/ 2337847 h 2337847"/>
              <a:gd name="connsiteX13" fmla="*/ 1150070 w 3770721"/>
              <a:gd name="connsiteY13" fmla="*/ 1970202 h 2337847"/>
              <a:gd name="connsiteX14" fmla="*/ 490193 w 3770721"/>
              <a:gd name="connsiteY14" fmla="*/ 1923068 h 2337847"/>
              <a:gd name="connsiteX15" fmla="*/ 339365 w 3770721"/>
              <a:gd name="connsiteY15" fmla="*/ 1734532 h 2337847"/>
              <a:gd name="connsiteX16" fmla="*/ 113121 w 3770721"/>
              <a:gd name="connsiteY16" fmla="*/ 1461154 h 2337847"/>
              <a:gd name="connsiteX17" fmla="*/ 160255 w 3770721"/>
              <a:gd name="connsiteY17" fmla="*/ 1206631 h 233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770721" h="2337847">
                <a:moveTo>
                  <a:pt x="160255" y="1206631"/>
                </a:moveTo>
                <a:lnTo>
                  <a:pt x="56560" y="942680"/>
                </a:lnTo>
                <a:lnTo>
                  <a:pt x="0" y="641022"/>
                </a:lnTo>
                <a:lnTo>
                  <a:pt x="160255" y="301657"/>
                </a:lnTo>
                <a:lnTo>
                  <a:pt x="405352" y="188536"/>
                </a:lnTo>
                <a:lnTo>
                  <a:pt x="914400" y="18853"/>
                </a:lnTo>
                <a:lnTo>
                  <a:pt x="1640263" y="0"/>
                </a:lnTo>
                <a:lnTo>
                  <a:pt x="2658358" y="75414"/>
                </a:lnTo>
                <a:lnTo>
                  <a:pt x="3412503" y="725863"/>
                </a:lnTo>
                <a:lnTo>
                  <a:pt x="3770721" y="1338606"/>
                </a:lnTo>
                <a:lnTo>
                  <a:pt x="3601039" y="1743958"/>
                </a:lnTo>
                <a:lnTo>
                  <a:pt x="2658358" y="2328420"/>
                </a:lnTo>
                <a:lnTo>
                  <a:pt x="1593129" y="2337847"/>
                </a:lnTo>
                <a:lnTo>
                  <a:pt x="1150070" y="1970202"/>
                </a:lnTo>
                <a:lnTo>
                  <a:pt x="490193" y="1923068"/>
                </a:lnTo>
                <a:lnTo>
                  <a:pt x="339365" y="1734532"/>
                </a:lnTo>
                <a:lnTo>
                  <a:pt x="113121" y="1461154"/>
                </a:lnTo>
                <a:lnTo>
                  <a:pt x="160255" y="1206631"/>
                </a:lnTo>
                <a:close/>
              </a:path>
            </a:pathLst>
          </a:custGeom>
          <a:solidFill>
            <a:srgbClr val="FFFF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Freeform: Shape 43">
            <a:extLst>
              <a:ext uri="{FF2B5EF4-FFF2-40B4-BE49-F238E27FC236}">
                <a16:creationId xmlns:a16="http://schemas.microsoft.com/office/drawing/2014/main" id="{341C186A-3732-03B8-85A4-EB13A8EB07B0}"/>
              </a:ext>
            </a:extLst>
          </p:cNvPr>
          <p:cNvSpPr/>
          <p:nvPr/>
        </p:nvSpPr>
        <p:spPr>
          <a:xfrm rot="6780466">
            <a:off x="3190758" y="3326229"/>
            <a:ext cx="3704733" cy="2234152"/>
          </a:xfrm>
          <a:custGeom>
            <a:avLst/>
            <a:gdLst>
              <a:gd name="connsiteX0" fmla="*/ 160255 w 3770721"/>
              <a:gd name="connsiteY0" fmla="*/ 1206631 h 2337847"/>
              <a:gd name="connsiteX1" fmla="*/ 56560 w 3770721"/>
              <a:gd name="connsiteY1" fmla="*/ 942680 h 2337847"/>
              <a:gd name="connsiteX2" fmla="*/ 0 w 3770721"/>
              <a:gd name="connsiteY2" fmla="*/ 641022 h 2337847"/>
              <a:gd name="connsiteX3" fmla="*/ 160255 w 3770721"/>
              <a:gd name="connsiteY3" fmla="*/ 301657 h 2337847"/>
              <a:gd name="connsiteX4" fmla="*/ 405352 w 3770721"/>
              <a:gd name="connsiteY4" fmla="*/ 188536 h 2337847"/>
              <a:gd name="connsiteX5" fmla="*/ 914400 w 3770721"/>
              <a:gd name="connsiteY5" fmla="*/ 18853 h 2337847"/>
              <a:gd name="connsiteX6" fmla="*/ 1640263 w 3770721"/>
              <a:gd name="connsiteY6" fmla="*/ 0 h 2337847"/>
              <a:gd name="connsiteX7" fmla="*/ 2658358 w 3770721"/>
              <a:gd name="connsiteY7" fmla="*/ 75414 h 2337847"/>
              <a:gd name="connsiteX8" fmla="*/ 3412503 w 3770721"/>
              <a:gd name="connsiteY8" fmla="*/ 725863 h 2337847"/>
              <a:gd name="connsiteX9" fmla="*/ 3770721 w 3770721"/>
              <a:gd name="connsiteY9" fmla="*/ 1338606 h 2337847"/>
              <a:gd name="connsiteX10" fmla="*/ 3601039 w 3770721"/>
              <a:gd name="connsiteY10" fmla="*/ 1743958 h 2337847"/>
              <a:gd name="connsiteX11" fmla="*/ 2658358 w 3770721"/>
              <a:gd name="connsiteY11" fmla="*/ 2328420 h 2337847"/>
              <a:gd name="connsiteX12" fmla="*/ 1593129 w 3770721"/>
              <a:gd name="connsiteY12" fmla="*/ 2337847 h 2337847"/>
              <a:gd name="connsiteX13" fmla="*/ 1150070 w 3770721"/>
              <a:gd name="connsiteY13" fmla="*/ 1970202 h 2337847"/>
              <a:gd name="connsiteX14" fmla="*/ 490193 w 3770721"/>
              <a:gd name="connsiteY14" fmla="*/ 1923068 h 2337847"/>
              <a:gd name="connsiteX15" fmla="*/ 339365 w 3770721"/>
              <a:gd name="connsiteY15" fmla="*/ 1734532 h 2337847"/>
              <a:gd name="connsiteX16" fmla="*/ 113121 w 3770721"/>
              <a:gd name="connsiteY16" fmla="*/ 1461154 h 2337847"/>
              <a:gd name="connsiteX17" fmla="*/ 160255 w 3770721"/>
              <a:gd name="connsiteY17" fmla="*/ 1206631 h 233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770721" h="2337847">
                <a:moveTo>
                  <a:pt x="160255" y="1206631"/>
                </a:moveTo>
                <a:lnTo>
                  <a:pt x="56560" y="942680"/>
                </a:lnTo>
                <a:lnTo>
                  <a:pt x="0" y="641022"/>
                </a:lnTo>
                <a:lnTo>
                  <a:pt x="160255" y="301657"/>
                </a:lnTo>
                <a:lnTo>
                  <a:pt x="405352" y="188536"/>
                </a:lnTo>
                <a:lnTo>
                  <a:pt x="914400" y="18853"/>
                </a:lnTo>
                <a:lnTo>
                  <a:pt x="1640263" y="0"/>
                </a:lnTo>
                <a:lnTo>
                  <a:pt x="2658358" y="75414"/>
                </a:lnTo>
                <a:lnTo>
                  <a:pt x="3412503" y="725863"/>
                </a:lnTo>
                <a:lnTo>
                  <a:pt x="3770721" y="1338606"/>
                </a:lnTo>
                <a:lnTo>
                  <a:pt x="3601039" y="1743958"/>
                </a:lnTo>
                <a:lnTo>
                  <a:pt x="2658358" y="2328420"/>
                </a:lnTo>
                <a:lnTo>
                  <a:pt x="1593129" y="2337847"/>
                </a:lnTo>
                <a:lnTo>
                  <a:pt x="1150070" y="1970202"/>
                </a:lnTo>
                <a:lnTo>
                  <a:pt x="490193" y="1923068"/>
                </a:lnTo>
                <a:lnTo>
                  <a:pt x="339365" y="1734532"/>
                </a:lnTo>
                <a:lnTo>
                  <a:pt x="113121" y="1461154"/>
                </a:lnTo>
                <a:lnTo>
                  <a:pt x="160255" y="1206631"/>
                </a:lnTo>
                <a:close/>
              </a:path>
            </a:pathLst>
          </a:cu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accent6">
                  <a:lumMod val="75000"/>
                </a:schemeClr>
              </a:solidFill>
            </a:endParaRPr>
          </a:p>
        </p:txBody>
      </p:sp>
      <p:sp>
        <p:nvSpPr>
          <p:cNvPr id="45" name="TextBox 44">
            <a:extLst>
              <a:ext uri="{FF2B5EF4-FFF2-40B4-BE49-F238E27FC236}">
                <a16:creationId xmlns:a16="http://schemas.microsoft.com/office/drawing/2014/main" id="{B90D50F1-1C6C-C328-B83D-8F41A847E80C}"/>
              </a:ext>
            </a:extLst>
          </p:cNvPr>
          <p:cNvSpPr txBox="1"/>
          <p:nvPr/>
        </p:nvSpPr>
        <p:spPr>
          <a:xfrm>
            <a:off x="2999815" y="4091389"/>
            <a:ext cx="4166647" cy="584775"/>
          </a:xfrm>
          <a:prstGeom prst="rect">
            <a:avLst/>
          </a:prstGeom>
          <a:noFill/>
        </p:spPr>
        <p:txBody>
          <a:bodyPr wrap="square" rtlCol="0">
            <a:spAutoFit/>
          </a:bodyPr>
          <a:lstStyle/>
          <a:p>
            <a:pPr algn="ctr"/>
            <a:r>
              <a:rPr lang="en-GB" sz="3200" dirty="0">
                <a:solidFill>
                  <a:schemeClr val="accent6">
                    <a:lumMod val="75000"/>
                  </a:schemeClr>
                </a:solidFill>
              </a:rPr>
              <a:t>rainforest</a:t>
            </a:r>
          </a:p>
        </p:txBody>
      </p:sp>
      <p:sp>
        <p:nvSpPr>
          <p:cNvPr id="2" name="TextBox 1">
            <a:extLst>
              <a:ext uri="{FF2B5EF4-FFF2-40B4-BE49-F238E27FC236}">
                <a16:creationId xmlns:a16="http://schemas.microsoft.com/office/drawing/2014/main" id="{049291EB-3488-4062-AE27-FD2BCD6214A5}"/>
              </a:ext>
            </a:extLst>
          </p:cNvPr>
          <p:cNvSpPr txBox="1"/>
          <p:nvPr/>
        </p:nvSpPr>
        <p:spPr>
          <a:xfrm>
            <a:off x="94269" y="93955"/>
            <a:ext cx="4166647" cy="584775"/>
          </a:xfrm>
          <a:prstGeom prst="rect">
            <a:avLst/>
          </a:prstGeom>
          <a:noFill/>
        </p:spPr>
        <p:txBody>
          <a:bodyPr wrap="square" rtlCol="0">
            <a:spAutoFit/>
          </a:bodyPr>
          <a:lstStyle/>
          <a:p>
            <a:r>
              <a:rPr lang="en-GB" sz="3200" dirty="0"/>
              <a:t>Climate zones</a:t>
            </a:r>
          </a:p>
        </p:txBody>
      </p:sp>
      <p:sp>
        <p:nvSpPr>
          <p:cNvPr id="3" name="Freeform: Shape 2">
            <a:extLst>
              <a:ext uri="{FF2B5EF4-FFF2-40B4-BE49-F238E27FC236}">
                <a16:creationId xmlns:a16="http://schemas.microsoft.com/office/drawing/2014/main" id="{CDA30204-6101-41F2-AB58-5AE5BB3B1973}"/>
              </a:ext>
            </a:extLst>
          </p:cNvPr>
          <p:cNvSpPr/>
          <p:nvPr/>
        </p:nvSpPr>
        <p:spPr>
          <a:xfrm>
            <a:off x="5376423" y="93955"/>
            <a:ext cx="4484014" cy="2799761"/>
          </a:xfrm>
          <a:custGeom>
            <a:avLst/>
            <a:gdLst>
              <a:gd name="connsiteX0" fmla="*/ 160255 w 3770721"/>
              <a:gd name="connsiteY0" fmla="*/ 1206631 h 2337847"/>
              <a:gd name="connsiteX1" fmla="*/ 56560 w 3770721"/>
              <a:gd name="connsiteY1" fmla="*/ 942680 h 2337847"/>
              <a:gd name="connsiteX2" fmla="*/ 0 w 3770721"/>
              <a:gd name="connsiteY2" fmla="*/ 641022 h 2337847"/>
              <a:gd name="connsiteX3" fmla="*/ 160255 w 3770721"/>
              <a:gd name="connsiteY3" fmla="*/ 301657 h 2337847"/>
              <a:gd name="connsiteX4" fmla="*/ 405352 w 3770721"/>
              <a:gd name="connsiteY4" fmla="*/ 188536 h 2337847"/>
              <a:gd name="connsiteX5" fmla="*/ 914400 w 3770721"/>
              <a:gd name="connsiteY5" fmla="*/ 18853 h 2337847"/>
              <a:gd name="connsiteX6" fmla="*/ 1640263 w 3770721"/>
              <a:gd name="connsiteY6" fmla="*/ 0 h 2337847"/>
              <a:gd name="connsiteX7" fmla="*/ 2658358 w 3770721"/>
              <a:gd name="connsiteY7" fmla="*/ 75414 h 2337847"/>
              <a:gd name="connsiteX8" fmla="*/ 3412503 w 3770721"/>
              <a:gd name="connsiteY8" fmla="*/ 725863 h 2337847"/>
              <a:gd name="connsiteX9" fmla="*/ 3770721 w 3770721"/>
              <a:gd name="connsiteY9" fmla="*/ 1338606 h 2337847"/>
              <a:gd name="connsiteX10" fmla="*/ 3601039 w 3770721"/>
              <a:gd name="connsiteY10" fmla="*/ 1743958 h 2337847"/>
              <a:gd name="connsiteX11" fmla="*/ 2658358 w 3770721"/>
              <a:gd name="connsiteY11" fmla="*/ 2328420 h 2337847"/>
              <a:gd name="connsiteX12" fmla="*/ 1593129 w 3770721"/>
              <a:gd name="connsiteY12" fmla="*/ 2337847 h 2337847"/>
              <a:gd name="connsiteX13" fmla="*/ 1150070 w 3770721"/>
              <a:gd name="connsiteY13" fmla="*/ 1970202 h 2337847"/>
              <a:gd name="connsiteX14" fmla="*/ 490193 w 3770721"/>
              <a:gd name="connsiteY14" fmla="*/ 1923068 h 2337847"/>
              <a:gd name="connsiteX15" fmla="*/ 339365 w 3770721"/>
              <a:gd name="connsiteY15" fmla="*/ 1734532 h 2337847"/>
              <a:gd name="connsiteX16" fmla="*/ 113121 w 3770721"/>
              <a:gd name="connsiteY16" fmla="*/ 1461154 h 2337847"/>
              <a:gd name="connsiteX17" fmla="*/ 160255 w 3770721"/>
              <a:gd name="connsiteY17" fmla="*/ 1206631 h 233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770721" h="2337847">
                <a:moveTo>
                  <a:pt x="160255" y="1206631"/>
                </a:moveTo>
                <a:lnTo>
                  <a:pt x="56560" y="942680"/>
                </a:lnTo>
                <a:lnTo>
                  <a:pt x="0" y="641022"/>
                </a:lnTo>
                <a:lnTo>
                  <a:pt x="160255" y="301657"/>
                </a:lnTo>
                <a:lnTo>
                  <a:pt x="405352" y="188536"/>
                </a:lnTo>
                <a:lnTo>
                  <a:pt x="914400" y="18853"/>
                </a:lnTo>
                <a:lnTo>
                  <a:pt x="1640263" y="0"/>
                </a:lnTo>
                <a:lnTo>
                  <a:pt x="2658358" y="75414"/>
                </a:lnTo>
                <a:lnTo>
                  <a:pt x="3412503" y="725863"/>
                </a:lnTo>
                <a:lnTo>
                  <a:pt x="3770721" y="1338606"/>
                </a:lnTo>
                <a:lnTo>
                  <a:pt x="3601039" y="1743958"/>
                </a:lnTo>
                <a:lnTo>
                  <a:pt x="2658358" y="2328420"/>
                </a:lnTo>
                <a:lnTo>
                  <a:pt x="1593129" y="2337847"/>
                </a:lnTo>
                <a:lnTo>
                  <a:pt x="1150070" y="1970202"/>
                </a:lnTo>
                <a:lnTo>
                  <a:pt x="490193" y="1923068"/>
                </a:lnTo>
                <a:lnTo>
                  <a:pt x="339365" y="1734532"/>
                </a:lnTo>
                <a:lnTo>
                  <a:pt x="113121" y="1461154"/>
                </a:lnTo>
                <a:lnTo>
                  <a:pt x="160255" y="1206631"/>
                </a:lnTo>
                <a:close/>
              </a:path>
            </a:pathLst>
          </a:custGeom>
          <a:solidFill>
            <a:srgbClr val="FFFF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Freeform: Shape 6">
            <a:extLst>
              <a:ext uri="{FF2B5EF4-FFF2-40B4-BE49-F238E27FC236}">
                <a16:creationId xmlns:a16="http://schemas.microsoft.com/office/drawing/2014/main" id="{950648DA-5609-4B1F-B2B1-E1430EC80B23}"/>
              </a:ext>
            </a:extLst>
          </p:cNvPr>
          <p:cNvSpPr/>
          <p:nvPr/>
        </p:nvSpPr>
        <p:spPr>
          <a:xfrm>
            <a:off x="5674936" y="273065"/>
            <a:ext cx="3704733" cy="2234152"/>
          </a:xfrm>
          <a:custGeom>
            <a:avLst/>
            <a:gdLst>
              <a:gd name="connsiteX0" fmla="*/ 160255 w 3770721"/>
              <a:gd name="connsiteY0" fmla="*/ 1206631 h 2337847"/>
              <a:gd name="connsiteX1" fmla="*/ 56560 w 3770721"/>
              <a:gd name="connsiteY1" fmla="*/ 942680 h 2337847"/>
              <a:gd name="connsiteX2" fmla="*/ 0 w 3770721"/>
              <a:gd name="connsiteY2" fmla="*/ 641022 h 2337847"/>
              <a:gd name="connsiteX3" fmla="*/ 160255 w 3770721"/>
              <a:gd name="connsiteY3" fmla="*/ 301657 h 2337847"/>
              <a:gd name="connsiteX4" fmla="*/ 405352 w 3770721"/>
              <a:gd name="connsiteY4" fmla="*/ 188536 h 2337847"/>
              <a:gd name="connsiteX5" fmla="*/ 914400 w 3770721"/>
              <a:gd name="connsiteY5" fmla="*/ 18853 h 2337847"/>
              <a:gd name="connsiteX6" fmla="*/ 1640263 w 3770721"/>
              <a:gd name="connsiteY6" fmla="*/ 0 h 2337847"/>
              <a:gd name="connsiteX7" fmla="*/ 2658358 w 3770721"/>
              <a:gd name="connsiteY7" fmla="*/ 75414 h 2337847"/>
              <a:gd name="connsiteX8" fmla="*/ 3412503 w 3770721"/>
              <a:gd name="connsiteY8" fmla="*/ 725863 h 2337847"/>
              <a:gd name="connsiteX9" fmla="*/ 3770721 w 3770721"/>
              <a:gd name="connsiteY9" fmla="*/ 1338606 h 2337847"/>
              <a:gd name="connsiteX10" fmla="*/ 3601039 w 3770721"/>
              <a:gd name="connsiteY10" fmla="*/ 1743958 h 2337847"/>
              <a:gd name="connsiteX11" fmla="*/ 2658358 w 3770721"/>
              <a:gd name="connsiteY11" fmla="*/ 2328420 h 2337847"/>
              <a:gd name="connsiteX12" fmla="*/ 1593129 w 3770721"/>
              <a:gd name="connsiteY12" fmla="*/ 2337847 h 2337847"/>
              <a:gd name="connsiteX13" fmla="*/ 1150070 w 3770721"/>
              <a:gd name="connsiteY13" fmla="*/ 1970202 h 2337847"/>
              <a:gd name="connsiteX14" fmla="*/ 490193 w 3770721"/>
              <a:gd name="connsiteY14" fmla="*/ 1923068 h 2337847"/>
              <a:gd name="connsiteX15" fmla="*/ 339365 w 3770721"/>
              <a:gd name="connsiteY15" fmla="*/ 1734532 h 2337847"/>
              <a:gd name="connsiteX16" fmla="*/ 113121 w 3770721"/>
              <a:gd name="connsiteY16" fmla="*/ 1461154 h 2337847"/>
              <a:gd name="connsiteX17" fmla="*/ 160255 w 3770721"/>
              <a:gd name="connsiteY17" fmla="*/ 1206631 h 233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770721" h="2337847">
                <a:moveTo>
                  <a:pt x="160255" y="1206631"/>
                </a:moveTo>
                <a:lnTo>
                  <a:pt x="56560" y="942680"/>
                </a:lnTo>
                <a:lnTo>
                  <a:pt x="0" y="641022"/>
                </a:lnTo>
                <a:lnTo>
                  <a:pt x="160255" y="301657"/>
                </a:lnTo>
                <a:lnTo>
                  <a:pt x="405352" y="188536"/>
                </a:lnTo>
                <a:lnTo>
                  <a:pt x="914400" y="18853"/>
                </a:lnTo>
                <a:lnTo>
                  <a:pt x="1640263" y="0"/>
                </a:lnTo>
                <a:lnTo>
                  <a:pt x="2658358" y="75414"/>
                </a:lnTo>
                <a:lnTo>
                  <a:pt x="3412503" y="725863"/>
                </a:lnTo>
                <a:lnTo>
                  <a:pt x="3770721" y="1338606"/>
                </a:lnTo>
                <a:lnTo>
                  <a:pt x="3601039" y="1743958"/>
                </a:lnTo>
                <a:lnTo>
                  <a:pt x="2658358" y="2328420"/>
                </a:lnTo>
                <a:lnTo>
                  <a:pt x="1593129" y="2337847"/>
                </a:lnTo>
                <a:lnTo>
                  <a:pt x="1150070" y="1970202"/>
                </a:lnTo>
                <a:lnTo>
                  <a:pt x="490193" y="1923068"/>
                </a:lnTo>
                <a:lnTo>
                  <a:pt x="339365" y="1734532"/>
                </a:lnTo>
                <a:lnTo>
                  <a:pt x="113121" y="1461154"/>
                </a:lnTo>
                <a:lnTo>
                  <a:pt x="160255" y="1206631"/>
                </a:lnTo>
                <a:close/>
              </a:path>
            </a:pathLst>
          </a:cu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a:extLst>
              <a:ext uri="{FF2B5EF4-FFF2-40B4-BE49-F238E27FC236}">
                <a16:creationId xmlns:a16="http://schemas.microsoft.com/office/drawing/2014/main" id="{3EB426C6-3115-44C4-81F3-B5C2AA585F98}"/>
              </a:ext>
            </a:extLst>
          </p:cNvPr>
          <p:cNvSpPr txBox="1"/>
          <p:nvPr/>
        </p:nvSpPr>
        <p:spPr>
          <a:xfrm>
            <a:off x="5376423" y="993901"/>
            <a:ext cx="4166647" cy="584775"/>
          </a:xfrm>
          <a:prstGeom prst="rect">
            <a:avLst/>
          </a:prstGeom>
          <a:noFill/>
        </p:spPr>
        <p:txBody>
          <a:bodyPr wrap="square" rtlCol="0">
            <a:spAutoFit/>
          </a:bodyPr>
          <a:lstStyle/>
          <a:p>
            <a:pPr algn="ctr"/>
            <a:r>
              <a:rPr lang="en-GB" sz="3200" dirty="0">
                <a:solidFill>
                  <a:schemeClr val="accent1">
                    <a:lumMod val="60000"/>
                    <a:lumOff val="40000"/>
                  </a:schemeClr>
                </a:solidFill>
              </a:rPr>
              <a:t>arctic tundra</a:t>
            </a:r>
          </a:p>
        </p:txBody>
      </p:sp>
      <p:sp>
        <p:nvSpPr>
          <p:cNvPr id="17" name="Freeform: Shape 16">
            <a:extLst>
              <a:ext uri="{FF2B5EF4-FFF2-40B4-BE49-F238E27FC236}">
                <a16:creationId xmlns:a16="http://schemas.microsoft.com/office/drawing/2014/main" id="{47DFFDE6-4EBC-45CE-95AE-AEA72E22C4E9}"/>
              </a:ext>
            </a:extLst>
          </p:cNvPr>
          <p:cNvSpPr/>
          <p:nvPr/>
        </p:nvSpPr>
        <p:spPr>
          <a:xfrm rot="15172503">
            <a:off x="-350968" y="1561332"/>
            <a:ext cx="4484014" cy="2799761"/>
          </a:xfrm>
          <a:custGeom>
            <a:avLst/>
            <a:gdLst>
              <a:gd name="connsiteX0" fmla="*/ 160255 w 3770721"/>
              <a:gd name="connsiteY0" fmla="*/ 1206631 h 2337847"/>
              <a:gd name="connsiteX1" fmla="*/ 56560 w 3770721"/>
              <a:gd name="connsiteY1" fmla="*/ 942680 h 2337847"/>
              <a:gd name="connsiteX2" fmla="*/ 0 w 3770721"/>
              <a:gd name="connsiteY2" fmla="*/ 641022 h 2337847"/>
              <a:gd name="connsiteX3" fmla="*/ 160255 w 3770721"/>
              <a:gd name="connsiteY3" fmla="*/ 301657 h 2337847"/>
              <a:gd name="connsiteX4" fmla="*/ 405352 w 3770721"/>
              <a:gd name="connsiteY4" fmla="*/ 188536 h 2337847"/>
              <a:gd name="connsiteX5" fmla="*/ 914400 w 3770721"/>
              <a:gd name="connsiteY5" fmla="*/ 18853 h 2337847"/>
              <a:gd name="connsiteX6" fmla="*/ 1640263 w 3770721"/>
              <a:gd name="connsiteY6" fmla="*/ 0 h 2337847"/>
              <a:gd name="connsiteX7" fmla="*/ 2658358 w 3770721"/>
              <a:gd name="connsiteY7" fmla="*/ 75414 h 2337847"/>
              <a:gd name="connsiteX8" fmla="*/ 3412503 w 3770721"/>
              <a:gd name="connsiteY8" fmla="*/ 725863 h 2337847"/>
              <a:gd name="connsiteX9" fmla="*/ 3770721 w 3770721"/>
              <a:gd name="connsiteY9" fmla="*/ 1338606 h 2337847"/>
              <a:gd name="connsiteX10" fmla="*/ 3601039 w 3770721"/>
              <a:gd name="connsiteY10" fmla="*/ 1743958 h 2337847"/>
              <a:gd name="connsiteX11" fmla="*/ 2658358 w 3770721"/>
              <a:gd name="connsiteY11" fmla="*/ 2328420 h 2337847"/>
              <a:gd name="connsiteX12" fmla="*/ 1593129 w 3770721"/>
              <a:gd name="connsiteY12" fmla="*/ 2337847 h 2337847"/>
              <a:gd name="connsiteX13" fmla="*/ 1150070 w 3770721"/>
              <a:gd name="connsiteY13" fmla="*/ 1970202 h 2337847"/>
              <a:gd name="connsiteX14" fmla="*/ 490193 w 3770721"/>
              <a:gd name="connsiteY14" fmla="*/ 1923068 h 2337847"/>
              <a:gd name="connsiteX15" fmla="*/ 339365 w 3770721"/>
              <a:gd name="connsiteY15" fmla="*/ 1734532 h 2337847"/>
              <a:gd name="connsiteX16" fmla="*/ 113121 w 3770721"/>
              <a:gd name="connsiteY16" fmla="*/ 1461154 h 2337847"/>
              <a:gd name="connsiteX17" fmla="*/ 160255 w 3770721"/>
              <a:gd name="connsiteY17" fmla="*/ 1206631 h 233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770721" h="2337847">
                <a:moveTo>
                  <a:pt x="160255" y="1206631"/>
                </a:moveTo>
                <a:lnTo>
                  <a:pt x="56560" y="942680"/>
                </a:lnTo>
                <a:lnTo>
                  <a:pt x="0" y="641022"/>
                </a:lnTo>
                <a:lnTo>
                  <a:pt x="160255" y="301657"/>
                </a:lnTo>
                <a:lnTo>
                  <a:pt x="405352" y="188536"/>
                </a:lnTo>
                <a:lnTo>
                  <a:pt x="914400" y="18853"/>
                </a:lnTo>
                <a:lnTo>
                  <a:pt x="1640263" y="0"/>
                </a:lnTo>
                <a:lnTo>
                  <a:pt x="2658358" y="75414"/>
                </a:lnTo>
                <a:lnTo>
                  <a:pt x="3412503" y="725863"/>
                </a:lnTo>
                <a:lnTo>
                  <a:pt x="3770721" y="1338606"/>
                </a:lnTo>
                <a:lnTo>
                  <a:pt x="3601039" y="1743958"/>
                </a:lnTo>
                <a:lnTo>
                  <a:pt x="2658358" y="2328420"/>
                </a:lnTo>
                <a:lnTo>
                  <a:pt x="1593129" y="2337847"/>
                </a:lnTo>
                <a:lnTo>
                  <a:pt x="1150070" y="1970202"/>
                </a:lnTo>
                <a:lnTo>
                  <a:pt x="490193" y="1923068"/>
                </a:lnTo>
                <a:lnTo>
                  <a:pt x="339365" y="1734532"/>
                </a:lnTo>
                <a:lnTo>
                  <a:pt x="113121" y="1461154"/>
                </a:lnTo>
                <a:lnTo>
                  <a:pt x="160255" y="1206631"/>
                </a:lnTo>
                <a:close/>
              </a:path>
            </a:pathLst>
          </a:custGeom>
          <a:solidFill>
            <a:srgbClr val="FFFF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Freeform: Shape 17">
            <a:extLst>
              <a:ext uri="{FF2B5EF4-FFF2-40B4-BE49-F238E27FC236}">
                <a16:creationId xmlns:a16="http://schemas.microsoft.com/office/drawing/2014/main" id="{9443F26E-4C9E-4B29-BC91-81E98FCCCCD9}"/>
              </a:ext>
            </a:extLst>
          </p:cNvPr>
          <p:cNvSpPr/>
          <p:nvPr/>
        </p:nvSpPr>
        <p:spPr>
          <a:xfrm rot="15172503">
            <a:off x="164364" y="1872420"/>
            <a:ext cx="3704733" cy="2234152"/>
          </a:xfrm>
          <a:custGeom>
            <a:avLst/>
            <a:gdLst>
              <a:gd name="connsiteX0" fmla="*/ 160255 w 3770721"/>
              <a:gd name="connsiteY0" fmla="*/ 1206631 h 2337847"/>
              <a:gd name="connsiteX1" fmla="*/ 56560 w 3770721"/>
              <a:gd name="connsiteY1" fmla="*/ 942680 h 2337847"/>
              <a:gd name="connsiteX2" fmla="*/ 0 w 3770721"/>
              <a:gd name="connsiteY2" fmla="*/ 641022 h 2337847"/>
              <a:gd name="connsiteX3" fmla="*/ 160255 w 3770721"/>
              <a:gd name="connsiteY3" fmla="*/ 301657 h 2337847"/>
              <a:gd name="connsiteX4" fmla="*/ 405352 w 3770721"/>
              <a:gd name="connsiteY4" fmla="*/ 188536 h 2337847"/>
              <a:gd name="connsiteX5" fmla="*/ 914400 w 3770721"/>
              <a:gd name="connsiteY5" fmla="*/ 18853 h 2337847"/>
              <a:gd name="connsiteX6" fmla="*/ 1640263 w 3770721"/>
              <a:gd name="connsiteY6" fmla="*/ 0 h 2337847"/>
              <a:gd name="connsiteX7" fmla="*/ 2658358 w 3770721"/>
              <a:gd name="connsiteY7" fmla="*/ 75414 h 2337847"/>
              <a:gd name="connsiteX8" fmla="*/ 3412503 w 3770721"/>
              <a:gd name="connsiteY8" fmla="*/ 725863 h 2337847"/>
              <a:gd name="connsiteX9" fmla="*/ 3770721 w 3770721"/>
              <a:gd name="connsiteY9" fmla="*/ 1338606 h 2337847"/>
              <a:gd name="connsiteX10" fmla="*/ 3601039 w 3770721"/>
              <a:gd name="connsiteY10" fmla="*/ 1743958 h 2337847"/>
              <a:gd name="connsiteX11" fmla="*/ 2658358 w 3770721"/>
              <a:gd name="connsiteY11" fmla="*/ 2328420 h 2337847"/>
              <a:gd name="connsiteX12" fmla="*/ 1593129 w 3770721"/>
              <a:gd name="connsiteY12" fmla="*/ 2337847 h 2337847"/>
              <a:gd name="connsiteX13" fmla="*/ 1150070 w 3770721"/>
              <a:gd name="connsiteY13" fmla="*/ 1970202 h 2337847"/>
              <a:gd name="connsiteX14" fmla="*/ 490193 w 3770721"/>
              <a:gd name="connsiteY14" fmla="*/ 1923068 h 2337847"/>
              <a:gd name="connsiteX15" fmla="*/ 339365 w 3770721"/>
              <a:gd name="connsiteY15" fmla="*/ 1734532 h 2337847"/>
              <a:gd name="connsiteX16" fmla="*/ 113121 w 3770721"/>
              <a:gd name="connsiteY16" fmla="*/ 1461154 h 2337847"/>
              <a:gd name="connsiteX17" fmla="*/ 160255 w 3770721"/>
              <a:gd name="connsiteY17" fmla="*/ 1206631 h 233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770721" h="2337847">
                <a:moveTo>
                  <a:pt x="160255" y="1206631"/>
                </a:moveTo>
                <a:lnTo>
                  <a:pt x="56560" y="942680"/>
                </a:lnTo>
                <a:lnTo>
                  <a:pt x="0" y="641022"/>
                </a:lnTo>
                <a:lnTo>
                  <a:pt x="160255" y="301657"/>
                </a:lnTo>
                <a:lnTo>
                  <a:pt x="405352" y="188536"/>
                </a:lnTo>
                <a:lnTo>
                  <a:pt x="914400" y="18853"/>
                </a:lnTo>
                <a:lnTo>
                  <a:pt x="1640263" y="0"/>
                </a:lnTo>
                <a:lnTo>
                  <a:pt x="2658358" y="75414"/>
                </a:lnTo>
                <a:lnTo>
                  <a:pt x="3412503" y="725863"/>
                </a:lnTo>
                <a:lnTo>
                  <a:pt x="3770721" y="1338606"/>
                </a:lnTo>
                <a:lnTo>
                  <a:pt x="3601039" y="1743958"/>
                </a:lnTo>
                <a:lnTo>
                  <a:pt x="2658358" y="2328420"/>
                </a:lnTo>
                <a:lnTo>
                  <a:pt x="1593129" y="2337847"/>
                </a:lnTo>
                <a:lnTo>
                  <a:pt x="1150070" y="1970202"/>
                </a:lnTo>
                <a:lnTo>
                  <a:pt x="490193" y="1923068"/>
                </a:lnTo>
                <a:lnTo>
                  <a:pt x="339365" y="1734532"/>
                </a:lnTo>
                <a:lnTo>
                  <a:pt x="113121" y="1461154"/>
                </a:lnTo>
                <a:lnTo>
                  <a:pt x="160255" y="1206631"/>
                </a:lnTo>
                <a:close/>
              </a:path>
            </a:pathLst>
          </a:custGeom>
          <a:solidFill>
            <a:srgbClr val="CBDEB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accent6">
                  <a:lumMod val="40000"/>
                  <a:lumOff val="60000"/>
                </a:schemeClr>
              </a:solidFill>
            </a:endParaRPr>
          </a:p>
        </p:txBody>
      </p:sp>
      <p:sp>
        <p:nvSpPr>
          <p:cNvPr id="19" name="TextBox 18">
            <a:extLst>
              <a:ext uri="{FF2B5EF4-FFF2-40B4-BE49-F238E27FC236}">
                <a16:creationId xmlns:a16="http://schemas.microsoft.com/office/drawing/2014/main" id="{E36DDC29-06D7-492E-8DF5-27DD8AA99442}"/>
              </a:ext>
            </a:extLst>
          </p:cNvPr>
          <p:cNvSpPr txBox="1"/>
          <p:nvPr/>
        </p:nvSpPr>
        <p:spPr>
          <a:xfrm>
            <a:off x="-101995" y="2637580"/>
            <a:ext cx="4166647" cy="584775"/>
          </a:xfrm>
          <a:prstGeom prst="rect">
            <a:avLst/>
          </a:prstGeom>
          <a:noFill/>
        </p:spPr>
        <p:txBody>
          <a:bodyPr wrap="square" rtlCol="0">
            <a:spAutoFit/>
          </a:bodyPr>
          <a:lstStyle/>
          <a:p>
            <a:pPr algn="ctr"/>
            <a:r>
              <a:rPr lang="en-GB" sz="3200" dirty="0">
                <a:solidFill>
                  <a:srgbClr val="92D050"/>
                </a:solidFill>
              </a:rPr>
              <a:t>temperate</a:t>
            </a:r>
          </a:p>
        </p:txBody>
      </p:sp>
      <p:sp>
        <p:nvSpPr>
          <p:cNvPr id="15" name="TextBox 14">
            <a:extLst>
              <a:ext uri="{FF2B5EF4-FFF2-40B4-BE49-F238E27FC236}">
                <a16:creationId xmlns:a16="http://schemas.microsoft.com/office/drawing/2014/main" id="{B8AD7D3F-1342-4298-97D2-B57320621A02}"/>
              </a:ext>
            </a:extLst>
          </p:cNvPr>
          <p:cNvSpPr txBox="1"/>
          <p:nvPr/>
        </p:nvSpPr>
        <p:spPr>
          <a:xfrm>
            <a:off x="94268" y="5883961"/>
            <a:ext cx="4166647" cy="584775"/>
          </a:xfrm>
          <a:prstGeom prst="rect">
            <a:avLst/>
          </a:prstGeom>
          <a:noFill/>
        </p:spPr>
        <p:txBody>
          <a:bodyPr wrap="square" rtlCol="0">
            <a:spAutoFit/>
          </a:bodyPr>
          <a:lstStyle/>
          <a:p>
            <a:r>
              <a:rPr lang="en-GB" sz="3200" dirty="0"/>
              <a:t>Ideas for drawings</a:t>
            </a:r>
          </a:p>
        </p:txBody>
      </p:sp>
      <p:sp>
        <p:nvSpPr>
          <p:cNvPr id="16" name="TextBox 15">
            <a:extLst>
              <a:ext uri="{FF2B5EF4-FFF2-40B4-BE49-F238E27FC236}">
                <a16:creationId xmlns:a16="http://schemas.microsoft.com/office/drawing/2014/main" id="{BD992811-0BBE-4519-B2D2-1E40AB2A5748}"/>
              </a:ext>
            </a:extLst>
          </p:cNvPr>
          <p:cNvSpPr txBox="1"/>
          <p:nvPr/>
        </p:nvSpPr>
        <p:spPr>
          <a:xfrm>
            <a:off x="7229257" y="2011099"/>
            <a:ext cx="1500685" cy="400110"/>
          </a:xfrm>
          <a:prstGeom prst="rect">
            <a:avLst/>
          </a:prstGeom>
          <a:noFill/>
        </p:spPr>
        <p:txBody>
          <a:bodyPr wrap="square" rtlCol="0">
            <a:spAutoFit/>
          </a:bodyPr>
          <a:lstStyle/>
          <a:p>
            <a:pPr algn="ctr"/>
            <a:r>
              <a:rPr lang="en-GB" sz="2000" dirty="0"/>
              <a:t>igloo</a:t>
            </a:r>
          </a:p>
        </p:txBody>
      </p:sp>
      <p:sp>
        <p:nvSpPr>
          <p:cNvPr id="20" name="TextBox 19">
            <a:extLst>
              <a:ext uri="{FF2B5EF4-FFF2-40B4-BE49-F238E27FC236}">
                <a16:creationId xmlns:a16="http://schemas.microsoft.com/office/drawing/2014/main" id="{84E8F4AB-8CF7-4CCC-8907-AD8BF02A1CF4}"/>
              </a:ext>
            </a:extLst>
          </p:cNvPr>
          <p:cNvSpPr txBox="1"/>
          <p:nvPr/>
        </p:nvSpPr>
        <p:spPr>
          <a:xfrm>
            <a:off x="5748309" y="324787"/>
            <a:ext cx="1500685" cy="707886"/>
          </a:xfrm>
          <a:prstGeom prst="rect">
            <a:avLst/>
          </a:prstGeom>
          <a:noFill/>
        </p:spPr>
        <p:txBody>
          <a:bodyPr wrap="square" rtlCol="0">
            <a:spAutoFit/>
          </a:bodyPr>
          <a:lstStyle/>
          <a:p>
            <a:pPr algn="ctr"/>
            <a:r>
              <a:rPr lang="en-GB" sz="2000" dirty="0"/>
              <a:t>warm clothes</a:t>
            </a:r>
          </a:p>
        </p:txBody>
      </p:sp>
      <p:sp>
        <p:nvSpPr>
          <p:cNvPr id="21" name="TextBox 20">
            <a:extLst>
              <a:ext uri="{FF2B5EF4-FFF2-40B4-BE49-F238E27FC236}">
                <a16:creationId xmlns:a16="http://schemas.microsoft.com/office/drawing/2014/main" id="{C3B706FC-4E71-4CEB-9ED9-368CE779C5F7}"/>
              </a:ext>
            </a:extLst>
          </p:cNvPr>
          <p:cNvSpPr txBox="1"/>
          <p:nvPr/>
        </p:nvSpPr>
        <p:spPr>
          <a:xfrm>
            <a:off x="6467644" y="1695073"/>
            <a:ext cx="1500685" cy="400110"/>
          </a:xfrm>
          <a:prstGeom prst="rect">
            <a:avLst/>
          </a:prstGeom>
          <a:noFill/>
        </p:spPr>
        <p:txBody>
          <a:bodyPr wrap="square" rtlCol="0">
            <a:spAutoFit/>
          </a:bodyPr>
          <a:lstStyle/>
          <a:p>
            <a:pPr algn="ctr"/>
            <a:r>
              <a:rPr lang="en-GB" sz="2000" dirty="0"/>
              <a:t>fishing</a:t>
            </a:r>
          </a:p>
        </p:txBody>
      </p:sp>
      <p:sp>
        <p:nvSpPr>
          <p:cNvPr id="22" name="TextBox 21">
            <a:extLst>
              <a:ext uri="{FF2B5EF4-FFF2-40B4-BE49-F238E27FC236}">
                <a16:creationId xmlns:a16="http://schemas.microsoft.com/office/drawing/2014/main" id="{E57C9341-BC0C-4F8D-ABB8-BD67A8875C51}"/>
              </a:ext>
            </a:extLst>
          </p:cNvPr>
          <p:cNvSpPr txBox="1"/>
          <p:nvPr/>
        </p:nvSpPr>
        <p:spPr>
          <a:xfrm>
            <a:off x="7210342" y="549657"/>
            <a:ext cx="1500685" cy="400110"/>
          </a:xfrm>
          <a:prstGeom prst="rect">
            <a:avLst/>
          </a:prstGeom>
          <a:noFill/>
        </p:spPr>
        <p:txBody>
          <a:bodyPr wrap="square" rtlCol="0">
            <a:spAutoFit/>
          </a:bodyPr>
          <a:lstStyle/>
          <a:p>
            <a:pPr algn="ctr"/>
            <a:r>
              <a:rPr lang="en-GB" sz="2000" dirty="0"/>
              <a:t>dog sleds</a:t>
            </a:r>
          </a:p>
        </p:txBody>
      </p:sp>
      <p:sp>
        <p:nvSpPr>
          <p:cNvPr id="23" name="TextBox 22">
            <a:extLst>
              <a:ext uri="{FF2B5EF4-FFF2-40B4-BE49-F238E27FC236}">
                <a16:creationId xmlns:a16="http://schemas.microsoft.com/office/drawing/2014/main" id="{670420BB-5374-4E37-BAC5-57A709C6ABF0}"/>
              </a:ext>
            </a:extLst>
          </p:cNvPr>
          <p:cNvSpPr txBox="1"/>
          <p:nvPr/>
        </p:nvSpPr>
        <p:spPr>
          <a:xfrm>
            <a:off x="7992563" y="1610989"/>
            <a:ext cx="1500685" cy="400110"/>
          </a:xfrm>
          <a:prstGeom prst="rect">
            <a:avLst/>
          </a:prstGeom>
          <a:noFill/>
        </p:spPr>
        <p:txBody>
          <a:bodyPr wrap="square" rtlCol="0">
            <a:spAutoFit/>
          </a:bodyPr>
          <a:lstStyle/>
          <a:p>
            <a:pPr algn="ctr"/>
            <a:r>
              <a:rPr lang="en-GB" sz="2000" dirty="0"/>
              <a:t>skis</a:t>
            </a:r>
          </a:p>
        </p:txBody>
      </p:sp>
      <p:sp>
        <p:nvSpPr>
          <p:cNvPr id="27" name="TextBox 26">
            <a:extLst>
              <a:ext uri="{FF2B5EF4-FFF2-40B4-BE49-F238E27FC236}">
                <a16:creationId xmlns:a16="http://schemas.microsoft.com/office/drawing/2014/main" id="{C445FC54-9496-4178-A771-25CF37A25197}"/>
              </a:ext>
            </a:extLst>
          </p:cNvPr>
          <p:cNvSpPr txBox="1"/>
          <p:nvPr/>
        </p:nvSpPr>
        <p:spPr>
          <a:xfrm>
            <a:off x="3750045" y="5666767"/>
            <a:ext cx="1500685" cy="400110"/>
          </a:xfrm>
          <a:prstGeom prst="rect">
            <a:avLst/>
          </a:prstGeom>
          <a:noFill/>
        </p:spPr>
        <p:txBody>
          <a:bodyPr wrap="square" rtlCol="0">
            <a:spAutoFit/>
          </a:bodyPr>
          <a:lstStyle/>
          <a:p>
            <a:pPr algn="ctr"/>
            <a:r>
              <a:rPr lang="en-GB" sz="2000" dirty="0"/>
              <a:t>fishing</a:t>
            </a:r>
          </a:p>
        </p:txBody>
      </p:sp>
      <p:sp>
        <p:nvSpPr>
          <p:cNvPr id="28" name="TextBox 27">
            <a:extLst>
              <a:ext uri="{FF2B5EF4-FFF2-40B4-BE49-F238E27FC236}">
                <a16:creationId xmlns:a16="http://schemas.microsoft.com/office/drawing/2014/main" id="{9C7E5F9C-B01A-4C0C-AE8D-27F6946D3568}"/>
              </a:ext>
            </a:extLst>
          </p:cNvPr>
          <p:cNvSpPr txBox="1"/>
          <p:nvPr/>
        </p:nvSpPr>
        <p:spPr>
          <a:xfrm>
            <a:off x="4082792" y="3673775"/>
            <a:ext cx="1500685" cy="400110"/>
          </a:xfrm>
          <a:prstGeom prst="rect">
            <a:avLst/>
          </a:prstGeom>
          <a:noFill/>
        </p:spPr>
        <p:txBody>
          <a:bodyPr wrap="square" rtlCol="0">
            <a:spAutoFit/>
          </a:bodyPr>
          <a:lstStyle/>
          <a:p>
            <a:pPr algn="ctr"/>
            <a:r>
              <a:rPr lang="en-GB" sz="2000" dirty="0"/>
              <a:t>fruit</a:t>
            </a:r>
          </a:p>
        </p:txBody>
      </p:sp>
      <p:sp>
        <p:nvSpPr>
          <p:cNvPr id="29" name="TextBox 28">
            <a:extLst>
              <a:ext uri="{FF2B5EF4-FFF2-40B4-BE49-F238E27FC236}">
                <a16:creationId xmlns:a16="http://schemas.microsoft.com/office/drawing/2014/main" id="{8C11A4AB-8A38-4FEB-86D6-784BE93E3C56}"/>
              </a:ext>
            </a:extLst>
          </p:cNvPr>
          <p:cNvSpPr txBox="1"/>
          <p:nvPr/>
        </p:nvSpPr>
        <p:spPr>
          <a:xfrm>
            <a:off x="5255930" y="3275209"/>
            <a:ext cx="1500685" cy="707886"/>
          </a:xfrm>
          <a:prstGeom prst="rect">
            <a:avLst/>
          </a:prstGeom>
          <a:noFill/>
        </p:spPr>
        <p:txBody>
          <a:bodyPr wrap="square" rtlCol="0">
            <a:spAutoFit/>
          </a:bodyPr>
          <a:lstStyle/>
          <a:p>
            <a:pPr algn="ctr"/>
            <a:r>
              <a:rPr lang="en-GB" sz="2000" dirty="0"/>
              <a:t>wooden shelter</a:t>
            </a:r>
          </a:p>
        </p:txBody>
      </p:sp>
      <p:sp>
        <p:nvSpPr>
          <p:cNvPr id="30" name="TextBox 29">
            <a:extLst>
              <a:ext uri="{FF2B5EF4-FFF2-40B4-BE49-F238E27FC236}">
                <a16:creationId xmlns:a16="http://schemas.microsoft.com/office/drawing/2014/main" id="{9E0B3803-27E9-4D40-803C-7A69C8EBB58E}"/>
              </a:ext>
            </a:extLst>
          </p:cNvPr>
          <p:cNvSpPr txBox="1"/>
          <p:nvPr/>
        </p:nvSpPr>
        <p:spPr>
          <a:xfrm>
            <a:off x="3429772" y="4718414"/>
            <a:ext cx="1500685" cy="400110"/>
          </a:xfrm>
          <a:prstGeom prst="rect">
            <a:avLst/>
          </a:prstGeom>
          <a:noFill/>
        </p:spPr>
        <p:txBody>
          <a:bodyPr wrap="square" rtlCol="0">
            <a:spAutoFit/>
          </a:bodyPr>
          <a:lstStyle/>
          <a:p>
            <a:pPr algn="ctr"/>
            <a:r>
              <a:rPr lang="en-GB" sz="2000" dirty="0"/>
              <a:t>hunting</a:t>
            </a:r>
          </a:p>
        </p:txBody>
      </p:sp>
      <p:sp>
        <p:nvSpPr>
          <p:cNvPr id="31" name="TextBox 30">
            <a:extLst>
              <a:ext uri="{FF2B5EF4-FFF2-40B4-BE49-F238E27FC236}">
                <a16:creationId xmlns:a16="http://schemas.microsoft.com/office/drawing/2014/main" id="{0E65E3DE-1F04-410F-B5C4-8E826356208A}"/>
              </a:ext>
            </a:extLst>
          </p:cNvPr>
          <p:cNvSpPr txBox="1"/>
          <p:nvPr/>
        </p:nvSpPr>
        <p:spPr>
          <a:xfrm>
            <a:off x="1259436" y="4242764"/>
            <a:ext cx="1500685" cy="400110"/>
          </a:xfrm>
          <a:prstGeom prst="rect">
            <a:avLst/>
          </a:prstGeom>
          <a:noFill/>
        </p:spPr>
        <p:txBody>
          <a:bodyPr wrap="square" rtlCol="0">
            <a:spAutoFit/>
          </a:bodyPr>
          <a:lstStyle/>
          <a:p>
            <a:pPr algn="ctr"/>
            <a:r>
              <a:rPr lang="en-GB" sz="2000" dirty="0"/>
              <a:t>farming</a:t>
            </a:r>
          </a:p>
        </p:txBody>
      </p:sp>
      <p:sp>
        <p:nvSpPr>
          <p:cNvPr id="32" name="TextBox 31">
            <a:extLst>
              <a:ext uri="{FF2B5EF4-FFF2-40B4-BE49-F238E27FC236}">
                <a16:creationId xmlns:a16="http://schemas.microsoft.com/office/drawing/2014/main" id="{FEB1107F-3191-4667-921F-4829B7B63334}"/>
              </a:ext>
            </a:extLst>
          </p:cNvPr>
          <p:cNvSpPr txBox="1"/>
          <p:nvPr/>
        </p:nvSpPr>
        <p:spPr>
          <a:xfrm>
            <a:off x="4604038" y="4893843"/>
            <a:ext cx="1500685" cy="400110"/>
          </a:xfrm>
          <a:prstGeom prst="rect">
            <a:avLst/>
          </a:prstGeom>
          <a:noFill/>
        </p:spPr>
        <p:txBody>
          <a:bodyPr wrap="square" rtlCol="0">
            <a:spAutoFit/>
          </a:bodyPr>
          <a:lstStyle/>
          <a:p>
            <a:pPr algn="ctr"/>
            <a:r>
              <a:rPr lang="en-GB" sz="2000" dirty="0"/>
              <a:t>farming</a:t>
            </a:r>
          </a:p>
        </p:txBody>
      </p:sp>
      <p:sp>
        <p:nvSpPr>
          <p:cNvPr id="34" name="TextBox 33">
            <a:extLst>
              <a:ext uri="{FF2B5EF4-FFF2-40B4-BE49-F238E27FC236}">
                <a16:creationId xmlns:a16="http://schemas.microsoft.com/office/drawing/2014/main" id="{6472B06F-5C65-4DA5-B881-0FA5B9A149C4}"/>
              </a:ext>
            </a:extLst>
          </p:cNvPr>
          <p:cNvSpPr txBox="1"/>
          <p:nvPr/>
        </p:nvSpPr>
        <p:spPr>
          <a:xfrm>
            <a:off x="942832" y="3762748"/>
            <a:ext cx="1500685" cy="400110"/>
          </a:xfrm>
          <a:prstGeom prst="rect">
            <a:avLst/>
          </a:prstGeom>
          <a:noFill/>
        </p:spPr>
        <p:txBody>
          <a:bodyPr wrap="square" rtlCol="0">
            <a:spAutoFit/>
          </a:bodyPr>
          <a:lstStyle/>
          <a:p>
            <a:pPr algn="ctr"/>
            <a:r>
              <a:rPr lang="en-GB" sz="2000" dirty="0"/>
              <a:t>hunting</a:t>
            </a:r>
          </a:p>
        </p:txBody>
      </p:sp>
      <p:sp>
        <p:nvSpPr>
          <p:cNvPr id="35" name="TextBox 34">
            <a:extLst>
              <a:ext uri="{FF2B5EF4-FFF2-40B4-BE49-F238E27FC236}">
                <a16:creationId xmlns:a16="http://schemas.microsoft.com/office/drawing/2014/main" id="{A728F9CF-EACB-43B1-86F6-A7EBC99162A9}"/>
              </a:ext>
            </a:extLst>
          </p:cNvPr>
          <p:cNvSpPr txBox="1"/>
          <p:nvPr/>
        </p:nvSpPr>
        <p:spPr>
          <a:xfrm>
            <a:off x="1596454" y="3210329"/>
            <a:ext cx="1500685" cy="400110"/>
          </a:xfrm>
          <a:prstGeom prst="rect">
            <a:avLst/>
          </a:prstGeom>
          <a:noFill/>
        </p:spPr>
        <p:txBody>
          <a:bodyPr wrap="square" rtlCol="0">
            <a:spAutoFit/>
          </a:bodyPr>
          <a:lstStyle/>
          <a:p>
            <a:pPr algn="ctr"/>
            <a:r>
              <a:rPr lang="en-GB" sz="2000" dirty="0"/>
              <a:t>transport</a:t>
            </a:r>
          </a:p>
        </p:txBody>
      </p:sp>
      <p:sp>
        <p:nvSpPr>
          <p:cNvPr id="36" name="TextBox 35">
            <a:extLst>
              <a:ext uri="{FF2B5EF4-FFF2-40B4-BE49-F238E27FC236}">
                <a16:creationId xmlns:a16="http://schemas.microsoft.com/office/drawing/2014/main" id="{92C4932C-9F00-4AE0-B9E9-7AF3041B2B86}"/>
              </a:ext>
            </a:extLst>
          </p:cNvPr>
          <p:cNvSpPr txBox="1"/>
          <p:nvPr/>
        </p:nvSpPr>
        <p:spPr>
          <a:xfrm>
            <a:off x="1198067" y="1695073"/>
            <a:ext cx="1500685" cy="707886"/>
          </a:xfrm>
          <a:prstGeom prst="rect">
            <a:avLst/>
          </a:prstGeom>
          <a:noFill/>
        </p:spPr>
        <p:txBody>
          <a:bodyPr wrap="square" rtlCol="0">
            <a:spAutoFit/>
          </a:bodyPr>
          <a:lstStyle/>
          <a:p>
            <a:pPr algn="ctr"/>
            <a:r>
              <a:rPr lang="en-GB" sz="2000" dirty="0"/>
              <a:t>shelter for all seasons</a:t>
            </a:r>
          </a:p>
        </p:txBody>
      </p:sp>
      <p:grpSp>
        <p:nvGrpSpPr>
          <p:cNvPr id="37" name="Group 36">
            <a:extLst>
              <a:ext uri="{FF2B5EF4-FFF2-40B4-BE49-F238E27FC236}">
                <a16:creationId xmlns:a16="http://schemas.microsoft.com/office/drawing/2014/main" id="{7E4AC564-7761-4F8D-B28E-B6FCDB937EF6}"/>
              </a:ext>
            </a:extLst>
          </p:cNvPr>
          <p:cNvGrpSpPr/>
          <p:nvPr/>
        </p:nvGrpSpPr>
        <p:grpSpPr>
          <a:xfrm rot="5400000">
            <a:off x="8523533" y="2828967"/>
            <a:ext cx="246221" cy="7847520"/>
            <a:chOff x="290261" y="769563"/>
            <a:chExt cx="246221" cy="7847520"/>
          </a:xfrm>
        </p:grpSpPr>
        <p:pic>
          <p:nvPicPr>
            <p:cNvPr id="38" name="Graphic 1">
              <a:extLst>
                <a:ext uri="{FF2B5EF4-FFF2-40B4-BE49-F238E27FC236}">
                  <a16:creationId xmlns:a16="http://schemas.microsoft.com/office/drawing/2014/main" id="{4EC0ACA9-2347-393E-DEB4-B4C9C8C26CC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6200000">
              <a:off x="126114" y="8276406"/>
              <a:ext cx="504825" cy="176530"/>
            </a:xfrm>
            <a:prstGeom prst="rect">
              <a:avLst/>
            </a:prstGeom>
          </p:spPr>
        </p:pic>
        <p:sp>
          <p:nvSpPr>
            <p:cNvPr id="39" name="Rectangle 3">
              <a:extLst>
                <a:ext uri="{FF2B5EF4-FFF2-40B4-BE49-F238E27FC236}">
                  <a16:creationId xmlns:a16="http://schemas.microsoft.com/office/drawing/2014/main" id="{7D08B4F8-F51A-D28E-DFC9-36D8EBBA0B91}"/>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5"/>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
        <p:nvSpPr>
          <p:cNvPr id="40" name="Freeform: Shape 39">
            <a:extLst>
              <a:ext uri="{FF2B5EF4-FFF2-40B4-BE49-F238E27FC236}">
                <a16:creationId xmlns:a16="http://schemas.microsoft.com/office/drawing/2014/main" id="{417F085E-534E-4D75-A4EE-C42139DD4B9C}"/>
              </a:ext>
            </a:extLst>
          </p:cNvPr>
          <p:cNvSpPr/>
          <p:nvPr/>
        </p:nvSpPr>
        <p:spPr>
          <a:xfrm rot="20125393">
            <a:off x="7455825" y="2865349"/>
            <a:ext cx="4484014" cy="2799761"/>
          </a:xfrm>
          <a:custGeom>
            <a:avLst/>
            <a:gdLst>
              <a:gd name="connsiteX0" fmla="*/ 160255 w 3770721"/>
              <a:gd name="connsiteY0" fmla="*/ 1206631 h 2337847"/>
              <a:gd name="connsiteX1" fmla="*/ 56560 w 3770721"/>
              <a:gd name="connsiteY1" fmla="*/ 942680 h 2337847"/>
              <a:gd name="connsiteX2" fmla="*/ 0 w 3770721"/>
              <a:gd name="connsiteY2" fmla="*/ 641022 h 2337847"/>
              <a:gd name="connsiteX3" fmla="*/ 160255 w 3770721"/>
              <a:gd name="connsiteY3" fmla="*/ 301657 h 2337847"/>
              <a:gd name="connsiteX4" fmla="*/ 405352 w 3770721"/>
              <a:gd name="connsiteY4" fmla="*/ 188536 h 2337847"/>
              <a:gd name="connsiteX5" fmla="*/ 914400 w 3770721"/>
              <a:gd name="connsiteY5" fmla="*/ 18853 h 2337847"/>
              <a:gd name="connsiteX6" fmla="*/ 1640263 w 3770721"/>
              <a:gd name="connsiteY6" fmla="*/ 0 h 2337847"/>
              <a:gd name="connsiteX7" fmla="*/ 2658358 w 3770721"/>
              <a:gd name="connsiteY7" fmla="*/ 75414 h 2337847"/>
              <a:gd name="connsiteX8" fmla="*/ 3412503 w 3770721"/>
              <a:gd name="connsiteY8" fmla="*/ 725863 h 2337847"/>
              <a:gd name="connsiteX9" fmla="*/ 3770721 w 3770721"/>
              <a:gd name="connsiteY9" fmla="*/ 1338606 h 2337847"/>
              <a:gd name="connsiteX10" fmla="*/ 3601039 w 3770721"/>
              <a:gd name="connsiteY10" fmla="*/ 1743958 h 2337847"/>
              <a:gd name="connsiteX11" fmla="*/ 2658358 w 3770721"/>
              <a:gd name="connsiteY11" fmla="*/ 2328420 h 2337847"/>
              <a:gd name="connsiteX12" fmla="*/ 1593129 w 3770721"/>
              <a:gd name="connsiteY12" fmla="*/ 2337847 h 2337847"/>
              <a:gd name="connsiteX13" fmla="*/ 1150070 w 3770721"/>
              <a:gd name="connsiteY13" fmla="*/ 1970202 h 2337847"/>
              <a:gd name="connsiteX14" fmla="*/ 490193 w 3770721"/>
              <a:gd name="connsiteY14" fmla="*/ 1923068 h 2337847"/>
              <a:gd name="connsiteX15" fmla="*/ 339365 w 3770721"/>
              <a:gd name="connsiteY15" fmla="*/ 1734532 h 2337847"/>
              <a:gd name="connsiteX16" fmla="*/ 113121 w 3770721"/>
              <a:gd name="connsiteY16" fmla="*/ 1461154 h 2337847"/>
              <a:gd name="connsiteX17" fmla="*/ 160255 w 3770721"/>
              <a:gd name="connsiteY17" fmla="*/ 1206631 h 233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770721" h="2337847">
                <a:moveTo>
                  <a:pt x="160255" y="1206631"/>
                </a:moveTo>
                <a:lnTo>
                  <a:pt x="56560" y="942680"/>
                </a:lnTo>
                <a:lnTo>
                  <a:pt x="0" y="641022"/>
                </a:lnTo>
                <a:lnTo>
                  <a:pt x="160255" y="301657"/>
                </a:lnTo>
                <a:lnTo>
                  <a:pt x="405352" y="188536"/>
                </a:lnTo>
                <a:lnTo>
                  <a:pt x="914400" y="18853"/>
                </a:lnTo>
                <a:lnTo>
                  <a:pt x="1640263" y="0"/>
                </a:lnTo>
                <a:lnTo>
                  <a:pt x="2658358" y="75414"/>
                </a:lnTo>
                <a:lnTo>
                  <a:pt x="3412503" y="725863"/>
                </a:lnTo>
                <a:lnTo>
                  <a:pt x="3770721" y="1338606"/>
                </a:lnTo>
                <a:lnTo>
                  <a:pt x="3601039" y="1743958"/>
                </a:lnTo>
                <a:lnTo>
                  <a:pt x="2658358" y="2328420"/>
                </a:lnTo>
                <a:lnTo>
                  <a:pt x="1593129" y="2337847"/>
                </a:lnTo>
                <a:lnTo>
                  <a:pt x="1150070" y="1970202"/>
                </a:lnTo>
                <a:lnTo>
                  <a:pt x="490193" y="1923068"/>
                </a:lnTo>
                <a:lnTo>
                  <a:pt x="339365" y="1734532"/>
                </a:lnTo>
                <a:lnTo>
                  <a:pt x="113121" y="1461154"/>
                </a:lnTo>
                <a:lnTo>
                  <a:pt x="160255" y="1206631"/>
                </a:lnTo>
                <a:close/>
              </a:path>
            </a:pathLst>
          </a:custGeom>
          <a:solidFill>
            <a:srgbClr val="FFFF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Freeform: Shape 40">
            <a:extLst>
              <a:ext uri="{FF2B5EF4-FFF2-40B4-BE49-F238E27FC236}">
                <a16:creationId xmlns:a16="http://schemas.microsoft.com/office/drawing/2014/main" id="{97F0BB28-8F91-DAD5-5634-C384FA6E0B8D}"/>
              </a:ext>
            </a:extLst>
          </p:cNvPr>
          <p:cNvSpPr/>
          <p:nvPr/>
        </p:nvSpPr>
        <p:spPr>
          <a:xfrm rot="20125393">
            <a:off x="7754338" y="3176437"/>
            <a:ext cx="3704733" cy="2234152"/>
          </a:xfrm>
          <a:custGeom>
            <a:avLst/>
            <a:gdLst>
              <a:gd name="connsiteX0" fmla="*/ 160255 w 3770721"/>
              <a:gd name="connsiteY0" fmla="*/ 1206631 h 2337847"/>
              <a:gd name="connsiteX1" fmla="*/ 56560 w 3770721"/>
              <a:gd name="connsiteY1" fmla="*/ 942680 h 2337847"/>
              <a:gd name="connsiteX2" fmla="*/ 0 w 3770721"/>
              <a:gd name="connsiteY2" fmla="*/ 641022 h 2337847"/>
              <a:gd name="connsiteX3" fmla="*/ 160255 w 3770721"/>
              <a:gd name="connsiteY3" fmla="*/ 301657 h 2337847"/>
              <a:gd name="connsiteX4" fmla="*/ 405352 w 3770721"/>
              <a:gd name="connsiteY4" fmla="*/ 188536 h 2337847"/>
              <a:gd name="connsiteX5" fmla="*/ 914400 w 3770721"/>
              <a:gd name="connsiteY5" fmla="*/ 18853 h 2337847"/>
              <a:gd name="connsiteX6" fmla="*/ 1640263 w 3770721"/>
              <a:gd name="connsiteY6" fmla="*/ 0 h 2337847"/>
              <a:gd name="connsiteX7" fmla="*/ 2658358 w 3770721"/>
              <a:gd name="connsiteY7" fmla="*/ 75414 h 2337847"/>
              <a:gd name="connsiteX8" fmla="*/ 3412503 w 3770721"/>
              <a:gd name="connsiteY8" fmla="*/ 725863 h 2337847"/>
              <a:gd name="connsiteX9" fmla="*/ 3770721 w 3770721"/>
              <a:gd name="connsiteY9" fmla="*/ 1338606 h 2337847"/>
              <a:gd name="connsiteX10" fmla="*/ 3601039 w 3770721"/>
              <a:gd name="connsiteY10" fmla="*/ 1743958 h 2337847"/>
              <a:gd name="connsiteX11" fmla="*/ 2658358 w 3770721"/>
              <a:gd name="connsiteY11" fmla="*/ 2328420 h 2337847"/>
              <a:gd name="connsiteX12" fmla="*/ 1593129 w 3770721"/>
              <a:gd name="connsiteY12" fmla="*/ 2337847 h 2337847"/>
              <a:gd name="connsiteX13" fmla="*/ 1150070 w 3770721"/>
              <a:gd name="connsiteY13" fmla="*/ 1970202 h 2337847"/>
              <a:gd name="connsiteX14" fmla="*/ 490193 w 3770721"/>
              <a:gd name="connsiteY14" fmla="*/ 1923068 h 2337847"/>
              <a:gd name="connsiteX15" fmla="*/ 339365 w 3770721"/>
              <a:gd name="connsiteY15" fmla="*/ 1734532 h 2337847"/>
              <a:gd name="connsiteX16" fmla="*/ 113121 w 3770721"/>
              <a:gd name="connsiteY16" fmla="*/ 1461154 h 2337847"/>
              <a:gd name="connsiteX17" fmla="*/ 160255 w 3770721"/>
              <a:gd name="connsiteY17" fmla="*/ 1206631 h 233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770721" h="2337847">
                <a:moveTo>
                  <a:pt x="160255" y="1206631"/>
                </a:moveTo>
                <a:lnTo>
                  <a:pt x="56560" y="942680"/>
                </a:lnTo>
                <a:lnTo>
                  <a:pt x="0" y="641022"/>
                </a:lnTo>
                <a:lnTo>
                  <a:pt x="160255" y="301657"/>
                </a:lnTo>
                <a:lnTo>
                  <a:pt x="405352" y="188536"/>
                </a:lnTo>
                <a:lnTo>
                  <a:pt x="914400" y="18853"/>
                </a:lnTo>
                <a:lnTo>
                  <a:pt x="1640263" y="0"/>
                </a:lnTo>
                <a:lnTo>
                  <a:pt x="2658358" y="75414"/>
                </a:lnTo>
                <a:lnTo>
                  <a:pt x="3412503" y="725863"/>
                </a:lnTo>
                <a:lnTo>
                  <a:pt x="3770721" y="1338606"/>
                </a:lnTo>
                <a:lnTo>
                  <a:pt x="3601039" y="1743958"/>
                </a:lnTo>
                <a:lnTo>
                  <a:pt x="2658358" y="2328420"/>
                </a:lnTo>
                <a:lnTo>
                  <a:pt x="1593129" y="2337847"/>
                </a:lnTo>
                <a:lnTo>
                  <a:pt x="1150070" y="1970202"/>
                </a:lnTo>
                <a:lnTo>
                  <a:pt x="490193" y="1923068"/>
                </a:lnTo>
                <a:lnTo>
                  <a:pt x="339365" y="1734532"/>
                </a:lnTo>
                <a:lnTo>
                  <a:pt x="113121" y="1461154"/>
                </a:lnTo>
                <a:lnTo>
                  <a:pt x="160255" y="1206631"/>
                </a:lnTo>
                <a:close/>
              </a:path>
            </a:pathLst>
          </a:custGeom>
          <a:solidFill>
            <a:schemeClr val="accent2">
              <a:lumMod val="20000"/>
              <a:lumOff val="8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TextBox 41">
            <a:extLst>
              <a:ext uri="{FF2B5EF4-FFF2-40B4-BE49-F238E27FC236}">
                <a16:creationId xmlns:a16="http://schemas.microsoft.com/office/drawing/2014/main" id="{AAF1BF85-886E-8C65-D1A4-0F219C90F5D3}"/>
              </a:ext>
            </a:extLst>
          </p:cNvPr>
          <p:cNvSpPr txBox="1"/>
          <p:nvPr/>
        </p:nvSpPr>
        <p:spPr>
          <a:xfrm>
            <a:off x="7457547" y="4001125"/>
            <a:ext cx="4166647" cy="584775"/>
          </a:xfrm>
          <a:prstGeom prst="rect">
            <a:avLst/>
          </a:prstGeom>
          <a:noFill/>
        </p:spPr>
        <p:txBody>
          <a:bodyPr wrap="square" rtlCol="0">
            <a:spAutoFit/>
          </a:bodyPr>
          <a:lstStyle/>
          <a:p>
            <a:pPr algn="ctr"/>
            <a:r>
              <a:rPr lang="en-GB" sz="3200" dirty="0">
                <a:solidFill>
                  <a:schemeClr val="accent2">
                    <a:lumMod val="60000"/>
                    <a:lumOff val="40000"/>
                  </a:schemeClr>
                </a:solidFill>
              </a:rPr>
              <a:t>desert</a:t>
            </a:r>
          </a:p>
        </p:txBody>
      </p:sp>
      <p:sp>
        <p:nvSpPr>
          <p:cNvPr id="24" name="TextBox 23">
            <a:extLst>
              <a:ext uri="{FF2B5EF4-FFF2-40B4-BE49-F238E27FC236}">
                <a16:creationId xmlns:a16="http://schemas.microsoft.com/office/drawing/2014/main" id="{AE293DE1-189F-428A-900D-00B7F2D24BC6}"/>
              </a:ext>
            </a:extLst>
          </p:cNvPr>
          <p:cNvSpPr txBox="1"/>
          <p:nvPr/>
        </p:nvSpPr>
        <p:spPr>
          <a:xfrm>
            <a:off x="8971045" y="3400303"/>
            <a:ext cx="1500685" cy="707886"/>
          </a:xfrm>
          <a:prstGeom prst="rect">
            <a:avLst/>
          </a:prstGeom>
          <a:noFill/>
        </p:spPr>
        <p:txBody>
          <a:bodyPr wrap="square" rtlCol="0">
            <a:spAutoFit/>
          </a:bodyPr>
          <a:lstStyle/>
          <a:p>
            <a:pPr algn="ctr"/>
            <a:r>
              <a:rPr lang="en-GB" sz="2000" dirty="0"/>
              <a:t>animal herds</a:t>
            </a:r>
          </a:p>
        </p:txBody>
      </p:sp>
      <p:sp>
        <p:nvSpPr>
          <p:cNvPr id="25" name="TextBox 24">
            <a:extLst>
              <a:ext uri="{FF2B5EF4-FFF2-40B4-BE49-F238E27FC236}">
                <a16:creationId xmlns:a16="http://schemas.microsoft.com/office/drawing/2014/main" id="{A58368EF-2C92-484C-9A53-BC71CEFA5EE0}"/>
              </a:ext>
            </a:extLst>
          </p:cNvPr>
          <p:cNvSpPr txBox="1"/>
          <p:nvPr/>
        </p:nvSpPr>
        <p:spPr>
          <a:xfrm>
            <a:off x="7502738" y="4222271"/>
            <a:ext cx="1500685" cy="400110"/>
          </a:xfrm>
          <a:prstGeom prst="rect">
            <a:avLst/>
          </a:prstGeom>
          <a:noFill/>
        </p:spPr>
        <p:txBody>
          <a:bodyPr wrap="square" rtlCol="0">
            <a:spAutoFit/>
          </a:bodyPr>
          <a:lstStyle/>
          <a:p>
            <a:pPr algn="ctr"/>
            <a:r>
              <a:rPr lang="en-GB" sz="2000" dirty="0"/>
              <a:t>nomadic</a:t>
            </a:r>
          </a:p>
        </p:txBody>
      </p:sp>
      <p:sp>
        <p:nvSpPr>
          <p:cNvPr id="26" name="TextBox 25">
            <a:extLst>
              <a:ext uri="{FF2B5EF4-FFF2-40B4-BE49-F238E27FC236}">
                <a16:creationId xmlns:a16="http://schemas.microsoft.com/office/drawing/2014/main" id="{DF468C16-675F-4219-99BA-EAB53B79B39A}"/>
              </a:ext>
            </a:extLst>
          </p:cNvPr>
          <p:cNvSpPr txBox="1"/>
          <p:nvPr/>
        </p:nvSpPr>
        <p:spPr>
          <a:xfrm>
            <a:off x="8606203" y="4846901"/>
            <a:ext cx="1500685" cy="400110"/>
          </a:xfrm>
          <a:prstGeom prst="rect">
            <a:avLst/>
          </a:prstGeom>
          <a:noFill/>
        </p:spPr>
        <p:txBody>
          <a:bodyPr wrap="square" rtlCol="0">
            <a:spAutoFit/>
          </a:bodyPr>
          <a:lstStyle/>
          <a:p>
            <a:pPr algn="ctr"/>
            <a:r>
              <a:rPr lang="en-GB" sz="2000" dirty="0"/>
              <a:t>rivers/wells</a:t>
            </a:r>
          </a:p>
        </p:txBody>
      </p:sp>
      <p:sp>
        <p:nvSpPr>
          <p:cNvPr id="33" name="TextBox 32">
            <a:extLst>
              <a:ext uri="{FF2B5EF4-FFF2-40B4-BE49-F238E27FC236}">
                <a16:creationId xmlns:a16="http://schemas.microsoft.com/office/drawing/2014/main" id="{EF2C06CB-31C9-4BC5-B832-51CA34F59E21}"/>
              </a:ext>
            </a:extLst>
          </p:cNvPr>
          <p:cNvSpPr txBox="1"/>
          <p:nvPr/>
        </p:nvSpPr>
        <p:spPr>
          <a:xfrm>
            <a:off x="9860437" y="4113353"/>
            <a:ext cx="1500685" cy="400110"/>
          </a:xfrm>
          <a:prstGeom prst="rect">
            <a:avLst/>
          </a:prstGeom>
          <a:noFill/>
        </p:spPr>
        <p:txBody>
          <a:bodyPr wrap="square" rtlCol="0">
            <a:spAutoFit/>
          </a:bodyPr>
          <a:lstStyle/>
          <a:p>
            <a:pPr algn="ctr"/>
            <a:r>
              <a:rPr lang="en-GB" sz="2000" dirty="0"/>
              <a:t>shelter</a:t>
            </a:r>
          </a:p>
        </p:txBody>
      </p:sp>
    </p:spTree>
    <p:extLst>
      <p:ext uri="{BB962C8B-B14F-4D97-AF65-F5344CB8AC3E}">
        <p14:creationId xmlns:p14="http://schemas.microsoft.com/office/powerpoint/2010/main" val="12980986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71DA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9144F94-8A1B-41F8-B105-7F677490E757}"/>
              </a:ext>
            </a:extLst>
          </p:cNvPr>
          <p:cNvSpPr txBox="1"/>
          <p:nvPr/>
        </p:nvSpPr>
        <p:spPr>
          <a:xfrm>
            <a:off x="739270" y="1860146"/>
            <a:ext cx="5813930" cy="4290405"/>
          </a:xfrm>
          <a:prstGeom prst="rect">
            <a:avLst/>
          </a:prstGeom>
          <a:noFill/>
        </p:spPr>
        <p:txBody>
          <a:bodyPr wrap="square">
            <a:spAutoFit/>
          </a:bodyPr>
          <a:lstStyle/>
          <a:p>
            <a:pPr algn="just">
              <a:lnSpc>
                <a:spcPct val="110000"/>
              </a:lnSpc>
              <a:tabLst>
                <a:tab pos="1285875" algn="l"/>
              </a:tabLst>
            </a:pPr>
            <a:r>
              <a:rPr lang="en-GB" sz="3200" dirty="0">
                <a:latin typeface="Tisa Offc Serif Pro" panose="02010504030101020102" pitchFamily="2" charset="0"/>
                <a:ea typeface="Calibri" panose="020F0502020204030204" pitchFamily="34" charset="0"/>
              </a:rPr>
              <a:t>H</a:t>
            </a:r>
            <a:r>
              <a:rPr lang="en-GB" sz="3200" dirty="0">
                <a:effectLst/>
                <a:latin typeface="Tisa Offc Serif Pro" panose="02010504030101020102" pitchFamily="2" charset="0"/>
                <a:ea typeface="Calibri" panose="020F0502020204030204" pitchFamily="34" charset="0"/>
              </a:rPr>
              <a:t>ow would life change</a:t>
            </a:r>
            <a:r>
              <a:rPr lang="en-GB" sz="3200" dirty="0">
                <a:latin typeface="Tisa Offc Serif Pro" panose="02010504030101020102" pitchFamily="2" charset="0"/>
                <a:ea typeface="Calibri" panose="020F0502020204030204" pitchFamily="34" charset="0"/>
              </a:rPr>
              <a:t> on an island</a:t>
            </a:r>
            <a:r>
              <a:rPr lang="en-GB" sz="3200" dirty="0">
                <a:effectLst/>
                <a:latin typeface="Tisa Offc Serif Pro" panose="02010504030101020102" pitchFamily="2" charset="0"/>
                <a:ea typeface="Calibri" panose="020F0502020204030204" pitchFamily="34" charset="0"/>
              </a:rPr>
              <a:t> if the </a:t>
            </a:r>
            <a:r>
              <a:rPr lang="en-GB" sz="3200" b="1" dirty="0">
                <a:effectLst/>
                <a:latin typeface="Tisa Offc Serif Pro" panose="02010504030101020102" pitchFamily="2" charset="0"/>
                <a:ea typeface="Calibri" panose="020F0502020204030204" pitchFamily="34" charset="0"/>
              </a:rPr>
              <a:t>climate changed</a:t>
            </a:r>
            <a:r>
              <a:rPr lang="en-GB" sz="3200" dirty="0">
                <a:effectLst/>
                <a:latin typeface="Tisa Offc Serif Pro" panose="02010504030101020102" pitchFamily="2" charset="0"/>
                <a:ea typeface="Calibri" panose="020F0502020204030204" pitchFamily="34" charset="0"/>
              </a:rPr>
              <a:t>? </a:t>
            </a:r>
          </a:p>
          <a:p>
            <a:pPr algn="just">
              <a:lnSpc>
                <a:spcPct val="110000"/>
              </a:lnSpc>
              <a:tabLst>
                <a:tab pos="1285875" algn="l"/>
              </a:tabLst>
            </a:pPr>
            <a:endParaRPr lang="en-GB" sz="2800" dirty="0">
              <a:effectLst/>
              <a:latin typeface="Tisa Offc Serif Pro" panose="02010504030101020102" pitchFamily="2" charset="0"/>
              <a:ea typeface="Arial" panose="020B0604020202020204" pitchFamily="34" charset="0"/>
            </a:endParaRPr>
          </a:p>
          <a:p>
            <a:pPr algn="just">
              <a:lnSpc>
                <a:spcPct val="110000"/>
              </a:lnSpc>
              <a:tabLst>
                <a:tab pos="1285875" algn="l"/>
              </a:tabLst>
            </a:pPr>
            <a:endParaRPr lang="en-GB" sz="2800" dirty="0">
              <a:effectLst/>
              <a:latin typeface="Tisa Offc Serif Pro" panose="02010504030101020102" pitchFamily="2" charset="0"/>
              <a:ea typeface="Arial" panose="020B0604020202020204" pitchFamily="34" charset="0"/>
            </a:endParaRPr>
          </a:p>
          <a:p>
            <a:pPr algn="just">
              <a:lnSpc>
                <a:spcPct val="110000"/>
              </a:lnSpc>
              <a:tabLst>
                <a:tab pos="1285875" algn="l"/>
              </a:tabLst>
            </a:pPr>
            <a:r>
              <a:rPr lang="en-GB" sz="3200" dirty="0">
                <a:effectLst/>
                <a:latin typeface="Tisa Offc Serif Pro" panose="02010504030101020102" pitchFamily="2" charset="0"/>
                <a:ea typeface="Calibri" panose="020F0502020204030204" pitchFamily="34" charset="0"/>
              </a:rPr>
              <a:t>Would we need to </a:t>
            </a:r>
            <a:r>
              <a:rPr lang="en-GB" sz="3200" b="1" dirty="0">
                <a:effectLst/>
                <a:latin typeface="Tisa Offc Serif Pro" panose="02010504030101020102" pitchFamily="2" charset="0"/>
                <a:ea typeface="Calibri" panose="020F0502020204030204" pitchFamily="34" charset="0"/>
              </a:rPr>
              <a:t>build different houses</a:t>
            </a:r>
            <a:r>
              <a:rPr lang="en-GB" sz="3200" dirty="0">
                <a:effectLst/>
                <a:latin typeface="Tisa Offc Serif Pro" panose="02010504030101020102" pitchFamily="2" charset="0"/>
                <a:ea typeface="Calibri" panose="020F0502020204030204" pitchFamily="34" charset="0"/>
              </a:rPr>
              <a:t>, </a:t>
            </a:r>
            <a:r>
              <a:rPr lang="en-GB" sz="3200" b="1" dirty="0">
                <a:effectLst/>
                <a:latin typeface="Tisa Offc Serif Pro" panose="02010504030101020102" pitchFamily="2" charset="0"/>
                <a:ea typeface="Calibri" panose="020F0502020204030204" pitchFamily="34" charset="0"/>
              </a:rPr>
              <a:t>grow different food</a:t>
            </a:r>
            <a:r>
              <a:rPr lang="en-GB" sz="3200" dirty="0">
                <a:effectLst/>
                <a:latin typeface="Tisa Offc Serif Pro" panose="02010504030101020102" pitchFamily="2" charset="0"/>
                <a:ea typeface="Calibri" panose="020F0502020204030204" pitchFamily="34" charset="0"/>
              </a:rPr>
              <a:t> and </a:t>
            </a:r>
            <a:r>
              <a:rPr lang="en-GB" sz="3200" b="1" dirty="0">
                <a:effectLst/>
                <a:latin typeface="Tisa Offc Serif Pro" panose="02010504030101020102" pitchFamily="2" charset="0"/>
                <a:ea typeface="Calibri" panose="020F0502020204030204" pitchFamily="34" charset="0"/>
              </a:rPr>
              <a:t>find new ways to travel</a:t>
            </a:r>
            <a:r>
              <a:rPr lang="en-GB" sz="3200" dirty="0">
                <a:effectLst/>
                <a:latin typeface="Tisa Offc Serif Pro" panose="02010504030101020102" pitchFamily="2" charset="0"/>
                <a:ea typeface="Calibri" panose="020F0502020204030204" pitchFamily="34" charset="0"/>
              </a:rPr>
              <a:t>? </a:t>
            </a:r>
          </a:p>
        </p:txBody>
      </p:sp>
      <p:pic>
        <p:nvPicPr>
          <p:cNvPr id="1026" name="Picture 2" descr="green trees on island surrounded by water during daytime">
            <a:extLst>
              <a:ext uri="{FF2B5EF4-FFF2-40B4-BE49-F238E27FC236}">
                <a16:creationId xmlns:a16="http://schemas.microsoft.com/office/drawing/2014/main" id="{82293884-E097-43F7-B581-C421897D227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0722"/>
          <a:stretch/>
        </p:blipFill>
        <p:spPr bwMode="auto">
          <a:xfrm>
            <a:off x="7326090" y="0"/>
            <a:ext cx="486591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BA1737A4-4491-49AA-B18A-CB7AC713FE9F}"/>
              </a:ext>
            </a:extLst>
          </p:cNvPr>
          <p:cNvPicPr>
            <a:picLocks noChangeAspect="1"/>
          </p:cNvPicPr>
          <p:nvPr/>
        </p:nvPicPr>
        <p:blipFill>
          <a:blip r:embed="rId4"/>
          <a:stretch>
            <a:fillRect/>
          </a:stretch>
        </p:blipFill>
        <p:spPr>
          <a:xfrm>
            <a:off x="608227" y="323400"/>
            <a:ext cx="1123270" cy="1266326"/>
          </a:xfrm>
          <a:prstGeom prst="rect">
            <a:avLst/>
          </a:prstGeom>
        </p:spPr>
      </p:pic>
      <p:grpSp>
        <p:nvGrpSpPr>
          <p:cNvPr id="5" name="Group 4">
            <a:extLst>
              <a:ext uri="{FF2B5EF4-FFF2-40B4-BE49-F238E27FC236}">
                <a16:creationId xmlns:a16="http://schemas.microsoft.com/office/drawing/2014/main" id="{ACB28142-14AE-0CBC-CEE0-3D5E9D4E6BC0}"/>
              </a:ext>
            </a:extLst>
          </p:cNvPr>
          <p:cNvGrpSpPr/>
          <p:nvPr/>
        </p:nvGrpSpPr>
        <p:grpSpPr>
          <a:xfrm>
            <a:off x="139833" y="-267628"/>
            <a:ext cx="295065" cy="6996584"/>
            <a:chOff x="290262" y="1620499"/>
            <a:chExt cx="215526" cy="6996584"/>
          </a:xfrm>
        </p:grpSpPr>
        <p:pic>
          <p:nvPicPr>
            <p:cNvPr id="6" name="Graphic 1">
              <a:extLst>
                <a:ext uri="{FF2B5EF4-FFF2-40B4-BE49-F238E27FC236}">
                  <a16:creationId xmlns:a16="http://schemas.microsoft.com/office/drawing/2014/main" id="{46845D22-B492-4D44-B0F4-742A27EC1A3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126114" y="8276406"/>
              <a:ext cx="504825" cy="176530"/>
            </a:xfrm>
            <a:prstGeom prst="rect">
              <a:avLst/>
            </a:prstGeom>
          </p:spPr>
        </p:pic>
        <p:sp>
          <p:nvSpPr>
            <p:cNvPr id="7" name="Rectangle 3">
              <a:extLst>
                <a:ext uri="{FF2B5EF4-FFF2-40B4-BE49-F238E27FC236}">
                  <a16:creationId xmlns:a16="http://schemas.microsoft.com/office/drawing/2014/main" id="{4FEAC668-C853-1C83-39B4-F256402E2486}"/>
                </a:ext>
              </a:extLst>
            </p:cNvPr>
            <p:cNvSpPr>
              <a:spLocks noChangeArrowheads="1"/>
            </p:cNvSpPr>
            <p:nvPr/>
          </p:nvSpPr>
          <p:spPr bwMode="auto">
            <a:xfrm rot="16200000">
              <a:off x="-2872407" y="4796259"/>
              <a:ext cx="6553956" cy="202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56017771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349805B8078314CAC66F6C26B8B99EF" ma:contentTypeVersion="16" ma:contentTypeDescription="Create a new document." ma:contentTypeScope="" ma:versionID="cfcf4f4e916aff1701b820ddd8348c34">
  <xsd:schema xmlns:xsd="http://www.w3.org/2001/XMLSchema" xmlns:xs="http://www.w3.org/2001/XMLSchema" xmlns:p="http://schemas.microsoft.com/office/2006/metadata/properties" xmlns:ns2="3eef294e-cd3d-4a58-acc5-ebec39260d5f" xmlns:ns3="dccccb7d-5873-4e87-8ded-e4f866469b19" targetNamespace="http://schemas.microsoft.com/office/2006/metadata/properties" ma:root="true" ma:fieldsID="66c6c3468bb749bc573cb1727021c235" ns2:_="" ns3:_="">
    <xsd:import namespace="3eef294e-cd3d-4a58-acc5-ebec39260d5f"/>
    <xsd:import namespace="dccccb7d-5873-4e87-8ded-e4f866469b1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eef294e-cd3d-4a58-acc5-ebec39260d5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0d9ded99-a765-4dd9-8594-d3fb6fe11df6"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dccccb7d-5873-4e87-8ded-e4f866469b1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8c41a86b-8032-4279-85e0-26af348cfd13}" ma:internalName="TaxCatchAll" ma:showField="CatchAllData" ma:web="dccccb7d-5873-4e87-8ded-e4f866469b1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dccccb7d-5873-4e87-8ded-e4f866469b19" xsi:nil="true"/>
    <lcf76f155ced4ddcb4097134ff3c332f xmlns="3eef294e-cd3d-4a58-acc5-ebec39260d5f">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6D859E0-07EE-4F48-8768-D96D9494E47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eef294e-cd3d-4a58-acc5-ebec39260d5f"/>
    <ds:schemaRef ds:uri="dccccb7d-5873-4e87-8ded-e4f866469b1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BA080FE-219A-497E-B5B7-613B6D6B6BD7}">
  <ds:schemaRefs>
    <ds:schemaRef ds:uri="http://schemas.openxmlformats.org/package/2006/metadata/core-properties"/>
    <ds:schemaRef ds:uri="e8b5e6bf-d10d-4c82-90e7-7f052319eec7"/>
    <ds:schemaRef ds:uri="42178c0c-7b4e-4150-bcba-28da1ed0a515"/>
    <ds:schemaRef ds:uri="http://purl.org/dc/terms/"/>
    <ds:schemaRef ds:uri="http://purl.org/dc/elements/1.1/"/>
    <ds:schemaRef ds:uri="http://www.w3.org/XML/1998/namespace"/>
    <ds:schemaRef ds:uri="http://schemas.microsoft.com/office/2006/documentManagement/types"/>
    <ds:schemaRef ds:uri="http://schemas.microsoft.com/office/infopath/2007/PartnerControls"/>
    <ds:schemaRef ds:uri="http://schemas.microsoft.com/office/2006/metadata/properties"/>
    <ds:schemaRef ds:uri="http://purl.org/dc/dcmitype/"/>
    <ds:schemaRef ds:uri="dccccb7d-5873-4e87-8ded-e4f866469b19"/>
    <ds:schemaRef ds:uri="3eef294e-cd3d-4a58-acc5-ebec39260d5f"/>
  </ds:schemaRefs>
</ds:datastoreItem>
</file>

<file path=customXml/itemProps3.xml><?xml version="1.0" encoding="utf-8"?>
<ds:datastoreItem xmlns:ds="http://schemas.openxmlformats.org/officeDocument/2006/customXml" ds:itemID="{52AFD778-C6B1-4F01-BBD2-BC7B2B4AFCD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7193</TotalTime>
  <Words>2881</Words>
  <Application>Microsoft Office PowerPoint</Application>
  <PresentationFormat>Widescreen</PresentationFormat>
  <Paragraphs>295</Paragraphs>
  <Slides>20</Slides>
  <Notes>16</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20</vt:i4>
      </vt:variant>
    </vt:vector>
  </HeadingPairs>
  <TitlesOfParts>
    <vt:vector size="30" baseType="lpstr">
      <vt:lpstr>adobe-clean-serif</vt:lpstr>
      <vt:lpstr>Arial</vt:lpstr>
      <vt:lpstr>Calibri</vt:lpstr>
      <vt:lpstr>Calibri Light</vt:lpstr>
      <vt:lpstr>Candara</vt:lpstr>
      <vt:lpstr>PlusJakartaSans</vt:lpstr>
      <vt:lpstr>Times New Roman</vt:lpstr>
      <vt:lpstr>Tisa Offc Serif Pro</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Stuart MacPherson</dc:creator>
  <cp:lastModifiedBy>Stuart Macpherson</cp:lastModifiedBy>
  <cp:revision>29</cp:revision>
  <dcterms:created xsi:type="dcterms:W3CDTF">2020-12-01T01:07:43Z</dcterms:created>
  <dcterms:modified xsi:type="dcterms:W3CDTF">2022-06-06T16:29:21Z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0x010100D349805B8078314CAC66F6C26B8B99EF</vt:lpwstr>
  </property>
  <property fmtid="{D5CDD505-2E9C-101B-9397-08002B2CF9AE}" pid="3" name="MediaServiceImageTags">
    <vt:lpwstr/>
  </property>
</Properties>
</file>