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55" r:id="rId4"/>
  </p:sldMasterIdLst>
  <p:notesMasterIdLst>
    <p:notesMasterId r:id="rId22"/>
  </p:notesMasterIdLst>
  <p:sldIdLst>
    <p:sldId id="287" r:id="rId5"/>
    <p:sldId id="288" r:id="rId6"/>
    <p:sldId id="257" r:id="rId7"/>
    <p:sldId id="272" r:id="rId8"/>
    <p:sldId id="260" r:id="rId9"/>
    <p:sldId id="297" r:id="rId10"/>
    <p:sldId id="289" r:id="rId11"/>
    <p:sldId id="261" r:id="rId12"/>
    <p:sldId id="290" r:id="rId13"/>
    <p:sldId id="295" r:id="rId14"/>
    <p:sldId id="300" r:id="rId15"/>
    <p:sldId id="293" r:id="rId16"/>
    <p:sldId id="302" r:id="rId17"/>
    <p:sldId id="292" r:id="rId18"/>
    <p:sldId id="301" r:id="rId19"/>
    <p:sldId id="305" r:id="rId20"/>
    <p:sldId id="274" r:id="rId2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ucy Bullen-Smith" initials="LB" lastIdx="2" clrIdx="0">
    <p:extLst>
      <p:ext uri="{19B8F6BF-5375-455C-9EA6-DF929625EA0E}">
        <p15:presenceInfo xmlns:p15="http://schemas.microsoft.com/office/powerpoint/2012/main" userId="Lucy Bullen-Smith"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B7A8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9D76BF9-2B01-4829-9CE3-746020138388}" v="39" dt="2022-06-06T12:41:17.01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69082" autoAdjust="0"/>
  </p:normalViewPr>
  <p:slideViewPr>
    <p:cSldViewPr snapToGrid="0">
      <p:cViewPr varScale="1">
        <p:scale>
          <a:sx n="73" d="100"/>
          <a:sy n="73" d="100"/>
        </p:scale>
        <p:origin x="1950"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commentAuthors" Target="commentAuthors.xml"/><Relationship Id="rId28"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notesMaster" Target="notesMasters/notesMaster1.xml"/><Relationship Id="rId27"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eth Tennyson" userId="1ecceb97-a249-4b81-803f-86b8c3e4d57b" providerId="ADAL" clId="{EFEEAE01-DD74-46F2-A966-334BE8AE620B}"/>
    <pc:docChg chg="undo custSel addSld delSld modSld sldOrd delMainMaster">
      <pc:chgData name="Beth Tennyson" userId="1ecceb97-a249-4b81-803f-86b8c3e4d57b" providerId="ADAL" clId="{EFEEAE01-DD74-46F2-A966-334BE8AE620B}" dt="2022-01-16T17:41:05.895" v="1946" actId="6549"/>
      <pc:docMkLst>
        <pc:docMk/>
      </pc:docMkLst>
      <pc:sldChg chg="addSp delSp modSp mod modNotesTx">
        <pc:chgData name="Beth Tennyson" userId="1ecceb97-a249-4b81-803f-86b8c3e4d57b" providerId="ADAL" clId="{EFEEAE01-DD74-46F2-A966-334BE8AE620B}" dt="2022-01-16T16:33:20.460" v="39"/>
        <pc:sldMkLst>
          <pc:docMk/>
          <pc:sldMk cId="2587040655" sldId="257"/>
        </pc:sldMkLst>
        <pc:spChg chg="mod">
          <ac:chgData name="Beth Tennyson" userId="1ecceb97-a249-4b81-803f-86b8c3e4d57b" providerId="ADAL" clId="{EFEEAE01-DD74-46F2-A966-334BE8AE620B}" dt="2022-01-16T14:31:16.210" v="1" actId="20577"/>
          <ac:spMkLst>
            <pc:docMk/>
            <pc:sldMk cId="2587040655" sldId="257"/>
            <ac:spMk id="2" creationId="{00000000-0000-0000-0000-000000000000}"/>
          </ac:spMkLst>
        </pc:spChg>
        <pc:spChg chg="mod">
          <ac:chgData name="Beth Tennyson" userId="1ecceb97-a249-4b81-803f-86b8c3e4d57b" providerId="ADAL" clId="{EFEEAE01-DD74-46F2-A966-334BE8AE620B}" dt="2022-01-16T14:31:56.553" v="13"/>
          <ac:spMkLst>
            <pc:docMk/>
            <pc:sldMk cId="2587040655" sldId="257"/>
            <ac:spMk id="63" creationId="{166F7EA6-9604-4480-808B-10D06D6AC646}"/>
          </ac:spMkLst>
        </pc:spChg>
        <pc:spChg chg="mod">
          <ac:chgData name="Beth Tennyson" userId="1ecceb97-a249-4b81-803f-86b8c3e4d57b" providerId="ADAL" clId="{EFEEAE01-DD74-46F2-A966-334BE8AE620B}" dt="2022-01-16T14:31:56.553" v="13"/>
          <ac:spMkLst>
            <pc:docMk/>
            <pc:sldMk cId="2587040655" sldId="257"/>
            <ac:spMk id="64" creationId="{0E8FDC3B-8B1C-4E98-BA7E-F50379E1C5D4}"/>
          </ac:spMkLst>
        </pc:spChg>
        <pc:spChg chg="mod">
          <ac:chgData name="Beth Tennyson" userId="1ecceb97-a249-4b81-803f-86b8c3e4d57b" providerId="ADAL" clId="{EFEEAE01-DD74-46F2-A966-334BE8AE620B}" dt="2022-01-16T14:31:56.553" v="13"/>
          <ac:spMkLst>
            <pc:docMk/>
            <pc:sldMk cId="2587040655" sldId="257"/>
            <ac:spMk id="65" creationId="{27964046-70EF-4036-BE20-4BD2D0EE7808}"/>
          </ac:spMkLst>
        </pc:spChg>
        <pc:spChg chg="mod">
          <ac:chgData name="Beth Tennyson" userId="1ecceb97-a249-4b81-803f-86b8c3e4d57b" providerId="ADAL" clId="{EFEEAE01-DD74-46F2-A966-334BE8AE620B}" dt="2022-01-16T14:31:56.553" v="13"/>
          <ac:spMkLst>
            <pc:docMk/>
            <pc:sldMk cId="2587040655" sldId="257"/>
            <ac:spMk id="66" creationId="{FED1F4FF-2B4A-47C6-97AB-A2C15C303592}"/>
          </ac:spMkLst>
        </pc:spChg>
        <pc:spChg chg="mod">
          <ac:chgData name="Beth Tennyson" userId="1ecceb97-a249-4b81-803f-86b8c3e4d57b" providerId="ADAL" clId="{EFEEAE01-DD74-46F2-A966-334BE8AE620B}" dt="2022-01-16T14:31:56.553" v="13"/>
          <ac:spMkLst>
            <pc:docMk/>
            <pc:sldMk cId="2587040655" sldId="257"/>
            <ac:spMk id="67" creationId="{A8F51579-DDF5-47D6-B190-70DE9C5F4B7E}"/>
          </ac:spMkLst>
        </pc:spChg>
        <pc:spChg chg="mod">
          <ac:chgData name="Beth Tennyson" userId="1ecceb97-a249-4b81-803f-86b8c3e4d57b" providerId="ADAL" clId="{EFEEAE01-DD74-46F2-A966-334BE8AE620B}" dt="2022-01-16T14:31:56.553" v="13"/>
          <ac:spMkLst>
            <pc:docMk/>
            <pc:sldMk cId="2587040655" sldId="257"/>
            <ac:spMk id="68" creationId="{E44D7CCC-5D09-4461-8CD2-05F3A9C04F1E}"/>
          </ac:spMkLst>
        </pc:spChg>
        <pc:spChg chg="mod">
          <ac:chgData name="Beth Tennyson" userId="1ecceb97-a249-4b81-803f-86b8c3e4d57b" providerId="ADAL" clId="{EFEEAE01-DD74-46F2-A966-334BE8AE620B}" dt="2022-01-16T14:31:56.553" v="13"/>
          <ac:spMkLst>
            <pc:docMk/>
            <pc:sldMk cId="2587040655" sldId="257"/>
            <ac:spMk id="69" creationId="{C9D9D29A-54FE-4F0F-AC63-C7534243C345}"/>
          </ac:spMkLst>
        </pc:spChg>
        <pc:spChg chg="mod">
          <ac:chgData name="Beth Tennyson" userId="1ecceb97-a249-4b81-803f-86b8c3e4d57b" providerId="ADAL" clId="{EFEEAE01-DD74-46F2-A966-334BE8AE620B}" dt="2022-01-16T14:31:56.553" v="13"/>
          <ac:spMkLst>
            <pc:docMk/>
            <pc:sldMk cId="2587040655" sldId="257"/>
            <ac:spMk id="72" creationId="{7B794589-5C03-42E2-846C-9EC7BE70BE75}"/>
          </ac:spMkLst>
        </pc:spChg>
        <pc:spChg chg="mod">
          <ac:chgData name="Beth Tennyson" userId="1ecceb97-a249-4b81-803f-86b8c3e4d57b" providerId="ADAL" clId="{EFEEAE01-DD74-46F2-A966-334BE8AE620B}" dt="2022-01-16T14:31:56.553" v="13"/>
          <ac:spMkLst>
            <pc:docMk/>
            <pc:sldMk cId="2587040655" sldId="257"/>
            <ac:spMk id="73" creationId="{8843A836-0C55-45D3-819E-078EFD840046}"/>
          </ac:spMkLst>
        </pc:spChg>
        <pc:spChg chg="mod">
          <ac:chgData name="Beth Tennyson" userId="1ecceb97-a249-4b81-803f-86b8c3e4d57b" providerId="ADAL" clId="{EFEEAE01-DD74-46F2-A966-334BE8AE620B}" dt="2022-01-16T14:31:56.553" v="13"/>
          <ac:spMkLst>
            <pc:docMk/>
            <pc:sldMk cId="2587040655" sldId="257"/>
            <ac:spMk id="74" creationId="{793E07AF-D8E5-4DD1-ACD3-C41633E00B0D}"/>
          </ac:spMkLst>
        </pc:spChg>
        <pc:spChg chg="mod">
          <ac:chgData name="Beth Tennyson" userId="1ecceb97-a249-4b81-803f-86b8c3e4d57b" providerId="ADAL" clId="{EFEEAE01-DD74-46F2-A966-334BE8AE620B}" dt="2022-01-16T14:31:56.553" v="13"/>
          <ac:spMkLst>
            <pc:docMk/>
            <pc:sldMk cId="2587040655" sldId="257"/>
            <ac:spMk id="75" creationId="{C6580E5A-BCF6-4969-B855-68B63AC3FE84}"/>
          </ac:spMkLst>
        </pc:spChg>
        <pc:spChg chg="mod">
          <ac:chgData name="Beth Tennyson" userId="1ecceb97-a249-4b81-803f-86b8c3e4d57b" providerId="ADAL" clId="{EFEEAE01-DD74-46F2-A966-334BE8AE620B}" dt="2022-01-16T14:31:56.553" v="13"/>
          <ac:spMkLst>
            <pc:docMk/>
            <pc:sldMk cId="2587040655" sldId="257"/>
            <ac:spMk id="77" creationId="{33393203-76AA-451E-A620-2ACC0FCBF4CE}"/>
          </ac:spMkLst>
        </pc:spChg>
        <pc:spChg chg="mod">
          <ac:chgData name="Beth Tennyson" userId="1ecceb97-a249-4b81-803f-86b8c3e4d57b" providerId="ADAL" clId="{EFEEAE01-DD74-46F2-A966-334BE8AE620B}" dt="2022-01-16T14:31:56.553" v="13"/>
          <ac:spMkLst>
            <pc:docMk/>
            <pc:sldMk cId="2587040655" sldId="257"/>
            <ac:spMk id="79" creationId="{DB6499AE-697B-4478-A689-CC389184463C}"/>
          </ac:spMkLst>
        </pc:spChg>
        <pc:spChg chg="mod">
          <ac:chgData name="Beth Tennyson" userId="1ecceb97-a249-4b81-803f-86b8c3e4d57b" providerId="ADAL" clId="{EFEEAE01-DD74-46F2-A966-334BE8AE620B}" dt="2022-01-16T14:31:56.553" v="13"/>
          <ac:spMkLst>
            <pc:docMk/>
            <pc:sldMk cId="2587040655" sldId="257"/>
            <ac:spMk id="80" creationId="{80D8E718-291D-4E41-B186-E18DB15E6BF8}"/>
          </ac:spMkLst>
        </pc:spChg>
        <pc:spChg chg="mod">
          <ac:chgData name="Beth Tennyson" userId="1ecceb97-a249-4b81-803f-86b8c3e4d57b" providerId="ADAL" clId="{EFEEAE01-DD74-46F2-A966-334BE8AE620B}" dt="2022-01-16T14:31:56.553" v="13"/>
          <ac:spMkLst>
            <pc:docMk/>
            <pc:sldMk cId="2587040655" sldId="257"/>
            <ac:spMk id="81" creationId="{450B0367-12D8-40F3-B3F4-93A514A0105B}"/>
          </ac:spMkLst>
        </pc:spChg>
        <pc:spChg chg="mod">
          <ac:chgData name="Beth Tennyson" userId="1ecceb97-a249-4b81-803f-86b8c3e4d57b" providerId="ADAL" clId="{EFEEAE01-DD74-46F2-A966-334BE8AE620B}" dt="2022-01-16T14:31:56.553" v="13"/>
          <ac:spMkLst>
            <pc:docMk/>
            <pc:sldMk cId="2587040655" sldId="257"/>
            <ac:spMk id="82" creationId="{566B28ED-49B4-4503-A0A5-47D02AB27A52}"/>
          </ac:spMkLst>
        </pc:spChg>
        <pc:spChg chg="mod">
          <ac:chgData name="Beth Tennyson" userId="1ecceb97-a249-4b81-803f-86b8c3e4d57b" providerId="ADAL" clId="{EFEEAE01-DD74-46F2-A966-334BE8AE620B}" dt="2022-01-16T14:31:56.553" v="13"/>
          <ac:spMkLst>
            <pc:docMk/>
            <pc:sldMk cId="2587040655" sldId="257"/>
            <ac:spMk id="83" creationId="{6D7F67BD-8CB9-4191-8006-31BB07BFBC3D}"/>
          </ac:spMkLst>
        </pc:spChg>
        <pc:spChg chg="mod">
          <ac:chgData name="Beth Tennyson" userId="1ecceb97-a249-4b81-803f-86b8c3e4d57b" providerId="ADAL" clId="{EFEEAE01-DD74-46F2-A966-334BE8AE620B}" dt="2022-01-16T14:31:56.553" v="13"/>
          <ac:spMkLst>
            <pc:docMk/>
            <pc:sldMk cId="2587040655" sldId="257"/>
            <ac:spMk id="84" creationId="{6D022833-0F6C-4BD9-ABD1-4227E8B42DC1}"/>
          </ac:spMkLst>
        </pc:spChg>
        <pc:spChg chg="mod">
          <ac:chgData name="Beth Tennyson" userId="1ecceb97-a249-4b81-803f-86b8c3e4d57b" providerId="ADAL" clId="{EFEEAE01-DD74-46F2-A966-334BE8AE620B}" dt="2022-01-16T14:31:56.553" v="13"/>
          <ac:spMkLst>
            <pc:docMk/>
            <pc:sldMk cId="2587040655" sldId="257"/>
            <ac:spMk id="85" creationId="{15B7AB06-EC35-4A15-9939-3D40C71BD971}"/>
          </ac:spMkLst>
        </pc:spChg>
        <pc:spChg chg="mod">
          <ac:chgData name="Beth Tennyson" userId="1ecceb97-a249-4b81-803f-86b8c3e4d57b" providerId="ADAL" clId="{EFEEAE01-DD74-46F2-A966-334BE8AE620B}" dt="2022-01-16T14:31:56.553" v="13"/>
          <ac:spMkLst>
            <pc:docMk/>
            <pc:sldMk cId="2587040655" sldId="257"/>
            <ac:spMk id="86" creationId="{E578951D-CE5F-4A73-9A97-6CD47FB11FEC}"/>
          </ac:spMkLst>
        </pc:spChg>
        <pc:spChg chg="mod">
          <ac:chgData name="Beth Tennyson" userId="1ecceb97-a249-4b81-803f-86b8c3e4d57b" providerId="ADAL" clId="{EFEEAE01-DD74-46F2-A966-334BE8AE620B}" dt="2022-01-16T14:31:56.553" v="13"/>
          <ac:spMkLst>
            <pc:docMk/>
            <pc:sldMk cId="2587040655" sldId="257"/>
            <ac:spMk id="87" creationId="{41520038-3C09-4230-94CD-B4F14DC4952E}"/>
          </ac:spMkLst>
        </pc:spChg>
        <pc:spChg chg="mod">
          <ac:chgData name="Beth Tennyson" userId="1ecceb97-a249-4b81-803f-86b8c3e4d57b" providerId="ADAL" clId="{EFEEAE01-DD74-46F2-A966-334BE8AE620B}" dt="2022-01-16T14:31:56.553" v="13"/>
          <ac:spMkLst>
            <pc:docMk/>
            <pc:sldMk cId="2587040655" sldId="257"/>
            <ac:spMk id="88" creationId="{8AE7A6B1-3A02-4E74-8563-B0EDA5306751}"/>
          </ac:spMkLst>
        </pc:spChg>
        <pc:spChg chg="mod">
          <ac:chgData name="Beth Tennyson" userId="1ecceb97-a249-4b81-803f-86b8c3e4d57b" providerId="ADAL" clId="{EFEEAE01-DD74-46F2-A966-334BE8AE620B}" dt="2022-01-16T14:31:56.553" v="13"/>
          <ac:spMkLst>
            <pc:docMk/>
            <pc:sldMk cId="2587040655" sldId="257"/>
            <ac:spMk id="89" creationId="{E494E673-CCC8-48D5-97BC-FA4A8144E1A9}"/>
          </ac:spMkLst>
        </pc:spChg>
        <pc:spChg chg="mod">
          <ac:chgData name="Beth Tennyson" userId="1ecceb97-a249-4b81-803f-86b8c3e4d57b" providerId="ADAL" clId="{EFEEAE01-DD74-46F2-A966-334BE8AE620B}" dt="2022-01-16T14:31:56.553" v="13"/>
          <ac:spMkLst>
            <pc:docMk/>
            <pc:sldMk cId="2587040655" sldId="257"/>
            <ac:spMk id="90" creationId="{CA02EB42-1FBB-4451-BF3A-CBFEF7458673}"/>
          </ac:spMkLst>
        </pc:spChg>
        <pc:spChg chg="mod">
          <ac:chgData name="Beth Tennyson" userId="1ecceb97-a249-4b81-803f-86b8c3e4d57b" providerId="ADAL" clId="{EFEEAE01-DD74-46F2-A966-334BE8AE620B}" dt="2022-01-16T14:31:56.553" v="13"/>
          <ac:spMkLst>
            <pc:docMk/>
            <pc:sldMk cId="2587040655" sldId="257"/>
            <ac:spMk id="91" creationId="{4EF4EA7C-1926-4104-82FD-5003F2E62C8B}"/>
          </ac:spMkLst>
        </pc:spChg>
        <pc:spChg chg="mod">
          <ac:chgData name="Beth Tennyson" userId="1ecceb97-a249-4b81-803f-86b8c3e4d57b" providerId="ADAL" clId="{EFEEAE01-DD74-46F2-A966-334BE8AE620B}" dt="2022-01-16T14:31:56.553" v="13"/>
          <ac:spMkLst>
            <pc:docMk/>
            <pc:sldMk cId="2587040655" sldId="257"/>
            <ac:spMk id="92" creationId="{5150F42A-2CF5-4D3A-9415-658F51D86291}"/>
          </ac:spMkLst>
        </pc:spChg>
        <pc:spChg chg="mod">
          <ac:chgData name="Beth Tennyson" userId="1ecceb97-a249-4b81-803f-86b8c3e4d57b" providerId="ADAL" clId="{EFEEAE01-DD74-46F2-A966-334BE8AE620B}" dt="2022-01-16T14:31:56.553" v="13"/>
          <ac:spMkLst>
            <pc:docMk/>
            <pc:sldMk cId="2587040655" sldId="257"/>
            <ac:spMk id="93" creationId="{46D9B36C-5ED5-4461-BDBA-B1B3BB4C5A33}"/>
          </ac:spMkLst>
        </pc:spChg>
        <pc:grpChg chg="del">
          <ac:chgData name="Beth Tennyson" userId="1ecceb97-a249-4b81-803f-86b8c3e4d57b" providerId="ADAL" clId="{EFEEAE01-DD74-46F2-A966-334BE8AE620B}" dt="2022-01-16T14:31:56.342" v="12" actId="478"/>
          <ac:grpSpMkLst>
            <pc:docMk/>
            <pc:sldMk cId="2587040655" sldId="257"/>
            <ac:grpSpMk id="28" creationId="{A9636C8A-B898-404E-A265-ED6C45FB52E3}"/>
          </ac:grpSpMkLst>
        </pc:grpChg>
        <pc:grpChg chg="add mod">
          <ac:chgData name="Beth Tennyson" userId="1ecceb97-a249-4b81-803f-86b8c3e4d57b" providerId="ADAL" clId="{EFEEAE01-DD74-46F2-A966-334BE8AE620B}" dt="2022-01-16T14:31:56.553" v="13"/>
          <ac:grpSpMkLst>
            <pc:docMk/>
            <pc:sldMk cId="2587040655" sldId="257"/>
            <ac:grpSpMk id="61" creationId="{4A8CEE70-389F-4653-9C5F-60E2DE11D0B6}"/>
          </ac:grpSpMkLst>
        </pc:grpChg>
        <pc:grpChg chg="mod">
          <ac:chgData name="Beth Tennyson" userId="1ecceb97-a249-4b81-803f-86b8c3e4d57b" providerId="ADAL" clId="{EFEEAE01-DD74-46F2-A966-334BE8AE620B}" dt="2022-01-16T14:31:56.553" v="13"/>
          <ac:grpSpMkLst>
            <pc:docMk/>
            <pc:sldMk cId="2587040655" sldId="257"/>
            <ac:grpSpMk id="62" creationId="{51873A4A-0FC1-4084-A64A-D95F0734BAF7}"/>
          </ac:grpSpMkLst>
        </pc:grpChg>
        <pc:grpChg chg="mod">
          <ac:chgData name="Beth Tennyson" userId="1ecceb97-a249-4b81-803f-86b8c3e4d57b" providerId="ADAL" clId="{EFEEAE01-DD74-46F2-A966-334BE8AE620B}" dt="2022-01-16T14:31:56.553" v="13"/>
          <ac:grpSpMkLst>
            <pc:docMk/>
            <pc:sldMk cId="2587040655" sldId="257"/>
            <ac:grpSpMk id="70" creationId="{9E561555-4BD7-42D4-827C-7C4D5FB353EE}"/>
          </ac:grpSpMkLst>
        </pc:grpChg>
        <pc:grpChg chg="mod">
          <ac:chgData name="Beth Tennyson" userId="1ecceb97-a249-4b81-803f-86b8c3e4d57b" providerId="ADAL" clId="{EFEEAE01-DD74-46F2-A966-334BE8AE620B}" dt="2022-01-16T14:31:56.553" v="13"/>
          <ac:grpSpMkLst>
            <pc:docMk/>
            <pc:sldMk cId="2587040655" sldId="257"/>
            <ac:grpSpMk id="71" creationId="{EF1460A9-5D05-4007-B977-F25E22FB78F4}"/>
          </ac:grpSpMkLst>
        </pc:grpChg>
        <pc:grpChg chg="mod">
          <ac:chgData name="Beth Tennyson" userId="1ecceb97-a249-4b81-803f-86b8c3e4d57b" providerId="ADAL" clId="{EFEEAE01-DD74-46F2-A966-334BE8AE620B}" dt="2022-01-16T14:31:56.553" v="13"/>
          <ac:grpSpMkLst>
            <pc:docMk/>
            <pc:sldMk cId="2587040655" sldId="257"/>
            <ac:grpSpMk id="78" creationId="{D1DB5062-BAF5-4982-AF2D-160CBB0D5F96}"/>
          </ac:grpSpMkLst>
        </pc:grpChg>
        <pc:cxnChg chg="mod">
          <ac:chgData name="Beth Tennyson" userId="1ecceb97-a249-4b81-803f-86b8c3e4d57b" providerId="ADAL" clId="{EFEEAE01-DD74-46F2-A966-334BE8AE620B}" dt="2022-01-16T14:31:56.553" v="13"/>
          <ac:cxnSpMkLst>
            <pc:docMk/>
            <pc:sldMk cId="2587040655" sldId="257"/>
            <ac:cxnSpMk id="76" creationId="{26D96027-0938-465C-BDFB-C45AF56D48E0}"/>
          </ac:cxnSpMkLst>
        </pc:cxnChg>
      </pc:sldChg>
      <pc:sldChg chg="modNotesTx">
        <pc:chgData name="Beth Tennyson" userId="1ecceb97-a249-4b81-803f-86b8c3e4d57b" providerId="ADAL" clId="{EFEEAE01-DD74-46F2-A966-334BE8AE620B}" dt="2022-01-16T16:35:56.215" v="101"/>
        <pc:sldMkLst>
          <pc:docMk/>
          <pc:sldMk cId="1475561614" sldId="260"/>
        </pc:sldMkLst>
      </pc:sldChg>
      <pc:sldChg chg="modSp mod modNotesTx">
        <pc:chgData name="Beth Tennyson" userId="1ecceb97-a249-4b81-803f-86b8c3e4d57b" providerId="ADAL" clId="{EFEEAE01-DD74-46F2-A966-334BE8AE620B}" dt="2022-01-16T17:35:20.443" v="1852" actId="1076"/>
        <pc:sldMkLst>
          <pc:docMk/>
          <pc:sldMk cId="1953639134" sldId="261"/>
        </pc:sldMkLst>
        <pc:spChg chg="mod">
          <ac:chgData name="Beth Tennyson" userId="1ecceb97-a249-4b81-803f-86b8c3e4d57b" providerId="ADAL" clId="{EFEEAE01-DD74-46F2-A966-334BE8AE620B}" dt="2022-01-16T17:35:20.443" v="1852" actId="1076"/>
          <ac:spMkLst>
            <pc:docMk/>
            <pc:sldMk cId="1953639134" sldId="261"/>
            <ac:spMk id="10" creationId="{8877C107-9FAE-4BFA-BB83-162271759E04}"/>
          </ac:spMkLst>
        </pc:spChg>
      </pc:sldChg>
      <pc:sldChg chg="addSp delSp modSp mod modNotesTx">
        <pc:chgData name="Beth Tennyson" userId="1ecceb97-a249-4b81-803f-86b8c3e4d57b" providerId="ADAL" clId="{EFEEAE01-DD74-46F2-A966-334BE8AE620B}" dt="2022-01-16T16:37:23.303" v="136"/>
        <pc:sldMkLst>
          <pc:docMk/>
          <pc:sldMk cId="2054580651" sldId="272"/>
        </pc:sldMkLst>
        <pc:spChg chg="mod">
          <ac:chgData name="Beth Tennyson" userId="1ecceb97-a249-4b81-803f-86b8c3e4d57b" providerId="ADAL" clId="{EFEEAE01-DD74-46F2-A966-334BE8AE620B}" dt="2022-01-16T14:31:46.435" v="11" actId="1076"/>
          <ac:spMkLst>
            <pc:docMk/>
            <pc:sldMk cId="2054580651" sldId="272"/>
            <ac:spMk id="2" creationId="{C257E4A2-83A1-4B32-9D6B-8AB58EF16B90}"/>
          </ac:spMkLst>
        </pc:spChg>
        <pc:spChg chg="mod">
          <ac:chgData name="Beth Tennyson" userId="1ecceb97-a249-4b81-803f-86b8c3e4d57b" providerId="ADAL" clId="{EFEEAE01-DD74-46F2-A966-334BE8AE620B}" dt="2022-01-16T14:31:43.459" v="10"/>
          <ac:spMkLst>
            <pc:docMk/>
            <pc:sldMk cId="2054580651" sldId="272"/>
            <ac:spMk id="43" creationId="{95002620-733B-46BC-9E28-6FFED18645E7}"/>
          </ac:spMkLst>
        </pc:spChg>
        <pc:spChg chg="mod">
          <ac:chgData name="Beth Tennyson" userId="1ecceb97-a249-4b81-803f-86b8c3e4d57b" providerId="ADAL" clId="{EFEEAE01-DD74-46F2-A966-334BE8AE620B}" dt="2022-01-16T14:31:43.459" v="10"/>
          <ac:spMkLst>
            <pc:docMk/>
            <pc:sldMk cId="2054580651" sldId="272"/>
            <ac:spMk id="44" creationId="{26B7BB44-21DF-4411-89E6-41547075B44C}"/>
          </ac:spMkLst>
        </pc:spChg>
        <pc:spChg chg="mod">
          <ac:chgData name="Beth Tennyson" userId="1ecceb97-a249-4b81-803f-86b8c3e4d57b" providerId="ADAL" clId="{EFEEAE01-DD74-46F2-A966-334BE8AE620B}" dt="2022-01-16T14:31:43.459" v="10"/>
          <ac:spMkLst>
            <pc:docMk/>
            <pc:sldMk cId="2054580651" sldId="272"/>
            <ac:spMk id="45" creationId="{48E13E6D-9E93-4C12-9E6E-E755C60E4BAD}"/>
          </ac:spMkLst>
        </pc:spChg>
        <pc:spChg chg="mod">
          <ac:chgData name="Beth Tennyson" userId="1ecceb97-a249-4b81-803f-86b8c3e4d57b" providerId="ADAL" clId="{EFEEAE01-DD74-46F2-A966-334BE8AE620B}" dt="2022-01-16T14:31:43.459" v="10"/>
          <ac:spMkLst>
            <pc:docMk/>
            <pc:sldMk cId="2054580651" sldId="272"/>
            <ac:spMk id="46" creationId="{B3A552C4-BDD5-43D1-8300-129BFEF00282}"/>
          </ac:spMkLst>
        </pc:spChg>
        <pc:spChg chg="mod">
          <ac:chgData name="Beth Tennyson" userId="1ecceb97-a249-4b81-803f-86b8c3e4d57b" providerId="ADAL" clId="{EFEEAE01-DD74-46F2-A966-334BE8AE620B}" dt="2022-01-16T14:31:43.459" v="10"/>
          <ac:spMkLst>
            <pc:docMk/>
            <pc:sldMk cId="2054580651" sldId="272"/>
            <ac:spMk id="47" creationId="{77F80898-CBEE-494E-8DDA-1C61F595C38A}"/>
          </ac:spMkLst>
        </pc:spChg>
        <pc:spChg chg="mod">
          <ac:chgData name="Beth Tennyson" userId="1ecceb97-a249-4b81-803f-86b8c3e4d57b" providerId="ADAL" clId="{EFEEAE01-DD74-46F2-A966-334BE8AE620B}" dt="2022-01-16T14:31:43.459" v="10"/>
          <ac:spMkLst>
            <pc:docMk/>
            <pc:sldMk cId="2054580651" sldId="272"/>
            <ac:spMk id="48" creationId="{D59C11F4-FBE3-46D2-AD04-C7C1F65A23EC}"/>
          </ac:spMkLst>
        </pc:spChg>
        <pc:spChg chg="mod">
          <ac:chgData name="Beth Tennyson" userId="1ecceb97-a249-4b81-803f-86b8c3e4d57b" providerId="ADAL" clId="{EFEEAE01-DD74-46F2-A966-334BE8AE620B}" dt="2022-01-16T14:31:43.459" v="10"/>
          <ac:spMkLst>
            <pc:docMk/>
            <pc:sldMk cId="2054580651" sldId="272"/>
            <ac:spMk id="49" creationId="{5E8BA7F6-9B6E-44F7-81C9-E181E2FCCCC7}"/>
          </ac:spMkLst>
        </pc:spChg>
        <pc:spChg chg="mod">
          <ac:chgData name="Beth Tennyson" userId="1ecceb97-a249-4b81-803f-86b8c3e4d57b" providerId="ADAL" clId="{EFEEAE01-DD74-46F2-A966-334BE8AE620B}" dt="2022-01-16T14:31:43.459" v="10"/>
          <ac:spMkLst>
            <pc:docMk/>
            <pc:sldMk cId="2054580651" sldId="272"/>
            <ac:spMk id="52" creationId="{CA5DA890-F755-4720-B14C-262FDF588DA7}"/>
          </ac:spMkLst>
        </pc:spChg>
        <pc:spChg chg="mod">
          <ac:chgData name="Beth Tennyson" userId="1ecceb97-a249-4b81-803f-86b8c3e4d57b" providerId="ADAL" clId="{EFEEAE01-DD74-46F2-A966-334BE8AE620B}" dt="2022-01-16T14:31:43.459" v="10"/>
          <ac:spMkLst>
            <pc:docMk/>
            <pc:sldMk cId="2054580651" sldId="272"/>
            <ac:spMk id="53" creationId="{15390550-E5EB-49B6-83D1-E03DC9D1FC20}"/>
          </ac:spMkLst>
        </pc:spChg>
        <pc:spChg chg="mod">
          <ac:chgData name="Beth Tennyson" userId="1ecceb97-a249-4b81-803f-86b8c3e4d57b" providerId="ADAL" clId="{EFEEAE01-DD74-46F2-A966-334BE8AE620B}" dt="2022-01-16T14:31:43.459" v="10"/>
          <ac:spMkLst>
            <pc:docMk/>
            <pc:sldMk cId="2054580651" sldId="272"/>
            <ac:spMk id="54" creationId="{CFBC88EA-43C0-4D81-98ED-BD8EDF1B8D76}"/>
          </ac:spMkLst>
        </pc:spChg>
        <pc:spChg chg="mod">
          <ac:chgData name="Beth Tennyson" userId="1ecceb97-a249-4b81-803f-86b8c3e4d57b" providerId="ADAL" clId="{EFEEAE01-DD74-46F2-A966-334BE8AE620B}" dt="2022-01-16T14:31:43.459" v="10"/>
          <ac:spMkLst>
            <pc:docMk/>
            <pc:sldMk cId="2054580651" sldId="272"/>
            <ac:spMk id="55" creationId="{7170304E-DDEA-4690-BCBB-2F35D4FCD0B8}"/>
          </ac:spMkLst>
        </pc:spChg>
        <pc:spChg chg="mod">
          <ac:chgData name="Beth Tennyson" userId="1ecceb97-a249-4b81-803f-86b8c3e4d57b" providerId="ADAL" clId="{EFEEAE01-DD74-46F2-A966-334BE8AE620B}" dt="2022-01-16T14:31:43.459" v="10"/>
          <ac:spMkLst>
            <pc:docMk/>
            <pc:sldMk cId="2054580651" sldId="272"/>
            <ac:spMk id="57" creationId="{5B0740D8-03F2-4FD7-860D-D5C3C1420047}"/>
          </ac:spMkLst>
        </pc:spChg>
        <pc:spChg chg="mod">
          <ac:chgData name="Beth Tennyson" userId="1ecceb97-a249-4b81-803f-86b8c3e4d57b" providerId="ADAL" clId="{EFEEAE01-DD74-46F2-A966-334BE8AE620B}" dt="2022-01-16T14:31:43.459" v="10"/>
          <ac:spMkLst>
            <pc:docMk/>
            <pc:sldMk cId="2054580651" sldId="272"/>
            <ac:spMk id="59" creationId="{0615EDEF-A405-4167-941D-B648476160D6}"/>
          </ac:spMkLst>
        </pc:spChg>
        <pc:spChg chg="mod">
          <ac:chgData name="Beth Tennyson" userId="1ecceb97-a249-4b81-803f-86b8c3e4d57b" providerId="ADAL" clId="{EFEEAE01-DD74-46F2-A966-334BE8AE620B}" dt="2022-01-16T14:31:43.459" v="10"/>
          <ac:spMkLst>
            <pc:docMk/>
            <pc:sldMk cId="2054580651" sldId="272"/>
            <ac:spMk id="60" creationId="{93ECFD6E-D8F4-4FFF-9706-F7A0F16F7E88}"/>
          </ac:spMkLst>
        </pc:spChg>
        <pc:spChg chg="mod">
          <ac:chgData name="Beth Tennyson" userId="1ecceb97-a249-4b81-803f-86b8c3e4d57b" providerId="ADAL" clId="{EFEEAE01-DD74-46F2-A966-334BE8AE620B}" dt="2022-01-16T14:31:43.459" v="10"/>
          <ac:spMkLst>
            <pc:docMk/>
            <pc:sldMk cId="2054580651" sldId="272"/>
            <ac:spMk id="61" creationId="{FD5C92DE-6D07-4F79-BE7F-C20BFB12D73A}"/>
          </ac:spMkLst>
        </pc:spChg>
        <pc:spChg chg="mod">
          <ac:chgData name="Beth Tennyson" userId="1ecceb97-a249-4b81-803f-86b8c3e4d57b" providerId="ADAL" clId="{EFEEAE01-DD74-46F2-A966-334BE8AE620B}" dt="2022-01-16T14:31:43.459" v="10"/>
          <ac:spMkLst>
            <pc:docMk/>
            <pc:sldMk cId="2054580651" sldId="272"/>
            <ac:spMk id="62" creationId="{278A9311-B437-4A60-A407-69B27ABEDE7E}"/>
          </ac:spMkLst>
        </pc:spChg>
        <pc:spChg chg="mod">
          <ac:chgData name="Beth Tennyson" userId="1ecceb97-a249-4b81-803f-86b8c3e4d57b" providerId="ADAL" clId="{EFEEAE01-DD74-46F2-A966-334BE8AE620B}" dt="2022-01-16T14:31:43.459" v="10"/>
          <ac:spMkLst>
            <pc:docMk/>
            <pc:sldMk cId="2054580651" sldId="272"/>
            <ac:spMk id="63" creationId="{2A6B3B9A-2DC1-4090-B773-92643BB34806}"/>
          </ac:spMkLst>
        </pc:spChg>
        <pc:spChg chg="mod">
          <ac:chgData name="Beth Tennyson" userId="1ecceb97-a249-4b81-803f-86b8c3e4d57b" providerId="ADAL" clId="{EFEEAE01-DD74-46F2-A966-334BE8AE620B}" dt="2022-01-16T14:31:43.459" v="10"/>
          <ac:spMkLst>
            <pc:docMk/>
            <pc:sldMk cId="2054580651" sldId="272"/>
            <ac:spMk id="64" creationId="{41752DD9-08B5-4CCA-9389-BF8BB52D8FF8}"/>
          </ac:spMkLst>
        </pc:spChg>
        <pc:spChg chg="mod">
          <ac:chgData name="Beth Tennyson" userId="1ecceb97-a249-4b81-803f-86b8c3e4d57b" providerId="ADAL" clId="{EFEEAE01-DD74-46F2-A966-334BE8AE620B}" dt="2022-01-16T14:31:43.459" v="10"/>
          <ac:spMkLst>
            <pc:docMk/>
            <pc:sldMk cId="2054580651" sldId="272"/>
            <ac:spMk id="65" creationId="{71ABE6B0-446A-4327-9D22-FD983417D534}"/>
          </ac:spMkLst>
        </pc:spChg>
        <pc:spChg chg="mod">
          <ac:chgData name="Beth Tennyson" userId="1ecceb97-a249-4b81-803f-86b8c3e4d57b" providerId="ADAL" clId="{EFEEAE01-DD74-46F2-A966-334BE8AE620B}" dt="2022-01-16T14:31:43.459" v="10"/>
          <ac:spMkLst>
            <pc:docMk/>
            <pc:sldMk cId="2054580651" sldId="272"/>
            <ac:spMk id="66" creationId="{DDE824A1-20EA-4AA1-94AE-BFAB0385F515}"/>
          </ac:spMkLst>
        </pc:spChg>
        <pc:spChg chg="mod">
          <ac:chgData name="Beth Tennyson" userId="1ecceb97-a249-4b81-803f-86b8c3e4d57b" providerId="ADAL" clId="{EFEEAE01-DD74-46F2-A966-334BE8AE620B}" dt="2022-01-16T14:31:43.459" v="10"/>
          <ac:spMkLst>
            <pc:docMk/>
            <pc:sldMk cId="2054580651" sldId="272"/>
            <ac:spMk id="67" creationId="{C4851A77-30C2-4B1C-82CC-32B9B55F44F6}"/>
          </ac:spMkLst>
        </pc:spChg>
        <pc:spChg chg="mod">
          <ac:chgData name="Beth Tennyson" userId="1ecceb97-a249-4b81-803f-86b8c3e4d57b" providerId="ADAL" clId="{EFEEAE01-DD74-46F2-A966-334BE8AE620B}" dt="2022-01-16T14:31:43.459" v="10"/>
          <ac:spMkLst>
            <pc:docMk/>
            <pc:sldMk cId="2054580651" sldId="272"/>
            <ac:spMk id="68" creationId="{CA06B1FF-F1DF-4B3B-83CB-3A553C425191}"/>
          </ac:spMkLst>
        </pc:spChg>
        <pc:spChg chg="mod">
          <ac:chgData name="Beth Tennyson" userId="1ecceb97-a249-4b81-803f-86b8c3e4d57b" providerId="ADAL" clId="{EFEEAE01-DD74-46F2-A966-334BE8AE620B}" dt="2022-01-16T14:31:43.459" v="10"/>
          <ac:spMkLst>
            <pc:docMk/>
            <pc:sldMk cId="2054580651" sldId="272"/>
            <ac:spMk id="69" creationId="{EB029EFB-DCFB-4779-982D-DEBA6C2859C3}"/>
          </ac:spMkLst>
        </pc:spChg>
        <pc:spChg chg="mod">
          <ac:chgData name="Beth Tennyson" userId="1ecceb97-a249-4b81-803f-86b8c3e4d57b" providerId="ADAL" clId="{EFEEAE01-DD74-46F2-A966-334BE8AE620B}" dt="2022-01-16T14:31:43.459" v="10"/>
          <ac:spMkLst>
            <pc:docMk/>
            <pc:sldMk cId="2054580651" sldId="272"/>
            <ac:spMk id="70" creationId="{AE878D9E-AB8F-48C2-B3FA-2960167F1CD6}"/>
          </ac:spMkLst>
        </pc:spChg>
        <pc:spChg chg="mod">
          <ac:chgData name="Beth Tennyson" userId="1ecceb97-a249-4b81-803f-86b8c3e4d57b" providerId="ADAL" clId="{EFEEAE01-DD74-46F2-A966-334BE8AE620B}" dt="2022-01-16T14:31:43.459" v="10"/>
          <ac:spMkLst>
            <pc:docMk/>
            <pc:sldMk cId="2054580651" sldId="272"/>
            <ac:spMk id="71" creationId="{D464D65D-A610-4528-9B5E-9388E927174E}"/>
          </ac:spMkLst>
        </pc:spChg>
        <pc:spChg chg="mod">
          <ac:chgData name="Beth Tennyson" userId="1ecceb97-a249-4b81-803f-86b8c3e4d57b" providerId="ADAL" clId="{EFEEAE01-DD74-46F2-A966-334BE8AE620B}" dt="2022-01-16T14:31:43.459" v="10"/>
          <ac:spMkLst>
            <pc:docMk/>
            <pc:sldMk cId="2054580651" sldId="272"/>
            <ac:spMk id="72" creationId="{71D57073-5A1F-4173-AC4C-45304C884BF2}"/>
          </ac:spMkLst>
        </pc:spChg>
        <pc:spChg chg="mod">
          <ac:chgData name="Beth Tennyson" userId="1ecceb97-a249-4b81-803f-86b8c3e4d57b" providerId="ADAL" clId="{EFEEAE01-DD74-46F2-A966-334BE8AE620B}" dt="2022-01-16T14:31:43.459" v="10"/>
          <ac:spMkLst>
            <pc:docMk/>
            <pc:sldMk cId="2054580651" sldId="272"/>
            <ac:spMk id="73" creationId="{DC54A554-A2D3-4FDE-B8A4-4D9A594F9D7A}"/>
          </ac:spMkLst>
        </pc:spChg>
        <pc:grpChg chg="del">
          <ac:chgData name="Beth Tennyson" userId="1ecceb97-a249-4b81-803f-86b8c3e4d57b" providerId="ADAL" clId="{EFEEAE01-DD74-46F2-A966-334BE8AE620B}" dt="2022-01-16T14:31:43.198" v="9" actId="478"/>
          <ac:grpSpMkLst>
            <pc:docMk/>
            <pc:sldMk cId="2054580651" sldId="272"/>
            <ac:grpSpMk id="7" creationId="{A9636C8A-B898-404E-A265-ED6C45FB52E3}"/>
          </ac:grpSpMkLst>
        </pc:grpChg>
        <pc:grpChg chg="add mod">
          <ac:chgData name="Beth Tennyson" userId="1ecceb97-a249-4b81-803f-86b8c3e4d57b" providerId="ADAL" clId="{EFEEAE01-DD74-46F2-A966-334BE8AE620B}" dt="2022-01-16T14:31:43.459" v="10"/>
          <ac:grpSpMkLst>
            <pc:docMk/>
            <pc:sldMk cId="2054580651" sldId="272"/>
            <ac:grpSpMk id="41" creationId="{254281C4-3402-4734-8E7E-53B0BA11CB2C}"/>
          </ac:grpSpMkLst>
        </pc:grpChg>
        <pc:grpChg chg="mod">
          <ac:chgData name="Beth Tennyson" userId="1ecceb97-a249-4b81-803f-86b8c3e4d57b" providerId="ADAL" clId="{EFEEAE01-DD74-46F2-A966-334BE8AE620B}" dt="2022-01-16T14:31:43.459" v="10"/>
          <ac:grpSpMkLst>
            <pc:docMk/>
            <pc:sldMk cId="2054580651" sldId="272"/>
            <ac:grpSpMk id="42" creationId="{2A8B0D23-C3BB-4C50-A12A-77BCFDB84AC7}"/>
          </ac:grpSpMkLst>
        </pc:grpChg>
        <pc:grpChg chg="mod">
          <ac:chgData name="Beth Tennyson" userId="1ecceb97-a249-4b81-803f-86b8c3e4d57b" providerId="ADAL" clId="{EFEEAE01-DD74-46F2-A966-334BE8AE620B}" dt="2022-01-16T14:31:43.459" v="10"/>
          <ac:grpSpMkLst>
            <pc:docMk/>
            <pc:sldMk cId="2054580651" sldId="272"/>
            <ac:grpSpMk id="50" creationId="{DDBCAE2E-8153-4F47-A0D5-339F080C5C05}"/>
          </ac:grpSpMkLst>
        </pc:grpChg>
        <pc:grpChg chg="mod">
          <ac:chgData name="Beth Tennyson" userId="1ecceb97-a249-4b81-803f-86b8c3e4d57b" providerId="ADAL" clId="{EFEEAE01-DD74-46F2-A966-334BE8AE620B}" dt="2022-01-16T14:31:43.459" v="10"/>
          <ac:grpSpMkLst>
            <pc:docMk/>
            <pc:sldMk cId="2054580651" sldId="272"/>
            <ac:grpSpMk id="51" creationId="{AE733106-C247-4833-A27F-66C5D0F51C56}"/>
          </ac:grpSpMkLst>
        </pc:grpChg>
        <pc:grpChg chg="mod">
          <ac:chgData name="Beth Tennyson" userId="1ecceb97-a249-4b81-803f-86b8c3e4d57b" providerId="ADAL" clId="{EFEEAE01-DD74-46F2-A966-334BE8AE620B}" dt="2022-01-16T14:31:43.459" v="10"/>
          <ac:grpSpMkLst>
            <pc:docMk/>
            <pc:sldMk cId="2054580651" sldId="272"/>
            <ac:grpSpMk id="58" creationId="{C3243D6D-AA88-4391-A21B-958FFFDCBFDE}"/>
          </ac:grpSpMkLst>
        </pc:grpChg>
        <pc:cxnChg chg="mod">
          <ac:chgData name="Beth Tennyson" userId="1ecceb97-a249-4b81-803f-86b8c3e4d57b" providerId="ADAL" clId="{EFEEAE01-DD74-46F2-A966-334BE8AE620B}" dt="2022-01-16T14:31:43.459" v="10"/>
          <ac:cxnSpMkLst>
            <pc:docMk/>
            <pc:sldMk cId="2054580651" sldId="272"/>
            <ac:cxnSpMk id="56" creationId="{9D079EE6-CD13-4596-9FDF-4DFDA1391C7E}"/>
          </ac:cxnSpMkLst>
        </pc:cxnChg>
      </pc:sldChg>
      <pc:sldChg chg="modSp mod modNotesTx">
        <pc:chgData name="Beth Tennyson" userId="1ecceb97-a249-4b81-803f-86b8c3e4d57b" providerId="ADAL" clId="{EFEEAE01-DD74-46F2-A966-334BE8AE620B}" dt="2022-01-16T17:41:05.895" v="1946" actId="6549"/>
        <pc:sldMkLst>
          <pc:docMk/>
          <pc:sldMk cId="2411505848" sldId="274"/>
        </pc:sldMkLst>
        <pc:spChg chg="mod">
          <ac:chgData name="Beth Tennyson" userId="1ecceb97-a249-4b81-803f-86b8c3e4d57b" providerId="ADAL" clId="{EFEEAE01-DD74-46F2-A966-334BE8AE620B}" dt="2022-01-16T14:32:42.155" v="35" actId="20577"/>
          <ac:spMkLst>
            <pc:docMk/>
            <pc:sldMk cId="2411505848" sldId="274"/>
            <ac:spMk id="2" creationId="{71F4B195-2512-4EC5-96F1-29C762E6882B}"/>
          </ac:spMkLst>
        </pc:spChg>
      </pc:sldChg>
      <pc:sldChg chg="addSp delSp modSp del mod">
        <pc:chgData name="Beth Tennyson" userId="1ecceb97-a249-4b81-803f-86b8c3e4d57b" providerId="ADAL" clId="{EFEEAE01-DD74-46F2-A966-334BE8AE620B}" dt="2022-01-16T14:33:22.876" v="36" actId="47"/>
        <pc:sldMkLst>
          <pc:docMk/>
          <pc:sldMk cId="362921177" sldId="275"/>
        </pc:sldMkLst>
        <pc:spChg chg="mod">
          <ac:chgData name="Beth Tennyson" userId="1ecceb97-a249-4b81-803f-86b8c3e4d57b" providerId="ADAL" clId="{EFEEAE01-DD74-46F2-A966-334BE8AE620B}" dt="2022-01-16T14:32:03.616" v="17" actId="20577"/>
          <ac:spMkLst>
            <pc:docMk/>
            <pc:sldMk cId="362921177" sldId="275"/>
            <ac:spMk id="2" creationId="{00000000-0000-0000-0000-000000000000}"/>
          </ac:spMkLst>
        </pc:spChg>
        <pc:spChg chg="mod">
          <ac:chgData name="Beth Tennyson" userId="1ecceb97-a249-4b81-803f-86b8c3e4d57b" providerId="ADAL" clId="{EFEEAE01-DD74-46F2-A966-334BE8AE620B}" dt="2022-01-16T14:32:00.272" v="15"/>
          <ac:spMkLst>
            <pc:docMk/>
            <pc:sldMk cId="362921177" sldId="275"/>
            <ac:spMk id="63" creationId="{FAE8263A-2E9F-47CC-94C4-AA9E1FFD038F}"/>
          </ac:spMkLst>
        </pc:spChg>
        <pc:spChg chg="mod">
          <ac:chgData name="Beth Tennyson" userId="1ecceb97-a249-4b81-803f-86b8c3e4d57b" providerId="ADAL" clId="{EFEEAE01-DD74-46F2-A966-334BE8AE620B}" dt="2022-01-16T14:32:00.272" v="15"/>
          <ac:spMkLst>
            <pc:docMk/>
            <pc:sldMk cId="362921177" sldId="275"/>
            <ac:spMk id="64" creationId="{8E60D86F-630A-497C-BFD6-61C651DADAA9}"/>
          </ac:spMkLst>
        </pc:spChg>
        <pc:spChg chg="mod">
          <ac:chgData name="Beth Tennyson" userId="1ecceb97-a249-4b81-803f-86b8c3e4d57b" providerId="ADAL" clId="{EFEEAE01-DD74-46F2-A966-334BE8AE620B}" dt="2022-01-16T14:32:00.272" v="15"/>
          <ac:spMkLst>
            <pc:docMk/>
            <pc:sldMk cId="362921177" sldId="275"/>
            <ac:spMk id="65" creationId="{276C07CA-D0E9-4260-8F61-DC9070EEF2CA}"/>
          </ac:spMkLst>
        </pc:spChg>
        <pc:spChg chg="mod">
          <ac:chgData name="Beth Tennyson" userId="1ecceb97-a249-4b81-803f-86b8c3e4d57b" providerId="ADAL" clId="{EFEEAE01-DD74-46F2-A966-334BE8AE620B}" dt="2022-01-16T14:32:00.272" v="15"/>
          <ac:spMkLst>
            <pc:docMk/>
            <pc:sldMk cId="362921177" sldId="275"/>
            <ac:spMk id="66" creationId="{9AC5BEC1-39D1-4733-8511-B87D432F072D}"/>
          </ac:spMkLst>
        </pc:spChg>
        <pc:spChg chg="mod">
          <ac:chgData name="Beth Tennyson" userId="1ecceb97-a249-4b81-803f-86b8c3e4d57b" providerId="ADAL" clId="{EFEEAE01-DD74-46F2-A966-334BE8AE620B}" dt="2022-01-16T14:32:00.272" v="15"/>
          <ac:spMkLst>
            <pc:docMk/>
            <pc:sldMk cId="362921177" sldId="275"/>
            <ac:spMk id="67" creationId="{724DF794-D624-4DB5-B200-E01E3DF13990}"/>
          </ac:spMkLst>
        </pc:spChg>
        <pc:spChg chg="mod">
          <ac:chgData name="Beth Tennyson" userId="1ecceb97-a249-4b81-803f-86b8c3e4d57b" providerId="ADAL" clId="{EFEEAE01-DD74-46F2-A966-334BE8AE620B}" dt="2022-01-16T14:32:00.272" v="15"/>
          <ac:spMkLst>
            <pc:docMk/>
            <pc:sldMk cId="362921177" sldId="275"/>
            <ac:spMk id="68" creationId="{DEA26837-FF9F-4A65-AC1F-EDD3AE227F7F}"/>
          </ac:spMkLst>
        </pc:spChg>
        <pc:spChg chg="mod">
          <ac:chgData name="Beth Tennyson" userId="1ecceb97-a249-4b81-803f-86b8c3e4d57b" providerId="ADAL" clId="{EFEEAE01-DD74-46F2-A966-334BE8AE620B}" dt="2022-01-16T14:32:00.272" v="15"/>
          <ac:spMkLst>
            <pc:docMk/>
            <pc:sldMk cId="362921177" sldId="275"/>
            <ac:spMk id="69" creationId="{5CA8AA3F-FB6E-4F89-8D4C-45552D14D544}"/>
          </ac:spMkLst>
        </pc:spChg>
        <pc:spChg chg="mod">
          <ac:chgData name="Beth Tennyson" userId="1ecceb97-a249-4b81-803f-86b8c3e4d57b" providerId="ADAL" clId="{EFEEAE01-DD74-46F2-A966-334BE8AE620B}" dt="2022-01-16T14:32:00.272" v="15"/>
          <ac:spMkLst>
            <pc:docMk/>
            <pc:sldMk cId="362921177" sldId="275"/>
            <ac:spMk id="72" creationId="{DCDE22F7-607F-4C3F-A9F3-741D0419B467}"/>
          </ac:spMkLst>
        </pc:spChg>
        <pc:spChg chg="mod">
          <ac:chgData name="Beth Tennyson" userId="1ecceb97-a249-4b81-803f-86b8c3e4d57b" providerId="ADAL" clId="{EFEEAE01-DD74-46F2-A966-334BE8AE620B}" dt="2022-01-16T14:32:00.272" v="15"/>
          <ac:spMkLst>
            <pc:docMk/>
            <pc:sldMk cId="362921177" sldId="275"/>
            <ac:spMk id="73" creationId="{3B05294D-19CC-46F6-9B10-88A764B3272D}"/>
          </ac:spMkLst>
        </pc:spChg>
        <pc:spChg chg="mod">
          <ac:chgData name="Beth Tennyson" userId="1ecceb97-a249-4b81-803f-86b8c3e4d57b" providerId="ADAL" clId="{EFEEAE01-DD74-46F2-A966-334BE8AE620B}" dt="2022-01-16T14:32:00.272" v="15"/>
          <ac:spMkLst>
            <pc:docMk/>
            <pc:sldMk cId="362921177" sldId="275"/>
            <ac:spMk id="74" creationId="{3F91CBB8-E518-4360-8713-D1C821DA3206}"/>
          </ac:spMkLst>
        </pc:spChg>
        <pc:spChg chg="mod">
          <ac:chgData name="Beth Tennyson" userId="1ecceb97-a249-4b81-803f-86b8c3e4d57b" providerId="ADAL" clId="{EFEEAE01-DD74-46F2-A966-334BE8AE620B}" dt="2022-01-16T14:32:00.272" v="15"/>
          <ac:spMkLst>
            <pc:docMk/>
            <pc:sldMk cId="362921177" sldId="275"/>
            <ac:spMk id="75" creationId="{FF4DAF68-A349-46BA-BC40-C6F82D13CB39}"/>
          </ac:spMkLst>
        </pc:spChg>
        <pc:spChg chg="mod">
          <ac:chgData name="Beth Tennyson" userId="1ecceb97-a249-4b81-803f-86b8c3e4d57b" providerId="ADAL" clId="{EFEEAE01-DD74-46F2-A966-334BE8AE620B}" dt="2022-01-16T14:32:00.272" v="15"/>
          <ac:spMkLst>
            <pc:docMk/>
            <pc:sldMk cId="362921177" sldId="275"/>
            <ac:spMk id="77" creationId="{48BAA0C9-2299-482F-AA0A-60388879D1EF}"/>
          </ac:spMkLst>
        </pc:spChg>
        <pc:spChg chg="mod">
          <ac:chgData name="Beth Tennyson" userId="1ecceb97-a249-4b81-803f-86b8c3e4d57b" providerId="ADAL" clId="{EFEEAE01-DD74-46F2-A966-334BE8AE620B}" dt="2022-01-16T14:32:00.272" v="15"/>
          <ac:spMkLst>
            <pc:docMk/>
            <pc:sldMk cId="362921177" sldId="275"/>
            <ac:spMk id="79" creationId="{96B4A242-F4BF-49C3-9155-615D292BDE07}"/>
          </ac:spMkLst>
        </pc:spChg>
        <pc:spChg chg="mod">
          <ac:chgData name="Beth Tennyson" userId="1ecceb97-a249-4b81-803f-86b8c3e4d57b" providerId="ADAL" clId="{EFEEAE01-DD74-46F2-A966-334BE8AE620B}" dt="2022-01-16T14:32:00.272" v="15"/>
          <ac:spMkLst>
            <pc:docMk/>
            <pc:sldMk cId="362921177" sldId="275"/>
            <ac:spMk id="80" creationId="{B3D3CF17-E1F6-4191-8B44-7ED61C64E095}"/>
          </ac:spMkLst>
        </pc:spChg>
        <pc:spChg chg="mod">
          <ac:chgData name="Beth Tennyson" userId="1ecceb97-a249-4b81-803f-86b8c3e4d57b" providerId="ADAL" clId="{EFEEAE01-DD74-46F2-A966-334BE8AE620B}" dt="2022-01-16T14:32:00.272" v="15"/>
          <ac:spMkLst>
            <pc:docMk/>
            <pc:sldMk cId="362921177" sldId="275"/>
            <ac:spMk id="81" creationId="{05440689-3004-4FC3-9A48-763C47DB9867}"/>
          </ac:spMkLst>
        </pc:spChg>
        <pc:spChg chg="mod">
          <ac:chgData name="Beth Tennyson" userId="1ecceb97-a249-4b81-803f-86b8c3e4d57b" providerId="ADAL" clId="{EFEEAE01-DD74-46F2-A966-334BE8AE620B}" dt="2022-01-16T14:32:00.272" v="15"/>
          <ac:spMkLst>
            <pc:docMk/>
            <pc:sldMk cId="362921177" sldId="275"/>
            <ac:spMk id="82" creationId="{C5C30774-E160-40E3-9F9C-84917D80E421}"/>
          </ac:spMkLst>
        </pc:spChg>
        <pc:spChg chg="mod">
          <ac:chgData name="Beth Tennyson" userId="1ecceb97-a249-4b81-803f-86b8c3e4d57b" providerId="ADAL" clId="{EFEEAE01-DD74-46F2-A966-334BE8AE620B}" dt="2022-01-16T14:32:00.272" v="15"/>
          <ac:spMkLst>
            <pc:docMk/>
            <pc:sldMk cId="362921177" sldId="275"/>
            <ac:spMk id="83" creationId="{ECC3A0C9-33FD-4146-A506-587226FA2DEF}"/>
          </ac:spMkLst>
        </pc:spChg>
        <pc:spChg chg="mod">
          <ac:chgData name="Beth Tennyson" userId="1ecceb97-a249-4b81-803f-86b8c3e4d57b" providerId="ADAL" clId="{EFEEAE01-DD74-46F2-A966-334BE8AE620B}" dt="2022-01-16T14:32:00.272" v="15"/>
          <ac:spMkLst>
            <pc:docMk/>
            <pc:sldMk cId="362921177" sldId="275"/>
            <ac:spMk id="84" creationId="{C6A3FF93-1105-4498-8726-E8A00BB6C3ED}"/>
          </ac:spMkLst>
        </pc:spChg>
        <pc:spChg chg="mod">
          <ac:chgData name="Beth Tennyson" userId="1ecceb97-a249-4b81-803f-86b8c3e4d57b" providerId="ADAL" clId="{EFEEAE01-DD74-46F2-A966-334BE8AE620B}" dt="2022-01-16T14:32:00.272" v="15"/>
          <ac:spMkLst>
            <pc:docMk/>
            <pc:sldMk cId="362921177" sldId="275"/>
            <ac:spMk id="85" creationId="{D1252939-CED8-46E0-9E88-0ED63717173A}"/>
          </ac:spMkLst>
        </pc:spChg>
        <pc:spChg chg="mod">
          <ac:chgData name="Beth Tennyson" userId="1ecceb97-a249-4b81-803f-86b8c3e4d57b" providerId="ADAL" clId="{EFEEAE01-DD74-46F2-A966-334BE8AE620B}" dt="2022-01-16T14:32:00.272" v="15"/>
          <ac:spMkLst>
            <pc:docMk/>
            <pc:sldMk cId="362921177" sldId="275"/>
            <ac:spMk id="86" creationId="{F9F2A09E-0482-407B-B53B-604AFDB4C55B}"/>
          </ac:spMkLst>
        </pc:spChg>
        <pc:spChg chg="mod">
          <ac:chgData name="Beth Tennyson" userId="1ecceb97-a249-4b81-803f-86b8c3e4d57b" providerId="ADAL" clId="{EFEEAE01-DD74-46F2-A966-334BE8AE620B}" dt="2022-01-16T14:32:00.272" v="15"/>
          <ac:spMkLst>
            <pc:docMk/>
            <pc:sldMk cId="362921177" sldId="275"/>
            <ac:spMk id="87" creationId="{87AF3816-E8DF-4F11-8317-3125C4F0FF66}"/>
          </ac:spMkLst>
        </pc:spChg>
        <pc:spChg chg="mod">
          <ac:chgData name="Beth Tennyson" userId="1ecceb97-a249-4b81-803f-86b8c3e4d57b" providerId="ADAL" clId="{EFEEAE01-DD74-46F2-A966-334BE8AE620B}" dt="2022-01-16T14:32:00.272" v="15"/>
          <ac:spMkLst>
            <pc:docMk/>
            <pc:sldMk cId="362921177" sldId="275"/>
            <ac:spMk id="88" creationId="{BA3640B2-C92A-493D-B0EE-CC95966DDE72}"/>
          </ac:spMkLst>
        </pc:spChg>
        <pc:spChg chg="mod">
          <ac:chgData name="Beth Tennyson" userId="1ecceb97-a249-4b81-803f-86b8c3e4d57b" providerId="ADAL" clId="{EFEEAE01-DD74-46F2-A966-334BE8AE620B}" dt="2022-01-16T14:32:00.272" v="15"/>
          <ac:spMkLst>
            <pc:docMk/>
            <pc:sldMk cId="362921177" sldId="275"/>
            <ac:spMk id="89" creationId="{A9F03726-65B3-4E94-92BC-0BD164CCED3D}"/>
          </ac:spMkLst>
        </pc:spChg>
        <pc:spChg chg="mod">
          <ac:chgData name="Beth Tennyson" userId="1ecceb97-a249-4b81-803f-86b8c3e4d57b" providerId="ADAL" clId="{EFEEAE01-DD74-46F2-A966-334BE8AE620B}" dt="2022-01-16T14:32:00.272" v="15"/>
          <ac:spMkLst>
            <pc:docMk/>
            <pc:sldMk cId="362921177" sldId="275"/>
            <ac:spMk id="90" creationId="{090EAE3B-35EA-4A0C-8E49-1D44D63DCA86}"/>
          </ac:spMkLst>
        </pc:spChg>
        <pc:spChg chg="mod">
          <ac:chgData name="Beth Tennyson" userId="1ecceb97-a249-4b81-803f-86b8c3e4d57b" providerId="ADAL" clId="{EFEEAE01-DD74-46F2-A966-334BE8AE620B}" dt="2022-01-16T14:32:00.272" v="15"/>
          <ac:spMkLst>
            <pc:docMk/>
            <pc:sldMk cId="362921177" sldId="275"/>
            <ac:spMk id="91" creationId="{98F54ED9-8080-4F38-880E-DA1B54339911}"/>
          </ac:spMkLst>
        </pc:spChg>
        <pc:spChg chg="mod">
          <ac:chgData name="Beth Tennyson" userId="1ecceb97-a249-4b81-803f-86b8c3e4d57b" providerId="ADAL" clId="{EFEEAE01-DD74-46F2-A966-334BE8AE620B}" dt="2022-01-16T14:32:00.272" v="15"/>
          <ac:spMkLst>
            <pc:docMk/>
            <pc:sldMk cId="362921177" sldId="275"/>
            <ac:spMk id="92" creationId="{F2270BB9-1AA5-469D-97E5-DDF7631D6435}"/>
          </ac:spMkLst>
        </pc:spChg>
        <pc:spChg chg="mod">
          <ac:chgData name="Beth Tennyson" userId="1ecceb97-a249-4b81-803f-86b8c3e4d57b" providerId="ADAL" clId="{EFEEAE01-DD74-46F2-A966-334BE8AE620B}" dt="2022-01-16T14:32:00.272" v="15"/>
          <ac:spMkLst>
            <pc:docMk/>
            <pc:sldMk cId="362921177" sldId="275"/>
            <ac:spMk id="93" creationId="{492CCE6E-B2D4-4885-9241-BA3FB2DD23A9}"/>
          </ac:spMkLst>
        </pc:spChg>
        <pc:grpChg chg="del">
          <ac:chgData name="Beth Tennyson" userId="1ecceb97-a249-4b81-803f-86b8c3e4d57b" providerId="ADAL" clId="{EFEEAE01-DD74-46F2-A966-334BE8AE620B}" dt="2022-01-16T14:32:00.058" v="14" actId="478"/>
          <ac:grpSpMkLst>
            <pc:docMk/>
            <pc:sldMk cId="362921177" sldId="275"/>
            <ac:grpSpMk id="28" creationId="{A9636C8A-B898-404E-A265-ED6C45FB52E3}"/>
          </ac:grpSpMkLst>
        </pc:grpChg>
        <pc:grpChg chg="add mod">
          <ac:chgData name="Beth Tennyson" userId="1ecceb97-a249-4b81-803f-86b8c3e4d57b" providerId="ADAL" clId="{EFEEAE01-DD74-46F2-A966-334BE8AE620B}" dt="2022-01-16T14:32:00.272" v="15"/>
          <ac:grpSpMkLst>
            <pc:docMk/>
            <pc:sldMk cId="362921177" sldId="275"/>
            <ac:grpSpMk id="61" creationId="{20626044-526B-46C7-8DBD-C3FFDC6112D8}"/>
          </ac:grpSpMkLst>
        </pc:grpChg>
        <pc:grpChg chg="mod">
          <ac:chgData name="Beth Tennyson" userId="1ecceb97-a249-4b81-803f-86b8c3e4d57b" providerId="ADAL" clId="{EFEEAE01-DD74-46F2-A966-334BE8AE620B}" dt="2022-01-16T14:32:00.272" v="15"/>
          <ac:grpSpMkLst>
            <pc:docMk/>
            <pc:sldMk cId="362921177" sldId="275"/>
            <ac:grpSpMk id="62" creationId="{C3267997-E21D-4E7E-A83A-B1A1D5C52D69}"/>
          </ac:grpSpMkLst>
        </pc:grpChg>
        <pc:grpChg chg="mod">
          <ac:chgData name="Beth Tennyson" userId="1ecceb97-a249-4b81-803f-86b8c3e4d57b" providerId="ADAL" clId="{EFEEAE01-DD74-46F2-A966-334BE8AE620B}" dt="2022-01-16T14:32:00.272" v="15"/>
          <ac:grpSpMkLst>
            <pc:docMk/>
            <pc:sldMk cId="362921177" sldId="275"/>
            <ac:grpSpMk id="70" creationId="{452DF4DC-BC01-49E7-9D3B-D3F3FCF7E001}"/>
          </ac:grpSpMkLst>
        </pc:grpChg>
        <pc:grpChg chg="mod">
          <ac:chgData name="Beth Tennyson" userId="1ecceb97-a249-4b81-803f-86b8c3e4d57b" providerId="ADAL" clId="{EFEEAE01-DD74-46F2-A966-334BE8AE620B}" dt="2022-01-16T14:32:00.272" v="15"/>
          <ac:grpSpMkLst>
            <pc:docMk/>
            <pc:sldMk cId="362921177" sldId="275"/>
            <ac:grpSpMk id="71" creationId="{68895023-2899-4B6D-8105-9B13B140698D}"/>
          </ac:grpSpMkLst>
        </pc:grpChg>
        <pc:grpChg chg="mod">
          <ac:chgData name="Beth Tennyson" userId="1ecceb97-a249-4b81-803f-86b8c3e4d57b" providerId="ADAL" clId="{EFEEAE01-DD74-46F2-A966-334BE8AE620B}" dt="2022-01-16T14:32:00.272" v="15"/>
          <ac:grpSpMkLst>
            <pc:docMk/>
            <pc:sldMk cId="362921177" sldId="275"/>
            <ac:grpSpMk id="78" creationId="{2E9961E8-179C-4733-8F22-646DA0F95392}"/>
          </ac:grpSpMkLst>
        </pc:grpChg>
        <pc:cxnChg chg="mod">
          <ac:chgData name="Beth Tennyson" userId="1ecceb97-a249-4b81-803f-86b8c3e4d57b" providerId="ADAL" clId="{EFEEAE01-DD74-46F2-A966-334BE8AE620B}" dt="2022-01-16T14:32:00.272" v="15"/>
          <ac:cxnSpMkLst>
            <pc:docMk/>
            <pc:sldMk cId="362921177" sldId="275"/>
            <ac:cxnSpMk id="76" creationId="{DB95BACB-173B-42E1-AA8F-A6D187ABA375}"/>
          </ac:cxnSpMkLst>
        </pc:cxnChg>
      </pc:sldChg>
      <pc:sldChg chg="addSp delSp modSp del mod">
        <pc:chgData name="Beth Tennyson" userId="1ecceb97-a249-4b81-803f-86b8c3e4d57b" providerId="ADAL" clId="{EFEEAE01-DD74-46F2-A966-334BE8AE620B}" dt="2022-01-16T14:33:22.876" v="36" actId="47"/>
        <pc:sldMkLst>
          <pc:docMk/>
          <pc:sldMk cId="4101053213" sldId="276"/>
        </pc:sldMkLst>
        <pc:spChg chg="mod">
          <ac:chgData name="Beth Tennyson" userId="1ecceb97-a249-4b81-803f-86b8c3e4d57b" providerId="ADAL" clId="{EFEEAE01-DD74-46F2-A966-334BE8AE620B}" dt="2022-01-16T14:32:23.760" v="29" actId="1076"/>
          <ac:spMkLst>
            <pc:docMk/>
            <pc:sldMk cId="4101053213" sldId="276"/>
            <ac:spMk id="2" creationId="{C257E4A2-83A1-4B32-9D6B-8AB58EF16B90}"/>
          </ac:spMkLst>
        </pc:spChg>
        <pc:spChg chg="mod">
          <ac:chgData name="Beth Tennyson" userId="1ecceb97-a249-4b81-803f-86b8c3e4d57b" providerId="ADAL" clId="{EFEEAE01-DD74-46F2-A966-334BE8AE620B}" dt="2022-01-16T14:32:15.479" v="19"/>
          <ac:spMkLst>
            <pc:docMk/>
            <pc:sldMk cId="4101053213" sldId="276"/>
            <ac:spMk id="43" creationId="{FBA63B69-585E-4A6C-A93C-1F4119C81FC9}"/>
          </ac:spMkLst>
        </pc:spChg>
        <pc:spChg chg="mod">
          <ac:chgData name="Beth Tennyson" userId="1ecceb97-a249-4b81-803f-86b8c3e4d57b" providerId="ADAL" clId="{EFEEAE01-DD74-46F2-A966-334BE8AE620B}" dt="2022-01-16T14:32:15.479" v="19"/>
          <ac:spMkLst>
            <pc:docMk/>
            <pc:sldMk cId="4101053213" sldId="276"/>
            <ac:spMk id="44" creationId="{5796C74B-2026-4FF5-B15C-43EF66988FF6}"/>
          </ac:spMkLst>
        </pc:spChg>
        <pc:spChg chg="mod">
          <ac:chgData name="Beth Tennyson" userId="1ecceb97-a249-4b81-803f-86b8c3e4d57b" providerId="ADAL" clId="{EFEEAE01-DD74-46F2-A966-334BE8AE620B}" dt="2022-01-16T14:32:15.479" v="19"/>
          <ac:spMkLst>
            <pc:docMk/>
            <pc:sldMk cId="4101053213" sldId="276"/>
            <ac:spMk id="45" creationId="{5270AD6E-E91F-466B-B6E7-830E82529C5D}"/>
          </ac:spMkLst>
        </pc:spChg>
        <pc:spChg chg="mod">
          <ac:chgData name="Beth Tennyson" userId="1ecceb97-a249-4b81-803f-86b8c3e4d57b" providerId="ADAL" clId="{EFEEAE01-DD74-46F2-A966-334BE8AE620B}" dt="2022-01-16T14:32:15.479" v="19"/>
          <ac:spMkLst>
            <pc:docMk/>
            <pc:sldMk cId="4101053213" sldId="276"/>
            <ac:spMk id="46" creationId="{DD7E7AF5-CF70-4DC9-B5E3-E8178468E2BA}"/>
          </ac:spMkLst>
        </pc:spChg>
        <pc:spChg chg="mod">
          <ac:chgData name="Beth Tennyson" userId="1ecceb97-a249-4b81-803f-86b8c3e4d57b" providerId="ADAL" clId="{EFEEAE01-DD74-46F2-A966-334BE8AE620B}" dt="2022-01-16T14:32:15.479" v="19"/>
          <ac:spMkLst>
            <pc:docMk/>
            <pc:sldMk cId="4101053213" sldId="276"/>
            <ac:spMk id="47" creationId="{ACFF1515-AC34-4B39-B416-04839553341E}"/>
          </ac:spMkLst>
        </pc:spChg>
        <pc:spChg chg="mod">
          <ac:chgData name="Beth Tennyson" userId="1ecceb97-a249-4b81-803f-86b8c3e4d57b" providerId="ADAL" clId="{EFEEAE01-DD74-46F2-A966-334BE8AE620B}" dt="2022-01-16T14:32:15.479" v="19"/>
          <ac:spMkLst>
            <pc:docMk/>
            <pc:sldMk cId="4101053213" sldId="276"/>
            <ac:spMk id="48" creationId="{A0C7BCB5-CFEA-4565-9F74-B2A693B95230}"/>
          </ac:spMkLst>
        </pc:spChg>
        <pc:spChg chg="mod">
          <ac:chgData name="Beth Tennyson" userId="1ecceb97-a249-4b81-803f-86b8c3e4d57b" providerId="ADAL" clId="{EFEEAE01-DD74-46F2-A966-334BE8AE620B}" dt="2022-01-16T14:32:15.479" v="19"/>
          <ac:spMkLst>
            <pc:docMk/>
            <pc:sldMk cId="4101053213" sldId="276"/>
            <ac:spMk id="49" creationId="{A21B8E5D-2F2B-45F5-A679-E4891F64CD7F}"/>
          </ac:spMkLst>
        </pc:spChg>
        <pc:spChg chg="mod">
          <ac:chgData name="Beth Tennyson" userId="1ecceb97-a249-4b81-803f-86b8c3e4d57b" providerId="ADAL" clId="{EFEEAE01-DD74-46F2-A966-334BE8AE620B}" dt="2022-01-16T14:32:15.479" v="19"/>
          <ac:spMkLst>
            <pc:docMk/>
            <pc:sldMk cId="4101053213" sldId="276"/>
            <ac:spMk id="52" creationId="{40130053-50E6-4C7A-8EFB-A4C4853CD3A7}"/>
          </ac:spMkLst>
        </pc:spChg>
        <pc:spChg chg="mod">
          <ac:chgData name="Beth Tennyson" userId="1ecceb97-a249-4b81-803f-86b8c3e4d57b" providerId="ADAL" clId="{EFEEAE01-DD74-46F2-A966-334BE8AE620B}" dt="2022-01-16T14:32:15.479" v="19"/>
          <ac:spMkLst>
            <pc:docMk/>
            <pc:sldMk cId="4101053213" sldId="276"/>
            <ac:spMk id="53" creationId="{B02879FA-0193-4B74-B9BA-92FC6F6E6124}"/>
          </ac:spMkLst>
        </pc:spChg>
        <pc:spChg chg="mod">
          <ac:chgData name="Beth Tennyson" userId="1ecceb97-a249-4b81-803f-86b8c3e4d57b" providerId="ADAL" clId="{EFEEAE01-DD74-46F2-A966-334BE8AE620B}" dt="2022-01-16T14:32:15.479" v="19"/>
          <ac:spMkLst>
            <pc:docMk/>
            <pc:sldMk cId="4101053213" sldId="276"/>
            <ac:spMk id="54" creationId="{7F82B78A-71BE-4FDB-80D7-B21192C9A6B4}"/>
          </ac:spMkLst>
        </pc:spChg>
        <pc:spChg chg="mod">
          <ac:chgData name="Beth Tennyson" userId="1ecceb97-a249-4b81-803f-86b8c3e4d57b" providerId="ADAL" clId="{EFEEAE01-DD74-46F2-A966-334BE8AE620B}" dt="2022-01-16T14:32:15.479" v="19"/>
          <ac:spMkLst>
            <pc:docMk/>
            <pc:sldMk cId="4101053213" sldId="276"/>
            <ac:spMk id="55" creationId="{E96C89D7-5735-4408-8374-066086D41999}"/>
          </ac:spMkLst>
        </pc:spChg>
        <pc:spChg chg="mod">
          <ac:chgData name="Beth Tennyson" userId="1ecceb97-a249-4b81-803f-86b8c3e4d57b" providerId="ADAL" clId="{EFEEAE01-DD74-46F2-A966-334BE8AE620B}" dt="2022-01-16T14:32:15.479" v="19"/>
          <ac:spMkLst>
            <pc:docMk/>
            <pc:sldMk cId="4101053213" sldId="276"/>
            <ac:spMk id="57" creationId="{661961AD-9F3F-4A3A-B784-19F43221D461}"/>
          </ac:spMkLst>
        </pc:spChg>
        <pc:spChg chg="mod">
          <ac:chgData name="Beth Tennyson" userId="1ecceb97-a249-4b81-803f-86b8c3e4d57b" providerId="ADAL" clId="{EFEEAE01-DD74-46F2-A966-334BE8AE620B}" dt="2022-01-16T14:32:15.479" v="19"/>
          <ac:spMkLst>
            <pc:docMk/>
            <pc:sldMk cId="4101053213" sldId="276"/>
            <ac:spMk id="59" creationId="{2F176425-FB57-465F-B612-500D156A53E2}"/>
          </ac:spMkLst>
        </pc:spChg>
        <pc:spChg chg="mod">
          <ac:chgData name="Beth Tennyson" userId="1ecceb97-a249-4b81-803f-86b8c3e4d57b" providerId="ADAL" clId="{EFEEAE01-DD74-46F2-A966-334BE8AE620B}" dt="2022-01-16T14:32:15.479" v="19"/>
          <ac:spMkLst>
            <pc:docMk/>
            <pc:sldMk cId="4101053213" sldId="276"/>
            <ac:spMk id="60" creationId="{FBF377BB-66C8-4B60-BE8C-26D71B6A7070}"/>
          </ac:spMkLst>
        </pc:spChg>
        <pc:spChg chg="mod">
          <ac:chgData name="Beth Tennyson" userId="1ecceb97-a249-4b81-803f-86b8c3e4d57b" providerId="ADAL" clId="{EFEEAE01-DD74-46F2-A966-334BE8AE620B}" dt="2022-01-16T14:32:15.479" v="19"/>
          <ac:spMkLst>
            <pc:docMk/>
            <pc:sldMk cId="4101053213" sldId="276"/>
            <ac:spMk id="61" creationId="{9509A223-3D2A-4E68-879B-B0067385DB04}"/>
          </ac:spMkLst>
        </pc:spChg>
        <pc:spChg chg="mod">
          <ac:chgData name="Beth Tennyson" userId="1ecceb97-a249-4b81-803f-86b8c3e4d57b" providerId="ADAL" clId="{EFEEAE01-DD74-46F2-A966-334BE8AE620B}" dt="2022-01-16T14:32:15.479" v="19"/>
          <ac:spMkLst>
            <pc:docMk/>
            <pc:sldMk cId="4101053213" sldId="276"/>
            <ac:spMk id="62" creationId="{CEF269F2-2120-4D71-AB2C-F30265855365}"/>
          </ac:spMkLst>
        </pc:spChg>
        <pc:spChg chg="mod">
          <ac:chgData name="Beth Tennyson" userId="1ecceb97-a249-4b81-803f-86b8c3e4d57b" providerId="ADAL" clId="{EFEEAE01-DD74-46F2-A966-334BE8AE620B}" dt="2022-01-16T14:32:15.479" v="19"/>
          <ac:spMkLst>
            <pc:docMk/>
            <pc:sldMk cId="4101053213" sldId="276"/>
            <ac:spMk id="63" creationId="{B04160CF-2D96-4C94-9F67-1A421024B7E4}"/>
          </ac:spMkLst>
        </pc:spChg>
        <pc:spChg chg="mod">
          <ac:chgData name="Beth Tennyson" userId="1ecceb97-a249-4b81-803f-86b8c3e4d57b" providerId="ADAL" clId="{EFEEAE01-DD74-46F2-A966-334BE8AE620B}" dt="2022-01-16T14:32:15.479" v="19"/>
          <ac:spMkLst>
            <pc:docMk/>
            <pc:sldMk cId="4101053213" sldId="276"/>
            <ac:spMk id="64" creationId="{877DE764-BE51-4723-9F4B-9290EEF84EC6}"/>
          </ac:spMkLst>
        </pc:spChg>
        <pc:spChg chg="mod">
          <ac:chgData name="Beth Tennyson" userId="1ecceb97-a249-4b81-803f-86b8c3e4d57b" providerId="ADAL" clId="{EFEEAE01-DD74-46F2-A966-334BE8AE620B}" dt="2022-01-16T14:32:15.479" v="19"/>
          <ac:spMkLst>
            <pc:docMk/>
            <pc:sldMk cId="4101053213" sldId="276"/>
            <ac:spMk id="65" creationId="{2D427F00-44CE-4EDD-9784-41F96AC3983B}"/>
          </ac:spMkLst>
        </pc:spChg>
        <pc:spChg chg="mod">
          <ac:chgData name="Beth Tennyson" userId="1ecceb97-a249-4b81-803f-86b8c3e4d57b" providerId="ADAL" clId="{EFEEAE01-DD74-46F2-A966-334BE8AE620B}" dt="2022-01-16T14:32:15.479" v="19"/>
          <ac:spMkLst>
            <pc:docMk/>
            <pc:sldMk cId="4101053213" sldId="276"/>
            <ac:spMk id="66" creationId="{C6A7CF22-B080-4FCA-A866-07E4883876C8}"/>
          </ac:spMkLst>
        </pc:spChg>
        <pc:spChg chg="mod">
          <ac:chgData name="Beth Tennyson" userId="1ecceb97-a249-4b81-803f-86b8c3e4d57b" providerId="ADAL" clId="{EFEEAE01-DD74-46F2-A966-334BE8AE620B}" dt="2022-01-16T14:32:15.479" v="19"/>
          <ac:spMkLst>
            <pc:docMk/>
            <pc:sldMk cId="4101053213" sldId="276"/>
            <ac:spMk id="67" creationId="{B1D8B935-A0B5-4BD7-B612-FDDA12630E3C}"/>
          </ac:spMkLst>
        </pc:spChg>
        <pc:spChg chg="mod">
          <ac:chgData name="Beth Tennyson" userId="1ecceb97-a249-4b81-803f-86b8c3e4d57b" providerId="ADAL" clId="{EFEEAE01-DD74-46F2-A966-334BE8AE620B}" dt="2022-01-16T14:32:15.479" v="19"/>
          <ac:spMkLst>
            <pc:docMk/>
            <pc:sldMk cId="4101053213" sldId="276"/>
            <ac:spMk id="68" creationId="{213E49BF-C9D6-44D4-BBBA-E2CA3CB099E9}"/>
          </ac:spMkLst>
        </pc:spChg>
        <pc:spChg chg="mod">
          <ac:chgData name="Beth Tennyson" userId="1ecceb97-a249-4b81-803f-86b8c3e4d57b" providerId="ADAL" clId="{EFEEAE01-DD74-46F2-A966-334BE8AE620B}" dt="2022-01-16T14:32:15.479" v="19"/>
          <ac:spMkLst>
            <pc:docMk/>
            <pc:sldMk cId="4101053213" sldId="276"/>
            <ac:spMk id="69" creationId="{F05F9DA9-9022-4861-B774-611D60240404}"/>
          </ac:spMkLst>
        </pc:spChg>
        <pc:spChg chg="mod">
          <ac:chgData name="Beth Tennyson" userId="1ecceb97-a249-4b81-803f-86b8c3e4d57b" providerId="ADAL" clId="{EFEEAE01-DD74-46F2-A966-334BE8AE620B}" dt="2022-01-16T14:32:15.479" v="19"/>
          <ac:spMkLst>
            <pc:docMk/>
            <pc:sldMk cId="4101053213" sldId="276"/>
            <ac:spMk id="70" creationId="{15335914-F980-4B95-BE19-B1C9D863F6DF}"/>
          </ac:spMkLst>
        </pc:spChg>
        <pc:spChg chg="mod">
          <ac:chgData name="Beth Tennyson" userId="1ecceb97-a249-4b81-803f-86b8c3e4d57b" providerId="ADAL" clId="{EFEEAE01-DD74-46F2-A966-334BE8AE620B}" dt="2022-01-16T14:32:15.479" v="19"/>
          <ac:spMkLst>
            <pc:docMk/>
            <pc:sldMk cId="4101053213" sldId="276"/>
            <ac:spMk id="71" creationId="{EB148F72-1626-47DB-AB15-BE162798F245}"/>
          </ac:spMkLst>
        </pc:spChg>
        <pc:spChg chg="mod">
          <ac:chgData name="Beth Tennyson" userId="1ecceb97-a249-4b81-803f-86b8c3e4d57b" providerId="ADAL" clId="{EFEEAE01-DD74-46F2-A966-334BE8AE620B}" dt="2022-01-16T14:32:15.479" v="19"/>
          <ac:spMkLst>
            <pc:docMk/>
            <pc:sldMk cId="4101053213" sldId="276"/>
            <ac:spMk id="72" creationId="{D1F80A5B-3B13-4117-A2F1-73784D53DB74}"/>
          </ac:spMkLst>
        </pc:spChg>
        <pc:spChg chg="mod">
          <ac:chgData name="Beth Tennyson" userId="1ecceb97-a249-4b81-803f-86b8c3e4d57b" providerId="ADAL" clId="{EFEEAE01-DD74-46F2-A966-334BE8AE620B}" dt="2022-01-16T14:32:15.479" v="19"/>
          <ac:spMkLst>
            <pc:docMk/>
            <pc:sldMk cId="4101053213" sldId="276"/>
            <ac:spMk id="73" creationId="{CE300389-E2C9-47DB-847D-E87C5A986D99}"/>
          </ac:spMkLst>
        </pc:spChg>
        <pc:grpChg chg="del">
          <ac:chgData name="Beth Tennyson" userId="1ecceb97-a249-4b81-803f-86b8c3e4d57b" providerId="ADAL" clId="{EFEEAE01-DD74-46F2-A966-334BE8AE620B}" dt="2022-01-16T14:32:15.256" v="18" actId="478"/>
          <ac:grpSpMkLst>
            <pc:docMk/>
            <pc:sldMk cId="4101053213" sldId="276"/>
            <ac:grpSpMk id="7" creationId="{A9636C8A-B898-404E-A265-ED6C45FB52E3}"/>
          </ac:grpSpMkLst>
        </pc:grpChg>
        <pc:grpChg chg="add mod">
          <ac:chgData name="Beth Tennyson" userId="1ecceb97-a249-4b81-803f-86b8c3e4d57b" providerId="ADAL" clId="{EFEEAE01-DD74-46F2-A966-334BE8AE620B}" dt="2022-01-16T14:32:15.479" v="19"/>
          <ac:grpSpMkLst>
            <pc:docMk/>
            <pc:sldMk cId="4101053213" sldId="276"/>
            <ac:grpSpMk id="41" creationId="{C2DCA1C1-96BE-449A-9979-0B3240C72E78}"/>
          </ac:grpSpMkLst>
        </pc:grpChg>
        <pc:grpChg chg="mod">
          <ac:chgData name="Beth Tennyson" userId="1ecceb97-a249-4b81-803f-86b8c3e4d57b" providerId="ADAL" clId="{EFEEAE01-DD74-46F2-A966-334BE8AE620B}" dt="2022-01-16T14:32:15.479" v="19"/>
          <ac:grpSpMkLst>
            <pc:docMk/>
            <pc:sldMk cId="4101053213" sldId="276"/>
            <ac:grpSpMk id="42" creationId="{FC841948-E446-40E4-97F4-FBDDE85D7B83}"/>
          </ac:grpSpMkLst>
        </pc:grpChg>
        <pc:grpChg chg="mod">
          <ac:chgData name="Beth Tennyson" userId="1ecceb97-a249-4b81-803f-86b8c3e4d57b" providerId="ADAL" clId="{EFEEAE01-DD74-46F2-A966-334BE8AE620B}" dt="2022-01-16T14:32:15.479" v="19"/>
          <ac:grpSpMkLst>
            <pc:docMk/>
            <pc:sldMk cId="4101053213" sldId="276"/>
            <ac:grpSpMk id="50" creationId="{1678A2CA-36DE-4944-9CFA-5122886225C3}"/>
          </ac:grpSpMkLst>
        </pc:grpChg>
        <pc:grpChg chg="mod">
          <ac:chgData name="Beth Tennyson" userId="1ecceb97-a249-4b81-803f-86b8c3e4d57b" providerId="ADAL" clId="{EFEEAE01-DD74-46F2-A966-334BE8AE620B}" dt="2022-01-16T14:32:15.479" v="19"/>
          <ac:grpSpMkLst>
            <pc:docMk/>
            <pc:sldMk cId="4101053213" sldId="276"/>
            <ac:grpSpMk id="51" creationId="{036E1F65-C641-413C-BF9A-7661D4521AB6}"/>
          </ac:grpSpMkLst>
        </pc:grpChg>
        <pc:grpChg chg="mod">
          <ac:chgData name="Beth Tennyson" userId="1ecceb97-a249-4b81-803f-86b8c3e4d57b" providerId="ADAL" clId="{EFEEAE01-DD74-46F2-A966-334BE8AE620B}" dt="2022-01-16T14:32:15.479" v="19"/>
          <ac:grpSpMkLst>
            <pc:docMk/>
            <pc:sldMk cId="4101053213" sldId="276"/>
            <ac:grpSpMk id="58" creationId="{9E5BEFB5-2F00-436B-86C1-6486274C8F5B}"/>
          </ac:grpSpMkLst>
        </pc:grpChg>
        <pc:cxnChg chg="mod">
          <ac:chgData name="Beth Tennyson" userId="1ecceb97-a249-4b81-803f-86b8c3e4d57b" providerId="ADAL" clId="{EFEEAE01-DD74-46F2-A966-334BE8AE620B}" dt="2022-01-16T14:32:15.479" v="19"/>
          <ac:cxnSpMkLst>
            <pc:docMk/>
            <pc:sldMk cId="4101053213" sldId="276"/>
            <ac:cxnSpMk id="56" creationId="{EE0B0C27-E0B8-4AD6-946D-E0D9A56C1BB0}"/>
          </ac:cxnSpMkLst>
        </pc:cxnChg>
      </pc:sldChg>
      <pc:sldChg chg="modSp del mod">
        <pc:chgData name="Beth Tennyson" userId="1ecceb97-a249-4b81-803f-86b8c3e4d57b" providerId="ADAL" clId="{EFEEAE01-DD74-46F2-A966-334BE8AE620B}" dt="2022-01-16T14:33:22.876" v="36" actId="47"/>
        <pc:sldMkLst>
          <pc:docMk/>
          <pc:sldMk cId="1532366857" sldId="277"/>
        </pc:sldMkLst>
        <pc:spChg chg="mod">
          <ac:chgData name="Beth Tennyson" userId="1ecceb97-a249-4b81-803f-86b8c3e4d57b" providerId="ADAL" clId="{EFEEAE01-DD74-46F2-A966-334BE8AE620B}" dt="2022-01-16T14:32:37.216" v="33" actId="20577"/>
          <ac:spMkLst>
            <pc:docMk/>
            <pc:sldMk cId="1532366857" sldId="277"/>
            <ac:spMk id="2" creationId="{71F4B195-2512-4EC5-96F1-29C762E6882B}"/>
          </ac:spMkLst>
        </pc:spChg>
      </pc:sldChg>
      <pc:sldChg chg="del ord">
        <pc:chgData name="Beth Tennyson" userId="1ecceb97-a249-4b81-803f-86b8c3e4d57b" providerId="ADAL" clId="{EFEEAE01-DD74-46F2-A966-334BE8AE620B}" dt="2022-01-16T17:23:57.172" v="1419" actId="47"/>
        <pc:sldMkLst>
          <pc:docMk/>
          <pc:sldMk cId="2250621080" sldId="279"/>
        </pc:sldMkLst>
      </pc:sldChg>
      <pc:sldChg chg="del">
        <pc:chgData name="Beth Tennyson" userId="1ecceb97-a249-4b81-803f-86b8c3e4d57b" providerId="ADAL" clId="{EFEEAE01-DD74-46F2-A966-334BE8AE620B}" dt="2022-01-16T16:44:40.454" v="270" actId="47"/>
        <pc:sldMkLst>
          <pc:docMk/>
          <pc:sldMk cId="766893998" sldId="280"/>
        </pc:sldMkLst>
      </pc:sldChg>
      <pc:sldChg chg="del">
        <pc:chgData name="Beth Tennyson" userId="1ecceb97-a249-4b81-803f-86b8c3e4d57b" providerId="ADAL" clId="{EFEEAE01-DD74-46F2-A966-334BE8AE620B}" dt="2022-01-16T16:37:56.712" v="139" actId="47"/>
        <pc:sldMkLst>
          <pc:docMk/>
          <pc:sldMk cId="3514107748" sldId="285"/>
        </pc:sldMkLst>
      </pc:sldChg>
      <pc:sldChg chg="modNotesTx">
        <pc:chgData name="Beth Tennyson" userId="1ecceb97-a249-4b81-803f-86b8c3e4d57b" providerId="ADAL" clId="{EFEEAE01-DD74-46F2-A966-334BE8AE620B}" dt="2022-01-16T16:33:11.425" v="37"/>
        <pc:sldMkLst>
          <pc:docMk/>
          <pc:sldMk cId="10870815" sldId="287"/>
        </pc:sldMkLst>
      </pc:sldChg>
      <pc:sldChg chg="modNotesTx">
        <pc:chgData name="Beth Tennyson" userId="1ecceb97-a249-4b81-803f-86b8c3e4d57b" providerId="ADAL" clId="{EFEEAE01-DD74-46F2-A966-334BE8AE620B}" dt="2022-01-16T16:33:18.928" v="38"/>
        <pc:sldMkLst>
          <pc:docMk/>
          <pc:sldMk cId="1546239492" sldId="288"/>
        </pc:sldMkLst>
      </pc:sldChg>
      <pc:sldChg chg="modSp mod modNotesTx">
        <pc:chgData name="Beth Tennyson" userId="1ecceb97-a249-4b81-803f-86b8c3e4d57b" providerId="ADAL" clId="{EFEEAE01-DD74-46F2-A966-334BE8AE620B}" dt="2022-01-16T17:35:14.258" v="1851" actId="1076"/>
        <pc:sldMkLst>
          <pc:docMk/>
          <pc:sldMk cId="2005283007" sldId="289"/>
        </pc:sldMkLst>
        <pc:spChg chg="mod">
          <ac:chgData name="Beth Tennyson" userId="1ecceb97-a249-4b81-803f-86b8c3e4d57b" providerId="ADAL" clId="{EFEEAE01-DD74-46F2-A966-334BE8AE620B}" dt="2022-01-16T17:35:14.258" v="1851" actId="1076"/>
          <ac:spMkLst>
            <pc:docMk/>
            <pc:sldMk cId="2005283007" sldId="289"/>
            <ac:spMk id="3" creationId="{B87B76EF-C727-4365-8A39-E19A1DF00A25}"/>
          </ac:spMkLst>
        </pc:spChg>
      </pc:sldChg>
      <pc:sldChg chg="addSp delSp modSp add modAnim modNotesTx">
        <pc:chgData name="Beth Tennyson" userId="1ecceb97-a249-4b81-803f-86b8c3e4d57b" providerId="ADAL" clId="{EFEEAE01-DD74-46F2-A966-334BE8AE620B}" dt="2022-01-16T16:43:35.898" v="234" actId="6549"/>
        <pc:sldMkLst>
          <pc:docMk/>
          <pc:sldMk cId="1194392591" sldId="290"/>
        </pc:sldMkLst>
        <pc:spChg chg="mod">
          <ac:chgData name="Beth Tennyson" userId="1ecceb97-a249-4b81-803f-86b8c3e4d57b" providerId="ADAL" clId="{EFEEAE01-DD74-46F2-A966-334BE8AE620B}" dt="2022-01-16T16:42:37.377" v="172" actId="20577"/>
          <ac:spMkLst>
            <pc:docMk/>
            <pc:sldMk cId="1194392591" sldId="290"/>
            <ac:spMk id="11" creationId="{E48FD343-268D-4EFD-980C-C4EE2F7E49BA}"/>
          </ac:spMkLst>
        </pc:spChg>
        <pc:spChg chg="add del mod">
          <ac:chgData name="Beth Tennyson" userId="1ecceb97-a249-4b81-803f-86b8c3e4d57b" providerId="ADAL" clId="{EFEEAE01-DD74-46F2-A966-334BE8AE620B}" dt="2022-01-16T16:43:26.245" v="226"/>
          <ac:spMkLst>
            <pc:docMk/>
            <pc:sldMk cId="1194392591" sldId="290"/>
            <ac:spMk id="12" creationId="{731F1E7B-B191-483A-822F-74AFC724E3A2}"/>
          </ac:spMkLst>
        </pc:spChg>
        <pc:spChg chg="add del mod">
          <ac:chgData name="Beth Tennyson" userId="1ecceb97-a249-4b81-803f-86b8c3e4d57b" providerId="ADAL" clId="{EFEEAE01-DD74-46F2-A966-334BE8AE620B}" dt="2022-01-16T16:43:28.177" v="228"/>
          <ac:spMkLst>
            <pc:docMk/>
            <pc:sldMk cId="1194392591" sldId="290"/>
            <ac:spMk id="13" creationId="{106DD8A5-EDED-4564-B42A-2E662DE2BCF0}"/>
          </ac:spMkLst>
        </pc:spChg>
        <pc:spChg chg="add del mod">
          <ac:chgData name="Beth Tennyson" userId="1ecceb97-a249-4b81-803f-86b8c3e4d57b" providerId="ADAL" clId="{EFEEAE01-DD74-46F2-A966-334BE8AE620B}" dt="2022-01-16T16:43:30.713" v="232"/>
          <ac:spMkLst>
            <pc:docMk/>
            <pc:sldMk cId="1194392591" sldId="290"/>
            <ac:spMk id="14" creationId="{3F5D4682-1023-4915-8AB9-A7C846554E81}"/>
          </ac:spMkLst>
        </pc:spChg>
        <pc:picChg chg="add mod">
          <ac:chgData name="Beth Tennyson" userId="1ecceb97-a249-4b81-803f-86b8c3e4d57b" providerId="ADAL" clId="{EFEEAE01-DD74-46F2-A966-334BE8AE620B}" dt="2022-01-16T16:42:49.675" v="185" actId="1038"/>
          <ac:picMkLst>
            <pc:docMk/>
            <pc:sldMk cId="1194392591" sldId="290"/>
            <ac:picMk id="3" creationId="{5AFE136D-EFCE-4001-B48C-90F78F304B84}"/>
          </ac:picMkLst>
        </pc:picChg>
        <pc:picChg chg="del mod">
          <ac:chgData name="Beth Tennyson" userId="1ecceb97-a249-4b81-803f-86b8c3e4d57b" providerId="ADAL" clId="{EFEEAE01-DD74-46F2-A966-334BE8AE620B}" dt="2022-01-16T16:42:43.909" v="176" actId="478"/>
          <ac:picMkLst>
            <pc:docMk/>
            <pc:sldMk cId="1194392591" sldId="290"/>
            <ac:picMk id="1026" creationId="{3BB39008-C772-4CB5-8D87-92CBD2F60035}"/>
          </ac:picMkLst>
        </pc:picChg>
      </pc:sldChg>
      <pc:sldChg chg="del">
        <pc:chgData name="Beth Tennyson" userId="1ecceb97-a249-4b81-803f-86b8c3e4d57b" providerId="ADAL" clId="{EFEEAE01-DD74-46F2-A966-334BE8AE620B}" dt="2022-01-16T14:33:22.876" v="36" actId="47"/>
        <pc:sldMkLst>
          <pc:docMk/>
          <pc:sldMk cId="3862964714" sldId="291"/>
        </pc:sldMkLst>
      </pc:sldChg>
      <pc:sldChg chg="addSp delSp modSp mod ord modNotesTx">
        <pc:chgData name="Beth Tennyson" userId="1ecceb97-a249-4b81-803f-86b8c3e4d57b" providerId="ADAL" clId="{EFEEAE01-DD74-46F2-A966-334BE8AE620B}" dt="2022-01-16T17:26:01.769" v="1423"/>
        <pc:sldMkLst>
          <pc:docMk/>
          <pc:sldMk cId="3749821687" sldId="292"/>
        </pc:sldMkLst>
        <pc:spChg chg="mod">
          <ac:chgData name="Beth Tennyson" userId="1ecceb97-a249-4b81-803f-86b8c3e4d57b" providerId="ADAL" clId="{EFEEAE01-DD74-46F2-A966-334BE8AE620B}" dt="2022-01-16T16:48:02.260" v="286" actId="20577"/>
          <ac:spMkLst>
            <pc:docMk/>
            <pc:sldMk cId="3749821687" sldId="292"/>
            <ac:spMk id="4" creationId="{BAADDDF2-6188-4E6F-BBC3-C190AFAEA1FD}"/>
          </ac:spMkLst>
        </pc:spChg>
        <pc:spChg chg="mod">
          <ac:chgData name="Beth Tennyson" userId="1ecceb97-a249-4b81-803f-86b8c3e4d57b" providerId="ADAL" clId="{EFEEAE01-DD74-46F2-A966-334BE8AE620B}" dt="2022-01-16T16:52:13.328" v="632" actId="20577"/>
          <ac:spMkLst>
            <pc:docMk/>
            <pc:sldMk cId="3749821687" sldId="292"/>
            <ac:spMk id="10" creationId="{FE585D71-CA2E-4AC1-ABFD-EF7068DC812E}"/>
          </ac:spMkLst>
        </pc:spChg>
        <pc:spChg chg="del mod">
          <ac:chgData name="Beth Tennyson" userId="1ecceb97-a249-4b81-803f-86b8c3e4d57b" providerId="ADAL" clId="{EFEEAE01-DD74-46F2-A966-334BE8AE620B}" dt="2022-01-16T16:52:19.150" v="634" actId="478"/>
          <ac:spMkLst>
            <pc:docMk/>
            <pc:sldMk cId="3749821687" sldId="292"/>
            <ac:spMk id="12" creationId="{00000000-0000-0000-0000-000000000000}"/>
          </ac:spMkLst>
        </pc:spChg>
        <pc:spChg chg="mod">
          <ac:chgData name="Beth Tennyson" userId="1ecceb97-a249-4b81-803f-86b8c3e4d57b" providerId="ADAL" clId="{EFEEAE01-DD74-46F2-A966-334BE8AE620B}" dt="2022-01-16T16:52:25.318" v="639" actId="20577"/>
          <ac:spMkLst>
            <pc:docMk/>
            <pc:sldMk cId="3749821687" sldId="292"/>
            <ac:spMk id="13" creationId="{00000000-0000-0000-0000-000000000000}"/>
          </ac:spMkLst>
        </pc:spChg>
        <pc:picChg chg="del">
          <ac:chgData name="Beth Tennyson" userId="1ecceb97-a249-4b81-803f-86b8c3e4d57b" providerId="ADAL" clId="{EFEEAE01-DD74-46F2-A966-334BE8AE620B}" dt="2022-01-16T16:51:19.342" v="497" actId="478"/>
          <ac:picMkLst>
            <pc:docMk/>
            <pc:sldMk cId="3749821687" sldId="292"/>
            <ac:picMk id="14" creationId="{00000000-0000-0000-0000-000000000000}"/>
          </ac:picMkLst>
        </pc:picChg>
        <pc:picChg chg="add mod">
          <ac:chgData name="Beth Tennyson" userId="1ecceb97-a249-4b81-803f-86b8c3e4d57b" providerId="ADAL" clId="{EFEEAE01-DD74-46F2-A966-334BE8AE620B}" dt="2022-01-16T16:51:43.832" v="532" actId="1076"/>
          <ac:picMkLst>
            <pc:docMk/>
            <pc:sldMk cId="3749821687" sldId="292"/>
            <ac:picMk id="2050" creationId="{E46AD841-D07E-4878-A455-F7770A6B762A}"/>
          </ac:picMkLst>
        </pc:picChg>
        <pc:picChg chg="add mod">
          <ac:chgData name="Beth Tennyson" userId="1ecceb97-a249-4b81-803f-86b8c3e4d57b" providerId="ADAL" clId="{EFEEAE01-DD74-46F2-A966-334BE8AE620B}" dt="2022-01-16T16:51:49.176" v="534" actId="1076"/>
          <ac:picMkLst>
            <pc:docMk/>
            <pc:sldMk cId="3749821687" sldId="292"/>
            <ac:picMk id="2052" creationId="{C70C183F-8D52-43E6-8202-7CDCD7784B74}"/>
          </ac:picMkLst>
        </pc:picChg>
      </pc:sldChg>
      <pc:sldChg chg="addSp delSp modSp mod modNotesTx">
        <pc:chgData name="Beth Tennyson" userId="1ecceb97-a249-4b81-803f-86b8c3e4d57b" providerId="ADAL" clId="{EFEEAE01-DD74-46F2-A966-334BE8AE620B}" dt="2022-01-16T17:40:35.207" v="1944"/>
        <pc:sldMkLst>
          <pc:docMk/>
          <pc:sldMk cId="2324123559" sldId="293"/>
        </pc:sldMkLst>
        <pc:spChg chg="mod">
          <ac:chgData name="Beth Tennyson" userId="1ecceb97-a249-4b81-803f-86b8c3e4d57b" providerId="ADAL" clId="{EFEEAE01-DD74-46F2-A966-334BE8AE620B}" dt="2022-01-16T17:40:20.925" v="1909" actId="1036"/>
          <ac:spMkLst>
            <pc:docMk/>
            <pc:sldMk cId="2324123559" sldId="293"/>
            <ac:spMk id="3" creationId="{00000000-0000-0000-0000-000000000000}"/>
          </ac:spMkLst>
        </pc:spChg>
        <pc:spChg chg="mod">
          <ac:chgData name="Beth Tennyson" userId="1ecceb97-a249-4b81-803f-86b8c3e4d57b" providerId="ADAL" clId="{EFEEAE01-DD74-46F2-A966-334BE8AE620B}" dt="2022-01-16T17:23:29.667" v="1418" actId="20577"/>
          <ac:spMkLst>
            <pc:docMk/>
            <pc:sldMk cId="2324123559" sldId="293"/>
            <ac:spMk id="4" creationId="{BAADDDF2-6188-4E6F-BBC3-C190AFAEA1FD}"/>
          </ac:spMkLst>
        </pc:spChg>
        <pc:spChg chg="mod">
          <ac:chgData name="Beth Tennyson" userId="1ecceb97-a249-4b81-803f-86b8c3e4d57b" providerId="ADAL" clId="{EFEEAE01-DD74-46F2-A966-334BE8AE620B}" dt="2022-01-16T17:40:30.155" v="1942" actId="20577"/>
          <ac:spMkLst>
            <pc:docMk/>
            <pc:sldMk cId="2324123559" sldId="293"/>
            <ac:spMk id="10" creationId="{FE585D71-CA2E-4AC1-ABFD-EF7068DC812E}"/>
          </ac:spMkLst>
        </pc:spChg>
        <pc:spChg chg="del">
          <ac:chgData name="Beth Tennyson" userId="1ecceb97-a249-4b81-803f-86b8c3e4d57b" providerId="ADAL" clId="{EFEEAE01-DD74-46F2-A966-334BE8AE620B}" dt="2022-01-16T17:40:31.828" v="1943" actId="478"/>
          <ac:spMkLst>
            <pc:docMk/>
            <pc:sldMk cId="2324123559" sldId="293"/>
            <ac:spMk id="12" creationId="{00000000-0000-0000-0000-000000000000}"/>
          </ac:spMkLst>
        </pc:spChg>
        <pc:picChg chg="add del">
          <ac:chgData name="Beth Tennyson" userId="1ecceb97-a249-4b81-803f-86b8c3e4d57b" providerId="ADAL" clId="{EFEEAE01-DD74-46F2-A966-334BE8AE620B}" dt="2022-01-16T17:40:06.664" v="1881"/>
          <ac:picMkLst>
            <pc:docMk/>
            <pc:sldMk cId="2324123559" sldId="293"/>
            <ac:picMk id="5" creationId="{1208433A-C7CF-4B1D-A090-B2152E1604B4}"/>
          </ac:picMkLst>
        </pc:picChg>
        <pc:picChg chg="del">
          <ac:chgData name="Beth Tennyson" userId="1ecceb97-a249-4b81-803f-86b8c3e4d57b" providerId="ADAL" clId="{EFEEAE01-DD74-46F2-A966-334BE8AE620B}" dt="2022-01-16T17:29:02.167" v="1473" actId="478"/>
          <ac:picMkLst>
            <pc:docMk/>
            <pc:sldMk cId="2324123559" sldId="293"/>
            <ac:picMk id="4098" creationId="{00000000-0000-0000-0000-000000000000}"/>
          </ac:picMkLst>
        </pc:picChg>
        <pc:picChg chg="del">
          <ac:chgData name="Beth Tennyson" userId="1ecceb97-a249-4b81-803f-86b8c3e4d57b" providerId="ADAL" clId="{EFEEAE01-DD74-46F2-A966-334BE8AE620B}" dt="2022-01-16T17:29:42.536" v="1570" actId="478"/>
          <ac:picMkLst>
            <pc:docMk/>
            <pc:sldMk cId="2324123559" sldId="293"/>
            <ac:picMk id="4100" creationId="{00000000-0000-0000-0000-000000000000}"/>
          </ac:picMkLst>
        </pc:picChg>
        <pc:picChg chg="add del mod">
          <ac:chgData name="Beth Tennyson" userId="1ecceb97-a249-4b81-803f-86b8c3e4d57b" providerId="ADAL" clId="{EFEEAE01-DD74-46F2-A966-334BE8AE620B}" dt="2022-01-16T17:37:04.253" v="1854" actId="478"/>
          <ac:picMkLst>
            <pc:docMk/>
            <pc:sldMk cId="2324123559" sldId="293"/>
            <ac:picMk id="7170" creationId="{D7CAD30D-0176-42F1-8B52-C7255FFBBF37}"/>
          </ac:picMkLst>
        </pc:picChg>
        <pc:picChg chg="add mod">
          <ac:chgData name="Beth Tennyson" userId="1ecceb97-a249-4b81-803f-86b8c3e4d57b" providerId="ADAL" clId="{EFEEAE01-DD74-46F2-A966-334BE8AE620B}" dt="2022-01-16T17:40:17.823" v="1901" actId="1035"/>
          <ac:picMkLst>
            <pc:docMk/>
            <pc:sldMk cId="2324123559" sldId="293"/>
            <ac:picMk id="7172" creationId="{A7398E17-D48C-4BCF-A322-F570004D972D}"/>
          </ac:picMkLst>
        </pc:picChg>
        <pc:picChg chg="add mod">
          <ac:chgData name="Beth Tennyson" userId="1ecceb97-a249-4b81-803f-86b8c3e4d57b" providerId="ADAL" clId="{EFEEAE01-DD74-46F2-A966-334BE8AE620B}" dt="2022-01-16T17:40:17.823" v="1901" actId="1035"/>
          <ac:picMkLst>
            <pc:docMk/>
            <pc:sldMk cId="2324123559" sldId="293"/>
            <ac:picMk id="7174" creationId="{1AA3F4F6-96DC-4892-B1A7-75A6CDC2C228}"/>
          </ac:picMkLst>
        </pc:picChg>
        <pc:picChg chg="add mod">
          <ac:chgData name="Beth Tennyson" userId="1ecceb97-a249-4b81-803f-86b8c3e4d57b" providerId="ADAL" clId="{EFEEAE01-DD74-46F2-A966-334BE8AE620B}" dt="2022-01-16T17:40:17.823" v="1901" actId="1035"/>
          <ac:picMkLst>
            <pc:docMk/>
            <pc:sldMk cId="2324123559" sldId="293"/>
            <ac:picMk id="7176" creationId="{6A0CC3DD-8BBC-4DF8-8735-A717795B6757}"/>
          </ac:picMkLst>
        </pc:picChg>
      </pc:sldChg>
      <pc:sldChg chg="addSp delSp modSp mod modNotesTx">
        <pc:chgData name="Beth Tennyson" userId="1ecceb97-a249-4b81-803f-86b8c3e4d57b" providerId="ADAL" clId="{EFEEAE01-DD74-46F2-A966-334BE8AE620B}" dt="2022-01-16T17:09:05.297" v="1158" actId="123"/>
        <pc:sldMkLst>
          <pc:docMk/>
          <pc:sldMk cId="3448771446" sldId="295"/>
        </pc:sldMkLst>
        <pc:spChg chg="mod">
          <ac:chgData name="Beth Tennyson" userId="1ecceb97-a249-4b81-803f-86b8c3e4d57b" providerId="ADAL" clId="{EFEEAE01-DD74-46F2-A966-334BE8AE620B}" dt="2022-01-16T16:49:10.470" v="317" actId="20577"/>
          <ac:spMkLst>
            <pc:docMk/>
            <pc:sldMk cId="3448771446" sldId="295"/>
            <ac:spMk id="4" creationId="{4EE170C0-5F19-4FEE-9FF4-7364C530E7A1}"/>
          </ac:spMkLst>
        </pc:spChg>
        <pc:spChg chg="mod">
          <ac:chgData name="Beth Tennyson" userId="1ecceb97-a249-4b81-803f-86b8c3e4d57b" providerId="ADAL" clId="{EFEEAE01-DD74-46F2-A966-334BE8AE620B}" dt="2022-01-16T17:09:05.297" v="1158" actId="123"/>
          <ac:spMkLst>
            <pc:docMk/>
            <pc:sldMk cId="3448771446" sldId="295"/>
            <ac:spMk id="21" creationId="{C6873BEC-74E0-4EF7-9BEF-CF2147E5B1B0}"/>
          </ac:spMkLst>
        </pc:spChg>
        <pc:picChg chg="del">
          <ac:chgData name="Beth Tennyson" userId="1ecceb97-a249-4b81-803f-86b8c3e4d57b" providerId="ADAL" clId="{EFEEAE01-DD74-46F2-A966-334BE8AE620B}" dt="2022-01-16T17:02:46.697" v="959" actId="478"/>
          <ac:picMkLst>
            <pc:docMk/>
            <pc:sldMk cId="3448771446" sldId="295"/>
            <ac:picMk id="15" creationId="{78AB3BDA-FF43-425A-A9D8-F8E0E68356A6}"/>
          </ac:picMkLst>
        </pc:picChg>
        <pc:picChg chg="add mod">
          <ac:chgData name="Beth Tennyson" userId="1ecceb97-a249-4b81-803f-86b8c3e4d57b" providerId="ADAL" clId="{EFEEAE01-DD74-46F2-A966-334BE8AE620B}" dt="2022-01-16T17:04:49.037" v="1026" actId="1036"/>
          <ac:picMkLst>
            <pc:docMk/>
            <pc:sldMk cId="3448771446" sldId="295"/>
            <ac:picMk id="4098" creationId="{DE47B881-BDF8-457B-B983-D8044E1CE14D}"/>
          </ac:picMkLst>
        </pc:picChg>
        <pc:picChg chg="add mod">
          <ac:chgData name="Beth Tennyson" userId="1ecceb97-a249-4b81-803f-86b8c3e4d57b" providerId="ADAL" clId="{EFEEAE01-DD74-46F2-A966-334BE8AE620B}" dt="2022-01-16T17:04:46.827" v="1022" actId="1035"/>
          <ac:picMkLst>
            <pc:docMk/>
            <pc:sldMk cId="3448771446" sldId="295"/>
            <ac:picMk id="4100" creationId="{B3A046A8-DCF4-4339-B7B6-46C9843E1909}"/>
          </ac:picMkLst>
        </pc:picChg>
        <pc:picChg chg="add mod">
          <ac:chgData name="Beth Tennyson" userId="1ecceb97-a249-4b81-803f-86b8c3e4d57b" providerId="ADAL" clId="{EFEEAE01-DD74-46F2-A966-334BE8AE620B}" dt="2022-01-16T17:04:40.820" v="1014" actId="1076"/>
          <ac:picMkLst>
            <pc:docMk/>
            <pc:sldMk cId="3448771446" sldId="295"/>
            <ac:picMk id="4102" creationId="{D8E07FE1-1807-4BE7-ADCD-D66CB22A32F5}"/>
          </ac:picMkLst>
        </pc:picChg>
        <pc:picChg chg="del">
          <ac:chgData name="Beth Tennyson" userId="1ecceb97-a249-4b81-803f-86b8c3e4d57b" providerId="ADAL" clId="{EFEEAE01-DD74-46F2-A966-334BE8AE620B}" dt="2022-01-16T17:03:32.017" v="973" actId="478"/>
          <ac:picMkLst>
            <pc:docMk/>
            <pc:sldMk cId="3448771446" sldId="295"/>
            <ac:picMk id="6146" creationId="{00000000-0000-0000-0000-000000000000}"/>
          </ac:picMkLst>
        </pc:picChg>
        <pc:picChg chg="del">
          <ac:chgData name="Beth Tennyson" userId="1ecceb97-a249-4b81-803f-86b8c3e4d57b" providerId="ADAL" clId="{EFEEAE01-DD74-46F2-A966-334BE8AE620B}" dt="2022-01-16T17:02:52.608" v="964" actId="478"/>
          <ac:picMkLst>
            <pc:docMk/>
            <pc:sldMk cId="3448771446" sldId="295"/>
            <ac:picMk id="6148" creationId="{00000000-0000-0000-0000-000000000000}"/>
          </ac:picMkLst>
        </pc:picChg>
      </pc:sldChg>
      <pc:sldChg chg="del">
        <pc:chgData name="Beth Tennyson" userId="1ecceb97-a249-4b81-803f-86b8c3e4d57b" providerId="ADAL" clId="{EFEEAE01-DD74-46F2-A966-334BE8AE620B}" dt="2022-01-16T14:33:22.876" v="36" actId="47"/>
        <pc:sldMkLst>
          <pc:docMk/>
          <pc:sldMk cId="916483608" sldId="296"/>
        </pc:sldMkLst>
      </pc:sldChg>
      <pc:sldChg chg="delSp modSp add del mod setBg delDesignElem modNotesTx">
        <pc:chgData name="Beth Tennyson" userId="1ecceb97-a249-4b81-803f-86b8c3e4d57b" providerId="ADAL" clId="{EFEEAE01-DD74-46F2-A966-334BE8AE620B}" dt="2022-01-16T16:36:58.297" v="133" actId="47"/>
        <pc:sldMkLst>
          <pc:docMk/>
          <pc:sldMk cId="3752148436" sldId="296"/>
        </pc:sldMkLst>
        <pc:spChg chg="mod">
          <ac:chgData name="Beth Tennyson" userId="1ecceb97-a249-4b81-803f-86b8c3e4d57b" providerId="ADAL" clId="{EFEEAE01-DD74-46F2-A966-334BE8AE620B}" dt="2022-01-16T16:36:32.482" v="128" actId="20577"/>
          <ac:spMkLst>
            <pc:docMk/>
            <pc:sldMk cId="3752148436" sldId="296"/>
            <ac:spMk id="2" creationId="{3DA919C6-AD70-4FA6-9A55-34C934E3F3F0}"/>
          </ac:spMkLst>
        </pc:spChg>
        <pc:spChg chg="del">
          <ac:chgData name="Beth Tennyson" userId="1ecceb97-a249-4b81-803f-86b8c3e4d57b" providerId="ADAL" clId="{EFEEAE01-DD74-46F2-A966-334BE8AE620B}" dt="2022-01-16T16:36:15.665" v="103"/>
          <ac:spMkLst>
            <pc:docMk/>
            <pc:sldMk cId="3752148436" sldId="296"/>
            <ac:spMk id="40" creationId="{0A597D97-203B-498B-95D3-E90DC961039F}"/>
          </ac:spMkLst>
        </pc:spChg>
        <pc:spChg chg="del">
          <ac:chgData name="Beth Tennyson" userId="1ecceb97-a249-4b81-803f-86b8c3e4d57b" providerId="ADAL" clId="{EFEEAE01-DD74-46F2-A966-334BE8AE620B}" dt="2022-01-16T16:36:15.665" v="103"/>
          <ac:spMkLst>
            <pc:docMk/>
            <pc:sldMk cId="3752148436" sldId="296"/>
            <ac:spMk id="41" creationId="{6A6EF10E-DF41-4BD3-8EB4-6F646531DC26}"/>
          </ac:spMkLst>
        </pc:spChg>
      </pc:sldChg>
      <pc:sldChg chg="modSp add mod modNotesTx">
        <pc:chgData name="Beth Tennyson" userId="1ecceb97-a249-4b81-803f-86b8c3e4d57b" providerId="ADAL" clId="{EFEEAE01-DD74-46F2-A966-334BE8AE620B}" dt="2022-01-16T17:09:28.651" v="1161" actId="20577"/>
        <pc:sldMkLst>
          <pc:docMk/>
          <pc:sldMk cId="2225903803" sldId="297"/>
        </pc:sldMkLst>
        <pc:spChg chg="mod">
          <ac:chgData name="Beth Tennyson" userId="1ecceb97-a249-4b81-803f-86b8c3e4d57b" providerId="ADAL" clId="{EFEEAE01-DD74-46F2-A966-334BE8AE620B}" dt="2022-01-16T16:36:49.330" v="131" actId="20577"/>
          <ac:spMkLst>
            <pc:docMk/>
            <pc:sldMk cId="2225903803" sldId="297"/>
            <ac:spMk id="2" creationId="{3DA919C6-AD70-4FA6-9A55-34C934E3F3F0}"/>
          </ac:spMkLst>
        </pc:spChg>
      </pc:sldChg>
      <pc:sldChg chg="new del">
        <pc:chgData name="Beth Tennyson" userId="1ecceb97-a249-4b81-803f-86b8c3e4d57b" providerId="ADAL" clId="{EFEEAE01-DD74-46F2-A966-334BE8AE620B}" dt="2022-01-16T16:53:09.354" v="864" actId="47"/>
        <pc:sldMkLst>
          <pc:docMk/>
          <pc:sldMk cId="4002866644" sldId="298"/>
        </pc:sldMkLst>
      </pc:sldChg>
      <pc:sldChg chg="addSp delSp modSp add del mod ord modAnim modNotesTx">
        <pc:chgData name="Beth Tennyson" userId="1ecceb97-a249-4b81-803f-86b8c3e4d57b" providerId="ADAL" clId="{EFEEAE01-DD74-46F2-A966-334BE8AE620B}" dt="2022-01-16T17:26:08.378" v="1425" actId="47"/>
        <pc:sldMkLst>
          <pc:docMk/>
          <pc:sldMk cId="3411610539" sldId="299"/>
        </pc:sldMkLst>
        <pc:spChg chg="mod">
          <ac:chgData name="Beth Tennyson" userId="1ecceb97-a249-4b81-803f-86b8c3e4d57b" providerId="ADAL" clId="{EFEEAE01-DD74-46F2-A966-334BE8AE620B}" dt="2022-01-16T17:16:22.532" v="1207" actId="20577"/>
          <ac:spMkLst>
            <pc:docMk/>
            <pc:sldMk cId="3411610539" sldId="299"/>
            <ac:spMk id="2" creationId="{E12396C4-F93A-459A-BD65-02A321E8A7B5}"/>
          </ac:spMkLst>
        </pc:spChg>
        <pc:spChg chg="mod">
          <ac:chgData name="Beth Tennyson" userId="1ecceb97-a249-4b81-803f-86b8c3e4d57b" providerId="ADAL" clId="{EFEEAE01-DD74-46F2-A966-334BE8AE620B}" dt="2022-01-16T17:16:46.593" v="1216" actId="1076"/>
          <ac:spMkLst>
            <pc:docMk/>
            <pc:sldMk cId="3411610539" sldId="299"/>
            <ac:spMk id="4" creationId="{7ABAF594-0BB6-4D71-BFB1-90CE29D6C55B}"/>
          </ac:spMkLst>
        </pc:spChg>
        <pc:spChg chg="add del">
          <ac:chgData name="Beth Tennyson" userId="1ecceb97-a249-4b81-803f-86b8c3e4d57b" providerId="ADAL" clId="{EFEEAE01-DD74-46F2-A966-334BE8AE620B}" dt="2022-01-16T17:16:31.498" v="1209"/>
          <ac:spMkLst>
            <pc:docMk/>
            <pc:sldMk cId="3411610539" sldId="299"/>
            <ac:spMk id="5" creationId="{48F24776-69CE-47DC-9426-7C73987A614F}"/>
          </ac:spMkLst>
        </pc:spChg>
        <pc:spChg chg="add del">
          <ac:chgData name="Beth Tennyson" userId="1ecceb97-a249-4b81-803f-86b8c3e4d57b" providerId="ADAL" clId="{EFEEAE01-DD74-46F2-A966-334BE8AE620B}" dt="2022-01-16T17:16:31.498" v="1209"/>
          <ac:spMkLst>
            <pc:docMk/>
            <pc:sldMk cId="3411610539" sldId="299"/>
            <ac:spMk id="6" creationId="{6F99AEC1-C36C-4DD7-93DA-CE0E6BF7EF98}"/>
          </ac:spMkLst>
        </pc:spChg>
        <pc:spChg chg="add del">
          <ac:chgData name="Beth Tennyson" userId="1ecceb97-a249-4b81-803f-86b8c3e4d57b" providerId="ADAL" clId="{EFEEAE01-DD74-46F2-A966-334BE8AE620B}" dt="2022-01-16T17:16:31.498" v="1209"/>
          <ac:spMkLst>
            <pc:docMk/>
            <pc:sldMk cId="3411610539" sldId="299"/>
            <ac:spMk id="7" creationId="{433CDC81-27E0-493E-9ADD-B68D9AE5EF06}"/>
          </ac:spMkLst>
        </pc:spChg>
        <pc:spChg chg="mod">
          <ac:chgData name="Beth Tennyson" userId="1ecceb97-a249-4b81-803f-86b8c3e4d57b" providerId="ADAL" clId="{EFEEAE01-DD74-46F2-A966-334BE8AE620B}" dt="2022-01-16T17:17:20.241" v="1223" actId="1076"/>
          <ac:spMkLst>
            <pc:docMk/>
            <pc:sldMk cId="3411610539" sldId="299"/>
            <ac:spMk id="11" creationId="{E48FD343-268D-4EFD-980C-C4EE2F7E49BA}"/>
          </ac:spMkLst>
        </pc:spChg>
        <pc:spChg chg="add mod">
          <ac:chgData name="Beth Tennyson" userId="1ecceb97-a249-4b81-803f-86b8c3e4d57b" providerId="ADAL" clId="{EFEEAE01-DD74-46F2-A966-334BE8AE620B}" dt="2022-01-16T17:17:39.511" v="1231" actId="20577"/>
          <ac:spMkLst>
            <pc:docMk/>
            <pc:sldMk cId="3411610539" sldId="299"/>
            <ac:spMk id="18" creationId="{E0C46F26-0111-4B97-9E09-74A8BF058C35}"/>
          </ac:spMkLst>
        </pc:spChg>
        <pc:picChg chg="del">
          <ac:chgData name="Beth Tennyson" userId="1ecceb97-a249-4b81-803f-86b8c3e4d57b" providerId="ADAL" clId="{EFEEAE01-DD74-46F2-A966-334BE8AE620B}" dt="2022-01-16T16:53:59.496" v="949" actId="478"/>
          <ac:picMkLst>
            <pc:docMk/>
            <pc:sldMk cId="3411610539" sldId="299"/>
            <ac:picMk id="3" creationId="{5AFE136D-EFCE-4001-B48C-90F78F304B84}"/>
          </ac:picMkLst>
        </pc:picChg>
        <pc:picChg chg="add del mod">
          <ac:chgData name="Beth Tennyson" userId="1ecceb97-a249-4b81-803f-86b8c3e4d57b" providerId="ADAL" clId="{EFEEAE01-DD74-46F2-A966-334BE8AE620B}" dt="2022-01-16T17:16:20.548" v="1206" actId="478"/>
          <ac:picMkLst>
            <pc:docMk/>
            <pc:sldMk cId="3411610539" sldId="299"/>
            <ac:picMk id="3074" creationId="{29A891B3-8C57-42F6-9F05-16D44DA06150}"/>
          </ac:picMkLst>
        </pc:picChg>
        <pc:picChg chg="add del mod">
          <ac:chgData name="Beth Tennyson" userId="1ecceb97-a249-4b81-803f-86b8c3e4d57b" providerId="ADAL" clId="{EFEEAE01-DD74-46F2-A966-334BE8AE620B}" dt="2022-01-16T17:16:10.920" v="1199"/>
          <ac:picMkLst>
            <pc:docMk/>
            <pc:sldMk cId="3411610539" sldId="299"/>
            <ac:picMk id="3076" creationId="{D5B15862-EC46-4232-9668-6548C590C9A2}"/>
          </ac:picMkLst>
        </pc:picChg>
        <pc:picChg chg="add mod">
          <ac:chgData name="Beth Tennyson" userId="1ecceb97-a249-4b81-803f-86b8c3e4d57b" providerId="ADAL" clId="{EFEEAE01-DD74-46F2-A966-334BE8AE620B}" dt="2022-01-16T17:17:20.241" v="1223" actId="1076"/>
          <ac:picMkLst>
            <pc:docMk/>
            <pc:sldMk cId="3411610539" sldId="299"/>
            <ac:picMk id="3078" creationId="{CA3DE577-347B-4A05-8951-2E0F880EBEEE}"/>
          </ac:picMkLst>
        </pc:picChg>
        <pc:picChg chg="add del">
          <ac:chgData name="Beth Tennyson" userId="1ecceb97-a249-4b81-803f-86b8c3e4d57b" providerId="ADAL" clId="{EFEEAE01-DD74-46F2-A966-334BE8AE620B}" dt="2022-01-16T17:16:31.498" v="1209"/>
          <ac:picMkLst>
            <pc:docMk/>
            <pc:sldMk cId="3411610539" sldId="299"/>
            <ac:picMk id="3081" creationId="{634DF1D4-7532-4005-887F-302FC34397F2}"/>
          </ac:picMkLst>
        </pc:picChg>
        <pc:picChg chg="add mod">
          <ac:chgData name="Beth Tennyson" userId="1ecceb97-a249-4b81-803f-86b8c3e4d57b" providerId="ADAL" clId="{EFEEAE01-DD74-46F2-A966-334BE8AE620B}" dt="2022-01-16T17:17:22.720" v="1224" actId="1076"/>
          <ac:picMkLst>
            <pc:docMk/>
            <pc:sldMk cId="3411610539" sldId="299"/>
            <ac:picMk id="3084" creationId="{CD7D3D6B-6987-4144-87ED-6249A6B55656}"/>
          </ac:picMkLst>
        </pc:picChg>
      </pc:sldChg>
      <pc:sldChg chg="addSp delSp modSp add mod modAnim modNotesTx">
        <pc:chgData name="Beth Tennyson" userId="1ecceb97-a249-4b81-803f-86b8c3e4d57b" providerId="ADAL" clId="{EFEEAE01-DD74-46F2-A966-334BE8AE620B}" dt="2022-01-16T17:25:10.270" v="1421" actId="20577"/>
        <pc:sldMkLst>
          <pc:docMk/>
          <pc:sldMk cId="3979402626" sldId="300"/>
        </pc:sldMkLst>
        <pc:spChg chg="mod">
          <ac:chgData name="Beth Tennyson" userId="1ecceb97-a249-4b81-803f-86b8c3e4d57b" providerId="ADAL" clId="{EFEEAE01-DD74-46F2-A966-334BE8AE620B}" dt="2022-01-16T17:06:25.356" v="1068" actId="20577"/>
          <ac:spMkLst>
            <pc:docMk/>
            <pc:sldMk cId="3979402626" sldId="300"/>
            <ac:spMk id="11" creationId="{E48FD343-268D-4EFD-980C-C4EE2F7E49BA}"/>
          </ac:spMkLst>
        </pc:spChg>
        <pc:spChg chg="add mod">
          <ac:chgData name="Beth Tennyson" userId="1ecceb97-a249-4b81-803f-86b8c3e4d57b" providerId="ADAL" clId="{EFEEAE01-DD74-46F2-A966-334BE8AE620B}" dt="2022-01-16T17:05:49.598" v="1033" actId="1076"/>
          <ac:spMkLst>
            <pc:docMk/>
            <pc:sldMk cId="3979402626" sldId="300"/>
            <ac:spMk id="12" creationId="{7A284360-6F28-489B-8A70-45FDF7DDF30A}"/>
          </ac:spMkLst>
        </pc:spChg>
        <pc:picChg chg="del">
          <ac:chgData name="Beth Tennyson" userId="1ecceb97-a249-4b81-803f-86b8c3e4d57b" providerId="ADAL" clId="{EFEEAE01-DD74-46F2-A966-334BE8AE620B}" dt="2022-01-16T17:06:28.984" v="1069" actId="478"/>
          <ac:picMkLst>
            <pc:docMk/>
            <pc:sldMk cId="3979402626" sldId="300"/>
            <ac:picMk id="3074" creationId="{29A891B3-8C57-42F6-9F05-16D44DA06150}"/>
          </ac:picMkLst>
        </pc:picChg>
        <pc:picChg chg="add mod">
          <ac:chgData name="Beth Tennyson" userId="1ecceb97-a249-4b81-803f-86b8c3e4d57b" providerId="ADAL" clId="{EFEEAE01-DD74-46F2-A966-334BE8AE620B}" dt="2022-01-16T17:06:35.571" v="1073" actId="1076"/>
          <ac:picMkLst>
            <pc:docMk/>
            <pc:sldMk cId="3979402626" sldId="300"/>
            <ac:picMk id="5122" creationId="{84C1E86E-AA12-40F2-B8F3-AB6DCEE9F4C1}"/>
          </ac:picMkLst>
        </pc:picChg>
      </pc:sldChg>
      <pc:sldChg chg="add">
        <pc:chgData name="Beth Tennyson" userId="1ecceb97-a249-4b81-803f-86b8c3e4d57b" providerId="ADAL" clId="{EFEEAE01-DD74-46F2-A966-334BE8AE620B}" dt="2022-01-16T17:26:05.205" v="1424" actId="2890"/>
        <pc:sldMkLst>
          <pc:docMk/>
          <pc:sldMk cId="634616763" sldId="301"/>
        </pc:sldMkLst>
      </pc:sldChg>
      <pc:sldChg chg="addSp delSp modSp add mod ord addAnim delAnim modAnim modNotesTx">
        <pc:chgData name="Beth Tennyson" userId="1ecceb97-a249-4b81-803f-86b8c3e4d57b" providerId="ADAL" clId="{EFEEAE01-DD74-46F2-A966-334BE8AE620B}" dt="2022-01-16T17:28:25.290" v="1472"/>
        <pc:sldMkLst>
          <pc:docMk/>
          <pc:sldMk cId="3940799425" sldId="302"/>
        </pc:sldMkLst>
        <pc:spChg chg="mod">
          <ac:chgData name="Beth Tennyson" userId="1ecceb97-a249-4b81-803f-86b8c3e4d57b" providerId="ADAL" clId="{EFEEAE01-DD74-46F2-A966-334BE8AE620B}" dt="2022-01-16T17:26:48.556" v="1440" actId="20577"/>
          <ac:spMkLst>
            <pc:docMk/>
            <pc:sldMk cId="3940799425" sldId="302"/>
            <ac:spMk id="11" creationId="{E48FD343-268D-4EFD-980C-C4EE2F7E49BA}"/>
          </ac:spMkLst>
        </pc:spChg>
        <pc:spChg chg="add del mod">
          <ac:chgData name="Beth Tennyson" userId="1ecceb97-a249-4b81-803f-86b8c3e4d57b" providerId="ADAL" clId="{EFEEAE01-DD74-46F2-A966-334BE8AE620B}" dt="2022-01-16T17:27:01.575" v="1443"/>
          <ac:spMkLst>
            <pc:docMk/>
            <pc:sldMk cId="3940799425" sldId="302"/>
            <ac:spMk id="12" creationId="{7A284360-6F28-489B-8A70-45FDF7DDF30A}"/>
          </ac:spMkLst>
        </pc:spChg>
        <pc:picChg chg="del">
          <ac:chgData name="Beth Tennyson" userId="1ecceb97-a249-4b81-803f-86b8c3e4d57b" providerId="ADAL" clId="{EFEEAE01-DD74-46F2-A966-334BE8AE620B}" dt="2022-01-16T17:28:11.725" v="1466" actId="478"/>
          <ac:picMkLst>
            <pc:docMk/>
            <pc:sldMk cId="3940799425" sldId="302"/>
            <ac:picMk id="5122" creationId="{84C1E86E-AA12-40F2-B8F3-AB6DCEE9F4C1}"/>
          </ac:picMkLst>
        </pc:picChg>
        <pc:picChg chg="add mod">
          <ac:chgData name="Beth Tennyson" userId="1ecceb97-a249-4b81-803f-86b8c3e4d57b" providerId="ADAL" clId="{EFEEAE01-DD74-46F2-A966-334BE8AE620B}" dt="2022-01-16T17:28:18.018" v="1469" actId="1076"/>
          <ac:picMkLst>
            <pc:docMk/>
            <pc:sldMk cId="3940799425" sldId="302"/>
            <ac:picMk id="6146" creationId="{1279D072-5BD8-4039-B3EA-6B227E6C0380}"/>
          </ac:picMkLst>
        </pc:picChg>
      </pc:sldChg>
      <pc:sldChg chg="add modNotesTx">
        <pc:chgData name="Beth Tennyson" userId="1ecceb97-a249-4b81-803f-86b8c3e4d57b" providerId="ADAL" clId="{EFEEAE01-DD74-46F2-A966-334BE8AE620B}" dt="2022-01-16T17:34:29.627" v="1783" actId="20577"/>
        <pc:sldMkLst>
          <pc:docMk/>
          <pc:sldMk cId="3752148436" sldId="303"/>
        </pc:sldMkLst>
      </pc:sldChg>
      <pc:sldChg chg="addSp delSp add del setBg delDesignElem">
        <pc:chgData name="Beth Tennyson" userId="1ecceb97-a249-4b81-803f-86b8c3e4d57b" providerId="ADAL" clId="{EFEEAE01-DD74-46F2-A966-334BE8AE620B}" dt="2022-01-16T14:31:32.740" v="8"/>
        <pc:sldMkLst>
          <pc:docMk/>
          <pc:sldMk cId="2302618361" sldId="322"/>
        </pc:sldMkLst>
        <pc:spChg chg="add del">
          <ac:chgData name="Beth Tennyson" userId="1ecceb97-a249-4b81-803f-86b8c3e4d57b" providerId="ADAL" clId="{EFEEAE01-DD74-46F2-A966-334BE8AE620B}" dt="2022-01-16T14:31:32.740" v="8"/>
          <ac:spMkLst>
            <pc:docMk/>
            <pc:sldMk cId="2302618361" sldId="322"/>
            <ac:spMk id="20" creationId="{71B2258F-86CA-4D4D-8270-BC05FCDEBFB3}"/>
          </ac:spMkLst>
        </pc:spChg>
      </pc:sldChg>
      <pc:sldChg chg="add del">
        <pc:chgData name="Beth Tennyson" userId="1ecceb97-a249-4b81-803f-86b8c3e4d57b" providerId="ADAL" clId="{EFEEAE01-DD74-46F2-A966-334BE8AE620B}" dt="2022-01-16T14:31:32.740" v="8"/>
        <pc:sldMkLst>
          <pc:docMk/>
          <pc:sldMk cId="1062085282" sldId="324"/>
        </pc:sldMkLst>
      </pc:sldChg>
      <pc:sldChg chg="add del">
        <pc:chgData name="Beth Tennyson" userId="1ecceb97-a249-4b81-803f-86b8c3e4d57b" providerId="ADAL" clId="{EFEEAE01-DD74-46F2-A966-334BE8AE620B}" dt="2022-01-16T14:31:32.740" v="8"/>
        <pc:sldMkLst>
          <pc:docMk/>
          <pc:sldMk cId="2668920122" sldId="325"/>
        </pc:sldMkLst>
      </pc:sldChg>
      <pc:sldMasterChg chg="del delSldLayout">
        <pc:chgData name="Beth Tennyson" userId="1ecceb97-a249-4b81-803f-86b8c3e4d57b" providerId="ADAL" clId="{EFEEAE01-DD74-46F2-A966-334BE8AE620B}" dt="2022-01-16T16:37:56.712" v="139" actId="47"/>
        <pc:sldMasterMkLst>
          <pc:docMk/>
          <pc:sldMasterMk cId="896172352" sldId="2147483767"/>
        </pc:sldMasterMkLst>
        <pc:sldLayoutChg chg="del">
          <pc:chgData name="Beth Tennyson" userId="1ecceb97-a249-4b81-803f-86b8c3e4d57b" providerId="ADAL" clId="{EFEEAE01-DD74-46F2-A966-334BE8AE620B}" dt="2022-01-16T16:37:56.712" v="139" actId="47"/>
          <pc:sldLayoutMkLst>
            <pc:docMk/>
            <pc:sldMasterMk cId="896172352" sldId="2147483767"/>
            <pc:sldLayoutMk cId="1600197555" sldId="2147483768"/>
          </pc:sldLayoutMkLst>
        </pc:sldLayoutChg>
        <pc:sldLayoutChg chg="del">
          <pc:chgData name="Beth Tennyson" userId="1ecceb97-a249-4b81-803f-86b8c3e4d57b" providerId="ADAL" clId="{EFEEAE01-DD74-46F2-A966-334BE8AE620B}" dt="2022-01-16T16:37:56.712" v="139" actId="47"/>
          <pc:sldLayoutMkLst>
            <pc:docMk/>
            <pc:sldMasterMk cId="896172352" sldId="2147483767"/>
            <pc:sldLayoutMk cId="3333828947" sldId="2147483769"/>
          </pc:sldLayoutMkLst>
        </pc:sldLayoutChg>
        <pc:sldLayoutChg chg="del">
          <pc:chgData name="Beth Tennyson" userId="1ecceb97-a249-4b81-803f-86b8c3e4d57b" providerId="ADAL" clId="{EFEEAE01-DD74-46F2-A966-334BE8AE620B}" dt="2022-01-16T16:37:56.712" v="139" actId="47"/>
          <pc:sldLayoutMkLst>
            <pc:docMk/>
            <pc:sldMasterMk cId="896172352" sldId="2147483767"/>
            <pc:sldLayoutMk cId="682520809" sldId="2147483770"/>
          </pc:sldLayoutMkLst>
        </pc:sldLayoutChg>
        <pc:sldLayoutChg chg="del">
          <pc:chgData name="Beth Tennyson" userId="1ecceb97-a249-4b81-803f-86b8c3e4d57b" providerId="ADAL" clId="{EFEEAE01-DD74-46F2-A966-334BE8AE620B}" dt="2022-01-16T16:37:56.712" v="139" actId="47"/>
          <pc:sldLayoutMkLst>
            <pc:docMk/>
            <pc:sldMasterMk cId="896172352" sldId="2147483767"/>
            <pc:sldLayoutMk cId="3797950899" sldId="2147483771"/>
          </pc:sldLayoutMkLst>
        </pc:sldLayoutChg>
        <pc:sldLayoutChg chg="del">
          <pc:chgData name="Beth Tennyson" userId="1ecceb97-a249-4b81-803f-86b8c3e4d57b" providerId="ADAL" clId="{EFEEAE01-DD74-46F2-A966-334BE8AE620B}" dt="2022-01-16T16:37:56.712" v="139" actId="47"/>
          <pc:sldLayoutMkLst>
            <pc:docMk/>
            <pc:sldMasterMk cId="896172352" sldId="2147483767"/>
            <pc:sldLayoutMk cId="3979230115" sldId="2147483772"/>
          </pc:sldLayoutMkLst>
        </pc:sldLayoutChg>
        <pc:sldLayoutChg chg="del">
          <pc:chgData name="Beth Tennyson" userId="1ecceb97-a249-4b81-803f-86b8c3e4d57b" providerId="ADAL" clId="{EFEEAE01-DD74-46F2-A966-334BE8AE620B}" dt="2022-01-16T16:37:56.712" v="139" actId="47"/>
          <pc:sldLayoutMkLst>
            <pc:docMk/>
            <pc:sldMasterMk cId="896172352" sldId="2147483767"/>
            <pc:sldLayoutMk cId="2473259880" sldId="2147483773"/>
          </pc:sldLayoutMkLst>
        </pc:sldLayoutChg>
        <pc:sldLayoutChg chg="del">
          <pc:chgData name="Beth Tennyson" userId="1ecceb97-a249-4b81-803f-86b8c3e4d57b" providerId="ADAL" clId="{EFEEAE01-DD74-46F2-A966-334BE8AE620B}" dt="2022-01-16T16:37:56.712" v="139" actId="47"/>
          <pc:sldLayoutMkLst>
            <pc:docMk/>
            <pc:sldMasterMk cId="896172352" sldId="2147483767"/>
            <pc:sldLayoutMk cId="3439277899" sldId="2147483774"/>
          </pc:sldLayoutMkLst>
        </pc:sldLayoutChg>
        <pc:sldLayoutChg chg="del">
          <pc:chgData name="Beth Tennyson" userId="1ecceb97-a249-4b81-803f-86b8c3e4d57b" providerId="ADAL" clId="{EFEEAE01-DD74-46F2-A966-334BE8AE620B}" dt="2022-01-16T16:37:56.712" v="139" actId="47"/>
          <pc:sldLayoutMkLst>
            <pc:docMk/>
            <pc:sldMasterMk cId="896172352" sldId="2147483767"/>
            <pc:sldLayoutMk cId="2051049403" sldId="2147483775"/>
          </pc:sldLayoutMkLst>
        </pc:sldLayoutChg>
        <pc:sldLayoutChg chg="del">
          <pc:chgData name="Beth Tennyson" userId="1ecceb97-a249-4b81-803f-86b8c3e4d57b" providerId="ADAL" clId="{EFEEAE01-DD74-46F2-A966-334BE8AE620B}" dt="2022-01-16T16:37:56.712" v="139" actId="47"/>
          <pc:sldLayoutMkLst>
            <pc:docMk/>
            <pc:sldMasterMk cId="896172352" sldId="2147483767"/>
            <pc:sldLayoutMk cId="577144730" sldId="2147483776"/>
          </pc:sldLayoutMkLst>
        </pc:sldLayoutChg>
        <pc:sldLayoutChg chg="del">
          <pc:chgData name="Beth Tennyson" userId="1ecceb97-a249-4b81-803f-86b8c3e4d57b" providerId="ADAL" clId="{EFEEAE01-DD74-46F2-A966-334BE8AE620B}" dt="2022-01-16T16:37:56.712" v="139" actId="47"/>
          <pc:sldLayoutMkLst>
            <pc:docMk/>
            <pc:sldMasterMk cId="896172352" sldId="2147483767"/>
            <pc:sldLayoutMk cId="3715267578" sldId="2147483777"/>
          </pc:sldLayoutMkLst>
        </pc:sldLayoutChg>
        <pc:sldLayoutChg chg="del">
          <pc:chgData name="Beth Tennyson" userId="1ecceb97-a249-4b81-803f-86b8c3e4d57b" providerId="ADAL" clId="{EFEEAE01-DD74-46F2-A966-334BE8AE620B}" dt="2022-01-16T16:37:56.712" v="139" actId="47"/>
          <pc:sldLayoutMkLst>
            <pc:docMk/>
            <pc:sldMasterMk cId="896172352" sldId="2147483767"/>
            <pc:sldLayoutMk cId="1876810344" sldId="2147483778"/>
          </pc:sldLayoutMkLst>
        </pc:sldLayoutChg>
      </pc:sldMasterChg>
    </pc:docChg>
  </pc:docChgLst>
  <pc:docChgLst>
    <pc:chgData name="Beth Tennyson" userId="1ecceb97-a249-4b81-803f-86b8c3e4d57b" providerId="ADAL" clId="{89D76BF9-2B01-4829-9CE3-746020138388}"/>
    <pc:docChg chg="undo custSel addSld delSld modSld sldOrd">
      <pc:chgData name="Beth Tennyson" userId="1ecceb97-a249-4b81-803f-86b8c3e4d57b" providerId="ADAL" clId="{89D76BF9-2B01-4829-9CE3-746020138388}" dt="2022-06-06T12:41:53.535" v="295"/>
      <pc:docMkLst>
        <pc:docMk/>
      </pc:docMkLst>
      <pc:sldChg chg="addSp delSp modSp mod modNotesTx">
        <pc:chgData name="Beth Tennyson" userId="1ecceb97-a249-4b81-803f-86b8c3e4d57b" providerId="ADAL" clId="{89D76BF9-2B01-4829-9CE3-746020138388}" dt="2022-06-06T12:14:57.040" v="109" actId="20577"/>
        <pc:sldMkLst>
          <pc:docMk/>
          <pc:sldMk cId="2587040655" sldId="257"/>
        </pc:sldMkLst>
        <pc:spChg chg="mod">
          <ac:chgData name="Beth Tennyson" userId="1ecceb97-a249-4b81-803f-86b8c3e4d57b" providerId="ADAL" clId="{89D76BF9-2B01-4829-9CE3-746020138388}" dt="2022-06-06T12:10:36.740" v="2" actId="1076"/>
          <ac:spMkLst>
            <pc:docMk/>
            <pc:sldMk cId="2587040655" sldId="257"/>
            <ac:spMk id="2" creationId="{00000000-0000-0000-0000-000000000000}"/>
          </ac:spMkLst>
        </pc:spChg>
        <pc:spChg chg="add mod">
          <ac:chgData name="Beth Tennyson" userId="1ecceb97-a249-4b81-803f-86b8c3e4d57b" providerId="ADAL" clId="{89D76BF9-2B01-4829-9CE3-746020138388}" dt="2022-06-06T12:10:40.631" v="5" actId="167"/>
          <ac:spMkLst>
            <pc:docMk/>
            <pc:sldMk cId="2587040655" sldId="257"/>
            <ac:spMk id="38" creationId="{6719A11E-D3B8-0427-0E06-F61EE516A4FF}"/>
          </ac:spMkLst>
        </pc:spChg>
        <pc:spChg chg="mod">
          <ac:chgData name="Beth Tennyson" userId="1ecceb97-a249-4b81-803f-86b8c3e4d57b" providerId="ADAL" clId="{89D76BF9-2B01-4829-9CE3-746020138388}" dt="2022-06-06T12:10:37.957" v="4"/>
          <ac:spMkLst>
            <pc:docMk/>
            <pc:sldMk cId="2587040655" sldId="257"/>
            <ac:spMk id="41" creationId="{471597AB-EBE4-7639-3DEF-AF499906EE79}"/>
          </ac:spMkLst>
        </pc:spChg>
        <pc:spChg chg="mod">
          <ac:chgData name="Beth Tennyson" userId="1ecceb97-a249-4b81-803f-86b8c3e4d57b" providerId="ADAL" clId="{89D76BF9-2B01-4829-9CE3-746020138388}" dt="2022-06-06T12:10:37.957" v="4"/>
          <ac:spMkLst>
            <pc:docMk/>
            <pc:sldMk cId="2587040655" sldId="257"/>
            <ac:spMk id="42" creationId="{8C6A3C50-B0B4-C2D0-2A09-A3D99606046E}"/>
          </ac:spMkLst>
        </pc:spChg>
        <pc:spChg chg="mod">
          <ac:chgData name="Beth Tennyson" userId="1ecceb97-a249-4b81-803f-86b8c3e4d57b" providerId="ADAL" clId="{89D76BF9-2B01-4829-9CE3-746020138388}" dt="2022-06-06T12:10:37.957" v="4"/>
          <ac:spMkLst>
            <pc:docMk/>
            <pc:sldMk cId="2587040655" sldId="257"/>
            <ac:spMk id="43" creationId="{CF0DE3D3-9613-CA55-C35D-A83554283D0B}"/>
          </ac:spMkLst>
        </pc:spChg>
        <pc:spChg chg="mod">
          <ac:chgData name="Beth Tennyson" userId="1ecceb97-a249-4b81-803f-86b8c3e4d57b" providerId="ADAL" clId="{89D76BF9-2B01-4829-9CE3-746020138388}" dt="2022-06-06T12:10:37.957" v="4"/>
          <ac:spMkLst>
            <pc:docMk/>
            <pc:sldMk cId="2587040655" sldId="257"/>
            <ac:spMk id="44" creationId="{B11659EE-4F69-14B2-2F81-290883294E96}"/>
          </ac:spMkLst>
        </pc:spChg>
        <pc:spChg chg="mod">
          <ac:chgData name="Beth Tennyson" userId="1ecceb97-a249-4b81-803f-86b8c3e4d57b" providerId="ADAL" clId="{89D76BF9-2B01-4829-9CE3-746020138388}" dt="2022-06-06T12:10:37.957" v="4"/>
          <ac:spMkLst>
            <pc:docMk/>
            <pc:sldMk cId="2587040655" sldId="257"/>
            <ac:spMk id="45" creationId="{BE846D31-7196-1174-7390-76712E7DF0C7}"/>
          </ac:spMkLst>
        </pc:spChg>
        <pc:spChg chg="mod">
          <ac:chgData name="Beth Tennyson" userId="1ecceb97-a249-4b81-803f-86b8c3e4d57b" providerId="ADAL" clId="{89D76BF9-2B01-4829-9CE3-746020138388}" dt="2022-06-06T12:10:37.957" v="4"/>
          <ac:spMkLst>
            <pc:docMk/>
            <pc:sldMk cId="2587040655" sldId="257"/>
            <ac:spMk id="46" creationId="{3F0E78A0-1C91-A5BB-8FA0-5C8CD2090B79}"/>
          </ac:spMkLst>
        </pc:spChg>
        <pc:spChg chg="mod">
          <ac:chgData name="Beth Tennyson" userId="1ecceb97-a249-4b81-803f-86b8c3e4d57b" providerId="ADAL" clId="{89D76BF9-2B01-4829-9CE3-746020138388}" dt="2022-06-06T12:10:37.957" v="4"/>
          <ac:spMkLst>
            <pc:docMk/>
            <pc:sldMk cId="2587040655" sldId="257"/>
            <ac:spMk id="47" creationId="{917D1C88-FD6A-5D19-6119-A4B5EAB92EA4}"/>
          </ac:spMkLst>
        </pc:spChg>
        <pc:spChg chg="mod">
          <ac:chgData name="Beth Tennyson" userId="1ecceb97-a249-4b81-803f-86b8c3e4d57b" providerId="ADAL" clId="{89D76BF9-2B01-4829-9CE3-746020138388}" dt="2022-06-06T12:10:37.957" v="4"/>
          <ac:spMkLst>
            <pc:docMk/>
            <pc:sldMk cId="2587040655" sldId="257"/>
            <ac:spMk id="50" creationId="{40C8A0E7-382A-FD19-5ADA-CCD34E364399}"/>
          </ac:spMkLst>
        </pc:spChg>
        <pc:spChg chg="mod">
          <ac:chgData name="Beth Tennyson" userId="1ecceb97-a249-4b81-803f-86b8c3e4d57b" providerId="ADAL" clId="{89D76BF9-2B01-4829-9CE3-746020138388}" dt="2022-06-06T12:10:37.957" v="4"/>
          <ac:spMkLst>
            <pc:docMk/>
            <pc:sldMk cId="2587040655" sldId="257"/>
            <ac:spMk id="51" creationId="{4F7D8F9F-E9C2-5C47-1419-AE867861F458}"/>
          </ac:spMkLst>
        </pc:spChg>
        <pc:spChg chg="mod">
          <ac:chgData name="Beth Tennyson" userId="1ecceb97-a249-4b81-803f-86b8c3e4d57b" providerId="ADAL" clId="{89D76BF9-2B01-4829-9CE3-746020138388}" dt="2022-06-06T12:10:37.957" v="4"/>
          <ac:spMkLst>
            <pc:docMk/>
            <pc:sldMk cId="2587040655" sldId="257"/>
            <ac:spMk id="52" creationId="{EEBF3052-FEAF-6419-285D-1F0B07452969}"/>
          </ac:spMkLst>
        </pc:spChg>
        <pc:spChg chg="mod">
          <ac:chgData name="Beth Tennyson" userId="1ecceb97-a249-4b81-803f-86b8c3e4d57b" providerId="ADAL" clId="{89D76BF9-2B01-4829-9CE3-746020138388}" dt="2022-06-06T12:10:37.957" v="4"/>
          <ac:spMkLst>
            <pc:docMk/>
            <pc:sldMk cId="2587040655" sldId="257"/>
            <ac:spMk id="53" creationId="{E0C6D406-4DEC-FFDB-09EC-09E9875C79C5}"/>
          </ac:spMkLst>
        </pc:spChg>
        <pc:spChg chg="mod">
          <ac:chgData name="Beth Tennyson" userId="1ecceb97-a249-4b81-803f-86b8c3e4d57b" providerId="ADAL" clId="{89D76BF9-2B01-4829-9CE3-746020138388}" dt="2022-06-06T12:10:37.957" v="4"/>
          <ac:spMkLst>
            <pc:docMk/>
            <pc:sldMk cId="2587040655" sldId="257"/>
            <ac:spMk id="55" creationId="{8B3AF208-6D3F-8630-06E6-2B7EC59929C6}"/>
          </ac:spMkLst>
        </pc:spChg>
        <pc:spChg chg="mod">
          <ac:chgData name="Beth Tennyson" userId="1ecceb97-a249-4b81-803f-86b8c3e4d57b" providerId="ADAL" clId="{89D76BF9-2B01-4829-9CE3-746020138388}" dt="2022-06-06T12:10:37.957" v="4"/>
          <ac:spMkLst>
            <pc:docMk/>
            <pc:sldMk cId="2587040655" sldId="257"/>
            <ac:spMk id="57" creationId="{C629A2E3-1016-E041-8F48-11D5AF98B53D}"/>
          </ac:spMkLst>
        </pc:spChg>
        <pc:spChg chg="mod">
          <ac:chgData name="Beth Tennyson" userId="1ecceb97-a249-4b81-803f-86b8c3e4d57b" providerId="ADAL" clId="{89D76BF9-2B01-4829-9CE3-746020138388}" dt="2022-06-06T12:10:37.957" v="4"/>
          <ac:spMkLst>
            <pc:docMk/>
            <pc:sldMk cId="2587040655" sldId="257"/>
            <ac:spMk id="58" creationId="{0AD890CE-E2A0-A4AF-F5A8-1BB73401E649}"/>
          </ac:spMkLst>
        </pc:spChg>
        <pc:spChg chg="mod">
          <ac:chgData name="Beth Tennyson" userId="1ecceb97-a249-4b81-803f-86b8c3e4d57b" providerId="ADAL" clId="{89D76BF9-2B01-4829-9CE3-746020138388}" dt="2022-06-06T12:10:37.957" v="4"/>
          <ac:spMkLst>
            <pc:docMk/>
            <pc:sldMk cId="2587040655" sldId="257"/>
            <ac:spMk id="59" creationId="{B9E3721B-8E6A-3C31-E8C0-CAF534C8EDEE}"/>
          </ac:spMkLst>
        </pc:spChg>
        <pc:spChg chg="mod">
          <ac:chgData name="Beth Tennyson" userId="1ecceb97-a249-4b81-803f-86b8c3e4d57b" providerId="ADAL" clId="{89D76BF9-2B01-4829-9CE3-746020138388}" dt="2022-06-06T12:10:37.957" v="4"/>
          <ac:spMkLst>
            <pc:docMk/>
            <pc:sldMk cId="2587040655" sldId="257"/>
            <ac:spMk id="60" creationId="{9395AC9B-D00F-6BC8-C84C-2901FA7B4025}"/>
          </ac:spMkLst>
        </pc:spChg>
        <pc:spChg chg="mod">
          <ac:chgData name="Beth Tennyson" userId="1ecceb97-a249-4b81-803f-86b8c3e4d57b" providerId="ADAL" clId="{89D76BF9-2B01-4829-9CE3-746020138388}" dt="2022-06-06T12:10:37.957" v="4"/>
          <ac:spMkLst>
            <pc:docMk/>
            <pc:sldMk cId="2587040655" sldId="257"/>
            <ac:spMk id="94" creationId="{23C265A7-E0D2-52B3-5068-08F654C2D780}"/>
          </ac:spMkLst>
        </pc:spChg>
        <pc:spChg chg="mod">
          <ac:chgData name="Beth Tennyson" userId="1ecceb97-a249-4b81-803f-86b8c3e4d57b" providerId="ADAL" clId="{89D76BF9-2B01-4829-9CE3-746020138388}" dt="2022-06-06T12:10:37.957" v="4"/>
          <ac:spMkLst>
            <pc:docMk/>
            <pc:sldMk cId="2587040655" sldId="257"/>
            <ac:spMk id="95" creationId="{1C7A8379-FAA1-264E-3A3B-B5EED1CEA5A7}"/>
          </ac:spMkLst>
        </pc:spChg>
        <pc:spChg chg="mod">
          <ac:chgData name="Beth Tennyson" userId="1ecceb97-a249-4b81-803f-86b8c3e4d57b" providerId="ADAL" clId="{89D76BF9-2B01-4829-9CE3-746020138388}" dt="2022-06-06T12:10:37.957" v="4"/>
          <ac:spMkLst>
            <pc:docMk/>
            <pc:sldMk cId="2587040655" sldId="257"/>
            <ac:spMk id="96" creationId="{A670F5B9-06C4-B761-0F7A-4E426CD1F452}"/>
          </ac:spMkLst>
        </pc:spChg>
        <pc:spChg chg="mod">
          <ac:chgData name="Beth Tennyson" userId="1ecceb97-a249-4b81-803f-86b8c3e4d57b" providerId="ADAL" clId="{89D76BF9-2B01-4829-9CE3-746020138388}" dt="2022-06-06T12:10:37.957" v="4"/>
          <ac:spMkLst>
            <pc:docMk/>
            <pc:sldMk cId="2587040655" sldId="257"/>
            <ac:spMk id="97" creationId="{0AC1F9E4-9980-E986-6608-775B6A4AC020}"/>
          </ac:spMkLst>
        </pc:spChg>
        <pc:spChg chg="mod">
          <ac:chgData name="Beth Tennyson" userId="1ecceb97-a249-4b81-803f-86b8c3e4d57b" providerId="ADAL" clId="{89D76BF9-2B01-4829-9CE3-746020138388}" dt="2022-06-06T12:10:37.957" v="4"/>
          <ac:spMkLst>
            <pc:docMk/>
            <pc:sldMk cId="2587040655" sldId="257"/>
            <ac:spMk id="98" creationId="{76875838-6154-C5DF-59AA-27392824072E}"/>
          </ac:spMkLst>
        </pc:spChg>
        <pc:spChg chg="mod">
          <ac:chgData name="Beth Tennyson" userId="1ecceb97-a249-4b81-803f-86b8c3e4d57b" providerId="ADAL" clId="{89D76BF9-2B01-4829-9CE3-746020138388}" dt="2022-06-06T12:10:37.957" v="4"/>
          <ac:spMkLst>
            <pc:docMk/>
            <pc:sldMk cId="2587040655" sldId="257"/>
            <ac:spMk id="99" creationId="{59EE711A-D7B5-B24B-4ACE-976E6AE6F8AE}"/>
          </ac:spMkLst>
        </pc:spChg>
        <pc:spChg chg="mod">
          <ac:chgData name="Beth Tennyson" userId="1ecceb97-a249-4b81-803f-86b8c3e4d57b" providerId="ADAL" clId="{89D76BF9-2B01-4829-9CE3-746020138388}" dt="2022-06-06T12:10:37.957" v="4"/>
          <ac:spMkLst>
            <pc:docMk/>
            <pc:sldMk cId="2587040655" sldId="257"/>
            <ac:spMk id="100" creationId="{82462C47-F4B6-970D-3D51-208A8A08D98D}"/>
          </ac:spMkLst>
        </pc:spChg>
        <pc:spChg chg="mod">
          <ac:chgData name="Beth Tennyson" userId="1ecceb97-a249-4b81-803f-86b8c3e4d57b" providerId="ADAL" clId="{89D76BF9-2B01-4829-9CE3-746020138388}" dt="2022-06-06T12:10:37.957" v="4"/>
          <ac:spMkLst>
            <pc:docMk/>
            <pc:sldMk cId="2587040655" sldId="257"/>
            <ac:spMk id="101" creationId="{46269B62-4093-BD0B-BD7F-81FC7B3D9D71}"/>
          </ac:spMkLst>
        </pc:spChg>
        <pc:spChg chg="mod">
          <ac:chgData name="Beth Tennyson" userId="1ecceb97-a249-4b81-803f-86b8c3e4d57b" providerId="ADAL" clId="{89D76BF9-2B01-4829-9CE3-746020138388}" dt="2022-06-06T12:10:37.957" v="4"/>
          <ac:spMkLst>
            <pc:docMk/>
            <pc:sldMk cId="2587040655" sldId="257"/>
            <ac:spMk id="102" creationId="{459652D4-FEB2-0EB0-CB3C-2F5BC2EEA572}"/>
          </ac:spMkLst>
        </pc:spChg>
        <pc:spChg chg="mod">
          <ac:chgData name="Beth Tennyson" userId="1ecceb97-a249-4b81-803f-86b8c3e4d57b" providerId="ADAL" clId="{89D76BF9-2B01-4829-9CE3-746020138388}" dt="2022-06-06T12:10:37.957" v="4"/>
          <ac:spMkLst>
            <pc:docMk/>
            <pc:sldMk cId="2587040655" sldId="257"/>
            <ac:spMk id="103" creationId="{0C06C4B3-9994-37DF-ED01-C3E5B954E26E}"/>
          </ac:spMkLst>
        </pc:spChg>
        <pc:spChg chg="mod">
          <ac:chgData name="Beth Tennyson" userId="1ecceb97-a249-4b81-803f-86b8c3e4d57b" providerId="ADAL" clId="{89D76BF9-2B01-4829-9CE3-746020138388}" dt="2022-06-06T12:10:37.957" v="4"/>
          <ac:spMkLst>
            <pc:docMk/>
            <pc:sldMk cId="2587040655" sldId="257"/>
            <ac:spMk id="104" creationId="{38CE1297-79FD-4D10-29F4-CC07109CF093}"/>
          </ac:spMkLst>
        </pc:spChg>
        <pc:spChg chg="mod">
          <ac:chgData name="Beth Tennyson" userId="1ecceb97-a249-4b81-803f-86b8c3e4d57b" providerId="ADAL" clId="{89D76BF9-2B01-4829-9CE3-746020138388}" dt="2022-06-06T12:10:37.957" v="4"/>
          <ac:spMkLst>
            <pc:docMk/>
            <pc:sldMk cId="2587040655" sldId="257"/>
            <ac:spMk id="107" creationId="{6ACF025D-C793-7DAE-C595-A3857F65E497}"/>
          </ac:spMkLst>
        </pc:spChg>
        <pc:spChg chg="add del mod">
          <ac:chgData name="Beth Tennyson" userId="1ecceb97-a249-4b81-803f-86b8c3e4d57b" providerId="ADAL" clId="{89D76BF9-2B01-4829-9CE3-746020138388}" dt="2022-06-06T12:10:42.756" v="6" actId="478"/>
          <ac:spMkLst>
            <pc:docMk/>
            <pc:sldMk cId="2587040655" sldId="257"/>
            <ac:spMk id="108" creationId="{C1C47AE8-E47B-697C-A145-84B570C904A9}"/>
          </ac:spMkLst>
        </pc:spChg>
        <pc:spChg chg="mod">
          <ac:chgData name="Beth Tennyson" userId="1ecceb97-a249-4b81-803f-86b8c3e4d57b" providerId="ADAL" clId="{89D76BF9-2B01-4829-9CE3-746020138388}" dt="2022-06-06T12:10:37.957" v="4"/>
          <ac:spMkLst>
            <pc:docMk/>
            <pc:sldMk cId="2587040655" sldId="257"/>
            <ac:spMk id="111" creationId="{74092E09-4A3E-663C-304D-76D3D57707B8}"/>
          </ac:spMkLst>
        </pc:spChg>
        <pc:spChg chg="mod">
          <ac:chgData name="Beth Tennyson" userId="1ecceb97-a249-4b81-803f-86b8c3e4d57b" providerId="ADAL" clId="{89D76BF9-2B01-4829-9CE3-746020138388}" dt="2022-06-06T12:10:37.957" v="4"/>
          <ac:spMkLst>
            <pc:docMk/>
            <pc:sldMk cId="2587040655" sldId="257"/>
            <ac:spMk id="112" creationId="{E4BA71EB-3CCA-922C-56E4-E3A0C7029028}"/>
          </ac:spMkLst>
        </pc:spChg>
        <pc:spChg chg="mod">
          <ac:chgData name="Beth Tennyson" userId="1ecceb97-a249-4b81-803f-86b8c3e4d57b" providerId="ADAL" clId="{89D76BF9-2B01-4829-9CE3-746020138388}" dt="2022-06-06T12:10:37.957" v="4"/>
          <ac:spMkLst>
            <pc:docMk/>
            <pc:sldMk cId="2587040655" sldId="257"/>
            <ac:spMk id="113" creationId="{771589E5-4E87-0D3C-A9D1-8875B79BE3D0}"/>
          </ac:spMkLst>
        </pc:spChg>
        <pc:spChg chg="mod">
          <ac:chgData name="Beth Tennyson" userId="1ecceb97-a249-4b81-803f-86b8c3e4d57b" providerId="ADAL" clId="{89D76BF9-2B01-4829-9CE3-746020138388}" dt="2022-06-06T12:10:37.957" v="4"/>
          <ac:spMkLst>
            <pc:docMk/>
            <pc:sldMk cId="2587040655" sldId="257"/>
            <ac:spMk id="114" creationId="{92C177E1-3D40-79AB-3599-81693CEF03AD}"/>
          </ac:spMkLst>
        </pc:spChg>
        <pc:spChg chg="mod">
          <ac:chgData name="Beth Tennyson" userId="1ecceb97-a249-4b81-803f-86b8c3e4d57b" providerId="ADAL" clId="{89D76BF9-2B01-4829-9CE3-746020138388}" dt="2022-06-06T12:10:37.957" v="4"/>
          <ac:spMkLst>
            <pc:docMk/>
            <pc:sldMk cId="2587040655" sldId="257"/>
            <ac:spMk id="115" creationId="{21DD2DDF-EC90-8538-34B5-55845775F2EA}"/>
          </ac:spMkLst>
        </pc:spChg>
        <pc:spChg chg="mod">
          <ac:chgData name="Beth Tennyson" userId="1ecceb97-a249-4b81-803f-86b8c3e4d57b" providerId="ADAL" clId="{89D76BF9-2B01-4829-9CE3-746020138388}" dt="2022-06-06T12:10:37.957" v="4"/>
          <ac:spMkLst>
            <pc:docMk/>
            <pc:sldMk cId="2587040655" sldId="257"/>
            <ac:spMk id="116" creationId="{20B139E3-D24F-42FA-2095-867A4D752932}"/>
          </ac:spMkLst>
        </pc:spChg>
        <pc:spChg chg="mod">
          <ac:chgData name="Beth Tennyson" userId="1ecceb97-a249-4b81-803f-86b8c3e4d57b" providerId="ADAL" clId="{89D76BF9-2B01-4829-9CE3-746020138388}" dt="2022-06-06T12:10:37.957" v="4"/>
          <ac:spMkLst>
            <pc:docMk/>
            <pc:sldMk cId="2587040655" sldId="257"/>
            <ac:spMk id="117" creationId="{19389AF7-4779-52CF-37BF-5A68AADCB63D}"/>
          </ac:spMkLst>
        </pc:spChg>
        <pc:spChg chg="mod">
          <ac:chgData name="Beth Tennyson" userId="1ecceb97-a249-4b81-803f-86b8c3e4d57b" providerId="ADAL" clId="{89D76BF9-2B01-4829-9CE3-746020138388}" dt="2022-06-06T12:10:37.957" v="4"/>
          <ac:spMkLst>
            <pc:docMk/>
            <pc:sldMk cId="2587040655" sldId="257"/>
            <ac:spMk id="120" creationId="{EADF3E18-E633-0C00-295B-45EFDB2C764B}"/>
          </ac:spMkLst>
        </pc:spChg>
        <pc:spChg chg="mod">
          <ac:chgData name="Beth Tennyson" userId="1ecceb97-a249-4b81-803f-86b8c3e4d57b" providerId="ADAL" clId="{89D76BF9-2B01-4829-9CE3-746020138388}" dt="2022-06-06T12:10:37.957" v="4"/>
          <ac:spMkLst>
            <pc:docMk/>
            <pc:sldMk cId="2587040655" sldId="257"/>
            <ac:spMk id="121" creationId="{32424C4E-4F46-6C46-1D92-AB987BA7F164}"/>
          </ac:spMkLst>
        </pc:spChg>
        <pc:spChg chg="mod">
          <ac:chgData name="Beth Tennyson" userId="1ecceb97-a249-4b81-803f-86b8c3e4d57b" providerId="ADAL" clId="{89D76BF9-2B01-4829-9CE3-746020138388}" dt="2022-06-06T12:10:37.957" v="4"/>
          <ac:spMkLst>
            <pc:docMk/>
            <pc:sldMk cId="2587040655" sldId="257"/>
            <ac:spMk id="122" creationId="{CC41C1A1-C36B-F67C-02F0-B188342899BC}"/>
          </ac:spMkLst>
        </pc:spChg>
        <pc:spChg chg="mod">
          <ac:chgData name="Beth Tennyson" userId="1ecceb97-a249-4b81-803f-86b8c3e4d57b" providerId="ADAL" clId="{89D76BF9-2B01-4829-9CE3-746020138388}" dt="2022-06-06T12:10:37.957" v="4"/>
          <ac:spMkLst>
            <pc:docMk/>
            <pc:sldMk cId="2587040655" sldId="257"/>
            <ac:spMk id="123" creationId="{D7B9E37A-60BA-72A9-1B8C-F2F19DF8606B}"/>
          </ac:spMkLst>
        </pc:spChg>
        <pc:spChg chg="mod">
          <ac:chgData name="Beth Tennyson" userId="1ecceb97-a249-4b81-803f-86b8c3e4d57b" providerId="ADAL" clId="{89D76BF9-2B01-4829-9CE3-746020138388}" dt="2022-06-06T12:10:37.957" v="4"/>
          <ac:spMkLst>
            <pc:docMk/>
            <pc:sldMk cId="2587040655" sldId="257"/>
            <ac:spMk id="125" creationId="{AED762BD-BBF7-5A16-BD48-BA7C27863A63}"/>
          </ac:spMkLst>
        </pc:spChg>
        <pc:spChg chg="mod">
          <ac:chgData name="Beth Tennyson" userId="1ecceb97-a249-4b81-803f-86b8c3e4d57b" providerId="ADAL" clId="{89D76BF9-2B01-4829-9CE3-746020138388}" dt="2022-06-06T12:10:37.957" v="4"/>
          <ac:spMkLst>
            <pc:docMk/>
            <pc:sldMk cId="2587040655" sldId="257"/>
            <ac:spMk id="127" creationId="{5C6EC871-C8EE-10FF-7608-140353FD9B91}"/>
          </ac:spMkLst>
        </pc:spChg>
        <pc:spChg chg="mod">
          <ac:chgData name="Beth Tennyson" userId="1ecceb97-a249-4b81-803f-86b8c3e4d57b" providerId="ADAL" clId="{89D76BF9-2B01-4829-9CE3-746020138388}" dt="2022-06-06T12:10:37.957" v="4"/>
          <ac:spMkLst>
            <pc:docMk/>
            <pc:sldMk cId="2587040655" sldId="257"/>
            <ac:spMk id="128" creationId="{B176005B-7FFD-807C-6E61-996974EFBBB2}"/>
          </ac:spMkLst>
        </pc:spChg>
        <pc:spChg chg="mod">
          <ac:chgData name="Beth Tennyson" userId="1ecceb97-a249-4b81-803f-86b8c3e4d57b" providerId="ADAL" clId="{89D76BF9-2B01-4829-9CE3-746020138388}" dt="2022-06-06T12:10:37.957" v="4"/>
          <ac:spMkLst>
            <pc:docMk/>
            <pc:sldMk cId="2587040655" sldId="257"/>
            <ac:spMk id="129" creationId="{1A98E0A4-423D-1E97-ADED-3CAA856C9128}"/>
          </ac:spMkLst>
        </pc:spChg>
        <pc:spChg chg="mod">
          <ac:chgData name="Beth Tennyson" userId="1ecceb97-a249-4b81-803f-86b8c3e4d57b" providerId="ADAL" clId="{89D76BF9-2B01-4829-9CE3-746020138388}" dt="2022-06-06T12:10:37.957" v="4"/>
          <ac:spMkLst>
            <pc:docMk/>
            <pc:sldMk cId="2587040655" sldId="257"/>
            <ac:spMk id="130" creationId="{6AA80811-8081-CDB2-4500-92E1CF25DC14}"/>
          </ac:spMkLst>
        </pc:spChg>
        <pc:spChg chg="mod">
          <ac:chgData name="Beth Tennyson" userId="1ecceb97-a249-4b81-803f-86b8c3e4d57b" providerId="ADAL" clId="{89D76BF9-2B01-4829-9CE3-746020138388}" dt="2022-06-06T12:10:37.957" v="4"/>
          <ac:spMkLst>
            <pc:docMk/>
            <pc:sldMk cId="2587040655" sldId="257"/>
            <ac:spMk id="131" creationId="{EA85A692-08EE-7D85-A708-D9AF79FAA440}"/>
          </ac:spMkLst>
        </pc:spChg>
        <pc:spChg chg="mod">
          <ac:chgData name="Beth Tennyson" userId="1ecceb97-a249-4b81-803f-86b8c3e4d57b" providerId="ADAL" clId="{89D76BF9-2B01-4829-9CE3-746020138388}" dt="2022-06-06T12:10:37.957" v="4"/>
          <ac:spMkLst>
            <pc:docMk/>
            <pc:sldMk cId="2587040655" sldId="257"/>
            <ac:spMk id="132" creationId="{B6CAEAC7-BD4B-AF9F-549E-4BEF8CEE6184}"/>
          </ac:spMkLst>
        </pc:spChg>
        <pc:spChg chg="mod">
          <ac:chgData name="Beth Tennyson" userId="1ecceb97-a249-4b81-803f-86b8c3e4d57b" providerId="ADAL" clId="{89D76BF9-2B01-4829-9CE3-746020138388}" dt="2022-06-06T12:10:37.957" v="4"/>
          <ac:spMkLst>
            <pc:docMk/>
            <pc:sldMk cId="2587040655" sldId="257"/>
            <ac:spMk id="133" creationId="{9629FD21-3A7C-3D7A-7EF1-81FA69D194D2}"/>
          </ac:spMkLst>
        </pc:spChg>
        <pc:spChg chg="mod">
          <ac:chgData name="Beth Tennyson" userId="1ecceb97-a249-4b81-803f-86b8c3e4d57b" providerId="ADAL" clId="{89D76BF9-2B01-4829-9CE3-746020138388}" dt="2022-06-06T12:10:37.957" v="4"/>
          <ac:spMkLst>
            <pc:docMk/>
            <pc:sldMk cId="2587040655" sldId="257"/>
            <ac:spMk id="134" creationId="{905F47A5-9202-5225-69BB-35C1F9EE548C}"/>
          </ac:spMkLst>
        </pc:spChg>
        <pc:spChg chg="mod">
          <ac:chgData name="Beth Tennyson" userId="1ecceb97-a249-4b81-803f-86b8c3e4d57b" providerId="ADAL" clId="{89D76BF9-2B01-4829-9CE3-746020138388}" dt="2022-06-06T12:10:37.957" v="4"/>
          <ac:spMkLst>
            <pc:docMk/>
            <pc:sldMk cId="2587040655" sldId="257"/>
            <ac:spMk id="135" creationId="{89B8F494-B927-4A71-CF8E-27FAA2B989F6}"/>
          </ac:spMkLst>
        </pc:spChg>
        <pc:spChg chg="mod">
          <ac:chgData name="Beth Tennyson" userId="1ecceb97-a249-4b81-803f-86b8c3e4d57b" providerId="ADAL" clId="{89D76BF9-2B01-4829-9CE3-746020138388}" dt="2022-06-06T12:10:37.957" v="4"/>
          <ac:spMkLst>
            <pc:docMk/>
            <pc:sldMk cId="2587040655" sldId="257"/>
            <ac:spMk id="136" creationId="{95AC4CE6-CC62-815E-283A-C63DF215E8DE}"/>
          </ac:spMkLst>
        </pc:spChg>
        <pc:spChg chg="mod">
          <ac:chgData name="Beth Tennyson" userId="1ecceb97-a249-4b81-803f-86b8c3e4d57b" providerId="ADAL" clId="{89D76BF9-2B01-4829-9CE3-746020138388}" dt="2022-06-06T12:10:37.957" v="4"/>
          <ac:spMkLst>
            <pc:docMk/>
            <pc:sldMk cId="2587040655" sldId="257"/>
            <ac:spMk id="137" creationId="{045E9A54-96F4-65C3-904A-191AA4695566}"/>
          </ac:spMkLst>
        </pc:spChg>
        <pc:spChg chg="mod">
          <ac:chgData name="Beth Tennyson" userId="1ecceb97-a249-4b81-803f-86b8c3e4d57b" providerId="ADAL" clId="{89D76BF9-2B01-4829-9CE3-746020138388}" dt="2022-06-06T12:10:37.957" v="4"/>
          <ac:spMkLst>
            <pc:docMk/>
            <pc:sldMk cId="2587040655" sldId="257"/>
            <ac:spMk id="138" creationId="{EEDBDEB2-4272-9F38-EA2E-BB64FF6A0A4D}"/>
          </ac:spMkLst>
        </pc:spChg>
        <pc:spChg chg="mod">
          <ac:chgData name="Beth Tennyson" userId="1ecceb97-a249-4b81-803f-86b8c3e4d57b" providerId="ADAL" clId="{89D76BF9-2B01-4829-9CE3-746020138388}" dt="2022-06-06T12:10:37.957" v="4"/>
          <ac:spMkLst>
            <pc:docMk/>
            <pc:sldMk cId="2587040655" sldId="257"/>
            <ac:spMk id="139" creationId="{9D544731-C84B-953A-2EFA-0EA5E81217AB}"/>
          </ac:spMkLst>
        </pc:spChg>
        <pc:spChg chg="mod">
          <ac:chgData name="Beth Tennyson" userId="1ecceb97-a249-4b81-803f-86b8c3e4d57b" providerId="ADAL" clId="{89D76BF9-2B01-4829-9CE3-746020138388}" dt="2022-06-06T12:10:37.957" v="4"/>
          <ac:spMkLst>
            <pc:docMk/>
            <pc:sldMk cId="2587040655" sldId="257"/>
            <ac:spMk id="140" creationId="{7AA0897D-C988-676D-A531-CC94CEFABA23}"/>
          </ac:spMkLst>
        </pc:spChg>
        <pc:spChg chg="mod">
          <ac:chgData name="Beth Tennyson" userId="1ecceb97-a249-4b81-803f-86b8c3e4d57b" providerId="ADAL" clId="{89D76BF9-2B01-4829-9CE3-746020138388}" dt="2022-06-06T12:10:37.957" v="4"/>
          <ac:spMkLst>
            <pc:docMk/>
            <pc:sldMk cId="2587040655" sldId="257"/>
            <ac:spMk id="141" creationId="{65FF8F57-5714-E536-18C2-129163BA21AC}"/>
          </ac:spMkLst>
        </pc:spChg>
        <pc:grpChg chg="add mod">
          <ac:chgData name="Beth Tennyson" userId="1ecceb97-a249-4b81-803f-86b8c3e4d57b" providerId="ADAL" clId="{89D76BF9-2B01-4829-9CE3-746020138388}" dt="2022-06-06T12:10:40.631" v="5" actId="167"/>
          <ac:grpSpMkLst>
            <pc:docMk/>
            <pc:sldMk cId="2587040655" sldId="257"/>
            <ac:grpSpMk id="39" creationId="{0A66B32B-CF41-3D82-8C6A-9E4E4B3FF8AE}"/>
          </ac:grpSpMkLst>
        </pc:grpChg>
        <pc:grpChg chg="mod">
          <ac:chgData name="Beth Tennyson" userId="1ecceb97-a249-4b81-803f-86b8c3e4d57b" providerId="ADAL" clId="{89D76BF9-2B01-4829-9CE3-746020138388}" dt="2022-06-06T12:10:37.957" v="4"/>
          <ac:grpSpMkLst>
            <pc:docMk/>
            <pc:sldMk cId="2587040655" sldId="257"/>
            <ac:grpSpMk id="40" creationId="{D008A120-8346-1A8E-0D7E-ED7016EBA6F6}"/>
          </ac:grpSpMkLst>
        </pc:grpChg>
        <pc:grpChg chg="mod">
          <ac:chgData name="Beth Tennyson" userId="1ecceb97-a249-4b81-803f-86b8c3e4d57b" providerId="ADAL" clId="{89D76BF9-2B01-4829-9CE3-746020138388}" dt="2022-06-06T12:10:37.957" v="4"/>
          <ac:grpSpMkLst>
            <pc:docMk/>
            <pc:sldMk cId="2587040655" sldId="257"/>
            <ac:grpSpMk id="48" creationId="{19D8CBF8-01D5-87C4-6044-881AA71F9357}"/>
          </ac:grpSpMkLst>
        </pc:grpChg>
        <pc:grpChg chg="mod">
          <ac:chgData name="Beth Tennyson" userId="1ecceb97-a249-4b81-803f-86b8c3e4d57b" providerId="ADAL" clId="{89D76BF9-2B01-4829-9CE3-746020138388}" dt="2022-06-06T12:10:37.957" v="4"/>
          <ac:grpSpMkLst>
            <pc:docMk/>
            <pc:sldMk cId="2587040655" sldId="257"/>
            <ac:grpSpMk id="49" creationId="{20EDCA6C-3586-C82E-FE8A-33E6BEE94D54}"/>
          </ac:grpSpMkLst>
        </pc:grpChg>
        <pc:grpChg chg="mod">
          <ac:chgData name="Beth Tennyson" userId="1ecceb97-a249-4b81-803f-86b8c3e4d57b" providerId="ADAL" clId="{89D76BF9-2B01-4829-9CE3-746020138388}" dt="2022-06-06T12:10:37.957" v="4"/>
          <ac:grpSpMkLst>
            <pc:docMk/>
            <pc:sldMk cId="2587040655" sldId="257"/>
            <ac:grpSpMk id="56" creationId="{DF5E289F-143A-5800-96BB-3209C8CF3904}"/>
          </ac:grpSpMkLst>
        </pc:grpChg>
        <pc:grpChg chg="del">
          <ac:chgData name="Beth Tennyson" userId="1ecceb97-a249-4b81-803f-86b8c3e4d57b" providerId="ADAL" clId="{89D76BF9-2B01-4829-9CE3-746020138388}" dt="2022-06-06T12:10:37.763" v="3" actId="478"/>
          <ac:grpSpMkLst>
            <pc:docMk/>
            <pc:sldMk cId="2587040655" sldId="257"/>
            <ac:grpSpMk id="61" creationId="{4A8CEE70-389F-4653-9C5F-60E2DE11D0B6}"/>
          </ac:grpSpMkLst>
        </pc:grpChg>
        <pc:grpChg chg="add mod">
          <ac:chgData name="Beth Tennyson" userId="1ecceb97-a249-4b81-803f-86b8c3e4d57b" providerId="ADAL" clId="{89D76BF9-2B01-4829-9CE3-746020138388}" dt="2022-06-06T12:10:40.631" v="5" actId="167"/>
          <ac:grpSpMkLst>
            <pc:docMk/>
            <pc:sldMk cId="2587040655" sldId="257"/>
            <ac:grpSpMk id="105" creationId="{D0D6337C-7AEE-F91B-7E01-964A968A4719}"/>
          </ac:grpSpMkLst>
        </pc:grpChg>
        <pc:grpChg chg="add mod">
          <ac:chgData name="Beth Tennyson" userId="1ecceb97-a249-4b81-803f-86b8c3e4d57b" providerId="ADAL" clId="{89D76BF9-2B01-4829-9CE3-746020138388}" dt="2022-06-06T12:10:40.631" v="5" actId="167"/>
          <ac:grpSpMkLst>
            <pc:docMk/>
            <pc:sldMk cId="2587040655" sldId="257"/>
            <ac:grpSpMk id="109" creationId="{F534DD12-AFFA-7E33-6C2D-93167A95469E}"/>
          </ac:grpSpMkLst>
        </pc:grpChg>
        <pc:grpChg chg="mod">
          <ac:chgData name="Beth Tennyson" userId="1ecceb97-a249-4b81-803f-86b8c3e4d57b" providerId="ADAL" clId="{89D76BF9-2B01-4829-9CE3-746020138388}" dt="2022-06-06T12:10:37.957" v="4"/>
          <ac:grpSpMkLst>
            <pc:docMk/>
            <pc:sldMk cId="2587040655" sldId="257"/>
            <ac:grpSpMk id="110" creationId="{63963CC3-8E83-3E96-5223-CF4ABBC47DAE}"/>
          </ac:grpSpMkLst>
        </pc:grpChg>
        <pc:grpChg chg="mod">
          <ac:chgData name="Beth Tennyson" userId="1ecceb97-a249-4b81-803f-86b8c3e4d57b" providerId="ADAL" clId="{89D76BF9-2B01-4829-9CE3-746020138388}" dt="2022-06-06T12:10:37.957" v="4"/>
          <ac:grpSpMkLst>
            <pc:docMk/>
            <pc:sldMk cId="2587040655" sldId="257"/>
            <ac:grpSpMk id="118" creationId="{1BFB7127-D6C9-4A17-B316-7E2CBF83041C}"/>
          </ac:grpSpMkLst>
        </pc:grpChg>
        <pc:grpChg chg="mod">
          <ac:chgData name="Beth Tennyson" userId="1ecceb97-a249-4b81-803f-86b8c3e4d57b" providerId="ADAL" clId="{89D76BF9-2B01-4829-9CE3-746020138388}" dt="2022-06-06T12:10:37.957" v="4"/>
          <ac:grpSpMkLst>
            <pc:docMk/>
            <pc:sldMk cId="2587040655" sldId="257"/>
            <ac:grpSpMk id="119" creationId="{38814CD9-57C6-6234-99C7-3DC5385A955E}"/>
          </ac:grpSpMkLst>
        </pc:grpChg>
        <pc:grpChg chg="mod">
          <ac:chgData name="Beth Tennyson" userId="1ecceb97-a249-4b81-803f-86b8c3e4d57b" providerId="ADAL" clId="{89D76BF9-2B01-4829-9CE3-746020138388}" dt="2022-06-06T12:10:37.957" v="4"/>
          <ac:grpSpMkLst>
            <pc:docMk/>
            <pc:sldMk cId="2587040655" sldId="257"/>
            <ac:grpSpMk id="126" creationId="{7F4CB6CC-59D1-C212-047C-2083DED29EB3}"/>
          </ac:grpSpMkLst>
        </pc:grpChg>
        <pc:picChg chg="del">
          <ac:chgData name="Beth Tennyson" userId="1ecceb97-a249-4b81-803f-86b8c3e4d57b" providerId="ADAL" clId="{89D76BF9-2B01-4829-9CE3-746020138388}" dt="2022-06-06T12:10:33.164" v="1" actId="478"/>
          <ac:picMkLst>
            <pc:docMk/>
            <pc:sldMk cId="2587040655" sldId="257"/>
            <ac:picMk id="27" creationId="{31A35F8E-396D-4E51-BA18-4D43318E011C}"/>
          </ac:picMkLst>
        </pc:picChg>
        <pc:picChg chg="add mod">
          <ac:chgData name="Beth Tennyson" userId="1ecceb97-a249-4b81-803f-86b8c3e4d57b" providerId="ADAL" clId="{89D76BF9-2B01-4829-9CE3-746020138388}" dt="2022-06-06T12:10:40.631" v="5" actId="167"/>
          <ac:picMkLst>
            <pc:docMk/>
            <pc:sldMk cId="2587040655" sldId="257"/>
            <ac:picMk id="37" creationId="{3C03B8D4-9800-E5C8-8683-926895AB2F48}"/>
          </ac:picMkLst>
        </pc:picChg>
        <pc:picChg chg="mod">
          <ac:chgData name="Beth Tennyson" userId="1ecceb97-a249-4b81-803f-86b8c3e4d57b" providerId="ADAL" clId="{89D76BF9-2B01-4829-9CE3-746020138388}" dt="2022-06-06T12:10:37.957" v="4"/>
          <ac:picMkLst>
            <pc:docMk/>
            <pc:sldMk cId="2587040655" sldId="257"/>
            <ac:picMk id="106" creationId="{7E1AF7C6-7775-6A19-8E3E-14A0450903AB}"/>
          </ac:picMkLst>
        </pc:picChg>
        <pc:cxnChg chg="mod">
          <ac:chgData name="Beth Tennyson" userId="1ecceb97-a249-4b81-803f-86b8c3e4d57b" providerId="ADAL" clId="{89D76BF9-2B01-4829-9CE3-746020138388}" dt="2022-06-06T12:10:37.957" v="4"/>
          <ac:cxnSpMkLst>
            <pc:docMk/>
            <pc:sldMk cId="2587040655" sldId="257"/>
            <ac:cxnSpMk id="54" creationId="{A1AFA5F0-D1BB-C439-9398-B259E247397B}"/>
          </ac:cxnSpMkLst>
        </pc:cxnChg>
        <pc:cxnChg chg="mod">
          <ac:chgData name="Beth Tennyson" userId="1ecceb97-a249-4b81-803f-86b8c3e4d57b" providerId="ADAL" clId="{89D76BF9-2B01-4829-9CE3-746020138388}" dt="2022-06-06T12:10:37.957" v="4"/>
          <ac:cxnSpMkLst>
            <pc:docMk/>
            <pc:sldMk cId="2587040655" sldId="257"/>
            <ac:cxnSpMk id="124" creationId="{85C8A80A-9B26-DE14-68F0-2DB6DFE869D0}"/>
          </ac:cxnSpMkLst>
        </pc:cxnChg>
      </pc:sldChg>
      <pc:sldChg chg="addSp modSp mod">
        <pc:chgData name="Beth Tennyson" userId="1ecceb97-a249-4b81-803f-86b8c3e4d57b" providerId="ADAL" clId="{89D76BF9-2B01-4829-9CE3-746020138388}" dt="2022-06-06T12:11:10.758" v="12" actId="1076"/>
        <pc:sldMkLst>
          <pc:docMk/>
          <pc:sldMk cId="1475561614" sldId="260"/>
        </pc:sldMkLst>
        <pc:spChg chg="mod">
          <ac:chgData name="Beth Tennyson" userId="1ecceb97-a249-4b81-803f-86b8c3e4d57b" providerId="ADAL" clId="{89D76BF9-2B01-4829-9CE3-746020138388}" dt="2022-06-06T12:10:53.586" v="8"/>
          <ac:spMkLst>
            <pc:docMk/>
            <pc:sldMk cId="1475561614" sldId="260"/>
            <ac:spMk id="7" creationId="{6EF857ED-AD7D-81F8-3AE5-8FCDE6D0939F}"/>
          </ac:spMkLst>
        </pc:spChg>
        <pc:grpChg chg="add mod">
          <ac:chgData name="Beth Tennyson" userId="1ecceb97-a249-4b81-803f-86b8c3e4d57b" providerId="ADAL" clId="{89D76BF9-2B01-4829-9CE3-746020138388}" dt="2022-06-06T12:10:53.586" v="8"/>
          <ac:grpSpMkLst>
            <pc:docMk/>
            <pc:sldMk cId="1475561614" sldId="260"/>
            <ac:grpSpMk id="5" creationId="{D288AAF9-E6F3-F1F2-013A-4F4C8537CE81}"/>
          </ac:grpSpMkLst>
        </pc:grpChg>
        <pc:picChg chg="mod">
          <ac:chgData name="Beth Tennyson" userId="1ecceb97-a249-4b81-803f-86b8c3e4d57b" providerId="ADAL" clId="{89D76BF9-2B01-4829-9CE3-746020138388}" dt="2022-06-06T12:11:10.758" v="12" actId="1076"/>
          <ac:picMkLst>
            <pc:docMk/>
            <pc:sldMk cId="1475561614" sldId="260"/>
            <ac:picMk id="4" creationId="{69053BC3-C47B-4745-AFD6-1B94301B9822}"/>
          </ac:picMkLst>
        </pc:picChg>
        <pc:picChg chg="mod">
          <ac:chgData name="Beth Tennyson" userId="1ecceb97-a249-4b81-803f-86b8c3e4d57b" providerId="ADAL" clId="{89D76BF9-2B01-4829-9CE3-746020138388}" dt="2022-06-06T12:10:53.586" v="8"/>
          <ac:picMkLst>
            <pc:docMk/>
            <pc:sldMk cId="1475561614" sldId="260"/>
            <ac:picMk id="6" creationId="{F2A1C1B0-26EA-9A39-7318-1CAB4F4A6276}"/>
          </ac:picMkLst>
        </pc:picChg>
      </pc:sldChg>
      <pc:sldChg chg="addSp modSp mod modNotesTx">
        <pc:chgData name="Beth Tennyson" userId="1ecceb97-a249-4b81-803f-86b8c3e4d57b" providerId="ADAL" clId="{89D76BF9-2B01-4829-9CE3-746020138388}" dt="2022-06-06T12:35:09.898" v="231"/>
        <pc:sldMkLst>
          <pc:docMk/>
          <pc:sldMk cId="1953639134" sldId="261"/>
        </pc:sldMkLst>
        <pc:spChg chg="mod">
          <ac:chgData name="Beth Tennyson" userId="1ecceb97-a249-4b81-803f-86b8c3e4d57b" providerId="ADAL" clId="{89D76BF9-2B01-4829-9CE3-746020138388}" dt="2022-06-06T12:35:08.615" v="230" actId="21"/>
          <ac:spMkLst>
            <pc:docMk/>
            <pc:sldMk cId="1953639134" sldId="261"/>
            <ac:spMk id="3" creationId="{00000000-0000-0000-0000-000000000000}"/>
          </ac:spMkLst>
        </pc:spChg>
        <pc:spChg chg="mod">
          <ac:chgData name="Beth Tennyson" userId="1ecceb97-a249-4b81-803f-86b8c3e4d57b" providerId="ADAL" clId="{89D76BF9-2B01-4829-9CE3-746020138388}" dt="2022-06-06T12:11:04.067" v="10"/>
          <ac:spMkLst>
            <pc:docMk/>
            <pc:sldMk cId="1953639134" sldId="261"/>
            <ac:spMk id="13" creationId="{DAC31EDE-B4DF-355D-0AC4-2E246B6822D7}"/>
          </ac:spMkLst>
        </pc:spChg>
        <pc:spChg chg="mod">
          <ac:chgData name="Beth Tennyson" userId="1ecceb97-a249-4b81-803f-86b8c3e4d57b" providerId="ADAL" clId="{89D76BF9-2B01-4829-9CE3-746020138388}" dt="2022-06-06T12:11:04.067" v="10"/>
          <ac:spMkLst>
            <pc:docMk/>
            <pc:sldMk cId="1953639134" sldId="261"/>
            <ac:spMk id="14" creationId="{17CD7242-B875-2BFF-BF47-91E15A3C6EEC}"/>
          </ac:spMkLst>
        </pc:spChg>
        <pc:grpChg chg="add mod">
          <ac:chgData name="Beth Tennyson" userId="1ecceb97-a249-4b81-803f-86b8c3e4d57b" providerId="ADAL" clId="{89D76BF9-2B01-4829-9CE3-746020138388}" dt="2022-06-06T12:11:04.067" v="10"/>
          <ac:grpSpMkLst>
            <pc:docMk/>
            <pc:sldMk cId="1953639134" sldId="261"/>
            <ac:grpSpMk id="11" creationId="{8CA47B73-2346-8518-2275-79B299747E6D}"/>
          </ac:grpSpMkLst>
        </pc:grpChg>
        <pc:picChg chg="mod">
          <ac:chgData name="Beth Tennyson" userId="1ecceb97-a249-4b81-803f-86b8c3e4d57b" providerId="ADAL" clId="{89D76BF9-2B01-4829-9CE3-746020138388}" dt="2022-06-06T12:11:04.067" v="10"/>
          <ac:picMkLst>
            <pc:docMk/>
            <pc:sldMk cId="1953639134" sldId="261"/>
            <ac:picMk id="12" creationId="{97577E0C-CEE2-ACC7-57BD-7591CB37E1F7}"/>
          </ac:picMkLst>
        </pc:picChg>
      </pc:sldChg>
      <pc:sldChg chg="addSp modSp">
        <pc:chgData name="Beth Tennyson" userId="1ecceb97-a249-4b81-803f-86b8c3e4d57b" providerId="ADAL" clId="{89D76BF9-2B01-4829-9CE3-746020138388}" dt="2022-06-06T12:10:50.768" v="7"/>
        <pc:sldMkLst>
          <pc:docMk/>
          <pc:sldMk cId="2054580651" sldId="272"/>
        </pc:sldMkLst>
        <pc:spChg chg="mod">
          <ac:chgData name="Beth Tennyson" userId="1ecceb97-a249-4b81-803f-86b8c3e4d57b" providerId="ADAL" clId="{89D76BF9-2B01-4829-9CE3-746020138388}" dt="2022-06-06T12:10:50.768" v="7"/>
          <ac:spMkLst>
            <pc:docMk/>
            <pc:sldMk cId="2054580651" sldId="272"/>
            <ac:spMk id="74" creationId="{454DFFD1-C274-AA93-AF3B-40E0F0C1F597}"/>
          </ac:spMkLst>
        </pc:spChg>
        <pc:grpChg chg="add mod">
          <ac:chgData name="Beth Tennyson" userId="1ecceb97-a249-4b81-803f-86b8c3e4d57b" providerId="ADAL" clId="{89D76BF9-2B01-4829-9CE3-746020138388}" dt="2022-06-06T12:10:50.768" v="7"/>
          <ac:grpSpMkLst>
            <pc:docMk/>
            <pc:sldMk cId="2054580651" sldId="272"/>
            <ac:grpSpMk id="39" creationId="{12004B33-FE9D-A826-FB14-5AD438F7563D}"/>
          </ac:grpSpMkLst>
        </pc:grpChg>
        <pc:picChg chg="mod">
          <ac:chgData name="Beth Tennyson" userId="1ecceb97-a249-4b81-803f-86b8c3e4d57b" providerId="ADAL" clId="{89D76BF9-2B01-4829-9CE3-746020138388}" dt="2022-06-06T12:10:50.768" v="7"/>
          <ac:picMkLst>
            <pc:docMk/>
            <pc:sldMk cId="2054580651" sldId="272"/>
            <ac:picMk id="40" creationId="{8EA35CAB-3CD7-8520-2551-FE17E1014C14}"/>
          </ac:picMkLst>
        </pc:picChg>
      </pc:sldChg>
      <pc:sldChg chg="addSp modSp">
        <pc:chgData name="Beth Tennyson" userId="1ecceb97-a249-4b81-803f-86b8c3e4d57b" providerId="ADAL" clId="{89D76BF9-2B01-4829-9CE3-746020138388}" dt="2022-06-06T12:12:33.595" v="54"/>
        <pc:sldMkLst>
          <pc:docMk/>
          <pc:sldMk cId="2411505848" sldId="274"/>
        </pc:sldMkLst>
        <pc:spChg chg="mod">
          <ac:chgData name="Beth Tennyson" userId="1ecceb97-a249-4b81-803f-86b8c3e4d57b" providerId="ADAL" clId="{89D76BF9-2B01-4829-9CE3-746020138388}" dt="2022-06-06T12:12:33.595" v="54"/>
          <ac:spMkLst>
            <pc:docMk/>
            <pc:sldMk cId="2411505848" sldId="274"/>
            <ac:spMk id="14" creationId="{B51CF7AE-F4B1-6D03-004F-9F76D3DFA954}"/>
          </ac:spMkLst>
        </pc:spChg>
        <pc:spChg chg="mod">
          <ac:chgData name="Beth Tennyson" userId="1ecceb97-a249-4b81-803f-86b8c3e4d57b" providerId="ADAL" clId="{89D76BF9-2B01-4829-9CE3-746020138388}" dt="2022-06-06T12:12:33.595" v="54"/>
          <ac:spMkLst>
            <pc:docMk/>
            <pc:sldMk cId="2411505848" sldId="274"/>
            <ac:spMk id="16" creationId="{89382FD6-A433-6EAC-8AD0-4AA903560D48}"/>
          </ac:spMkLst>
        </pc:spChg>
        <pc:grpChg chg="add mod">
          <ac:chgData name="Beth Tennyson" userId="1ecceb97-a249-4b81-803f-86b8c3e4d57b" providerId="ADAL" clId="{89D76BF9-2B01-4829-9CE3-746020138388}" dt="2022-06-06T12:12:33.595" v="54"/>
          <ac:grpSpMkLst>
            <pc:docMk/>
            <pc:sldMk cId="2411505848" sldId="274"/>
            <ac:grpSpMk id="10" creationId="{6B4A7200-D7BA-CD09-304F-372B82D8C459}"/>
          </ac:grpSpMkLst>
        </pc:grpChg>
        <pc:picChg chg="mod">
          <ac:chgData name="Beth Tennyson" userId="1ecceb97-a249-4b81-803f-86b8c3e4d57b" providerId="ADAL" clId="{89D76BF9-2B01-4829-9CE3-746020138388}" dt="2022-06-06T12:12:33.595" v="54"/>
          <ac:picMkLst>
            <pc:docMk/>
            <pc:sldMk cId="2411505848" sldId="274"/>
            <ac:picMk id="12" creationId="{F3715D75-469D-5D28-D830-AC57D36AB9F9}"/>
          </ac:picMkLst>
        </pc:picChg>
      </pc:sldChg>
      <pc:sldChg chg="addSp delSp modSp mod modNotesTx">
        <pc:chgData name="Beth Tennyson" userId="1ecceb97-a249-4b81-803f-86b8c3e4d57b" providerId="ADAL" clId="{89D76BF9-2B01-4829-9CE3-746020138388}" dt="2022-06-06T12:31:34.305" v="193" actId="20577"/>
        <pc:sldMkLst>
          <pc:docMk/>
          <pc:sldMk cId="10870815" sldId="287"/>
        </pc:sldMkLst>
        <pc:spChg chg="del">
          <ac:chgData name="Beth Tennyson" userId="1ecceb97-a249-4b81-803f-86b8c3e4d57b" providerId="ADAL" clId="{89D76BF9-2B01-4829-9CE3-746020138388}" dt="2022-06-06T12:21:47.676" v="124" actId="478"/>
          <ac:spMkLst>
            <pc:docMk/>
            <pc:sldMk cId="10870815" sldId="287"/>
            <ac:spMk id="9" creationId="{43FBC670-3931-42BA-991D-9004BCF9D34B}"/>
          </ac:spMkLst>
        </pc:spChg>
        <pc:spChg chg="mod">
          <ac:chgData name="Beth Tennyson" userId="1ecceb97-a249-4b81-803f-86b8c3e4d57b" providerId="ADAL" clId="{89D76BF9-2B01-4829-9CE3-746020138388}" dt="2022-06-06T12:23:00.068" v="130" actId="207"/>
          <ac:spMkLst>
            <pc:docMk/>
            <pc:sldMk cId="10870815" sldId="287"/>
            <ac:spMk id="10" creationId="{DBC9FA9E-D662-4ED3-AEBA-79F8F989F7A3}"/>
          </ac:spMkLst>
        </pc:spChg>
        <pc:spChg chg="mod">
          <ac:chgData name="Beth Tennyson" userId="1ecceb97-a249-4b81-803f-86b8c3e4d57b" providerId="ADAL" clId="{89D76BF9-2B01-4829-9CE3-746020138388}" dt="2022-06-06T12:30:38.630" v="158" actId="207"/>
          <ac:spMkLst>
            <pc:docMk/>
            <pc:sldMk cId="10870815" sldId="287"/>
            <ac:spMk id="11" creationId="{EDC55894-D559-4729-B992-CA62C18EA952}"/>
          </ac:spMkLst>
        </pc:spChg>
        <pc:spChg chg="mod">
          <ac:chgData name="Beth Tennyson" userId="1ecceb97-a249-4b81-803f-86b8c3e4d57b" providerId="ADAL" clId="{89D76BF9-2B01-4829-9CE3-746020138388}" dt="2022-06-06T12:22:30.609" v="127" actId="207"/>
          <ac:spMkLst>
            <pc:docMk/>
            <pc:sldMk cId="10870815" sldId="287"/>
            <ac:spMk id="12" creationId="{59071090-EE1E-4A53-8F66-1C1D9068170F}"/>
          </ac:spMkLst>
        </pc:spChg>
        <pc:spChg chg="mod">
          <ac:chgData name="Beth Tennyson" userId="1ecceb97-a249-4b81-803f-86b8c3e4d57b" providerId="ADAL" clId="{89D76BF9-2B01-4829-9CE3-746020138388}" dt="2022-06-06T12:14:43.224" v="76"/>
          <ac:spMkLst>
            <pc:docMk/>
            <pc:sldMk cId="10870815" sldId="287"/>
            <ac:spMk id="19" creationId="{0CB94960-FE3C-61EA-94E2-76D05FC39A59}"/>
          </ac:spMkLst>
        </pc:spChg>
        <pc:spChg chg="mod">
          <ac:chgData name="Beth Tennyson" userId="1ecceb97-a249-4b81-803f-86b8c3e4d57b" providerId="ADAL" clId="{89D76BF9-2B01-4829-9CE3-746020138388}" dt="2022-06-06T12:14:43.224" v="76"/>
          <ac:spMkLst>
            <pc:docMk/>
            <pc:sldMk cId="10870815" sldId="287"/>
            <ac:spMk id="20" creationId="{9D70EFA3-44E0-1E07-8013-51A1E81A614F}"/>
          </ac:spMkLst>
        </pc:spChg>
        <pc:spChg chg="add mod">
          <ac:chgData name="Beth Tennyson" userId="1ecceb97-a249-4b81-803f-86b8c3e4d57b" providerId="ADAL" clId="{89D76BF9-2B01-4829-9CE3-746020138388}" dt="2022-06-06T12:15:52.139" v="113" actId="1076"/>
          <ac:spMkLst>
            <pc:docMk/>
            <pc:sldMk cId="10870815" sldId="287"/>
            <ac:spMk id="21" creationId="{89CCACC1-B947-DF13-DE68-A2F8CC83FC2A}"/>
          </ac:spMkLst>
        </pc:spChg>
        <pc:spChg chg="add mod">
          <ac:chgData name="Beth Tennyson" userId="1ecceb97-a249-4b81-803f-86b8c3e4d57b" providerId="ADAL" clId="{89D76BF9-2B01-4829-9CE3-746020138388}" dt="2022-06-06T12:21:51.377" v="126" actId="1076"/>
          <ac:spMkLst>
            <pc:docMk/>
            <pc:sldMk cId="10870815" sldId="287"/>
            <ac:spMk id="22" creationId="{753F2D7F-BAD1-520D-56BB-E87DA53EDDB7}"/>
          </ac:spMkLst>
        </pc:spChg>
        <pc:spChg chg="del">
          <ac:chgData name="Beth Tennyson" userId="1ecceb97-a249-4b81-803f-86b8c3e4d57b" providerId="ADAL" clId="{89D76BF9-2B01-4829-9CE3-746020138388}" dt="2022-06-06T12:15:49.817" v="112" actId="478"/>
          <ac:spMkLst>
            <pc:docMk/>
            <pc:sldMk cId="10870815" sldId="287"/>
            <ac:spMk id="47" creationId="{7B2275BC-87D6-4E87-817B-2CB6E8A11936}"/>
          </ac:spMkLst>
        </pc:spChg>
        <pc:spChg chg="mod">
          <ac:chgData name="Beth Tennyson" userId="1ecceb97-a249-4b81-803f-86b8c3e4d57b" providerId="ADAL" clId="{89D76BF9-2B01-4829-9CE3-746020138388}" dt="2022-06-06T12:23:57.358" v="153" actId="207"/>
          <ac:spMkLst>
            <pc:docMk/>
            <pc:sldMk cId="10870815" sldId="287"/>
            <ac:spMk id="68" creationId="{88CF8623-9FC7-42CF-B598-416A6F83BA7A}"/>
          </ac:spMkLst>
        </pc:spChg>
        <pc:grpChg chg="add mod">
          <ac:chgData name="Beth Tennyson" userId="1ecceb97-a249-4b81-803f-86b8c3e4d57b" providerId="ADAL" clId="{89D76BF9-2B01-4829-9CE3-746020138388}" dt="2022-06-06T12:14:43.224" v="76"/>
          <ac:grpSpMkLst>
            <pc:docMk/>
            <pc:sldMk cId="10870815" sldId="287"/>
            <ac:grpSpMk id="17" creationId="{CD3752F9-61F6-205D-9F67-72DCC9B6DF7C}"/>
          </ac:grpSpMkLst>
        </pc:grpChg>
        <pc:picChg chg="mod">
          <ac:chgData name="Beth Tennyson" userId="1ecceb97-a249-4b81-803f-86b8c3e4d57b" providerId="ADAL" clId="{89D76BF9-2B01-4829-9CE3-746020138388}" dt="2022-06-06T12:14:43.224" v="76"/>
          <ac:picMkLst>
            <pc:docMk/>
            <pc:sldMk cId="10870815" sldId="287"/>
            <ac:picMk id="18" creationId="{AE895D17-42E0-CB93-7D3C-A3D7270860B8}"/>
          </ac:picMkLst>
        </pc:picChg>
      </pc:sldChg>
      <pc:sldChg chg="addSp modSp">
        <pc:chgData name="Beth Tennyson" userId="1ecceb97-a249-4b81-803f-86b8c3e4d57b" providerId="ADAL" clId="{89D76BF9-2B01-4829-9CE3-746020138388}" dt="2022-06-06T12:10:25.799" v="0"/>
        <pc:sldMkLst>
          <pc:docMk/>
          <pc:sldMk cId="1546239492" sldId="288"/>
        </pc:sldMkLst>
        <pc:spChg chg="mod">
          <ac:chgData name="Beth Tennyson" userId="1ecceb97-a249-4b81-803f-86b8c3e4d57b" providerId="ADAL" clId="{89D76BF9-2B01-4829-9CE3-746020138388}" dt="2022-06-06T12:10:25.799" v="0"/>
          <ac:spMkLst>
            <pc:docMk/>
            <pc:sldMk cId="1546239492" sldId="288"/>
            <ac:spMk id="10" creationId="{E3D9FB80-F057-9387-AE67-1BE9844B4ACD}"/>
          </ac:spMkLst>
        </pc:spChg>
        <pc:grpChg chg="add mod">
          <ac:chgData name="Beth Tennyson" userId="1ecceb97-a249-4b81-803f-86b8c3e4d57b" providerId="ADAL" clId="{89D76BF9-2B01-4829-9CE3-746020138388}" dt="2022-06-06T12:10:25.799" v="0"/>
          <ac:grpSpMkLst>
            <pc:docMk/>
            <pc:sldMk cId="1546239492" sldId="288"/>
            <ac:grpSpMk id="7" creationId="{C6D4084F-9F5C-2CB4-1077-A5537A0D319D}"/>
          </ac:grpSpMkLst>
        </pc:grpChg>
        <pc:picChg chg="mod">
          <ac:chgData name="Beth Tennyson" userId="1ecceb97-a249-4b81-803f-86b8c3e4d57b" providerId="ADAL" clId="{89D76BF9-2B01-4829-9CE3-746020138388}" dt="2022-06-06T12:10:25.799" v="0"/>
          <ac:picMkLst>
            <pc:docMk/>
            <pc:sldMk cId="1546239492" sldId="288"/>
            <ac:picMk id="8" creationId="{9FAB699E-2BD6-F3C0-7774-5884E5445AC4}"/>
          </ac:picMkLst>
        </pc:picChg>
      </pc:sldChg>
      <pc:sldChg chg="addSp modSp mod setBg modNotesTx">
        <pc:chgData name="Beth Tennyson" userId="1ecceb97-a249-4b81-803f-86b8c3e4d57b" providerId="ADAL" clId="{89D76BF9-2B01-4829-9CE3-746020138388}" dt="2022-06-06T12:34:56.263" v="218" actId="20577"/>
        <pc:sldMkLst>
          <pc:docMk/>
          <pc:sldMk cId="2005283007" sldId="289"/>
        </pc:sldMkLst>
        <pc:spChg chg="mod">
          <ac:chgData name="Beth Tennyson" userId="1ecceb97-a249-4b81-803f-86b8c3e4d57b" providerId="ADAL" clId="{89D76BF9-2B01-4829-9CE3-746020138388}" dt="2022-06-06T12:34:52.660" v="216" actId="1076"/>
          <ac:spMkLst>
            <pc:docMk/>
            <pc:sldMk cId="2005283007" sldId="289"/>
            <ac:spMk id="3" creationId="{B87B76EF-C727-4365-8A39-E19A1DF00A25}"/>
          </ac:spMkLst>
        </pc:spChg>
        <pc:spChg chg="mod">
          <ac:chgData name="Beth Tennyson" userId="1ecceb97-a249-4b81-803f-86b8c3e4d57b" providerId="ADAL" clId="{89D76BF9-2B01-4829-9CE3-746020138388}" dt="2022-06-06T12:11:16.056" v="13"/>
          <ac:spMkLst>
            <pc:docMk/>
            <pc:sldMk cId="2005283007" sldId="289"/>
            <ac:spMk id="6" creationId="{B752E29F-B650-B9E6-5D58-78A0FD4DA41C}"/>
          </ac:spMkLst>
        </pc:spChg>
        <pc:grpChg chg="add mod">
          <ac:chgData name="Beth Tennyson" userId="1ecceb97-a249-4b81-803f-86b8c3e4d57b" providerId="ADAL" clId="{89D76BF9-2B01-4829-9CE3-746020138388}" dt="2022-06-06T12:11:16.056" v="13"/>
          <ac:grpSpMkLst>
            <pc:docMk/>
            <pc:sldMk cId="2005283007" sldId="289"/>
            <ac:grpSpMk id="4" creationId="{FA3D8EEC-78A1-36D0-0DC8-099482CB122A}"/>
          </ac:grpSpMkLst>
        </pc:grpChg>
        <pc:picChg chg="mod">
          <ac:chgData name="Beth Tennyson" userId="1ecceb97-a249-4b81-803f-86b8c3e4d57b" providerId="ADAL" clId="{89D76BF9-2B01-4829-9CE3-746020138388}" dt="2022-06-06T12:11:16.056" v="13"/>
          <ac:picMkLst>
            <pc:docMk/>
            <pc:sldMk cId="2005283007" sldId="289"/>
            <ac:picMk id="5" creationId="{EAB14D03-8571-1B26-BE75-2893BDBC908C}"/>
          </ac:picMkLst>
        </pc:picChg>
      </pc:sldChg>
      <pc:sldChg chg="addSp modSp modNotesTx">
        <pc:chgData name="Beth Tennyson" userId="1ecceb97-a249-4b81-803f-86b8c3e4d57b" providerId="ADAL" clId="{89D76BF9-2B01-4829-9CE3-746020138388}" dt="2022-06-06T12:35:13.887" v="233" actId="20577"/>
        <pc:sldMkLst>
          <pc:docMk/>
          <pc:sldMk cId="1194392591" sldId="290"/>
        </pc:sldMkLst>
        <pc:spChg chg="mod">
          <ac:chgData name="Beth Tennyson" userId="1ecceb97-a249-4b81-803f-86b8c3e4d57b" providerId="ADAL" clId="{89D76BF9-2B01-4829-9CE3-746020138388}" dt="2022-06-06T12:11:19.577" v="14"/>
          <ac:spMkLst>
            <pc:docMk/>
            <pc:sldMk cId="1194392591" sldId="290"/>
            <ac:spMk id="13" creationId="{AD7E1424-E63B-999A-39F5-46DE6F3F7C0E}"/>
          </ac:spMkLst>
        </pc:spChg>
        <pc:grpChg chg="add mod">
          <ac:chgData name="Beth Tennyson" userId="1ecceb97-a249-4b81-803f-86b8c3e4d57b" providerId="ADAL" clId="{89D76BF9-2B01-4829-9CE3-746020138388}" dt="2022-06-06T12:11:19.577" v="14"/>
          <ac:grpSpMkLst>
            <pc:docMk/>
            <pc:sldMk cId="1194392591" sldId="290"/>
            <ac:grpSpMk id="10" creationId="{5A1256CF-8D3A-B38B-2621-DB10A32F0F92}"/>
          </ac:grpSpMkLst>
        </pc:grpChg>
        <pc:picChg chg="mod">
          <ac:chgData name="Beth Tennyson" userId="1ecceb97-a249-4b81-803f-86b8c3e4d57b" providerId="ADAL" clId="{89D76BF9-2B01-4829-9CE3-746020138388}" dt="2022-06-06T12:11:19.577" v="14"/>
          <ac:picMkLst>
            <pc:docMk/>
            <pc:sldMk cId="1194392591" sldId="290"/>
            <ac:picMk id="12" creationId="{9365E07D-7CC0-A28B-B685-756B606ED475}"/>
          </ac:picMkLst>
        </pc:picChg>
      </pc:sldChg>
      <pc:sldChg chg="addSp modSp modNotesTx">
        <pc:chgData name="Beth Tennyson" userId="1ecceb97-a249-4b81-803f-86b8c3e4d57b" providerId="ADAL" clId="{89D76BF9-2B01-4829-9CE3-746020138388}" dt="2022-06-06T12:12:18.788" v="45" actId="20577"/>
        <pc:sldMkLst>
          <pc:docMk/>
          <pc:sldMk cId="3749821687" sldId="292"/>
        </pc:sldMkLst>
        <pc:spChg chg="mod">
          <ac:chgData name="Beth Tennyson" userId="1ecceb97-a249-4b81-803f-86b8c3e4d57b" providerId="ADAL" clId="{89D76BF9-2B01-4829-9CE3-746020138388}" dt="2022-06-06T12:12:10.068" v="41"/>
          <ac:spMkLst>
            <pc:docMk/>
            <pc:sldMk cId="3749821687" sldId="292"/>
            <ac:spMk id="15" creationId="{40248063-3B55-D9D8-E1AE-DB3206ED3568}"/>
          </ac:spMkLst>
        </pc:spChg>
        <pc:grpChg chg="add mod">
          <ac:chgData name="Beth Tennyson" userId="1ecceb97-a249-4b81-803f-86b8c3e4d57b" providerId="ADAL" clId="{89D76BF9-2B01-4829-9CE3-746020138388}" dt="2022-06-06T12:12:10.068" v="41"/>
          <ac:grpSpMkLst>
            <pc:docMk/>
            <pc:sldMk cId="3749821687" sldId="292"/>
            <ac:grpSpMk id="12" creationId="{18D7E5E2-716E-021C-2FA2-DD69A6E04BD1}"/>
          </ac:grpSpMkLst>
        </pc:grpChg>
        <pc:picChg chg="mod">
          <ac:chgData name="Beth Tennyson" userId="1ecceb97-a249-4b81-803f-86b8c3e4d57b" providerId="ADAL" clId="{89D76BF9-2B01-4829-9CE3-746020138388}" dt="2022-06-06T12:12:10.068" v="41"/>
          <ac:picMkLst>
            <pc:docMk/>
            <pc:sldMk cId="3749821687" sldId="292"/>
            <ac:picMk id="14" creationId="{3E0ABE94-2C97-AE4A-EC62-717D433EDB1C}"/>
          </ac:picMkLst>
        </pc:picChg>
      </pc:sldChg>
      <pc:sldChg chg="addSp delSp modSp mod modNotesTx">
        <pc:chgData name="Beth Tennyson" userId="1ecceb97-a249-4b81-803f-86b8c3e4d57b" providerId="ADAL" clId="{89D76BF9-2B01-4829-9CE3-746020138388}" dt="2022-06-06T12:41:21.868" v="279" actId="20577"/>
        <pc:sldMkLst>
          <pc:docMk/>
          <pc:sldMk cId="2324123559" sldId="293"/>
        </pc:sldMkLst>
        <pc:spChg chg="mod">
          <ac:chgData name="Beth Tennyson" userId="1ecceb97-a249-4b81-803f-86b8c3e4d57b" providerId="ADAL" clId="{89D76BF9-2B01-4829-9CE3-746020138388}" dt="2022-06-06T12:11:46.226" v="22"/>
          <ac:spMkLst>
            <pc:docMk/>
            <pc:sldMk cId="2324123559" sldId="293"/>
            <ac:spMk id="14" creationId="{005034FE-EED1-8C9A-8A74-4FDBC694D008}"/>
          </ac:spMkLst>
        </pc:spChg>
        <pc:spChg chg="mod">
          <ac:chgData name="Beth Tennyson" userId="1ecceb97-a249-4b81-803f-86b8c3e4d57b" providerId="ADAL" clId="{89D76BF9-2B01-4829-9CE3-746020138388}" dt="2022-06-06T12:11:51.905" v="24"/>
          <ac:spMkLst>
            <pc:docMk/>
            <pc:sldMk cId="2324123559" sldId="293"/>
            <ac:spMk id="17" creationId="{1C6ADBE7-1520-6A3E-42AE-14ECCDB2B1D7}"/>
          </ac:spMkLst>
        </pc:spChg>
        <pc:grpChg chg="add del mod">
          <ac:chgData name="Beth Tennyson" userId="1ecceb97-a249-4b81-803f-86b8c3e4d57b" providerId="ADAL" clId="{89D76BF9-2B01-4829-9CE3-746020138388}" dt="2022-06-06T12:11:47.014" v="23"/>
          <ac:grpSpMkLst>
            <pc:docMk/>
            <pc:sldMk cId="2324123559" sldId="293"/>
            <ac:grpSpMk id="12" creationId="{F7ABCFE7-9B5E-66A5-C833-C04B7C206E6C}"/>
          </ac:grpSpMkLst>
        </pc:grpChg>
        <pc:grpChg chg="add mod">
          <ac:chgData name="Beth Tennyson" userId="1ecceb97-a249-4b81-803f-86b8c3e4d57b" providerId="ADAL" clId="{89D76BF9-2B01-4829-9CE3-746020138388}" dt="2022-06-06T12:11:51.905" v="24"/>
          <ac:grpSpMkLst>
            <pc:docMk/>
            <pc:sldMk cId="2324123559" sldId="293"/>
            <ac:grpSpMk id="15" creationId="{4146B848-6B04-DA1A-F204-ABB427F0095B}"/>
          </ac:grpSpMkLst>
        </pc:grpChg>
        <pc:picChg chg="add mod modCrop">
          <ac:chgData name="Beth Tennyson" userId="1ecceb97-a249-4b81-803f-86b8c3e4d57b" providerId="ADAL" clId="{89D76BF9-2B01-4829-9CE3-746020138388}" dt="2022-06-06T12:41:18.148" v="273" actId="1038"/>
          <ac:picMkLst>
            <pc:docMk/>
            <pc:sldMk cId="2324123559" sldId="293"/>
            <ac:picMk id="6" creationId="{57F3E028-0D71-92E8-69B3-3E0B5CBF9DDE}"/>
          </ac:picMkLst>
        </pc:picChg>
        <pc:picChg chg="mod">
          <ac:chgData name="Beth Tennyson" userId="1ecceb97-a249-4b81-803f-86b8c3e4d57b" providerId="ADAL" clId="{89D76BF9-2B01-4829-9CE3-746020138388}" dt="2022-06-06T12:11:46.226" v="22"/>
          <ac:picMkLst>
            <pc:docMk/>
            <pc:sldMk cId="2324123559" sldId="293"/>
            <ac:picMk id="13" creationId="{82DD2CCF-29E5-F473-6562-8675BC8DB13F}"/>
          </ac:picMkLst>
        </pc:picChg>
        <pc:picChg chg="mod">
          <ac:chgData name="Beth Tennyson" userId="1ecceb97-a249-4b81-803f-86b8c3e4d57b" providerId="ADAL" clId="{89D76BF9-2B01-4829-9CE3-746020138388}" dt="2022-06-06T12:11:51.905" v="24"/>
          <ac:picMkLst>
            <pc:docMk/>
            <pc:sldMk cId="2324123559" sldId="293"/>
            <ac:picMk id="16" creationId="{6AD00B2C-B611-17F7-9F59-DC64807953D0}"/>
          </ac:picMkLst>
        </pc:picChg>
        <pc:picChg chg="mod">
          <ac:chgData name="Beth Tennyson" userId="1ecceb97-a249-4b81-803f-86b8c3e4d57b" providerId="ADAL" clId="{89D76BF9-2B01-4829-9CE3-746020138388}" dt="2022-06-06T12:41:17.010" v="270" actId="1076"/>
          <ac:picMkLst>
            <pc:docMk/>
            <pc:sldMk cId="2324123559" sldId="293"/>
            <ac:picMk id="7172" creationId="{A7398E17-D48C-4BCF-A322-F570004D972D}"/>
          </ac:picMkLst>
        </pc:picChg>
        <pc:picChg chg="del">
          <ac:chgData name="Beth Tennyson" userId="1ecceb97-a249-4b81-803f-86b8c3e4d57b" providerId="ADAL" clId="{89D76BF9-2B01-4829-9CE3-746020138388}" dt="2022-06-06T12:40:18.679" v="253" actId="478"/>
          <ac:picMkLst>
            <pc:docMk/>
            <pc:sldMk cId="2324123559" sldId="293"/>
            <ac:picMk id="7174" creationId="{1AA3F4F6-96DC-4892-B1A7-75A6CDC2C228}"/>
          </ac:picMkLst>
        </pc:picChg>
        <pc:picChg chg="mod">
          <ac:chgData name="Beth Tennyson" userId="1ecceb97-a249-4b81-803f-86b8c3e4d57b" providerId="ADAL" clId="{89D76BF9-2B01-4829-9CE3-746020138388}" dt="2022-06-06T12:41:09.879" v="268" actId="14100"/>
          <ac:picMkLst>
            <pc:docMk/>
            <pc:sldMk cId="2324123559" sldId="293"/>
            <ac:picMk id="7176" creationId="{6A0CC3DD-8BBC-4DF8-8735-A717795B6757}"/>
          </ac:picMkLst>
        </pc:picChg>
      </pc:sldChg>
      <pc:sldChg chg="addSp delSp modSp mod modNotesTx">
        <pc:chgData name="Beth Tennyson" userId="1ecceb97-a249-4b81-803f-86b8c3e4d57b" providerId="ADAL" clId="{89D76BF9-2B01-4829-9CE3-746020138388}" dt="2022-06-06T12:38:51.226" v="252" actId="1076"/>
        <pc:sldMkLst>
          <pc:docMk/>
          <pc:sldMk cId="3448771446" sldId="295"/>
        </pc:sldMkLst>
        <pc:spChg chg="mod">
          <ac:chgData name="Beth Tennyson" userId="1ecceb97-a249-4b81-803f-86b8c3e4d57b" providerId="ADAL" clId="{89D76BF9-2B01-4829-9CE3-746020138388}" dt="2022-06-06T12:11:31.789" v="19" actId="207"/>
          <ac:spMkLst>
            <pc:docMk/>
            <pc:sldMk cId="3448771446" sldId="295"/>
            <ac:spMk id="26" creationId="{B8616826-35CB-CF6F-3A19-8DE5E83496D8}"/>
          </ac:spMkLst>
        </pc:spChg>
        <pc:grpChg chg="add mod">
          <ac:chgData name="Beth Tennyson" userId="1ecceb97-a249-4b81-803f-86b8c3e4d57b" providerId="ADAL" clId="{89D76BF9-2B01-4829-9CE3-746020138388}" dt="2022-06-06T12:11:22.288" v="15"/>
          <ac:grpSpMkLst>
            <pc:docMk/>
            <pc:sldMk cId="3448771446" sldId="295"/>
            <ac:grpSpMk id="23" creationId="{5ACEE4CD-78B5-B47A-7D0F-F35659F33495}"/>
          </ac:grpSpMkLst>
        </pc:grpChg>
        <pc:picChg chg="add mod">
          <ac:chgData name="Beth Tennyson" userId="1ecceb97-a249-4b81-803f-86b8c3e4d57b" providerId="ADAL" clId="{89D76BF9-2B01-4829-9CE3-746020138388}" dt="2022-06-06T12:38:51.226" v="252" actId="1076"/>
          <ac:picMkLst>
            <pc:docMk/>
            <pc:sldMk cId="3448771446" sldId="295"/>
            <ac:picMk id="3" creationId="{34FF06B9-FA57-13D6-2169-4800C67C4F1F}"/>
          </ac:picMkLst>
        </pc:picChg>
        <pc:picChg chg="mod">
          <ac:chgData name="Beth Tennyson" userId="1ecceb97-a249-4b81-803f-86b8c3e4d57b" providerId="ADAL" clId="{89D76BF9-2B01-4829-9CE3-746020138388}" dt="2022-06-06T12:11:22.288" v="15"/>
          <ac:picMkLst>
            <pc:docMk/>
            <pc:sldMk cId="3448771446" sldId="295"/>
            <ac:picMk id="25" creationId="{791AC8C8-6445-A7E4-B574-E398DC49C6EF}"/>
          </ac:picMkLst>
        </pc:picChg>
        <pc:picChg chg="del">
          <ac:chgData name="Beth Tennyson" userId="1ecceb97-a249-4b81-803f-86b8c3e4d57b" providerId="ADAL" clId="{89D76BF9-2B01-4829-9CE3-746020138388}" dt="2022-06-06T12:38:31.027" v="245" actId="478"/>
          <ac:picMkLst>
            <pc:docMk/>
            <pc:sldMk cId="3448771446" sldId="295"/>
            <ac:picMk id="4098" creationId="{DE47B881-BDF8-457B-B983-D8044E1CE14D}"/>
          </ac:picMkLst>
        </pc:picChg>
      </pc:sldChg>
      <pc:sldChg chg="addSp modSp modNotesTx">
        <pc:chgData name="Beth Tennyson" userId="1ecceb97-a249-4b81-803f-86b8c3e4d57b" providerId="ADAL" clId="{89D76BF9-2B01-4829-9CE3-746020138388}" dt="2022-06-06T12:41:53.535" v="295"/>
        <pc:sldMkLst>
          <pc:docMk/>
          <pc:sldMk cId="2225903803" sldId="297"/>
        </pc:sldMkLst>
        <pc:spChg chg="mod">
          <ac:chgData name="Beth Tennyson" userId="1ecceb97-a249-4b81-803f-86b8c3e4d57b" providerId="ADAL" clId="{89D76BF9-2B01-4829-9CE3-746020138388}" dt="2022-06-06T12:11:00.897" v="9"/>
          <ac:spMkLst>
            <pc:docMk/>
            <pc:sldMk cId="2225903803" sldId="297"/>
            <ac:spMk id="9" creationId="{2438E7CC-9DB3-D44E-0E66-979EF7D3BB89}"/>
          </ac:spMkLst>
        </pc:spChg>
        <pc:spChg chg="mod">
          <ac:chgData name="Beth Tennyson" userId="1ecceb97-a249-4b81-803f-86b8c3e4d57b" providerId="ADAL" clId="{89D76BF9-2B01-4829-9CE3-746020138388}" dt="2022-06-06T12:11:00.897" v="9"/>
          <ac:spMkLst>
            <pc:docMk/>
            <pc:sldMk cId="2225903803" sldId="297"/>
            <ac:spMk id="10" creationId="{63837967-73D0-BEF1-1A36-BB1AA0451989}"/>
          </ac:spMkLst>
        </pc:spChg>
        <pc:grpChg chg="add mod">
          <ac:chgData name="Beth Tennyson" userId="1ecceb97-a249-4b81-803f-86b8c3e4d57b" providerId="ADAL" clId="{89D76BF9-2B01-4829-9CE3-746020138388}" dt="2022-06-06T12:11:00.897" v="9"/>
          <ac:grpSpMkLst>
            <pc:docMk/>
            <pc:sldMk cId="2225903803" sldId="297"/>
            <ac:grpSpMk id="7" creationId="{DAA76E38-EB44-5A77-9FDA-8559A13C458F}"/>
          </ac:grpSpMkLst>
        </pc:grpChg>
        <pc:picChg chg="mod">
          <ac:chgData name="Beth Tennyson" userId="1ecceb97-a249-4b81-803f-86b8c3e4d57b" providerId="ADAL" clId="{89D76BF9-2B01-4829-9CE3-746020138388}" dt="2022-06-06T12:11:00.897" v="9"/>
          <ac:picMkLst>
            <pc:docMk/>
            <pc:sldMk cId="2225903803" sldId="297"/>
            <ac:picMk id="8" creationId="{3EDA7F76-47B1-F7E3-CDFD-85984E09ADFD}"/>
          </ac:picMkLst>
        </pc:picChg>
      </pc:sldChg>
      <pc:sldChg chg="addSp modSp mod">
        <pc:chgData name="Beth Tennyson" userId="1ecceb97-a249-4b81-803f-86b8c3e4d57b" providerId="ADAL" clId="{89D76BF9-2B01-4829-9CE3-746020138388}" dt="2022-06-06T12:11:38.587" v="21"/>
        <pc:sldMkLst>
          <pc:docMk/>
          <pc:sldMk cId="3979402626" sldId="300"/>
        </pc:sldMkLst>
        <pc:spChg chg="mod">
          <ac:chgData name="Beth Tennyson" userId="1ecceb97-a249-4b81-803f-86b8c3e4d57b" providerId="ADAL" clId="{89D76BF9-2B01-4829-9CE3-746020138388}" dt="2022-06-06T12:11:38.259" v="20" actId="1076"/>
          <ac:spMkLst>
            <pc:docMk/>
            <pc:sldMk cId="3979402626" sldId="300"/>
            <ac:spMk id="12" creationId="{7A284360-6F28-489B-8A70-45FDF7DDF30A}"/>
          </ac:spMkLst>
        </pc:spChg>
        <pc:spChg chg="mod">
          <ac:chgData name="Beth Tennyson" userId="1ecceb97-a249-4b81-803f-86b8c3e4d57b" providerId="ADAL" clId="{89D76BF9-2B01-4829-9CE3-746020138388}" dt="2022-06-06T12:11:38.587" v="21"/>
          <ac:spMkLst>
            <pc:docMk/>
            <pc:sldMk cId="3979402626" sldId="300"/>
            <ac:spMk id="15" creationId="{52206BCD-2CEB-6F75-1FED-B590543FEE5B}"/>
          </ac:spMkLst>
        </pc:spChg>
        <pc:grpChg chg="add mod">
          <ac:chgData name="Beth Tennyson" userId="1ecceb97-a249-4b81-803f-86b8c3e4d57b" providerId="ADAL" clId="{89D76BF9-2B01-4829-9CE3-746020138388}" dt="2022-06-06T12:11:38.587" v="21"/>
          <ac:grpSpMkLst>
            <pc:docMk/>
            <pc:sldMk cId="3979402626" sldId="300"/>
            <ac:grpSpMk id="13" creationId="{11AF1AC2-AEE9-4D40-895D-2E1FAACE6DCA}"/>
          </ac:grpSpMkLst>
        </pc:grpChg>
        <pc:picChg chg="mod">
          <ac:chgData name="Beth Tennyson" userId="1ecceb97-a249-4b81-803f-86b8c3e4d57b" providerId="ADAL" clId="{89D76BF9-2B01-4829-9CE3-746020138388}" dt="2022-06-06T12:11:38.587" v="21"/>
          <ac:picMkLst>
            <pc:docMk/>
            <pc:sldMk cId="3979402626" sldId="300"/>
            <ac:picMk id="14" creationId="{139E128A-9EEB-76F1-6D91-E3086887FD37}"/>
          </ac:picMkLst>
        </pc:picChg>
      </pc:sldChg>
      <pc:sldChg chg="addSp delSp modSp modNotesTx">
        <pc:chgData name="Beth Tennyson" userId="1ecceb97-a249-4b81-803f-86b8c3e4d57b" providerId="ADAL" clId="{89D76BF9-2B01-4829-9CE3-746020138388}" dt="2022-06-06T12:12:31.284" v="52"/>
        <pc:sldMkLst>
          <pc:docMk/>
          <pc:sldMk cId="634616763" sldId="301"/>
        </pc:sldMkLst>
        <pc:spChg chg="mod">
          <ac:chgData name="Beth Tennyson" userId="1ecceb97-a249-4b81-803f-86b8c3e4d57b" providerId="ADAL" clId="{89D76BF9-2B01-4829-9CE3-746020138388}" dt="2022-06-06T12:12:20.864" v="46"/>
          <ac:spMkLst>
            <pc:docMk/>
            <pc:sldMk cId="634616763" sldId="301"/>
            <ac:spMk id="14" creationId="{6A239B58-F9DD-9C54-299A-F74B52B1C5DC}"/>
          </ac:spMkLst>
        </pc:spChg>
        <pc:spChg chg="mod">
          <ac:chgData name="Beth Tennyson" userId="1ecceb97-a249-4b81-803f-86b8c3e4d57b" providerId="ADAL" clId="{89D76BF9-2B01-4829-9CE3-746020138388}" dt="2022-06-06T12:12:30.417" v="51"/>
          <ac:spMkLst>
            <pc:docMk/>
            <pc:sldMk cId="634616763" sldId="301"/>
            <ac:spMk id="17" creationId="{FAFBA512-8FE8-5709-0536-CEA72D5EEC2D}"/>
          </ac:spMkLst>
        </pc:spChg>
        <pc:spChg chg="mod">
          <ac:chgData name="Beth Tennyson" userId="1ecceb97-a249-4b81-803f-86b8c3e4d57b" providerId="ADAL" clId="{89D76BF9-2B01-4829-9CE3-746020138388}" dt="2022-06-06T12:12:30.417" v="51"/>
          <ac:spMkLst>
            <pc:docMk/>
            <pc:sldMk cId="634616763" sldId="301"/>
            <ac:spMk id="19" creationId="{89997BBA-56D1-A7DC-A43E-AF9BD01FB866}"/>
          </ac:spMkLst>
        </pc:spChg>
        <pc:grpChg chg="add mod">
          <ac:chgData name="Beth Tennyson" userId="1ecceb97-a249-4b81-803f-86b8c3e4d57b" providerId="ADAL" clId="{89D76BF9-2B01-4829-9CE3-746020138388}" dt="2022-06-06T12:12:20.864" v="46"/>
          <ac:grpSpMkLst>
            <pc:docMk/>
            <pc:sldMk cId="634616763" sldId="301"/>
            <ac:grpSpMk id="12" creationId="{799655B0-6747-9042-22A1-83D23E7A1797}"/>
          </ac:grpSpMkLst>
        </pc:grpChg>
        <pc:grpChg chg="add del mod">
          <ac:chgData name="Beth Tennyson" userId="1ecceb97-a249-4b81-803f-86b8c3e4d57b" providerId="ADAL" clId="{89D76BF9-2B01-4829-9CE3-746020138388}" dt="2022-06-06T12:12:31.284" v="52"/>
          <ac:grpSpMkLst>
            <pc:docMk/>
            <pc:sldMk cId="634616763" sldId="301"/>
            <ac:grpSpMk id="15" creationId="{5D2DC546-5D8E-2189-F1F2-39F0CF5073A9}"/>
          </ac:grpSpMkLst>
        </pc:grpChg>
        <pc:picChg chg="mod">
          <ac:chgData name="Beth Tennyson" userId="1ecceb97-a249-4b81-803f-86b8c3e4d57b" providerId="ADAL" clId="{89D76BF9-2B01-4829-9CE3-746020138388}" dt="2022-06-06T12:12:20.864" v="46"/>
          <ac:picMkLst>
            <pc:docMk/>
            <pc:sldMk cId="634616763" sldId="301"/>
            <ac:picMk id="13" creationId="{5789FD5F-DE1D-FDF9-D1FF-59CD95BD71AF}"/>
          </ac:picMkLst>
        </pc:picChg>
        <pc:picChg chg="mod">
          <ac:chgData name="Beth Tennyson" userId="1ecceb97-a249-4b81-803f-86b8c3e4d57b" providerId="ADAL" clId="{89D76BF9-2B01-4829-9CE3-746020138388}" dt="2022-06-06T12:12:30.417" v="51"/>
          <ac:picMkLst>
            <pc:docMk/>
            <pc:sldMk cId="634616763" sldId="301"/>
            <ac:picMk id="16" creationId="{CEE50B45-1673-7FD7-084F-D6094EE24816}"/>
          </ac:picMkLst>
        </pc:picChg>
      </pc:sldChg>
      <pc:sldChg chg="addSp modSp">
        <pc:chgData name="Beth Tennyson" userId="1ecceb97-a249-4b81-803f-86b8c3e4d57b" providerId="ADAL" clId="{89D76BF9-2B01-4829-9CE3-746020138388}" dt="2022-06-06T12:12:08.041" v="40"/>
        <pc:sldMkLst>
          <pc:docMk/>
          <pc:sldMk cId="3940799425" sldId="302"/>
        </pc:sldMkLst>
        <pc:spChg chg="mod">
          <ac:chgData name="Beth Tennyson" userId="1ecceb97-a249-4b81-803f-86b8c3e4d57b" providerId="ADAL" clId="{89D76BF9-2B01-4829-9CE3-746020138388}" dt="2022-06-06T12:12:08.041" v="40"/>
          <ac:spMkLst>
            <pc:docMk/>
            <pc:sldMk cId="3940799425" sldId="302"/>
            <ac:spMk id="15" creationId="{AFFBA36D-414F-36A6-8733-DEF81B1C43DF}"/>
          </ac:spMkLst>
        </pc:spChg>
        <pc:grpChg chg="add mod">
          <ac:chgData name="Beth Tennyson" userId="1ecceb97-a249-4b81-803f-86b8c3e4d57b" providerId="ADAL" clId="{89D76BF9-2B01-4829-9CE3-746020138388}" dt="2022-06-06T12:12:08.041" v="40"/>
          <ac:grpSpMkLst>
            <pc:docMk/>
            <pc:sldMk cId="3940799425" sldId="302"/>
            <ac:grpSpMk id="13" creationId="{7886809E-5E08-248E-ABE3-3487DA3705D4}"/>
          </ac:grpSpMkLst>
        </pc:grpChg>
        <pc:picChg chg="mod">
          <ac:chgData name="Beth Tennyson" userId="1ecceb97-a249-4b81-803f-86b8c3e4d57b" providerId="ADAL" clId="{89D76BF9-2B01-4829-9CE3-746020138388}" dt="2022-06-06T12:12:08.041" v="40"/>
          <ac:picMkLst>
            <pc:docMk/>
            <pc:sldMk cId="3940799425" sldId="302"/>
            <ac:picMk id="14" creationId="{CFB041CE-0CE6-8BF8-B25D-576631CE6498}"/>
          </ac:picMkLst>
        </pc:picChg>
      </pc:sldChg>
      <pc:sldChg chg="addSp modSp del">
        <pc:chgData name="Beth Tennyson" userId="1ecceb97-a249-4b81-803f-86b8c3e4d57b" providerId="ADAL" clId="{89D76BF9-2B01-4829-9CE3-746020138388}" dt="2022-06-06T12:13:35.794" v="74" actId="47"/>
        <pc:sldMkLst>
          <pc:docMk/>
          <pc:sldMk cId="3752148436" sldId="303"/>
        </pc:sldMkLst>
        <pc:spChg chg="mod">
          <ac:chgData name="Beth Tennyson" userId="1ecceb97-a249-4b81-803f-86b8c3e4d57b" providerId="ADAL" clId="{89D76BF9-2B01-4829-9CE3-746020138388}" dt="2022-06-06T12:12:32.315" v="53"/>
          <ac:spMkLst>
            <pc:docMk/>
            <pc:sldMk cId="3752148436" sldId="303"/>
            <ac:spMk id="7" creationId="{70F93EC0-D31A-6748-DA48-DF8DF389BEC8}"/>
          </ac:spMkLst>
        </pc:spChg>
        <pc:spChg chg="mod">
          <ac:chgData name="Beth Tennyson" userId="1ecceb97-a249-4b81-803f-86b8c3e4d57b" providerId="ADAL" clId="{89D76BF9-2B01-4829-9CE3-746020138388}" dt="2022-06-06T12:12:32.315" v="53"/>
          <ac:spMkLst>
            <pc:docMk/>
            <pc:sldMk cId="3752148436" sldId="303"/>
            <ac:spMk id="8" creationId="{958CE935-A2D2-1BA1-C172-AF1E19A04ED4}"/>
          </ac:spMkLst>
        </pc:spChg>
        <pc:grpChg chg="add mod">
          <ac:chgData name="Beth Tennyson" userId="1ecceb97-a249-4b81-803f-86b8c3e4d57b" providerId="ADAL" clId="{89D76BF9-2B01-4829-9CE3-746020138388}" dt="2022-06-06T12:12:32.315" v="53"/>
          <ac:grpSpMkLst>
            <pc:docMk/>
            <pc:sldMk cId="3752148436" sldId="303"/>
            <ac:grpSpMk id="5" creationId="{D5245D4D-5852-3F4E-C57C-300B08C68517}"/>
          </ac:grpSpMkLst>
        </pc:grpChg>
        <pc:picChg chg="mod">
          <ac:chgData name="Beth Tennyson" userId="1ecceb97-a249-4b81-803f-86b8c3e4d57b" providerId="ADAL" clId="{89D76BF9-2B01-4829-9CE3-746020138388}" dt="2022-06-06T12:12:32.315" v="53"/>
          <ac:picMkLst>
            <pc:docMk/>
            <pc:sldMk cId="3752148436" sldId="303"/>
            <ac:picMk id="6" creationId="{B478D03E-D700-BB4B-24E2-22F57C318FEE}"/>
          </ac:picMkLst>
        </pc:picChg>
      </pc:sldChg>
      <pc:sldChg chg="delSp add del setBg delDesignElem">
        <pc:chgData name="Beth Tennyson" userId="1ecceb97-a249-4b81-803f-86b8c3e4d57b" providerId="ADAL" clId="{89D76BF9-2B01-4829-9CE3-746020138388}" dt="2022-06-06T12:13:37.198" v="75" actId="47"/>
        <pc:sldMkLst>
          <pc:docMk/>
          <pc:sldMk cId="1976861812" sldId="304"/>
        </pc:sldMkLst>
        <pc:spChg chg="del">
          <ac:chgData name="Beth Tennyson" userId="1ecceb97-a249-4b81-803f-86b8c3e4d57b" providerId="ADAL" clId="{89D76BF9-2B01-4829-9CE3-746020138388}" dt="2022-06-06T12:12:43.515" v="56"/>
          <ac:spMkLst>
            <pc:docMk/>
            <pc:sldMk cId="1976861812" sldId="304"/>
            <ac:spMk id="40" creationId="{0A597D97-203B-498B-95D3-E90DC961039F}"/>
          </ac:spMkLst>
        </pc:spChg>
        <pc:spChg chg="del">
          <ac:chgData name="Beth Tennyson" userId="1ecceb97-a249-4b81-803f-86b8c3e4d57b" providerId="ADAL" clId="{89D76BF9-2B01-4829-9CE3-746020138388}" dt="2022-06-06T12:12:43.515" v="56"/>
          <ac:spMkLst>
            <pc:docMk/>
            <pc:sldMk cId="1976861812" sldId="304"/>
            <ac:spMk id="41" creationId="{6A6EF10E-DF41-4BD3-8EB4-6F646531DC26}"/>
          </ac:spMkLst>
        </pc:spChg>
      </pc:sldChg>
      <pc:sldChg chg="add ord modNotesTx">
        <pc:chgData name="Beth Tennyson" userId="1ecceb97-a249-4b81-803f-86b8c3e4d57b" providerId="ADAL" clId="{89D76BF9-2B01-4829-9CE3-746020138388}" dt="2022-06-06T12:41:45.194" v="284"/>
        <pc:sldMkLst>
          <pc:docMk/>
          <pc:sldMk cId="116768638" sldId="305"/>
        </pc:sldMkLst>
      </pc:sldChg>
      <pc:sldChg chg="delSp add del setBg delDesignElem">
        <pc:chgData name="Beth Tennyson" userId="1ecceb97-a249-4b81-803f-86b8c3e4d57b" providerId="ADAL" clId="{89D76BF9-2B01-4829-9CE3-746020138388}" dt="2022-06-06T12:13:13.015" v="61" actId="47"/>
        <pc:sldMkLst>
          <pc:docMk/>
          <pc:sldMk cId="1511067828" sldId="305"/>
        </pc:sldMkLst>
        <pc:spChg chg="del">
          <ac:chgData name="Beth Tennyson" userId="1ecceb97-a249-4b81-803f-86b8c3e4d57b" providerId="ADAL" clId="{89D76BF9-2B01-4829-9CE3-746020138388}" dt="2022-06-06T12:13:08.304" v="60"/>
          <ac:spMkLst>
            <pc:docMk/>
            <pc:sldMk cId="1511067828" sldId="305"/>
            <ac:spMk id="40" creationId="{0A597D97-203B-498B-95D3-E90DC961039F}"/>
          </ac:spMkLst>
        </pc:spChg>
        <pc:spChg chg="del">
          <ac:chgData name="Beth Tennyson" userId="1ecceb97-a249-4b81-803f-86b8c3e4d57b" providerId="ADAL" clId="{89D76BF9-2B01-4829-9CE3-746020138388}" dt="2022-06-06T12:13:08.304" v="60"/>
          <ac:spMkLst>
            <pc:docMk/>
            <pc:sldMk cId="1511067828" sldId="305"/>
            <ac:spMk id="41" creationId="{6A6EF10E-DF41-4BD3-8EB4-6F646531DC26}"/>
          </ac:spMkLst>
        </pc:spChg>
      </pc:sldChg>
      <pc:sldChg chg="delSp add del ord setBg delDesignElem">
        <pc:chgData name="Beth Tennyson" userId="1ecceb97-a249-4b81-803f-86b8c3e4d57b" providerId="ADAL" clId="{89D76BF9-2B01-4829-9CE3-746020138388}" dt="2022-06-06T12:13:21.455" v="68" actId="47"/>
        <pc:sldMkLst>
          <pc:docMk/>
          <pc:sldMk cId="3268677826" sldId="305"/>
        </pc:sldMkLst>
        <pc:spChg chg="del">
          <ac:chgData name="Beth Tennyson" userId="1ecceb97-a249-4b81-803f-86b8c3e4d57b" providerId="ADAL" clId="{89D76BF9-2B01-4829-9CE3-746020138388}" dt="2022-06-06T12:13:17.673" v="65"/>
          <ac:spMkLst>
            <pc:docMk/>
            <pc:sldMk cId="3268677826" sldId="305"/>
            <ac:spMk id="40" creationId="{0A597D97-203B-498B-95D3-E90DC961039F}"/>
          </ac:spMkLst>
        </pc:spChg>
        <pc:spChg chg="del">
          <ac:chgData name="Beth Tennyson" userId="1ecceb97-a249-4b81-803f-86b8c3e4d57b" providerId="ADAL" clId="{89D76BF9-2B01-4829-9CE3-746020138388}" dt="2022-06-06T12:13:17.673" v="65"/>
          <ac:spMkLst>
            <pc:docMk/>
            <pc:sldMk cId="3268677826" sldId="305"/>
            <ac:spMk id="41" creationId="{6A6EF10E-DF41-4BD3-8EB4-6F646531DC26}"/>
          </ac:spMkLst>
        </pc:spChg>
      </pc:sldChg>
      <pc:sldChg chg="add del">
        <pc:chgData name="Beth Tennyson" userId="1ecceb97-a249-4b81-803f-86b8c3e4d57b" providerId="ADAL" clId="{89D76BF9-2B01-4829-9CE3-746020138388}" dt="2022-06-06T12:13:15.605" v="63" actId="2696"/>
        <pc:sldMkLst>
          <pc:docMk/>
          <pc:sldMk cId="3304709671" sldId="305"/>
        </pc:sldMkLst>
      </pc:sldChg>
    </pc:docChg>
  </pc:docChgLst>
  <pc:docChgLst>
    <pc:chgData name="Stuart Macpherson" userId="6dbc538f-6d1b-44d0-a371-34341a1fdf05" providerId="ADAL" clId="{5E071A74-6484-406A-90A6-128F52EF2F3F}"/>
    <pc:docChg chg="modSld">
      <pc:chgData name="Stuart Macpherson" userId="6dbc538f-6d1b-44d0-a371-34341a1fdf05" providerId="ADAL" clId="{5E071A74-6484-406A-90A6-128F52EF2F3F}" dt="2022-04-05T15:37:14.136" v="1"/>
      <pc:docMkLst>
        <pc:docMk/>
      </pc:docMkLst>
      <pc:sldChg chg="modNotesTx">
        <pc:chgData name="Stuart Macpherson" userId="6dbc538f-6d1b-44d0-a371-34341a1fdf05" providerId="ADAL" clId="{5E071A74-6484-406A-90A6-128F52EF2F3F}" dt="2022-04-05T15:37:14.136" v="1"/>
        <pc:sldMkLst>
          <pc:docMk/>
          <pc:sldMk cId="3979402626" sldId="300"/>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0CFEAB1-31E0-4D49-B146-DB9875565CF4}" type="datetimeFigureOut">
              <a:rPr lang="en-US" smtClean="0"/>
              <a:t>6/6/2022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5A7FD10-2683-4DF6-8396-E77CAD4D558A}" type="slidenum">
              <a:rPr lang="en-US" smtClean="0"/>
              <a:t>‹#›</a:t>
            </a:fld>
            <a:endParaRPr lang="en-US"/>
          </a:p>
        </p:txBody>
      </p:sp>
    </p:spTree>
    <p:extLst>
      <p:ext uri="{BB962C8B-B14F-4D97-AF65-F5344CB8AC3E}">
        <p14:creationId xmlns:p14="http://schemas.microsoft.com/office/powerpoint/2010/main" val="231463517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s://youtu.be/JZbIkdcRuSA" TargetMode="External"/><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8" Type="http://schemas.openxmlformats.org/officeDocument/2006/relationships/hyperlink" Target="https://behavioralscientist.org/fight-climate-change-with-behavior-change/" TargetMode="External"/><Relationship Id="rId3" Type="http://schemas.openxmlformats.org/officeDocument/2006/relationships/hyperlink" Target="https://www.globalcitizen.org/en/content/8-crazy-inventions-that-can-save-the-planet/" TargetMode="External"/><Relationship Id="rId7" Type="http://schemas.openxmlformats.org/officeDocument/2006/relationships/hyperlink" Target="https://www.unenvironment.org/news-and-stories/story/five-ways-behavioural-science-can-transform-climate-change-action" TargetMode="External"/><Relationship Id="rId2" Type="http://schemas.openxmlformats.org/officeDocument/2006/relationships/slide" Target="../slides/slide17.xml"/><Relationship Id="rId1" Type="http://schemas.openxmlformats.org/officeDocument/2006/relationships/notesMaster" Target="../notesMasters/notesMaster1.xml"/><Relationship Id="rId6" Type="http://schemas.openxmlformats.org/officeDocument/2006/relationships/hyperlink" Target="https://www.bresslergroup.com/blog/innovative-technology-for-climate-change-7-solutions/" TargetMode="External"/><Relationship Id="rId11" Type="http://schemas.openxmlformats.org/officeDocument/2006/relationships/hyperlink" Target="https://qz.com/1718988/algae-might-be-a-secret-weapon-to-combatting-climate-change/" TargetMode="External"/><Relationship Id="rId5" Type="http://schemas.openxmlformats.org/officeDocument/2006/relationships/hyperlink" Target="https://www.livescience.com/7992-top-10-craziest-solutions-global-warming.html" TargetMode="External"/><Relationship Id="rId10" Type="http://schemas.openxmlformats.org/officeDocument/2006/relationships/hyperlink" Target="https://www.bbc.co.uk/news/uk-49044072" TargetMode="External"/><Relationship Id="rId4" Type="http://schemas.openxmlformats.org/officeDocument/2006/relationships/hyperlink" Target="https://architizer.com/blog/inspiration/collections/pollution-solution/" TargetMode="External"/><Relationship Id="rId9" Type="http://schemas.openxmlformats.org/officeDocument/2006/relationships/hyperlink" Target="https://rare.org/wp-content/uploads/2019/02/2018-CCNBC-Report.pdf" TargetMode="Externa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s://www.youtube.com/watch?v=EkNdrTZ7CG4&amp;ab_channel=Mashable"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s://www.youtube.com/watch?v=EkNdrTZ7CG4&amp;ab_channel=Mashable" TargetMode="External"/><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lnSpc>
                <a:spcPct val="110000"/>
              </a:lnSpc>
            </a:pPr>
            <a:r>
              <a:rPr lang="en-US" sz="1800" b="1" dirty="0">
                <a:effectLst/>
                <a:latin typeface="Times New Roman" panose="02020603050405020304" pitchFamily="18" charset="0"/>
                <a:ea typeface="Calibri" panose="020F0502020204030204" pitchFamily="34" charset="0"/>
              </a:rPr>
              <a:t>Chapter overview</a:t>
            </a:r>
            <a:r>
              <a:rPr lang="en-US" sz="1800" dirty="0">
                <a:effectLst/>
                <a:latin typeface="Times New Roman" panose="02020603050405020304" pitchFamily="18" charset="0"/>
                <a:ea typeface="Calibri" panose="020F0502020204030204" pitchFamily="34" charset="0"/>
              </a:rPr>
              <a:t>:</a:t>
            </a:r>
            <a:endParaRPr lang="en-US" sz="1800" dirty="0">
              <a:effectLst/>
              <a:latin typeface="Arial" panose="020B0604020202020204" pitchFamily="34" charset="0"/>
              <a:ea typeface="Arial" panose="020B0604020202020204" pitchFamily="34" charset="0"/>
            </a:endParaRPr>
          </a:p>
          <a:p>
            <a:pPr algn="just" fontAlgn="base">
              <a:lnSpc>
                <a:spcPct val="110000"/>
              </a:lnSpc>
              <a:tabLst>
                <a:tab pos="1285875" algn="l"/>
              </a:tabLst>
            </a:pPr>
            <a:r>
              <a:rPr lang="en-GB" sz="1800" dirty="0">
                <a:effectLst/>
                <a:highlight>
                  <a:srgbClr val="FFFFFF"/>
                </a:highlight>
                <a:latin typeface="Times New Roman" panose="02020603050405020304" pitchFamily="18" charset="0"/>
                <a:ea typeface="Calibri" panose="020F0502020204030204" pitchFamily="34" charset="0"/>
              </a:rPr>
              <a:t>At this point, students should have a firm understanding of (i) climate change and (ii) how renewable energy technologies (particularly wind and solar) aim to mitigate climate change. In this chapter, students will learn about other ways that scientists and other researchers are trying to counter climate change. </a:t>
            </a:r>
            <a:r>
              <a:rPr lang="en-GB" sz="1800" dirty="0">
                <a:solidFill>
                  <a:srgbClr val="000000"/>
                </a:solidFill>
                <a:effectLst/>
                <a:latin typeface="Times New Roman" panose="02020603050405020304" pitchFamily="18" charset="0"/>
                <a:ea typeface="Times New Roman" panose="02020603050405020304" pitchFamily="18" charset="0"/>
              </a:rPr>
              <a:t>This lesson will include discussions on carbon capture and storage, and electricity producing algae, reducing methane from cows/pigs by more veggie friendly diet, behaviour science and how we make decisions / change our behaviours, electric vehicles vs gas, intermittent energy and how storage compensates for that, among other options!</a:t>
            </a:r>
            <a:endParaRPr lang="en-US" sz="1800" dirty="0">
              <a:effectLst/>
              <a:latin typeface="Times New Roman" panose="02020603050405020304" pitchFamily="18" charset="0"/>
              <a:ea typeface="Times New Roman" panose="02020603050405020304" pitchFamily="18" charset="0"/>
            </a:endParaRPr>
          </a:p>
          <a:p>
            <a:pPr algn="just" fontAlgn="base">
              <a:lnSpc>
                <a:spcPct val="110000"/>
              </a:lnSpc>
            </a:pPr>
            <a:r>
              <a:rPr lang="en-GB" sz="1800" dirty="0">
                <a:solidFill>
                  <a:srgbClr val="000000"/>
                </a:solidFill>
                <a:effectLst/>
                <a:latin typeface="Times New Roman" panose="02020603050405020304" pitchFamily="18" charset="0"/>
                <a:ea typeface="Times New Roman" panose="02020603050405020304" pitchFamily="18" charset="0"/>
              </a:rPr>
              <a:t> </a:t>
            </a:r>
            <a:endParaRPr lang="en-US" sz="1800" dirty="0">
              <a:effectLst/>
              <a:latin typeface="Times New Roman" panose="02020603050405020304" pitchFamily="18" charset="0"/>
              <a:ea typeface="Times New Roman" panose="02020603050405020304" pitchFamily="18" charset="0"/>
            </a:endParaRPr>
          </a:p>
          <a:p>
            <a:pPr algn="just" fontAlgn="base">
              <a:lnSpc>
                <a:spcPct val="110000"/>
              </a:lnSpc>
            </a:pPr>
            <a:r>
              <a:rPr lang="en-GB" sz="1800" b="1" dirty="0">
                <a:solidFill>
                  <a:srgbClr val="000000"/>
                </a:solidFill>
                <a:effectLst/>
                <a:latin typeface="Times New Roman" panose="02020603050405020304" pitchFamily="18" charset="0"/>
                <a:ea typeface="Times New Roman" panose="02020603050405020304" pitchFamily="18" charset="0"/>
              </a:rPr>
              <a:t>Topics</a:t>
            </a:r>
            <a:r>
              <a:rPr lang="en-GB" sz="1800" dirty="0">
                <a:solidFill>
                  <a:srgbClr val="000000"/>
                </a:solidFill>
                <a:effectLst/>
                <a:latin typeface="Times New Roman" panose="02020603050405020304" pitchFamily="18" charset="0"/>
                <a:ea typeface="Times New Roman" panose="02020603050405020304" pitchFamily="18" charset="0"/>
              </a:rPr>
              <a:t>:</a:t>
            </a:r>
            <a:endParaRPr lang="en-US" sz="1800" dirty="0">
              <a:effectLst/>
              <a:latin typeface="Times New Roman" panose="02020603050405020304" pitchFamily="18" charset="0"/>
              <a:ea typeface="Times New Roman" panose="02020603050405020304" pitchFamily="18" charset="0"/>
            </a:endParaRPr>
          </a:p>
          <a:p>
            <a:pPr algn="just" fontAlgn="base">
              <a:lnSpc>
                <a:spcPct val="110000"/>
              </a:lnSpc>
            </a:pPr>
            <a:r>
              <a:rPr lang="en-GB" sz="1800" dirty="0">
                <a:solidFill>
                  <a:srgbClr val="000000"/>
                </a:solidFill>
                <a:effectLst/>
                <a:latin typeface="Times New Roman" panose="02020603050405020304" pitchFamily="18" charset="0"/>
                <a:ea typeface="Times New Roman" panose="02020603050405020304" pitchFamily="18" charset="0"/>
              </a:rPr>
              <a:t>microbiology, atmospheric sciences, </a:t>
            </a:r>
            <a:r>
              <a:rPr lang="en-GB" sz="1800" dirty="0">
                <a:effectLst/>
                <a:latin typeface="Times New Roman" panose="02020603050405020304" pitchFamily="18" charset="0"/>
                <a:ea typeface="Times New Roman" panose="02020603050405020304" pitchFamily="18" charset="0"/>
              </a:rPr>
              <a:t>invention</a:t>
            </a:r>
            <a:r>
              <a:rPr lang="en-GB" sz="1800" dirty="0">
                <a:solidFill>
                  <a:srgbClr val="000000"/>
                </a:solidFill>
                <a:effectLst/>
                <a:latin typeface="Times New Roman" panose="02020603050405020304" pitchFamily="18" charset="0"/>
                <a:ea typeface="Times New Roman" panose="02020603050405020304" pitchFamily="18" charset="0"/>
              </a:rPr>
              <a:t>, behavioural sciences, </a:t>
            </a:r>
            <a:r>
              <a:rPr lang="en-GB" sz="1800" dirty="0">
                <a:effectLst/>
                <a:latin typeface="Times New Roman" panose="02020603050405020304" pitchFamily="18" charset="0"/>
                <a:ea typeface="Times New Roman" panose="02020603050405020304" pitchFamily="18" charset="0"/>
              </a:rPr>
              <a:t>climate change</a:t>
            </a:r>
            <a:endParaRPr lang="en-US" sz="1800" dirty="0">
              <a:effectLst/>
              <a:latin typeface="Times New Roman" panose="02020603050405020304" pitchFamily="18" charset="0"/>
              <a:ea typeface="Times New Roman" panose="02020603050405020304" pitchFamily="18" charset="0"/>
            </a:endParaRPr>
          </a:p>
          <a:p>
            <a:endParaRPr lang="en-US" dirty="0"/>
          </a:p>
          <a:p>
            <a:endParaRPr lang="en-US" dirty="0"/>
          </a:p>
          <a:p>
            <a:endParaRPr lang="en-US" dirty="0"/>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Images from various freely available sources: </a:t>
            </a:r>
            <a:r>
              <a:rPr lang="en-US" sz="1200" dirty="0" err="1"/>
              <a:t>Pexels</a:t>
            </a:r>
            <a:r>
              <a:rPr lang="en-US" sz="1200" dirty="0"/>
              <a:t>, clipart-library.com, and PPT online free images, and the Carbon Capture </a:t>
            </a:r>
            <a:r>
              <a:rPr lang="en-US" b="0" i="0" dirty="0">
                <a:solidFill>
                  <a:srgbClr val="5F7D95"/>
                </a:solidFill>
                <a:effectLst/>
                <a:latin typeface="Proxima Nova"/>
              </a:rPr>
              <a:t>image: Flaticon.com has been designed using resources from Flaticon.com</a:t>
            </a:r>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A5A7FD10-2683-4DF6-8396-E77CAD4D558A}" type="slidenum">
              <a:rPr lang="en-US" smtClean="0"/>
              <a:t>1</a:t>
            </a:fld>
            <a:endParaRPr lang="en-US"/>
          </a:p>
        </p:txBody>
      </p:sp>
    </p:spTree>
    <p:extLst>
      <p:ext uri="{BB962C8B-B14F-4D97-AF65-F5344CB8AC3E}">
        <p14:creationId xmlns:p14="http://schemas.microsoft.com/office/powerpoint/2010/main" val="356543595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dirty="0">
                <a:effectLst/>
                <a:latin typeface="Calibri" panose="020F0502020204030204" pitchFamily="34" charset="0"/>
                <a:cs typeface="Times New Roman" panose="02020603050405020304" pitchFamily="18" charset="0"/>
              </a:rPr>
              <a:t>https://plasgranltd.co.uk/</a:t>
            </a:r>
          </a:p>
          <a:p>
            <a:endParaRPr lang="en-US" sz="1800" dirty="0">
              <a:effectLst/>
              <a:latin typeface="Calibri" panose="020F0502020204030204" pitchFamily="34" charset="0"/>
              <a:cs typeface="Times New Roman" panose="02020603050405020304" pitchFamily="18" charset="0"/>
            </a:endParaRPr>
          </a:p>
          <a:p>
            <a:endParaRPr lang="en-US" sz="1800" dirty="0">
              <a:effectLst/>
              <a:latin typeface="Calibri" panose="020F0502020204030204" pitchFamily="34" charset="0"/>
              <a:cs typeface="Times New Roman" panose="02020603050405020304" pitchFamily="18" charset="0"/>
            </a:endParaRPr>
          </a:p>
          <a:p>
            <a:endParaRPr lang="en-US" sz="1800" dirty="0">
              <a:effectLst/>
              <a:latin typeface="Calibri" panose="020F0502020204030204" pitchFamily="34" charset="0"/>
              <a:cs typeface="Times New Roman" panose="02020603050405020304" pitchFamily="18" charset="0"/>
            </a:endParaRPr>
          </a:p>
          <a:p>
            <a:endParaRPr lang="en-US" sz="1800" dirty="0">
              <a:effectLst/>
              <a:latin typeface="Calibri" panose="020F0502020204030204" pitchFamily="34" charset="0"/>
              <a:cs typeface="Times New Roman" panose="02020603050405020304" pitchFamily="18" charset="0"/>
            </a:endParaRPr>
          </a:p>
          <a:p>
            <a:r>
              <a:rPr lang="en-US" sz="1800" dirty="0">
                <a:effectLst/>
                <a:latin typeface="Calibri" panose="020F0502020204030204" pitchFamily="34" charset="0"/>
                <a:cs typeface="Times New Roman" panose="02020603050405020304" pitchFamily="18" charset="0"/>
              </a:rPr>
              <a:t>Images from </a:t>
            </a:r>
            <a:r>
              <a:rPr lang="en-US" sz="1800" dirty="0" err="1">
                <a:effectLst/>
                <a:latin typeface="Calibri" panose="020F0502020204030204" pitchFamily="34" charset="0"/>
                <a:cs typeface="Times New Roman" panose="02020603050405020304" pitchFamily="18" charset="0"/>
              </a:rPr>
              <a:t>Unsplash</a:t>
            </a:r>
            <a:endParaRPr lang="en-US" dirty="0"/>
          </a:p>
        </p:txBody>
      </p:sp>
      <p:sp>
        <p:nvSpPr>
          <p:cNvPr id="4" name="Slide Number Placeholder 3"/>
          <p:cNvSpPr>
            <a:spLocks noGrp="1"/>
          </p:cNvSpPr>
          <p:nvPr>
            <p:ph type="sldNum" sz="quarter" idx="5"/>
          </p:nvPr>
        </p:nvSpPr>
        <p:spPr/>
        <p:txBody>
          <a:bodyPr/>
          <a:lstStyle/>
          <a:p>
            <a:fld id="{A5A7FD10-2683-4DF6-8396-E77CAD4D558A}" type="slidenum">
              <a:rPr lang="en-US" smtClean="0"/>
              <a:t>10</a:t>
            </a:fld>
            <a:endParaRPr lang="en-US"/>
          </a:p>
        </p:txBody>
      </p:sp>
    </p:spTree>
    <p:extLst>
      <p:ext uri="{BB962C8B-B14F-4D97-AF65-F5344CB8AC3E}">
        <p14:creationId xmlns:p14="http://schemas.microsoft.com/office/powerpoint/2010/main" val="258860387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As a young kid, </a:t>
            </a:r>
            <a:r>
              <a:rPr lang="en-US" b="1" dirty="0"/>
              <a:t>Jerry de Vos</a:t>
            </a:r>
            <a:r>
              <a:rPr lang="en-US" dirty="0"/>
              <a:t> I was always tinkering and making things, I glued small magnets on toy cars to make more efficient cars and at the age of 6 I drew my first perspective drawing.</a:t>
            </a:r>
          </a:p>
          <a:p>
            <a:r>
              <a:rPr lang="en-US" dirty="0"/>
              <a:t>Educated as a product designer I love to come up with new crazy but innovative ideas, from windmills in pylons to giving someone a voice by throwing garbage. By turning these ideas into prototypes the true value of the idea appears and gets shape. Designing these prototypes into sustainable products takes a whole other approach, a path which is also familiar for me. By traveling, unscrewing everything I can lay my hands on and by showing persistence I try to satisfy my hunt for the unknown. </a:t>
            </a:r>
            <a:r>
              <a:rPr lang="en-US" b="0" dirty="0"/>
              <a:t>https://jerrydevos.nl/en/index.html</a:t>
            </a:r>
          </a:p>
          <a:p>
            <a:endParaRPr lang="en-US" b="0" dirty="0"/>
          </a:p>
          <a:p>
            <a:r>
              <a:rPr lang="en-US" b="0" dirty="0"/>
              <a:t>Watch this 2-min video</a:t>
            </a:r>
            <a:r>
              <a:rPr lang="en-US" b="0"/>
              <a:t>: </a:t>
            </a:r>
            <a:r>
              <a:rPr lang="en-US"/>
              <a:t> </a:t>
            </a:r>
            <a:r>
              <a:rPr lang="en-US">
                <a:latin typeface="Candara" panose="020E0502030303020204" pitchFamily="34" charset="0"/>
              </a:rPr>
              <a:t>https://www.youtube.com/watch?v=lNZrY9Fcah8&amp;ab_channel=jerrydevos</a:t>
            </a:r>
          </a:p>
          <a:p>
            <a:endParaRPr lang="en-US" dirty="0"/>
          </a:p>
          <a:p>
            <a:endParaRPr lang="en-US" dirty="0"/>
          </a:p>
          <a:p>
            <a:r>
              <a:rPr lang="en-US" dirty="0"/>
              <a:t>Image: from </a:t>
            </a:r>
            <a:r>
              <a:rPr lang="en-US" dirty="0" err="1"/>
              <a:t>Unsplash</a:t>
            </a: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58F6869-71F0-48A5-AB2A-128BA317B01B}"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1443735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https://en.wikipedia.org/wiki/Battery_recycling</a:t>
            </a:r>
          </a:p>
          <a:p>
            <a:endParaRPr lang="en-US" dirty="0"/>
          </a:p>
          <a:p>
            <a:endParaRPr lang="en-US" dirty="0"/>
          </a:p>
          <a:p>
            <a:r>
              <a:rPr lang="en-US" dirty="0"/>
              <a:t>All Images from </a:t>
            </a:r>
            <a:r>
              <a:rPr lang="en-US" dirty="0" err="1"/>
              <a:t>Upsplash</a:t>
            </a:r>
            <a:endParaRPr lang="en-US" dirty="0"/>
          </a:p>
        </p:txBody>
      </p:sp>
      <p:sp>
        <p:nvSpPr>
          <p:cNvPr id="4" name="Slide Number Placeholder 3"/>
          <p:cNvSpPr>
            <a:spLocks noGrp="1"/>
          </p:cNvSpPr>
          <p:nvPr>
            <p:ph type="sldNum" sz="quarter" idx="5"/>
          </p:nvPr>
        </p:nvSpPr>
        <p:spPr/>
        <p:txBody>
          <a:bodyPr/>
          <a:lstStyle/>
          <a:p>
            <a:fld id="{A5A7FD10-2683-4DF6-8396-E77CAD4D558A}" type="slidenum">
              <a:rPr lang="en-US" smtClean="0"/>
              <a:t>12</a:t>
            </a:fld>
            <a:endParaRPr lang="en-US"/>
          </a:p>
        </p:txBody>
      </p:sp>
    </p:spTree>
    <p:extLst>
      <p:ext uri="{BB962C8B-B14F-4D97-AF65-F5344CB8AC3E}">
        <p14:creationId xmlns:p14="http://schemas.microsoft.com/office/powerpoint/2010/main" val="315655179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0" i="0" dirty="0">
                <a:effectLst/>
                <a:latin typeface="Roboto" panose="02000000000000000000" pitchFamily="2" charset="0"/>
              </a:rPr>
              <a:t>Solving the world's problems at 15</a:t>
            </a:r>
            <a:r>
              <a:rPr lang="en-US" dirty="0"/>
              <a:t>, </a:t>
            </a:r>
            <a:r>
              <a:rPr lang="en-US" b="1" dirty="0"/>
              <a:t>Sahil Doshi</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15-year-old </a:t>
            </a:r>
            <a:r>
              <a:rPr lang="en-US" b="1" dirty="0"/>
              <a:t>Sahil Doshi </a:t>
            </a:r>
            <a:r>
              <a:rPr lang="en-US" b="0" dirty="0"/>
              <a:t>recently won the title of America’s Top Young Scientist from the Discovery Education 3M Young Scientist Challenge for his </a:t>
            </a:r>
            <a:r>
              <a:rPr lang="en-US" b="0" dirty="0" err="1"/>
              <a:t>PolluCell</a:t>
            </a:r>
            <a:r>
              <a:rPr lang="en-US" b="0" dirty="0"/>
              <a:t> project. The </a:t>
            </a:r>
            <a:r>
              <a:rPr lang="en-US" b="0" dirty="0" err="1"/>
              <a:t>PolluCell</a:t>
            </a:r>
            <a:r>
              <a:rPr lang="en-US" b="0" dirty="0"/>
              <a:t> is a battery that uses recycled materials and carbon dioxide to generate electricity. With this experiment Sahil is attempting to address both the global carbon dioxide pollution issue and the energy crisis in developing countries. To read more about Sahil's </a:t>
            </a:r>
            <a:r>
              <a:rPr lang="en-US" b="0" dirty="0" err="1"/>
              <a:t>PolluCell</a:t>
            </a:r>
            <a:r>
              <a:rPr lang="en-US" b="0" dirty="0"/>
              <a:t> and similar projects visit youngscientistchallenge.com.</a:t>
            </a:r>
          </a:p>
          <a:p>
            <a:endParaRPr lang="en-US" b="0" dirty="0"/>
          </a:p>
          <a:p>
            <a:r>
              <a:rPr lang="en-US" b="0" dirty="0"/>
              <a:t>Watch this 2-min video: </a:t>
            </a:r>
            <a:r>
              <a:rPr lang="en-US" u="sng" dirty="0">
                <a:hlinkClick r:id="rId3"/>
              </a:rPr>
              <a:t>https://youtu.be/JZbIkdcRuSA</a:t>
            </a:r>
            <a:r>
              <a:rPr lang="en-US" dirty="0"/>
              <a:t> </a:t>
            </a:r>
            <a:endParaRPr lang="en-US" dirty="0">
              <a:latin typeface="Candara" panose="020E0502030303020204" pitchFamily="34" charset="0"/>
            </a:endParaRPr>
          </a:p>
          <a:p>
            <a:endParaRPr lang="en-US" dirty="0"/>
          </a:p>
          <a:p>
            <a:endParaRPr lang="en-US" dirty="0"/>
          </a:p>
          <a:p>
            <a:r>
              <a:rPr lang="en-US" dirty="0"/>
              <a:t>Image: from </a:t>
            </a:r>
            <a:r>
              <a:rPr lang="en-US" dirty="0" err="1"/>
              <a:t>Unsplash</a:t>
            </a: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58F6869-71F0-48A5-AB2A-128BA317B01B}"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7614253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Watch this (1.5 min fun video about tectonic plates): https://www.youtube.com/watch?v=XkODbyTVR5I&amp;ab_channel=Netflix</a:t>
            </a:r>
          </a:p>
          <a:p>
            <a:r>
              <a:rPr lang="en-US" dirty="0"/>
              <a:t>The splitting of tectonic plates are easy access points to extract geothermal energy, which is why Iceland is such a great location for this</a:t>
            </a:r>
          </a:p>
          <a:p>
            <a:endParaRPr lang="en-US" dirty="0"/>
          </a:p>
          <a:p>
            <a:endParaRPr lang="en-US" dirty="0"/>
          </a:p>
          <a:p>
            <a:endParaRPr lang="en-US" dirty="0"/>
          </a:p>
          <a:p>
            <a:endParaRPr lang="en-US" dirty="0"/>
          </a:p>
          <a:p>
            <a:r>
              <a:rPr lang="en-US" dirty="0"/>
              <a:t>Images from </a:t>
            </a:r>
            <a:r>
              <a:rPr lang="en-US" dirty="0" err="1"/>
              <a:t>Upsplash</a:t>
            </a:r>
            <a:endParaRPr lang="en-US" dirty="0"/>
          </a:p>
        </p:txBody>
      </p:sp>
      <p:sp>
        <p:nvSpPr>
          <p:cNvPr id="4" name="Slide Number Placeholder 3"/>
          <p:cNvSpPr>
            <a:spLocks noGrp="1"/>
          </p:cNvSpPr>
          <p:nvPr>
            <p:ph type="sldNum" sz="quarter" idx="5"/>
          </p:nvPr>
        </p:nvSpPr>
        <p:spPr/>
        <p:txBody>
          <a:bodyPr/>
          <a:lstStyle/>
          <a:p>
            <a:fld id="{A5A7FD10-2683-4DF6-8396-E77CAD4D558A}" type="slidenum">
              <a:rPr lang="en-US" smtClean="0"/>
              <a:t>14</a:t>
            </a:fld>
            <a:endParaRPr lang="en-US"/>
          </a:p>
        </p:txBody>
      </p:sp>
    </p:spTree>
    <p:extLst>
      <p:ext uri="{BB962C8B-B14F-4D97-AF65-F5344CB8AC3E}">
        <p14:creationId xmlns:p14="http://schemas.microsoft.com/office/powerpoint/2010/main" val="259434115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solidFill>
                  <a:srgbClr val="000000"/>
                </a:solidFill>
                <a:latin typeface="Candara" panose="020E0502030303020204" pitchFamily="34" charset="0"/>
              </a:rPr>
              <a:t>Sandra </a:t>
            </a:r>
            <a:r>
              <a:rPr lang="en-US" b="1" dirty="0" err="1">
                <a:solidFill>
                  <a:srgbClr val="000000"/>
                </a:solidFill>
                <a:latin typeface="Candara" panose="020E0502030303020204" pitchFamily="34" charset="0"/>
              </a:rPr>
              <a:t>Snæbjörnsdóttir</a:t>
            </a:r>
            <a:r>
              <a:rPr lang="en-US" b="1" dirty="0">
                <a:solidFill>
                  <a:srgbClr val="000000"/>
                </a:solidFill>
                <a:latin typeface="Candara" panose="020E0502030303020204" pitchFamily="34" charset="0"/>
              </a:rPr>
              <a:t> and Marta </a:t>
            </a:r>
            <a:r>
              <a:rPr lang="en-US" b="1" dirty="0" err="1">
                <a:solidFill>
                  <a:srgbClr val="000000"/>
                </a:solidFill>
                <a:latin typeface="Candara" panose="020E0502030303020204" pitchFamily="34" charset="0"/>
              </a:rPr>
              <a:t>rós</a:t>
            </a:r>
            <a:r>
              <a:rPr lang="en-US" b="1" dirty="0">
                <a:solidFill>
                  <a:srgbClr val="000000"/>
                </a:solidFill>
                <a:latin typeface="Candara" panose="020E0502030303020204" pitchFamily="34" charset="0"/>
              </a:rPr>
              <a:t> </a:t>
            </a:r>
            <a:r>
              <a:rPr lang="en-US" b="1" dirty="0" err="1">
                <a:solidFill>
                  <a:srgbClr val="000000"/>
                </a:solidFill>
                <a:latin typeface="Candara" panose="020E0502030303020204" pitchFamily="34" charset="0"/>
              </a:rPr>
              <a:t>Karlsdóttir</a:t>
            </a:r>
            <a:endParaRPr kumimoji="0" lang="en-US" sz="1200" b="1" i="0" u="none" strike="noStrike" kern="1200" cap="none" spc="0" normalizeH="0" baseline="0" noProof="0" dirty="0">
              <a:ln>
                <a:noFill/>
              </a:ln>
              <a:solidFill>
                <a:prstClr val="black"/>
              </a:solidFill>
              <a:effectLst/>
              <a:uLnTx/>
              <a:uFillTx/>
              <a:latin typeface="Candara" panose="020E050203030302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Candara" panose="020E0502030303020204" pitchFamily="34" charset="0"/>
                <a:ea typeface="+mn-ea"/>
                <a:cs typeface="+mn-cs"/>
              </a:rPr>
              <a:t>These women are the geologists and managing directors of the </a:t>
            </a:r>
            <a:r>
              <a:rPr kumimoji="0" lang="en-US" sz="1200" b="0" i="0" u="none" strike="noStrike" kern="1200" cap="none" spc="0" normalizeH="0" baseline="0" noProof="0" dirty="0" err="1">
                <a:ln>
                  <a:noFill/>
                </a:ln>
                <a:solidFill>
                  <a:prstClr val="black"/>
                </a:solidFill>
                <a:effectLst/>
                <a:uLnTx/>
                <a:uFillTx/>
                <a:latin typeface="Candara" panose="020E0502030303020204" pitchFamily="34" charset="0"/>
                <a:ea typeface="+mn-ea"/>
                <a:cs typeface="+mn-cs"/>
              </a:rPr>
              <a:t>hellisheiði</a:t>
            </a:r>
            <a:r>
              <a:rPr kumimoji="0" lang="en-US" sz="1200" b="0" i="0" u="none" strike="noStrike" kern="1200" cap="none" spc="0" normalizeH="0" baseline="0" noProof="0" dirty="0">
                <a:ln>
                  <a:noFill/>
                </a:ln>
                <a:solidFill>
                  <a:prstClr val="black"/>
                </a:solidFill>
                <a:effectLst/>
                <a:uLnTx/>
                <a:uFillTx/>
                <a:latin typeface="Candara" panose="020E0502030303020204" pitchFamily="34" charset="0"/>
                <a:ea typeface="+mn-ea"/>
                <a:cs typeface="+mn-cs"/>
              </a:rPr>
              <a:t> geothermal power plant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Candara" panose="020E050203030302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Candara" panose="020E0502030303020204" pitchFamily="34" charset="0"/>
                <a:ea typeface="+mn-ea"/>
                <a:cs typeface="+mn-cs"/>
              </a:rPr>
              <a:t>An interview with Marta (2 min):</a:t>
            </a:r>
            <a:r>
              <a:rPr kumimoji="0" lang="en-US" sz="1200" b="0" i="0" u="none" strike="noStrike" kern="1200" cap="none" spc="0" normalizeH="0" baseline="0" noProof="0" dirty="0">
                <a:ln>
                  <a:noFill/>
                </a:ln>
                <a:solidFill>
                  <a:prstClr val="black"/>
                </a:solidFill>
                <a:effectLst/>
                <a:uLnTx/>
                <a:uFillTx/>
                <a:latin typeface="Slack-Lato"/>
                <a:ea typeface="+mn-ea"/>
                <a:cs typeface="+mn-cs"/>
              </a:rPr>
              <a:t> </a:t>
            </a:r>
            <a:r>
              <a:rPr lang="en-US" b="1" i="0" u="none" strike="noStrike" dirty="0">
                <a:effectLst/>
                <a:latin typeface="Slack-Lato"/>
              </a:rPr>
              <a:t>https://youtu.be/gw1S-BT3km4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i="0" u="none" strike="noStrike" dirty="0">
                <a:effectLst/>
                <a:latin typeface="Slack-Lato"/>
              </a:rPr>
              <a:t>On this website: https://www.eib.org/en/stories/iceland-volcanos-produce-energy-fight-climate-change </a:t>
            </a:r>
            <a:endParaRPr lang="en-US" dirty="0"/>
          </a:p>
          <a:p>
            <a:endParaRPr lang="en-US" dirty="0"/>
          </a:p>
          <a:p>
            <a:endParaRPr lang="en-US" dirty="0"/>
          </a:p>
          <a:p>
            <a:endParaRPr lang="en-US" dirty="0"/>
          </a:p>
          <a:p>
            <a:endParaRPr lang="en-US" dirty="0"/>
          </a:p>
          <a:p>
            <a:r>
              <a:rPr lang="en-US" dirty="0"/>
              <a:t>Image: from </a:t>
            </a:r>
            <a:r>
              <a:rPr lang="en-US" dirty="0" err="1"/>
              <a:t>Unsplash</a:t>
            </a: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58F6869-71F0-48A5-AB2A-128BA317B01B}"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8226645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fontAlgn="base">
              <a:lnSpc>
                <a:spcPct val="110000"/>
              </a:lnSpc>
              <a:tabLst>
                <a:tab pos="180340" algn="l"/>
              </a:tabLst>
            </a:pPr>
            <a:r>
              <a:rPr lang="en-US" sz="1200" dirty="0">
                <a:solidFill>
                  <a:srgbClr val="000000"/>
                </a:solidFill>
                <a:effectLst/>
                <a:latin typeface="Times New Roman" panose="02020603050405020304" pitchFamily="18" charset="0"/>
              </a:rPr>
              <a:t>Did these examples spark any new ideas to you? </a:t>
            </a:r>
          </a:p>
          <a:p>
            <a:pPr algn="just" fontAlgn="base">
              <a:lnSpc>
                <a:spcPct val="110000"/>
              </a:lnSpc>
              <a:tabLst>
                <a:tab pos="180340" algn="l"/>
              </a:tabLst>
            </a:pPr>
            <a:r>
              <a:rPr lang="en-US" sz="1200" dirty="0">
                <a:solidFill>
                  <a:srgbClr val="000000"/>
                </a:solidFill>
                <a:effectLst/>
                <a:latin typeface="Times New Roman" panose="02020603050405020304" pitchFamily="18" charset="0"/>
              </a:rPr>
              <a:t>What do you think of them? Any that you think are more important than some of the others? Do you think they will work?</a:t>
            </a:r>
            <a:endParaRPr lang="en-US" dirty="0"/>
          </a:p>
          <a:p>
            <a:pPr marL="0" lvl="0" indent="0" algn="just" fontAlgn="base">
              <a:lnSpc>
                <a:spcPct val="110000"/>
              </a:lnSpc>
              <a:buFont typeface="Symbol" panose="05050102010706020507" pitchFamily="18" charset="2"/>
              <a:buNone/>
              <a:tabLst>
                <a:tab pos="180340" algn="l"/>
              </a:tabLst>
            </a:pPr>
            <a:endParaRPr lang="en-US" sz="1200" dirty="0">
              <a:effectLst/>
              <a:latin typeface="Times New Roman" panose="02020603050405020304" pitchFamily="18" charset="0"/>
              <a:ea typeface="Times New Roman" panose="02020603050405020304" pitchFamily="18" charset="0"/>
            </a:endParaRPr>
          </a:p>
          <a:p>
            <a:pPr marL="0" lvl="0" indent="0" algn="just" fontAlgn="base">
              <a:lnSpc>
                <a:spcPct val="110000"/>
              </a:lnSpc>
              <a:buFont typeface="Symbol" panose="05050102010706020507" pitchFamily="18" charset="2"/>
              <a:buNone/>
              <a:tabLst>
                <a:tab pos="180340" algn="l"/>
              </a:tabLst>
            </a:pPr>
            <a:endParaRPr lang="en-US" sz="1200" dirty="0">
              <a:effectLst/>
              <a:latin typeface="Times New Roman" panose="02020603050405020304" pitchFamily="18" charset="0"/>
              <a:ea typeface="Times New Roman" panose="02020603050405020304" pitchFamily="18" charset="0"/>
            </a:endParaRPr>
          </a:p>
          <a:p>
            <a:pPr marL="0" lvl="0" indent="0" algn="just" fontAlgn="base">
              <a:lnSpc>
                <a:spcPct val="110000"/>
              </a:lnSpc>
              <a:buFont typeface="Symbol" panose="05050102010706020507" pitchFamily="18" charset="2"/>
              <a:buNone/>
              <a:tabLst>
                <a:tab pos="180340" algn="l"/>
              </a:tabLst>
            </a:pPr>
            <a:endParaRPr lang="en-US" sz="1200" dirty="0">
              <a:effectLst/>
              <a:latin typeface="Times New Roman" panose="02020603050405020304" pitchFamily="18" charset="0"/>
              <a:ea typeface="Times New Roman" panose="02020603050405020304" pitchFamily="18" charset="0"/>
            </a:endParaRPr>
          </a:p>
          <a:p>
            <a:pPr marL="0" lvl="0" indent="0" algn="just" fontAlgn="base">
              <a:lnSpc>
                <a:spcPct val="110000"/>
              </a:lnSpc>
              <a:buFont typeface="Symbol" panose="05050102010706020507" pitchFamily="18" charset="2"/>
              <a:buNone/>
              <a:tabLst>
                <a:tab pos="180340" algn="l"/>
              </a:tabLst>
            </a:pPr>
            <a:endParaRPr lang="en-US" sz="1200" dirty="0">
              <a:effectLst/>
              <a:latin typeface="Times New Roman" panose="02020603050405020304" pitchFamily="18" charset="0"/>
              <a:ea typeface="Times New Roman" panose="02020603050405020304" pitchFamily="18" charset="0"/>
            </a:endParaRPr>
          </a:p>
          <a:p>
            <a:pPr marL="0" marR="0" lvl="0" indent="0" algn="just" defTabSz="914400" rtl="0" eaLnBrk="1" fontAlgn="base" latinLnBrk="0" hangingPunct="1">
              <a:lnSpc>
                <a:spcPct val="110000"/>
              </a:lnSpc>
              <a:spcBef>
                <a:spcPts val="0"/>
              </a:spcBef>
              <a:spcAft>
                <a:spcPts val="0"/>
              </a:spcAft>
              <a:buClrTx/>
              <a:buSzTx/>
              <a:buFont typeface="Symbol" panose="05050102010706020507" pitchFamily="18" charset="2"/>
              <a:buNone/>
              <a:tabLst>
                <a:tab pos="180340" algn="l"/>
              </a:tabLst>
              <a:defRPr/>
            </a:pPr>
            <a:r>
              <a:rPr lang="en-US" sz="1200" dirty="0">
                <a:effectLst/>
                <a:latin typeface="Calibri" panose="020F0502020204030204" pitchFamily="34" charset="0"/>
                <a:cs typeface="Times New Roman" panose="02020603050405020304" pitchFamily="18" charset="0"/>
              </a:rPr>
              <a:t>Images from PPT/</a:t>
            </a:r>
            <a:r>
              <a:rPr lang="en-US" sz="1200" dirty="0" err="1">
                <a:effectLst/>
                <a:latin typeface="Calibri" panose="020F0502020204030204" pitchFamily="34" charset="0"/>
                <a:cs typeface="Times New Roman" panose="02020603050405020304" pitchFamily="18" charset="0"/>
              </a:rPr>
              <a:t>pexels</a:t>
            </a:r>
            <a:r>
              <a:rPr lang="en-US" sz="1200" dirty="0">
                <a:effectLst/>
                <a:latin typeface="Calibri" panose="020F0502020204030204" pitchFamily="34" charset="0"/>
                <a:cs typeface="Times New Roman" panose="02020603050405020304" pitchFamily="18" charset="0"/>
              </a:rPr>
              <a:t>/</a:t>
            </a:r>
            <a:r>
              <a:rPr lang="en-US" sz="1200" dirty="0" err="1">
                <a:effectLst/>
                <a:latin typeface="Calibri" panose="020F0502020204030204" pitchFamily="34" charset="0"/>
                <a:cs typeface="Times New Roman" panose="02020603050405020304" pitchFamily="18" charset="0"/>
              </a:rPr>
              <a:t>Upslash</a:t>
            </a:r>
            <a:endParaRPr lang="en-US" sz="1200" dirty="0"/>
          </a:p>
          <a:p>
            <a:pPr marL="0" lvl="0" indent="0" algn="just" fontAlgn="base">
              <a:lnSpc>
                <a:spcPct val="110000"/>
              </a:lnSpc>
              <a:buFont typeface="Symbol" panose="05050102010706020507" pitchFamily="18" charset="2"/>
              <a:buNone/>
              <a:tabLst>
                <a:tab pos="180340" algn="l"/>
              </a:tabLst>
            </a:pPr>
            <a:endParaRPr lang="en-US" sz="1200" dirty="0">
              <a:effectLst/>
              <a:latin typeface="Times New Roman" panose="02020603050405020304" pitchFamily="18" charset="0"/>
              <a:ea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58F6869-71F0-48A5-AB2A-128BA317B01B}"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1767360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fontAlgn="base">
              <a:lnSpc>
                <a:spcPct val="110000"/>
              </a:lnSpc>
              <a:tabLst>
                <a:tab pos="180340" algn="l"/>
              </a:tabLst>
            </a:pPr>
            <a:r>
              <a:rPr lang="en-GB" sz="1800" dirty="0">
                <a:effectLst/>
                <a:latin typeface="Times New Roman" panose="02020603050405020304" pitchFamily="18" charset="0"/>
                <a:ea typeface="Times New Roman" panose="02020603050405020304" pitchFamily="18" charset="0"/>
              </a:rPr>
              <a:t>References:</a:t>
            </a:r>
            <a:endParaRPr lang="en-US" sz="1800" dirty="0">
              <a:effectLst/>
              <a:latin typeface="Times New Roman" panose="02020603050405020304" pitchFamily="18" charset="0"/>
              <a:ea typeface="Times New Roman" panose="02020603050405020304" pitchFamily="18" charset="0"/>
            </a:endParaRPr>
          </a:p>
          <a:p>
            <a:pPr marL="342900" lvl="0" indent="-342900" algn="just" fontAlgn="base">
              <a:lnSpc>
                <a:spcPct val="110000"/>
              </a:lnSpc>
              <a:buFont typeface="+mj-lt"/>
              <a:buAutoNum type="arabicPeriod"/>
              <a:tabLst>
                <a:tab pos="180340" algn="l"/>
              </a:tabLst>
            </a:pPr>
            <a:r>
              <a:rPr lang="en-GB" sz="1800" u="sng" dirty="0">
                <a:solidFill>
                  <a:srgbClr val="0000FF"/>
                </a:solidFill>
                <a:effectLst/>
                <a:latin typeface="Times New Roman" panose="02020603050405020304" pitchFamily="18" charset="0"/>
                <a:ea typeface="Times New Roman" panose="02020603050405020304" pitchFamily="18" charset="0"/>
                <a:hlinkClick r:id="rId3"/>
              </a:rPr>
              <a:t>https://www.globalcitizen.org/en/content/8-crazy-inventions-that-can-save-the-planet/</a:t>
            </a:r>
            <a:r>
              <a:rPr lang="en-GB" sz="1800" dirty="0">
                <a:effectLst/>
                <a:latin typeface="Times New Roman" panose="02020603050405020304" pitchFamily="18" charset="0"/>
                <a:ea typeface="Times New Roman" panose="02020603050405020304" pitchFamily="18" charset="0"/>
              </a:rPr>
              <a:t> </a:t>
            </a:r>
            <a:endParaRPr lang="en-US" sz="1800" dirty="0">
              <a:effectLst/>
              <a:latin typeface="Times New Roman" panose="02020603050405020304" pitchFamily="18" charset="0"/>
              <a:ea typeface="Times New Roman" panose="02020603050405020304" pitchFamily="18" charset="0"/>
            </a:endParaRPr>
          </a:p>
          <a:p>
            <a:pPr marL="342900" lvl="0" indent="-342900" algn="just" fontAlgn="base">
              <a:lnSpc>
                <a:spcPct val="110000"/>
              </a:lnSpc>
              <a:buFont typeface="+mj-lt"/>
              <a:buAutoNum type="arabicPeriod"/>
              <a:tabLst>
                <a:tab pos="180340" algn="l"/>
              </a:tabLst>
            </a:pPr>
            <a:r>
              <a:rPr lang="en-GB" sz="1800" u="sng" dirty="0">
                <a:solidFill>
                  <a:srgbClr val="0000FF"/>
                </a:solidFill>
                <a:effectLst/>
                <a:latin typeface="Times New Roman" panose="02020603050405020304" pitchFamily="18" charset="0"/>
                <a:ea typeface="Times New Roman" panose="02020603050405020304" pitchFamily="18" charset="0"/>
                <a:hlinkClick r:id="rId4"/>
              </a:rPr>
              <a:t>https://architizer.com/blog/inspiration/collections/pollution-solution/</a:t>
            </a:r>
            <a:endParaRPr lang="en-US" sz="1800" dirty="0">
              <a:effectLst/>
              <a:latin typeface="Times New Roman" panose="02020603050405020304" pitchFamily="18" charset="0"/>
              <a:ea typeface="Times New Roman" panose="02020603050405020304" pitchFamily="18" charset="0"/>
            </a:endParaRPr>
          </a:p>
          <a:p>
            <a:pPr marL="342900" lvl="0" indent="-342900" algn="just" fontAlgn="base">
              <a:lnSpc>
                <a:spcPct val="110000"/>
              </a:lnSpc>
              <a:buFont typeface="+mj-lt"/>
              <a:buAutoNum type="arabicPeriod"/>
              <a:tabLst>
                <a:tab pos="180340" algn="l"/>
              </a:tabLst>
            </a:pPr>
            <a:r>
              <a:rPr lang="en-GB" sz="1800" u="sng" dirty="0">
                <a:solidFill>
                  <a:srgbClr val="0000FF"/>
                </a:solidFill>
                <a:effectLst/>
                <a:latin typeface="Times New Roman" panose="02020603050405020304" pitchFamily="18" charset="0"/>
                <a:ea typeface="Times New Roman" panose="02020603050405020304" pitchFamily="18" charset="0"/>
                <a:hlinkClick r:id="rId5"/>
              </a:rPr>
              <a:t>https://www.livescience.com/7992-top-10-craziest-solutions-global-warming.html</a:t>
            </a:r>
            <a:endParaRPr lang="en-US" sz="1800" dirty="0">
              <a:effectLst/>
              <a:latin typeface="Times New Roman" panose="02020603050405020304" pitchFamily="18" charset="0"/>
              <a:ea typeface="Times New Roman" panose="02020603050405020304" pitchFamily="18" charset="0"/>
            </a:endParaRPr>
          </a:p>
          <a:p>
            <a:pPr marL="342900" lvl="0" indent="-342900" algn="just" fontAlgn="base">
              <a:lnSpc>
                <a:spcPct val="110000"/>
              </a:lnSpc>
              <a:buFont typeface="+mj-lt"/>
              <a:buAutoNum type="arabicPeriod"/>
              <a:tabLst>
                <a:tab pos="180340" algn="l"/>
              </a:tabLst>
            </a:pPr>
            <a:r>
              <a:rPr lang="en-GB" sz="1800" dirty="0">
                <a:effectLst/>
                <a:latin typeface="Times New Roman" panose="02020603050405020304" pitchFamily="18" charset="0"/>
                <a:ea typeface="Times New Roman" panose="02020603050405020304" pitchFamily="18" charset="0"/>
              </a:rPr>
              <a:t>Carbon reduction, batteries: </a:t>
            </a:r>
            <a:r>
              <a:rPr lang="en-GB" sz="1800" u="sng" dirty="0">
                <a:solidFill>
                  <a:srgbClr val="0000FF"/>
                </a:solidFill>
                <a:effectLst/>
                <a:latin typeface="Times New Roman" panose="02020603050405020304" pitchFamily="18" charset="0"/>
                <a:ea typeface="Times New Roman" panose="02020603050405020304" pitchFamily="18" charset="0"/>
                <a:hlinkClick r:id="rId6"/>
              </a:rPr>
              <a:t>https://www.bresslergroup.com/blog/innovative-technology-for-climate-change-7-solutions/</a:t>
            </a:r>
            <a:endParaRPr lang="en-US" sz="1800" dirty="0">
              <a:effectLst/>
              <a:latin typeface="Times New Roman" panose="02020603050405020304" pitchFamily="18" charset="0"/>
              <a:ea typeface="Times New Roman" panose="02020603050405020304" pitchFamily="18" charset="0"/>
            </a:endParaRPr>
          </a:p>
          <a:p>
            <a:pPr marL="342900" lvl="0" indent="-342900" algn="just" fontAlgn="base">
              <a:lnSpc>
                <a:spcPct val="110000"/>
              </a:lnSpc>
              <a:buFont typeface="+mj-lt"/>
              <a:buAutoNum type="arabicPeriod"/>
              <a:tabLst>
                <a:tab pos="180340" algn="l"/>
              </a:tabLst>
            </a:pPr>
            <a:r>
              <a:rPr lang="en-GB" sz="1800" dirty="0">
                <a:solidFill>
                  <a:srgbClr val="000000"/>
                </a:solidFill>
                <a:effectLst/>
                <a:latin typeface="Times New Roman" panose="02020603050405020304" pitchFamily="18" charset="0"/>
                <a:ea typeface="Times New Roman" panose="02020603050405020304" pitchFamily="18" charset="0"/>
              </a:rPr>
              <a:t>Behavioural: </a:t>
            </a:r>
            <a:r>
              <a:rPr lang="en-GB" sz="1800" u="sng" dirty="0">
                <a:solidFill>
                  <a:srgbClr val="0000FF"/>
                </a:solidFill>
                <a:effectLst/>
                <a:latin typeface="Times New Roman" panose="02020603050405020304" pitchFamily="18" charset="0"/>
                <a:ea typeface="Times New Roman" panose="02020603050405020304" pitchFamily="18" charset="0"/>
                <a:hlinkClick r:id="rId7"/>
              </a:rPr>
              <a:t>https://www.unenvironment.org/news-and-stories/story/five-ways-behavioural-science-can-transform-climate-change-action</a:t>
            </a:r>
            <a:endParaRPr lang="en-US" sz="1800" dirty="0">
              <a:effectLst/>
              <a:latin typeface="Times New Roman" panose="02020603050405020304" pitchFamily="18" charset="0"/>
              <a:ea typeface="Times New Roman" panose="02020603050405020304" pitchFamily="18" charset="0"/>
            </a:endParaRPr>
          </a:p>
          <a:p>
            <a:pPr marL="342900" lvl="0" indent="-342900" algn="just" fontAlgn="base">
              <a:lnSpc>
                <a:spcPct val="110000"/>
              </a:lnSpc>
              <a:buFont typeface="+mj-lt"/>
              <a:buAutoNum type="arabicPeriod"/>
              <a:tabLst>
                <a:tab pos="180340" algn="l"/>
              </a:tabLst>
            </a:pPr>
            <a:r>
              <a:rPr lang="en-GB" sz="1800" dirty="0">
                <a:effectLst/>
                <a:latin typeface="Times New Roman" panose="02020603050405020304" pitchFamily="18" charset="0"/>
                <a:ea typeface="Times New Roman" panose="02020603050405020304" pitchFamily="18" charset="0"/>
              </a:rPr>
              <a:t>Behavioural: </a:t>
            </a:r>
            <a:r>
              <a:rPr lang="en-GB" sz="1800" u="sng" dirty="0">
                <a:solidFill>
                  <a:srgbClr val="0000FF"/>
                </a:solidFill>
                <a:effectLst/>
                <a:latin typeface="Times New Roman" panose="02020603050405020304" pitchFamily="18" charset="0"/>
                <a:ea typeface="Times New Roman" panose="02020603050405020304" pitchFamily="18" charset="0"/>
                <a:hlinkClick r:id="rId8"/>
              </a:rPr>
              <a:t>https://behavioralscientist.org/fight-climate-change-with-behavior-change/</a:t>
            </a:r>
            <a:endParaRPr lang="en-US" sz="1800" dirty="0">
              <a:effectLst/>
              <a:latin typeface="Times New Roman" panose="02020603050405020304" pitchFamily="18" charset="0"/>
              <a:ea typeface="Times New Roman" panose="02020603050405020304" pitchFamily="18" charset="0"/>
            </a:endParaRPr>
          </a:p>
          <a:p>
            <a:pPr marL="342900" lvl="0" indent="-342900" algn="just" fontAlgn="base">
              <a:lnSpc>
                <a:spcPct val="110000"/>
              </a:lnSpc>
              <a:buFont typeface="+mj-lt"/>
              <a:buAutoNum type="arabicPeriod"/>
              <a:tabLst>
                <a:tab pos="180340" algn="l"/>
              </a:tabLst>
            </a:pPr>
            <a:r>
              <a:rPr lang="en-GB" sz="1800" dirty="0">
                <a:effectLst/>
                <a:latin typeface="Times New Roman" panose="02020603050405020304" pitchFamily="18" charset="0"/>
                <a:ea typeface="Times New Roman" panose="02020603050405020304" pitchFamily="18" charset="0"/>
              </a:rPr>
              <a:t>Behavioural: </a:t>
            </a:r>
            <a:r>
              <a:rPr lang="en-GB" sz="1800" u="sng" dirty="0">
                <a:solidFill>
                  <a:srgbClr val="0000FF"/>
                </a:solidFill>
                <a:effectLst/>
                <a:latin typeface="Times New Roman" panose="02020603050405020304" pitchFamily="18" charset="0"/>
                <a:ea typeface="Times New Roman" panose="02020603050405020304" pitchFamily="18" charset="0"/>
                <a:hlinkClick r:id="rId9"/>
              </a:rPr>
              <a:t>https://rare.org/wp-content/uploads/2019/02/2018-CCNBC-Report.pdf</a:t>
            </a:r>
            <a:endParaRPr lang="en-US" sz="1800" dirty="0">
              <a:effectLst/>
              <a:latin typeface="Times New Roman" panose="02020603050405020304" pitchFamily="18" charset="0"/>
              <a:ea typeface="Times New Roman" panose="02020603050405020304" pitchFamily="18" charset="0"/>
            </a:endParaRPr>
          </a:p>
          <a:p>
            <a:pPr marL="342900" lvl="0" indent="-342900" algn="just" fontAlgn="base">
              <a:lnSpc>
                <a:spcPct val="110000"/>
              </a:lnSpc>
              <a:buFont typeface="+mj-lt"/>
              <a:buAutoNum type="arabicPeriod"/>
              <a:tabLst>
                <a:tab pos="180340" algn="l"/>
              </a:tabLst>
            </a:pPr>
            <a:r>
              <a:rPr lang="en-GB" sz="1800" dirty="0">
                <a:effectLst/>
                <a:latin typeface="Times New Roman" panose="02020603050405020304" pitchFamily="18" charset="0"/>
                <a:ea typeface="Times New Roman" panose="02020603050405020304" pitchFamily="18" charset="0"/>
              </a:rPr>
              <a:t>Farmers: </a:t>
            </a:r>
            <a:r>
              <a:rPr lang="en-GB" sz="1800" u="sng" dirty="0">
                <a:solidFill>
                  <a:srgbClr val="0000FF"/>
                </a:solidFill>
                <a:effectLst/>
                <a:latin typeface="Times New Roman" panose="02020603050405020304" pitchFamily="18" charset="0"/>
                <a:ea typeface="Times New Roman" panose="02020603050405020304" pitchFamily="18" charset="0"/>
                <a:hlinkClick r:id="rId10"/>
              </a:rPr>
              <a:t>https://www.bbc.co.uk/news/uk-49044072</a:t>
            </a:r>
            <a:endParaRPr lang="en-US" sz="1800" dirty="0">
              <a:effectLst/>
              <a:latin typeface="Times New Roman" panose="02020603050405020304" pitchFamily="18" charset="0"/>
              <a:ea typeface="Times New Roman" panose="02020603050405020304" pitchFamily="18" charset="0"/>
            </a:endParaRPr>
          </a:p>
          <a:p>
            <a:pPr marL="342900" lvl="0" indent="-342900" algn="just" fontAlgn="base">
              <a:lnSpc>
                <a:spcPct val="110000"/>
              </a:lnSpc>
              <a:buFont typeface="+mj-lt"/>
              <a:buAutoNum type="arabicPeriod"/>
              <a:tabLst>
                <a:tab pos="180340" algn="l"/>
              </a:tabLst>
            </a:pPr>
            <a:r>
              <a:rPr lang="en-GB" sz="1800" dirty="0">
                <a:effectLst/>
                <a:latin typeface="Times New Roman" panose="02020603050405020304" pitchFamily="18" charset="0"/>
                <a:ea typeface="Times New Roman" panose="02020603050405020304" pitchFamily="18" charset="0"/>
              </a:rPr>
              <a:t>Algae: </a:t>
            </a:r>
            <a:r>
              <a:rPr lang="en-GB" sz="1800" u="sng" dirty="0">
                <a:solidFill>
                  <a:srgbClr val="0000FF"/>
                </a:solidFill>
                <a:effectLst/>
                <a:latin typeface="Times New Roman" panose="02020603050405020304" pitchFamily="18" charset="0"/>
                <a:ea typeface="Times New Roman" panose="02020603050405020304" pitchFamily="18" charset="0"/>
                <a:hlinkClick r:id="rId11"/>
              </a:rPr>
              <a:t>https://qz.com/1718988/algae-might-be-a-secret-weapon-to-combatting-climate-change/</a:t>
            </a:r>
            <a:endParaRPr lang="en-US" sz="1800" dirty="0">
              <a:effectLst/>
              <a:latin typeface="Times New Roman" panose="02020603050405020304" pitchFamily="18" charset="0"/>
              <a:ea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A5A7FD10-2683-4DF6-8396-E77CAD4D558A}" type="slidenum">
              <a:rPr lang="en-US" smtClean="0"/>
              <a:t>17</a:t>
            </a:fld>
            <a:endParaRPr lang="en-US"/>
          </a:p>
        </p:txBody>
      </p:sp>
    </p:spTree>
    <p:extLst>
      <p:ext uri="{BB962C8B-B14F-4D97-AF65-F5344CB8AC3E}">
        <p14:creationId xmlns:p14="http://schemas.microsoft.com/office/powerpoint/2010/main" val="81702888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fontAlgn="base">
              <a:lnSpc>
                <a:spcPct val="110000"/>
              </a:lnSpc>
              <a:tabLst>
                <a:tab pos="1285875" algn="l"/>
              </a:tabLst>
            </a:pPr>
            <a:r>
              <a:rPr lang="en-GB" sz="1800" b="1" dirty="0">
                <a:solidFill>
                  <a:srgbClr val="000000"/>
                </a:solidFill>
                <a:effectLst/>
                <a:latin typeface="Times New Roman" panose="02020603050405020304" pitchFamily="18" charset="0"/>
                <a:ea typeface="Times New Roman" panose="02020603050405020304" pitchFamily="18" charset="0"/>
              </a:rPr>
              <a:t>Essential Questions:</a:t>
            </a:r>
            <a:endParaRPr lang="en-US" sz="1800" dirty="0">
              <a:effectLst/>
              <a:latin typeface="Times New Roman" panose="02020603050405020304" pitchFamily="18" charset="0"/>
              <a:ea typeface="Times New Roman" panose="02020603050405020304" pitchFamily="18" charset="0"/>
            </a:endParaRPr>
          </a:p>
          <a:p>
            <a:pPr marL="342900" lvl="0" indent="-342900" algn="just" fontAlgn="base">
              <a:lnSpc>
                <a:spcPct val="110000"/>
              </a:lnSpc>
              <a:buFont typeface="Symbol" panose="05050102010706020507" pitchFamily="18" charset="2"/>
              <a:buChar char=""/>
              <a:tabLst>
                <a:tab pos="1285875" algn="l"/>
              </a:tabLst>
            </a:pPr>
            <a:r>
              <a:rPr lang="en-GB" sz="1800" dirty="0">
                <a:solidFill>
                  <a:srgbClr val="000000"/>
                </a:solidFill>
                <a:effectLst/>
                <a:latin typeface="Times New Roman" panose="02020603050405020304" pitchFamily="18" charset="0"/>
                <a:ea typeface="Times New Roman" panose="02020603050405020304" pitchFamily="18" charset="0"/>
              </a:rPr>
              <a:t>What else, besides energy emissions, influences the climate? </a:t>
            </a:r>
            <a:endParaRPr lang="en-US" sz="1800" dirty="0">
              <a:effectLst/>
              <a:latin typeface="Times New Roman" panose="02020603050405020304" pitchFamily="18" charset="0"/>
              <a:ea typeface="Times New Roman" panose="02020603050405020304" pitchFamily="18" charset="0"/>
            </a:endParaRPr>
          </a:p>
          <a:p>
            <a:pPr marL="342900" lvl="0" indent="-342900" algn="just" fontAlgn="base">
              <a:lnSpc>
                <a:spcPct val="110000"/>
              </a:lnSpc>
              <a:buFont typeface="Symbol" panose="05050102010706020507" pitchFamily="18" charset="2"/>
              <a:buChar char=""/>
              <a:tabLst>
                <a:tab pos="1285875" algn="l"/>
              </a:tabLst>
            </a:pPr>
            <a:r>
              <a:rPr lang="en-GB" sz="1800" dirty="0">
                <a:solidFill>
                  <a:srgbClr val="000000"/>
                </a:solidFill>
                <a:effectLst/>
                <a:latin typeface="Times New Roman" panose="02020603050405020304" pitchFamily="18" charset="0"/>
                <a:ea typeface="Times New Roman" panose="02020603050405020304" pitchFamily="18" charset="0"/>
              </a:rPr>
              <a:t>Can we reverse the impact of climate change?</a:t>
            </a:r>
            <a:endParaRPr lang="en-US" sz="1800" dirty="0">
              <a:effectLst/>
              <a:latin typeface="Times New Roman" panose="02020603050405020304" pitchFamily="18" charset="0"/>
              <a:ea typeface="Times New Roman" panose="02020603050405020304" pitchFamily="18" charset="0"/>
            </a:endParaRPr>
          </a:p>
          <a:p>
            <a:pPr marL="342900" lvl="0" indent="-342900" algn="just" fontAlgn="base">
              <a:lnSpc>
                <a:spcPct val="110000"/>
              </a:lnSpc>
              <a:buFont typeface="Symbol" panose="05050102010706020507" pitchFamily="18" charset="2"/>
              <a:buChar char=""/>
              <a:tabLst>
                <a:tab pos="1285875" algn="l"/>
              </a:tabLst>
            </a:pPr>
            <a:r>
              <a:rPr lang="en-GB" sz="1800" dirty="0">
                <a:solidFill>
                  <a:srgbClr val="000000"/>
                </a:solidFill>
                <a:effectLst/>
                <a:latin typeface="Times New Roman" panose="02020603050405020304" pitchFamily="18" charset="0"/>
                <a:ea typeface="Times New Roman" panose="02020603050405020304" pitchFamily="18" charset="0"/>
              </a:rPr>
              <a:t>What is a practice we can do every day to mitigate climate change?</a:t>
            </a:r>
            <a:endParaRPr lang="en-US" sz="1800" dirty="0">
              <a:effectLst/>
              <a:latin typeface="Times New Roman" panose="02020603050405020304" pitchFamily="18" charset="0"/>
              <a:ea typeface="Times New Roman" panose="02020603050405020304" pitchFamily="18" charset="0"/>
            </a:endParaRPr>
          </a:p>
          <a:p>
            <a:pPr algn="just" fontAlgn="base">
              <a:lnSpc>
                <a:spcPct val="110000"/>
              </a:lnSpc>
              <a:tabLst>
                <a:tab pos="1285875" algn="l"/>
              </a:tabLst>
            </a:pPr>
            <a:r>
              <a:rPr lang="en-GB" sz="1800" dirty="0">
                <a:solidFill>
                  <a:srgbClr val="000000"/>
                </a:solidFill>
                <a:effectLst/>
                <a:latin typeface="Times New Roman" panose="02020603050405020304" pitchFamily="18" charset="0"/>
                <a:ea typeface="Times New Roman" panose="02020603050405020304" pitchFamily="18" charset="0"/>
              </a:rPr>
              <a:t> </a:t>
            </a:r>
            <a:endParaRPr lang="en-US" sz="1800" dirty="0">
              <a:effectLst/>
              <a:latin typeface="Times New Roman" panose="02020603050405020304" pitchFamily="18" charset="0"/>
              <a:ea typeface="Times New Roman" panose="02020603050405020304" pitchFamily="18" charset="0"/>
            </a:endParaRPr>
          </a:p>
          <a:p>
            <a:pPr algn="just" fontAlgn="base">
              <a:lnSpc>
                <a:spcPct val="110000"/>
              </a:lnSpc>
              <a:tabLst>
                <a:tab pos="1285875" algn="l"/>
              </a:tabLst>
            </a:pPr>
            <a:r>
              <a:rPr lang="en-GB" sz="1800" b="1" dirty="0">
                <a:solidFill>
                  <a:srgbClr val="000000"/>
                </a:solidFill>
                <a:effectLst/>
                <a:latin typeface="Times New Roman" panose="02020603050405020304" pitchFamily="18" charset="0"/>
                <a:ea typeface="Times New Roman" panose="02020603050405020304" pitchFamily="18" charset="0"/>
              </a:rPr>
              <a:t>Enduring Understandings:</a:t>
            </a:r>
            <a:endParaRPr lang="en-US" sz="1800" dirty="0">
              <a:effectLst/>
              <a:latin typeface="Times New Roman" panose="02020603050405020304" pitchFamily="18" charset="0"/>
              <a:ea typeface="Times New Roman" panose="02020603050405020304" pitchFamily="18" charset="0"/>
            </a:endParaRPr>
          </a:p>
          <a:p>
            <a:pPr marL="342900" lvl="0" indent="-342900" algn="just" fontAlgn="base">
              <a:lnSpc>
                <a:spcPct val="110000"/>
              </a:lnSpc>
              <a:buFont typeface="Symbol" panose="05050102010706020507" pitchFamily="18" charset="2"/>
              <a:buChar char=""/>
              <a:tabLst>
                <a:tab pos="1285875" algn="l"/>
              </a:tabLst>
            </a:pPr>
            <a:r>
              <a:rPr lang="en-GB" sz="1800" dirty="0">
                <a:solidFill>
                  <a:srgbClr val="000000"/>
                </a:solidFill>
                <a:effectLst/>
                <a:latin typeface="Times New Roman" panose="02020603050405020304" pitchFamily="18" charset="0"/>
                <a:ea typeface="Times New Roman" panose="02020603050405020304" pitchFamily="18" charset="0"/>
              </a:rPr>
              <a:t>There is more contributing to climate change than just coal and natural gas emissions</a:t>
            </a:r>
            <a:endParaRPr lang="en-US" sz="1800" dirty="0">
              <a:effectLst/>
              <a:latin typeface="Times New Roman" panose="02020603050405020304" pitchFamily="18" charset="0"/>
              <a:ea typeface="Times New Roman" panose="02020603050405020304" pitchFamily="18" charset="0"/>
            </a:endParaRPr>
          </a:p>
          <a:p>
            <a:pPr marL="342900" lvl="0" indent="-342900" algn="just" fontAlgn="base">
              <a:lnSpc>
                <a:spcPct val="110000"/>
              </a:lnSpc>
              <a:buFont typeface="Symbol" panose="05050102010706020507" pitchFamily="18" charset="2"/>
              <a:buChar char=""/>
              <a:tabLst>
                <a:tab pos="1285875" algn="l"/>
              </a:tabLst>
            </a:pPr>
            <a:r>
              <a:rPr lang="en-GB" sz="1800" dirty="0">
                <a:solidFill>
                  <a:srgbClr val="000000"/>
                </a:solidFill>
                <a:effectLst/>
                <a:latin typeface="Times New Roman" panose="02020603050405020304" pitchFamily="18" charset="0"/>
                <a:ea typeface="Times New Roman" panose="02020603050405020304" pitchFamily="18" charset="0"/>
              </a:rPr>
              <a:t>Many different fields of science, and even non-science fields are working on the problem, therefore, interdisciplinary learning and collaboration is key! </a:t>
            </a:r>
            <a:endParaRPr lang="en-US" sz="1800" dirty="0">
              <a:effectLst/>
              <a:latin typeface="Times New Roman" panose="02020603050405020304" pitchFamily="18" charset="0"/>
              <a:ea typeface="Times New Roman" panose="02020603050405020304" pitchFamily="18" charset="0"/>
            </a:endParaRPr>
          </a:p>
          <a:p>
            <a:pPr marL="342900" lvl="0" indent="-342900" algn="just" fontAlgn="base">
              <a:lnSpc>
                <a:spcPct val="110000"/>
              </a:lnSpc>
              <a:buFont typeface="Symbol" panose="05050102010706020507" pitchFamily="18" charset="2"/>
              <a:buChar char=""/>
              <a:tabLst>
                <a:tab pos="1285875" algn="l"/>
              </a:tabLst>
            </a:pPr>
            <a:r>
              <a:rPr lang="en-GB" sz="1800" dirty="0">
                <a:solidFill>
                  <a:srgbClr val="000000"/>
                </a:solidFill>
                <a:effectLst/>
                <a:latin typeface="Times New Roman" panose="02020603050405020304" pitchFamily="18" charset="0"/>
                <a:ea typeface="Times New Roman" panose="02020603050405020304" pitchFamily="18" charset="0"/>
              </a:rPr>
              <a:t>More inventions and innovative ideas are needed to fix the problem – and they are all part of the solution!</a:t>
            </a:r>
            <a:endParaRPr lang="en-US" sz="1800" dirty="0">
              <a:effectLst/>
              <a:latin typeface="Times New Roman" panose="02020603050405020304" pitchFamily="18" charset="0"/>
              <a:ea typeface="Times New Roman" panose="02020603050405020304" pitchFamily="18" charset="0"/>
            </a:endParaRPr>
          </a:p>
          <a:p>
            <a:pPr marL="457200" algn="just" fontAlgn="base">
              <a:lnSpc>
                <a:spcPct val="110000"/>
              </a:lnSpc>
              <a:tabLst>
                <a:tab pos="1285875" algn="l"/>
              </a:tabLst>
            </a:pPr>
            <a:r>
              <a:rPr lang="en-GB" sz="1800" dirty="0">
                <a:solidFill>
                  <a:srgbClr val="000000"/>
                </a:solidFill>
                <a:effectLst/>
                <a:latin typeface="Times New Roman" panose="02020603050405020304" pitchFamily="18" charset="0"/>
                <a:ea typeface="Times New Roman" panose="02020603050405020304" pitchFamily="18" charset="0"/>
              </a:rPr>
              <a:t> </a:t>
            </a:r>
            <a:endParaRPr lang="en-US" sz="1800" dirty="0">
              <a:effectLst/>
              <a:latin typeface="Times New Roman" panose="02020603050405020304" pitchFamily="18" charset="0"/>
              <a:ea typeface="Times New Roman" panose="02020603050405020304" pitchFamily="18" charset="0"/>
            </a:endParaRPr>
          </a:p>
          <a:p>
            <a:pPr algn="just" fontAlgn="base">
              <a:lnSpc>
                <a:spcPct val="110000"/>
              </a:lnSpc>
              <a:tabLst>
                <a:tab pos="1285875" algn="l"/>
              </a:tabLst>
            </a:pPr>
            <a:r>
              <a:rPr lang="en-GB" sz="1800" b="1" dirty="0">
                <a:solidFill>
                  <a:srgbClr val="000000"/>
                </a:solidFill>
                <a:effectLst/>
                <a:latin typeface="Times New Roman" panose="02020603050405020304" pitchFamily="18" charset="0"/>
                <a:ea typeface="Times New Roman" panose="02020603050405020304" pitchFamily="18" charset="0"/>
              </a:rPr>
              <a:t>Vocabulary:</a:t>
            </a:r>
            <a:endParaRPr lang="en-US" sz="1800" dirty="0">
              <a:effectLst/>
              <a:latin typeface="Times New Roman" panose="02020603050405020304" pitchFamily="18" charset="0"/>
              <a:ea typeface="Times New Roman" panose="02020603050405020304" pitchFamily="18" charset="0"/>
            </a:endParaRPr>
          </a:p>
          <a:p>
            <a:pPr algn="just" fontAlgn="base">
              <a:lnSpc>
                <a:spcPct val="110000"/>
              </a:lnSpc>
              <a:tabLst>
                <a:tab pos="180340" algn="l"/>
              </a:tabLst>
            </a:pPr>
            <a:r>
              <a:rPr lang="en-GB" sz="1800" dirty="0">
                <a:solidFill>
                  <a:srgbClr val="000000"/>
                </a:solidFill>
                <a:effectLst/>
                <a:latin typeface="Times New Roman" panose="02020603050405020304" pitchFamily="18" charset="0"/>
                <a:ea typeface="Times New Roman" panose="02020603050405020304" pitchFamily="18" charset="0"/>
              </a:rPr>
              <a:t>	Behaviour, carbon capture, absorb, intermittent, batteries, storage, invention</a:t>
            </a:r>
            <a:endParaRPr lang="en-US" sz="1800" dirty="0">
              <a:effectLst/>
              <a:latin typeface="Times New Roman" panose="02020603050405020304" pitchFamily="18" charset="0"/>
              <a:ea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A5A7FD10-2683-4DF6-8396-E77CAD4D558A}" type="slidenum">
              <a:rPr lang="en-US" smtClean="0"/>
              <a:t>2</a:t>
            </a:fld>
            <a:endParaRPr lang="en-US"/>
          </a:p>
        </p:txBody>
      </p:sp>
    </p:spTree>
    <p:extLst>
      <p:ext uri="{BB962C8B-B14F-4D97-AF65-F5344CB8AC3E}">
        <p14:creationId xmlns:p14="http://schemas.microsoft.com/office/powerpoint/2010/main" val="420654522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fontAlgn="base">
              <a:lnSpc>
                <a:spcPct val="110000"/>
              </a:lnSpc>
              <a:tabLst>
                <a:tab pos="1285875" algn="l"/>
              </a:tabLst>
            </a:pPr>
            <a:r>
              <a:rPr lang="en-GB" sz="1800" b="1" dirty="0">
                <a:solidFill>
                  <a:srgbClr val="000000"/>
                </a:solidFill>
                <a:effectLst/>
                <a:latin typeface="Times New Roman" panose="02020603050405020304" pitchFamily="18" charset="0"/>
                <a:ea typeface="Times New Roman" panose="02020603050405020304" pitchFamily="18" charset="0"/>
              </a:rPr>
              <a:t>Essential Questions:</a:t>
            </a:r>
            <a:endParaRPr lang="en-US" sz="1800" dirty="0">
              <a:effectLst/>
              <a:latin typeface="Times New Roman" panose="02020603050405020304" pitchFamily="18" charset="0"/>
              <a:ea typeface="Times New Roman" panose="02020603050405020304" pitchFamily="18" charset="0"/>
            </a:endParaRPr>
          </a:p>
          <a:p>
            <a:pPr marL="342900" lvl="0" indent="-342900" algn="just" fontAlgn="base">
              <a:lnSpc>
                <a:spcPct val="110000"/>
              </a:lnSpc>
              <a:buFont typeface="Symbol" panose="05050102010706020507" pitchFamily="18" charset="2"/>
              <a:buChar char=""/>
              <a:tabLst>
                <a:tab pos="1285875" algn="l"/>
              </a:tabLst>
            </a:pPr>
            <a:r>
              <a:rPr lang="en-GB" sz="1800" dirty="0">
                <a:solidFill>
                  <a:srgbClr val="000000"/>
                </a:solidFill>
                <a:effectLst/>
                <a:latin typeface="Times New Roman" panose="02020603050405020304" pitchFamily="18" charset="0"/>
                <a:ea typeface="Times New Roman" panose="02020603050405020304" pitchFamily="18" charset="0"/>
              </a:rPr>
              <a:t>What else, besides energy emissions, influences the climate? </a:t>
            </a:r>
            <a:endParaRPr lang="en-US" sz="1800" dirty="0">
              <a:effectLst/>
              <a:latin typeface="Times New Roman" panose="02020603050405020304" pitchFamily="18" charset="0"/>
              <a:ea typeface="Times New Roman" panose="02020603050405020304" pitchFamily="18" charset="0"/>
            </a:endParaRPr>
          </a:p>
          <a:p>
            <a:pPr marL="342900" lvl="0" indent="-342900" algn="just" fontAlgn="base">
              <a:lnSpc>
                <a:spcPct val="110000"/>
              </a:lnSpc>
              <a:buFont typeface="Symbol" panose="05050102010706020507" pitchFamily="18" charset="2"/>
              <a:buChar char=""/>
              <a:tabLst>
                <a:tab pos="1285875" algn="l"/>
              </a:tabLst>
            </a:pPr>
            <a:r>
              <a:rPr lang="en-GB" sz="1800" dirty="0">
                <a:solidFill>
                  <a:srgbClr val="000000"/>
                </a:solidFill>
                <a:effectLst/>
                <a:latin typeface="Times New Roman" panose="02020603050405020304" pitchFamily="18" charset="0"/>
                <a:ea typeface="Times New Roman" panose="02020603050405020304" pitchFamily="18" charset="0"/>
              </a:rPr>
              <a:t>Can we reverse the impact of climate change?</a:t>
            </a:r>
            <a:endParaRPr lang="en-US" sz="1800" dirty="0">
              <a:effectLst/>
              <a:latin typeface="Times New Roman" panose="02020603050405020304" pitchFamily="18" charset="0"/>
              <a:ea typeface="Times New Roman" panose="02020603050405020304" pitchFamily="18" charset="0"/>
            </a:endParaRPr>
          </a:p>
          <a:p>
            <a:pPr marL="342900" lvl="0" indent="-342900" algn="just" fontAlgn="base">
              <a:lnSpc>
                <a:spcPct val="110000"/>
              </a:lnSpc>
              <a:buFont typeface="Symbol" panose="05050102010706020507" pitchFamily="18" charset="2"/>
              <a:buChar char=""/>
              <a:tabLst>
                <a:tab pos="1285875" algn="l"/>
              </a:tabLst>
            </a:pPr>
            <a:r>
              <a:rPr lang="en-GB" sz="1800" dirty="0">
                <a:solidFill>
                  <a:srgbClr val="000000"/>
                </a:solidFill>
                <a:effectLst/>
                <a:latin typeface="Times New Roman" panose="02020603050405020304" pitchFamily="18" charset="0"/>
                <a:ea typeface="Times New Roman" panose="02020603050405020304" pitchFamily="18" charset="0"/>
              </a:rPr>
              <a:t>What is a practice we can do every day to mitigate climate change?</a:t>
            </a:r>
            <a:endParaRPr lang="en-US" sz="1800" dirty="0">
              <a:effectLst/>
              <a:latin typeface="Times New Roman" panose="02020603050405020304" pitchFamily="18" charset="0"/>
              <a:ea typeface="Times New Roman" panose="02020603050405020304" pitchFamily="18" charset="0"/>
            </a:endParaRPr>
          </a:p>
          <a:p>
            <a:pPr algn="just" fontAlgn="base">
              <a:lnSpc>
                <a:spcPct val="110000"/>
              </a:lnSpc>
              <a:tabLst>
                <a:tab pos="1285875" algn="l"/>
              </a:tabLst>
            </a:pPr>
            <a:r>
              <a:rPr lang="en-GB" sz="1800" dirty="0">
                <a:solidFill>
                  <a:srgbClr val="000000"/>
                </a:solidFill>
                <a:effectLst/>
                <a:latin typeface="Times New Roman" panose="02020603050405020304" pitchFamily="18" charset="0"/>
                <a:ea typeface="Times New Roman" panose="02020603050405020304" pitchFamily="18" charset="0"/>
              </a:rPr>
              <a:t> </a:t>
            </a:r>
            <a:endParaRPr lang="en-US" sz="1800" dirty="0">
              <a:effectLst/>
              <a:latin typeface="Times New Roman" panose="02020603050405020304" pitchFamily="18" charset="0"/>
              <a:ea typeface="Times New Roman" panose="02020603050405020304" pitchFamily="18" charset="0"/>
            </a:endParaRPr>
          </a:p>
          <a:p>
            <a:pPr algn="just" fontAlgn="base">
              <a:lnSpc>
                <a:spcPct val="110000"/>
              </a:lnSpc>
              <a:tabLst>
                <a:tab pos="1285875" algn="l"/>
              </a:tabLst>
            </a:pPr>
            <a:r>
              <a:rPr lang="en-GB" sz="1800" b="1" dirty="0">
                <a:solidFill>
                  <a:srgbClr val="000000"/>
                </a:solidFill>
                <a:effectLst/>
                <a:latin typeface="Times New Roman" panose="02020603050405020304" pitchFamily="18" charset="0"/>
                <a:ea typeface="Times New Roman" panose="02020603050405020304" pitchFamily="18" charset="0"/>
              </a:rPr>
              <a:t>Enduring Understandings:</a:t>
            </a:r>
            <a:endParaRPr lang="en-US" sz="1800" dirty="0">
              <a:effectLst/>
              <a:latin typeface="Times New Roman" panose="02020603050405020304" pitchFamily="18" charset="0"/>
              <a:ea typeface="Times New Roman" panose="02020603050405020304" pitchFamily="18" charset="0"/>
            </a:endParaRPr>
          </a:p>
          <a:p>
            <a:pPr marL="342900" lvl="0" indent="-342900" algn="just" fontAlgn="base">
              <a:lnSpc>
                <a:spcPct val="110000"/>
              </a:lnSpc>
              <a:buFont typeface="Symbol" panose="05050102010706020507" pitchFamily="18" charset="2"/>
              <a:buChar char=""/>
              <a:tabLst>
                <a:tab pos="1285875" algn="l"/>
              </a:tabLst>
            </a:pPr>
            <a:r>
              <a:rPr lang="en-GB" sz="1800" dirty="0">
                <a:solidFill>
                  <a:srgbClr val="000000"/>
                </a:solidFill>
                <a:effectLst/>
                <a:latin typeface="Times New Roman" panose="02020603050405020304" pitchFamily="18" charset="0"/>
                <a:ea typeface="Times New Roman" panose="02020603050405020304" pitchFamily="18" charset="0"/>
              </a:rPr>
              <a:t>There is more contributing to climate change than just coal and natural gas emissions</a:t>
            </a:r>
            <a:endParaRPr lang="en-US" sz="1800" dirty="0">
              <a:effectLst/>
              <a:latin typeface="Times New Roman" panose="02020603050405020304" pitchFamily="18" charset="0"/>
              <a:ea typeface="Times New Roman" panose="02020603050405020304" pitchFamily="18" charset="0"/>
            </a:endParaRPr>
          </a:p>
          <a:p>
            <a:pPr marL="342900" lvl="0" indent="-342900" algn="just" fontAlgn="base">
              <a:lnSpc>
                <a:spcPct val="110000"/>
              </a:lnSpc>
              <a:buFont typeface="Symbol" panose="05050102010706020507" pitchFamily="18" charset="2"/>
              <a:buChar char=""/>
              <a:tabLst>
                <a:tab pos="1285875" algn="l"/>
              </a:tabLst>
            </a:pPr>
            <a:r>
              <a:rPr lang="en-GB" sz="1800" dirty="0">
                <a:solidFill>
                  <a:srgbClr val="000000"/>
                </a:solidFill>
                <a:effectLst/>
                <a:latin typeface="Times New Roman" panose="02020603050405020304" pitchFamily="18" charset="0"/>
                <a:ea typeface="Times New Roman" panose="02020603050405020304" pitchFamily="18" charset="0"/>
              </a:rPr>
              <a:t>Many different fields of science, and even non-science fields are working on the problem, therefore, interdisciplinary learning and collaboration is key! </a:t>
            </a:r>
            <a:endParaRPr lang="en-US" sz="1800" dirty="0">
              <a:effectLst/>
              <a:latin typeface="Times New Roman" panose="02020603050405020304" pitchFamily="18" charset="0"/>
              <a:ea typeface="Times New Roman" panose="02020603050405020304" pitchFamily="18" charset="0"/>
            </a:endParaRPr>
          </a:p>
          <a:p>
            <a:pPr marL="342900" lvl="0" indent="-342900" algn="just" fontAlgn="base">
              <a:lnSpc>
                <a:spcPct val="110000"/>
              </a:lnSpc>
              <a:buFont typeface="Symbol" panose="05050102010706020507" pitchFamily="18" charset="2"/>
              <a:buChar char=""/>
              <a:tabLst>
                <a:tab pos="1285875" algn="l"/>
              </a:tabLst>
            </a:pPr>
            <a:r>
              <a:rPr lang="en-GB" sz="1800" dirty="0">
                <a:solidFill>
                  <a:srgbClr val="000000"/>
                </a:solidFill>
                <a:effectLst/>
                <a:latin typeface="Times New Roman" panose="02020603050405020304" pitchFamily="18" charset="0"/>
                <a:ea typeface="Times New Roman" panose="02020603050405020304" pitchFamily="18" charset="0"/>
              </a:rPr>
              <a:t>More inventions and innovative ideas are needed to fix the problem – and they are all part of the solution!</a:t>
            </a:r>
            <a:endParaRPr lang="en-US" sz="1800" dirty="0">
              <a:effectLst/>
              <a:latin typeface="Times New Roman" panose="02020603050405020304" pitchFamily="18" charset="0"/>
              <a:ea typeface="Times New Roman" panose="02020603050405020304" pitchFamily="18" charset="0"/>
            </a:endParaRPr>
          </a:p>
          <a:p>
            <a:pPr marL="457200" algn="just" fontAlgn="base">
              <a:lnSpc>
                <a:spcPct val="110000"/>
              </a:lnSpc>
              <a:tabLst>
                <a:tab pos="1285875" algn="l"/>
              </a:tabLst>
            </a:pPr>
            <a:r>
              <a:rPr lang="en-GB" sz="1800" dirty="0">
                <a:solidFill>
                  <a:srgbClr val="000000"/>
                </a:solidFill>
                <a:effectLst/>
                <a:latin typeface="Times New Roman" panose="02020603050405020304" pitchFamily="18" charset="0"/>
                <a:ea typeface="Times New Roman" panose="02020603050405020304" pitchFamily="18" charset="0"/>
              </a:rPr>
              <a:t> </a:t>
            </a:r>
            <a:endParaRPr lang="en-US" sz="1800" dirty="0">
              <a:effectLst/>
              <a:latin typeface="Times New Roman" panose="02020603050405020304" pitchFamily="18" charset="0"/>
              <a:ea typeface="Times New Roman" panose="02020603050405020304" pitchFamily="18" charset="0"/>
            </a:endParaRPr>
          </a:p>
          <a:p>
            <a:pPr algn="just" fontAlgn="base">
              <a:lnSpc>
                <a:spcPct val="110000"/>
              </a:lnSpc>
              <a:tabLst>
                <a:tab pos="1285875" algn="l"/>
              </a:tabLst>
            </a:pPr>
            <a:r>
              <a:rPr lang="en-GB" sz="1800" b="1" dirty="0">
                <a:solidFill>
                  <a:srgbClr val="000000"/>
                </a:solidFill>
                <a:effectLst/>
                <a:latin typeface="Times New Roman" panose="02020603050405020304" pitchFamily="18" charset="0"/>
                <a:ea typeface="Times New Roman" panose="02020603050405020304" pitchFamily="18" charset="0"/>
              </a:rPr>
              <a:t>Vocabulary:</a:t>
            </a:r>
            <a:endParaRPr lang="en-US" sz="1800" dirty="0">
              <a:effectLst/>
              <a:latin typeface="Times New Roman" panose="02020603050405020304" pitchFamily="18" charset="0"/>
              <a:ea typeface="Times New Roman" panose="02020603050405020304" pitchFamily="18" charset="0"/>
            </a:endParaRPr>
          </a:p>
          <a:p>
            <a:pPr algn="just" fontAlgn="base">
              <a:lnSpc>
                <a:spcPct val="110000"/>
              </a:lnSpc>
              <a:tabLst>
                <a:tab pos="180340" algn="l"/>
              </a:tabLst>
            </a:pPr>
            <a:r>
              <a:rPr lang="en-GB" sz="1800" dirty="0">
                <a:solidFill>
                  <a:srgbClr val="000000"/>
                </a:solidFill>
                <a:effectLst/>
                <a:latin typeface="Times New Roman" panose="02020603050405020304" pitchFamily="18" charset="0"/>
                <a:ea typeface="Times New Roman" panose="02020603050405020304" pitchFamily="18" charset="0"/>
              </a:rPr>
              <a:t>	Behaviour, carbon capture, absorb, intermittent, batteries, storage, invention</a:t>
            </a:r>
            <a:endParaRPr lang="en-US" sz="1800" dirty="0">
              <a:effectLst/>
              <a:latin typeface="Times New Roman" panose="02020603050405020304" pitchFamily="18" charset="0"/>
              <a:ea typeface="Times New Roman" panose="02020603050405020304" pitchFamily="18" charset="0"/>
            </a:endParaRPr>
          </a:p>
          <a:p>
            <a:endParaRPr lang="en-US" dirty="0"/>
          </a:p>
          <a:p>
            <a:endParaRPr lang="en-US" dirty="0"/>
          </a:p>
          <a:p>
            <a:r>
              <a:rPr lang="en-US" dirty="0"/>
              <a:t>Image available free online</a:t>
            </a:r>
          </a:p>
        </p:txBody>
      </p:sp>
      <p:sp>
        <p:nvSpPr>
          <p:cNvPr id="4" name="Slide Number Placeholder 3"/>
          <p:cNvSpPr>
            <a:spLocks noGrp="1"/>
          </p:cNvSpPr>
          <p:nvPr>
            <p:ph type="sldNum" sz="quarter" idx="5"/>
          </p:nvPr>
        </p:nvSpPr>
        <p:spPr/>
        <p:txBody>
          <a:bodyPr/>
          <a:lstStyle/>
          <a:p>
            <a:fld id="{A5A7FD10-2683-4DF6-8396-E77CAD4D558A}" type="slidenum">
              <a:rPr lang="en-US" smtClean="0"/>
              <a:t>3</a:t>
            </a:fld>
            <a:endParaRPr lang="en-US"/>
          </a:p>
        </p:txBody>
      </p:sp>
    </p:spTree>
    <p:extLst>
      <p:ext uri="{BB962C8B-B14F-4D97-AF65-F5344CB8AC3E}">
        <p14:creationId xmlns:p14="http://schemas.microsoft.com/office/powerpoint/2010/main" val="171185447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fontAlgn="base">
              <a:lnSpc>
                <a:spcPct val="110000"/>
              </a:lnSpc>
              <a:tabLst>
                <a:tab pos="1285875" algn="l"/>
              </a:tabLst>
            </a:pPr>
            <a:r>
              <a:rPr lang="en-GB" sz="1800" b="1" dirty="0">
                <a:solidFill>
                  <a:srgbClr val="000000"/>
                </a:solidFill>
                <a:effectLst/>
                <a:latin typeface="Times New Roman" panose="02020603050405020304" pitchFamily="18" charset="0"/>
                <a:ea typeface="Times New Roman" panose="02020603050405020304" pitchFamily="18" charset="0"/>
              </a:rPr>
              <a:t>Essential Questions:</a:t>
            </a:r>
            <a:endParaRPr lang="en-US" sz="1800" dirty="0">
              <a:effectLst/>
              <a:latin typeface="Times New Roman" panose="02020603050405020304" pitchFamily="18" charset="0"/>
              <a:ea typeface="Times New Roman" panose="02020603050405020304" pitchFamily="18" charset="0"/>
            </a:endParaRPr>
          </a:p>
          <a:p>
            <a:pPr marL="342900" lvl="0" indent="-342900" algn="just" fontAlgn="base">
              <a:lnSpc>
                <a:spcPct val="110000"/>
              </a:lnSpc>
              <a:buFont typeface="Symbol" panose="05050102010706020507" pitchFamily="18" charset="2"/>
              <a:buChar char=""/>
              <a:tabLst>
                <a:tab pos="1285875" algn="l"/>
              </a:tabLst>
            </a:pPr>
            <a:r>
              <a:rPr lang="en-GB" sz="1800" dirty="0">
                <a:solidFill>
                  <a:srgbClr val="000000"/>
                </a:solidFill>
                <a:effectLst/>
                <a:latin typeface="Times New Roman" panose="02020603050405020304" pitchFamily="18" charset="0"/>
                <a:ea typeface="Times New Roman" panose="02020603050405020304" pitchFamily="18" charset="0"/>
              </a:rPr>
              <a:t>What else, besides energy emissions, influences the climate? </a:t>
            </a:r>
            <a:endParaRPr lang="en-US" sz="1800" dirty="0">
              <a:effectLst/>
              <a:latin typeface="Times New Roman" panose="02020603050405020304" pitchFamily="18" charset="0"/>
              <a:ea typeface="Times New Roman" panose="02020603050405020304" pitchFamily="18" charset="0"/>
            </a:endParaRPr>
          </a:p>
          <a:p>
            <a:pPr marL="342900" lvl="0" indent="-342900" algn="just" fontAlgn="base">
              <a:lnSpc>
                <a:spcPct val="110000"/>
              </a:lnSpc>
              <a:buFont typeface="Symbol" panose="05050102010706020507" pitchFamily="18" charset="2"/>
              <a:buChar char=""/>
              <a:tabLst>
                <a:tab pos="1285875" algn="l"/>
              </a:tabLst>
            </a:pPr>
            <a:r>
              <a:rPr lang="en-GB" sz="1800" dirty="0">
                <a:solidFill>
                  <a:srgbClr val="000000"/>
                </a:solidFill>
                <a:effectLst/>
                <a:latin typeface="Times New Roman" panose="02020603050405020304" pitchFamily="18" charset="0"/>
                <a:ea typeface="Times New Roman" panose="02020603050405020304" pitchFamily="18" charset="0"/>
              </a:rPr>
              <a:t>Can we reverse the impact of climate change?</a:t>
            </a:r>
            <a:endParaRPr lang="en-US" sz="1800" dirty="0">
              <a:effectLst/>
              <a:latin typeface="Times New Roman" panose="02020603050405020304" pitchFamily="18" charset="0"/>
              <a:ea typeface="Times New Roman" panose="02020603050405020304" pitchFamily="18" charset="0"/>
            </a:endParaRPr>
          </a:p>
          <a:p>
            <a:pPr marL="342900" lvl="0" indent="-342900" algn="just" fontAlgn="base">
              <a:lnSpc>
                <a:spcPct val="110000"/>
              </a:lnSpc>
              <a:buFont typeface="Symbol" panose="05050102010706020507" pitchFamily="18" charset="2"/>
              <a:buChar char=""/>
              <a:tabLst>
                <a:tab pos="1285875" algn="l"/>
              </a:tabLst>
            </a:pPr>
            <a:r>
              <a:rPr lang="en-GB" sz="1800" dirty="0">
                <a:solidFill>
                  <a:srgbClr val="000000"/>
                </a:solidFill>
                <a:effectLst/>
                <a:latin typeface="Times New Roman" panose="02020603050405020304" pitchFamily="18" charset="0"/>
                <a:ea typeface="Times New Roman" panose="02020603050405020304" pitchFamily="18" charset="0"/>
              </a:rPr>
              <a:t>What is a practice we can do every day to mitigate climate change?</a:t>
            </a:r>
            <a:endParaRPr lang="en-US" sz="1800" dirty="0">
              <a:effectLst/>
              <a:latin typeface="Times New Roman" panose="02020603050405020304" pitchFamily="18" charset="0"/>
              <a:ea typeface="Times New Roman" panose="02020603050405020304" pitchFamily="18" charset="0"/>
            </a:endParaRPr>
          </a:p>
          <a:p>
            <a:pPr algn="just" fontAlgn="base">
              <a:lnSpc>
                <a:spcPct val="110000"/>
              </a:lnSpc>
              <a:tabLst>
                <a:tab pos="1285875" algn="l"/>
              </a:tabLst>
            </a:pPr>
            <a:r>
              <a:rPr lang="en-GB" sz="1800" dirty="0">
                <a:solidFill>
                  <a:srgbClr val="000000"/>
                </a:solidFill>
                <a:effectLst/>
                <a:latin typeface="Times New Roman" panose="02020603050405020304" pitchFamily="18" charset="0"/>
                <a:ea typeface="Times New Roman" panose="02020603050405020304" pitchFamily="18" charset="0"/>
              </a:rPr>
              <a:t> </a:t>
            </a:r>
            <a:endParaRPr lang="en-US" sz="1800" dirty="0">
              <a:effectLst/>
              <a:latin typeface="Times New Roman" panose="02020603050405020304" pitchFamily="18" charset="0"/>
              <a:ea typeface="Times New Roman" panose="02020603050405020304" pitchFamily="18" charset="0"/>
            </a:endParaRPr>
          </a:p>
          <a:p>
            <a:pPr algn="just" fontAlgn="base">
              <a:lnSpc>
                <a:spcPct val="110000"/>
              </a:lnSpc>
              <a:tabLst>
                <a:tab pos="1285875" algn="l"/>
              </a:tabLst>
            </a:pPr>
            <a:r>
              <a:rPr lang="en-GB" sz="1800" b="1" dirty="0">
                <a:solidFill>
                  <a:srgbClr val="000000"/>
                </a:solidFill>
                <a:effectLst/>
                <a:latin typeface="Times New Roman" panose="02020603050405020304" pitchFamily="18" charset="0"/>
                <a:ea typeface="Times New Roman" panose="02020603050405020304" pitchFamily="18" charset="0"/>
              </a:rPr>
              <a:t>Enduring Understandings:</a:t>
            </a:r>
            <a:endParaRPr lang="en-US" sz="1800" dirty="0">
              <a:effectLst/>
              <a:latin typeface="Times New Roman" panose="02020603050405020304" pitchFamily="18" charset="0"/>
              <a:ea typeface="Times New Roman" panose="02020603050405020304" pitchFamily="18" charset="0"/>
            </a:endParaRPr>
          </a:p>
          <a:p>
            <a:pPr marL="342900" lvl="0" indent="-342900" algn="just" fontAlgn="base">
              <a:lnSpc>
                <a:spcPct val="110000"/>
              </a:lnSpc>
              <a:buFont typeface="Symbol" panose="05050102010706020507" pitchFamily="18" charset="2"/>
              <a:buChar char=""/>
              <a:tabLst>
                <a:tab pos="1285875" algn="l"/>
              </a:tabLst>
            </a:pPr>
            <a:r>
              <a:rPr lang="en-GB" sz="1800" dirty="0">
                <a:solidFill>
                  <a:srgbClr val="000000"/>
                </a:solidFill>
                <a:effectLst/>
                <a:latin typeface="Times New Roman" panose="02020603050405020304" pitchFamily="18" charset="0"/>
                <a:ea typeface="Times New Roman" panose="02020603050405020304" pitchFamily="18" charset="0"/>
              </a:rPr>
              <a:t>There is more contributing to climate change than just coal and natural gas emissions</a:t>
            </a:r>
            <a:endParaRPr lang="en-US" sz="1800" dirty="0">
              <a:effectLst/>
              <a:latin typeface="Times New Roman" panose="02020603050405020304" pitchFamily="18" charset="0"/>
              <a:ea typeface="Times New Roman" panose="02020603050405020304" pitchFamily="18" charset="0"/>
            </a:endParaRPr>
          </a:p>
          <a:p>
            <a:pPr marL="342900" lvl="0" indent="-342900" algn="just" fontAlgn="base">
              <a:lnSpc>
                <a:spcPct val="110000"/>
              </a:lnSpc>
              <a:buFont typeface="Symbol" panose="05050102010706020507" pitchFamily="18" charset="2"/>
              <a:buChar char=""/>
              <a:tabLst>
                <a:tab pos="1285875" algn="l"/>
              </a:tabLst>
            </a:pPr>
            <a:r>
              <a:rPr lang="en-GB" sz="1800" dirty="0">
                <a:solidFill>
                  <a:srgbClr val="000000"/>
                </a:solidFill>
                <a:effectLst/>
                <a:latin typeface="Times New Roman" panose="02020603050405020304" pitchFamily="18" charset="0"/>
                <a:ea typeface="Times New Roman" panose="02020603050405020304" pitchFamily="18" charset="0"/>
              </a:rPr>
              <a:t>Many different fields of science, and even non-science fields are working on the problem, therefore, interdisciplinary learning and collaboration is key! </a:t>
            </a:r>
            <a:endParaRPr lang="en-US" sz="1800" dirty="0">
              <a:effectLst/>
              <a:latin typeface="Times New Roman" panose="02020603050405020304" pitchFamily="18" charset="0"/>
              <a:ea typeface="Times New Roman" panose="02020603050405020304" pitchFamily="18" charset="0"/>
            </a:endParaRPr>
          </a:p>
          <a:p>
            <a:pPr marL="342900" lvl="0" indent="-342900" algn="just" fontAlgn="base">
              <a:lnSpc>
                <a:spcPct val="110000"/>
              </a:lnSpc>
              <a:buFont typeface="Symbol" panose="05050102010706020507" pitchFamily="18" charset="2"/>
              <a:buChar char=""/>
              <a:tabLst>
                <a:tab pos="1285875" algn="l"/>
              </a:tabLst>
            </a:pPr>
            <a:r>
              <a:rPr lang="en-GB" sz="1800" dirty="0">
                <a:solidFill>
                  <a:srgbClr val="000000"/>
                </a:solidFill>
                <a:effectLst/>
                <a:latin typeface="Times New Roman" panose="02020603050405020304" pitchFamily="18" charset="0"/>
                <a:ea typeface="Times New Roman" panose="02020603050405020304" pitchFamily="18" charset="0"/>
              </a:rPr>
              <a:t>More inventions and innovative ideas are needed to fix the problem – and they are all part of the solution!</a:t>
            </a:r>
            <a:endParaRPr lang="en-US" sz="1800" dirty="0">
              <a:effectLst/>
              <a:latin typeface="Times New Roman" panose="02020603050405020304" pitchFamily="18" charset="0"/>
              <a:ea typeface="Times New Roman" panose="02020603050405020304" pitchFamily="18" charset="0"/>
            </a:endParaRPr>
          </a:p>
          <a:p>
            <a:pPr marL="457200" algn="just" fontAlgn="base">
              <a:lnSpc>
                <a:spcPct val="110000"/>
              </a:lnSpc>
              <a:tabLst>
                <a:tab pos="1285875" algn="l"/>
              </a:tabLst>
            </a:pPr>
            <a:r>
              <a:rPr lang="en-GB" sz="1800" dirty="0">
                <a:solidFill>
                  <a:srgbClr val="000000"/>
                </a:solidFill>
                <a:effectLst/>
                <a:latin typeface="Times New Roman" panose="02020603050405020304" pitchFamily="18" charset="0"/>
                <a:ea typeface="Times New Roman" panose="02020603050405020304" pitchFamily="18" charset="0"/>
              </a:rPr>
              <a:t> </a:t>
            </a:r>
            <a:endParaRPr lang="en-US" sz="1800" dirty="0">
              <a:effectLst/>
              <a:latin typeface="Times New Roman" panose="02020603050405020304" pitchFamily="18" charset="0"/>
              <a:ea typeface="Times New Roman" panose="02020603050405020304" pitchFamily="18" charset="0"/>
            </a:endParaRPr>
          </a:p>
          <a:p>
            <a:pPr algn="just" fontAlgn="base">
              <a:lnSpc>
                <a:spcPct val="110000"/>
              </a:lnSpc>
              <a:tabLst>
                <a:tab pos="1285875" algn="l"/>
              </a:tabLst>
            </a:pPr>
            <a:r>
              <a:rPr lang="en-GB" sz="1800" b="1" dirty="0">
                <a:solidFill>
                  <a:srgbClr val="000000"/>
                </a:solidFill>
                <a:effectLst/>
                <a:latin typeface="Times New Roman" panose="02020603050405020304" pitchFamily="18" charset="0"/>
                <a:ea typeface="Times New Roman" panose="02020603050405020304" pitchFamily="18" charset="0"/>
              </a:rPr>
              <a:t>Vocabulary:</a:t>
            </a:r>
            <a:endParaRPr lang="en-US" sz="1800" dirty="0">
              <a:effectLst/>
              <a:latin typeface="Times New Roman" panose="02020603050405020304" pitchFamily="18" charset="0"/>
              <a:ea typeface="Times New Roman" panose="02020603050405020304" pitchFamily="18" charset="0"/>
            </a:endParaRPr>
          </a:p>
          <a:p>
            <a:pPr algn="just" fontAlgn="base">
              <a:lnSpc>
                <a:spcPct val="110000"/>
              </a:lnSpc>
              <a:tabLst>
                <a:tab pos="180340" algn="l"/>
              </a:tabLst>
            </a:pPr>
            <a:r>
              <a:rPr lang="en-GB" sz="1800" dirty="0">
                <a:solidFill>
                  <a:srgbClr val="000000"/>
                </a:solidFill>
                <a:effectLst/>
                <a:latin typeface="Times New Roman" panose="02020603050405020304" pitchFamily="18" charset="0"/>
                <a:ea typeface="Times New Roman" panose="02020603050405020304" pitchFamily="18" charset="0"/>
              </a:rPr>
              <a:t>	Behaviour, carbon capture, absorb, intermittent, batteries, storage, invention</a:t>
            </a:r>
            <a:endParaRPr lang="en-US" sz="1800" dirty="0">
              <a:effectLst/>
              <a:latin typeface="Times New Roman" panose="02020603050405020304" pitchFamily="18" charset="0"/>
              <a:ea typeface="Times New Roman" panose="02020603050405020304" pitchFamily="18" charset="0"/>
            </a:endParaRPr>
          </a:p>
          <a:p>
            <a:endParaRPr lang="en-US" sz="1800" dirty="0"/>
          </a:p>
        </p:txBody>
      </p:sp>
      <p:sp>
        <p:nvSpPr>
          <p:cNvPr id="4" name="Slide Number Placeholder 3"/>
          <p:cNvSpPr>
            <a:spLocks noGrp="1"/>
          </p:cNvSpPr>
          <p:nvPr>
            <p:ph type="sldNum" sz="quarter" idx="5"/>
          </p:nvPr>
        </p:nvSpPr>
        <p:spPr/>
        <p:txBody>
          <a:bodyPr/>
          <a:lstStyle/>
          <a:p>
            <a:fld id="{A5A7FD10-2683-4DF6-8396-E77CAD4D558A}" type="slidenum">
              <a:rPr lang="en-US" smtClean="0"/>
              <a:t>4</a:t>
            </a:fld>
            <a:endParaRPr lang="en-US"/>
          </a:p>
        </p:txBody>
      </p:sp>
    </p:spTree>
    <p:extLst>
      <p:ext uri="{BB962C8B-B14F-4D97-AF65-F5344CB8AC3E}">
        <p14:creationId xmlns:p14="http://schemas.microsoft.com/office/powerpoint/2010/main" val="124052824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fontAlgn="base">
              <a:lnSpc>
                <a:spcPct val="110000"/>
              </a:lnSpc>
              <a:tabLst>
                <a:tab pos="1285875" algn="l"/>
              </a:tabLst>
            </a:pPr>
            <a:r>
              <a:rPr lang="en-GB" sz="1200" dirty="0">
                <a:solidFill>
                  <a:srgbClr val="000000"/>
                </a:solidFill>
                <a:effectLst/>
                <a:latin typeface="Times New Roman" panose="02020603050405020304" pitchFamily="18" charset="0"/>
                <a:ea typeface="Times New Roman" panose="02020603050405020304" pitchFamily="18" charset="0"/>
              </a:rPr>
              <a:t>Ask:</a:t>
            </a:r>
            <a:r>
              <a:rPr lang="en-GB" sz="1200" b="1" dirty="0">
                <a:solidFill>
                  <a:srgbClr val="000000"/>
                </a:solidFill>
                <a:effectLst/>
                <a:latin typeface="Times New Roman" panose="02020603050405020304" pitchFamily="18" charset="0"/>
                <a:ea typeface="Times New Roman" panose="02020603050405020304" pitchFamily="18" charset="0"/>
              </a:rPr>
              <a:t> </a:t>
            </a:r>
            <a:r>
              <a:rPr lang="en-GB" sz="1200" i="1" dirty="0">
                <a:solidFill>
                  <a:srgbClr val="000000"/>
                </a:solidFill>
                <a:effectLst/>
                <a:latin typeface="Times New Roman" panose="02020603050405020304" pitchFamily="18" charset="0"/>
                <a:ea typeface="Times New Roman" panose="02020603050405020304" pitchFamily="18" charset="0"/>
              </a:rPr>
              <a:t>Is renewable energy the only one way to fight climate change, can you think of others?</a:t>
            </a:r>
            <a:endParaRPr lang="en-US" sz="1200" dirty="0">
              <a:effectLst/>
              <a:latin typeface="Times New Roman" panose="02020603050405020304" pitchFamily="18" charset="0"/>
              <a:ea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A5A7FD10-2683-4DF6-8396-E77CAD4D558A}" type="slidenum">
              <a:rPr lang="en-US" smtClean="0"/>
              <a:t>5</a:t>
            </a:fld>
            <a:endParaRPr lang="en-US"/>
          </a:p>
        </p:txBody>
      </p:sp>
    </p:spTree>
    <p:extLst>
      <p:ext uri="{BB962C8B-B14F-4D97-AF65-F5344CB8AC3E}">
        <p14:creationId xmlns:p14="http://schemas.microsoft.com/office/powerpoint/2010/main" val="276554987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just" fontAlgn="base">
              <a:lnSpc>
                <a:spcPct val="110000"/>
              </a:lnSpc>
              <a:buFont typeface="Symbol" panose="05050102010706020507" pitchFamily="18" charset="2"/>
              <a:buNone/>
              <a:tabLst>
                <a:tab pos="180340" algn="l"/>
              </a:tabLst>
            </a:pPr>
            <a:r>
              <a:rPr lang="en-GB" sz="1200" dirty="0">
                <a:solidFill>
                  <a:srgbClr val="000000"/>
                </a:solidFill>
                <a:effectLst/>
                <a:latin typeface="Times New Roman" panose="02020603050405020304" pitchFamily="18" charset="0"/>
                <a:ea typeface="Times New Roman" panose="02020603050405020304" pitchFamily="18" charset="0"/>
              </a:rPr>
              <a:t>Make a list of the thoughts from the students. Note what they contribute, where is their mindset? Only science, only other energy forms? </a:t>
            </a:r>
            <a:endParaRPr lang="en-US" sz="1200" dirty="0">
              <a:effectLst/>
              <a:latin typeface="Times New Roman" panose="02020603050405020304" pitchFamily="18" charset="0"/>
              <a:ea typeface="Times New Roman" panose="02020603050405020304" pitchFamily="18" charset="0"/>
            </a:endParaRPr>
          </a:p>
          <a:p>
            <a:pPr marL="0" lvl="0" indent="0" algn="just" fontAlgn="base">
              <a:lnSpc>
                <a:spcPct val="110000"/>
              </a:lnSpc>
              <a:buFont typeface="Symbol" panose="05050102010706020507" pitchFamily="18" charset="2"/>
              <a:buNone/>
              <a:tabLst>
                <a:tab pos="180340" algn="l"/>
              </a:tabLst>
            </a:pPr>
            <a:r>
              <a:rPr lang="en-GB" sz="1200" dirty="0">
                <a:solidFill>
                  <a:srgbClr val="000000"/>
                </a:solidFill>
                <a:effectLst/>
                <a:latin typeface="Times New Roman" panose="02020603050405020304" pitchFamily="18" charset="0"/>
                <a:ea typeface="Times New Roman" panose="02020603050405020304" pitchFamily="18" charset="0"/>
              </a:rPr>
              <a:t>Once you have a list, ask them again what is causing climate change, this should give them a chance to both review and critically think about the atmosphere</a:t>
            </a:r>
          </a:p>
          <a:p>
            <a:pPr marL="0" lvl="0" indent="0" algn="just" fontAlgn="base">
              <a:lnSpc>
                <a:spcPct val="110000"/>
              </a:lnSpc>
              <a:buFont typeface="Symbol" panose="05050102010706020507" pitchFamily="18" charset="2"/>
              <a:buNone/>
              <a:tabLst>
                <a:tab pos="180340" algn="l"/>
              </a:tabLst>
            </a:pPr>
            <a:endParaRPr lang="en-GB" sz="1200" dirty="0">
              <a:solidFill>
                <a:srgbClr val="000000"/>
              </a:solidFill>
              <a:effectLst/>
              <a:latin typeface="Times New Roman" panose="02020603050405020304" pitchFamily="18" charset="0"/>
              <a:ea typeface="Times New Roman" panose="02020603050405020304" pitchFamily="18" charset="0"/>
            </a:endParaRPr>
          </a:p>
          <a:p>
            <a:pPr marL="0" lvl="0" indent="0" algn="just" fontAlgn="base">
              <a:lnSpc>
                <a:spcPct val="110000"/>
              </a:lnSpc>
              <a:buFont typeface="Symbol" panose="05050102010706020507" pitchFamily="18" charset="2"/>
              <a:buNone/>
              <a:tabLst>
                <a:tab pos="180340" algn="l"/>
              </a:tabLst>
            </a:pPr>
            <a:endParaRPr lang="en-GB" sz="1200" dirty="0">
              <a:solidFill>
                <a:srgbClr val="000000"/>
              </a:solidFill>
              <a:effectLst/>
              <a:latin typeface="Times New Roman" panose="02020603050405020304" pitchFamily="18" charset="0"/>
              <a:ea typeface="Times New Roman" panose="02020603050405020304" pitchFamily="18" charset="0"/>
            </a:endParaRPr>
          </a:p>
          <a:p>
            <a:pPr marL="0" lvl="0" indent="0" algn="just" fontAlgn="base">
              <a:lnSpc>
                <a:spcPct val="110000"/>
              </a:lnSpc>
              <a:buFont typeface="Symbol" panose="05050102010706020507" pitchFamily="18" charset="2"/>
              <a:buNone/>
              <a:tabLst>
                <a:tab pos="180340" algn="l"/>
              </a:tabLst>
            </a:pPr>
            <a:endParaRPr lang="en-GB" sz="1200" dirty="0">
              <a:solidFill>
                <a:srgbClr val="000000"/>
              </a:solidFill>
              <a:effectLst/>
              <a:latin typeface="Times New Roman" panose="02020603050405020304" pitchFamily="18" charset="0"/>
              <a:ea typeface="Times New Roman" panose="02020603050405020304" pitchFamily="18" charset="0"/>
            </a:endParaRPr>
          </a:p>
          <a:p>
            <a:pPr marL="0" lvl="0" indent="0" algn="just" fontAlgn="base">
              <a:lnSpc>
                <a:spcPct val="110000"/>
              </a:lnSpc>
              <a:buFont typeface="Symbol" panose="05050102010706020507" pitchFamily="18" charset="2"/>
              <a:buNone/>
              <a:tabLst>
                <a:tab pos="180340" algn="l"/>
              </a:tabLst>
            </a:pPr>
            <a:endParaRPr lang="en-GB" sz="1200" dirty="0">
              <a:solidFill>
                <a:srgbClr val="000000"/>
              </a:solidFill>
              <a:effectLst/>
              <a:latin typeface="Times New Roman" panose="02020603050405020304" pitchFamily="18" charset="0"/>
              <a:ea typeface="Times New Roman" panose="02020603050405020304" pitchFamily="18" charset="0"/>
            </a:endParaRPr>
          </a:p>
          <a:p>
            <a:pPr marL="0" lvl="0" indent="0" algn="just" fontAlgn="base">
              <a:lnSpc>
                <a:spcPct val="110000"/>
              </a:lnSpc>
              <a:buFont typeface="Symbol" panose="05050102010706020507" pitchFamily="18" charset="2"/>
              <a:buNone/>
              <a:tabLst>
                <a:tab pos="180340" algn="l"/>
              </a:tabLst>
            </a:pPr>
            <a:endParaRPr lang="en-GB" sz="1200" dirty="0">
              <a:solidFill>
                <a:srgbClr val="000000"/>
              </a:solidFill>
              <a:effectLst/>
              <a:latin typeface="Times New Roman" panose="02020603050405020304" pitchFamily="18" charset="0"/>
              <a:ea typeface="Times New Roman" panose="02020603050405020304" pitchFamily="18" charset="0"/>
            </a:endParaRPr>
          </a:p>
          <a:p>
            <a:pPr marL="0" marR="0" lvl="0" indent="0" algn="just" defTabSz="914400" rtl="0" eaLnBrk="1" fontAlgn="base" latinLnBrk="0" hangingPunct="1">
              <a:lnSpc>
                <a:spcPct val="110000"/>
              </a:lnSpc>
              <a:spcBef>
                <a:spcPts val="0"/>
              </a:spcBef>
              <a:spcAft>
                <a:spcPts val="0"/>
              </a:spcAft>
              <a:buClrTx/>
              <a:buSzTx/>
              <a:buFont typeface="Symbol" panose="05050102010706020507" pitchFamily="18" charset="2"/>
              <a:buNone/>
              <a:tabLst>
                <a:tab pos="180340" algn="l"/>
              </a:tabLst>
              <a:defRPr/>
            </a:pPr>
            <a:r>
              <a:rPr lang="en-US" sz="1200" dirty="0">
                <a:effectLst/>
                <a:latin typeface="Calibri" panose="020F0502020204030204" pitchFamily="34" charset="0"/>
                <a:cs typeface="Times New Roman" panose="02020603050405020304" pitchFamily="18" charset="0"/>
              </a:rPr>
              <a:t>Images from PPT/</a:t>
            </a:r>
            <a:r>
              <a:rPr lang="en-US" sz="1200" dirty="0" err="1">
                <a:effectLst/>
                <a:latin typeface="Calibri" panose="020F0502020204030204" pitchFamily="34" charset="0"/>
                <a:cs typeface="Times New Roman" panose="02020603050405020304" pitchFamily="18" charset="0"/>
              </a:rPr>
              <a:t>pexels</a:t>
            </a:r>
            <a:r>
              <a:rPr lang="en-US" sz="1200" dirty="0">
                <a:effectLst/>
                <a:latin typeface="Calibri" panose="020F0502020204030204" pitchFamily="34" charset="0"/>
                <a:cs typeface="Times New Roman" panose="02020603050405020304" pitchFamily="18" charset="0"/>
              </a:rPr>
              <a:t>/</a:t>
            </a:r>
            <a:r>
              <a:rPr lang="en-US" sz="1200" dirty="0" err="1">
                <a:effectLst/>
                <a:latin typeface="Calibri" panose="020F0502020204030204" pitchFamily="34" charset="0"/>
                <a:cs typeface="Times New Roman" panose="02020603050405020304" pitchFamily="18" charset="0"/>
              </a:rPr>
              <a:t>Upslash</a:t>
            </a:r>
            <a:endParaRPr lang="en-US" sz="1200" dirty="0"/>
          </a:p>
          <a:p>
            <a:pPr marL="0" lvl="0" indent="0" algn="just" fontAlgn="base">
              <a:lnSpc>
                <a:spcPct val="110000"/>
              </a:lnSpc>
              <a:buFont typeface="Symbol" panose="05050102010706020507" pitchFamily="18" charset="2"/>
              <a:buNone/>
              <a:tabLst>
                <a:tab pos="180340" algn="l"/>
              </a:tabLst>
            </a:pPr>
            <a:endParaRPr lang="en-US" sz="1200" dirty="0">
              <a:effectLst/>
              <a:latin typeface="Times New Roman" panose="02020603050405020304" pitchFamily="18" charset="0"/>
              <a:ea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58F6869-71F0-48A5-AB2A-128BA317B01B}"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7232159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b="1" dirty="0">
                <a:solidFill>
                  <a:srgbClr val="000000"/>
                </a:solidFill>
                <a:effectLst/>
                <a:latin typeface="Times New Roman" panose="02020603050405020304" pitchFamily="18" charset="0"/>
                <a:ea typeface="Times New Roman" panose="02020603050405020304" pitchFamily="18" charset="0"/>
              </a:rPr>
              <a:t>Presentation (30 min)</a:t>
            </a:r>
            <a:r>
              <a:rPr lang="en-GB" sz="1800" dirty="0">
                <a:solidFill>
                  <a:srgbClr val="000000"/>
                </a:solidFill>
                <a:effectLst/>
                <a:latin typeface="Times New Roman" panose="02020603050405020304" pitchFamily="18" charset="0"/>
                <a:ea typeface="Times New Roman" panose="02020603050405020304" pitchFamily="18" charset="0"/>
              </a:rPr>
              <a:t>: Introduce other inventions out to counter climate change and go through how they work, and why they might help. There are a lot of solutions in the links below. No need to be exhaustive, but introduce the ones that might be most interesting to the class. Have the students discuss the implementation of each.</a:t>
            </a:r>
            <a:endParaRPr lang="en-US" sz="1800" dirty="0">
              <a:effectLst/>
              <a:latin typeface="Times New Roman" panose="02020603050405020304" pitchFamily="18" charset="0"/>
              <a:ea typeface="Times New Roman" panose="02020603050405020304" pitchFamily="18" charset="0"/>
            </a:endParaRPr>
          </a:p>
          <a:p>
            <a:endParaRPr lang="en-US" dirty="0"/>
          </a:p>
          <a:p>
            <a:endParaRPr lang="en-US" dirty="0"/>
          </a:p>
          <a:p>
            <a:endParaRPr lang="en-US" dirty="0"/>
          </a:p>
          <a:p>
            <a:endParaRPr lang="en-US" dirty="0"/>
          </a:p>
          <a:p>
            <a:endParaRPr lang="en-US" dirty="0"/>
          </a:p>
          <a:p>
            <a:r>
              <a:rPr lang="en-US" dirty="0"/>
              <a:t>Image from </a:t>
            </a:r>
            <a:r>
              <a:rPr lang="en-US" dirty="0" err="1"/>
              <a:t>Pexels</a:t>
            </a:r>
            <a:endParaRPr lang="en-US" dirty="0"/>
          </a:p>
        </p:txBody>
      </p:sp>
      <p:sp>
        <p:nvSpPr>
          <p:cNvPr id="4" name="Slide Number Placeholder 3"/>
          <p:cNvSpPr>
            <a:spLocks noGrp="1"/>
          </p:cNvSpPr>
          <p:nvPr>
            <p:ph type="sldNum" sz="quarter" idx="5"/>
          </p:nvPr>
        </p:nvSpPr>
        <p:spPr/>
        <p:txBody>
          <a:bodyPr/>
          <a:lstStyle/>
          <a:p>
            <a:fld id="{A5A7FD10-2683-4DF6-8396-E77CAD4D558A}" type="slidenum">
              <a:rPr lang="en-US" smtClean="0"/>
              <a:t>7</a:t>
            </a:fld>
            <a:endParaRPr lang="en-US"/>
          </a:p>
        </p:txBody>
      </p:sp>
    </p:spTree>
    <p:extLst>
      <p:ext uri="{BB962C8B-B14F-4D97-AF65-F5344CB8AC3E}">
        <p14:creationId xmlns:p14="http://schemas.microsoft.com/office/powerpoint/2010/main" val="322461198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Watch this video (3.5 minutes) </a:t>
            </a:r>
            <a:r>
              <a:rPr lang="en-US" dirty="0">
                <a:hlinkClick r:id="rId3"/>
              </a:rPr>
              <a:t>https://www.youtube.com/watch?v=EkNdrTZ7CG4&amp;ab_channel=Mashable</a:t>
            </a:r>
            <a:r>
              <a:rPr lang="en-US" dirty="0"/>
              <a:t> </a:t>
            </a:r>
          </a:p>
          <a:p>
            <a:endParaRPr lang="en-US" dirty="0"/>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Source: </a:t>
            </a:r>
            <a:r>
              <a:rPr lang="en-GB" sz="800" dirty="0">
                <a:latin typeface="Candara" panose="020E0502030303020204" pitchFamily="34" charset="0"/>
              </a:rPr>
              <a:t>https://www.globalcitizen.org/en/content/8-crazy-inventions-that-can-save-the-planet/</a:t>
            </a:r>
          </a:p>
          <a:p>
            <a:endParaRPr lang="en-US" dirty="0"/>
          </a:p>
        </p:txBody>
      </p:sp>
      <p:sp>
        <p:nvSpPr>
          <p:cNvPr id="4" name="Slide Number Placeholder 3"/>
          <p:cNvSpPr>
            <a:spLocks noGrp="1"/>
          </p:cNvSpPr>
          <p:nvPr>
            <p:ph type="sldNum" sz="quarter" idx="5"/>
          </p:nvPr>
        </p:nvSpPr>
        <p:spPr/>
        <p:txBody>
          <a:bodyPr/>
          <a:lstStyle/>
          <a:p>
            <a:fld id="{A5A7FD10-2683-4DF6-8396-E77CAD4D558A}" type="slidenum">
              <a:rPr lang="en-US" smtClean="0"/>
              <a:t>8</a:t>
            </a:fld>
            <a:endParaRPr lang="en-US"/>
          </a:p>
        </p:txBody>
      </p:sp>
    </p:spTree>
    <p:extLst>
      <p:ext uri="{BB962C8B-B14F-4D97-AF65-F5344CB8AC3E}">
        <p14:creationId xmlns:p14="http://schemas.microsoft.com/office/powerpoint/2010/main" val="148116390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CEO of </a:t>
            </a:r>
            <a:r>
              <a:rPr lang="en-US" dirty="0" err="1"/>
              <a:t>Droneseed</a:t>
            </a:r>
            <a:r>
              <a:rPr lang="en-US" dirty="0"/>
              <a:t>: Grant Canary</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hlinkClick r:id="rId3"/>
              </a:rPr>
              <a:t>https://www.youtube.com/watch?v=EkNdrTZ7CG4&amp;ab_channel=Mashable</a:t>
            </a:r>
            <a:r>
              <a:rPr lang="en-US" dirty="0"/>
              <a:t> </a:t>
            </a:r>
          </a:p>
          <a:p>
            <a:endParaRPr lang="en-US" dirty="0"/>
          </a:p>
          <a:p>
            <a:endParaRPr lang="en-US" dirty="0"/>
          </a:p>
          <a:p>
            <a:endParaRPr lang="en-US" dirty="0"/>
          </a:p>
          <a:p>
            <a:endParaRPr lang="en-US" dirty="0"/>
          </a:p>
          <a:p>
            <a:r>
              <a:rPr lang="en-US" dirty="0"/>
              <a:t>Image: from </a:t>
            </a:r>
            <a:r>
              <a:rPr lang="en-US" dirty="0" err="1"/>
              <a:t>Unsplash</a:t>
            </a: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58F6869-71F0-48A5-AB2A-128BA317B01B}"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3448200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DD3215-3CCD-473C-969D-F892474972BE}"/>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BE6587B2-F344-49C3-94BD-F737925E661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8B7840E3-114A-43AA-A77D-1FAF582E4C29}"/>
              </a:ext>
            </a:extLst>
          </p:cNvPr>
          <p:cNvSpPr>
            <a:spLocks noGrp="1"/>
          </p:cNvSpPr>
          <p:nvPr>
            <p:ph type="dt" sz="half" idx="10"/>
          </p:nvPr>
        </p:nvSpPr>
        <p:spPr/>
        <p:txBody>
          <a:bodyPr/>
          <a:lstStyle/>
          <a:p>
            <a:fld id="{C0910DE6-09E5-4B7D-872F-719C1FDFFD96}" type="datetimeFigureOut">
              <a:rPr lang="en-US" smtClean="0"/>
              <a:t>6/6/2022</a:t>
            </a:fld>
            <a:endParaRPr lang="en-US"/>
          </a:p>
        </p:txBody>
      </p:sp>
      <p:sp>
        <p:nvSpPr>
          <p:cNvPr id="5" name="Footer Placeholder 4">
            <a:extLst>
              <a:ext uri="{FF2B5EF4-FFF2-40B4-BE49-F238E27FC236}">
                <a16:creationId xmlns:a16="http://schemas.microsoft.com/office/drawing/2014/main" id="{316DE740-09DA-46D3-8722-DE3BE917DD6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FB3A2EC-5D61-487B-A768-93352EFE8C4F}"/>
              </a:ext>
            </a:extLst>
          </p:cNvPr>
          <p:cNvSpPr>
            <a:spLocks noGrp="1"/>
          </p:cNvSpPr>
          <p:nvPr>
            <p:ph type="sldNum" sz="quarter" idx="12"/>
          </p:nvPr>
        </p:nvSpPr>
        <p:spPr/>
        <p:txBody>
          <a:bodyPr/>
          <a:lstStyle/>
          <a:p>
            <a:fld id="{46A4587A-6C08-4804-98FB-036F72FF1448}" type="slidenum">
              <a:rPr lang="en-US" smtClean="0"/>
              <a:t>‹#›</a:t>
            </a:fld>
            <a:endParaRPr lang="en-US"/>
          </a:p>
        </p:txBody>
      </p:sp>
    </p:spTree>
    <p:extLst>
      <p:ext uri="{BB962C8B-B14F-4D97-AF65-F5344CB8AC3E}">
        <p14:creationId xmlns:p14="http://schemas.microsoft.com/office/powerpoint/2010/main" val="311292098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E32A-703D-450E-8B6C-6B7506EC9227}"/>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7718F391-87FA-45D5-8908-2CC15392D418}"/>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F261FCF-827C-407D-8E76-1365CADBB1BA}"/>
              </a:ext>
            </a:extLst>
          </p:cNvPr>
          <p:cNvSpPr>
            <a:spLocks noGrp="1"/>
          </p:cNvSpPr>
          <p:nvPr>
            <p:ph type="dt" sz="half" idx="10"/>
          </p:nvPr>
        </p:nvSpPr>
        <p:spPr/>
        <p:txBody>
          <a:bodyPr/>
          <a:lstStyle/>
          <a:p>
            <a:fld id="{C0910DE6-09E5-4B7D-872F-719C1FDFFD96}" type="datetimeFigureOut">
              <a:rPr lang="en-US" smtClean="0"/>
              <a:t>6/6/2022</a:t>
            </a:fld>
            <a:endParaRPr lang="en-US"/>
          </a:p>
        </p:txBody>
      </p:sp>
      <p:sp>
        <p:nvSpPr>
          <p:cNvPr id="5" name="Footer Placeholder 4">
            <a:extLst>
              <a:ext uri="{FF2B5EF4-FFF2-40B4-BE49-F238E27FC236}">
                <a16:creationId xmlns:a16="http://schemas.microsoft.com/office/drawing/2014/main" id="{CA1F8DA7-2FFB-4A19-A005-8BDDC64F401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25A5613-0F95-4DA4-8D59-E6C38E6F5217}"/>
              </a:ext>
            </a:extLst>
          </p:cNvPr>
          <p:cNvSpPr>
            <a:spLocks noGrp="1"/>
          </p:cNvSpPr>
          <p:nvPr>
            <p:ph type="sldNum" sz="quarter" idx="12"/>
          </p:nvPr>
        </p:nvSpPr>
        <p:spPr/>
        <p:txBody>
          <a:bodyPr/>
          <a:lstStyle/>
          <a:p>
            <a:fld id="{46A4587A-6C08-4804-98FB-036F72FF1448}" type="slidenum">
              <a:rPr lang="en-US" smtClean="0"/>
              <a:t>‹#›</a:t>
            </a:fld>
            <a:endParaRPr lang="en-US"/>
          </a:p>
        </p:txBody>
      </p:sp>
    </p:spTree>
    <p:extLst>
      <p:ext uri="{BB962C8B-B14F-4D97-AF65-F5344CB8AC3E}">
        <p14:creationId xmlns:p14="http://schemas.microsoft.com/office/powerpoint/2010/main" val="424975641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94219444-8AA2-4A52-B3D6-0C97317D8065}"/>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6D62CE21-B4F9-45DF-9A7A-151AA9402422}"/>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BBFA54A-773E-4137-B0BA-E95AA1529F7B}"/>
              </a:ext>
            </a:extLst>
          </p:cNvPr>
          <p:cNvSpPr>
            <a:spLocks noGrp="1"/>
          </p:cNvSpPr>
          <p:nvPr>
            <p:ph type="dt" sz="half" idx="10"/>
          </p:nvPr>
        </p:nvSpPr>
        <p:spPr/>
        <p:txBody>
          <a:bodyPr/>
          <a:lstStyle/>
          <a:p>
            <a:fld id="{C0910DE6-09E5-4B7D-872F-719C1FDFFD96}" type="datetimeFigureOut">
              <a:rPr lang="en-US" smtClean="0"/>
              <a:t>6/6/2022</a:t>
            </a:fld>
            <a:endParaRPr lang="en-US"/>
          </a:p>
        </p:txBody>
      </p:sp>
      <p:sp>
        <p:nvSpPr>
          <p:cNvPr id="5" name="Footer Placeholder 4">
            <a:extLst>
              <a:ext uri="{FF2B5EF4-FFF2-40B4-BE49-F238E27FC236}">
                <a16:creationId xmlns:a16="http://schemas.microsoft.com/office/drawing/2014/main" id="{FFA59609-48CD-413A-821E-F160741D8D0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33F8D2C-989B-4F4A-94BF-F78ABF44C779}"/>
              </a:ext>
            </a:extLst>
          </p:cNvPr>
          <p:cNvSpPr>
            <a:spLocks noGrp="1"/>
          </p:cNvSpPr>
          <p:nvPr>
            <p:ph type="sldNum" sz="quarter" idx="12"/>
          </p:nvPr>
        </p:nvSpPr>
        <p:spPr/>
        <p:txBody>
          <a:bodyPr/>
          <a:lstStyle/>
          <a:p>
            <a:fld id="{46A4587A-6C08-4804-98FB-036F72FF1448}" type="slidenum">
              <a:rPr lang="en-US" smtClean="0"/>
              <a:t>‹#›</a:t>
            </a:fld>
            <a:endParaRPr lang="en-US"/>
          </a:p>
        </p:txBody>
      </p:sp>
    </p:spTree>
    <p:extLst>
      <p:ext uri="{BB962C8B-B14F-4D97-AF65-F5344CB8AC3E}">
        <p14:creationId xmlns:p14="http://schemas.microsoft.com/office/powerpoint/2010/main" val="208937098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59A017-CB74-47BB-A576-6620F4894626}"/>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1CE7C3D-B0A0-48C2-A994-8C7E6A99E061}"/>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1CF4115-4207-4058-BC09-26C26B18C4AD}"/>
              </a:ext>
            </a:extLst>
          </p:cNvPr>
          <p:cNvSpPr>
            <a:spLocks noGrp="1"/>
          </p:cNvSpPr>
          <p:nvPr>
            <p:ph type="dt" sz="half" idx="10"/>
          </p:nvPr>
        </p:nvSpPr>
        <p:spPr/>
        <p:txBody>
          <a:bodyPr/>
          <a:lstStyle/>
          <a:p>
            <a:fld id="{C0910DE6-09E5-4B7D-872F-719C1FDFFD96}" type="datetimeFigureOut">
              <a:rPr lang="en-US" smtClean="0"/>
              <a:t>6/6/2022</a:t>
            </a:fld>
            <a:endParaRPr lang="en-US"/>
          </a:p>
        </p:txBody>
      </p:sp>
      <p:sp>
        <p:nvSpPr>
          <p:cNvPr id="5" name="Footer Placeholder 4">
            <a:extLst>
              <a:ext uri="{FF2B5EF4-FFF2-40B4-BE49-F238E27FC236}">
                <a16:creationId xmlns:a16="http://schemas.microsoft.com/office/drawing/2014/main" id="{D4DE9B2F-BFF0-4659-B4C4-2C4BE513419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F3E6482-75F8-4AFF-8CAB-800EC7CDB771}"/>
              </a:ext>
            </a:extLst>
          </p:cNvPr>
          <p:cNvSpPr>
            <a:spLocks noGrp="1"/>
          </p:cNvSpPr>
          <p:nvPr>
            <p:ph type="sldNum" sz="quarter" idx="12"/>
          </p:nvPr>
        </p:nvSpPr>
        <p:spPr/>
        <p:txBody>
          <a:bodyPr/>
          <a:lstStyle/>
          <a:p>
            <a:fld id="{46A4587A-6C08-4804-98FB-036F72FF1448}" type="slidenum">
              <a:rPr lang="en-US" smtClean="0"/>
              <a:t>‹#›</a:t>
            </a:fld>
            <a:endParaRPr lang="en-US"/>
          </a:p>
        </p:txBody>
      </p:sp>
    </p:spTree>
    <p:extLst>
      <p:ext uri="{BB962C8B-B14F-4D97-AF65-F5344CB8AC3E}">
        <p14:creationId xmlns:p14="http://schemas.microsoft.com/office/powerpoint/2010/main" val="12184769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7C96B1-38D7-4CF9-AE64-B5381A9D698F}"/>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7A33E538-7051-4BF9-B2D8-30468DD43FF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A177F94C-AD78-4BA7-95AB-2CBB6E3C7957}"/>
              </a:ext>
            </a:extLst>
          </p:cNvPr>
          <p:cNvSpPr>
            <a:spLocks noGrp="1"/>
          </p:cNvSpPr>
          <p:nvPr>
            <p:ph type="dt" sz="half" idx="10"/>
          </p:nvPr>
        </p:nvSpPr>
        <p:spPr/>
        <p:txBody>
          <a:bodyPr/>
          <a:lstStyle/>
          <a:p>
            <a:fld id="{C0910DE6-09E5-4B7D-872F-719C1FDFFD96}" type="datetimeFigureOut">
              <a:rPr lang="en-US" smtClean="0"/>
              <a:t>6/6/2022</a:t>
            </a:fld>
            <a:endParaRPr lang="en-US"/>
          </a:p>
        </p:txBody>
      </p:sp>
      <p:sp>
        <p:nvSpPr>
          <p:cNvPr id="5" name="Footer Placeholder 4">
            <a:extLst>
              <a:ext uri="{FF2B5EF4-FFF2-40B4-BE49-F238E27FC236}">
                <a16:creationId xmlns:a16="http://schemas.microsoft.com/office/drawing/2014/main" id="{0903C016-CDEB-4D9E-820C-926739E1858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BD6052D-79C3-48DB-A4B0-E08E760581FD}"/>
              </a:ext>
            </a:extLst>
          </p:cNvPr>
          <p:cNvSpPr>
            <a:spLocks noGrp="1"/>
          </p:cNvSpPr>
          <p:nvPr>
            <p:ph type="sldNum" sz="quarter" idx="12"/>
          </p:nvPr>
        </p:nvSpPr>
        <p:spPr/>
        <p:txBody>
          <a:bodyPr/>
          <a:lstStyle/>
          <a:p>
            <a:fld id="{46A4587A-6C08-4804-98FB-036F72FF1448}" type="slidenum">
              <a:rPr lang="en-US" smtClean="0"/>
              <a:t>‹#›</a:t>
            </a:fld>
            <a:endParaRPr lang="en-US"/>
          </a:p>
        </p:txBody>
      </p:sp>
    </p:spTree>
    <p:extLst>
      <p:ext uri="{BB962C8B-B14F-4D97-AF65-F5344CB8AC3E}">
        <p14:creationId xmlns:p14="http://schemas.microsoft.com/office/powerpoint/2010/main" val="255645168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8B3697-611F-4AD1-A0C6-DD73EBF6771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709F7A3-A625-4637-9298-7E0C2AB89177}"/>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3352C4F9-DBD5-4742-89F0-41201970D518}"/>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55A99BE3-BB8C-4304-807C-F86D0B5D31F4}"/>
              </a:ext>
            </a:extLst>
          </p:cNvPr>
          <p:cNvSpPr>
            <a:spLocks noGrp="1"/>
          </p:cNvSpPr>
          <p:nvPr>
            <p:ph type="dt" sz="half" idx="10"/>
          </p:nvPr>
        </p:nvSpPr>
        <p:spPr/>
        <p:txBody>
          <a:bodyPr/>
          <a:lstStyle/>
          <a:p>
            <a:fld id="{C0910DE6-09E5-4B7D-872F-719C1FDFFD96}" type="datetimeFigureOut">
              <a:rPr lang="en-US" smtClean="0"/>
              <a:t>6/6/2022</a:t>
            </a:fld>
            <a:endParaRPr lang="en-US"/>
          </a:p>
        </p:txBody>
      </p:sp>
      <p:sp>
        <p:nvSpPr>
          <p:cNvPr id="6" name="Footer Placeholder 5">
            <a:extLst>
              <a:ext uri="{FF2B5EF4-FFF2-40B4-BE49-F238E27FC236}">
                <a16:creationId xmlns:a16="http://schemas.microsoft.com/office/drawing/2014/main" id="{C1445B87-81EA-4EB9-909E-74407C90946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C0598EC-C183-4006-B834-1BEBB75DCCE8}"/>
              </a:ext>
            </a:extLst>
          </p:cNvPr>
          <p:cNvSpPr>
            <a:spLocks noGrp="1"/>
          </p:cNvSpPr>
          <p:nvPr>
            <p:ph type="sldNum" sz="quarter" idx="12"/>
          </p:nvPr>
        </p:nvSpPr>
        <p:spPr/>
        <p:txBody>
          <a:bodyPr/>
          <a:lstStyle/>
          <a:p>
            <a:fld id="{46A4587A-6C08-4804-98FB-036F72FF1448}" type="slidenum">
              <a:rPr lang="en-US" smtClean="0"/>
              <a:t>‹#›</a:t>
            </a:fld>
            <a:endParaRPr lang="en-US"/>
          </a:p>
        </p:txBody>
      </p:sp>
    </p:spTree>
    <p:extLst>
      <p:ext uri="{BB962C8B-B14F-4D97-AF65-F5344CB8AC3E}">
        <p14:creationId xmlns:p14="http://schemas.microsoft.com/office/powerpoint/2010/main" val="291684137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9EC04A-E5CA-4242-98C0-0F30EC64C80C}"/>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485C79B8-877B-4308-99CD-EE8B9B11432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B7A16023-1AB4-45B1-B0E8-A4CBA8276252}"/>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8F0FA082-0981-4AA9-8F3B-438067AFEB6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10034CD9-7552-4E41-B0FC-CB23E3050F9D}"/>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8EF888E4-E897-4FB2-A907-D26CA1827A43}"/>
              </a:ext>
            </a:extLst>
          </p:cNvPr>
          <p:cNvSpPr>
            <a:spLocks noGrp="1"/>
          </p:cNvSpPr>
          <p:nvPr>
            <p:ph type="dt" sz="half" idx="10"/>
          </p:nvPr>
        </p:nvSpPr>
        <p:spPr/>
        <p:txBody>
          <a:bodyPr/>
          <a:lstStyle/>
          <a:p>
            <a:fld id="{C0910DE6-09E5-4B7D-872F-719C1FDFFD96}" type="datetimeFigureOut">
              <a:rPr lang="en-US" smtClean="0"/>
              <a:t>6/6/2022</a:t>
            </a:fld>
            <a:endParaRPr lang="en-US"/>
          </a:p>
        </p:txBody>
      </p:sp>
      <p:sp>
        <p:nvSpPr>
          <p:cNvPr id="8" name="Footer Placeholder 7">
            <a:extLst>
              <a:ext uri="{FF2B5EF4-FFF2-40B4-BE49-F238E27FC236}">
                <a16:creationId xmlns:a16="http://schemas.microsoft.com/office/drawing/2014/main" id="{FE585C8A-E2F5-447A-AA5D-CC5DD6E3A662}"/>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FD619FC4-37C5-4D9A-874C-D4A41344A237}"/>
              </a:ext>
            </a:extLst>
          </p:cNvPr>
          <p:cNvSpPr>
            <a:spLocks noGrp="1"/>
          </p:cNvSpPr>
          <p:nvPr>
            <p:ph type="sldNum" sz="quarter" idx="12"/>
          </p:nvPr>
        </p:nvSpPr>
        <p:spPr/>
        <p:txBody>
          <a:bodyPr/>
          <a:lstStyle/>
          <a:p>
            <a:fld id="{46A4587A-6C08-4804-98FB-036F72FF1448}" type="slidenum">
              <a:rPr lang="en-US" smtClean="0"/>
              <a:t>‹#›</a:t>
            </a:fld>
            <a:endParaRPr lang="en-US"/>
          </a:p>
        </p:txBody>
      </p:sp>
    </p:spTree>
    <p:extLst>
      <p:ext uri="{BB962C8B-B14F-4D97-AF65-F5344CB8AC3E}">
        <p14:creationId xmlns:p14="http://schemas.microsoft.com/office/powerpoint/2010/main" val="73573071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99DD7A-3C67-4C99-9F1E-3DD9A642015D}"/>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D295DDA3-7AE9-4EC6-99C2-0B3D15793D30}"/>
              </a:ext>
            </a:extLst>
          </p:cNvPr>
          <p:cNvSpPr>
            <a:spLocks noGrp="1"/>
          </p:cNvSpPr>
          <p:nvPr>
            <p:ph type="dt" sz="half" idx="10"/>
          </p:nvPr>
        </p:nvSpPr>
        <p:spPr/>
        <p:txBody>
          <a:bodyPr/>
          <a:lstStyle/>
          <a:p>
            <a:fld id="{C0910DE6-09E5-4B7D-872F-719C1FDFFD96}" type="datetimeFigureOut">
              <a:rPr lang="en-US" smtClean="0"/>
              <a:t>6/6/2022</a:t>
            </a:fld>
            <a:endParaRPr lang="en-US"/>
          </a:p>
        </p:txBody>
      </p:sp>
      <p:sp>
        <p:nvSpPr>
          <p:cNvPr id="4" name="Footer Placeholder 3">
            <a:extLst>
              <a:ext uri="{FF2B5EF4-FFF2-40B4-BE49-F238E27FC236}">
                <a16:creationId xmlns:a16="http://schemas.microsoft.com/office/drawing/2014/main" id="{4E448B91-DCAD-44B8-8E64-A9BCC20F4416}"/>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60BE80B8-0AF0-4B65-AA2D-B3EA9A4AA01E}"/>
              </a:ext>
            </a:extLst>
          </p:cNvPr>
          <p:cNvSpPr>
            <a:spLocks noGrp="1"/>
          </p:cNvSpPr>
          <p:nvPr>
            <p:ph type="sldNum" sz="quarter" idx="12"/>
          </p:nvPr>
        </p:nvSpPr>
        <p:spPr/>
        <p:txBody>
          <a:bodyPr/>
          <a:lstStyle/>
          <a:p>
            <a:fld id="{46A4587A-6C08-4804-98FB-036F72FF1448}" type="slidenum">
              <a:rPr lang="en-US" smtClean="0"/>
              <a:t>‹#›</a:t>
            </a:fld>
            <a:endParaRPr lang="en-US"/>
          </a:p>
        </p:txBody>
      </p:sp>
    </p:spTree>
    <p:extLst>
      <p:ext uri="{BB962C8B-B14F-4D97-AF65-F5344CB8AC3E}">
        <p14:creationId xmlns:p14="http://schemas.microsoft.com/office/powerpoint/2010/main" val="165691962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2F0017D-56F8-4FCB-AF44-901C891EF995}"/>
              </a:ext>
            </a:extLst>
          </p:cNvPr>
          <p:cNvSpPr>
            <a:spLocks noGrp="1"/>
          </p:cNvSpPr>
          <p:nvPr>
            <p:ph type="dt" sz="half" idx="10"/>
          </p:nvPr>
        </p:nvSpPr>
        <p:spPr/>
        <p:txBody>
          <a:bodyPr/>
          <a:lstStyle/>
          <a:p>
            <a:fld id="{C0910DE6-09E5-4B7D-872F-719C1FDFFD96}" type="datetimeFigureOut">
              <a:rPr lang="en-US" smtClean="0"/>
              <a:t>6/6/2022</a:t>
            </a:fld>
            <a:endParaRPr lang="en-US"/>
          </a:p>
        </p:txBody>
      </p:sp>
      <p:sp>
        <p:nvSpPr>
          <p:cNvPr id="3" name="Footer Placeholder 2">
            <a:extLst>
              <a:ext uri="{FF2B5EF4-FFF2-40B4-BE49-F238E27FC236}">
                <a16:creationId xmlns:a16="http://schemas.microsoft.com/office/drawing/2014/main" id="{591CA544-7E70-4F7A-BA6A-FB3CB41227AA}"/>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5FA36101-D9EC-4FFB-A494-DB4B697C1233}"/>
              </a:ext>
            </a:extLst>
          </p:cNvPr>
          <p:cNvSpPr>
            <a:spLocks noGrp="1"/>
          </p:cNvSpPr>
          <p:nvPr>
            <p:ph type="sldNum" sz="quarter" idx="12"/>
          </p:nvPr>
        </p:nvSpPr>
        <p:spPr/>
        <p:txBody>
          <a:bodyPr/>
          <a:lstStyle/>
          <a:p>
            <a:fld id="{46A4587A-6C08-4804-98FB-036F72FF1448}" type="slidenum">
              <a:rPr lang="en-US" smtClean="0"/>
              <a:t>‹#›</a:t>
            </a:fld>
            <a:endParaRPr lang="en-US"/>
          </a:p>
        </p:txBody>
      </p:sp>
    </p:spTree>
    <p:extLst>
      <p:ext uri="{BB962C8B-B14F-4D97-AF65-F5344CB8AC3E}">
        <p14:creationId xmlns:p14="http://schemas.microsoft.com/office/powerpoint/2010/main" val="16627450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5535F2-815C-4931-A1D7-FB7B944C995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ED705AC1-6260-443F-9FE4-8C3363D3567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490A1A89-46AC-470E-8D39-23C629889A6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180C108-13F8-4508-98B5-EBB15F170104}"/>
              </a:ext>
            </a:extLst>
          </p:cNvPr>
          <p:cNvSpPr>
            <a:spLocks noGrp="1"/>
          </p:cNvSpPr>
          <p:nvPr>
            <p:ph type="dt" sz="half" idx="10"/>
          </p:nvPr>
        </p:nvSpPr>
        <p:spPr/>
        <p:txBody>
          <a:bodyPr/>
          <a:lstStyle/>
          <a:p>
            <a:fld id="{C0910DE6-09E5-4B7D-872F-719C1FDFFD96}" type="datetimeFigureOut">
              <a:rPr lang="en-US" smtClean="0"/>
              <a:t>6/6/2022</a:t>
            </a:fld>
            <a:endParaRPr lang="en-US"/>
          </a:p>
        </p:txBody>
      </p:sp>
      <p:sp>
        <p:nvSpPr>
          <p:cNvPr id="6" name="Footer Placeholder 5">
            <a:extLst>
              <a:ext uri="{FF2B5EF4-FFF2-40B4-BE49-F238E27FC236}">
                <a16:creationId xmlns:a16="http://schemas.microsoft.com/office/drawing/2014/main" id="{66E8F35F-7290-40EA-A1A1-4FC7DEE3888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BD6EE4C-377A-4A48-9B3E-4B4766692BD5}"/>
              </a:ext>
            </a:extLst>
          </p:cNvPr>
          <p:cNvSpPr>
            <a:spLocks noGrp="1"/>
          </p:cNvSpPr>
          <p:nvPr>
            <p:ph type="sldNum" sz="quarter" idx="12"/>
          </p:nvPr>
        </p:nvSpPr>
        <p:spPr/>
        <p:txBody>
          <a:bodyPr/>
          <a:lstStyle/>
          <a:p>
            <a:fld id="{46A4587A-6C08-4804-98FB-036F72FF1448}" type="slidenum">
              <a:rPr lang="en-US" smtClean="0"/>
              <a:t>‹#›</a:t>
            </a:fld>
            <a:endParaRPr lang="en-US"/>
          </a:p>
        </p:txBody>
      </p:sp>
    </p:spTree>
    <p:extLst>
      <p:ext uri="{BB962C8B-B14F-4D97-AF65-F5344CB8AC3E}">
        <p14:creationId xmlns:p14="http://schemas.microsoft.com/office/powerpoint/2010/main" val="428402964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95D04E-A2F6-41FE-B415-D31AB049952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B7B375AF-8780-499F-BF79-94DEE3A17E0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D8D812EC-82DC-4452-964E-576B6D2EF5D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4550800-AA3F-4D57-B823-D8A50D728A30}"/>
              </a:ext>
            </a:extLst>
          </p:cNvPr>
          <p:cNvSpPr>
            <a:spLocks noGrp="1"/>
          </p:cNvSpPr>
          <p:nvPr>
            <p:ph type="dt" sz="half" idx="10"/>
          </p:nvPr>
        </p:nvSpPr>
        <p:spPr/>
        <p:txBody>
          <a:bodyPr/>
          <a:lstStyle/>
          <a:p>
            <a:fld id="{C0910DE6-09E5-4B7D-872F-719C1FDFFD96}" type="datetimeFigureOut">
              <a:rPr lang="en-US" smtClean="0"/>
              <a:t>6/6/2022</a:t>
            </a:fld>
            <a:endParaRPr lang="en-US"/>
          </a:p>
        </p:txBody>
      </p:sp>
      <p:sp>
        <p:nvSpPr>
          <p:cNvPr id="6" name="Footer Placeholder 5">
            <a:extLst>
              <a:ext uri="{FF2B5EF4-FFF2-40B4-BE49-F238E27FC236}">
                <a16:creationId xmlns:a16="http://schemas.microsoft.com/office/drawing/2014/main" id="{54922370-7554-4B69-B6B5-E5320F1030D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AE7E395-805C-41B1-81FC-AD20E3053418}"/>
              </a:ext>
            </a:extLst>
          </p:cNvPr>
          <p:cNvSpPr>
            <a:spLocks noGrp="1"/>
          </p:cNvSpPr>
          <p:nvPr>
            <p:ph type="sldNum" sz="quarter" idx="12"/>
          </p:nvPr>
        </p:nvSpPr>
        <p:spPr/>
        <p:txBody>
          <a:bodyPr/>
          <a:lstStyle/>
          <a:p>
            <a:fld id="{46A4587A-6C08-4804-98FB-036F72FF1448}" type="slidenum">
              <a:rPr lang="en-US" smtClean="0"/>
              <a:t>‹#›</a:t>
            </a:fld>
            <a:endParaRPr lang="en-US"/>
          </a:p>
        </p:txBody>
      </p:sp>
    </p:spTree>
    <p:extLst>
      <p:ext uri="{BB962C8B-B14F-4D97-AF65-F5344CB8AC3E}">
        <p14:creationId xmlns:p14="http://schemas.microsoft.com/office/powerpoint/2010/main" val="262319877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9C08222-6E9E-4776-937A-F08821DC0E0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8E1592E7-DAF2-4274-A74F-704FB694A35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B33127A-D369-4FE2-8F56-CC2EDB79DF0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0910DE6-09E5-4B7D-872F-719C1FDFFD96}" type="datetimeFigureOut">
              <a:rPr lang="en-US" smtClean="0"/>
              <a:t>6/6/2022</a:t>
            </a:fld>
            <a:endParaRPr lang="en-US"/>
          </a:p>
        </p:txBody>
      </p:sp>
      <p:sp>
        <p:nvSpPr>
          <p:cNvPr id="5" name="Footer Placeholder 4">
            <a:extLst>
              <a:ext uri="{FF2B5EF4-FFF2-40B4-BE49-F238E27FC236}">
                <a16:creationId xmlns:a16="http://schemas.microsoft.com/office/drawing/2014/main" id="{B91927AF-2A32-42CB-9ABC-85BBF24F396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4728EB8E-DD8B-4B91-9664-9C92AFC39F6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6A4587A-6C08-4804-98FB-036F72FF1448}" type="slidenum">
              <a:rPr lang="en-US" smtClean="0"/>
              <a:t>‹#›</a:t>
            </a:fld>
            <a:endParaRPr lang="en-US"/>
          </a:p>
        </p:txBody>
      </p:sp>
    </p:spTree>
    <p:extLst>
      <p:ext uri="{BB962C8B-B14F-4D97-AF65-F5344CB8AC3E}">
        <p14:creationId xmlns:p14="http://schemas.microsoft.com/office/powerpoint/2010/main" val="1408894912"/>
      </p:ext>
    </p:extLst>
  </p:cSld>
  <p:clrMap bg1="lt1" tx1="dk1" bg2="lt2" tx2="dk2" accent1="accent1" accent2="accent2" accent3="accent3" accent4="accent4" accent5="accent5" accent6="accent6" hlink="hlink" folHlink="folHlink"/>
  <p:sldLayoutIdLst>
    <p:sldLayoutId id="2147483756" r:id="rId1"/>
    <p:sldLayoutId id="2147483757" r:id="rId2"/>
    <p:sldLayoutId id="2147483758" r:id="rId3"/>
    <p:sldLayoutId id="2147483759" r:id="rId4"/>
    <p:sldLayoutId id="2147483760" r:id="rId5"/>
    <p:sldLayoutId id="2147483761" r:id="rId6"/>
    <p:sldLayoutId id="2147483762" r:id="rId7"/>
    <p:sldLayoutId id="2147483763" r:id="rId8"/>
    <p:sldLayoutId id="2147483764" r:id="rId9"/>
    <p:sldLayoutId id="2147483765" r:id="rId10"/>
    <p:sldLayoutId id="2147483766"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4.png"/><Relationship Id="rId13" Type="http://schemas.openxmlformats.org/officeDocument/2006/relationships/image" Target="../media/image7.jpg"/><Relationship Id="rId3" Type="http://schemas.openxmlformats.org/officeDocument/2006/relationships/image" Target="../media/image1.png"/><Relationship Id="rId7" Type="http://schemas.openxmlformats.org/officeDocument/2006/relationships/hyperlink" Target="https://freepngimg.com/png/9791-battery-charging-png-pic" TargetMode="External"/><Relationship Id="rId12" Type="http://schemas.openxmlformats.org/officeDocument/2006/relationships/hyperlink" Target="http://creativecommons.org/licenses/by-nc/4.0/" TargetMode="External"/><Relationship Id="rId2" Type="http://schemas.openxmlformats.org/officeDocument/2006/relationships/notesSlide" Target="../notesSlides/notesSlide1.xml"/><Relationship Id="rId16" Type="http://schemas.openxmlformats.org/officeDocument/2006/relationships/hyperlink" Target="http://www.publicdomainfiles.com/show_file.php?id=14019430817307" TargetMode="External"/><Relationship Id="rId1" Type="http://schemas.openxmlformats.org/officeDocument/2006/relationships/slideLayout" Target="../slideLayouts/slideLayout7.xml"/><Relationship Id="rId6" Type="http://schemas.openxmlformats.org/officeDocument/2006/relationships/image" Target="../media/image3.png"/><Relationship Id="rId11" Type="http://schemas.openxmlformats.org/officeDocument/2006/relationships/image" Target="../media/image6.svg"/><Relationship Id="rId5" Type="http://schemas.openxmlformats.org/officeDocument/2006/relationships/image" Target="../media/image2.png"/><Relationship Id="rId15" Type="http://schemas.openxmlformats.org/officeDocument/2006/relationships/image" Target="../media/image8.png"/><Relationship Id="rId10" Type="http://schemas.openxmlformats.org/officeDocument/2006/relationships/image" Target="../media/image5.png"/><Relationship Id="rId4" Type="http://schemas.openxmlformats.org/officeDocument/2006/relationships/hyperlink" Target="https://freesvg.org/growing-grow-110120171" TargetMode="External"/><Relationship Id="rId9" Type="http://schemas.openxmlformats.org/officeDocument/2006/relationships/hyperlink" Target="https://pixabay.com/es/vectors/casa-ecolog%C3%ADa-verde-159246/" TargetMode="External"/><Relationship Id="rId14" Type="http://schemas.openxmlformats.org/officeDocument/2006/relationships/hyperlink" Target="https://alcse.org/distributed-generation-benefits/" TargetMode="External"/></Relationships>
</file>

<file path=ppt/slides/_rels/slide10.xml.rels><?xml version="1.0" encoding="UTF-8" standalone="yes"?>
<Relationships xmlns="http://schemas.openxmlformats.org/package/2006/relationships"><Relationship Id="rId8" Type="http://schemas.openxmlformats.org/officeDocument/2006/relationships/image" Target="../media/image20.jpeg"/><Relationship Id="rId3" Type="http://schemas.openxmlformats.org/officeDocument/2006/relationships/image" Target="../media/image18.jpeg"/><Relationship Id="rId7" Type="http://schemas.openxmlformats.org/officeDocument/2006/relationships/hyperlink" Target="http://creativecommons.org/licenses/by-nc/4.0/" TargetMode="External"/><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openxmlformats.org/officeDocument/2006/relationships/image" Target="../media/image6.svg"/><Relationship Id="rId5" Type="http://schemas.openxmlformats.org/officeDocument/2006/relationships/image" Target="../media/image5.png"/><Relationship Id="rId4" Type="http://schemas.openxmlformats.org/officeDocument/2006/relationships/image" Target="../media/image19.jpeg"/></Relationships>
</file>

<file path=ppt/slides/_rels/slide11.xml.rels><?xml version="1.0" encoding="UTF-8" standalone="yes"?>
<Relationships xmlns="http://schemas.openxmlformats.org/package/2006/relationships"><Relationship Id="rId3" Type="http://schemas.openxmlformats.org/officeDocument/2006/relationships/image" Target="../media/image16.jpeg"/><Relationship Id="rId7" Type="http://schemas.openxmlformats.org/officeDocument/2006/relationships/hyperlink" Target="http://creativecommons.org/licenses/by-nc/4.0/" TargetMode="External"/><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image" Target="../media/image6.svg"/><Relationship Id="rId5" Type="http://schemas.openxmlformats.org/officeDocument/2006/relationships/image" Target="../media/image5.png"/><Relationship Id="rId4" Type="http://schemas.openxmlformats.org/officeDocument/2006/relationships/image" Target="../media/image21.png"/></Relationships>
</file>

<file path=ppt/slides/_rels/slide12.xml.rels><?xml version="1.0" encoding="UTF-8" standalone="yes"?>
<Relationships xmlns="http://schemas.openxmlformats.org/package/2006/relationships"><Relationship Id="rId8" Type="http://schemas.openxmlformats.org/officeDocument/2006/relationships/image" Target="../media/image24.jpg"/><Relationship Id="rId3" Type="http://schemas.openxmlformats.org/officeDocument/2006/relationships/image" Target="../media/image22.jpeg"/><Relationship Id="rId7" Type="http://schemas.openxmlformats.org/officeDocument/2006/relationships/hyperlink" Target="http://creativecommons.org/licenses/by-nc/4.0/" TargetMode="External"/><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image" Target="../media/image6.svg"/><Relationship Id="rId5" Type="http://schemas.openxmlformats.org/officeDocument/2006/relationships/image" Target="../media/image5.png"/><Relationship Id="rId4" Type="http://schemas.openxmlformats.org/officeDocument/2006/relationships/image" Target="../media/image23.jpeg"/></Relationships>
</file>

<file path=ppt/slides/_rels/slide13.xml.rels><?xml version="1.0" encoding="UTF-8" standalone="yes"?>
<Relationships xmlns="http://schemas.openxmlformats.org/package/2006/relationships"><Relationship Id="rId8" Type="http://schemas.openxmlformats.org/officeDocument/2006/relationships/hyperlink" Target="http://creativecommons.org/licenses/by-nc/4.0/" TargetMode="External"/><Relationship Id="rId3" Type="http://schemas.openxmlformats.org/officeDocument/2006/relationships/image" Target="../media/image16.jpeg"/><Relationship Id="rId7" Type="http://schemas.openxmlformats.org/officeDocument/2006/relationships/image" Target="../media/image6.svg"/><Relationship Id="rId2" Type="http://schemas.openxmlformats.org/officeDocument/2006/relationships/notesSlide" Target="../notesSlides/notesSlide13.xml"/><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25.png"/><Relationship Id="rId4" Type="http://schemas.openxmlformats.org/officeDocument/2006/relationships/hyperlink" Target="https://youtu.be/JZbIkdcRuSA" TargetMode="External"/></Relationships>
</file>

<file path=ppt/slides/_rels/slide14.xml.rels><?xml version="1.0" encoding="UTF-8" standalone="yes"?>
<Relationships xmlns="http://schemas.openxmlformats.org/package/2006/relationships"><Relationship Id="rId3" Type="http://schemas.openxmlformats.org/officeDocument/2006/relationships/image" Target="../media/image26.jpeg"/><Relationship Id="rId7" Type="http://schemas.openxmlformats.org/officeDocument/2006/relationships/hyperlink" Target="http://creativecommons.org/licenses/by-nc/4.0/" TargetMode="External"/><Relationship Id="rId2" Type="http://schemas.openxmlformats.org/officeDocument/2006/relationships/notesSlide" Target="../notesSlides/notesSlide14.xml"/><Relationship Id="rId1" Type="http://schemas.openxmlformats.org/officeDocument/2006/relationships/slideLayout" Target="../slideLayouts/slideLayout7.xml"/><Relationship Id="rId6" Type="http://schemas.openxmlformats.org/officeDocument/2006/relationships/image" Target="../media/image6.svg"/><Relationship Id="rId5" Type="http://schemas.openxmlformats.org/officeDocument/2006/relationships/image" Target="../media/image5.png"/><Relationship Id="rId4" Type="http://schemas.openxmlformats.org/officeDocument/2006/relationships/image" Target="../media/image27.jpeg"/></Relationships>
</file>

<file path=ppt/slides/_rels/slide15.xml.rels><?xml version="1.0" encoding="UTF-8" standalone="yes"?>
<Relationships xmlns="http://schemas.openxmlformats.org/package/2006/relationships"><Relationship Id="rId8" Type="http://schemas.openxmlformats.org/officeDocument/2006/relationships/hyperlink" Target="http://creativecommons.org/licenses/by-nc/4.0/" TargetMode="External"/><Relationship Id="rId3" Type="http://schemas.openxmlformats.org/officeDocument/2006/relationships/image" Target="../media/image16.jpeg"/><Relationship Id="rId7" Type="http://schemas.openxmlformats.org/officeDocument/2006/relationships/image" Target="../media/image6.svg"/><Relationship Id="rId2" Type="http://schemas.openxmlformats.org/officeDocument/2006/relationships/notesSlide" Target="../notesSlides/notesSlide15.xml"/><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29.jpeg"/><Relationship Id="rId4" Type="http://schemas.openxmlformats.org/officeDocument/2006/relationships/image" Target="../media/image28.jpeg"/></Relationships>
</file>

<file path=ppt/slides/_rels/slide16.xml.rels><?xml version="1.0" encoding="UTF-8" standalone="yes"?>
<Relationships xmlns="http://schemas.openxmlformats.org/package/2006/relationships"><Relationship Id="rId3" Type="http://schemas.openxmlformats.org/officeDocument/2006/relationships/image" Target="../media/image12.jpeg"/><Relationship Id="rId7" Type="http://schemas.openxmlformats.org/officeDocument/2006/relationships/hyperlink" Target="http://creativecommons.org/licenses/by-nc/4.0/" TargetMode="External"/><Relationship Id="rId2" Type="http://schemas.openxmlformats.org/officeDocument/2006/relationships/notesSlide" Target="../notesSlides/notesSlide16.xml"/><Relationship Id="rId1" Type="http://schemas.openxmlformats.org/officeDocument/2006/relationships/slideLayout" Target="../slideLayouts/slideLayout7.xml"/><Relationship Id="rId6" Type="http://schemas.openxmlformats.org/officeDocument/2006/relationships/image" Target="../media/image6.svg"/><Relationship Id="rId5" Type="http://schemas.openxmlformats.org/officeDocument/2006/relationships/image" Target="../media/image5.png"/><Relationship Id="rId4" Type="http://schemas.openxmlformats.org/officeDocument/2006/relationships/image" Target="../media/image13.png"/></Relationships>
</file>

<file path=ppt/slides/_rels/slide17.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17.xml"/><Relationship Id="rId1" Type="http://schemas.openxmlformats.org/officeDocument/2006/relationships/slideLayout" Target="../slideLayouts/slideLayout7.xml"/><Relationship Id="rId6" Type="http://schemas.openxmlformats.org/officeDocument/2006/relationships/hyperlink" Target="http://creativecommons.org/licenses/by-nc/4.0/" TargetMode="External"/><Relationship Id="rId5" Type="http://schemas.openxmlformats.org/officeDocument/2006/relationships/image" Target="../media/image6.svg"/><Relationship Id="rId4" Type="http://schemas.openxmlformats.org/officeDocument/2006/relationships/image" Target="../media/image5.png"/></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7.xml"/><Relationship Id="rId5" Type="http://schemas.openxmlformats.org/officeDocument/2006/relationships/hyperlink" Target="http://creativecommons.org/licenses/by-nc/4.0/" TargetMode="External"/><Relationship Id="rId4" Type="http://schemas.openxmlformats.org/officeDocument/2006/relationships/image" Target="../media/image6.svg"/></Relationships>
</file>

<file path=ppt/slides/_rels/slide3.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hyperlink" Target="http://creativecommons.org/licenses/by-nc/4.0/" TargetMode="External"/><Relationship Id="rId5" Type="http://schemas.openxmlformats.org/officeDocument/2006/relationships/image" Target="../media/image6.svg"/><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hyperlink" Target="http://creativecommons.org/licenses/by-nc/4.0/" TargetMode="External"/><Relationship Id="rId5" Type="http://schemas.openxmlformats.org/officeDocument/2006/relationships/image" Target="../media/image6.svg"/><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hyperlink" Target="http://creativecommons.org/licenses/by-nc/4.0/" TargetMode="External"/><Relationship Id="rId5" Type="http://schemas.openxmlformats.org/officeDocument/2006/relationships/image" Target="../media/image6.svg"/><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image" Target="../media/image12.jpeg"/><Relationship Id="rId7" Type="http://schemas.openxmlformats.org/officeDocument/2006/relationships/hyperlink" Target="http://creativecommons.org/licenses/by-nc/4.0/" TargetMode="External"/><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6.svg"/><Relationship Id="rId5" Type="http://schemas.openxmlformats.org/officeDocument/2006/relationships/image" Target="../media/image5.png"/><Relationship Id="rId4" Type="http://schemas.openxmlformats.org/officeDocument/2006/relationships/image" Target="../media/image13.png"/></Relationships>
</file>

<file path=ppt/slides/_rels/slide7.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hyperlink" Target="http://creativecommons.org/licenses/by-nc/4.0/" TargetMode="External"/><Relationship Id="rId5" Type="http://schemas.openxmlformats.org/officeDocument/2006/relationships/image" Target="../media/image6.svg"/><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3" Type="http://schemas.openxmlformats.org/officeDocument/2006/relationships/image" Target="../media/image15.jpeg"/><Relationship Id="rId7" Type="http://schemas.openxmlformats.org/officeDocument/2006/relationships/hyperlink" Target="http://creativecommons.org/licenses/by-nc/4.0/" TargetMode="External"/><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image" Target="../media/image6.svg"/><Relationship Id="rId5" Type="http://schemas.openxmlformats.org/officeDocument/2006/relationships/image" Target="../media/image5.png"/><Relationship Id="rId4" Type="http://schemas.openxmlformats.org/officeDocument/2006/relationships/hyperlink" Target="https://www.youtube.com/watch?v=EkNdrTZ7CG4&amp;ab_channel=Mashable" TargetMode="External"/></Relationships>
</file>

<file path=ppt/slides/_rels/slide9.xml.rels><?xml version="1.0" encoding="UTF-8" standalone="yes"?>
<Relationships xmlns="http://schemas.openxmlformats.org/package/2006/relationships"><Relationship Id="rId3" Type="http://schemas.openxmlformats.org/officeDocument/2006/relationships/image" Target="../media/image16.jpeg"/><Relationship Id="rId7" Type="http://schemas.openxmlformats.org/officeDocument/2006/relationships/hyperlink" Target="http://creativecommons.org/licenses/by-nc/4.0/" TargetMode="External"/><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image" Target="../media/image6.svg"/><Relationship Id="rId5" Type="http://schemas.openxmlformats.org/officeDocument/2006/relationships/image" Target="../media/image5.png"/><Relationship Id="rId4" Type="http://schemas.openxmlformats.org/officeDocument/2006/relationships/image" Target="../media/image17.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Rounded Corners 3">
            <a:extLst>
              <a:ext uri="{FF2B5EF4-FFF2-40B4-BE49-F238E27FC236}">
                <a16:creationId xmlns:a16="http://schemas.microsoft.com/office/drawing/2014/main" id="{6A885F55-F836-481F-9D3C-7A1B396DA903}"/>
              </a:ext>
            </a:extLst>
          </p:cNvPr>
          <p:cNvSpPr/>
          <p:nvPr/>
        </p:nvSpPr>
        <p:spPr>
          <a:xfrm>
            <a:off x="3274899" y="815832"/>
            <a:ext cx="5868537" cy="5126288"/>
          </a:xfrm>
          <a:prstGeom prst="roundRect">
            <a:avLst/>
          </a:prstGeom>
          <a:gradFill>
            <a:gsLst>
              <a:gs pos="0">
                <a:schemeClr val="accent5">
                  <a:lumMod val="60000"/>
                  <a:lumOff val="40000"/>
                  <a:alpha val="80000"/>
                </a:schemeClr>
              </a:gs>
              <a:gs pos="54000">
                <a:schemeClr val="accent1">
                  <a:lumMod val="5000"/>
                  <a:lumOff val="95000"/>
                  <a:alpha val="81000"/>
                </a:schemeClr>
              </a:gs>
              <a:gs pos="100000">
                <a:schemeClr val="accent5">
                  <a:lumMod val="60000"/>
                  <a:lumOff val="40000"/>
                  <a:alpha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ndara" panose="020E0502030303020204" pitchFamily="34" charset="0"/>
            </a:endParaRPr>
          </a:p>
        </p:txBody>
      </p:sp>
      <p:sp>
        <p:nvSpPr>
          <p:cNvPr id="2" name="TextBox 1">
            <a:extLst>
              <a:ext uri="{FF2B5EF4-FFF2-40B4-BE49-F238E27FC236}">
                <a16:creationId xmlns:a16="http://schemas.microsoft.com/office/drawing/2014/main" id="{A2E4FC9B-5196-4EB4-8DB0-EEBFD0C6F234}"/>
              </a:ext>
            </a:extLst>
          </p:cNvPr>
          <p:cNvSpPr txBox="1"/>
          <p:nvPr/>
        </p:nvSpPr>
        <p:spPr>
          <a:xfrm>
            <a:off x="3864866" y="124150"/>
            <a:ext cx="4363858" cy="416459"/>
          </a:xfrm>
          <a:prstGeom prst="rect">
            <a:avLst/>
          </a:prstGeom>
        </p:spPr>
        <p:txBody>
          <a:bodyPr rot="0" spcFirstLastPara="0" vert="horz" lIns="91440" tIns="45720" rIns="91440" bIns="45720" numCol="1" spcCol="0" rtlCol="0" fromWordArt="0" anchor="b" anchorCtr="0" forceAA="0" compatLnSpc="1">
            <a:prstTxWarp prst="textNoShape">
              <a:avLst/>
            </a:prstTxWarp>
            <a:normAutofit fontScale="92500" lnSpcReduction="10000"/>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90000"/>
              </a:lnSpc>
              <a:spcBef>
                <a:spcPct val="0"/>
              </a:spcBef>
              <a:spcAft>
                <a:spcPts val="600"/>
              </a:spcAft>
            </a:pPr>
            <a:r>
              <a:rPr lang="en-US" sz="2800" dirty="0">
                <a:latin typeface="Candara" panose="020E0502030303020204" pitchFamily="34" charset="0"/>
                <a:ea typeface="+mj-ea"/>
                <a:cs typeface="+mj-cs"/>
              </a:rPr>
              <a:t>Chapter 7 – Inventions</a:t>
            </a:r>
            <a:endParaRPr lang="en-US" sz="1000" dirty="0">
              <a:latin typeface="Candara" panose="020E0502030303020204" pitchFamily="34" charset="0"/>
              <a:ea typeface="+mj-ea"/>
              <a:cs typeface="Calibri"/>
            </a:endParaRPr>
          </a:p>
        </p:txBody>
      </p:sp>
      <p:sp>
        <p:nvSpPr>
          <p:cNvPr id="3" name="TextBox 2">
            <a:extLst>
              <a:ext uri="{FF2B5EF4-FFF2-40B4-BE49-F238E27FC236}">
                <a16:creationId xmlns:a16="http://schemas.microsoft.com/office/drawing/2014/main" id="{7AD2DFFF-A9F6-4C10-B002-6B35B3777FA0}"/>
              </a:ext>
            </a:extLst>
          </p:cNvPr>
          <p:cNvSpPr txBox="1"/>
          <p:nvPr/>
        </p:nvSpPr>
        <p:spPr>
          <a:xfrm>
            <a:off x="4074987" y="823503"/>
            <a:ext cx="4374917" cy="461665"/>
          </a:xfrm>
          <a:prstGeom prst="rect">
            <a:avLst/>
          </a:prstGeom>
          <a:noFill/>
        </p:spPr>
        <p:txBody>
          <a:bodyPr wrap="none" rtlCol="0">
            <a:spAutoFit/>
          </a:bodyPr>
          <a:lstStyle/>
          <a:p>
            <a:pPr algn="ctr"/>
            <a:r>
              <a:rPr lang="en-US" sz="2400" dirty="0">
                <a:latin typeface="Candara" panose="020E0502030303020204" pitchFamily="34" charset="0"/>
              </a:rPr>
              <a:t>ways to mitigate climate change</a:t>
            </a:r>
          </a:p>
        </p:txBody>
      </p:sp>
      <p:sp>
        <p:nvSpPr>
          <p:cNvPr id="5" name="Rectangle 4">
            <a:extLst>
              <a:ext uri="{FF2B5EF4-FFF2-40B4-BE49-F238E27FC236}">
                <a16:creationId xmlns:a16="http://schemas.microsoft.com/office/drawing/2014/main" id="{2237D432-8DBB-417A-946E-A972FA910E93}"/>
              </a:ext>
            </a:extLst>
          </p:cNvPr>
          <p:cNvSpPr/>
          <p:nvPr/>
        </p:nvSpPr>
        <p:spPr>
          <a:xfrm>
            <a:off x="3659196" y="2636387"/>
            <a:ext cx="1048102" cy="646331"/>
          </a:xfrm>
          <a:prstGeom prst="rect">
            <a:avLst/>
          </a:prstGeom>
        </p:spPr>
        <p:txBody>
          <a:bodyPr wrap="square">
            <a:spAutoFit/>
          </a:bodyPr>
          <a:lstStyle/>
          <a:p>
            <a:pPr algn="ctr"/>
            <a:r>
              <a:rPr lang="en-GB" dirty="0">
                <a:latin typeface="Candara Light" panose="020E0502030303020204" pitchFamily="34" charset="0"/>
              </a:rPr>
              <a:t>carbon capture</a:t>
            </a:r>
          </a:p>
        </p:txBody>
      </p:sp>
      <p:sp>
        <p:nvSpPr>
          <p:cNvPr id="6" name="Rectangle 5">
            <a:extLst>
              <a:ext uri="{FF2B5EF4-FFF2-40B4-BE49-F238E27FC236}">
                <a16:creationId xmlns:a16="http://schemas.microsoft.com/office/drawing/2014/main" id="{A6CD9C34-3DE5-4C62-A04A-6DF10AE587F5}"/>
              </a:ext>
            </a:extLst>
          </p:cNvPr>
          <p:cNvSpPr/>
          <p:nvPr/>
        </p:nvSpPr>
        <p:spPr>
          <a:xfrm>
            <a:off x="5793742" y="2967627"/>
            <a:ext cx="873904" cy="646331"/>
          </a:xfrm>
          <a:prstGeom prst="rect">
            <a:avLst/>
          </a:prstGeom>
        </p:spPr>
        <p:txBody>
          <a:bodyPr wrap="square">
            <a:spAutoFit/>
          </a:bodyPr>
          <a:lstStyle/>
          <a:p>
            <a:pPr algn="ctr"/>
            <a:r>
              <a:rPr lang="en-GB" dirty="0">
                <a:latin typeface="Candara Light" panose="020E0502030303020204" pitchFamily="34" charset="0"/>
              </a:rPr>
              <a:t>plant trees</a:t>
            </a:r>
          </a:p>
        </p:txBody>
      </p:sp>
      <p:sp>
        <p:nvSpPr>
          <p:cNvPr id="7" name="Rectangle 6">
            <a:extLst>
              <a:ext uri="{FF2B5EF4-FFF2-40B4-BE49-F238E27FC236}">
                <a16:creationId xmlns:a16="http://schemas.microsoft.com/office/drawing/2014/main" id="{B7CCF2E5-F947-4123-B869-A200BD23830F}"/>
              </a:ext>
            </a:extLst>
          </p:cNvPr>
          <p:cNvSpPr/>
          <p:nvPr/>
        </p:nvSpPr>
        <p:spPr>
          <a:xfrm>
            <a:off x="7539844" y="2690653"/>
            <a:ext cx="1218994" cy="646331"/>
          </a:xfrm>
          <a:prstGeom prst="rect">
            <a:avLst/>
          </a:prstGeom>
        </p:spPr>
        <p:txBody>
          <a:bodyPr wrap="square">
            <a:spAutoFit/>
          </a:bodyPr>
          <a:lstStyle/>
          <a:p>
            <a:pPr algn="ctr"/>
            <a:r>
              <a:rPr lang="en-GB" dirty="0">
                <a:latin typeface="Candara Light" panose="020E0502030303020204" pitchFamily="34" charset="0"/>
              </a:rPr>
              <a:t>better batteries</a:t>
            </a:r>
          </a:p>
        </p:txBody>
      </p:sp>
      <p:sp>
        <p:nvSpPr>
          <p:cNvPr id="8" name="Rectangle 7">
            <a:extLst>
              <a:ext uri="{FF2B5EF4-FFF2-40B4-BE49-F238E27FC236}">
                <a16:creationId xmlns:a16="http://schemas.microsoft.com/office/drawing/2014/main" id="{AD73B619-AB2C-4A71-86E9-4208BDEA97CC}"/>
              </a:ext>
            </a:extLst>
          </p:cNvPr>
          <p:cNvSpPr/>
          <p:nvPr/>
        </p:nvSpPr>
        <p:spPr>
          <a:xfrm>
            <a:off x="7751756" y="5092728"/>
            <a:ext cx="998991" cy="646331"/>
          </a:xfrm>
          <a:prstGeom prst="rect">
            <a:avLst/>
          </a:prstGeom>
        </p:spPr>
        <p:txBody>
          <a:bodyPr wrap="none">
            <a:spAutoFit/>
          </a:bodyPr>
          <a:lstStyle/>
          <a:p>
            <a:pPr algn="ctr"/>
            <a:r>
              <a:rPr lang="en-GB" dirty="0">
                <a:latin typeface="Candara Light" panose="020E0502030303020204" pitchFamily="34" charset="0"/>
              </a:rPr>
              <a:t>electric</a:t>
            </a:r>
          </a:p>
          <a:p>
            <a:pPr algn="ctr"/>
            <a:r>
              <a:rPr lang="en-GB" dirty="0">
                <a:latin typeface="Candara Light" panose="020E0502030303020204" pitchFamily="34" charset="0"/>
              </a:rPr>
              <a:t>vehicles </a:t>
            </a:r>
          </a:p>
        </p:txBody>
      </p:sp>
      <p:sp>
        <p:nvSpPr>
          <p:cNvPr id="10" name="Oval 9">
            <a:extLst>
              <a:ext uri="{FF2B5EF4-FFF2-40B4-BE49-F238E27FC236}">
                <a16:creationId xmlns:a16="http://schemas.microsoft.com/office/drawing/2014/main" id="{DBC9FA9E-D662-4ED3-AEBA-79F8F989F7A3}"/>
              </a:ext>
            </a:extLst>
          </p:cNvPr>
          <p:cNvSpPr>
            <a:spLocks noChangeAspect="1"/>
          </p:cNvSpPr>
          <p:nvPr/>
        </p:nvSpPr>
        <p:spPr>
          <a:xfrm>
            <a:off x="5616453" y="1716731"/>
            <a:ext cx="1206832" cy="1206834"/>
          </a:xfrm>
          <a:prstGeom prst="ellipse">
            <a:avLst/>
          </a:prstGeom>
          <a:blipFill dpi="0" rotWithShape="0">
            <a:blip r:embed="rId3">
              <a:alphaModFix amt="64000"/>
              <a:extLst>
                <a:ext uri="{837473B0-CC2E-450A-ABE3-18F120FF3D39}">
                  <a1611:picAttrSrcUrl xmlns:a1611="http://schemas.microsoft.com/office/drawing/2016/11/main" r:id="rId4"/>
                </a:ext>
              </a:extLst>
            </a:blip>
            <a:srcRect/>
            <a:stretch>
              <a:fillRect l="-25000" t="-10000" r="-25000" b="-10000"/>
            </a:stretch>
          </a:blip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latin typeface="Candara Light" panose="020E0502030303020204" pitchFamily="34" charset="0"/>
            </a:endParaRPr>
          </a:p>
        </p:txBody>
      </p:sp>
      <p:sp>
        <p:nvSpPr>
          <p:cNvPr id="11" name="Oval 10">
            <a:extLst>
              <a:ext uri="{FF2B5EF4-FFF2-40B4-BE49-F238E27FC236}">
                <a16:creationId xmlns:a16="http://schemas.microsoft.com/office/drawing/2014/main" id="{EDC55894-D559-4729-B992-CA62C18EA952}"/>
              </a:ext>
            </a:extLst>
          </p:cNvPr>
          <p:cNvSpPr>
            <a:spLocks noChangeAspect="1"/>
          </p:cNvSpPr>
          <p:nvPr/>
        </p:nvSpPr>
        <p:spPr>
          <a:xfrm>
            <a:off x="3615596" y="1381649"/>
            <a:ext cx="1188000" cy="1188002"/>
          </a:xfrm>
          <a:prstGeom prst="ellipse">
            <a:avLst/>
          </a:prstGeom>
          <a:blipFill dpi="0" rotWithShape="1">
            <a:blip r:embed="rId5">
              <a:alphaModFix amt="64000"/>
            </a:blip>
            <a:srcRect/>
            <a:stretch>
              <a:fillRect l="5000" t="5000" r="5000" b="5000"/>
            </a:stretch>
          </a:blip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latin typeface="Candara Light" panose="020E0502030303020204" pitchFamily="34" charset="0"/>
            </a:endParaRPr>
          </a:p>
        </p:txBody>
      </p:sp>
      <p:sp>
        <p:nvSpPr>
          <p:cNvPr id="12" name="Oval 11">
            <a:extLst>
              <a:ext uri="{FF2B5EF4-FFF2-40B4-BE49-F238E27FC236}">
                <a16:creationId xmlns:a16="http://schemas.microsoft.com/office/drawing/2014/main" id="{59071090-EE1E-4A53-8F66-1C1D9068170F}"/>
              </a:ext>
            </a:extLst>
          </p:cNvPr>
          <p:cNvSpPr>
            <a:spLocks noChangeAspect="1"/>
          </p:cNvSpPr>
          <p:nvPr/>
        </p:nvSpPr>
        <p:spPr>
          <a:xfrm>
            <a:off x="7565853" y="1439549"/>
            <a:ext cx="1206832" cy="1206834"/>
          </a:xfrm>
          <a:prstGeom prst="ellipse">
            <a:avLst/>
          </a:prstGeom>
          <a:blipFill dpi="0" rotWithShape="1">
            <a:blip r:embed="rId6">
              <a:alphaModFix amt="67000"/>
              <a:extLst>
                <a:ext uri="{837473B0-CC2E-450A-ABE3-18F120FF3D39}">
                  <a1611:picAttrSrcUrl xmlns:a1611="http://schemas.microsoft.com/office/drawing/2016/11/main" r:id="rId7"/>
                </a:ext>
              </a:extLst>
            </a:blip>
            <a:srcRect/>
            <a:stretch>
              <a:fillRect/>
            </a:stretch>
          </a:blip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latin typeface="Candara Light" panose="020E0502030303020204" pitchFamily="34" charset="0"/>
            </a:endParaRPr>
          </a:p>
        </p:txBody>
      </p:sp>
      <p:sp>
        <p:nvSpPr>
          <p:cNvPr id="46" name="Rectangle 45">
            <a:extLst>
              <a:ext uri="{FF2B5EF4-FFF2-40B4-BE49-F238E27FC236}">
                <a16:creationId xmlns:a16="http://schemas.microsoft.com/office/drawing/2014/main" id="{B40E9425-7CEF-4B63-ADA3-86FC04E0E703}"/>
              </a:ext>
            </a:extLst>
          </p:cNvPr>
          <p:cNvSpPr/>
          <p:nvPr/>
        </p:nvSpPr>
        <p:spPr>
          <a:xfrm>
            <a:off x="3680356" y="5075331"/>
            <a:ext cx="1200970" cy="646331"/>
          </a:xfrm>
          <a:prstGeom prst="rect">
            <a:avLst/>
          </a:prstGeom>
        </p:spPr>
        <p:txBody>
          <a:bodyPr wrap="none">
            <a:spAutoFit/>
          </a:bodyPr>
          <a:lstStyle/>
          <a:p>
            <a:pPr algn="ctr"/>
            <a:r>
              <a:rPr lang="en-GB" dirty="0">
                <a:latin typeface="Candara Light" panose="020E0502030303020204" pitchFamily="34" charset="0"/>
              </a:rPr>
              <a:t>renewable</a:t>
            </a:r>
          </a:p>
          <a:p>
            <a:pPr algn="ctr"/>
            <a:r>
              <a:rPr lang="en-GB" dirty="0">
                <a:latin typeface="Candara Light" panose="020E0502030303020204" pitchFamily="34" charset="0"/>
              </a:rPr>
              <a:t>energy</a:t>
            </a:r>
          </a:p>
        </p:txBody>
      </p:sp>
      <p:sp>
        <p:nvSpPr>
          <p:cNvPr id="67" name="Rectangle 66">
            <a:extLst>
              <a:ext uri="{FF2B5EF4-FFF2-40B4-BE49-F238E27FC236}">
                <a16:creationId xmlns:a16="http://schemas.microsoft.com/office/drawing/2014/main" id="{A8F13F07-0501-4ABE-A38C-310F92D58A54}"/>
              </a:ext>
            </a:extLst>
          </p:cNvPr>
          <p:cNvSpPr/>
          <p:nvPr/>
        </p:nvSpPr>
        <p:spPr>
          <a:xfrm>
            <a:off x="5476487" y="4891571"/>
            <a:ext cx="1410282" cy="646331"/>
          </a:xfrm>
          <a:prstGeom prst="rect">
            <a:avLst/>
          </a:prstGeom>
        </p:spPr>
        <p:txBody>
          <a:bodyPr wrap="square">
            <a:spAutoFit/>
          </a:bodyPr>
          <a:lstStyle/>
          <a:p>
            <a:pPr algn="ctr"/>
            <a:r>
              <a:rPr lang="en-GB" dirty="0">
                <a:latin typeface="Candara Light" panose="020E0502030303020204" pitchFamily="34" charset="0"/>
              </a:rPr>
              <a:t>efficient buildings</a:t>
            </a:r>
          </a:p>
        </p:txBody>
      </p:sp>
      <p:sp>
        <p:nvSpPr>
          <p:cNvPr id="68" name="Oval 67">
            <a:extLst>
              <a:ext uri="{FF2B5EF4-FFF2-40B4-BE49-F238E27FC236}">
                <a16:creationId xmlns:a16="http://schemas.microsoft.com/office/drawing/2014/main" id="{88CF8623-9FC7-42CF-B598-416A6F83BA7A}"/>
              </a:ext>
            </a:extLst>
          </p:cNvPr>
          <p:cNvSpPr>
            <a:spLocks noChangeAspect="1"/>
          </p:cNvSpPr>
          <p:nvPr/>
        </p:nvSpPr>
        <p:spPr>
          <a:xfrm>
            <a:off x="5640467" y="3658020"/>
            <a:ext cx="1206832" cy="1206834"/>
          </a:xfrm>
          <a:prstGeom prst="ellipse">
            <a:avLst/>
          </a:prstGeom>
          <a:blipFill dpi="0" rotWithShape="0">
            <a:blip r:embed="rId8">
              <a:alphaModFix amt="64000"/>
              <a:extLst>
                <a:ext uri="{837473B0-CC2E-450A-ABE3-18F120FF3D39}">
                  <a1611:picAttrSrcUrl xmlns:a1611="http://schemas.microsoft.com/office/drawing/2016/11/main" r:id="rId9"/>
                </a:ext>
              </a:extLst>
            </a:blip>
            <a:srcRect/>
            <a:stretch>
              <a:fillRect b="13000"/>
            </a:stretch>
          </a:blip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latin typeface="Candara Light" panose="020E0502030303020204" pitchFamily="34" charset="0"/>
            </a:endParaRPr>
          </a:p>
        </p:txBody>
      </p:sp>
      <p:grpSp>
        <p:nvGrpSpPr>
          <p:cNvPr id="17" name="Group 16">
            <a:extLst>
              <a:ext uri="{FF2B5EF4-FFF2-40B4-BE49-F238E27FC236}">
                <a16:creationId xmlns:a16="http://schemas.microsoft.com/office/drawing/2014/main" id="{CD3752F9-61F6-205D-9F67-72DCC9B6DF7C}"/>
              </a:ext>
            </a:extLst>
          </p:cNvPr>
          <p:cNvGrpSpPr/>
          <p:nvPr/>
        </p:nvGrpSpPr>
        <p:grpSpPr>
          <a:xfrm>
            <a:off x="-28982" y="1021278"/>
            <a:ext cx="481326" cy="5754421"/>
            <a:chOff x="42269" y="1021278"/>
            <a:chExt cx="481326" cy="5754421"/>
          </a:xfrm>
        </p:grpSpPr>
        <p:pic>
          <p:nvPicPr>
            <p:cNvPr id="18" name="Graphic 1">
              <a:extLst>
                <a:ext uri="{FF2B5EF4-FFF2-40B4-BE49-F238E27FC236}">
                  <a16:creationId xmlns:a16="http://schemas.microsoft.com/office/drawing/2014/main" id="{AE895D17-42E0-CB93-7D3C-A3D7270860B8}"/>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rot="16200000">
              <a:off x="-50416" y="6423146"/>
              <a:ext cx="504825" cy="176530"/>
            </a:xfrm>
            <a:prstGeom prst="rect">
              <a:avLst/>
            </a:prstGeom>
          </p:spPr>
        </p:pic>
        <p:sp>
          <p:nvSpPr>
            <p:cNvPr id="19" name="Rectangle 3">
              <a:extLst>
                <a:ext uri="{FF2B5EF4-FFF2-40B4-BE49-F238E27FC236}">
                  <a16:creationId xmlns:a16="http://schemas.microsoft.com/office/drawing/2014/main" id="{0CB94960-FE3C-61EA-94E2-76D05FC39A59}"/>
                </a:ext>
              </a:extLst>
            </p:cNvPr>
            <p:cNvSpPr>
              <a:spLocks noChangeArrowheads="1"/>
            </p:cNvSpPr>
            <p:nvPr/>
          </p:nvSpPr>
          <p:spPr bwMode="auto">
            <a:xfrm rot="16200000">
              <a:off x="-2362546" y="3474030"/>
              <a:ext cx="5305614"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000" b="0" i="0" u="none" strike="noStrike" kern="1200" cap="none" spc="0" normalizeH="0" baseline="0" noProof="0" dirty="0">
                  <a:ln>
                    <a:noFill/>
                  </a:ln>
                  <a:solidFill>
                    <a:srgbClr val="333333"/>
                  </a:solidFill>
                  <a:effectLst/>
                  <a:uLnTx/>
                  <a:uFillTx/>
                  <a:latin typeface="Times New Roman" panose="02020603050405020304" pitchFamily="18" charset="0"/>
                  <a:ea typeface="Arial" panose="020B0604020202020204" pitchFamily="34" charset="0"/>
                  <a:cs typeface="Times New Roman" panose="02020603050405020304" pitchFamily="18" charset="0"/>
                </a:rPr>
                <a:t> </a:t>
              </a:r>
              <a:r>
                <a:rPr kumimoji="0" lang="en-US" altLang="en-US" sz="800" b="0" i="0" u="none" strike="noStrike" kern="1200" cap="none" spc="0" normalizeH="0" baseline="0" noProof="0" dirty="0">
                  <a:ln>
                    <a:noFill/>
                  </a:ln>
                  <a:solidFill>
                    <a:srgbClr val="333333"/>
                  </a:solidFill>
                  <a:effectLst/>
                  <a:uLnTx/>
                  <a:uFillTx/>
                  <a:latin typeface="Times New Roman" panose="02020603050405020304" pitchFamily="18" charset="0"/>
                  <a:ea typeface="Arial" panose="020B0604020202020204" pitchFamily="34" charset="0"/>
                  <a:cs typeface="Times New Roman" panose="02020603050405020304" pitchFamily="18" charset="0"/>
                </a:rPr>
                <a:t>Sustain/Ed Learning Module © 2022 by Sustain/Ed is licensed under CC BY-NC 4.0. To view a copy of this license, visit </a:t>
              </a:r>
              <a:r>
                <a:rPr kumimoji="0" lang="en-US"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Arial" panose="020B0604020202020204" pitchFamily="34" charset="0"/>
                  <a:cs typeface="Times New Roman" panose="02020603050405020304" pitchFamily="18" charset="0"/>
                  <a:hlinkClick r:id="rId12"/>
                </a:rPr>
                <a:t>http://creativecommons.org/licenses/by-nc/4.0/</a:t>
              </a:r>
              <a:r>
                <a:rPr kumimoji="0" lang="en-US" altLang="en-US" sz="1000" b="0" i="0" u="none" strike="noStrike" kern="1200" cap="none" spc="0" normalizeH="0" baseline="0" noProof="0" dirty="0">
                  <a:ln>
                    <a:noFill/>
                  </a:ln>
                  <a:solidFill>
                    <a:srgbClr val="333333"/>
                  </a:solidFill>
                  <a:effectLst/>
                  <a:uLnTx/>
                  <a:uFillTx/>
                  <a:latin typeface="Times New Roman" panose="02020603050405020304" pitchFamily="18" charset="0"/>
                  <a:ea typeface="Arial" panose="020B0604020202020204" pitchFamily="34" charset="0"/>
                  <a:cs typeface="Times New Roman" panose="02020603050405020304" pitchFamily="18" charset="0"/>
                </a:rPr>
                <a:t> </a:t>
              </a:r>
              <a:endParaRPr kumimoji="0" lang="en-US" altLang="en-US" sz="18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
          <p:nvSpPr>
            <p:cNvPr id="20" name="Rectangle 19">
              <a:extLst>
                <a:ext uri="{FF2B5EF4-FFF2-40B4-BE49-F238E27FC236}">
                  <a16:creationId xmlns:a16="http://schemas.microsoft.com/office/drawing/2014/main" id="{9D70EFA3-44E0-1E07-8013-51A1E81A614F}"/>
                </a:ext>
              </a:extLst>
            </p:cNvPr>
            <p:cNvSpPr/>
            <p:nvPr/>
          </p:nvSpPr>
          <p:spPr>
            <a:xfrm>
              <a:off x="42269" y="1033153"/>
              <a:ext cx="481326" cy="5742546"/>
            </a:xfrm>
            <a:prstGeom prst="rect">
              <a:avLst/>
            </a:prstGeom>
            <a:solidFill>
              <a:schemeClr val="bg1">
                <a:alpha val="5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21" name="Oval 20">
            <a:extLst>
              <a:ext uri="{FF2B5EF4-FFF2-40B4-BE49-F238E27FC236}">
                <a16:creationId xmlns:a16="http://schemas.microsoft.com/office/drawing/2014/main" id="{89CCACC1-B947-DF13-DE68-A2F8CC83FC2A}"/>
              </a:ext>
            </a:extLst>
          </p:cNvPr>
          <p:cNvSpPr>
            <a:spLocks noChangeAspect="1"/>
          </p:cNvSpPr>
          <p:nvPr/>
        </p:nvSpPr>
        <p:spPr>
          <a:xfrm>
            <a:off x="3587426" y="3904426"/>
            <a:ext cx="1206832" cy="1206834"/>
          </a:xfrm>
          <a:prstGeom prst="ellipse">
            <a:avLst/>
          </a:prstGeom>
          <a:blipFill dpi="0" rotWithShape="0">
            <a:blip r:embed="rId13">
              <a:alphaModFix amt="64000"/>
              <a:extLst>
                <a:ext uri="{837473B0-CC2E-450A-ABE3-18F120FF3D39}">
                  <a1611:picAttrSrcUrl xmlns:a1611="http://schemas.microsoft.com/office/drawing/2016/11/main" r:id="rId14"/>
                </a:ext>
              </a:extLst>
            </a:blip>
            <a:srcRect/>
            <a:stretch>
              <a:fillRect l="1000" r="1000"/>
            </a:stretch>
          </a:blip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latin typeface="Candara Light" panose="020E0502030303020204" pitchFamily="34" charset="0"/>
            </a:endParaRPr>
          </a:p>
        </p:txBody>
      </p:sp>
      <p:sp>
        <p:nvSpPr>
          <p:cNvPr id="22" name="Oval 21">
            <a:extLst>
              <a:ext uri="{FF2B5EF4-FFF2-40B4-BE49-F238E27FC236}">
                <a16:creationId xmlns:a16="http://schemas.microsoft.com/office/drawing/2014/main" id="{753F2D7F-BAD1-520D-56BB-E87DA53EDDB7}"/>
              </a:ext>
            </a:extLst>
          </p:cNvPr>
          <p:cNvSpPr>
            <a:spLocks noChangeAspect="1"/>
          </p:cNvSpPr>
          <p:nvPr/>
        </p:nvSpPr>
        <p:spPr>
          <a:xfrm>
            <a:off x="7643653" y="3885894"/>
            <a:ext cx="1206832" cy="1206834"/>
          </a:xfrm>
          <a:prstGeom prst="ellipse">
            <a:avLst/>
          </a:prstGeom>
          <a:blipFill dpi="0" rotWithShape="0">
            <a:blip r:embed="rId15">
              <a:alphaModFix amt="71000"/>
              <a:extLst>
                <a:ext uri="{837473B0-CC2E-450A-ABE3-18F120FF3D39}">
                  <a1611:picAttrSrcUrl xmlns:a1611="http://schemas.microsoft.com/office/drawing/2016/11/main" r:id="rId16"/>
                </a:ext>
              </a:extLst>
            </a:blip>
            <a:srcRect/>
            <a:stretch>
              <a:fillRect l="-3000" t="5000" r="-4000" b="-3000"/>
            </a:stretch>
          </a:blip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latin typeface="Candara Light" panose="020E0502030303020204" pitchFamily="34" charset="0"/>
            </a:endParaRPr>
          </a:p>
        </p:txBody>
      </p:sp>
    </p:spTree>
    <p:extLst>
      <p:ext uri="{BB962C8B-B14F-4D97-AF65-F5344CB8AC3E}">
        <p14:creationId xmlns:p14="http://schemas.microsoft.com/office/powerpoint/2010/main" val="1087081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7" name="Rectangle 11">
            <a:extLst>
              <a:ext uri="{FF2B5EF4-FFF2-40B4-BE49-F238E27FC236}">
                <a16:creationId xmlns:a16="http://schemas.microsoft.com/office/drawing/2014/main" id="{2151139A-886F-4B97-8815-729AD3831BB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Candara" panose="020E0502030303020204" pitchFamily="34" charset="0"/>
            </a:endParaRPr>
          </a:p>
        </p:txBody>
      </p:sp>
      <p:sp>
        <p:nvSpPr>
          <p:cNvPr id="19" name="Rectangle 13">
            <a:extLst>
              <a:ext uri="{FF2B5EF4-FFF2-40B4-BE49-F238E27FC236}">
                <a16:creationId xmlns:a16="http://schemas.microsoft.com/office/drawing/2014/main" id="{AB5E08C4-8CDD-4623-A5B8-E998C6DEE3B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2" y="4466372"/>
            <a:ext cx="12191998" cy="2390128"/>
          </a:xfrm>
          <a:prstGeom prst="rect">
            <a:avLst/>
          </a:prstGeom>
          <a:gradFill>
            <a:gsLst>
              <a:gs pos="34000">
                <a:srgbClr val="000000">
                  <a:alpha val="96000"/>
                </a:srgbClr>
              </a:gs>
              <a:gs pos="100000">
                <a:schemeClr val="accent1"/>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ndara" panose="020E0502030303020204" pitchFamily="34" charset="0"/>
            </a:endParaRPr>
          </a:p>
        </p:txBody>
      </p:sp>
      <p:sp>
        <p:nvSpPr>
          <p:cNvPr id="16" name="Rectangle 15">
            <a:extLst>
              <a:ext uri="{FF2B5EF4-FFF2-40B4-BE49-F238E27FC236}">
                <a16:creationId xmlns:a16="http://schemas.microsoft.com/office/drawing/2014/main" id="{AFFC87AC-C919-4FE5-BAC3-39509E00115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 y="4464543"/>
            <a:ext cx="8115300" cy="2391958"/>
          </a:xfrm>
          <a:prstGeom prst="rect">
            <a:avLst/>
          </a:prstGeom>
          <a:gradFill>
            <a:gsLst>
              <a:gs pos="28000">
                <a:schemeClr val="accent1">
                  <a:lumMod val="75000"/>
                  <a:alpha val="59000"/>
                </a:schemeClr>
              </a:gs>
              <a:gs pos="100000">
                <a:srgbClr val="000000">
                  <a:alpha val="70000"/>
                </a:srgbClr>
              </a:gs>
            </a:gsLst>
            <a:lin ang="11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ndara" panose="020E0502030303020204" pitchFamily="34" charset="0"/>
            </a:endParaRPr>
          </a:p>
        </p:txBody>
      </p:sp>
      <p:sp>
        <p:nvSpPr>
          <p:cNvPr id="18" name="Rectangle 17">
            <a:extLst>
              <a:ext uri="{FF2B5EF4-FFF2-40B4-BE49-F238E27FC236}">
                <a16:creationId xmlns:a16="http://schemas.microsoft.com/office/drawing/2014/main" id="{7D0659F6-0853-468D-B1B2-44FDBE98B80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9269" y="4466372"/>
            <a:ext cx="12201266" cy="2390128"/>
          </a:xfrm>
          <a:prstGeom prst="rect">
            <a:avLst/>
          </a:prstGeom>
          <a:gradFill>
            <a:gsLst>
              <a:gs pos="0">
                <a:srgbClr val="000000">
                  <a:alpha val="71765"/>
                </a:srgbClr>
              </a:gs>
              <a:gs pos="100000">
                <a:schemeClr val="accent1">
                  <a:alpha val="24000"/>
                </a:schemeClr>
              </a:gs>
            </a:gsLst>
            <a:lin ang="15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ndara" panose="020E0502030303020204" pitchFamily="34" charset="0"/>
            </a:endParaRPr>
          </a:p>
        </p:txBody>
      </p:sp>
      <p:sp>
        <p:nvSpPr>
          <p:cNvPr id="20" name="Rectangle 19">
            <a:extLst>
              <a:ext uri="{FF2B5EF4-FFF2-40B4-BE49-F238E27FC236}">
                <a16:creationId xmlns:a16="http://schemas.microsoft.com/office/drawing/2014/main" id="{15F33878-D502-4FFA-8ACE-F2AECDB2A23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8115298" y="4466372"/>
            <a:ext cx="4081336" cy="2390128"/>
          </a:xfrm>
          <a:prstGeom prst="rect">
            <a:avLst/>
          </a:prstGeom>
          <a:gradFill>
            <a:gsLst>
              <a:gs pos="19000">
                <a:srgbClr val="000000">
                  <a:alpha val="62000"/>
                </a:srgbClr>
              </a:gs>
              <a:gs pos="100000">
                <a:schemeClr val="accent1">
                  <a:lumMod val="75000"/>
                  <a:alpha val="44000"/>
                </a:schemeClr>
              </a:gs>
            </a:gsLst>
            <a:lin ang="19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ndara" panose="020E0502030303020204" pitchFamily="34" charset="0"/>
            </a:endParaRPr>
          </a:p>
        </p:txBody>
      </p:sp>
      <p:sp>
        <p:nvSpPr>
          <p:cNvPr id="22" name="Rectangle 21">
            <a:extLst>
              <a:ext uri="{FF2B5EF4-FFF2-40B4-BE49-F238E27FC236}">
                <a16:creationId xmlns:a16="http://schemas.microsoft.com/office/drawing/2014/main" id="{977ACDD7-882D-4B81-A213-84C82B96B01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4635" y="4486258"/>
            <a:ext cx="12194550" cy="1968154"/>
          </a:xfrm>
          <a:prstGeom prst="rect">
            <a:avLst/>
          </a:prstGeom>
          <a:gradFill>
            <a:gsLst>
              <a:gs pos="0">
                <a:srgbClr val="000000">
                  <a:alpha val="0"/>
                </a:srgbClr>
              </a:gs>
              <a:gs pos="99000">
                <a:schemeClr val="accent1">
                  <a:lumMod val="50000"/>
                  <a:alpha val="55000"/>
                </a:schemeClr>
              </a:gs>
            </a:gsLst>
            <a:lin ang="16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ndara" panose="020E0502030303020204" pitchFamily="34" charset="0"/>
            </a:endParaRPr>
          </a:p>
        </p:txBody>
      </p:sp>
      <p:sp>
        <p:nvSpPr>
          <p:cNvPr id="24" name="Freeform: Shape 23">
            <a:extLst>
              <a:ext uri="{FF2B5EF4-FFF2-40B4-BE49-F238E27FC236}">
                <a16:creationId xmlns:a16="http://schemas.microsoft.com/office/drawing/2014/main" id="{D625ED14-F0D2-4FCA-87F3-4E3D2A03DF4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4834054">
            <a:off x="6748954" y="2254165"/>
            <a:ext cx="3118759" cy="4639931"/>
          </a:xfrm>
          <a:custGeom>
            <a:avLst/>
            <a:gdLst>
              <a:gd name="connsiteX0" fmla="*/ 3118759 w 3118759"/>
              <a:gd name="connsiteY0" fmla="*/ 79510 h 4639931"/>
              <a:gd name="connsiteX1" fmla="*/ 1204940 w 3118759"/>
              <a:gd name="connsiteY1" fmla="*/ 4639931 h 4639931"/>
              <a:gd name="connsiteX2" fmla="*/ 1103495 w 3118759"/>
              <a:gd name="connsiteY2" fmla="*/ 4578302 h 4639931"/>
              <a:gd name="connsiteX3" fmla="*/ 0 w 3118759"/>
              <a:gd name="connsiteY3" fmla="*/ 2502877 h 4639931"/>
              <a:gd name="connsiteX4" fmla="*/ 2502877 w 3118759"/>
              <a:gd name="connsiteY4" fmla="*/ 0 h 4639931"/>
              <a:gd name="connsiteX5" fmla="*/ 3007294 w 3118759"/>
              <a:gd name="connsiteY5" fmla="*/ 50850 h 46399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118759" h="4639931">
                <a:moveTo>
                  <a:pt x="3118759" y="79510"/>
                </a:moveTo>
                <a:lnTo>
                  <a:pt x="1204940" y="4639931"/>
                </a:lnTo>
                <a:lnTo>
                  <a:pt x="1103495" y="4578302"/>
                </a:lnTo>
                <a:cubicBezTo>
                  <a:pt x="437725" y="4128517"/>
                  <a:pt x="0" y="3366815"/>
                  <a:pt x="0" y="2502877"/>
                </a:cubicBezTo>
                <a:cubicBezTo>
                  <a:pt x="0" y="1120576"/>
                  <a:pt x="1120576" y="0"/>
                  <a:pt x="2502877" y="0"/>
                </a:cubicBezTo>
                <a:cubicBezTo>
                  <a:pt x="2675665" y="0"/>
                  <a:pt x="2844363" y="17509"/>
                  <a:pt x="3007294" y="50850"/>
                </a:cubicBezTo>
                <a:close/>
              </a:path>
            </a:pathLst>
          </a:custGeom>
          <a:gradFill>
            <a:gsLst>
              <a:gs pos="31000">
                <a:schemeClr val="accent1">
                  <a:alpha val="0"/>
                </a:schemeClr>
              </a:gs>
              <a:gs pos="85000">
                <a:schemeClr val="accent1">
                  <a:alpha val="17000"/>
                </a:schemeClr>
              </a:gs>
            </a:gsLst>
            <a:lin ang="11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latin typeface="Candara" panose="020E0502030303020204" pitchFamily="34" charset="0"/>
            </a:endParaRPr>
          </a:p>
        </p:txBody>
      </p:sp>
      <p:sp>
        <p:nvSpPr>
          <p:cNvPr id="4" name="TextBox 3">
            <a:extLst>
              <a:ext uri="{FF2B5EF4-FFF2-40B4-BE49-F238E27FC236}">
                <a16:creationId xmlns:a16="http://schemas.microsoft.com/office/drawing/2014/main" id="{4EE170C0-5F19-4FEE-9FF4-7364C530E7A1}"/>
              </a:ext>
            </a:extLst>
          </p:cNvPr>
          <p:cNvSpPr txBox="1"/>
          <p:nvPr/>
        </p:nvSpPr>
        <p:spPr>
          <a:xfrm>
            <a:off x="1127573" y="4905953"/>
            <a:ext cx="9932691" cy="858742"/>
          </a:xfrm>
          <a:prstGeom prst="rect">
            <a:avLst/>
          </a:prstGeom>
        </p:spPr>
        <p:txBody>
          <a:bodyPr vert="horz" lIns="91440" tIns="45720" rIns="91440" bIns="45720" rtlCol="0" anchor="ctr">
            <a:normAutofit/>
          </a:bodyPr>
          <a:lstStyle/>
          <a:p>
            <a:pPr>
              <a:lnSpc>
                <a:spcPct val="90000"/>
              </a:lnSpc>
              <a:spcBef>
                <a:spcPct val="0"/>
              </a:spcBef>
              <a:spcAft>
                <a:spcPts val="600"/>
              </a:spcAft>
            </a:pPr>
            <a:r>
              <a:rPr lang="en-US" sz="4800" kern="1200" dirty="0">
                <a:solidFill>
                  <a:srgbClr val="FFFFFF"/>
                </a:solidFill>
                <a:latin typeface="Candara" panose="020E0502030303020204" pitchFamily="34" charset="0"/>
                <a:ea typeface="+mj-ea"/>
                <a:cs typeface="+mj-cs"/>
              </a:rPr>
              <a:t>Plastic Recycling Innovation</a:t>
            </a:r>
          </a:p>
        </p:txBody>
      </p:sp>
      <p:sp>
        <p:nvSpPr>
          <p:cNvPr id="6" name="Rectangle 5">
            <a:extLst>
              <a:ext uri="{FF2B5EF4-FFF2-40B4-BE49-F238E27FC236}">
                <a16:creationId xmlns:a16="http://schemas.microsoft.com/office/drawing/2014/main" id="{4E9A2DDE-CB81-437E-B6DC-C7FBB3FA4011}"/>
              </a:ext>
            </a:extLst>
          </p:cNvPr>
          <p:cNvSpPr/>
          <p:nvPr/>
        </p:nvSpPr>
        <p:spPr>
          <a:xfrm>
            <a:off x="8115298" y="4021983"/>
            <a:ext cx="4076702" cy="446887"/>
          </a:xfrm>
          <a:prstGeom prst="rect">
            <a:avLst/>
          </a:prstGeom>
          <a:solidFill>
            <a:srgbClr val="000000">
              <a:alpha val="50000"/>
            </a:srgbClr>
          </a:solidFill>
          <a:ln>
            <a:noFill/>
          </a:ln>
        </p:spPr>
        <p:txBody>
          <a:bodyPr wrap="square">
            <a:noAutofit/>
          </a:bodyPr>
          <a:lstStyle/>
          <a:p>
            <a:pPr algn="ctr">
              <a:spcAft>
                <a:spcPts val="600"/>
              </a:spcAft>
            </a:pPr>
            <a:endParaRPr lang="en-GB" sz="1050" dirty="0">
              <a:solidFill>
                <a:srgbClr val="FFFFFF"/>
              </a:solidFill>
              <a:latin typeface="Candara" panose="020E0502030303020204" pitchFamily="34" charset="0"/>
            </a:endParaRPr>
          </a:p>
        </p:txBody>
      </p:sp>
      <p:sp>
        <p:nvSpPr>
          <p:cNvPr id="7" name="Rectangle 6">
            <a:extLst>
              <a:ext uri="{FF2B5EF4-FFF2-40B4-BE49-F238E27FC236}">
                <a16:creationId xmlns:a16="http://schemas.microsoft.com/office/drawing/2014/main" id="{E12BB0C3-F1E6-4A6C-850B-509149398B27}"/>
              </a:ext>
            </a:extLst>
          </p:cNvPr>
          <p:cNvSpPr/>
          <p:nvPr/>
        </p:nvSpPr>
        <p:spPr>
          <a:xfrm>
            <a:off x="20" y="4022449"/>
            <a:ext cx="8115280" cy="446865"/>
          </a:xfrm>
          <a:prstGeom prst="rect">
            <a:avLst/>
          </a:prstGeom>
          <a:solidFill>
            <a:srgbClr val="000000">
              <a:alpha val="50000"/>
            </a:srgbClr>
          </a:solidFill>
          <a:ln>
            <a:noFill/>
          </a:ln>
        </p:spPr>
        <p:txBody>
          <a:bodyPr wrap="square">
            <a:noAutofit/>
          </a:bodyPr>
          <a:lstStyle/>
          <a:p>
            <a:pPr algn="ctr">
              <a:spcAft>
                <a:spcPts val="600"/>
              </a:spcAft>
            </a:pPr>
            <a:endParaRPr lang="en-GB" sz="1100" dirty="0">
              <a:solidFill>
                <a:srgbClr val="FFFFFF"/>
              </a:solidFill>
              <a:latin typeface="Candara" panose="020E0502030303020204" pitchFamily="34" charset="0"/>
            </a:endParaRPr>
          </a:p>
        </p:txBody>
      </p:sp>
      <p:sp>
        <p:nvSpPr>
          <p:cNvPr id="21" name="TextBox 20">
            <a:extLst>
              <a:ext uri="{FF2B5EF4-FFF2-40B4-BE49-F238E27FC236}">
                <a16:creationId xmlns:a16="http://schemas.microsoft.com/office/drawing/2014/main" id="{C6873BEC-74E0-4EF7-9BEF-CF2147E5B1B0}"/>
              </a:ext>
            </a:extLst>
          </p:cNvPr>
          <p:cNvSpPr txBox="1"/>
          <p:nvPr/>
        </p:nvSpPr>
        <p:spPr>
          <a:xfrm>
            <a:off x="1141015" y="5643827"/>
            <a:ext cx="9928518" cy="830997"/>
          </a:xfrm>
          <a:prstGeom prst="rect">
            <a:avLst/>
          </a:prstGeom>
          <a:noFill/>
        </p:spPr>
        <p:txBody>
          <a:bodyPr wrap="square">
            <a:spAutoFit/>
          </a:bodyPr>
          <a:lstStyle/>
          <a:p>
            <a:pPr algn="just"/>
            <a:r>
              <a:rPr lang="en-US" sz="1600" dirty="0">
                <a:solidFill>
                  <a:schemeClr val="bg1"/>
                </a:solidFill>
                <a:latin typeface="Candara" panose="020E0502030303020204" pitchFamily="34" charset="0"/>
              </a:rPr>
              <a:t>Plastic recycling is the reprocessing of plastic waste into new and useful products. When performed </a:t>
            </a:r>
            <a:r>
              <a:rPr lang="en-US" sz="1600" b="1" dirty="0">
                <a:solidFill>
                  <a:schemeClr val="bg1"/>
                </a:solidFill>
                <a:latin typeface="Candara" panose="020E0502030303020204" pitchFamily="34" charset="0"/>
              </a:rPr>
              <a:t>correctly</a:t>
            </a:r>
            <a:r>
              <a:rPr lang="en-US" sz="1600" dirty="0">
                <a:solidFill>
                  <a:schemeClr val="bg1"/>
                </a:solidFill>
                <a:latin typeface="Candara" panose="020E0502030303020204" pitchFamily="34" charset="0"/>
              </a:rPr>
              <a:t>, this can reduce dependence on landfill, conserve resources and protect the environment from plastic pollution and greenhouse gas emissions.</a:t>
            </a:r>
          </a:p>
        </p:txBody>
      </p:sp>
      <p:pic>
        <p:nvPicPr>
          <p:cNvPr id="4100" name="Picture 4" descr="boy holding cardboard box">
            <a:extLst>
              <a:ext uri="{FF2B5EF4-FFF2-40B4-BE49-F238E27FC236}">
                <a16:creationId xmlns:a16="http://schemas.microsoft.com/office/drawing/2014/main" id="{B3A046A8-DCF4-4339-B7B6-46C9843E190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0410" y="242488"/>
            <a:ext cx="5215640" cy="3478832"/>
          </a:xfrm>
          <a:prstGeom prst="rect">
            <a:avLst/>
          </a:prstGeom>
          <a:noFill/>
          <a:extLst>
            <a:ext uri="{909E8E84-426E-40DD-AFC4-6F175D3DCCD1}">
              <a14:hiddenFill xmlns:a14="http://schemas.microsoft.com/office/drawing/2010/main">
                <a:solidFill>
                  <a:srgbClr val="FFFFFF"/>
                </a:solidFill>
              </a14:hiddenFill>
            </a:ext>
          </a:extLst>
        </p:spPr>
      </p:pic>
      <p:pic>
        <p:nvPicPr>
          <p:cNvPr id="4102" name="Picture 6">
            <a:extLst>
              <a:ext uri="{FF2B5EF4-FFF2-40B4-BE49-F238E27FC236}">
                <a16:creationId xmlns:a16="http://schemas.microsoft.com/office/drawing/2014/main" id="{D8E07FE1-1807-4BE7-ADCD-D66CB22A32F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75806" y="240865"/>
            <a:ext cx="3755685" cy="3470494"/>
          </a:xfrm>
          <a:prstGeom prst="rect">
            <a:avLst/>
          </a:prstGeom>
          <a:noFill/>
          <a:extLst>
            <a:ext uri="{909E8E84-426E-40DD-AFC4-6F175D3DCCD1}">
              <a14:hiddenFill xmlns:a14="http://schemas.microsoft.com/office/drawing/2010/main">
                <a:solidFill>
                  <a:srgbClr val="FFFFFF"/>
                </a:solidFill>
              </a14:hiddenFill>
            </a:ext>
          </a:extLst>
        </p:spPr>
      </p:pic>
      <p:grpSp>
        <p:nvGrpSpPr>
          <p:cNvPr id="23" name="Group 22">
            <a:extLst>
              <a:ext uri="{FF2B5EF4-FFF2-40B4-BE49-F238E27FC236}">
                <a16:creationId xmlns:a16="http://schemas.microsoft.com/office/drawing/2014/main" id="{5ACEE4CD-78B5-B47A-7D0F-F35659F33495}"/>
              </a:ext>
            </a:extLst>
          </p:cNvPr>
          <p:cNvGrpSpPr/>
          <p:nvPr/>
        </p:nvGrpSpPr>
        <p:grpSpPr>
          <a:xfrm rot="5400000">
            <a:off x="8523533" y="2828967"/>
            <a:ext cx="246221" cy="7847520"/>
            <a:chOff x="290261" y="769563"/>
            <a:chExt cx="246221" cy="7847520"/>
          </a:xfrm>
        </p:grpSpPr>
        <p:pic>
          <p:nvPicPr>
            <p:cNvPr id="25" name="Graphic 1">
              <a:extLst>
                <a:ext uri="{FF2B5EF4-FFF2-40B4-BE49-F238E27FC236}">
                  <a16:creationId xmlns:a16="http://schemas.microsoft.com/office/drawing/2014/main" id="{791AC8C8-6445-A7E4-B574-E398DC49C6EF}"/>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rot="16200000">
              <a:off x="126114" y="8276406"/>
              <a:ext cx="504825" cy="176530"/>
            </a:xfrm>
            <a:prstGeom prst="rect">
              <a:avLst/>
            </a:prstGeom>
          </p:spPr>
        </p:pic>
        <p:sp>
          <p:nvSpPr>
            <p:cNvPr id="26" name="Rectangle 3">
              <a:extLst>
                <a:ext uri="{FF2B5EF4-FFF2-40B4-BE49-F238E27FC236}">
                  <a16:creationId xmlns:a16="http://schemas.microsoft.com/office/drawing/2014/main" id="{B8616826-35CB-CF6F-3A19-8DE5E83496D8}"/>
                </a:ext>
              </a:extLst>
            </p:cNvPr>
            <p:cNvSpPr>
              <a:spLocks noChangeArrowheads="1"/>
            </p:cNvSpPr>
            <p:nvPr/>
          </p:nvSpPr>
          <p:spPr bwMode="auto">
            <a:xfrm rot="16200000">
              <a:off x="-3305800" y="4365624"/>
              <a:ext cx="7438344"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dirty="0">
                  <a:ln>
                    <a:noFill/>
                  </a:ln>
                  <a:solidFill>
                    <a:schemeClr val="bg1"/>
                  </a:solidFill>
                  <a:effectLst/>
                  <a:latin typeface="Times New Roman" panose="02020603050405020304" pitchFamily="18" charset="0"/>
                  <a:ea typeface="Arial" panose="020B0604020202020204" pitchFamily="34" charset="0"/>
                  <a:cs typeface="Times New Roman" panose="02020603050405020304" pitchFamily="18" charset="0"/>
                </a:rPr>
                <a:t> </a:t>
              </a:r>
              <a:r>
                <a:rPr kumimoji="0" lang="en-US" altLang="en-US" sz="800" b="0" i="0" u="none" strike="noStrike" cap="none" normalizeH="0" baseline="0" dirty="0">
                  <a:ln>
                    <a:noFill/>
                  </a:ln>
                  <a:solidFill>
                    <a:schemeClr val="bg1"/>
                  </a:solidFill>
                  <a:effectLst/>
                  <a:latin typeface="Times New Roman" panose="02020603050405020304" pitchFamily="18" charset="0"/>
                  <a:ea typeface="Arial" panose="020B0604020202020204" pitchFamily="34" charset="0"/>
                  <a:cs typeface="Times New Roman" panose="02020603050405020304" pitchFamily="18" charset="0"/>
                </a:rPr>
                <a:t>Sustain/Ed Learning Module © 2022 by Sustain/Ed is licensed under CC BY-NC 4.0. To view a copy of this license, visit </a:t>
              </a:r>
              <a:r>
                <a:rPr kumimoji="0" lang="en-US" altLang="en-US" sz="800" b="0" i="0" u="none" strike="noStrike" cap="none" normalizeH="0" baseline="0" dirty="0">
                  <a:ln>
                    <a:noFill/>
                  </a:ln>
                  <a:solidFill>
                    <a:schemeClr val="tx1"/>
                  </a:solidFill>
                  <a:effectLst/>
                  <a:latin typeface="Times New Roman" panose="02020603050405020304" pitchFamily="18" charset="0"/>
                  <a:ea typeface="Arial" panose="020B0604020202020204" pitchFamily="34" charset="0"/>
                  <a:cs typeface="Times New Roman" panose="02020603050405020304" pitchFamily="18" charset="0"/>
                  <a:hlinkClick r:id="rId7"/>
                </a:rPr>
                <a:t>http://creativecommons.org/licenses/by-nc/4.0/</a:t>
              </a:r>
              <a:r>
                <a:rPr kumimoji="0" lang="en-US" altLang="en-US" sz="10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grpSp>
      <p:pic>
        <p:nvPicPr>
          <p:cNvPr id="3" name="Picture 2" descr="An iceberg in the water&#10;&#10;Description automatically generated with medium confidence">
            <a:extLst>
              <a:ext uri="{FF2B5EF4-FFF2-40B4-BE49-F238E27FC236}">
                <a16:creationId xmlns:a16="http://schemas.microsoft.com/office/drawing/2014/main" id="{34FF06B9-FA57-13D6-2169-4800C67C4F1F}"/>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509526" y="236997"/>
            <a:ext cx="2605771" cy="3474362"/>
          </a:xfrm>
          <a:prstGeom prst="rect">
            <a:avLst/>
          </a:prstGeom>
        </p:spPr>
      </p:pic>
    </p:spTree>
    <p:extLst>
      <p:ext uri="{BB962C8B-B14F-4D97-AF65-F5344CB8AC3E}">
        <p14:creationId xmlns:p14="http://schemas.microsoft.com/office/powerpoint/2010/main" val="344877144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30" name="Picture 6" descr="yellow neon light signage">
            <a:extLst>
              <a:ext uri="{FF2B5EF4-FFF2-40B4-BE49-F238E27FC236}">
                <a16:creationId xmlns:a16="http://schemas.microsoft.com/office/drawing/2014/main" id="{43118DA6-7367-4086-AE26-1CDB3C04B226}"/>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21555" b="3445"/>
          <a:stretch/>
        </p:blipFill>
        <p:spPr bwMode="auto">
          <a:xfrm>
            <a:off x="20" y="10"/>
            <a:ext cx="12191980" cy="6857990"/>
          </a:xfrm>
          <a:prstGeom prst="rect">
            <a:avLst/>
          </a:prstGeom>
          <a:noFill/>
          <a:extLst>
            <a:ext uri="{909E8E84-426E-40DD-AFC4-6F175D3DCCD1}">
              <a14:hiddenFill xmlns:a14="http://schemas.microsoft.com/office/drawing/2010/main">
                <a:solidFill>
                  <a:srgbClr val="FFFFFF"/>
                </a:solidFill>
              </a14:hiddenFill>
            </a:ext>
          </a:extLst>
        </p:spPr>
      </p:pic>
      <p:sp>
        <p:nvSpPr>
          <p:cNvPr id="75" name="Rectangle 74">
            <a:extLst>
              <a:ext uri="{FF2B5EF4-FFF2-40B4-BE49-F238E27FC236}">
                <a16:creationId xmlns:a16="http://schemas.microsoft.com/office/drawing/2014/main" id="{37C89E4B-3C9F-44B9-8B86-D9E3D112D8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428852"/>
            <a:ext cx="12192000" cy="736551"/>
          </a:xfrm>
          <a:prstGeom prst="rect">
            <a:avLst/>
          </a:prstGeom>
          <a:solidFill>
            <a:schemeClr val="bg1">
              <a:alpha val="9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cxnSp>
        <p:nvCxnSpPr>
          <p:cNvPr id="77" name="Straight Connector 76">
            <a:extLst>
              <a:ext uri="{FF2B5EF4-FFF2-40B4-BE49-F238E27FC236}">
                <a16:creationId xmlns:a16="http://schemas.microsoft.com/office/drawing/2014/main" id="{AA2EAA10-076F-46BD-8F0F-B9A2FB77A85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350693"/>
            <a:ext cx="12192000" cy="0"/>
          </a:xfrm>
          <a:prstGeom prst="line">
            <a:avLst/>
          </a:prstGeom>
          <a:ln w="41275">
            <a:solidFill>
              <a:schemeClr val="bg1">
                <a:alpha val="90000"/>
              </a:schemeClr>
            </a:solidFill>
          </a:ln>
        </p:spPr>
        <p:style>
          <a:lnRef idx="1">
            <a:schemeClr val="accent1"/>
          </a:lnRef>
          <a:fillRef idx="0">
            <a:schemeClr val="accent1"/>
          </a:fillRef>
          <a:effectRef idx="0">
            <a:schemeClr val="accent1"/>
          </a:effectRef>
          <a:fontRef idx="minor">
            <a:schemeClr val="tx1"/>
          </a:fontRef>
        </p:style>
      </p:cxnSp>
      <p:cxnSp>
        <p:nvCxnSpPr>
          <p:cNvPr id="1035" name="Straight Connector 78">
            <a:extLst>
              <a:ext uri="{FF2B5EF4-FFF2-40B4-BE49-F238E27FC236}">
                <a16:creationId xmlns:a16="http://schemas.microsoft.com/office/drawing/2014/main" id="{D891E407-403B-4764-86C9-33A56D3BCAA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1243562"/>
            <a:ext cx="12192000" cy="0"/>
          </a:xfrm>
          <a:prstGeom prst="line">
            <a:avLst/>
          </a:prstGeom>
          <a:ln w="41275">
            <a:solidFill>
              <a:schemeClr val="bg1">
                <a:alpha val="90000"/>
              </a:schemeClr>
            </a:solidFill>
          </a:ln>
        </p:spPr>
        <p:style>
          <a:lnRef idx="1">
            <a:schemeClr val="accent1"/>
          </a:lnRef>
          <a:fillRef idx="0">
            <a:schemeClr val="accent1"/>
          </a:fillRef>
          <a:effectRef idx="0">
            <a:schemeClr val="accent1"/>
          </a:effectRef>
          <a:fontRef idx="minor">
            <a:schemeClr val="tx1"/>
          </a:fontRef>
        </p:style>
      </p:cxnSp>
      <p:sp>
        <p:nvSpPr>
          <p:cNvPr id="4" name="Rectangle 3">
            <a:extLst>
              <a:ext uri="{FF2B5EF4-FFF2-40B4-BE49-F238E27FC236}">
                <a16:creationId xmlns:a16="http://schemas.microsoft.com/office/drawing/2014/main" id="{7ABAF594-0BB6-4D71-BFB1-90CE29D6C55B}"/>
              </a:ext>
            </a:extLst>
          </p:cNvPr>
          <p:cNvSpPr/>
          <p:nvPr/>
        </p:nvSpPr>
        <p:spPr>
          <a:xfrm>
            <a:off x="-82193" y="-30822"/>
            <a:ext cx="12380359" cy="6945330"/>
          </a:xfrm>
          <a:prstGeom prst="rect">
            <a:avLst/>
          </a:prstGeom>
          <a:solidFill>
            <a:schemeClr val="bg1">
              <a:alpha val="4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ndara" panose="020E0502030303020204" pitchFamily="34" charset="0"/>
              <a:ea typeface="+mn-ea"/>
              <a:cs typeface="+mn-cs"/>
            </a:endParaRPr>
          </a:p>
        </p:txBody>
      </p:sp>
      <p:sp>
        <p:nvSpPr>
          <p:cNvPr id="2" name="TextBox 1">
            <a:extLst>
              <a:ext uri="{FF2B5EF4-FFF2-40B4-BE49-F238E27FC236}">
                <a16:creationId xmlns:a16="http://schemas.microsoft.com/office/drawing/2014/main" id="{E12396C4-F93A-459A-BD65-02A321E8A7B5}"/>
              </a:ext>
            </a:extLst>
          </p:cNvPr>
          <p:cNvSpPr txBox="1"/>
          <p:nvPr/>
        </p:nvSpPr>
        <p:spPr>
          <a:xfrm>
            <a:off x="523875" y="425950"/>
            <a:ext cx="11210925" cy="744836"/>
          </a:xfrm>
          <a:prstGeom prst="rect">
            <a:avLst/>
          </a:prstGeom>
        </p:spPr>
        <p:txBody>
          <a:bodyPr rot="0" spcFirstLastPara="0" vertOverflow="overflow" horzOverflow="overflow" vert="horz" lIns="91440" tIns="45720" rIns="91440" bIns="45720" numCol="1" spcCol="0" rtlCol="0" fromWordArt="0" anchor="ctr" anchorCtr="0" forceAA="0" compatLnSpc="1">
            <a:prstTxWarp prst="textNoShape">
              <a:avLst/>
            </a:prstTxWarp>
            <a:normAutofit/>
          </a:bodyPr>
          <a:lstStyle/>
          <a:p>
            <a:pPr marL="0" marR="0" lvl="0" indent="0" algn="ctr" defTabSz="914400" rtl="0" eaLnBrk="1" fontAlgn="auto" latinLnBrk="0" hangingPunct="1">
              <a:lnSpc>
                <a:spcPct val="90000"/>
              </a:lnSpc>
              <a:spcBef>
                <a:spcPct val="0"/>
              </a:spcBef>
              <a:spcAft>
                <a:spcPts val="600"/>
              </a:spcAft>
              <a:buClrTx/>
              <a:buSzTx/>
              <a:buFontTx/>
              <a:buNone/>
              <a:tabLst/>
              <a:defRPr/>
            </a:pPr>
            <a:r>
              <a:rPr kumimoji="0" lang="en-US" sz="4000" b="1" i="0" u="none" strike="noStrike" kern="1200" cap="none" spc="0" normalizeH="0" baseline="0" noProof="0" dirty="0">
                <a:ln>
                  <a:noFill/>
                </a:ln>
                <a:solidFill>
                  <a:prstClr val="black">
                    <a:lumMod val="85000"/>
                    <a:lumOff val="15000"/>
                  </a:prstClr>
                </a:solidFill>
                <a:effectLst/>
                <a:uLnTx/>
                <a:uFillTx/>
                <a:latin typeface="Candara" panose="020E0502030303020204" pitchFamily="34" charset="0"/>
                <a:ea typeface="+mn-ea"/>
                <a:cs typeface="+mn-cs"/>
              </a:rPr>
              <a:t>Our Inspiring </a:t>
            </a:r>
            <a:r>
              <a:rPr kumimoji="0" lang="en-US" sz="4000" b="1" i="0" u="sng" strike="noStrike" kern="1200" cap="none" spc="0" normalizeH="0" baseline="0" noProof="0" dirty="0">
                <a:ln>
                  <a:noFill/>
                </a:ln>
                <a:solidFill>
                  <a:prstClr val="black">
                    <a:lumMod val="85000"/>
                    <a:lumOff val="15000"/>
                  </a:prstClr>
                </a:solidFill>
                <a:effectLst/>
                <a:uLnTx/>
                <a:uFillTx/>
                <a:latin typeface="Candara" panose="020E0502030303020204" pitchFamily="34" charset="0"/>
                <a:ea typeface="+mn-ea"/>
                <a:cs typeface="+mn-cs"/>
              </a:rPr>
              <a:t>Sustain/Ed Changemaker</a:t>
            </a:r>
          </a:p>
        </p:txBody>
      </p:sp>
      <p:sp>
        <p:nvSpPr>
          <p:cNvPr id="11" name="TextBox 10">
            <a:extLst>
              <a:ext uri="{FF2B5EF4-FFF2-40B4-BE49-F238E27FC236}">
                <a16:creationId xmlns:a16="http://schemas.microsoft.com/office/drawing/2014/main" id="{E48FD343-268D-4EFD-980C-C4EE2F7E49BA}"/>
              </a:ext>
            </a:extLst>
          </p:cNvPr>
          <p:cNvSpPr txBox="1"/>
          <p:nvPr/>
        </p:nvSpPr>
        <p:spPr>
          <a:xfrm>
            <a:off x="5041228" y="4937563"/>
            <a:ext cx="2187342" cy="369332"/>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Candara" panose="020E0502030303020204" pitchFamily="34" charset="0"/>
                <a:ea typeface="+mn-ea"/>
                <a:cs typeface="+mn-cs"/>
              </a:rPr>
              <a:t>Jerry de </a:t>
            </a:r>
            <a:r>
              <a:rPr lang="en-US" dirty="0">
                <a:solidFill>
                  <a:srgbClr val="000000"/>
                </a:solidFill>
                <a:latin typeface="Candara" panose="020E0502030303020204" pitchFamily="34" charset="0"/>
              </a:rPr>
              <a:t>V</a:t>
            </a:r>
            <a:r>
              <a:rPr kumimoji="0" lang="en-US" sz="1800" b="0" i="0" u="none" strike="noStrike" kern="1200" cap="none" spc="0" normalizeH="0" baseline="0" noProof="0" dirty="0" err="1">
                <a:ln>
                  <a:noFill/>
                </a:ln>
                <a:solidFill>
                  <a:srgbClr val="000000"/>
                </a:solidFill>
                <a:effectLst/>
                <a:uLnTx/>
                <a:uFillTx/>
                <a:latin typeface="Candara" panose="020E0502030303020204" pitchFamily="34" charset="0"/>
                <a:ea typeface="+mn-ea"/>
                <a:cs typeface="+mn-cs"/>
              </a:rPr>
              <a:t>os</a:t>
            </a:r>
            <a:endParaRPr kumimoji="0" lang="en-US" sz="1800" b="0" i="0" u="none" strike="noStrike" kern="1200" cap="none" spc="0" normalizeH="0" baseline="0" noProof="0" dirty="0">
              <a:ln>
                <a:noFill/>
              </a:ln>
              <a:solidFill>
                <a:prstClr val="black"/>
              </a:solidFill>
              <a:effectLst/>
              <a:uLnTx/>
              <a:uFillTx/>
              <a:latin typeface="Candara" panose="020E0502030303020204" pitchFamily="34" charset="0"/>
              <a:ea typeface="+mn-ea"/>
              <a:cs typeface="+mn-cs"/>
            </a:endParaRPr>
          </a:p>
        </p:txBody>
      </p:sp>
      <p:sp>
        <p:nvSpPr>
          <p:cNvPr id="12" name="TextBox 11">
            <a:extLst>
              <a:ext uri="{FF2B5EF4-FFF2-40B4-BE49-F238E27FC236}">
                <a16:creationId xmlns:a16="http://schemas.microsoft.com/office/drawing/2014/main" id="{7A284360-6F28-489B-8A70-45FDF7DDF30A}"/>
              </a:ext>
            </a:extLst>
          </p:cNvPr>
          <p:cNvSpPr txBox="1"/>
          <p:nvPr/>
        </p:nvSpPr>
        <p:spPr>
          <a:xfrm>
            <a:off x="155640" y="6137975"/>
            <a:ext cx="7757680" cy="369332"/>
          </a:xfrm>
          <a:prstGeom prst="rect">
            <a:avLst/>
          </a:prstGeom>
          <a:noFill/>
        </p:spPr>
        <p:txBody>
          <a:bodyPr wrap="square">
            <a:spAutoFit/>
          </a:bodyPr>
          <a:lstStyle/>
          <a:p>
            <a:r>
              <a:rPr lang="en-US" dirty="0">
                <a:latin typeface="Candara" panose="020E0502030303020204" pitchFamily="34" charset="0"/>
              </a:rPr>
              <a:t>https://www.youtube.com/watch?v=lNZrY9Fcah8&amp;ab_channel=jerrydevos</a:t>
            </a:r>
          </a:p>
        </p:txBody>
      </p:sp>
      <p:pic>
        <p:nvPicPr>
          <p:cNvPr id="5122" name="Picture 2">
            <a:extLst>
              <a:ext uri="{FF2B5EF4-FFF2-40B4-BE49-F238E27FC236}">
                <a16:creationId xmlns:a16="http://schemas.microsoft.com/office/drawing/2014/main" id="{84C1E86E-AA12-40F2-B8F3-AB6DCEE9F4C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94147" y="1733857"/>
            <a:ext cx="3203706" cy="3203706"/>
          </a:xfrm>
          <a:prstGeom prst="rect">
            <a:avLst/>
          </a:prstGeom>
          <a:noFill/>
          <a:extLst>
            <a:ext uri="{909E8E84-426E-40DD-AFC4-6F175D3DCCD1}">
              <a14:hiddenFill xmlns:a14="http://schemas.microsoft.com/office/drawing/2010/main">
                <a:solidFill>
                  <a:srgbClr val="FFFFFF"/>
                </a:solidFill>
              </a14:hiddenFill>
            </a:ext>
          </a:extLst>
        </p:spPr>
      </p:pic>
      <p:grpSp>
        <p:nvGrpSpPr>
          <p:cNvPr id="13" name="Group 12">
            <a:extLst>
              <a:ext uri="{FF2B5EF4-FFF2-40B4-BE49-F238E27FC236}">
                <a16:creationId xmlns:a16="http://schemas.microsoft.com/office/drawing/2014/main" id="{11AF1AC2-AEE9-4D40-895D-2E1FAACE6DCA}"/>
              </a:ext>
            </a:extLst>
          </p:cNvPr>
          <p:cNvGrpSpPr/>
          <p:nvPr/>
        </p:nvGrpSpPr>
        <p:grpSpPr>
          <a:xfrm rot="5400000">
            <a:off x="8523533" y="2828967"/>
            <a:ext cx="246221" cy="7847520"/>
            <a:chOff x="290261" y="769563"/>
            <a:chExt cx="246221" cy="7847520"/>
          </a:xfrm>
        </p:grpSpPr>
        <p:pic>
          <p:nvPicPr>
            <p:cNvPr id="14" name="Graphic 1">
              <a:extLst>
                <a:ext uri="{FF2B5EF4-FFF2-40B4-BE49-F238E27FC236}">
                  <a16:creationId xmlns:a16="http://schemas.microsoft.com/office/drawing/2014/main" id="{139E128A-9EEB-76F1-6D91-E3086887FD37}"/>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rot="16200000">
              <a:off x="126114" y="8276406"/>
              <a:ext cx="504825" cy="176530"/>
            </a:xfrm>
            <a:prstGeom prst="rect">
              <a:avLst/>
            </a:prstGeom>
          </p:spPr>
        </p:pic>
        <p:sp>
          <p:nvSpPr>
            <p:cNvPr id="15" name="Rectangle 3">
              <a:extLst>
                <a:ext uri="{FF2B5EF4-FFF2-40B4-BE49-F238E27FC236}">
                  <a16:creationId xmlns:a16="http://schemas.microsoft.com/office/drawing/2014/main" id="{52206BCD-2CEB-6F75-1FED-B590543FEE5B}"/>
                </a:ext>
              </a:extLst>
            </p:cNvPr>
            <p:cNvSpPr>
              <a:spLocks noChangeArrowheads="1"/>
            </p:cNvSpPr>
            <p:nvPr/>
          </p:nvSpPr>
          <p:spPr bwMode="auto">
            <a:xfrm rot="16200000">
              <a:off x="-3305800" y="4365624"/>
              <a:ext cx="7438344"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r>
                <a:rPr kumimoji="0" lang="en-US" altLang="en-US" sz="8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Sustain/Ed Learning Module © 2022 by Sustain/Ed is licensed under CC BY-NC 4.0. To view a copy of this license, visit </a:t>
              </a:r>
              <a:r>
                <a:rPr kumimoji="0" lang="en-US" altLang="en-US" sz="800" b="0" i="0" u="none" strike="noStrike" cap="none" normalizeH="0" baseline="0" dirty="0">
                  <a:ln>
                    <a:noFill/>
                  </a:ln>
                  <a:solidFill>
                    <a:schemeClr val="tx1"/>
                  </a:solidFill>
                  <a:effectLst/>
                  <a:latin typeface="Times New Roman" panose="02020603050405020304" pitchFamily="18" charset="0"/>
                  <a:ea typeface="Arial" panose="020B0604020202020204" pitchFamily="34" charset="0"/>
                  <a:cs typeface="Times New Roman" panose="02020603050405020304" pitchFamily="18" charset="0"/>
                  <a:hlinkClick r:id="rId7"/>
                </a:rPr>
                <a:t>http://creativecommons.org/licenses/by-nc/4.0/</a:t>
              </a:r>
              <a:r>
                <a:rPr kumimoji="0" lang="en-US" altLang="en-US" sz="10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grpSp>
    </p:spTree>
    <p:extLst>
      <p:ext uri="{BB962C8B-B14F-4D97-AF65-F5344CB8AC3E}">
        <p14:creationId xmlns:p14="http://schemas.microsoft.com/office/powerpoint/2010/main" val="39794026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1500" fill="hold"/>
                                        <p:tgtEl>
                                          <p:spTgt spid="12"/>
                                        </p:tgtEl>
                                        <p:attrNameLst>
                                          <p:attrName>ppt_w</p:attrName>
                                        </p:attrNameLst>
                                      </p:cBhvr>
                                      <p:tavLst>
                                        <p:tav tm="0">
                                          <p:val>
                                            <p:fltVal val="0"/>
                                          </p:val>
                                        </p:tav>
                                        <p:tav tm="100000">
                                          <p:val>
                                            <p:strVal val="#ppt_w"/>
                                          </p:val>
                                        </p:tav>
                                      </p:tavLst>
                                    </p:anim>
                                    <p:anim calcmode="lin" valueType="num">
                                      <p:cBhvr>
                                        <p:cTn id="8" dur="1500" fill="hold"/>
                                        <p:tgtEl>
                                          <p:spTgt spid="12"/>
                                        </p:tgtEl>
                                        <p:attrNameLst>
                                          <p:attrName>ppt_h</p:attrName>
                                        </p:attrNameLst>
                                      </p:cBhvr>
                                      <p:tavLst>
                                        <p:tav tm="0">
                                          <p:val>
                                            <p:fltVal val="0"/>
                                          </p:val>
                                        </p:tav>
                                        <p:tav tm="100000">
                                          <p:val>
                                            <p:strVal val="#ppt_h"/>
                                          </p:val>
                                        </p:tav>
                                      </p:tavLst>
                                    </p:anim>
                                    <p:animEffect transition="in" filter="fade">
                                      <p:cBhvr>
                                        <p:cTn id="9" dur="1500"/>
                                        <p:tgtEl>
                                          <p:spTgt spid="12"/>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p:cTn id="12" dur="1500" fill="hold"/>
                                        <p:tgtEl>
                                          <p:spTgt spid="11"/>
                                        </p:tgtEl>
                                        <p:attrNameLst>
                                          <p:attrName>ppt_w</p:attrName>
                                        </p:attrNameLst>
                                      </p:cBhvr>
                                      <p:tavLst>
                                        <p:tav tm="0">
                                          <p:val>
                                            <p:fltVal val="0"/>
                                          </p:val>
                                        </p:tav>
                                        <p:tav tm="100000">
                                          <p:val>
                                            <p:strVal val="#ppt_w"/>
                                          </p:val>
                                        </p:tav>
                                      </p:tavLst>
                                    </p:anim>
                                    <p:anim calcmode="lin" valueType="num">
                                      <p:cBhvr>
                                        <p:cTn id="13" dur="1500" fill="hold"/>
                                        <p:tgtEl>
                                          <p:spTgt spid="11"/>
                                        </p:tgtEl>
                                        <p:attrNameLst>
                                          <p:attrName>ppt_h</p:attrName>
                                        </p:attrNameLst>
                                      </p:cBhvr>
                                      <p:tavLst>
                                        <p:tav tm="0">
                                          <p:val>
                                            <p:fltVal val="0"/>
                                          </p:val>
                                        </p:tav>
                                        <p:tav tm="100000">
                                          <p:val>
                                            <p:strVal val="#ppt_h"/>
                                          </p:val>
                                        </p:tav>
                                      </p:tavLst>
                                    </p:anim>
                                    <p:animEffect transition="in" filter="fade">
                                      <p:cBhvr>
                                        <p:cTn id="14" dur="1500"/>
                                        <p:tgtEl>
                                          <p:spTgt spid="11"/>
                                        </p:tgtEl>
                                      </p:cBhvr>
                                    </p:animEffect>
                                  </p:childTnLst>
                                </p:cTn>
                              </p:par>
                              <p:par>
                                <p:cTn id="15" presetID="53" presetClass="entr" presetSubtype="16" fill="hold" nodeType="withEffect">
                                  <p:stCondLst>
                                    <p:cond delay="0"/>
                                  </p:stCondLst>
                                  <p:childTnLst>
                                    <p:set>
                                      <p:cBhvr>
                                        <p:cTn id="16" dur="1" fill="hold">
                                          <p:stCondLst>
                                            <p:cond delay="0"/>
                                          </p:stCondLst>
                                        </p:cTn>
                                        <p:tgtEl>
                                          <p:spTgt spid="5122"/>
                                        </p:tgtEl>
                                        <p:attrNameLst>
                                          <p:attrName>style.visibility</p:attrName>
                                        </p:attrNameLst>
                                      </p:cBhvr>
                                      <p:to>
                                        <p:strVal val="visible"/>
                                      </p:to>
                                    </p:set>
                                    <p:anim calcmode="lin" valueType="num">
                                      <p:cBhvr>
                                        <p:cTn id="17" dur="1500" fill="hold"/>
                                        <p:tgtEl>
                                          <p:spTgt spid="5122"/>
                                        </p:tgtEl>
                                        <p:attrNameLst>
                                          <p:attrName>ppt_w</p:attrName>
                                        </p:attrNameLst>
                                      </p:cBhvr>
                                      <p:tavLst>
                                        <p:tav tm="0">
                                          <p:val>
                                            <p:fltVal val="0"/>
                                          </p:val>
                                        </p:tav>
                                        <p:tav tm="100000">
                                          <p:val>
                                            <p:strVal val="#ppt_w"/>
                                          </p:val>
                                        </p:tav>
                                      </p:tavLst>
                                    </p:anim>
                                    <p:anim calcmode="lin" valueType="num">
                                      <p:cBhvr>
                                        <p:cTn id="18" dur="1500" fill="hold"/>
                                        <p:tgtEl>
                                          <p:spTgt spid="5122"/>
                                        </p:tgtEl>
                                        <p:attrNameLst>
                                          <p:attrName>ppt_h</p:attrName>
                                        </p:attrNameLst>
                                      </p:cBhvr>
                                      <p:tavLst>
                                        <p:tav tm="0">
                                          <p:val>
                                            <p:fltVal val="0"/>
                                          </p:val>
                                        </p:tav>
                                        <p:tav tm="100000">
                                          <p:val>
                                            <p:strVal val="#ppt_h"/>
                                          </p:val>
                                        </p:tav>
                                      </p:tavLst>
                                    </p:anim>
                                    <p:animEffect transition="in" filter="fade">
                                      <p:cBhvr>
                                        <p:cTn id="19" dur="1500"/>
                                        <p:tgtEl>
                                          <p:spTgt spid="51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86295E7F-EA66-480B-B001-C8BE7CD6190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320040" y="4892040"/>
            <a:ext cx="11548872" cy="1645920"/>
          </a:xfrm>
          <a:prstGeom prst="rect">
            <a:avLst/>
          </a:prstGeom>
          <a:solidFill>
            <a:srgbClr val="262626"/>
          </a:solidFill>
          <a:ln w="127000" cap="sq"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ndara" panose="020E0502030303020204" pitchFamily="34" charset="0"/>
            </a:endParaRPr>
          </a:p>
        </p:txBody>
      </p:sp>
      <p:sp>
        <p:nvSpPr>
          <p:cNvPr id="4" name="TextBox 3">
            <a:extLst>
              <a:ext uri="{FF2B5EF4-FFF2-40B4-BE49-F238E27FC236}">
                <a16:creationId xmlns:a16="http://schemas.microsoft.com/office/drawing/2014/main" id="{BAADDDF2-6188-4E6F-BBC3-C190AFAEA1FD}"/>
              </a:ext>
            </a:extLst>
          </p:cNvPr>
          <p:cNvSpPr txBox="1"/>
          <p:nvPr/>
        </p:nvSpPr>
        <p:spPr>
          <a:xfrm>
            <a:off x="718686" y="5091762"/>
            <a:ext cx="7484787" cy="1264588"/>
          </a:xfrm>
          <a:prstGeom prst="rect">
            <a:avLst/>
          </a:prstGeom>
        </p:spPr>
        <p:txBody>
          <a:bodyPr vert="horz" lIns="91440" tIns="45720" rIns="91440" bIns="45720" rtlCol="0" anchor="ctr">
            <a:normAutofit/>
          </a:bodyPr>
          <a:lstStyle/>
          <a:p>
            <a:pPr algn="r">
              <a:lnSpc>
                <a:spcPct val="90000"/>
              </a:lnSpc>
              <a:spcBef>
                <a:spcPct val="0"/>
              </a:spcBef>
              <a:spcAft>
                <a:spcPts val="600"/>
              </a:spcAft>
            </a:pPr>
            <a:r>
              <a:rPr lang="en-US" sz="4800" dirty="0">
                <a:solidFill>
                  <a:srgbClr val="FFFFFF"/>
                </a:solidFill>
                <a:latin typeface="Candara" panose="020E0502030303020204" pitchFamily="34" charset="0"/>
                <a:ea typeface="+mj-ea"/>
                <a:cs typeface="+mj-cs"/>
              </a:rPr>
              <a:t>New Materials for Batteries</a:t>
            </a:r>
          </a:p>
        </p:txBody>
      </p:sp>
      <p:cxnSp>
        <p:nvCxnSpPr>
          <p:cNvPr id="11" name="Straight Connector 10">
            <a:extLst>
              <a:ext uri="{FF2B5EF4-FFF2-40B4-BE49-F238E27FC236}">
                <a16:creationId xmlns:a16="http://schemas.microsoft.com/office/drawing/2014/main" id="{E126E481-B945-4179-BD79-05E96E9B29E1}"/>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V="1">
            <a:off x="8386843" y="5264106"/>
            <a:ext cx="0" cy="914400"/>
          </a:xfrm>
          <a:prstGeom prst="line">
            <a:avLst/>
          </a:prstGeom>
          <a:ln w="19050">
            <a:solidFill>
              <a:srgbClr val="FFFFFF">
                <a:alpha val="80000"/>
              </a:srgbClr>
            </a:solidFill>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FE585D71-CA2E-4AC1-ABFD-EF7068DC812E}"/>
              </a:ext>
            </a:extLst>
          </p:cNvPr>
          <p:cNvSpPr txBox="1"/>
          <p:nvPr/>
        </p:nvSpPr>
        <p:spPr>
          <a:xfrm>
            <a:off x="442631" y="6032852"/>
            <a:ext cx="7760842" cy="307777"/>
          </a:xfrm>
          <a:prstGeom prst="rect">
            <a:avLst/>
          </a:prstGeom>
          <a:noFill/>
        </p:spPr>
        <p:txBody>
          <a:bodyPr wrap="square">
            <a:spAutoFit/>
          </a:bodyPr>
          <a:lstStyle/>
          <a:p>
            <a:pPr algn="r"/>
            <a:r>
              <a:rPr lang="en-GB" sz="1400" dirty="0">
                <a:solidFill>
                  <a:schemeClr val="bg1"/>
                </a:solidFill>
                <a:latin typeface="Candara" panose="020E0502030303020204" pitchFamily="34" charset="0"/>
              </a:rPr>
              <a:t>Currently, </a:t>
            </a:r>
            <a:r>
              <a:rPr lang="en-GB" sz="1400" dirty="0" err="1">
                <a:solidFill>
                  <a:schemeClr val="bg1"/>
                </a:solidFill>
                <a:latin typeface="Candara" panose="020E0502030303020204" pitchFamily="34" charset="0"/>
              </a:rPr>
              <a:t>batteriers</a:t>
            </a:r>
            <a:r>
              <a:rPr lang="en-GB" sz="1400" dirty="0">
                <a:solidFill>
                  <a:schemeClr val="bg1"/>
                </a:solidFill>
                <a:latin typeface="Candara" panose="020E0502030303020204" pitchFamily="34" charset="0"/>
              </a:rPr>
              <a:t> are difficult to recycle and can be made of toxic materials </a:t>
            </a:r>
          </a:p>
        </p:txBody>
      </p:sp>
      <p:sp>
        <p:nvSpPr>
          <p:cNvPr id="2" name="Rectangle 1"/>
          <p:cNvSpPr/>
          <p:nvPr/>
        </p:nvSpPr>
        <p:spPr>
          <a:xfrm>
            <a:off x="9732878" y="9990126"/>
            <a:ext cx="2070200" cy="646331"/>
          </a:xfrm>
          <a:prstGeom prst="rect">
            <a:avLst/>
          </a:prstGeom>
        </p:spPr>
        <p:txBody>
          <a:bodyPr wrap="square">
            <a:spAutoFit/>
          </a:bodyPr>
          <a:lstStyle/>
          <a:p>
            <a:r>
              <a:rPr lang="en-GB" sz="900" dirty="0">
                <a:latin typeface="Candara" panose="020E0502030303020204" pitchFamily="34" charset="0"/>
              </a:rPr>
              <a:t>https://www.geoengineeringmonitor.org/wp-content/uploads/2018/05/Geoengineering-factsheet-DirectAirCapture.pdf</a:t>
            </a:r>
          </a:p>
        </p:txBody>
      </p:sp>
      <p:sp>
        <p:nvSpPr>
          <p:cNvPr id="3" name="Rectangle 2"/>
          <p:cNvSpPr/>
          <p:nvPr/>
        </p:nvSpPr>
        <p:spPr>
          <a:xfrm>
            <a:off x="702129" y="4231643"/>
            <a:ext cx="10784693" cy="646331"/>
          </a:xfrm>
          <a:prstGeom prst="rect">
            <a:avLst/>
          </a:prstGeom>
        </p:spPr>
        <p:txBody>
          <a:bodyPr wrap="square">
            <a:spAutoFit/>
          </a:bodyPr>
          <a:lstStyle/>
          <a:p>
            <a:pPr algn="ctr"/>
            <a:r>
              <a:rPr lang="en-US" dirty="0">
                <a:latin typeface="Candara" panose="020E0502030303020204" pitchFamily="34" charset="0"/>
              </a:rPr>
              <a:t>Batteries contain a number of heavy metals and toxic chemicals and disposing of them by the same process as regular household waste has raised concerns over soil contamination and water pollution.</a:t>
            </a:r>
            <a:endParaRPr lang="en-GB" dirty="0">
              <a:latin typeface="Candara" panose="020E0502030303020204" pitchFamily="34" charset="0"/>
            </a:endParaRPr>
          </a:p>
        </p:txBody>
      </p:sp>
      <p:pic>
        <p:nvPicPr>
          <p:cNvPr id="7172" name="Picture 4" descr="brown green and blue round buttons">
            <a:extLst>
              <a:ext uri="{FF2B5EF4-FFF2-40B4-BE49-F238E27FC236}">
                <a16:creationId xmlns:a16="http://schemas.microsoft.com/office/drawing/2014/main" id="{A7398E17-D48C-4BCF-A322-F570004D972D}"/>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20846"/>
          <a:stretch/>
        </p:blipFill>
        <p:spPr bwMode="auto">
          <a:xfrm>
            <a:off x="7979257" y="431370"/>
            <a:ext cx="4120346" cy="3420000"/>
          </a:xfrm>
          <a:prstGeom prst="rect">
            <a:avLst/>
          </a:prstGeom>
          <a:noFill/>
          <a:extLst>
            <a:ext uri="{909E8E84-426E-40DD-AFC4-6F175D3DCCD1}">
              <a14:hiddenFill xmlns:a14="http://schemas.microsoft.com/office/drawing/2010/main">
                <a:solidFill>
                  <a:srgbClr val="FFFFFF"/>
                </a:solidFill>
              </a14:hiddenFill>
            </a:ext>
          </a:extLst>
        </p:spPr>
      </p:pic>
      <p:pic>
        <p:nvPicPr>
          <p:cNvPr id="7176" name="Picture 8" descr="four assorted-color trash bins beside gray wall">
            <a:extLst>
              <a:ext uri="{FF2B5EF4-FFF2-40B4-BE49-F238E27FC236}">
                <a16:creationId xmlns:a16="http://schemas.microsoft.com/office/drawing/2014/main" id="{6A0CC3DD-8BBC-4DF8-8735-A717795B6757}"/>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17178" t="12546" r="13200" b="11874"/>
          <a:stretch/>
        </p:blipFill>
        <p:spPr bwMode="auto">
          <a:xfrm>
            <a:off x="92397" y="454016"/>
            <a:ext cx="4723185" cy="3420000"/>
          </a:xfrm>
          <a:prstGeom prst="rect">
            <a:avLst/>
          </a:prstGeom>
          <a:noFill/>
          <a:extLst>
            <a:ext uri="{909E8E84-426E-40DD-AFC4-6F175D3DCCD1}">
              <a14:hiddenFill xmlns:a14="http://schemas.microsoft.com/office/drawing/2010/main">
                <a:solidFill>
                  <a:srgbClr val="FFFFFF"/>
                </a:solidFill>
              </a14:hiddenFill>
            </a:ext>
          </a:extLst>
        </p:spPr>
      </p:pic>
      <p:grpSp>
        <p:nvGrpSpPr>
          <p:cNvPr id="15" name="Group 14">
            <a:extLst>
              <a:ext uri="{FF2B5EF4-FFF2-40B4-BE49-F238E27FC236}">
                <a16:creationId xmlns:a16="http://schemas.microsoft.com/office/drawing/2014/main" id="{4146B848-6B04-DA1A-F204-ABB427F0095B}"/>
              </a:ext>
            </a:extLst>
          </p:cNvPr>
          <p:cNvGrpSpPr/>
          <p:nvPr/>
        </p:nvGrpSpPr>
        <p:grpSpPr>
          <a:xfrm rot="5400000">
            <a:off x="8523533" y="2828967"/>
            <a:ext cx="246221" cy="7847520"/>
            <a:chOff x="290261" y="769563"/>
            <a:chExt cx="246221" cy="7847520"/>
          </a:xfrm>
        </p:grpSpPr>
        <p:pic>
          <p:nvPicPr>
            <p:cNvPr id="16" name="Graphic 1">
              <a:extLst>
                <a:ext uri="{FF2B5EF4-FFF2-40B4-BE49-F238E27FC236}">
                  <a16:creationId xmlns:a16="http://schemas.microsoft.com/office/drawing/2014/main" id="{6AD00B2C-B611-17F7-9F59-DC64807953D0}"/>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rot="16200000">
              <a:off x="126114" y="8276406"/>
              <a:ext cx="504825" cy="176530"/>
            </a:xfrm>
            <a:prstGeom prst="rect">
              <a:avLst/>
            </a:prstGeom>
          </p:spPr>
        </p:pic>
        <p:sp>
          <p:nvSpPr>
            <p:cNvPr id="17" name="Rectangle 3">
              <a:extLst>
                <a:ext uri="{FF2B5EF4-FFF2-40B4-BE49-F238E27FC236}">
                  <a16:creationId xmlns:a16="http://schemas.microsoft.com/office/drawing/2014/main" id="{1C6ADBE7-1520-6A3E-42AE-14ECCDB2B1D7}"/>
                </a:ext>
              </a:extLst>
            </p:cNvPr>
            <p:cNvSpPr>
              <a:spLocks noChangeArrowheads="1"/>
            </p:cNvSpPr>
            <p:nvPr/>
          </p:nvSpPr>
          <p:spPr bwMode="auto">
            <a:xfrm rot="16200000">
              <a:off x="-3305800" y="4365624"/>
              <a:ext cx="7438344"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r>
                <a:rPr kumimoji="0" lang="en-US" altLang="en-US" sz="8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Sustain/Ed Learning Module © 2022 by Sustain/Ed is licensed under CC BY-NC 4.0. To view a copy of this license, visit </a:t>
              </a:r>
              <a:r>
                <a:rPr kumimoji="0" lang="en-US" altLang="en-US" sz="800" b="0" i="0" u="none" strike="noStrike" cap="none" normalizeH="0" baseline="0" dirty="0">
                  <a:ln>
                    <a:noFill/>
                  </a:ln>
                  <a:solidFill>
                    <a:schemeClr val="tx1"/>
                  </a:solidFill>
                  <a:effectLst/>
                  <a:latin typeface="Times New Roman" panose="02020603050405020304" pitchFamily="18" charset="0"/>
                  <a:ea typeface="Arial" panose="020B0604020202020204" pitchFamily="34" charset="0"/>
                  <a:cs typeface="Times New Roman" panose="02020603050405020304" pitchFamily="18" charset="0"/>
                  <a:hlinkClick r:id="rId7"/>
                </a:rPr>
                <a:t>http://creativecommons.org/licenses/by-nc/4.0/</a:t>
              </a:r>
              <a:r>
                <a:rPr kumimoji="0" lang="en-US" altLang="en-US" sz="10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grpSp>
      <p:pic>
        <p:nvPicPr>
          <p:cNvPr id="6" name="Picture 5" descr="A picture containing text, grass, outdoor, furniture&#10;&#10;Description automatically generated">
            <a:extLst>
              <a:ext uri="{FF2B5EF4-FFF2-40B4-BE49-F238E27FC236}">
                <a16:creationId xmlns:a16="http://schemas.microsoft.com/office/drawing/2014/main" id="{57F3E028-0D71-92E8-69B3-3E0B5CBF9DDE}"/>
              </a:ext>
            </a:extLst>
          </p:cNvPr>
          <p:cNvPicPr>
            <a:picLocks noChangeAspect="1"/>
          </p:cNvPicPr>
          <p:nvPr/>
        </p:nvPicPr>
        <p:blipFill rotWithShape="1">
          <a:blip r:embed="rId8">
            <a:extLst>
              <a:ext uri="{28A0092B-C50C-407E-A947-70E740481C1C}">
                <a14:useLocalDpi xmlns:a14="http://schemas.microsoft.com/office/drawing/2010/main" val="0"/>
              </a:ext>
            </a:extLst>
          </a:blip>
          <a:srcRect l="12000" r="13857"/>
          <a:stretch/>
        </p:blipFill>
        <p:spPr>
          <a:xfrm>
            <a:off x="4886516" y="448321"/>
            <a:ext cx="3030432" cy="3420000"/>
          </a:xfrm>
          <a:prstGeom prst="rect">
            <a:avLst/>
          </a:prstGeom>
        </p:spPr>
      </p:pic>
    </p:spTree>
    <p:extLst>
      <p:ext uri="{BB962C8B-B14F-4D97-AF65-F5344CB8AC3E}">
        <p14:creationId xmlns:p14="http://schemas.microsoft.com/office/powerpoint/2010/main" val="232412355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30" name="Picture 6" descr="yellow neon light signage">
            <a:extLst>
              <a:ext uri="{FF2B5EF4-FFF2-40B4-BE49-F238E27FC236}">
                <a16:creationId xmlns:a16="http://schemas.microsoft.com/office/drawing/2014/main" id="{43118DA6-7367-4086-AE26-1CDB3C04B226}"/>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21555" b="3445"/>
          <a:stretch/>
        </p:blipFill>
        <p:spPr bwMode="auto">
          <a:xfrm>
            <a:off x="20" y="10"/>
            <a:ext cx="12191980" cy="6857990"/>
          </a:xfrm>
          <a:prstGeom prst="rect">
            <a:avLst/>
          </a:prstGeom>
          <a:noFill/>
          <a:extLst>
            <a:ext uri="{909E8E84-426E-40DD-AFC4-6F175D3DCCD1}">
              <a14:hiddenFill xmlns:a14="http://schemas.microsoft.com/office/drawing/2010/main">
                <a:solidFill>
                  <a:srgbClr val="FFFFFF"/>
                </a:solidFill>
              </a14:hiddenFill>
            </a:ext>
          </a:extLst>
        </p:spPr>
      </p:pic>
      <p:sp>
        <p:nvSpPr>
          <p:cNvPr id="75" name="Rectangle 74">
            <a:extLst>
              <a:ext uri="{FF2B5EF4-FFF2-40B4-BE49-F238E27FC236}">
                <a16:creationId xmlns:a16="http://schemas.microsoft.com/office/drawing/2014/main" id="{37C89E4B-3C9F-44B9-8B86-D9E3D112D8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428852"/>
            <a:ext cx="12192000" cy="736551"/>
          </a:xfrm>
          <a:prstGeom prst="rect">
            <a:avLst/>
          </a:prstGeom>
          <a:solidFill>
            <a:schemeClr val="bg1">
              <a:alpha val="9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cxnSp>
        <p:nvCxnSpPr>
          <p:cNvPr id="77" name="Straight Connector 76">
            <a:extLst>
              <a:ext uri="{FF2B5EF4-FFF2-40B4-BE49-F238E27FC236}">
                <a16:creationId xmlns:a16="http://schemas.microsoft.com/office/drawing/2014/main" id="{AA2EAA10-076F-46BD-8F0F-B9A2FB77A85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350693"/>
            <a:ext cx="12192000" cy="0"/>
          </a:xfrm>
          <a:prstGeom prst="line">
            <a:avLst/>
          </a:prstGeom>
          <a:ln w="41275">
            <a:solidFill>
              <a:schemeClr val="bg1">
                <a:alpha val="90000"/>
              </a:schemeClr>
            </a:solidFill>
          </a:ln>
        </p:spPr>
        <p:style>
          <a:lnRef idx="1">
            <a:schemeClr val="accent1"/>
          </a:lnRef>
          <a:fillRef idx="0">
            <a:schemeClr val="accent1"/>
          </a:fillRef>
          <a:effectRef idx="0">
            <a:schemeClr val="accent1"/>
          </a:effectRef>
          <a:fontRef idx="minor">
            <a:schemeClr val="tx1"/>
          </a:fontRef>
        </p:style>
      </p:cxnSp>
      <p:cxnSp>
        <p:nvCxnSpPr>
          <p:cNvPr id="1035" name="Straight Connector 78">
            <a:extLst>
              <a:ext uri="{FF2B5EF4-FFF2-40B4-BE49-F238E27FC236}">
                <a16:creationId xmlns:a16="http://schemas.microsoft.com/office/drawing/2014/main" id="{D891E407-403B-4764-86C9-33A56D3BCAA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1243562"/>
            <a:ext cx="12192000" cy="0"/>
          </a:xfrm>
          <a:prstGeom prst="line">
            <a:avLst/>
          </a:prstGeom>
          <a:ln w="41275">
            <a:solidFill>
              <a:schemeClr val="bg1">
                <a:alpha val="90000"/>
              </a:schemeClr>
            </a:solidFill>
          </a:ln>
        </p:spPr>
        <p:style>
          <a:lnRef idx="1">
            <a:schemeClr val="accent1"/>
          </a:lnRef>
          <a:fillRef idx="0">
            <a:schemeClr val="accent1"/>
          </a:fillRef>
          <a:effectRef idx="0">
            <a:schemeClr val="accent1"/>
          </a:effectRef>
          <a:fontRef idx="minor">
            <a:schemeClr val="tx1"/>
          </a:fontRef>
        </p:style>
      </p:cxnSp>
      <p:sp>
        <p:nvSpPr>
          <p:cNvPr id="4" name="Rectangle 3">
            <a:extLst>
              <a:ext uri="{FF2B5EF4-FFF2-40B4-BE49-F238E27FC236}">
                <a16:creationId xmlns:a16="http://schemas.microsoft.com/office/drawing/2014/main" id="{7ABAF594-0BB6-4D71-BFB1-90CE29D6C55B}"/>
              </a:ext>
            </a:extLst>
          </p:cNvPr>
          <p:cNvSpPr/>
          <p:nvPr/>
        </p:nvSpPr>
        <p:spPr>
          <a:xfrm>
            <a:off x="-82193" y="-30822"/>
            <a:ext cx="12380359" cy="6945330"/>
          </a:xfrm>
          <a:prstGeom prst="rect">
            <a:avLst/>
          </a:prstGeom>
          <a:solidFill>
            <a:schemeClr val="bg1">
              <a:alpha val="4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ndara" panose="020E0502030303020204" pitchFamily="34" charset="0"/>
              <a:ea typeface="+mn-ea"/>
              <a:cs typeface="+mn-cs"/>
            </a:endParaRPr>
          </a:p>
        </p:txBody>
      </p:sp>
      <p:sp>
        <p:nvSpPr>
          <p:cNvPr id="2" name="TextBox 1">
            <a:extLst>
              <a:ext uri="{FF2B5EF4-FFF2-40B4-BE49-F238E27FC236}">
                <a16:creationId xmlns:a16="http://schemas.microsoft.com/office/drawing/2014/main" id="{E12396C4-F93A-459A-BD65-02A321E8A7B5}"/>
              </a:ext>
            </a:extLst>
          </p:cNvPr>
          <p:cNvSpPr txBox="1"/>
          <p:nvPr/>
        </p:nvSpPr>
        <p:spPr>
          <a:xfrm>
            <a:off x="523875" y="425950"/>
            <a:ext cx="11210925" cy="744836"/>
          </a:xfrm>
          <a:prstGeom prst="rect">
            <a:avLst/>
          </a:prstGeom>
        </p:spPr>
        <p:txBody>
          <a:bodyPr rot="0" spcFirstLastPara="0" vertOverflow="overflow" horzOverflow="overflow" vert="horz" lIns="91440" tIns="45720" rIns="91440" bIns="45720" numCol="1" spcCol="0" rtlCol="0" fromWordArt="0" anchor="ctr" anchorCtr="0" forceAA="0" compatLnSpc="1">
            <a:prstTxWarp prst="textNoShape">
              <a:avLst/>
            </a:prstTxWarp>
            <a:normAutofit/>
          </a:bodyPr>
          <a:lstStyle/>
          <a:p>
            <a:pPr marL="0" marR="0" lvl="0" indent="0" algn="ctr" defTabSz="914400" rtl="0" eaLnBrk="1" fontAlgn="auto" latinLnBrk="0" hangingPunct="1">
              <a:lnSpc>
                <a:spcPct val="90000"/>
              </a:lnSpc>
              <a:spcBef>
                <a:spcPct val="0"/>
              </a:spcBef>
              <a:spcAft>
                <a:spcPts val="600"/>
              </a:spcAft>
              <a:buClrTx/>
              <a:buSzTx/>
              <a:buFontTx/>
              <a:buNone/>
              <a:tabLst/>
              <a:defRPr/>
            </a:pPr>
            <a:r>
              <a:rPr kumimoji="0" lang="en-US" sz="4000" b="1" i="0" u="none" strike="noStrike" kern="1200" cap="none" spc="0" normalizeH="0" baseline="0" noProof="0" dirty="0">
                <a:ln>
                  <a:noFill/>
                </a:ln>
                <a:solidFill>
                  <a:prstClr val="black">
                    <a:lumMod val="85000"/>
                    <a:lumOff val="15000"/>
                  </a:prstClr>
                </a:solidFill>
                <a:effectLst/>
                <a:uLnTx/>
                <a:uFillTx/>
                <a:latin typeface="Candara" panose="020E0502030303020204" pitchFamily="34" charset="0"/>
                <a:ea typeface="+mn-ea"/>
                <a:cs typeface="+mn-cs"/>
              </a:rPr>
              <a:t>Our Inspiring </a:t>
            </a:r>
            <a:r>
              <a:rPr kumimoji="0" lang="en-US" sz="4000" b="1" i="0" u="sng" strike="noStrike" kern="1200" cap="none" spc="0" normalizeH="0" baseline="0" noProof="0" dirty="0">
                <a:ln>
                  <a:noFill/>
                </a:ln>
                <a:solidFill>
                  <a:prstClr val="black">
                    <a:lumMod val="85000"/>
                    <a:lumOff val="15000"/>
                  </a:prstClr>
                </a:solidFill>
                <a:effectLst/>
                <a:uLnTx/>
                <a:uFillTx/>
                <a:latin typeface="Candara" panose="020E0502030303020204" pitchFamily="34" charset="0"/>
                <a:ea typeface="+mn-ea"/>
                <a:cs typeface="+mn-cs"/>
              </a:rPr>
              <a:t>Sustain/Ed Changemaker</a:t>
            </a:r>
          </a:p>
        </p:txBody>
      </p:sp>
      <p:sp>
        <p:nvSpPr>
          <p:cNvPr id="11" name="TextBox 10">
            <a:extLst>
              <a:ext uri="{FF2B5EF4-FFF2-40B4-BE49-F238E27FC236}">
                <a16:creationId xmlns:a16="http://schemas.microsoft.com/office/drawing/2014/main" id="{E48FD343-268D-4EFD-980C-C4EE2F7E49BA}"/>
              </a:ext>
            </a:extLst>
          </p:cNvPr>
          <p:cNvSpPr txBox="1"/>
          <p:nvPr/>
        </p:nvSpPr>
        <p:spPr>
          <a:xfrm>
            <a:off x="5041228" y="4937563"/>
            <a:ext cx="2187342" cy="369332"/>
          </a:xfrm>
          <a:prstGeom prst="rect">
            <a:avLst/>
          </a:prstGeom>
          <a:noFill/>
        </p:spPr>
        <p:txBody>
          <a:bodyPr wrap="square">
            <a:spAutoFit/>
          </a:bodyPr>
          <a:lstStyle/>
          <a:p>
            <a:pPr lvl="0" algn="ctr">
              <a:defRPr/>
            </a:pPr>
            <a:r>
              <a:rPr lang="en-US" dirty="0">
                <a:solidFill>
                  <a:srgbClr val="000000"/>
                </a:solidFill>
                <a:latin typeface="Candara" panose="020E0502030303020204" pitchFamily="34" charset="0"/>
              </a:rPr>
              <a:t>Sahil Doshi </a:t>
            </a:r>
            <a:endParaRPr kumimoji="0" lang="en-US" sz="1800" b="0" i="0" u="none" strike="noStrike" kern="1200" cap="none" spc="0" normalizeH="0" baseline="0" noProof="0" dirty="0">
              <a:ln>
                <a:noFill/>
              </a:ln>
              <a:solidFill>
                <a:prstClr val="black"/>
              </a:solidFill>
              <a:effectLst/>
              <a:uLnTx/>
              <a:uFillTx/>
              <a:latin typeface="Candara" panose="020E0502030303020204" pitchFamily="34" charset="0"/>
              <a:ea typeface="+mn-ea"/>
              <a:cs typeface="+mn-cs"/>
            </a:endParaRPr>
          </a:p>
        </p:txBody>
      </p:sp>
      <p:sp>
        <p:nvSpPr>
          <p:cNvPr id="12" name="TextBox 11">
            <a:extLst>
              <a:ext uri="{FF2B5EF4-FFF2-40B4-BE49-F238E27FC236}">
                <a16:creationId xmlns:a16="http://schemas.microsoft.com/office/drawing/2014/main" id="{7A284360-6F28-489B-8A70-45FDF7DDF30A}"/>
              </a:ext>
            </a:extLst>
          </p:cNvPr>
          <p:cNvSpPr txBox="1"/>
          <p:nvPr/>
        </p:nvSpPr>
        <p:spPr>
          <a:xfrm>
            <a:off x="194829" y="6359190"/>
            <a:ext cx="7757680" cy="369332"/>
          </a:xfrm>
          <a:prstGeom prst="rect">
            <a:avLst/>
          </a:prstGeom>
          <a:noFill/>
        </p:spPr>
        <p:txBody>
          <a:bodyPr wrap="square">
            <a:spAutoFit/>
          </a:bodyPr>
          <a:lstStyle/>
          <a:p>
            <a:r>
              <a:rPr lang="en-US" u="sng" dirty="0">
                <a:hlinkClick r:id="rId4"/>
              </a:rPr>
              <a:t>https://youtu.be/JZbIkdcRuSA</a:t>
            </a:r>
            <a:r>
              <a:rPr lang="en-US" dirty="0"/>
              <a:t> </a:t>
            </a:r>
            <a:endParaRPr lang="en-US" dirty="0">
              <a:latin typeface="Candara" panose="020E0502030303020204" pitchFamily="34" charset="0"/>
            </a:endParaRPr>
          </a:p>
        </p:txBody>
      </p:sp>
      <p:pic>
        <p:nvPicPr>
          <p:cNvPr id="6146" name="Picture 2" descr="Minors &amp;amp; Their Unbelievable Inventions! - Yo! Success">
            <a:extLst>
              <a:ext uri="{FF2B5EF4-FFF2-40B4-BE49-F238E27FC236}">
                <a16:creationId xmlns:a16="http://schemas.microsoft.com/office/drawing/2014/main" id="{1279D072-5BD8-4039-B3EA-6B227E6C038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741160" y="2159705"/>
            <a:ext cx="4709680" cy="2648380"/>
          </a:xfrm>
          <a:prstGeom prst="rect">
            <a:avLst/>
          </a:prstGeom>
          <a:noFill/>
          <a:extLst>
            <a:ext uri="{909E8E84-426E-40DD-AFC4-6F175D3DCCD1}">
              <a14:hiddenFill xmlns:a14="http://schemas.microsoft.com/office/drawing/2010/main">
                <a:solidFill>
                  <a:srgbClr val="FFFFFF"/>
                </a:solidFill>
              </a14:hiddenFill>
            </a:ext>
          </a:extLst>
        </p:spPr>
      </p:pic>
      <p:grpSp>
        <p:nvGrpSpPr>
          <p:cNvPr id="13" name="Group 12">
            <a:extLst>
              <a:ext uri="{FF2B5EF4-FFF2-40B4-BE49-F238E27FC236}">
                <a16:creationId xmlns:a16="http://schemas.microsoft.com/office/drawing/2014/main" id="{7886809E-5E08-248E-ABE3-3487DA3705D4}"/>
              </a:ext>
            </a:extLst>
          </p:cNvPr>
          <p:cNvGrpSpPr/>
          <p:nvPr/>
        </p:nvGrpSpPr>
        <p:grpSpPr>
          <a:xfrm rot="5400000">
            <a:off x="8523533" y="2828967"/>
            <a:ext cx="246221" cy="7847520"/>
            <a:chOff x="290261" y="769563"/>
            <a:chExt cx="246221" cy="7847520"/>
          </a:xfrm>
        </p:grpSpPr>
        <p:pic>
          <p:nvPicPr>
            <p:cNvPr id="14" name="Graphic 1">
              <a:extLst>
                <a:ext uri="{FF2B5EF4-FFF2-40B4-BE49-F238E27FC236}">
                  <a16:creationId xmlns:a16="http://schemas.microsoft.com/office/drawing/2014/main" id="{CFB041CE-0CE6-8BF8-B25D-576631CE6498}"/>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rot="16200000">
              <a:off x="126114" y="8276406"/>
              <a:ext cx="504825" cy="176530"/>
            </a:xfrm>
            <a:prstGeom prst="rect">
              <a:avLst/>
            </a:prstGeom>
          </p:spPr>
        </p:pic>
        <p:sp>
          <p:nvSpPr>
            <p:cNvPr id="15" name="Rectangle 3">
              <a:extLst>
                <a:ext uri="{FF2B5EF4-FFF2-40B4-BE49-F238E27FC236}">
                  <a16:creationId xmlns:a16="http://schemas.microsoft.com/office/drawing/2014/main" id="{AFFBA36D-414F-36A6-8733-DEF81B1C43DF}"/>
                </a:ext>
              </a:extLst>
            </p:cNvPr>
            <p:cNvSpPr>
              <a:spLocks noChangeArrowheads="1"/>
            </p:cNvSpPr>
            <p:nvPr/>
          </p:nvSpPr>
          <p:spPr bwMode="auto">
            <a:xfrm rot="16200000">
              <a:off x="-3305800" y="4365624"/>
              <a:ext cx="7438344"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r>
                <a:rPr kumimoji="0" lang="en-US" altLang="en-US" sz="8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Sustain/Ed Learning Module © 2022 by Sustain/Ed is licensed under CC BY-NC 4.0. To view a copy of this license, visit </a:t>
              </a:r>
              <a:r>
                <a:rPr kumimoji="0" lang="en-US" altLang="en-US" sz="800" b="0" i="0" u="none" strike="noStrike" cap="none" normalizeH="0" baseline="0" dirty="0">
                  <a:ln>
                    <a:noFill/>
                  </a:ln>
                  <a:solidFill>
                    <a:schemeClr val="tx1"/>
                  </a:solidFill>
                  <a:effectLst/>
                  <a:latin typeface="Times New Roman" panose="02020603050405020304" pitchFamily="18" charset="0"/>
                  <a:ea typeface="Arial" panose="020B0604020202020204" pitchFamily="34" charset="0"/>
                  <a:cs typeface="Times New Roman" panose="02020603050405020304" pitchFamily="18" charset="0"/>
                  <a:hlinkClick r:id="rId8"/>
                </a:rPr>
                <a:t>http://creativecommons.org/licenses/by-nc/4.0/</a:t>
              </a:r>
              <a:r>
                <a:rPr kumimoji="0" lang="en-US" altLang="en-US" sz="10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grpSp>
    </p:spTree>
    <p:extLst>
      <p:ext uri="{BB962C8B-B14F-4D97-AF65-F5344CB8AC3E}">
        <p14:creationId xmlns:p14="http://schemas.microsoft.com/office/powerpoint/2010/main" val="39407994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1500" fill="hold"/>
                                        <p:tgtEl>
                                          <p:spTgt spid="12"/>
                                        </p:tgtEl>
                                        <p:attrNameLst>
                                          <p:attrName>ppt_w</p:attrName>
                                        </p:attrNameLst>
                                      </p:cBhvr>
                                      <p:tavLst>
                                        <p:tav tm="0">
                                          <p:val>
                                            <p:fltVal val="0"/>
                                          </p:val>
                                        </p:tav>
                                        <p:tav tm="100000">
                                          <p:val>
                                            <p:strVal val="#ppt_w"/>
                                          </p:val>
                                        </p:tav>
                                      </p:tavLst>
                                    </p:anim>
                                    <p:anim calcmode="lin" valueType="num">
                                      <p:cBhvr>
                                        <p:cTn id="8" dur="1500" fill="hold"/>
                                        <p:tgtEl>
                                          <p:spTgt spid="12"/>
                                        </p:tgtEl>
                                        <p:attrNameLst>
                                          <p:attrName>ppt_h</p:attrName>
                                        </p:attrNameLst>
                                      </p:cBhvr>
                                      <p:tavLst>
                                        <p:tav tm="0">
                                          <p:val>
                                            <p:fltVal val="0"/>
                                          </p:val>
                                        </p:tav>
                                        <p:tav tm="100000">
                                          <p:val>
                                            <p:strVal val="#ppt_h"/>
                                          </p:val>
                                        </p:tav>
                                      </p:tavLst>
                                    </p:anim>
                                    <p:animEffect transition="in" filter="fade">
                                      <p:cBhvr>
                                        <p:cTn id="9" dur="1500"/>
                                        <p:tgtEl>
                                          <p:spTgt spid="12"/>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p:cTn id="12" dur="1500" fill="hold"/>
                                        <p:tgtEl>
                                          <p:spTgt spid="11"/>
                                        </p:tgtEl>
                                        <p:attrNameLst>
                                          <p:attrName>ppt_w</p:attrName>
                                        </p:attrNameLst>
                                      </p:cBhvr>
                                      <p:tavLst>
                                        <p:tav tm="0">
                                          <p:val>
                                            <p:fltVal val="0"/>
                                          </p:val>
                                        </p:tav>
                                        <p:tav tm="100000">
                                          <p:val>
                                            <p:strVal val="#ppt_w"/>
                                          </p:val>
                                        </p:tav>
                                      </p:tavLst>
                                    </p:anim>
                                    <p:anim calcmode="lin" valueType="num">
                                      <p:cBhvr>
                                        <p:cTn id="13" dur="1500" fill="hold"/>
                                        <p:tgtEl>
                                          <p:spTgt spid="11"/>
                                        </p:tgtEl>
                                        <p:attrNameLst>
                                          <p:attrName>ppt_h</p:attrName>
                                        </p:attrNameLst>
                                      </p:cBhvr>
                                      <p:tavLst>
                                        <p:tav tm="0">
                                          <p:val>
                                            <p:fltVal val="0"/>
                                          </p:val>
                                        </p:tav>
                                        <p:tav tm="100000">
                                          <p:val>
                                            <p:strVal val="#ppt_h"/>
                                          </p:val>
                                        </p:tav>
                                      </p:tavLst>
                                    </p:anim>
                                    <p:animEffect transition="in" filter="fade">
                                      <p:cBhvr>
                                        <p:cTn id="14" dur="1500"/>
                                        <p:tgtEl>
                                          <p:spTgt spid="11"/>
                                        </p:tgtEl>
                                      </p:cBhvr>
                                    </p:animEffect>
                                  </p:childTnLst>
                                </p:cTn>
                              </p:par>
                              <p:par>
                                <p:cTn id="15" presetID="53" presetClass="entr" presetSubtype="16" fill="hold" nodeType="withEffect">
                                  <p:stCondLst>
                                    <p:cond delay="0"/>
                                  </p:stCondLst>
                                  <p:childTnLst>
                                    <p:set>
                                      <p:cBhvr>
                                        <p:cTn id="16" dur="1" fill="hold">
                                          <p:stCondLst>
                                            <p:cond delay="0"/>
                                          </p:stCondLst>
                                        </p:cTn>
                                        <p:tgtEl>
                                          <p:spTgt spid="6146"/>
                                        </p:tgtEl>
                                        <p:attrNameLst>
                                          <p:attrName>style.visibility</p:attrName>
                                        </p:attrNameLst>
                                      </p:cBhvr>
                                      <p:to>
                                        <p:strVal val="visible"/>
                                      </p:to>
                                    </p:set>
                                    <p:anim calcmode="lin" valueType="num">
                                      <p:cBhvr>
                                        <p:cTn id="17" dur="1500" fill="hold"/>
                                        <p:tgtEl>
                                          <p:spTgt spid="6146"/>
                                        </p:tgtEl>
                                        <p:attrNameLst>
                                          <p:attrName>ppt_w</p:attrName>
                                        </p:attrNameLst>
                                      </p:cBhvr>
                                      <p:tavLst>
                                        <p:tav tm="0">
                                          <p:val>
                                            <p:fltVal val="0"/>
                                          </p:val>
                                        </p:tav>
                                        <p:tav tm="100000">
                                          <p:val>
                                            <p:strVal val="#ppt_w"/>
                                          </p:val>
                                        </p:tav>
                                      </p:tavLst>
                                    </p:anim>
                                    <p:anim calcmode="lin" valueType="num">
                                      <p:cBhvr>
                                        <p:cTn id="18" dur="1500" fill="hold"/>
                                        <p:tgtEl>
                                          <p:spTgt spid="6146"/>
                                        </p:tgtEl>
                                        <p:attrNameLst>
                                          <p:attrName>ppt_h</p:attrName>
                                        </p:attrNameLst>
                                      </p:cBhvr>
                                      <p:tavLst>
                                        <p:tav tm="0">
                                          <p:val>
                                            <p:fltVal val="0"/>
                                          </p:val>
                                        </p:tav>
                                        <p:tav tm="100000">
                                          <p:val>
                                            <p:strVal val="#ppt_h"/>
                                          </p:val>
                                        </p:tav>
                                      </p:tavLst>
                                    </p:anim>
                                    <p:animEffect transition="in" filter="fade">
                                      <p:cBhvr>
                                        <p:cTn id="19" dur="1500"/>
                                        <p:tgtEl>
                                          <p:spTgt spid="61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86295E7F-EA66-480B-B001-C8BE7CD6190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320040" y="4892040"/>
            <a:ext cx="11548872" cy="1645920"/>
          </a:xfrm>
          <a:prstGeom prst="rect">
            <a:avLst/>
          </a:prstGeom>
          <a:solidFill>
            <a:srgbClr val="262626"/>
          </a:solidFill>
          <a:ln w="127000" cap="sq"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ndara" panose="020E0502030303020204" pitchFamily="34" charset="0"/>
            </a:endParaRPr>
          </a:p>
        </p:txBody>
      </p:sp>
      <p:sp>
        <p:nvSpPr>
          <p:cNvPr id="4" name="TextBox 3">
            <a:extLst>
              <a:ext uri="{FF2B5EF4-FFF2-40B4-BE49-F238E27FC236}">
                <a16:creationId xmlns:a16="http://schemas.microsoft.com/office/drawing/2014/main" id="{BAADDDF2-6188-4E6F-BBC3-C190AFAEA1FD}"/>
              </a:ext>
            </a:extLst>
          </p:cNvPr>
          <p:cNvSpPr txBox="1"/>
          <p:nvPr/>
        </p:nvSpPr>
        <p:spPr>
          <a:xfrm>
            <a:off x="718686" y="5091762"/>
            <a:ext cx="7484787" cy="1264588"/>
          </a:xfrm>
          <a:prstGeom prst="rect">
            <a:avLst/>
          </a:prstGeom>
        </p:spPr>
        <p:txBody>
          <a:bodyPr vert="horz" lIns="91440" tIns="45720" rIns="91440" bIns="45720" rtlCol="0" anchor="ctr">
            <a:normAutofit/>
          </a:bodyPr>
          <a:lstStyle/>
          <a:p>
            <a:pPr algn="r">
              <a:lnSpc>
                <a:spcPct val="90000"/>
              </a:lnSpc>
              <a:spcBef>
                <a:spcPct val="0"/>
              </a:spcBef>
              <a:spcAft>
                <a:spcPts val="600"/>
              </a:spcAft>
            </a:pPr>
            <a:r>
              <a:rPr lang="en-US" sz="4800" dirty="0">
                <a:solidFill>
                  <a:srgbClr val="FFFFFF"/>
                </a:solidFill>
                <a:latin typeface="Candara" panose="020E0502030303020204" pitchFamily="34" charset="0"/>
                <a:ea typeface="+mj-ea"/>
                <a:cs typeface="+mj-cs"/>
              </a:rPr>
              <a:t>Geothermal</a:t>
            </a:r>
          </a:p>
        </p:txBody>
      </p:sp>
      <p:cxnSp>
        <p:nvCxnSpPr>
          <p:cNvPr id="11" name="Straight Connector 10">
            <a:extLst>
              <a:ext uri="{FF2B5EF4-FFF2-40B4-BE49-F238E27FC236}">
                <a16:creationId xmlns:a16="http://schemas.microsoft.com/office/drawing/2014/main" id="{E126E481-B945-4179-BD79-05E96E9B29E1}"/>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V="1">
            <a:off x="8386843" y="5264106"/>
            <a:ext cx="0" cy="914400"/>
          </a:xfrm>
          <a:prstGeom prst="line">
            <a:avLst/>
          </a:prstGeom>
          <a:ln w="19050">
            <a:solidFill>
              <a:srgbClr val="FFFFFF">
                <a:alpha val="80000"/>
              </a:srgbClr>
            </a:solidFill>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FE585D71-CA2E-4AC1-ABFD-EF7068DC812E}"/>
              </a:ext>
            </a:extLst>
          </p:cNvPr>
          <p:cNvSpPr txBox="1"/>
          <p:nvPr/>
        </p:nvSpPr>
        <p:spPr>
          <a:xfrm>
            <a:off x="3839614" y="5961534"/>
            <a:ext cx="5413989" cy="307777"/>
          </a:xfrm>
          <a:prstGeom prst="rect">
            <a:avLst/>
          </a:prstGeom>
          <a:noFill/>
        </p:spPr>
        <p:txBody>
          <a:bodyPr wrap="square">
            <a:spAutoFit/>
          </a:bodyPr>
          <a:lstStyle/>
          <a:p>
            <a:r>
              <a:rPr lang="en-GB" sz="1400" dirty="0">
                <a:solidFill>
                  <a:schemeClr val="bg1"/>
                </a:solidFill>
                <a:latin typeface="Candara" panose="020E0502030303020204" pitchFamily="34" charset="0"/>
              </a:rPr>
              <a:t>using heat Earth to spin turbines and produce electricity</a:t>
            </a:r>
          </a:p>
        </p:txBody>
      </p:sp>
      <p:sp>
        <p:nvSpPr>
          <p:cNvPr id="13" name="Rectangle 12"/>
          <p:cNvSpPr/>
          <p:nvPr/>
        </p:nvSpPr>
        <p:spPr>
          <a:xfrm>
            <a:off x="376602" y="4285676"/>
            <a:ext cx="11020406" cy="523220"/>
          </a:xfrm>
          <a:prstGeom prst="rect">
            <a:avLst/>
          </a:prstGeom>
        </p:spPr>
        <p:txBody>
          <a:bodyPr wrap="square">
            <a:spAutoFit/>
          </a:bodyPr>
          <a:lstStyle/>
          <a:p>
            <a:pPr algn="ctr"/>
            <a:r>
              <a:rPr lang="en-US" sz="1400" dirty="0">
                <a:latin typeface="Candara" panose="020E0502030303020204" pitchFamily="34" charset="0"/>
              </a:rPr>
              <a:t>The term 'geothermal energy' refers to any heat derived from the ground, from depths of a few </a:t>
            </a:r>
            <a:r>
              <a:rPr lang="en-US" sz="1400" dirty="0" err="1">
                <a:latin typeface="Candara" panose="020E0502030303020204" pitchFamily="34" charset="0"/>
              </a:rPr>
              <a:t>metres</a:t>
            </a:r>
            <a:r>
              <a:rPr lang="en-US" sz="1400" dirty="0">
                <a:latin typeface="Candara" panose="020E0502030303020204" pitchFamily="34" charset="0"/>
              </a:rPr>
              <a:t> to multiple </a:t>
            </a:r>
            <a:r>
              <a:rPr lang="en-US" sz="1400" dirty="0" err="1">
                <a:latin typeface="Candara" panose="020E0502030303020204" pitchFamily="34" charset="0"/>
              </a:rPr>
              <a:t>kilometres</a:t>
            </a:r>
            <a:r>
              <a:rPr lang="en-US" sz="1400" dirty="0">
                <a:latin typeface="Candara" panose="020E0502030303020204" pitchFamily="34" charset="0"/>
              </a:rPr>
              <a:t> beneath the Earth's surface. This energy is widely described as 'ground-source energy' or 'shallow geothermal energy'.</a:t>
            </a:r>
            <a:endParaRPr lang="en-GB" sz="1400" dirty="0">
              <a:latin typeface="Candara" panose="020E0502030303020204" pitchFamily="34" charset="0"/>
            </a:endParaRPr>
          </a:p>
        </p:txBody>
      </p:sp>
      <p:pic>
        <p:nvPicPr>
          <p:cNvPr id="2050" name="Picture 2" descr="smoke coming out of the land">
            <a:extLst>
              <a:ext uri="{FF2B5EF4-FFF2-40B4-BE49-F238E27FC236}">
                <a16:creationId xmlns:a16="http://schemas.microsoft.com/office/drawing/2014/main" id="{E46AD841-D07E-4878-A455-F7770A6B762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07383" y="501650"/>
            <a:ext cx="5482936" cy="3657118"/>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brown mountain under blue sky during daytime">
            <a:extLst>
              <a:ext uri="{FF2B5EF4-FFF2-40B4-BE49-F238E27FC236}">
                <a16:creationId xmlns:a16="http://schemas.microsoft.com/office/drawing/2014/main" id="{C70C183F-8D52-43E6-8202-7CDCD7784B7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639853" y="501650"/>
            <a:ext cx="4757155" cy="3567867"/>
          </a:xfrm>
          <a:prstGeom prst="rect">
            <a:avLst/>
          </a:prstGeom>
          <a:noFill/>
          <a:extLst>
            <a:ext uri="{909E8E84-426E-40DD-AFC4-6F175D3DCCD1}">
              <a14:hiddenFill xmlns:a14="http://schemas.microsoft.com/office/drawing/2010/main">
                <a:solidFill>
                  <a:srgbClr val="FFFFFF"/>
                </a:solidFill>
              </a14:hiddenFill>
            </a:ext>
          </a:extLst>
        </p:spPr>
      </p:pic>
      <p:grpSp>
        <p:nvGrpSpPr>
          <p:cNvPr id="12" name="Group 11">
            <a:extLst>
              <a:ext uri="{FF2B5EF4-FFF2-40B4-BE49-F238E27FC236}">
                <a16:creationId xmlns:a16="http://schemas.microsoft.com/office/drawing/2014/main" id="{18D7E5E2-716E-021C-2FA2-DD69A6E04BD1}"/>
              </a:ext>
            </a:extLst>
          </p:cNvPr>
          <p:cNvGrpSpPr/>
          <p:nvPr/>
        </p:nvGrpSpPr>
        <p:grpSpPr>
          <a:xfrm rot="5400000">
            <a:off x="8523533" y="2828967"/>
            <a:ext cx="246221" cy="7847520"/>
            <a:chOff x="290261" y="769563"/>
            <a:chExt cx="246221" cy="7847520"/>
          </a:xfrm>
        </p:grpSpPr>
        <p:pic>
          <p:nvPicPr>
            <p:cNvPr id="14" name="Graphic 1">
              <a:extLst>
                <a:ext uri="{FF2B5EF4-FFF2-40B4-BE49-F238E27FC236}">
                  <a16:creationId xmlns:a16="http://schemas.microsoft.com/office/drawing/2014/main" id="{3E0ABE94-2C97-AE4A-EC62-717D433EDB1C}"/>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rot="16200000">
              <a:off x="126114" y="8276406"/>
              <a:ext cx="504825" cy="176530"/>
            </a:xfrm>
            <a:prstGeom prst="rect">
              <a:avLst/>
            </a:prstGeom>
          </p:spPr>
        </p:pic>
        <p:sp>
          <p:nvSpPr>
            <p:cNvPr id="15" name="Rectangle 3">
              <a:extLst>
                <a:ext uri="{FF2B5EF4-FFF2-40B4-BE49-F238E27FC236}">
                  <a16:creationId xmlns:a16="http://schemas.microsoft.com/office/drawing/2014/main" id="{40248063-3B55-D9D8-E1AE-DB3206ED3568}"/>
                </a:ext>
              </a:extLst>
            </p:cNvPr>
            <p:cNvSpPr>
              <a:spLocks noChangeArrowheads="1"/>
            </p:cNvSpPr>
            <p:nvPr/>
          </p:nvSpPr>
          <p:spPr bwMode="auto">
            <a:xfrm rot="16200000">
              <a:off x="-3305800" y="4365624"/>
              <a:ext cx="7438344"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r>
                <a:rPr kumimoji="0" lang="en-US" altLang="en-US" sz="8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Sustain/Ed Learning Module © 2022 by Sustain/Ed is licensed under CC BY-NC 4.0. To view a copy of this license, visit </a:t>
              </a:r>
              <a:r>
                <a:rPr kumimoji="0" lang="en-US" altLang="en-US" sz="800" b="0" i="0" u="none" strike="noStrike" cap="none" normalizeH="0" baseline="0" dirty="0">
                  <a:ln>
                    <a:noFill/>
                  </a:ln>
                  <a:solidFill>
                    <a:schemeClr val="tx1"/>
                  </a:solidFill>
                  <a:effectLst/>
                  <a:latin typeface="Times New Roman" panose="02020603050405020304" pitchFamily="18" charset="0"/>
                  <a:ea typeface="Arial" panose="020B0604020202020204" pitchFamily="34" charset="0"/>
                  <a:cs typeface="Times New Roman" panose="02020603050405020304" pitchFamily="18" charset="0"/>
                  <a:hlinkClick r:id="rId7"/>
                </a:rPr>
                <a:t>http://creativecommons.org/licenses/by-nc/4.0/</a:t>
              </a:r>
              <a:r>
                <a:rPr kumimoji="0" lang="en-US" altLang="en-US" sz="10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grpSp>
    </p:spTree>
    <p:extLst>
      <p:ext uri="{BB962C8B-B14F-4D97-AF65-F5344CB8AC3E}">
        <p14:creationId xmlns:p14="http://schemas.microsoft.com/office/powerpoint/2010/main" val="374982168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30" name="Picture 6" descr="yellow neon light signage">
            <a:extLst>
              <a:ext uri="{FF2B5EF4-FFF2-40B4-BE49-F238E27FC236}">
                <a16:creationId xmlns:a16="http://schemas.microsoft.com/office/drawing/2014/main" id="{43118DA6-7367-4086-AE26-1CDB3C04B226}"/>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21555" b="3445"/>
          <a:stretch/>
        </p:blipFill>
        <p:spPr bwMode="auto">
          <a:xfrm>
            <a:off x="20" y="10"/>
            <a:ext cx="12191980" cy="6857990"/>
          </a:xfrm>
          <a:prstGeom prst="rect">
            <a:avLst/>
          </a:prstGeom>
          <a:noFill/>
          <a:extLst>
            <a:ext uri="{909E8E84-426E-40DD-AFC4-6F175D3DCCD1}">
              <a14:hiddenFill xmlns:a14="http://schemas.microsoft.com/office/drawing/2010/main">
                <a:solidFill>
                  <a:srgbClr val="FFFFFF"/>
                </a:solidFill>
              </a14:hiddenFill>
            </a:ext>
          </a:extLst>
        </p:spPr>
      </p:pic>
      <p:sp>
        <p:nvSpPr>
          <p:cNvPr id="75" name="Rectangle 74">
            <a:extLst>
              <a:ext uri="{FF2B5EF4-FFF2-40B4-BE49-F238E27FC236}">
                <a16:creationId xmlns:a16="http://schemas.microsoft.com/office/drawing/2014/main" id="{37C89E4B-3C9F-44B9-8B86-D9E3D112D8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428852"/>
            <a:ext cx="12192000" cy="736551"/>
          </a:xfrm>
          <a:prstGeom prst="rect">
            <a:avLst/>
          </a:prstGeom>
          <a:solidFill>
            <a:schemeClr val="bg1">
              <a:alpha val="9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cxnSp>
        <p:nvCxnSpPr>
          <p:cNvPr id="77" name="Straight Connector 76">
            <a:extLst>
              <a:ext uri="{FF2B5EF4-FFF2-40B4-BE49-F238E27FC236}">
                <a16:creationId xmlns:a16="http://schemas.microsoft.com/office/drawing/2014/main" id="{AA2EAA10-076F-46BD-8F0F-B9A2FB77A85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350693"/>
            <a:ext cx="12192000" cy="0"/>
          </a:xfrm>
          <a:prstGeom prst="line">
            <a:avLst/>
          </a:prstGeom>
          <a:ln w="41275">
            <a:solidFill>
              <a:schemeClr val="bg1">
                <a:alpha val="90000"/>
              </a:schemeClr>
            </a:solidFill>
          </a:ln>
        </p:spPr>
        <p:style>
          <a:lnRef idx="1">
            <a:schemeClr val="accent1"/>
          </a:lnRef>
          <a:fillRef idx="0">
            <a:schemeClr val="accent1"/>
          </a:fillRef>
          <a:effectRef idx="0">
            <a:schemeClr val="accent1"/>
          </a:effectRef>
          <a:fontRef idx="minor">
            <a:schemeClr val="tx1"/>
          </a:fontRef>
        </p:style>
      </p:cxnSp>
      <p:cxnSp>
        <p:nvCxnSpPr>
          <p:cNvPr id="1035" name="Straight Connector 78">
            <a:extLst>
              <a:ext uri="{FF2B5EF4-FFF2-40B4-BE49-F238E27FC236}">
                <a16:creationId xmlns:a16="http://schemas.microsoft.com/office/drawing/2014/main" id="{D891E407-403B-4764-86C9-33A56D3BCAA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1243562"/>
            <a:ext cx="12192000" cy="0"/>
          </a:xfrm>
          <a:prstGeom prst="line">
            <a:avLst/>
          </a:prstGeom>
          <a:ln w="41275">
            <a:solidFill>
              <a:schemeClr val="bg1">
                <a:alpha val="90000"/>
              </a:schemeClr>
            </a:solidFill>
          </a:ln>
        </p:spPr>
        <p:style>
          <a:lnRef idx="1">
            <a:schemeClr val="accent1"/>
          </a:lnRef>
          <a:fillRef idx="0">
            <a:schemeClr val="accent1"/>
          </a:fillRef>
          <a:effectRef idx="0">
            <a:schemeClr val="accent1"/>
          </a:effectRef>
          <a:fontRef idx="minor">
            <a:schemeClr val="tx1"/>
          </a:fontRef>
        </p:style>
      </p:cxnSp>
      <p:sp>
        <p:nvSpPr>
          <p:cNvPr id="4" name="Rectangle 3">
            <a:extLst>
              <a:ext uri="{FF2B5EF4-FFF2-40B4-BE49-F238E27FC236}">
                <a16:creationId xmlns:a16="http://schemas.microsoft.com/office/drawing/2014/main" id="{7ABAF594-0BB6-4D71-BFB1-90CE29D6C55B}"/>
              </a:ext>
            </a:extLst>
          </p:cNvPr>
          <p:cNvSpPr/>
          <p:nvPr/>
        </p:nvSpPr>
        <p:spPr>
          <a:xfrm>
            <a:off x="-82193" y="-30822"/>
            <a:ext cx="12380359" cy="6945330"/>
          </a:xfrm>
          <a:prstGeom prst="rect">
            <a:avLst/>
          </a:prstGeom>
          <a:solidFill>
            <a:schemeClr val="bg1">
              <a:alpha val="4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ndara" panose="020E0502030303020204" pitchFamily="34" charset="0"/>
              <a:ea typeface="+mn-ea"/>
              <a:cs typeface="+mn-cs"/>
            </a:endParaRPr>
          </a:p>
        </p:txBody>
      </p:sp>
      <p:sp>
        <p:nvSpPr>
          <p:cNvPr id="2" name="TextBox 1">
            <a:extLst>
              <a:ext uri="{FF2B5EF4-FFF2-40B4-BE49-F238E27FC236}">
                <a16:creationId xmlns:a16="http://schemas.microsoft.com/office/drawing/2014/main" id="{E12396C4-F93A-459A-BD65-02A321E8A7B5}"/>
              </a:ext>
            </a:extLst>
          </p:cNvPr>
          <p:cNvSpPr txBox="1"/>
          <p:nvPr/>
        </p:nvSpPr>
        <p:spPr>
          <a:xfrm>
            <a:off x="523875" y="425950"/>
            <a:ext cx="11210925" cy="744836"/>
          </a:xfrm>
          <a:prstGeom prst="rect">
            <a:avLst/>
          </a:prstGeom>
        </p:spPr>
        <p:txBody>
          <a:bodyPr rot="0" spcFirstLastPara="0" vertOverflow="overflow" horzOverflow="overflow" vert="horz" lIns="91440" tIns="45720" rIns="91440" bIns="45720" numCol="1" spcCol="0" rtlCol="0" fromWordArt="0" anchor="ctr" anchorCtr="0" forceAA="0" compatLnSpc="1">
            <a:prstTxWarp prst="textNoShape">
              <a:avLst/>
            </a:prstTxWarp>
            <a:normAutofit/>
          </a:bodyPr>
          <a:lstStyle/>
          <a:p>
            <a:pPr marL="0" marR="0" lvl="0" indent="0" algn="ctr" defTabSz="914400" rtl="0" eaLnBrk="1" fontAlgn="auto" latinLnBrk="0" hangingPunct="1">
              <a:lnSpc>
                <a:spcPct val="90000"/>
              </a:lnSpc>
              <a:spcBef>
                <a:spcPct val="0"/>
              </a:spcBef>
              <a:spcAft>
                <a:spcPts val="600"/>
              </a:spcAft>
              <a:buClrTx/>
              <a:buSzTx/>
              <a:buFontTx/>
              <a:buNone/>
              <a:tabLst/>
              <a:defRPr/>
            </a:pPr>
            <a:r>
              <a:rPr kumimoji="0" lang="en-US" sz="4000" b="1" i="0" u="none" strike="noStrike" kern="1200" cap="none" spc="0" normalizeH="0" baseline="0" noProof="0" dirty="0">
                <a:ln>
                  <a:noFill/>
                </a:ln>
                <a:solidFill>
                  <a:prstClr val="black">
                    <a:lumMod val="85000"/>
                    <a:lumOff val="15000"/>
                  </a:prstClr>
                </a:solidFill>
                <a:effectLst/>
                <a:uLnTx/>
                <a:uFillTx/>
                <a:latin typeface="Candara" panose="020E0502030303020204" pitchFamily="34" charset="0"/>
                <a:ea typeface="+mn-ea"/>
                <a:cs typeface="+mn-cs"/>
              </a:rPr>
              <a:t>Our Inspiring </a:t>
            </a:r>
            <a:r>
              <a:rPr kumimoji="0" lang="en-US" sz="4000" b="1" i="0" u="sng" strike="noStrike" kern="1200" cap="none" spc="0" normalizeH="0" baseline="0" noProof="0" dirty="0">
                <a:ln>
                  <a:noFill/>
                </a:ln>
                <a:solidFill>
                  <a:prstClr val="black">
                    <a:lumMod val="85000"/>
                    <a:lumOff val="15000"/>
                  </a:prstClr>
                </a:solidFill>
                <a:effectLst/>
                <a:uLnTx/>
                <a:uFillTx/>
                <a:latin typeface="Candara" panose="020E0502030303020204" pitchFamily="34" charset="0"/>
                <a:ea typeface="+mn-ea"/>
                <a:cs typeface="+mn-cs"/>
              </a:rPr>
              <a:t>Sustain/Ed Changemakers</a:t>
            </a:r>
          </a:p>
        </p:txBody>
      </p:sp>
      <p:sp>
        <p:nvSpPr>
          <p:cNvPr id="11" name="TextBox 10">
            <a:extLst>
              <a:ext uri="{FF2B5EF4-FFF2-40B4-BE49-F238E27FC236}">
                <a16:creationId xmlns:a16="http://schemas.microsoft.com/office/drawing/2014/main" id="{E48FD343-268D-4EFD-980C-C4EE2F7E49BA}"/>
              </a:ext>
            </a:extLst>
          </p:cNvPr>
          <p:cNvSpPr txBox="1"/>
          <p:nvPr/>
        </p:nvSpPr>
        <p:spPr>
          <a:xfrm>
            <a:off x="3100892" y="4658745"/>
            <a:ext cx="2187342" cy="646331"/>
          </a:xfrm>
          <a:prstGeom prst="rect">
            <a:avLst/>
          </a:prstGeom>
          <a:noFill/>
        </p:spPr>
        <p:txBody>
          <a:bodyPr wrap="square">
            <a:spAutoFit/>
          </a:bodyPr>
          <a:lstStyle/>
          <a:p>
            <a:pPr lvl="0" algn="ctr"/>
            <a:r>
              <a:rPr lang="en-US" dirty="0">
                <a:solidFill>
                  <a:srgbClr val="000000"/>
                </a:solidFill>
                <a:latin typeface="Candara" panose="020E0502030303020204" pitchFamily="34" charset="0"/>
              </a:rPr>
              <a:t>Sandra </a:t>
            </a:r>
            <a:r>
              <a:rPr lang="en-US" dirty="0" err="1">
                <a:solidFill>
                  <a:srgbClr val="000000"/>
                </a:solidFill>
                <a:latin typeface="Candara" panose="020E0502030303020204" pitchFamily="34" charset="0"/>
              </a:rPr>
              <a:t>Snæbjörnsdóttir</a:t>
            </a:r>
            <a:endParaRPr kumimoji="0" lang="en-US" sz="1800" b="0" i="0" u="none" strike="noStrike" kern="1200" cap="none" spc="0" normalizeH="0" baseline="0" noProof="0" dirty="0">
              <a:ln>
                <a:noFill/>
              </a:ln>
              <a:solidFill>
                <a:prstClr val="black"/>
              </a:solidFill>
              <a:effectLst/>
              <a:uLnTx/>
              <a:uFillTx/>
              <a:latin typeface="Candara" panose="020E0502030303020204" pitchFamily="34" charset="0"/>
              <a:ea typeface="+mn-ea"/>
              <a:cs typeface="+mn-cs"/>
            </a:endParaRPr>
          </a:p>
        </p:txBody>
      </p:sp>
      <p:pic>
        <p:nvPicPr>
          <p:cNvPr id="3078" name="Picture 6" descr="Image">
            <a:extLst>
              <a:ext uri="{FF2B5EF4-FFF2-40B4-BE49-F238E27FC236}">
                <a16:creationId xmlns:a16="http://schemas.microsoft.com/office/drawing/2014/main" id="{CA3DE577-347B-4A05-8951-2E0F880EBEE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43832" y="2126451"/>
            <a:ext cx="2501462" cy="2501462"/>
          </a:xfrm>
          <a:prstGeom prst="rect">
            <a:avLst/>
          </a:prstGeom>
          <a:noFill/>
          <a:extLst>
            <a:ext uri="{909E8E84-426E-40DD-AFC4-6F175D3DCCD1}">
              <a14:hiddenFill xmlns:a14="http://schemas.microsoft.com/office/drawing/2010/main">
                <a:solidFill>
                  <a:srgbClr val="FFFFFF"/>
                </a:solidFill>
              </a14:hiddenFill>
            </a:ext>
          </a:extLst>
        </p:spPr>
      </p:pic>
      <p:pic>
        <p:nvPicPr>
          <p:cNvPr id="3084" name="Picture 12" descr="Marta Rós Karlsdóttir - IGC2018 - Iceland Geothermal Conference">
            <a:extLst>
              <a:ext uri="{FF2B5EF4-FFF2-40B4-BE49-F238E27FC236}">
                <a16:creationId xmlns:a16="http://schemas.microsoft.com/office/drawing/2014/main" id="{CD7D3D6B-6987-4144-87ED-6249A6B55656}"/>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317185" y="2126451"/>
            <a:ext cx="2501462" cy="2501462"/>
          </a:xfrm>
          <a:prstGeom prst="rect">
            <a:avLst/>
          </a:prstGeom>
          <a:noFill/>
          <a:extLst>
            <a:ext uri="{909E8E84-426E-40DD-AFC4-6F175D3DCCD1}">
              <a14:hiddenFill xmlns:a14="http://schemas.microsoft.com/office/drawing/2010/main">
                <a:solidFill>
                  <a:srgbClr val="FFFFFF"/>
                </a:solidFill>
              </a14:hiddenFill>
            </a:ext>
          </a:extLst>
        </p:spPr>
      </p:pic>
      <p:sp>
        <p:nvSpPr>
          <p:cNvPr id="18" name="TextBox 17">
            <a:extLst>
              <a:ext uri="{FF2B5EF4-FFF2-40B4-BE49-F238E27FC236}">
                <a16:creationId xmlns:a16="http://schemas.microsoft.com/office/drawing/2014/main" id="{E0C46F26-0111-4B97-9E09-74A8BF058C35}"/>
              </a:ext>
            </a:extLst>
          </p:cNvPr>
          <p:cNvSpPr txBox="1"/>
          <p:nvPr/>
        </p:nvSpPr>
        <p:spPr>
          <a:xfrm>
            <a:off x="6474245" y="4658745"/>
            <a:ext cx="2187342" cy="646331"/>
          </a:xfrm>
          <a:prstGeom prst="rect">
            <a:avLst/>
          </a:prstGeom>
          <a:noFill/>
        </p:spPr>
        <p:txBody>
          <a:bodyPr wrap="square">
            <a:spAutoFit/>
          </a:bodyPr>
          <a:lstStyle/>
          <a:p>
            <a:pPr lvl="0" algn="ctr"/>
            <a:r>
              <a:rPr lang="en-US" dirty="0">
                <a:solidFill>
                  <a:srgbClr val="000000"/>
                </a:solidFill>
                <a:latin typeface="Candara" panose="020E0502030303020204" pitchFamily="34" charset="0"/>
              </a:rPr>
              <a:t>Marta </a:t>
            </a:r>
            <a:r>
              <a:rPr lang="en-US" dirty="0" err="1">
                <a:solidFill>
                  <a:srgbClr val="000000"/>
                </a:solidFill>
                <a:latin typeface="Candara" panose="020E0502030303020204" pitchFamily="34" charset="0"/>
              </a:rPr>
              <a:t>rós</a:t>
            </a:r>
            <a:r>
              <a:rPr lang="en-US" dirty="0">
                <a:solidFill>
                  <a:srgbClr val="000000"/>
                </a:solidFill>
                <a:latin typeface="Candara" panose="020E0502030303020204" pitchFamily="34" charset="0"/>
              </a:rPr>
              <a:t> </a:t>
            </a:r>
            <a:r>
              <a:rPr lang="en-US" dirty="0" err="1">
                <a:solidFill>
                  <a:srgbClr val="000000"/>
                </a:solidFill>
                <a:latin typeface="Candara" panose="020E0502030303020204" pitchFamily="34" charset="0"/>
              </a:rPr>
              <a:t>Karlsdóttir</a:t>
            </a:r>
            <a:endParaRPr kumimoji="0" lang="en-US" sz="1800" b="0" i="0" u="none" strike="noStrike" kern="1200" cap="none" spc="0" normalizeH="0" baseline="0" noProof="0" dirty="0">
              <a:ln>
                <a:noFill/>
              </a:ln>
              <a:solidFill>
                <a:prstClr val="black"/>
              </a:solidFill>
              <a:effectLst/>
              <a:uLnTx/>
              <a:uFillTx/>
              <a:latin typeface="Candara" panose="020E0502030303020204" pitchFamily="34" charset="0"/>
              <a:ea typeface="+mn-ea"/>
              <a:cs typeface="+mn-cs"/>
            </a:endParaRPr>
          </a:p>
        </p:txBody>
      </p:sp>
      <p:grpSp>
        <p:nvGrpSpPr>
          <p:cNvPr id="12" name="Group 11">
            <a:extLst>
              <a:ext uri="{FF2B5EF4-FFF2-40B4-BE49-F238E27FC236}">
                <a16:creationId xmlns:a16="http://schemas.microsoft.com/office/drawing/2014/main" id="{799655B0-6747-9042-22A1-83D23E7A1797}"/>
              </a:ext>
            </a:extLst>
          </p:cNvPr>
          <p:cNvGrpSpPr/>
          <p:nvPr/>
        </p:nvGrpSpPr>
        <p:grpSpPr>
          <a:xfrm rot="5400000">
            <a:off x="8523533" y="2828967"/>
            <a:ext cx="246221" cy="7847520"/>
            <a:chOff x="290261" y="769563"/>
            <a:chExt cx="246221" cy="7847520"/>
          </a:xfrm>
        </p:grpSpPr>
        <p:pic>
          <p:nvPicPr>
            <p:cNvPr id="13" name="Graphic 1">
              <a:extLst>
                <a:ext uri="{FF2B5EF4-FFF2-40B4-BE49-F238E27FC236}">
                  <a16:creationId xmlns:a16="http://schemas.microsoft.com/office/drawing/2014/main" id="{5789FD5F-DE1D-FDF9-D1FF-59CD95BD71AF}"/>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rot="16200000">
              <a:off x="126114" y="8276406"/>
              <a:ext cx="504825" cy="176530"/>
            </a:xfrm>
            <a:prstGeom prst="rect">
              <a:avLst/>
            </a:prstGeom>
          </p:spPr>
        </p:pic>
        <p:sp>
          <p:nvSpPr>
            <p:cNvPr id="14" name="Rectangle 3">
              <a:extLst>
                <a:ext uri="{FF2B5EF4-FFF2-40B4-BE49-F238E27FC236}">
                  <a16:creationId xmlns:a16="http://schemas.microsoft.com/office/drawing/2014/main" id="{6A239B58-F9DD-9C54-299A-F74B52B1C5DC}"/>
                </a:ext>
              </a:extLst>
            </p:cNvPr>
            <p:cNvSpPr>
              <a:spLocks noChangeArrowheads="1"/>
            </p:cNvSpPr>
            <p:nvPr/>
          </p:nvSpPr>
          <p:spPr bwMode="auto">
            <a:xfrm rot="16200000">
              <a:off x="-3305800" y="4365624"/>
              <a:ext cx="7438344"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r>
                <a:rPr kumimoji="0" lang="en-US" altLang="en-US" sz="8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Sustain/Ed Learning Module © 2022 by Sustain/Ed is licensed under CC BY-NC 4.0. To view a copy of this license, visit </a:t>
              </a:r>
              <a:r>
                <a:rPr kumimoji="0" lang="en-US" altLang="en-US" sz="800" b="0" i="0" u="none" strike="noStrike" cap="none" normalizeH="0" baseline="0" dirty="0">
                  <a:ln>
                    <a:noFill/>
                  </a:ln>
                  <a:solidFill>
                    <a:schemeClr val="tx1"/>
                  </a:solidFill>
                  <a:effectLst/>
                  <a:latin typeface="Times New Roman" panose="02020603050405020304" pitchFamily="18" charset="0"/>
                  <a:ea typeface="Arial" panose="020B0604020202020204" pitchFamily="34" charset="0"/>
                  <a:cs typeface="Times New Roman" panose="02020603050405020304" pitchFamily="18" charset="0"/>
                  <a:hlinkClick r:id="rId8"/>
                </a:rPr>
                <a:t>http://creativecommons.org/licenses/by-nc/4.0/</a:t>
              </a:r>
              <a:r>
                <a:rPr kumimoji="0" lang="en-US" altLang="en-US" sz="10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grpSp>
    </p:spTree>
    <p:extLst>
      <p:ext uri="{BB962C8B-B14F-4D97-AF65-F5344CB8AC3E}">
        <p14:creationId xmlns:p14="http://schemas.microsoft.com/office/powerpoint/2010/main" val="6346167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1500" fill="hold"/>
                                        <p:tgtEl>
                                          <p:spTgt spid="11"/>
                                        </p:tgtEl>
                                        <p:attrNameLst>
                                          <p:attrName>ppt_w</p:attrName>
                                        </p:attrNameLst>
                                      </p:cBhvr>
                                      <p:tavLst>
                                        <p:tav tm="0">
                                          <p:val>
                                            <p:fltVal val="0"/>
                                          </p:val>
                                        </p:tav>
                                        <p:tav tm="100000">
                                          <p:val>
                                            <p:strVal val="#ppt_w"/>
                                          </p:val>
                                        </p:tav>
                                      </p:tavLst>
                                    </p:anim>
                                    <p:anim calcmode="lin" valueType="num">
                                      <p:cBhvr>
                                        <p:cTn id="8" dur="1500" fill="hold"/>
                                        <p:tgtEl>
                                          <p:spTgt spid="11"/>
                                        </p:tgtEl>
                                        <p:attrNameLst>
                                          <p:attrName>ppt_h</p:attrName>
                                        </p:attrNameLst>
                                      </p:cBhvr>
                                      <p:tavLst>
                                        <p:tav tm="0">
                                          <p:val>
                                            <p:fltVal val="0"/>
                                          </p:val>
                                        </p:tav>
                                        <p:tav tm="100000">
                                          <p:val>
                                            <p:strVal val="#ppt_h"/>
                                          </p:val>
                                        </p:tav>
                                      </p:tavLst>
                                    </p:anim>
                                    <p:animEffect transition="in" filter="fade">
                                      <p:cBhvr>
                                        <p:cTn id="9" dur="1500"/>
                                        <p:tgtEl>
                                          <p:spTgt spid="11"/>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p:cTn id="12" dur="1500" fill="hold"/>
                                        <p:tgtEl>
                                          <p:spTgt spid="18"/>
                                        </p:tgtEl>
                                        <p:attrNameLst>
                                          <p:attrName>ppt_w</p:attrName>
                                        </p:attrNameLst>
                                      </p:cBhvr>
                                      <p:tavLst>
                                        <p:tav tm="0">
                                          <p:val>
                                            <p:fltVal val="0"/>
                                          </p:val>
                                        </p:tav>
                                        <p:tav tm="100000">
                                          <p:val>
                                            <p:strVal val="#ppt_w"/>
                                          </p:val>
                                        </p:tav>
                                      </p:tavLst>
                                    </p:anim>
                                    <p:anim calcmode="lin" valueType="num">
                                      <p:cBhvr>
                                        <p:cTn id="13" dur="1500" fill="hold"/>
                                        <p:tgtEl>
                                          <p:spTgt spid="18"/>
                                        </p:tgtEl>
                                        <p:attrNameLst>
                                          <p:attrName>ppt_h</p:attrName>
                                        </p:attrNameLst>
                                      </p:cBhvr>
                                      <p:tavLst>
                                        <p:tav tm="0">
                                          <p:val>
                                            <p:fltVal val="0"/>
                                          </p:val>
                                        </p:tav>
                                        <p:tav tm="100000">
                                          <p:val>
                                            <p:strVal val="#ppt_h"/>
                                          </p:val>
                                        </p:tav>
                                      </p:tavLst>
                                    </p:anim>
                                    <p:animEffect transition="in" filter="fade">
                                      <p:cBhvr>
                                        <p:cTn id="14" dur="1500"/>
                                        <p:tgtEl>
                                          <p:spTgt spid="18"/>
                                        </p:tgtEl>
                                      </p:cBhvr>
                                    </p:animEffect>
                                  </p:childTnLst>
                                </p:cTn>
                              </p:par>
                              <p:par>
                                <p:cTn id="15" presetID="53" presetClass="entr" presetSubtype="16" fill="hold" nodeType="withEffect">
                                  <p:stCondLst>
                                    <p:cond delay="0"/>
                                  </p:stCondLst>
                                  <p:childTnLst>
                                    <p:set>
                                      <p:cBhvr>
                                        <p:cTn id="16" dur="1" fill="hold">
                                          <p:stCondLst>
                                            <p:cond delay="0"/>
                                          </p:stCondLst>
                                        </p:cTn>
                                        <p:tgtEl>
                                          <p:spTgt spid="3084"/>
                                        </p:tgtEl>
                                        <p:attrNameLst>
                                          <p:attrName>style.visibility</p:attrName>
                                        </p:attrNameLst>
                                      </p:cBhvr>
                                      <p:to>
                                        <p:strVal val="visible"/>
                                      </p:to>
                                    </p:set>
                                    <p:anim calcmode="lin" valueType="num">
                                      <p:cBhvr>
                                        <p:cTn id="17" dur="1500" fill="hold"/>
                                        <p:tgtEl>
                                          <p:spTgt spid="3084"/>
                                        </p:tgtEl>
                                        <p:attrNameLst>
                                          <p:attrName>ppt_w</p:attrName>
                                        </p:attrNameLst>
                                      </p:cBhvr>
                                      <p:tavLst>
                                        <p:tav tm="0">
                                          <p:val>
                                            <p:fltVal val="0"/>
                                          </p:val>
                                        </p:tav>
                                        <p:tav tm="100000">
                                          <p:val>
                                            <p:strVal val="#ppt_w"/>
                                          </p:val>
                                        </p:tav>
                                      </p:tavLst>
                                    </p:anim>
                                    <p:anim calcmode="lin" valueType="num">
                                      <p:cBhvr>
                                        <p:cTn id="18" dur="1500" fill="hold"/>
                                        <p:tgtEl>
                                          <p:spTgt spid="3084"/>
                                        </p:tgtEl>
                                        <p:attrNameLst>
                                          <p:attrName>ppt_h</p:attrName>
                                        </p:attrNameLst>
                                      </p:cBhvr>
                                      <p:tavLst>
                                        <p:tav tm="0">
                                          <p:val>
                                            <p:fltVal val="0"/>
                                          </p:val>
                                        </p:tav>
                                        <p:tav tm="100000">
                                          <p:val>
                                            <p:strVal val="#ppt_h"/>
                                          </p:val>
                                        </p:tav>
                                      </p:tavLst>
                                    </p:anim>
                                    <p:animEffect transition="in" filter="fade">
                                      <p:cBhvr>
                                        <p:cTn id="19" dur="1500"/>
                                        <p:tgtEl>
                                          <p:spTgt spid="3084"/>
                                        </p:tgtEl>
                                      </p:cBhvr>
                                    </p:animEffect>
                                  </p:childTnLst>
                                </p:cTn>
                              </p:par>
                              <p:par>
                                <p:cTn id="20" presetID="53" presetClass="entr" presetSubtype="16" fill="hold" nodeType="withEffect">
                                  <p:stCondLst>
                                    <p:cond delay="0"/>
                                  </p:stCondLst>
                                  <p:childTnLst>
                                    <p:set>
                                      <p:cBhvr>
                                        <p:cTn id="21" dur="1" fill="hold">
                                          <p:stCondLst>
                                            <p:cond delay="0"/>
                                          </p:stCondLst>
                                        </p:cTn>
                                        <p:tgtEl>
                                          <p:spTgt spid="3078"/>
                                        </p:tgtEl>
                                        <p:attrNameLst>
                                          <p:attrName>style.visibility</p:attrName>
                                        </p:attrNameLst>
                                      </p:cBhvr>
                                      <p:to>
                                        <p:strVal val="visible"/>
                                      </p:to>
                                    </p:set>
                                    <p:anim calcmode="lin" valueType="num">
                                      <p:cBhvr>
                                        <p:cTn id="22" dur="1500" fill="hold"/>
                                        <p:tgtEl>
                                          <p:spTgt spid="3078"/>
                                        </p:tgtEl>
                                        <p:attrNameLst>
                                          <p:attrName>ppt_w</p:attrName>
                                        </p:attrNameLst>
                                      </p:cBhvr>
                                      <p:tavLst>
                                        <p:tav tm="0">
                                          <p:val>
                                            <p:fltVal val="0"/>
                                          </p:val>
                                        </p:tav>
                                        <p:tav tm="100000">
                                          <p:val>
                                            <p:strVal val="#ppt_w"/>
                                          </p:val>
                                        </p:tav>
                                      </p:tavLst>
                                    </p:anim>
                                    <p:anim calcmode="lin" valueType="num">
                                      <p:cBhvr>
                                        <p:cTn id="23" dur="1500" fill="hold"/>
                                        <p:tgtEl>
                                          <p:spTgt spid="3078"/>
                                        </p:tgtEl>
                                        <p:attrNameLst>
                                          <p:attrName>ppt_h</p:attrName>
                                        </p:attrNameLst>
                                      </p:cBhvr>
                                      <p:tavLst>
                                        <p:tav tm="0">
                                          <p:val>
                                            <p:fltVal val="0"/>
                                          </p:val>
                                        </p:tav>
                                        <p:tav tm="100000">
                                          <p:val>
                                            <p:strVal val="#ppt_h"/>
                                          </p:val>
                                        </p:tav>
                                      </p:tavLst>
                                    </p:anim>
                                    <p:animEffect transition="in" filter="fade">
                                      <p:cBhvr>
                                        <p:cTn id="24" dur="1500"/>
                                        <p:tgtEl>
                                          <p:spTgt spid="30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8"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40" name="Rectangle 33">
            <a:extLst>
              <a:ext uri="{FF2B5EF4-FFF2-40B4-BE49-F238E27FC236}">
                <a16:creationId xmlns:a16="http://schemas.microsoft.com/office/drawing/2014/main" id="{0A597D97-203B-498B-95D3-E90DC961039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4" name="Picture 3" descr="Light bulb on green grass">
            <a:extLst>
              <a:ext uri="{FF2B5EF4-FFF2-40B4-BE49-F238E27FC236}">
                <a16:creationId xmlns:a16="http://schemas.microsoft.com/office/drawing/2014/main" id="{BB3D80A6-F43B-450C-927A-9E70942C6927}"/>
              </a:ext>
            </a:extLst>
          </p:cNvPr>
          <p:cNvPicPr>
            <a:picLocks noChangeAspect="1"/>
          </p:cNvPicPr>
          <p:nvPr/>
        </p:nvPicPr>
        <p:blipFill rotWithShape="1">
          <a:blip r:embed="rId3"/>
          <a:srcRect t="13427" b="22614"/>
          <a:stretch/>
        </p:blipFill>
        <p:spPr>
          <a:xfrm>
            <a:off x="4267201" y="10"/>
            <a:ext cx="7924800" cy="3383270"/>
          </a:xfrm>
          <a:prstGeom prst="rect">
            <a:avLst/>
          </a:prstGeom>
        </p:spPr>
      </p:pic>
      <p:pic>
        <p:nvPicPr>
          <p:cNvPr id="3" name="Picture 2">
            <a:extLst>
              <a:ext uri="{FF2B5EF4-FFF2-40B4-BE49-F238E27FC236}">
                <a16:creationId xmlns:a16="http://schemas.microsoft.com/office/drawing/2014/main" id="{65169557-90FD-4AB0-A748-A0CC74173AF0}"/>
              </a:ext>
            </a:extLst>
          </p:cNvPr>
          <p:cNvPicPr>
            <a:picLocks noChangeAspect="1"/>
          </p:cNvPicPr>
          <p:nvPr/>
        </p:nvPicPr>
        <p:blipFill rotWithShape="1">
          <a:blip r:embed="rId4"/>
          <a:srcRect t="13371" r="2" b="7027"/>
          <a:stretch/>
        </p:blipFill>
        <p:spPr>
          <a:xfrm>
            <a:off x="4650916" y="3474720"/>
            <a:ext cx="7555832" cy="3383280"/>
          </a:xfrm>
          <a:prstGeom prst="rect">
            <a:avLst/>
          </a:prstGeom>
        </p:spPr>
      </p:pic>
      <p:sp useBgFill="1">
        <p:nvSpPr>
          <p:cNvPr id="41" name="Freeform: Shape 35">
            <a:extLst>
              <a:ext uri="{FF2B5EF4-FFF2-40B4-BE49-F238E27FC236}">
                <a16:creationId xmlns:a16="http://schemas.microsoft.com/office/drawing/2014/main" id="{6A6EF10E-DF41-4BD3-8EB4-6F646531DC2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6244272" cy="6858000"/>
          </a:xfrm>
          <a:custGeom>
            <a:avLst/>
            <a:gdLst>
              <a:gd name="connsiteX0" fmla="*/ 0 w 6244272"/>
              <a:gd name="connsiteY0" fmla="*/ 0 h 6858000"/>
              <a:gd name="connsiteX1" fmla="*/ 732568 w 6244272"/>
              <a:gd name="connsiteY1" fmla="*/ 0 h 6858000"/>
              <a:gd name="connsiteX2" fmla="*/ 947849 w 6244272"/>
              <a:gd name="connsiteY2" fmla="*/ 0 h 6858000"/>
              <a:gd name="connsiteX3" fmla="*/ 1823619 w 6244272"/>
              <a:gd name="connsiteY3" fmla="*/ 0 h 6858000"/>
              <a:gd name="connsiteX4" fmla="*/ 5235673 w 6244272"/>
              <a:gd name="connsiteY4" fmla="*/ 0 h 6858000"/>
              <a:gd name="connsiteX5" fmla="*/ 4933297 w 6244272"/>
              <a:gd name="connsiteY5" fmla="*/ 110269 h 6858000"/>
              <a:gd name="connsiteX6" fmla="*/ 4976910 w 6244272"/>
              <a:gd name="connsiteY6" fmla="*/ 135168 h 6858000"/>
              <a:gd name="connsiteX7" fmla="*/ 5238580 w 6244272"/>
              <a:gd name="connsiteY7" fmla="*/ 71141 h 6858000"/>
              <a:gd name="connsiteX8" fmla="*/ 5290914 w 6244272"/>
              <a:gd name="connsiteY8" fmla="*/ 88927 h 6858000"/>
              <a:gd name="connsiteX9" fmla="*/ 5264747 w 6244272"/>
              <a:gd name="connsiteY9" fmla="*/ 163625 h 6858000"/>
              <a:gd name="connsiteX10" fmla="*/ 5151357 w 6244272"/>
              <a:gd name="connsiteY10" fmla="*/ 192082 h 6858000"/>
              <a:gd name="connsiteX11" fmla="*/ 4974002 w 6244272"/>
              <a:gd name="connsiteY11" fmla="*/ 373491 h 6858000"/>
              <a:gd name="connsiteX12" fmla="*/ 5241488 w 6244272"/>
              <a:gd name="connsiteY12" fmla="*/ 352148 h 6858000"/>
              <a:gd name="connsiteX13" fmla="*/ 5288007 w 6244272"/>
              <a:gd name="connsiteY13" fmla="*/ 394834 h 6858000"/>
              <a:gd name="connsiteX14" fmla="*/ 5305452 w 6244272"/>
              <a:gd name="connsiteY14" fmla="*/ 451747 h 6858000"/>
              <a:gd name="connsiteX15" fmla="*/ 5383953 w 6244272"/>
              <a:gd name="connsiteY15" fmla="*/ 359262 h 6858000"/>
              <a:gd name="connsiteX16" fmla="*/ 5450825 w 6244272"/>
              <a:gd name="connsiteY16" fmla="*/ 334364 h 6858000"/>
              <a:gd name="connsiteX17" fmla="*/ 5471177 w 6244272"/>
              <a:gd name="connsiteY17" fmla="*/ 416176 h 6858000"/>
              <a:gd name="connsiteX18" fmla="*/ 5410121 w 6244272"/>
              <a:gd name="connsiteY18" fmla="*/ 505101 h 6858000"/>
              <a:gd name="connsiteX19" fmla="*/ 5247303 w 6244272"/>
              <a:gd name="connsiteY19" fmla="*/ 558458 h 6858000"/>
              <a:gd name="connsiteX20" fmla="*/ 5421750 w 6244272"/>
              <a:gd name="connsiteY20" fmla="*/ 558458 h 6858000"/>
              <a:gd name="connsiteX21" fmla="*/ 5622364 w 6244272"/>
              <a:gd name="connsiteY21" fmla="*/ 522887 h 6858000"/>
              <a:gd name="connsiteX22" fmla="*/ 5834608 w 6244272"/>
              <a:gd name="connsiteY22" fmla="*/ 533558 h 6858000"/>
              <a:gd name="connsiteX23" fmla="*/ 6035223 w 6244272"/>
              <a:gd name="connsiteY23" fmla="*/ 462417 h 6858000"/>
              <a:gd name="connsiteX24" fmla="*/ 6238745 w 6244272"/>
              <a:gd name="connsiteY24" fmla="*/ 465975 h 6858000"/>
              <a:gd name="connsiteX25" fmla="*/ 5337434 w 6244272"/>
              <a:gd name="connsiteY25" fmla="*/ 910606 h 6858000"/>
              <a:gd name="connsiteX26" fmla="*/ 5381046 w 6244272"/>
              <a:gd name="connsiteY26" fmla="*/ 921277 h 6858000"/>
              <a:gd name="connsiteX27" fmla="*/ 5439195 w 6244272"/>
              <a:gd name="connsiteY27" fmla="*/ 949734 h 6858000"/>
              <a:gd name="connsiteX28" fmla="*/ 5395583 w 6244272"/>
              <a:gd name="connsiteY28" fmla="*/ 1006647 h 6858000"/>
              <a:gd name="connsiteX29" fmla="*/ 5160079 w 6244272"/>
              <a:gd name="connsiteY29" fmla="*/ 1113358 h 6858000"/>
              <a:gd name="connsiteX30" fmla="*/ 5101930 w 6244272"/>
              <a:gd name="connsiteY30" fmla="*/ 1220069 h 6858000"/>
              <a:gd name="connsiteX31" fmla="*/ 5174617 w 6244272"/>
              <a:gd name="connsiteY31" fmla="*/ 1209399 h 6858000"/>
              <a:gd name="connsiteX32" fmla="*/ 5238580 w 6244272"/>
              <a:gd name="connsiteY32" fmla="*/ 1230741 h 6858000"/>
              <a:gd name="connsiteX33" fmla="*/ 5212414 w 6244272"/>
              <a:gd name="connsiteY33" fmla="*/ 1365909 h 6858000"/>
              <a:gd name="connsiteX34" fmla="*/ 4878056 w 6244272"/>
              <a:gd name="connsiteY34" fmla="*/ 1540204 h 6858000"/>
              <a:gd name="connsiteX35" fmla="*/ 4848982 w 6244272"/>
              <a:gd name="connsiteY35" fmla="*/ 1597117 h 6858000"/>
              <a:gd name="connsiteX36" fmla="*/ 4889686 w 6244272"/>
              <a:gd name="connsiteY36" fmla="*/ 1636245 h 6858000"/>
              <a:gd name="connsiteX37" fmla="*/ 4997261 w 6244272"/>
              <a:gd name="connsiteY37" fmla="*/ 1657587 h 6858000"/>
              <a:gd name="connsiteX38" fmla="*/ 4846074 w 6244272"/>
              <a:gd name="connsiteY38" fmla="*/ 1849668 h 6858000"/>
              <a:gd name="connsiteX39" fmla="*/ 4790832 w 6244272"/>
              <a:gd name="connsiteY39" fmla="*/ 1903025 h 6858000"/>
              <a:gd name="connsiteX40" fmla="*/ 4694886 w 6244272"/>
              <a:gd name="connsiteY40" fmla="*/ 1984836 h 6858000"/>
              <a:gd name="connsiteX41" fmla="*/ 4694886 w 6244272"/>
              <a:gd name="connsiteY41" fmla="*/ 2013292 h 6858000"/>
              <a:gd name="connsiteX42" fmla="*/ 4822814 w 6244272"/>
              <a:gd name="connsiteY42" fmla="*/ 2102219 h 6858000"/>
              <a:gd name="connsiteX43" fmla="*/ 5055411 w 6244272"/>
              <a:gd name="connsiteY43" fmla="*/ 2077320 h 6858000"/>
              <a:gd name="connsiteX44" fmla="*/ 4712331 w 6244272"/>
              <a:gd name="connsiteY44" fmla="*/ 2208931 h 6858000"/>
              <a:gd name="connsiteX45" fmla="*/ 5822979 w 6244272"/>
              <a:gd name="connsiteY45" fmla="*/ 1892353 h 6858000"/>
              <a:gd name="connsiteX46" fmla="*/ 5753200 w 6244272"/>
              <a:gd name="connsiteY46" fmla="*/ 1974165 h 6858000"/>
              <a:gd name="connsiteX47" fmla="*/ 5363601 w 6244272"/>
              <a:gd name="connsiteY47" fmla="*/ 2191146 h 6858000"/>
              <a:gd name="connsiteX48" fmla="*/ 5253118 w 6244272"/>
              <a:gd name="connsiteY48" fmla="*/ 2326314 h 6858000"/>
              <a:gd name="connsiteX49" fmla="*/ 5136819 w 6244272"/>
              <a:gd name="connsiteY49" fmla="*/ 2401012 h 6858000"/>
              <a:gd name="connsiteX50" fmla="*/ 4974002 w 6244272"/>
              <a:gd name="connsiteY50" fmla="*/ 2401012 h 6858000"/>
              <a:gd name="connsiteX51" fmla="*/ 4857704 w 6244272"/>
              <a:gd name="connsiteY51" fmla="*/ 2518395 h 6858000"/>
              <a:gd name="connsiteX52" fmla="*/ 4976910 w 6244272"/>
              <a:gd name="connsiteY52" fmla="*/ 2543294 h 6858000"/>
              <a:gd name="connsiteX53" fmla="*/ 5116467 w 6244272"/>
              <a:gd name="connsiteY53" fmla="*/ 2525509 h 6858000"/>
              <a:gd name="connsiteX54" fmla="*/ 5273470 w 6244272"/>
              <a:gd name="connsiteY54" fmla="*/ 2564636 h 6858000"/>
              <a:gd name="connsiteX55" fmla="*/ 5418843 w 6244272"/>
              <a:gd name="connsiteY55" fmla="*/ 2532623 h 6858000"/>
              <a:gd name="connsiteX56" fmla="*/ 5593290 w 6244272"/>
              <a:gd name="connsiteY56" fmla="*/ 2553965 h 6858000"/>
              <a:gd name="connsiteX57" fmla="*/ 5648532 w 6244272"/>
              <a:gd name="connsiteY57" fmla="*/ 2692689 h 6858000"/>
              <a:gd name="connsiteX58" fmla="*/ 5665976 w 6244272"/>
              <a:gd name="connsiteY58" fmla="*/ 2703362 h 6858000"/>
              <a:gd name="connsiteX59" fmla="*/ 5988704 w 6244272"/>
              <a:gd name="connsiteY59" fmla="*/ 2923898 h 6858000"/>
              <a:gd name="connsiteX60" fmla="*/ 6078835 w 6244272"/>
              <a:gd name="connsiteY60" fmla="*/ 2941684 h 6858000"/>
              <a:gd name="connsiteX61" fmla="*/ 5546771 w 6244272"/>
              <a:gd name="connsiteY61" fmla="*/ 3329402 h 6858000"/>
              <a:gd name="connsiteX62" fmla="*/ 5904388 w 6244272"/>
              <a:gd name="connsiteY62" fmla="*/ 3229805 h 6858000"/>
              <a:gd name="connsiteX63" fmla="*/ 5953814 w 6244272"/>
              <a:gd name="connsiteY63" fmla="*/ 3393429 h 6858000"/>
              <a:gd name="connsiteX64" fmla="*/ 5785182 w 6244272"/>
              <a:gd name="connsiteY64" fmla="*/ 3539269 h 6858000"/>
              <a:gd name="connsiteX65" fmla="*/ 5724125 w 6244272"/>
              <a:gd name="connsiteY65" fmla="*/ 3827390 h 6858000"/>
              <a:gd name="connsiteX66" fmla="*/ 5753200 w 6244272"/>
              <a:gd name="connsiteY66" fmla="*/ 4090612 h 6858000"/>
              <a:gd name="connsiteX67" fmla="*/ 5825886 w 6244272"/>
              <a:gd name="connsiteY67" fmla="*/ 4172424 h 6858000"/>
              <a:gd name="connsiteX68" fmla="*/ 5930554 w 6244272"/>
              <a:gd name="connsiteY68" fmla="*/ 4321821 h 6858000"/>
              <a:gd name="connsiteX69" fmla="*/ 5994519 w 6244272"/>
              <a:gd name="connsiteY69" fmla="*/ 4414305 h 6858000"/>
              <a:gd name="connsiteX70" fmla="*/ 6218393 w 6244272"/>
              <a:gd name="connsiteY70" fmla="*/ 4378734 h 6858000"/>
              <a:gd name="connsiteX71" fmla="*/ 5918925 w 6244272"/>
              <a:gd name="connsiteY71" fmla="*/ 4613499 h 6858000"/>
              <a:gd name="connsiteX72" fmla="*/ 6160243 w 6244272"/>
              <a:gd name="connsiteY72" fmla="*/ 4585042 h 6858000"/>
              <a:gd name="connsiteX73" fmla="*/ 6238745 w 6244272"/>
              <a:gd name="connsiteY73" fmla="*/ 4602828 h 6858000"/>
              <a:gd name="connsiteX74" fmla="*/ 6195133 w 6244272"/>
              <a:gd name="connsiteY74" fmla="*/ 4677526 h 6858000"/>
              <a:gd name="connsiteX75" fmla="*/ 6017778 w 6244272"/>
              <a:gd name="connsiteY75" fmla="*/ 4805580 h 6858000"/>
              <a:gd name="connsiteX76" fmla="*/ 5651439 w 6244272"/>
              <a:gd name="connsiteY76" fmla="*/ 5154171 h 6858000"/>
              <a:gd name="connsiteX77" fmla="*/ 6006149 w 6244272"/>
              <a:gd name="connsiteY77" fmla="*/ 4994104 h 6858000"/>
              <a:gd name="connsiteX78" fmla="*/ 5633994 w 6244272"/>
              <a:gd name="connsiteY78" fmla="*/ 5353367 h 6858000"/>
              <a:gd name="connsiteX79" fmla="*/ 5552586 w 6244272"/>
              <a:gd name="connsiteY79" fmla="*/ 5474306 h 6858000"/>
              <a:gd name="connsiteX80" fmla="*/ 5383953 w 6244272"/>
              <a:gd name="connsiteY80" fmla="*/ 5769542 h 6858000"/>
              <a:gd name="connsiteX81" fmla="*/ 5392675 w 6244272"/>
              <a:gd name="connsiteY81" fmla="*/ 5801555 h 6858000"/>
              <a:gd name="connsiteX82" fmla="*/ 5584568 w 6244272"/>
              <a:gd name="connsiteY82" fmla="*/ 5755314 h 6858000"/>
              <a:gd name="connsiteX83" fmla="*/ 5334526 w 6244272"/>
              <a:gd name="connsiteY83" fmla="*/ 6004307 h 6858000"/>
              <a:gd name="connsiteX84" fmla="*/ 5075763 w 6244272"/>
              <a:gd name="connsiteY84" fmla="*/ 6196388 h 6858000"/>
              <a:gd name="connsiteX85" fmla="*/ 5258933 w 6244272"/>
              <a:gd name="connsiteY85" fmla="*/ 6167932 h 6858000"/>
              <a:gd name="connsiteX86" fmla="*/ 5511881 w 6244272"/>
              <a:gd name="connsiteY86" fmla="*/ 6057663 h 6858000"/>
              <a:gd name="connsiteX87" fmla="*/ 5599105 w 6244272"/>
              <a:gd name="connsiteY87" fmla="*/ 6100347 h 6858000"/>
              <a:gd name="connsiteX88" fmla="*/ 5360693 w 6244272"/>
              <a:gd name="connsiteY88" fmla="*/ 6281757 h 6858000"/>
              <a:gd name="connsiteX89" fmla="*/ 5224043 w 6244272"/>
              <a:gd name="connsiteY89" fmla="*/ 6367127 h 6858000"/>
              <a:gd name="connsiteX90" fmla="*/ 5168801 w 6244272"/>
              <a:gd name="connsiteY90" fmla="*/ 6431153 h 6858000"/>
              <a:gd name="connsiteX91" fmla="*/ 5011799 w 6244272"/>
              <a:gd name="connsiteY91" fmla="*/ 6658805 h 6858000"/>
              <a:gd name="connsiteX92" fmla="*/ 4651275 w 6244272"/>
              <a:gd name="connsiteY92" fmla="*/ 6858000 h 6858000"/>
              <a:gd name="connsiteX93" fmla="*/ 1823619 w 6244272"/>
              <a:gd name="connsiteY93" fmla="*/ 6858000 h 6858000"/>
              <a:gd name="connsiteX94" fmla="*/ 947849 w 6244272"/>
              <a:gd name="connsiteY94" fmla="*/ 6858000 h 6858000"/>
              <a:gd name="connsiteX95" fmla="*/ 732568 w 6244272"/>
              <a:gd name="connsiteY95" fmla="*/ 6858000 h 6858000"/>
              <a:gd name="connsiteX96" fmla="*/ 0 w 6244272"/>
              <a:gd name="connsiteY9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6244272" h="6858000">
                <a:moveTo>
                  <a:pt x="0" y="0"/>
                </a:moveTo>
                <a:lnTo>
                  <a:pt x="732568" y="0"/>
                </a:lnTo>
                <a:lnTo>
                  <a:pt x="947849" y="0"/>
                </a:lnTo>
                <a:lnTo>
                  <a:pt x="1823619" y="0"/>
                </a:lnTo>
                <a:lnTo>
                  <a:pt x="5235673" y="0"/>
                </a:lnTo>
                <a:cubicBezTo>
                  <a:pt x="5133912" y="35571"/>
                  <a:pt x="5035058" y="78255"/>
                  <a:pt x="4933297" y="110269"/>
                </a:cubicBezTo>
                <a:cubicBezTo>
                  <a:pt x="4947835" y="145839"/>
                  <a:pt x="4962372" y="138725"/>
                  <a:pt x="4976910" y="135168"/>
                </a:cubicBezTo>
                <a:cubicBezTo>
                  <a:pt x="5064133" y="120941"/>
                  <a:pt x="5154264" y="110269"/>
                  <a:pt x="5238580" y="71141"/>
                </a:cubicBezTo>
                <a:cubicBezTo>
                  <a:pt x="5258933" y="64027"/>
                  <a:pt x="5282192" y="64027"/>
                  <a:pt x="5290914" y="88927"/>
                </a:cubicBezTo>
                <a:cubicBezTo>
                  <a:pt x="5305452" y="124497"/>
                  <a:pt x="5285100" y="145839"/>
                  <a:pt x="5264747" y="163625"/>
                </a:cubicBezTo>
                <a:cubicBezTo>
                  <a:pt x="5229858" y="195638"/>
                  <a:pt x="5189154" y="188525"/>
                  <a:pt x="5151357" y="192082"/>
                </a:cubicBezTo>
                <a:cubicBezTo>
                  <a:pt x="5046689" y="209867"/>
                  <a:pt x="4997261" y="259665"/>
                  <a:pt x="4974002" y="373491"/>
                </a:cubicBezTo>
                <a:cubicBezTo>
                  <a:pt x="5064133" y="327250"/>
                  <a:pt x="5154264" y="384162"/>
                  <a:pt x="5241488" y="352148"/>
                </a:cubicBezTo>
                <a:cubicBezTo>
                  <a:pt x="5264747" y="345034"/>
                  <a:pt x="5299637" y="355706"/>
                  <a:pt x="5288007" y="394834"/>
                </a:cubicBezTo>
                <a:cubicBezTo>
                  <a:pt x="5276378" y="430405"/>
                  <a:pt x="5238580" y="458860"/>
                  <a:pt x="5305452" y="451747"/>
                </a:cubicBezTo>
                <a:cubicBezTo>
                  <a:pt x="5354879" y="448189"/>
                  <a:pt x="5369416" y="405504"/>
                  <a:pt x="5383953" y="359262"/>
                </a:cubicBezTo>
                <a:cubicBezTo>
                  <a:pt x="5395583" y="334364"/>
                  <a:pt x="5427565" y="320135"/>
                  <a:pt x="5450825" y="334364"/>
                </a:cubicBezTo>
                <a:cubicBezTo>
                  <a:pt x="5479899" y="348592"/>
                  <a:pt x="5471177" y="387720"/>
                  <a:pt x="5471177" y="416176"/>
                </a:cubicBezTo>
                <a:cubicBezTo>
                  <a:pt x="5474085" y="469532"/>
                  <a:pt x="5450825" y="494431"/>
                  <a:pt x="5410121" y="505101"/>
                </a:cubicBezTo>
                <a:cubicBezTo>
                  <a:pt x="5360693" y="519330"/>
                  <a:pt x="5311267" y="537116"/>
                  <a:pt x="5247303" y="558458"/>
                </a:cubicBezTo>
                <a:cubicBezTo>
                  <a:pt x="5317082" y="594028"/>
                  <a:pt x="5369416" y="586915"/>
                  <a:pt x="5421750" y="558458"/>
                </a:cubicBezTo>
                <a:cubicBezTo>
                  <a:pt x="5485714" y="526444"/>
                  <a:pt x="5570030" y="483759"/>
                  <a:pt x="5622364" y="522887"/>
                </a:cubicBezTo>
                <a:cubicBezTo>
                  <a:pt x="5700865" y="579800"/>
                  <a:pt x="5764829" y="544229"/>
                  <a:pt x="5834608" y="533558"/>
                </a:cubicBezTo>
                <a:cubicBezTo>
                  <a:pt x="5979982" y="512216"/>
                  <a:pt x="5889850" y="480203"/>
                  <a:pt x="6035223" y="462417"/>
                </a:cubicBezTo>
                <a:cubicBezTo>
                  <a:pt x="6093372" y="455303"/>
                  <a:pt x="6154429" y="426847"/>
                  <a:pt x="6238745" y="465975"/>
                </a:cubicBezTo>
                <a:cubicBezTo>
                  <a:pt x="5857868" y="672284"/>
                  <a:pt x="5677606" y="658055"/>
                  <a:pt x="5337434" y="910606"/>
                </a:cubicBezTo>
                <a:cubicBezTo>
                  <a:pt x="5351971" y="935506"/>
                  <a:pt x="5366508" y="924835"/>
                  <a:pt x="5381046" y="921277"/>
                </a:cubicBezTo>
                <a:cubicBezTo>
                  <a:pt x="5404305" y="917720"/>
                  <a:pt x="5433380" y="903491"/>
                  <a:pt x="5439195" y="949734"/>
                </a:cubicBezTo>
                <a:cubicBezTo>
                  <a:pt x="5442103" y="985305"/>
                  <a:pt x="5424657" y="1003089"/>
                  <a:pt x="5395583" y="1006647"/>
                </a:cubicBezTo>
                <a:cubicBezTo>
                  <a:pt x="5311267" y="1020875"/>
                  <a:pt x="5235673" y="1070674"/>
                  <a:pt x="5160079" y="1113358"/>
                </a:cubicBezTo>
                <a:cubicBezTo>
                  <a:pt x="5125190" y="1131144"/>
                  <a:pt x="5087393" y="1156043"/>
                  <a:pt x="5101930" y="1220069"/>
                </a:cubicBezTo>
                <a:cubicBezTo>
                  <a:pt x="5131004" y="1237855"/>
                  <a:pt x="5151357" y="1212955"/>
                  <a:pt x="5174617" y="1209399"/>
                </a:cubicBezTo>
                <a:cubicBezTo>
                  <a:pt x="5197876" y="1205842"/>
                  <a:pt x="5253118" y="1220069"/>
                  <a:pt x="5238580" y="1230741"/>
                </a:cubicBezTo>
                <a:cubicBezTo>
                  <a:pt x="5171709" y="1269868"/>
                  <a:pt x="5293822" y="1365909"/>
                  <a:pt x="5212414" y="1365909"/>
                </a:cubicBezTo>
                <a:cubicBezTo>
                  <a:pt x="5078671" y="1365909"/>
                  <a:pt x="5005984" y="1536647"/>
                  <a:pt x="4878056" y="1540204"/>
                </a:cubicBezTo>
                <a:cubicBezTo>
                  <a:pt x="4857704" y="1540204"/>
                  <a:pt x="4848982" y="1572219"/>
                  <a:pt x="4848982" y="1597117"/>
                </a:cubicBezTo>
                <a:cubicBezTo>
                  <a:pt x="4848982" y="1629132"/>
                  <a:pt x="4869333" y="1632688"/>
                  <a:pt x="4889686" y="1636245"/>
                </a:cubicBezTo>
                <a:cubicBezTo>
                  <a:pt x="4921668" y="1639802"/>
                  <a:pt x="4956557" y="1597117"/>
                  <a:pt x="4997261" y="1657587"/>
                </a:cubicBezTo>
                <a:cubicBezTo>
                  <a:pt x="4921668" y="1693158"/>
                  <a:pt x="4843167" y="1728729"/>
                  <a:pt x="4846074" y="1849668"/>
                </a:cubicBezTo>
                <a:cubicBezTo>
                  <a:pt x="4846074" y="1881683"/>
                  <a:pt x="4814092" y="1895910"/>
                  <a:pt x="4790832" y="1903025"/>
                </a:cubicBezTo>
                <a:cubicBezTo>
                  <a:pt x="4750128" y="1917252"/>
                  <a:pt x="4718146" y="1938595"/>
                  <a:pt x="4694886" y="1984836"/>
                </a:cubicBezTo>
                <a:cubicBezTo>
                  <a:pt x="4694886" y="1995507"/>
                  <a:pt x="4694886" y="2002622"/>
                  <a:pt x="4694886" y="2013292"/>
                </a:cubicBezTo>
                <a:cubicBezTo>
                  <a:pt x="4700701" y="2123562"/>
                  <a:pt x="4758850" y="2120004"/>
                  <a:pt x="4822814" y="2102219"/>
                </a:cubicBezTo>
                <a:cubicBezTo>
                  <a:pt x="4898408" y="2080877"/>
                  <a:pt x="4974002" y="2038192"/>
                  <a:pt x="5055411" y="2077320"/>
                </a:cubicBezTo>
                <a:cubicBezTo>
                  <a:pt x="4942020" y="2130676"/>
                  <a:pt x="4817000" y="2134233"/>
                  <a:pt x="4712331" y="2208931"/>
                </a:cubicBezTo>
                <a:cubicBezTo>
                  <a:pt x="5101930" y="2223159"/>
                  <a:pt x="5445010" y="1984836"/>
                  <a:pt x="5822979" y="1892353"/>
                </a:cubicBezTo>
                <a:cubicBezTo>
                  <a:pt x="5811349" y="1952823"/>
                  <a:pt x="5779367" y="1967051"/>
                  <a:pt x="5753200" y="1974165"/>
                </a:cubicBezTo>
                <a:cubicBezTo>
                  <a:pt x="5613642" y="2020407"/>
                  <a:pt x="5491529" y="2112891"/>
                  <a:pt x="5363601" y="2191146"/>
                </a:cubicBezTo>
                <a:cubicBezTo>
                  <a:pt x="5311267" y="2223159"/>
                  <a:pt x="5273470" y="2258731"/>
                  <a:pt x="5253118" y="2326314"/>
                </a:cubicBezTo>
                <a:cubicBezTo>
                  <a:pt x="5235673" y="2390340"/>
                  <a:pt x="5200783" y="2418796"/>
                  <a:pt x="5136819" y="2401012"/>
                </a:cubicBezTo>
                <a:cubicBezTo>
                  <a:pt x="5084485" y="2386784"/>
                  <a:pt x="5029243" y="2393898"/>
                  <a:pt x="4974002" y="2401012"/>
                </a:cubicBezTo>
                <a:cubicBezTo>
                  <a:pt x="4912946" y="2408126"/>
                  <a:pt x="4843167" y="2479267"/>
                  <a:pt x="4857704" y="2518395"/>
                </a:cubicBezTo>
                <a:cubicBezTo>
                  <a:pt x="4886778" y="2582422"/>
                  <a:pt x="4936205" y="2550408"/>
                  <a:pt x="4976910" y="2543294"/>
                </a:cubicBezTo>
                <a:cubicBezTo>
                  <a:pt x="5026336" y="2536181"/>
                  <a:pt x="5116467" y="2518395"/>
                  <a:pt x="5116467" y="2525509"/>
                </a:cubicBezTo>
                <a:cubicBezTo>
                  <a:pt x="5148450" y="2685576"/>
                  <a:pt x="5221136" y="2564636"/>
                  <a:pt x="5273470" y="2564636"/>
                </a:cubicBezTo>
                <a:cubicBezTo>
                  <a:pt x="5322897" y="2564636"/>
                  <a:pt x="5372323" y="2546851"/>
                  <a:pt x="5418843" y="2532623"/>
                </a:cubicBezTo>
                <a:cubicBezTo>
                  <a:pt x="5479899" y="2514837"/>
                  <a:pt x="5535140" y="2546851"/>
                  <a:pt x="5593290" y="2553965"/>
                </a:cubicBezTo>
                <a:cubicBezTo>
                  <a:pt x="5645624" y="2561080"/>
                  <a:pt x="5616550" y="2653563"/>
                  <a:pt x="5648532" y="2692689"/>
                </a:cubicBezTo>
                <a:cubicBezTo>
                  <a:pt x="5654346" y="2703362"/>
                  <a:pt x="5660161" y="2703362"/>
                  <a:pt x="5665976" y="2703362"/>
                </a:cubicBezTo>
                <a:cubicBezTo>
                  <a:pt x="5683421" y="2980812"/>
                  <a:pt x="5988704" y="2913227"/>
                  <a:pt x="5988704" y="2923898"/>
                </a:cubicBezTo>
                <a:cubicBezTo>
                  <a:pt x="6014871" y="2941684"/>
                  <a:pt x="6046853" y="2899000"/>
                  <a:pt x="6078835" y="2941684"/>
                </a:cubicBezTo>
                <a:cubicBezTo>
                  <a:pt x="5942185" y="3137322"/>
                  <a:pt x="5732847" y="3183563"/>
                  <a:pt x="5546771" y="3329402"/>
                </a:cubicBezTo>
                <a:cubicBezTo>
                  <a:pt x="5700865" y="3379202"/>
                  <a:pt x="5790997" y="3208463"/>
                  <a:pt x="5904388" y="3229805"/>
                </a:cubicBezTo>
                <a:cubicBezTo>
                  <a:pt x="5959629" y="3283162"/>
                  <a:pt x="5793904" y="3368530"/>
                  <a:pt x="5953814" y="3393429"/>
                </a:cubicBezTo>
                <a:cubicBezTo>
                  <a:pt x="5884036" y="3439672"/>
                  <a:pt x="5834608" y="3485914"/>
                  <a:pt x="5785182" y="3539269"/>
                </a:cubicBezTo>
                <a:cubicBezTo>
                  <a:pt x="5700865" y="3635309"/>
                  <a:pt x="5683421" y="3699337"/>
                  <a:pt x="5724125" y="3827390"/>
                </a:cubicBezTo>
                <a:cubicBezTo>
                  <a:pt x="5750293" y="3912759"/>
                  <a:pt x="5788089" y="3991015"/>
                  <a:pt x="5753200" y="4090612"/>
                </a:cubicBezTo>
                <a:cubicBezTo>
                  <a:pt x="5729940" y="4158196"/>
                  <a:pt x="5738663" y="4204438"/>
                  <a:pt x="5825886" y="4172424"/>
                </a:cubicBezTo>
                <a:cubicBezTo>
                  <a:pt x="5918925" y="4140411"/>
                  <a:pt x="5953814" y="4200882"/>
                  <a:pt x="5930554" y="4321821"/>
                </a:cubicBezTo>
                <a:cubicBezTo>
                  <a:pt x="5916018" y="4400076"/>
                  <a:pt x="5930554" y="4424975"/>
                  <a:pt x="5994519" y="4414305"/>
                </a:cubicBezTo>
                <a:cubicBezTo>
                  <a:pt x="6064297" y="4403633"/>
                  <a:pt x="6131169" y="4353835"/>
                  <a:pt x="6218393" y="4378734"/>
                </a:cubicBezTo>
                <a:cubicBezTo>
                  <a:pt x="6148614" y="4521016"/>
                  <a:pt x="6000333" y="4478331"/>
                  <a:pt x="5918925" y="4613499"/>
                </a:cubicBezTo>
                <a:cubicBezTo>
                  <a:pt x="6014871" y="4613499"/>
                  <a:pt x="6090465" y="4613499"/>
                  <a:pt x="6160243" y="4585042"/>
                </a:cubicBezTo>
                <a:cubicBezTo>
                  <a:pt x="6189318" y="4574373"/>
                  <a:pt x="6221300" y="4560144"/>
                  <a:pt x="6238745" y="4602828"/>
                </a:cubicBezTo>
                <a:cubicBezTo>
                  <a:pt x="6259098" y="4652628"/>
                  <a:pt x="6218393" y="4670412"/>
                  <a:pt x="6195133" y="4677526"/>
                </a:cubicBezTo>
                <a:cubicBezTo>
                  <a:pt x="6128261" y="4702425"/>
                  <a:pt x="6075928" y="4759339"/>
                  <a:pt x="6017778" y="4805580"/>
                </a:cubicBezTo>
                <a:cubicBezTo>
                  <a:pt x="5892758" y="4905177"/>
                  <a:pt x="5756107" y="4990547"/>
                  <a:pt x="5651439" y="5154171"/>
                </a:cubicBezTo>
                <a:cubicBezTo>
                  <a:pt x="5782275" y="5111487"/>
                  <a:pt x="5881128" y="5011889"/>
                  <a:pt x="6006149" y="4994104"/>
                </a:cubicBezTo>
                <a:cubicBezTo>
                  <a:pt x="5898572" y="5143500"/>
                  <a:pt x="5761922" y="5243097"/>
                  <a:pt x="5633994" y="5353367"/>
                </a:cubicBezTo>
                <a:cubicBezTo>
                  <a:pt x="5596197" y="5385379"/>
                  <a:pt x="5558400" y="5406721"/>
                  <a:pt x="5552586" y="5474306"/>
                </a:cubicBezTo>
                <a:cubicBezTo>
                  <a:pt x="5535140" y="5605917"/>
                  <a:pt x="5488622" y="5712629"/>
                  <a:pt x="5383953" y="5769542"/>
                </a:cubicBezTo>
                <a:cubicBezTo>
                  <a:pt x="5383953" y="5769542"/>
                  <a:pt x="5389768" y="5790884"/>
                  <a:pt x="5392675" y="5801555"/>
                </a:cubicBezTo>
                <a:cubicBezTo>
                  <a:pt x="5456640" y="5805112"/>
                  <a:pt x="5506066" y="5726858"/>
                  <a:pt x="5584568" y="5755314"/>
                </a:cubicBezTo>
                <a:cubicBezTo>
                  <a:pt x="5506066" y="5862025"/>
                  <a:pt x="5442103" y="5954508"/>
                  <a:pt x="5334526" y="6004307"/>
                </a:cubicBezTo>
                <a:cubicBezTo>
                  <a:pt x="5247303" y="6043434"/>
                  <a:pt x="5139727" y="6068335"/>
                  <a:pt x="5075763" y="6196388"/>
                </a:cubicBezTo>
                <a:cubicBezTo>
                  <a:pt x="5148450" y="6221287"/>
                  <a:pt x="5203691" y="6189274"/>
                  <a:pt x="5258933" y="6167932"/>
                </a:cubicBezTo>
                <a:cubicBezTo>
                  <a:pt x="5343249" y="6132361"/>
                  <a:pt x="5427565" y="6093234"/>
                  <a:pt x="5511881" y="6057663"/>
                </a:cubicBezTo>
                <a:cubicBezTo>
                  <a:pt x="5543864" y="6043434"/>
                  <a:pt x="5578753" y="6036320"/>
                  <a:pt x="5599105" y="6100347"/>
                </a:cubicBezTo>
                <a:cubicBezTo>
                  <a:pt x="5491529" y="6114575"/>
                  <a:pt x="5427565" y="6199945"/>
                  <a:pt x="5360693" y="6281757"/>
                </a:cubicBezTo>
                <a:cubicBezTo>
                  <a:pt x="5322897" y="6327999"/>
                  <a:pt x="5290914" y="6388469"/>
                  <a:pt x="5224043" y="6367127"/>
                </a:cubicBezTo>
                <a:cubicBezTo>
                  <a:pt x="5189154" y="6356456"/>
                  <a:pt x="5165894" y="6388469"/>
                  <a:pt x="5168801" y="6431153"/>
                </a:cubicBezTo>
                <a:cubicBezTo>
                  <a:pt x="5183339" y="6580550"/>
                  <a:pt x="5099022" y="6630349"/>
                  <a:pt x="5011799" y="6658805"/>
                </a:cubicBezTo>
                <a:cubicBezTo>
                  <a:pt x="4883871" y="6701489"/>
                  <a:pt x="4770480" y="6786859"/>
                  <a:pt x="4651275" y="6858000"/>
                </a:cubicBezTo>
                <a:lnTo>
                  <a:pt x="1823619" y="6858000"/>
                </a:lnTo>
                <a:lnTo>
                  <a:pt x="947849" y="6858000"/>
                </a:lnTo>
                <a:lnTo>
                  <a:pt x="732568" y="6858000"/>
                </a:lnTo>
                <a:lnTo>
                  <a:pt x="0" y="685800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extBox 1">
            <a:extLst>
              <a:ext uri="{FF2B5EF4-FFF2-40B4-BE49-F238E27FC236}">
                <a16:creationId xmlns:a16="http://schemas.microsoft.com/office/drawing/2014/main" id="{3DA919C6-AD70-4FA6-9A55-34C934E3F3F0}"/>
              </a:ext>
            </a:extLst>
          </p:cNvPr>
          <p:cNvSpPr txBox="1"/>
          <p:nvPr/>
        </p:nvSpPr>
        <p:spPr>
          <a:xfrm>
            <a:off x="643468" y="609600"/>
            <a:ext cx="3992700" cy="3877197"/>
          </a:xfrm>
          <a:prstGeom prst="rect">
            <a:avLst/>
          </a:prstGeom>
        </p:spPr>
        <p:txBody>
          <a:bodyPr rot="0" spcFirstLastPara="0" vertOverflow="overflow" horzOverflow="overflow" vert="horz" lIns="91440" tIns="45720" rIns="91440" bIns="45720" numCol="1" spcCol="0" rtlCol="0" fromWordArt="0" anchor="b" anchorCtr="0" forceAA="0" compatLnSpc="1">
            <a:prstTxWarp prst="textNoShape">
              <a:avLst/>
            </a:prstTxWarp>
            <a:normAutofit/>
          </a:bodyPr>
          <a:lstStyle/>
          <a:p>
            <a:pPr>
              <a:lnSpc>
                <a:spcPct val="90000"/>
              </a:lnSpc>
              <a:spcBef>
                <a:spcPct val="0"/>
              </a:spcBef>
              <a:spcAft>
                <a:spcPts val="600"/>
              </a:spcAft>
            </a:pPr>
            <a:r>
              <a:rPr lang="en-US" sz="4400" kern="1200" dirty="0">
                <a:solidFill>
                  <a:schemeClr val="tx1"/>
                </a:solidFill>
                <a:latin typeface="Candara" panose="020E0502030303020204" pitchFamily="34" charset="0"/>
                <a:ea typeface="+mj-ea"/>
                <a:cs typeface="+mj-cs"/>
              </a:rPr>
              <a:t>Write in your</a:t>
            </a:r>
          </a:p>
          <a:p>
            <a:pPr>
              <a:lnSpc>
                <a:spcPct val="90000"/>
              </a:lnSpc>
              <a:spcBef>
                <a:spcPct val="0"/>
              </a:spcBef>
              <a:spcAft>
                <a:spcPts val="600"/>
              </a:spcAft>
            </a:pPr>
            <a:r>
              <a:rPr lang="en-US" sz="4400" kern="1200" dirty="0">
                <a:solidFill>
                  <a:schemeClr val="tx1"/>
                </a:solidFill>
                <a:latin typeface="Candara" panose="020E0502030303020204" pitchFamily="34" charset="0"/>
                <a:ea typeface="+mj-ea"/>
                <a:cs typeface="+mj-cs"/>
              </a:rPr>
              <a:t>eco-diary</a:t>
            </a:r>
          </a:p>
        </p:txBody>
      </p:sp>
      <p:grpSp>
        <p:nvGrpSpPr>
          <p:cNvPr id="7" name="Group 6">
            <a:extLst>
              <a:ext uri="{FF2B5EF4-FFF2-40B4-BE49-F238E27FC236}">
                <a16:creationId xmlns:a16="http://schemas.microsoft.com/office/drawing/2014/main" id="{DAA76E38-EB44-5A77-9FDA-8559A13C458F}"/>
              </a:ext>
            </a:extLst>
          </p:cNvPr>
          <p:cNvGrpSpPr/>
          <p:nvPr/>
        </p:nvGrpSpPr>
        <p:grpSpPr>
          <a:xfrm>
            <a:off x="-28982" y="1021278"/>
            <a:ext cx="481326" cy="5754421"/>
            <a:chOff x="42269" y="1021278"/>
            <a:chExt cx="481326" cy="5754421"/>
          </a:xfrm>
        </p:grpSpPr>
        <p:pic>
          <p:nvPicPr>
            <p:cNvPr id="8" name="Graphic 1">
              <a:extLst>
                <a:ext uri="{FF2B5EF4-FFF2-40B4-BE49-F238E27FC236}">
                  <a16:creationId xmlns:a16="http://schemas.microsoft.com/office/drawing/2014/main" id="{3EDA7F76-47B1-F7E3-CDFD-85984E09ADFD}"/>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rot="16200000">
              <a:off x="-50416" y="6423146"/>
              <a:ext cx="504825" cy="176530"/>
            </a:xfrm>
            <a:prstGeom prst="rect">
              <a:avLst/>
            </a:prstGeom>
          </p:spPr>
        </p:pic>
        <p:sp>
          <p:nvSpPr>
            <p:cNvPr id="9" name="Rectangle 3">
              <a:extLst>
                <a:ext uri="{FF2B5EF4-FFF2-40B4-BE49-F238E27FC236}">
                  <a16:creationId xmlns:a16="http://schemas.microsoft.com/office/drawing/2014/main" id="{2438E7CC-9DB3-D44E-0E66-979EF7D3BB89}"/>
                </a:ext>
              </a:extLst>
            </p:cNvPr>
            <p:cNvSpPr>
              <a:spLocks noChangeArrowheads="1"/>
            </p:cNvSpPr>
            <p:nvPr/>
          </p:nvSpPr>
          <p:spPr bwMode="auto">
            <a:xfrm rot="16200000">
              <a:off x="-2362546" y="3474030"/>
              <a:ext cx="5305614"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000" b="0" i="0" u="none" strike="noStrike" kern="1200" cap="none" spc="0" normalizeH="0" baseline="0" noProof="0" dirty="0">
                  <a:ln>
                    <a:noFill/>
                  </a:ln>
                  <a:solidFill>
                    <a:srgbClr val="333333"/>
                  </a:solidFill>
                  <a:effectLst/>
                  <a:uLnTx/>
                  <a:uFillTx/>
                  <a:latin typeface="Times New Roman" panose="02020603050405020304" pitchFamily="18" charset="0"/>
                  <a:ea typeface="Arial" panose="020B0604020202020204" pitchFamily="34" charset="0"/>
                  <a:cs typeface="Times New Roman" panose="02020603050405020304" pitchFamily="18" charset="0"/>
                </a:rPr>
                <a:t> </a:t>
              </a:r>
              <a:r>
                <a:rPr kumimoji="0" lang="en-US" altLang="en-US" sz="800" b="0" i="0" u="none" strike="noStrike" kern="1200" cap="none" spc="0" normalizeH="0" baseline="0" noProof="0" dirty="0">
                  <a:ln>
                    <a:noFill/>
                  </a:ln>
                  <a:solidFill>
                    <a:srgbClr val="333333"/>
                  </a:solidFill>
                  <a:effectLst/>
                  <a:uLnTx/>
                  <a:uFillTx/>
                  <a:latin typeface="Times New Roman" panose="02020603050405020304" pitchFamily="18" charset="0"/>
                  <a:ea typeface="Arial" panose="020B0604020202020204" pitchFamily="34" charset="0"/>
                  <a:cs typeface="Times New Roman" panose="02020603050405020304" pitchFamily="18" charset="0"/>
                </a:rPr>
                <a:t>Sustain/Ed Learning Module © 2022 by Sustain/Ed is licensed under CC BY-NC 4.0. To view a copy of this license, visit </a:t>
              </a:r>
              <a:r>
                <a:rPr kumimoji="0" lang="en-US"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Arial" panose="020B0604020202020204" pitchFamily="34" charset="0"/>
                  <a:cs typeface="Times New Roman" panose="02020603050405020304" pitchFamily="18" charset="0"/>
                  <a:hlinkClick r:id="rId7"/>
                </a:rPr>
                <a:t>http://creativecommons.org/licenses/by-nc/4.0/</a:t>
              </a:r>
              <a:r>
                <a:rPr kumimoji="0" lang="en-US" altLang="en-US" sz="1000" b="0" i="0" u="none" strike="noStrike" kern="1200" cap="none" spc="0" normalizeH="0" baseline="0" noProof="0" dirty="0">
                  <a:ln>
                    <a:noFill/>
                  </a:ln>
                  <a:solidFill>
                    <a:srgbClr val="333333"/>
                  </a:solidFill>
                  <a:effectLst/>
                  <a:uLnTx/>
                  <a:uFillTx/>
                  <a:latin typeface="Times New Roman" panose="02020603050405020304" pitchFamily="18" charset="0"/>
                  <a:ea typeface="Arial" panose="020B0604020202020204" pitchFamily="34" charset="0"/>
                  <a:cs typeface="Times New Roman" panose="02020603050405020304" pitchFamily="18" charset="0"/>
                </a:rPr>
                <a:t> </a:t>
              </a:r>
              <a:endParaRPr kumimoji="0" lang="en-US" altLang="en-US" sz="18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
          <p:nvSpPr>
            <p:cNvPr id="10" name="Rectangle 9">
              <a:extLst>
                <a:ext uri="{FF2B5EF4-FFF2-40B4-BE49-F238E27FC236}">
                  <a16:creationId xmlns:a16="http://schemas.microsoft.com/office/drawing/2014/main" id="{63837967-73D0-BEF1-1A36-BB1AA0451989}"/>
                </a:ext>
              </a:extLst>
            </p:cNvPr>
            <p:cNvSpPr/>
            <p:nvPr/>
          </p:nvSpPr>
          <p:spPr>
            <a:xfrm>
              <a:off x="42269" y="1033153"/>
              <a:ext cx="481326" cy="5742546"/>
            </a:xfrm>
            <a:prstGeom prst="rect">
              <a:avLst/>
            </a:prstGeom>
            <a:solidFill>
              <a:schemeClr val="bg1">
                <a:alpha val="5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Tree>
    <p:extLst>
      <p:ext uri="{BB962C8B-B14F-4D97-AF65-F5344CB8AC3E}">
        <p14:creationId xmlns:p14="http://schemas.microsoft.com/office/powerpoint/2010/main" val="11676863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1" name="Rectangle 10">
            <a:extLst>
              <a:ext uri="{FF2B5EF4-FFF2-40B4-BE49-F238E27FC236}">
                <a16:creationId xmlns:a16="http://schemas.microsoft.com/office/drawing/2014/main" id="{8FC9BE17-9A7B-462D-AE50-3D877738730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ndara" panose="020E0502030303020204" pitchFamily="34" charset="0"/>
            </a:endParaRPr>
          </a:p>
        </p:txBody>
      </p:sp>
      <p:pic>
        <p:nvPicPr>
          <p:cNvPr id="6" name="Picture 5">
            <a:extLst>
              <a:ext uri="{FF2B5EF4-FFF2-40B4-BE49-F238E27FC236}">
                <a16:creationId xmlns:a16="http://schemas.microsoft.com/office/drawing/2014/main" id="{B04B0938-81D1-4B01-9A7A-59028980DE2F}"/>
              </a:ext>
            </a:extLst>
          </p:cNvPr>
          <p:cNvPicPr>
            <a:picLocks noChangeAspect="1"/>
          </p:cNvPicPr>
          <p:nvPr/>
        </p:nvPicPr>
        <p:blipFill rotWithShape="1">
          <a:blip r:embed="rId3"/>
          <a:srcRect t="9091" r="13818"/>
          <a:stretch/>
        </p:blipFill>
        <p:spPr>
          <a:xfrm>
            <a:off x="3523488" y="10"/>
            <a:ext cx="8668512" cy="6857990"/>
          </a:xfrm>
          <a:prstGeom prst="rect">
            <a:avLst/>
          </a:prstGeom>
        </p:spPr>
      </p:pic>
      <p:sp>
        <p:nvSpPr>
          <p:cNvPr id="13" name="Rectangle 12">
            <a:extLst>
              <a:ext uri="{FF2B5EF4-FFF2-40B4-BE49-F238E27FC236}">
                <a16:creationId xmlns:a16="http://schemas.microsoft.com/office/drawing/2014/main" id="{3EBE8569-6AEC-4B8C-8D53-2DE337CDBA6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 y="0"/>
            <a:ext cx="9756601" cy="6858000"/>
          </a:xfrm>
          <a:prstGeom prst="rect">
            <a:avLst/>
          </a:prstGeom>
          <a:gradFill>
            <a:gsLst>
              <a:gs pos="58000">
                <a:schemeClr val="bg1"/>
              </a:gs>
              <a:gs pos="35000">
                <a:schemeClr val="bg1">
                  <a:alpha val="78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Candara" panose="020E0502030303020204" pitchFamily="34" charset="0"/>
            </a:endParaRPr>
          </a:p>
        </p:txBody>
      </p:sp>
      <p:sp>
        <p:nvSpPr>
          <p:cNvPr id="2" name="TextBox 1">
            <a:extLst>
              <a:ext uri="{FF2B5EF4-FFF2-40B4-BE49-F238E27FC236}">
                <a16:creationId xmlns:a16="http://schemas.microsoft.com/office/drawing/2014/main" id="{71F4B195-2512-4EC5-96F1-29C762E6882B}"/>
              </a:ext>
            </a:extLst>
          </p:cNvPr>
          <p:cNvSpPr txBox="1"/>
          <p:nvPr/>
        </p:nvSpPr>
        <p:spPr>
          <a:xfrm>
            <a:off x="371094" y="1161288"/>
            <a:ext cx="3438144" cy="1124712"/>
          </a:xfrm>
          <a:prstGeom prst="rect">
            <a:avLst/>
          </a:prstGeom>
        </p:spPr>
        <p:txBody>
          <a:bodyPr rot="0" spcFirstLastPara="0" vert="horz" lIns="91440" tIns="45720" rIns="91440" bIns="45720" numCol="1" spcCol="0" rtlCol="0" fromWordArt="0" anchor="b" anchorCtr="0" forceAA="0" compatLnSpc="1">
            <a:prstTxWarp prst="textNoShape">
              <a:avLst/>
            </a:prstTxWarp>
            <a:norm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90000"/>
              </a:lnSpc>
              <a:spcBef>
                <a:spcPct val="0"/>
              </a:spcBef>
              <a:spcAft>
                <a:spcPts val="600"/>
              </a:spcAft>
            </a:pPr>
            <a:r>
              <a:rPr lang="en-US" sz="2400" dirty="0">
                <a:latin typeface="Candara" panose="020E0502030303020204" pitchFamily="34" charset="0"/>
                <a:ea typeface="+mj-ea"/>
                <a:cs typeface="+mj-cs"/>
              </a:rPr>
              <a:t>Conclusions from Chapter 7a – Inventions</a:t>
            </a:r>
          </a:p>
        </p:txBody>
      </p:sp>
      <p:sp>
        <p:nvSpPr>
          <p:cNvPr id="15" name="Rectangle 14">
            <a:extLst>
              <a:ext uri="{FF2B5EF4-FFF2-40B4-BE49-F238E27FC236}">
                <a16:creationId xmlns:a16="http://schemas.microsoft.com/office/drawing/2014/main" id="{55D4142C-5077-457F-A6AD-3FECFDB3968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662559" y="605790"/>
            <a:ext cx="73152" cy="54864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ndara" panose="020E0502030303020204" pitchFamily="34" charset="0"/>
            </a:endParaRPr>
          </a:p>
        </p:txBody>
      </p:sp>
      <p:sp>
        <p:nvSpPr>
          <p:cNvPr id="17" name="Rectangle 16">
            <a:extLst>
              <a:ext uri="{FF2B5EF4-FFF2-40B4-BE49-F238E27FC236}">
                <a16:creationId xmlns:a16="http://schemas.microsoft.com/office/drawing/2014/main" id="{7A5F0580-5EE9-419F-96EE-B6529EF6E7D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8244" y="2443480"/>
            <a:ext cx="3300984" cy="9144"/>
          </a:xfrm>
          <a:prstGeom prst="rect">
            <a:avLst/>
          </a:prstGeom>
          <a:solidFill>
            <a:srgbClr val="D5D5D5"/>
          </a:solidFill>
          <a:ln w="3175">
            <a:solidFill>
              <a:srgbClr val="D5D5D5"/>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ndara" panose="020E0502030303020204" pitchFamily="34" charset="0"/>
            </a:endParaRPr>
          </a:p>
        </p:txBody>
      </p:sp>
      <p:sp>
        <p:nvSpPr>
          <p:cNvPr id="4" name="TextBox 3">
            <a:extLst>
              <a:ext uri="{FF2B5EF4-FFF2-40B4-BE49-F238E27FC236}">
                <a16:creationId xmlns:a16="http://schemas.microsoft.com/office/drawing/2014/main" id="{A1CB7691-7FFB-4721-AEAD-9BD27375D130}"/>
              </a:ext>
            </a:extLst>
          </p:cNvPr>
          <p:cNvSpPr txBox="1"/>
          <p:nvPr/>
        </p:nvSpPr>
        <p:spPr>
          <a:xfrm>
            <a:off x="371094" y="2718054"/>
            <a:ext cx="3438906" cy="3207258"/>
          </a:xfrm>
          <a:prstGeom prst="rect">
            <a:avLst/>
          </a:prstGeom>
        </p:spPr>
        <p:txBody>
          <a:bodyPr rot="0" spcFirstLastPara="0" vert="horz" lIns="91440" tIns="45720" rIns="91440" bIns="45720" numCol="1" spcCol="0" rtlCol="0" fromWordArt="0" anchor="t" anchorCtr="0" forceAA="0" compatLnSpc="1">
            <a:prstTxWarp prst="textNoShape">
              <a:avLst/>
            </a:prstTxWarp>
            <a:norm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indent="-228600">
              <a:lnSpc>
                <a:spcPct val="90000"/>
              </a:lnSpc>
              <a:spcBef>
                <a:spcPct val="0"/>
              </a:spcBef>
              <a:spcAft>
                <a:spcPts val="600"/>
              </a:spcAft>
              <a:buFont typeface="Arial" panose="020B0604020202020204" pitchFamily="34" charset="0"/>
              <a:buChar char="•"/>
            </a:pPr>
            <a:r>
              <a:rPr lang="en-US" sz="1700" dirty="0">
                <a:latin typeface="Candara" panose="020E0502030303020204" pitchFamily="34" charset="0"/>
              </a:rPr>
              <a:t>Chemistry, tech, biology, manufacturing, and ecology all play a role in helping combat climate change</a:t>
            </a:r>
          </a:p>
          <a:p>
            <a:pPr marL="342900" indent="-228600">
              <a:lnSpc>
                <a:spcPct val="90000"/>
              </a:lnSpc>
              <a:spcBef>
                <a:spcPct val="0"/>
              </a:spcBef>
              <a:spcAft>
                <a:spcPts val="600"/>
              </a:spcAft>
              <a:buFont typeface="Arial" panose="020B0604020202020204" pitchFamily="34" charset="0"/>
              <a:buChar char="•"/>
            </a:pPr>
            <a:endParaRPr lang="en-US" sz="1700" dirty="0">
              <a:latin typeface="Candara" panose="020E0502030303020204" pitchFamily="34" charset="0"/>
            </a:endParaRPr>
          </a:p>
          <a:p>
            <a:pPr marL="342900" indent="-228600">
              <a:lnSpc>
                <a:spcPct val="90000"/>
              </a:lnSpc>
              <a:spcBef>
                <a:spcPct val="0"/>
              </a:spcBef>
              <a:spcAft>
                <a:spcPts val="600"/>
              </a:spcAft>
              <a:buFont typeface="Arial" panose="020B0604020202020204" pitchFamily="34" charset="0"/>
              <a:buChar char="•"/>
            </a:pPr>
            <a:r>
              <a:rPr lang="en-US" sz="1700" dirty="0">
                <a:latin typeface="Candara" panose="020E0502030303020204" pitchFamily="34" charset="0"/>
              </a:rPr>
              <a:t>Energy plays a big role but is not the only answer</a:t>
            </a:r>
          </a:p>
          <a:p>
            <a:pPr marL="342900" indent="-228600">
              <a:lnSpc>
                <a:spcPct val="90000"/>
              </a:lnSpc>
              <a:spcBef>
                <a:spcPct val="0"/>
              </a:spcBef>
              <a:spcAft>
                <a:spcPts val="600"/>
              </a:spcAft>
              <a:buFont typeface="Arial" panose="020B0604020202020204" pitchFamily="34" charset="0"/>
              <a:buChar char="•"/>
            </a:pPr>
            <a:endParaRPr lang="en-US" sz="1700" dirty="0">
              <a:latin typeface="Candara" panose="020E0502030303020204" pitchFamily="34" charset="0"/>
            </a:endParaRPr>
          </a:p>
          <a:p>
            <a:pPr marL="342900" indent="-228600">
              <a:lnSpc>
                <a:spcPct val="90000"/>
              </a:lnSpc>
              <a:spcBef>
                <a:spcPct val="0"/>
              </a:spcBef>
              <a:spcAft>
                <a:spcPts val="600"/>
              </a:spcAft>
              <a:buFont typeface="Arial" panose="020B0604020202020204" pitchFamily="34" charset="0"/>
              <a:buChar char="•"/>
            </a:pPr>
            <a:r>
              <a:rPr lang="en-US" sz="1700" dirty="0">
                <a:latin typeface="Candara" panose="020E0502030303020204" pitchFamily="34" charset="0"/>
              </a:rPr>
              <a:t>Think of some other ways you might be able to apply this to everyday life  </a:t>
            </a:r>
          </a:p>
          <a:p>
            <a:pPr marL="342900" indent="-228600">
              <a:lnSpc>
                <a:spcPct val="90000"/>
              </a:lnSpc>
              <a:spcBef>
                <a:spcPct val="0"/>
              </a:spcBef>
              <a:spcAft>
                <a:spcPts val="600"/>
              </a:spcAft>
              <a:buFont typeface="Arial" panose="020B0604020202020204" pitchFamily="34" charset="0"/>
              <a:buChar char="•"/>
            </a:pPr>
            <a:endParaRPr lang="en-US" sz="1700" dirty="0">
              <a:latin typeface="Candara" panose="020E0502030303020204" pitchFamily="34" charset="0"/>
            </a:endParaRPr>
          </a:p>
        </p:txBody>
      </p:sp>
      <p:sp>
        <p:nvSpPr>
          <p:cNvPr id="9" name="TextBox 8">
            <a:extLst>
              <a:ext uri="{FF2B5EF4-FFF2-40B4-BE49-F238E27FC236}">
                <a16:creationId xmlns:a16="http://schemas.microsoft.com/office/drawing/2014/main" id="{D5978028-CB7E-40FA-85D3-02D9703156D7}"/>
              </a:ext>
            </a:extLst>
          </p:cNvPr>
          <p:cNvSpPr txBox="1"/>
          <p:nvPr/>
        </p:nvSpPr>
        <p:spPr>
          <a:xfrm>
            <a:off x="371094" y="6301951"/>
            <a:ext cx="3348994" cy="423193"/>
          </a:xfrm>
          <a:prstGeom prst="rect">
            <a:avLst/>
          </a:prstGeom>
          <a:noFill/>
        </p:spPr>
        <p:txBody>
          <a:bodyPr wrap="none" rtlCol="0">
            <a:spAutoFit/>
          </a:bodyPr>
          <a:lstStyle/>
          <a:p>
            <a:r>
              <a:rPr lang="en-GB" sz="1100" b="1" dirty="0">
                <a:latin typeface="Candara" panose="020E0502030303020204" pitchFamily="34" charset="0"/>
              </a:rPr>
              <a:t>Learn more about solutions:</a:t>
            </a:r>
            <a:endParaRPr lang="en-GB" sz="1000" b="1" dirty="0">
              <a:latin typeface="Candara" panose="020E0502030303020204" pitchFamily="34" charset="0"/>
            </a:endParaRPr>
          </a:p>
          <a:p>
            <a:r>
              <a:rPr lang="en-GB" sz="1050" dirty="0">
                <a:latin typeface="Candara" panose="020E0502030303020204" pitchFamily="34" charset="0"/>
              </a:rPr>
              <a:t>https://www.drawdown.org/solutions/table-of-solutions</a:t>
            </a:r>
          </a:p>
        </p:txBody>
      </p:sp>
      <p:grpSp>
        <p:nvGrpSpPr>
          <p:cNvPr id="10" name="Group 9">
            <a:extLst>
              <a:ext uri="{FF2B5EF4-FFF2-40B4-BE49-F238E27FC236}">
                <a16:creationId xmlns:a16="http://schemas.microsoft.com/office/drawing/2014/main" id="{6B4A7200-D7BA-CD09-304F-372B82D8C459}"/>
              </a:ext>
            </a:extLst>
          </p:cNvPr>
          <p:cNvGrpSpPr/>
          <p:nvPr/>
        </p:nvGrpSpPr>
        <p:grpSpPr>
          <a:xfrm>
            <a:off x="-28982" y="1021278"/>
            <a:ext cx="481326" cy="5754421"/>
            <a:chOff x="42269" y="1021278"/>
            <a:chExt cx="481326" cy="5754421"/>
          </a:xfrm>
        </p:grpSpPr>
        <p:pic>
          <p:nvPicPr>
            <p:cNvPr id="12" name="Graphic 1">
              <a:extLst>
                <a:ext uri="{FF2B5EF4-FFF2-40B4-BE49-F238E27FC236}">
                  <a16:creationId xmlns:a16="http://schemas.microsoft.com/office/drawing/2014/main" id="{F3715D75-469D-5D28-D830-AC57D36AB9F9}"/>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rot="16200000">
              <a:off x="-50416" y="6423146"/>
              <a:ext cx="504825" cy="176530"/>
            </a:xfrm>
            <a:prstGeom prst="rect">
              <a:avLst/>
            </a:prstGeom>
          </p:spPr>
        </p:pic>
        <p:sp>
          <p:nvSpPr>
            <p:cNvPr id="14" name="Rectangle 3">
              <a:extLst>
                <a:ext uri="{FF2B5EF4-FFF2-40B4-BE49-F238E27FC236}">
                  <a16:creationId xmlns:a16="http://schemas.microsoft.com/office/drawing/2014/main" id="{B51CF7AE-F4B1-6D03-004F-9F76D3DFA954}"/>
                </a:ext>
              </a:extLst>
            </p:cNvPr>
            <p:cNvSpPr>
              <a:spLocks noChangeArrowheads="1"/>
            </p:cNvSpPr>
            <p:nvPr/>
          </p:nvSpPr>
          <p:spPr bwMode="auto">
            <a:xfrm rot="16200000">
              <a:off x="-2362546" y="3474030"/>
              <a:ext cx="5305614"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000" b="0" i="0" u="none" strike="noStrike" kern="1200" cap="none" spc="0" normalizeH="0" baseline="0" noProof="0" dirty="0">
                  <a:ln>
                    <a:noFill/>
                  </a:ln>
                  <a:solidFill>
                    <a:srgbClr val="333333"/>
                  </a:solidFill>
                  <a:effectLst/>
                  <a:uLnTx/>
                  <a:uFillTx/>
                  <a:latin typeface="Times New Roman" panose="02020603050405020304" pitchFamily="18" charset="0"/>
                  <a:ea typeface="Arial" panose="020B0604020202020204" pitchFamily="34" charset="0"/>
                  <a:cs typeface="Times New Roman" panose="02020603050405020304" pitchFamily="18" charset="0"/>
                </a:rPr>
                <a:t> </a:t>
              </a:r>
              <a:r>
                <a:rPr kumimoji="0" lang="en-US" altLang="en-US" sz="800" b="0" i="0" u="none" strike="noStrike" kern="1200" cap="none" spc="0" normalizeH="0" baseline="0" noProof="0" dirty="0">
                  <a:ln>
                    <a:noFill/>
                  </a:ln>
                  <a:solidFill>
                    <a:srgbClr val="333333"/>
                  </a:solidFill>
                  <a:effectLst/>
                  <a:uLnTx/>
                  <a:uFillTx/>
                  <a:latin typeface="Times New Roman" panose="02020603050405020304" pitchFamily="18" charset="0"/>
                  <a:ea typeface="Arial" panose="020B0604020202020204" pitchFamily="34" charset="0"/>
                  <a:cs typeface="Times New Roman" panose="02020603050405020304" pitchFamily="18" charset="0"/>
                </a:rPr>
                <a:t>Sustain/Ed Learning Module © 2022 by Sustain/Ed is licensed under CC BY-NC 4.0. To view a copy of this license, visit </a:t>
              </a:r>
              <a:r>
                <a:rPr kumimoji="0" lang="en-US"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Arial" panose="020B0604020202020204" pitchFamily="34" charset="0"/>
                  <a:cs typeface="Times New Roman" panose="02020603050405020304" pitchFamily="18" charset="0"/>
                  <a:hlinkClick r:id="rId6"/>
                </a:rPr>
                <a:t>http://creativecommons.org/licenses/by-nc/4.0/</a:t>
              </a:r>
              <a:r>
                <a:rPr kumimoji="0" lang="en-US" altLang="en-US" sz="1000" b="0" i="0" u="none" strike="noStrike" kern="1200" cap="none" spc="0" normalizeH="0" baseline="0" noProof="0" dirty="0">
                  <a:ln>
                    <a:noFill/>
                  </a:ln>
                  <a:solidFill>
                    <a:srgbClr val="333333"/>
                  </a:solidFill>
                  <a:effectLst/>
                  <a:uLnTx/>
                  <a:uFillTx/>
                  <a:latin typeface="Times New Roman" panose="02020603050405020304" pitchFamily="18" charset="0"/>
                  <a:ea typeface="Arial" panose="020B0604020202020204" pitchFamily="34" charset="0"/>
                  <a:cs typeface="Times New Roman" panose="02020603050405020304" pitchFamily="18" charset="0"/>
                </a:rPr>
                <a:t> </a:t>
              </a:r>
              <a:endParaRPr kumimoji="0" lang="en-US" altLang="en-US" sz="18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
          <p:nvSpPr>
            <p:cNvPr id="16" name="Rectangle 15">
              <a:extLst>
                <a:ext uri="{FF2B5EF4-FFF2-40B4-BE49-F238E27FC236}">
                  <a16:creationId xmlns:a16="http://schemas.microsoft.com/office/drawing/2014/main" id="{89382FD6-A433-6EAC-8AD0-4AA903560D48}"/>
                </a:ext>
              </a:extLst>
            </p:cNvPr>
            <p:cNvSpPr/>
            <p:nvPr/>
          </p:nvSpPr>
          <p:spPr>
            <a:xfrm>
              <a:off x="42269" y="1033153"/>
              <a:ext cx="481326" cy="5742546"/>
            </a:xfrm>
            <a:prstGeom prst="rect">
              <a:avLst/>
            </a:prstGeom>
            <a:solidFill>
              <a:schemeClr val="bg1">
                <a:alpha val="5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Tree>
    <p:extLst>
      <p:ext uri="{BB962C8B-B14F-4D97-AF65-F5344CB8AC3E}">
        <p14:creationId xmlns:p14="http://schemas.microsoft.com/office/powerpoint/2010/main" val="241150584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E18A4C6-23CF-4079-9997-1D4D6D8C4DAB}"/>
              </a:ext>
            </a:extLst>
          </p:cNvPr>
          <p:cNvSpPr txBox="1"/>
          <p:nvPr/>
        </p:nvSpPr>
        <p:spPr>
          <a:xfrm>
            <a:off x="1653363" y="365760"/>
            <a:ext cx="9367203" cy="1188720"/>
          </a:xfrm>
          <a:prstGeom prst="rect">
            <a:avLst/>
          </a:prstGeom>
        </p:spPr>
        <p:txBody>
          <a:bodyPr rot="0" spcFirstLastPara="0" vert="horz" lIns="91440" tIns="45720" rIns="91440" bIns="45720" numCol="1" spcCol="0" rtlCol="0" fromWordArt="0" anchor="ctr" anchorCtr="0" forceAA="0" compatLnSpc="1">
            <a:prstTxWarp prst="textNoShape">
              <a:avLst/>
            </a:prstTxWarp>
            <a:norm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90000"/>
              </a:lnSpc>
              <a:spcBef>
                <a:spcPct val="0"/>
              </a:spcBef>
              <a:spcAft>
                <a:spcPts val="600"/>
              </a:spcAft>
            </a:pPr>
            <a:r>
              <a:rPr lang="en-US" sz="3700" kern="1200" dirty="0">
                <a:solidFill>
                  <a:schemeClr val="tx1"/>
                </a:solidFill>
                <a:latin typeface="Candara" panose="020E0502030303020204" pitchFamily="34" charset="0"/>
                <a:ea typeface="+mj-ea"/>
                <a:cs typeface="+mj-cs"/>
              </a:rPr>
              <a:t>Chapter 7 – Inventions</a:t>
            </a:r>
          </a:p>
          <a:p>
            <a:pPr>
              <a:lnSpc>
                <a:spcPct val="90000"/>
              </a:lnSpc>
              <a:spcBef>
                <a:spcPct val="0"/>
              </a:spcBef>
              <a:spcAft>
                <a:spcPts val="600"/>
              </a:spcAft>
            </a:pPr>
            <a:r>
              <a:rPr lang="en-US" sz="3700" kern="1200" dirty="0">
                <a:solidFill>
                  <a:schemeClr val="tx1"/>
                </a:solidFill>
                <a:latin typeface="Candara" panose="020E0502030303020204" pitchFamily="34" charset="0"/>
                <a:ea typeface="+mj-ea"/>
                <a:cs typeface="+mj-cs"/>
              </a:rPr>
              <a:t>Learning outcomes</a:t>
            </a:r>
          </a:p>
        </p:txBody>
      </p:sp>
      <p:sp>
        <p:nvSpPr>
          <p:cNvPr id="9" name="Freeform: Shape 8">
            <a:extLst>
              <a:ext uri="{FF2B5EF4-FFF2-40B4-BE49-F238E27FC236}">
                <a16:creationId xmlns:a16="http://schemas.microsoft.com/office/drawing/2014/main" id="{7CB4857B-ED7C-444D-9F04-2F885114A1C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764099" cy="1558212"/>
          </a:xfrm>
          <a:custGeom>
            <a:avLst/>
            <a:gdLst>
              <a:gd name="connsiteX0" fmla="*/ 0 w 1764099"/>
              <a:gd name="connsiteY0" fmla="*/ 0 h 1558212"/>
              <a:gd name="connsiteX1" fmla="*/ 1764099 w 1764099"/>
              <a:gd name="connsiteY1" fmla="*/ 0 h 1558212"/>
              <a:gd name="connsiteX2" fmla="*/ 1042087 w 1764099"/>
              <a:gd name="connsiteY2" fmla="*/ 1558212 h 1558212"/>
              <a:gd name="connsiteX3" fmla="*/ 0 w 1764099"/>
              <a:gd name="connsiteY3" fmla="*/ 1558212 h 1558212"/>
            </a:gdLst>
            <a:ahLst/>
            <a:cxnLst>
              <a:cxn ang="0">
                <a:pos x="connsiteX0" y="connsiteY0"/>
              </a:cxn>
              <a:cxn ang="0">
                <a:pos x="connsiteX1" y="connsiteY1"/>
              </a:cxn>
              <a:cxn ang="0">
                <a:pos x="connsiteX2" y="connsiteY2"/>
              </a:cxn>
              <a:cxn ang="0">
                <a:pos x="connsiteX3" y="connsiteY3"/>
              </a:cxn>
            </a:cxnLst>
            <a:rect l="l" t="t" r="r" b="b"/>
            <a:pathLst>
              <a:path w="1764099" h="1558212">
                <a:moveTo>
                  <a:pt x="0" y="0"/>
                </a:moveTo>
                <a:lnTo>
                  <a:pt x="1764099" y="0"/>
                </a:lnTo>
                <a:lnTo>
                  <a:pt x="1042087" y="1558212"/>
                </a:lnTo>
                <a:lnTo>
                  <a:pt x="0" y="1558212"/>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latin typeface="Candara" panose="020E0502030303020204" pitchFamily="34" charset="0"/>
            </a:endParaRPr>
          </a:p>
        </p:txBody>
      </p:sp>
      <p:sp>
        <p:nvSpPr>
          <p:cNvPr id="11" name="Freeform: Shape 10">
            <a:extLst>
              <a:ext uri="{FF2B5EF4-FFF2-40B4-BE49-F238E27FC236}">
                <a16:creationId xmlns:a16="http://schemas.microsoft.com/office/drawing/2014/main" id="{D18046FB-44EA-4FD8-A585-EA09A319B2D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1691640"/>
            <a:ext cx="12191999" cy="5166360"/>
          </a:xfrm>
          <a:custGeom>
            <a:avLst/>
            <a:gdLst>
              <a:gd name="connsiteX0" fmla="*/ 0 w 12191999"/>
              <a:gd name="connsiteY0" fmla="*/ 0 h 5166360"/>
              <a:gd name="connsiteX1" fmla="*/ 1822388 w 12191999"/>
              <a:gd name="connsiteY1" fmla="*/ 0 h 5166360"/>
              <a:gd name="connsiteX2" fmla="*/ 6468290 w 12191999"/>
              <a:gd name="connsiteY2" fmla="*/ 0 h 5166360"/>
              <a:gd name="connsiteX3" fmla="*/ 7796394 w 12191999"/>
              <a:gd name="connsiteY3" fmla="*/ 0 h 5166360"/>
              <a:gd name="connsiteX4" fmla="*/ 8376834 w 12191999"/>
              <a:gd name="connsiteY4" fmla="*/ 0 h 5166360"/>
              <a:gd name="connsiteX5" fmla="*/ 9704938 w 12191999"/>
              <a:gd name="connsiteY5" fmla="*/ 0 h 5166360"/>
              <a:gd name="connsiteX6" fmla="*/ 9704938 w 12191999"/>
              <a:gd name="connsiteY6" fmla="*/ 2 h 5166360"/>
              <a:gd name="connsiteX7" fmla="*/ 10283456 w 12191999"/>
              <a:gd name="connsiteY7" fmla="*/ 2 h 5166360"/>
              <a:gd name="connsiteX8" fmla="*/ 10863897 w 12191999"/>
              <a:gd name="connsiteY8" fmla="*/ 2 h 5166360"/>
              <a:gd name="connsiteX9" fmla="*/ 12191999 w 12191999"/>
              <a:gd name="connsiteY9" fmla="*/ 2 h 5166360"/>
              <a:gd name="connsiteX10" fmla="*/ 12191999 w 12191999"/>
              <a:gd name="connsiteY10" fmla="*/ 5166360 h 5166360"/>
              <a:gd name="connsiteX11" fmla="*/ 0 w 12191999"/>
              <a:gd name="connsiteY11" fmla="*/ 5166360 h 5166360"/>
              <a:gd name="connsiteX12" fmla="*/ 0 w 12191999"/>
              <a:gd name="connsiteY12" fmla="*/ 2604436 h 5166360"/>
              <a:gd name="connsiteX13" fmla="*/ 862341 w 12191999"/>
              <a:gd name="connsiteY13" fmla="*/ 743371 h 5166360"/>
              <a:gd name="connsiteX14" fmla="*/ 0 w 12191999"/>
              <a:gd name="connsiteY14" fmla="*/ 743371 h 5166360"/>
              <a:gd name="connsiteX15" fmla="*/ 0 w 12191999"/>
              <a:gd name="connsiteY15" fmla="*/ 742508 h 5166360"/>
              <a:gd name="connsiteX16" fmla="*/ 92826 w 12191999"/>
              <a:gd name="connsiteY16" fmla="*/ 742508 h 5166360"/>
              <a:gd name="connsiteX17" fmla="*/ 406486 w 12191999"/>
              <a:gd name="connsiteY17" fmla="*/ 742508 h 5166360"/>
              <a:gd name="connsiteX18" fmla="*/ 406486 w 12191999"/>
              <a:gd name="connsiteY18" fmla="*/ 742507 h 5166360"/>
              <a:gd name="connsiteX19" fmla="*/ 862741 w 12191999"/>
              <a:gd name="connsiteY19" fmla="*/ 742507 h 5166360"/>
              <a:gd name="connsiteX20" fmla="*/ 1206388 w 12191999"/>
              <a:gd name="connsiteY20" fmla="*/ 864 h 5166360"/>
              <a:gd name="connsiteX21" fmla="*/ 748500 w 12191999"/>
              <a:gd name="connsiteY21" fmla="*/ 864 h 5166360"/>
              <a:gd name="connsiteX22" fmla="*/ 0 w 12191999"/>
              <a:gd name="connsiteY22" fmla="*/ 864 h 5166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2191999" h="5166360">
                <a:moveTo>
                  <a:pt x="0" y="0"/>
                </a:moveTo>
                <a:lnTo>
                  <a:pt x="1822388" y="0"/>
                </a:lnTo>
                <a:lnTo>
                  <a:pt x="6468290" y="0"/>
                </a:lnTo>
                <a:lnTo>
                  <a:pt x="7796394" y="0"/>
                </a:lnTo>
                <a:lnTo>
                  <a:pt x="8376834" y="0"/>
                </a:lnTo>
                <a:lnTo>
                  <a:pt x="9704938" y="0"/>
                </a:lnTo>
                <a:lnTo>
                  <a:pt x="9704938" y="2"/>
                </a:lnTo>
                <a:lnTo>
                  <a:pt x="10283456" y="2"/>
                </a:lnTo>
                <a:lnTo>
                  <a:pt x="10863897" y="2"/>
                </a:lnTo>
                <a:lnTo>
                  <a:pt x="12191999" y="2"/>
                </a:lnTo>
                <a:lnTo>
                  <a:pt x="12191999" y="5166360"/>
                </a:lnTo>
                <a:lnTo>
                  <a:pt x="0" y="5166360"/>
                </a:lnTo>
                <a:lnTo>
                  <a:pt x="0" y="2604436"/>
                </a:lnTo>
                <a:lnTo>
                  <a:pt x="862341" y="743371"/>
                </a:lnTo>
                <a:lnTo>
                  <a:pt x="0" y="743371"/>
                </a:lnTo>
                <a:lnTo>
                  <a:pt x="0" y="742508"/>
                </a:lnTo>
                <a:lnTo>
                  <a:pt x="92826" y="742508"/>
                </a:lnTo>
                <a:lnTo>
                  <a:pt x="406486" y="742508"/>
                </a:lnTo>
                <a:lnTo>
                  <a:pt x="406486" y="742507"/>
                </a:lnTo>
                <a:lnTo>
                  <a:pt x="862741" y="742507"/>
                </a:lnTo>
                <a:lnTo>
                  <a:pt x="1206388" y="864"/>
                </a:lnTo>
                <a:lnTo>
                  <a:pt x="748500" y="864"/>
                </a:lnTo>
                <a:lnTo>
                  <a:pt x="0" y="864"/>
                </a:lnTo>
                <a:close/>
              </a:path>
            </a:pathLst>
          </a:custGeom>
          <a:solidFill>
            <a:srgbClr val="A6A6A6">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latin typeface="Candara" panose="020E0502030303020204" pitchFamily="34" charset="0"/>
            </a:endParaRPr>
          </a:p>
        </p:txBody>
      </p:sp>
      <p:sp>
        <p:nvSpPr>
          <p:cNvPr id="13" name="Freeform: Shape 12">
            <a:extLst>
              <a:ext uri="{FF2B5EF4-FFF2-40B4-BE49-F238E27FC236}">
                <a16:creationId xmlns:a16="http://schemas.microsoft.com/office/drawing/2014/main" id="{479F5F2B-8B58-4140-AE6A-51F6C67B18D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691641"/>
            <a:ext cx="971654" cy="2096979"/>
          </a:xfrm>
          <a:custGeom>
            <a:avLst/>
            <a:gdLst>
              <a:gd name="connsiteX0" fmla="*/ 0 w 971654"/>
              <a:gd name="connsiteY0" fmla="*/ 0 h 2096979"/>
              <a:gd name="connsiteX1" fmla="*/ 971654 w 971654"/>
              <a:gd name="connsiteY1" fmla="*/ 0 h 2096979"/>
              <a:gd name="connsiteX2" fmla="*/ 0 w 971654"/>
              <a:gd name="connsiteY2" fmla="*/ 2096979 h 2096979"/>
            </a:gdLst>
            <a:ahLst/>
            <a:cxnLst>
              <a:cxn ang="0">
                <a:pos x="connsiteX0" y="connsiteY0"/>
              </a:cxn>
              <a:cxn ang="0">
                <a:pos x="connsiteX1" y="connsiteY1"/>
              </a:cxn>
              <a:cxn ang="0">
                <a:pos x="connsiteX2" y="connsiteY2"/>
              </a:cxn>
            </a:cxnLst>
            <a:rect l="l" t="t" r="r" b="b"/>
            <a:pathLst>
              <a:path w="971654" h="2096979">
                <a:moveTo>
                  <a:pt x="0" y="0"/>
                </a:moveTo>
                <a:lnTo>
                  <a:pt x="971654" y="0"/>
                </a:lnTo>
                <a:lnTo>
                  <a:pt x="0" y="2096979"/>
                </a:lnTo>
                <a:close/>
              </a:path>
            </a:pathLst>
          </a:cu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latin typeface="Candara" panose="020E0502030303020204" pitchFamily="34" charset="0"/>
            </a:endParaRPr>
          </a:p>
        </p:txBody>
      </p:sp>
      <p:sp>
        <p:nvSpPr>
          <p:cNvPr id="4" name="TextBox 3">
            <a:extLst>
              <a:ext uri="{FF2B5EF4-FFF2-40B4-BE49-F238E27FC236}">
                <a16:creationId xmlns:a16="http://schemas.microsoft.com/office/drawing/2014/main" id="{F7A1C9E1-49C9-4808-8733-468E8D1B5F11}"/>
              </a:ext>
            </a:extLst>
          </p:cNvPr>
          <p:cNvSpPr txBox="1"/>
          <p:nvPr/>
        </p:nvSpPr>
        <p:spPr>
          <a:xfrm>
            <a:off x="1653363" y="2176272"/>
            <a:ext cx="9367204" cy="4041648"/>
          </a:xfrm>
          <a:prstGeom prst="rect">
            <a:avLst/>
          </a:prstGeom>
        </p:spPr>
        <p:txBody>
          <a:bodyPr vert="horz" lIns="91440" tIns="45720" rIns="91440" bIns="45720" rtlCol="0" anchor="t">
            <a:normAutofit/>
          </a:bodyPr>
          <a:lstStyle/>
          <a:p>
            <a:pPr indent="-228600" algn="just">
              <a:lnSpc>
                <a:spcPct val="90000"/>
              </a:lnSpc>
              <a:spcAft>
                <a:spcPts val="600"/>
              </a:spcAft>
              <a:buFont typeface="Arial" panose="020B0604020202020204" pitchFamily="34" charset="0"/>
              <a:buChar char="•"/>
            </a:pPr>
            <a:r>
              <a:rPr lang="en-US" sz="2400" dirty="0">
                <a:latin typeface="Candara" panose="020E0502030303020204" pitchFamily="34" charset="0"/>
              </a:rPr>
              <a:t>Ways to influence the climate besides energy emissions</a:t>
            </a:r>
          </a:p>
          <a:p>
            <a:pPr indent="-228600" algn="just">
              <a:lnSpc>
                <a:spcPct val="90000"/>
              </a:lnSpc>
              <a:spcAft>
                <a:spcPts val="600"/>
              </a:spcAft>
              <a:buFont typeface="Arial" panose="020B0604020202020204" pitchFamily="34" charset="0"/>
              <a:buChar char="•"/>
            </a:pPr>
            <a:r>
              <a:rPr lang="en-US" sz="2400" dirty="0">
                <a:latin typeface="Candara" panose="020E0502030303020204" pitchFamily="34" charset="0"/>
              </a:rPr>
              <a:t>Alternative ways to reverse the impact of climate change beyond renewable energy sources</a:t>
            </a:r>
          </a:p>
          <a:p>
            <a:pPr indent="-228600" algn="just">
              <a:lnSpc>
                <a:spcPct val="90000"/>
              </a:lnSpc>
              <a:spcAft>
                <a:spcPts val="600"/>
              </a:spcAft>
              <a:buFont typeface="Arial" panose="020B0604020202020204" pitchFamily="34" charset="0"/>
              <a:buChar char="•"/>
            </a:pPr>
            <a:r>
              <a:rPr lang="en-US" sz="2400" dirty="0">
                <a:latin typeface="Candara" panose="020E0502030303020204" pitchFamily="34" charset="0"/>
              </a:rPr>
              <a:t>Critically </a:t>
            </a:r>
            <a:r>
              <a:rPr lang="en-US" sz="2400" dirty="0" err="1">
                <a:latin typeface="Candara" panose="020E0502030303020204" pitchFamily="34" charset="0"/>
              </a:rPr>
              <a:t>analysing</a:t>
            </a:r>
            <a:r>
              <a:rPr lang="en-US" sz="2400" dirty="0">
                <a:latin typeface="Candara" panose="020E0502030303020204" pitchFamily="34" charset="0"/>
              </a:rPr>
              <a:t> how we can influence the climate based on our decisions</a:t>
            </a:r>
          </a:p>
        </p:txBody>
      </p:sp>
      <p:grpSp>
        <p:nvGrpSpPr>
          <p:cNvPr id="7" name="Group 6">
            <a:extLst>
              <a:ext uri="{FF2B5EF4-FFF2-40B4-BE49-F238E27FC236}">
                <a16:creationId xmlns:a16="http://schemas.microsoft.com/office/drawing/2014/main" id="{C6D4084F-9F5C-2CB4-1077-A5537A0D319D}"/>
              </a:ext>
            </a:extLst>
          </p:cNvPr>
          <p:cNvGrpSpPr/>
          <p:nvPr/>
        </p:nvGrpSpPr>
        <p:grpSpPr>
          <a:xfrm rot="5400000">
            <a:off x="8523533" y="2828967"/>
            <a:ext cx="246221" cy="7847520"/>
            <a:chOff x="290261" y="769563"/>
            <a:chExt cx="246221" cy="7847520"/>
          </a:xfrm>
        </p:grpSpPr>
        <p:pic>
          <p:nvPicPr>
            <p:cNvPr id="8" name="Graphic 1">
              <a:extLst>
                <a:ext uri="{FF2B5EF4-FFF2-40B4-BE49-F238E27FC236}">
                  <a16:creationId xmlns:a16="http://schemas.microsoft.com/office/drawing/2014/main" id="{9FAB699E-2BD6-F3C0-7774-5884E5445AC4}"/>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rot="16200000">
              <a:off x="126114" y="8276406"/>
              <a:ext cx="504825" cy="176530"/>
            </a:xfrm>
            <a:prstGeom prst="rect">
              <a:avLst/>
            </a:prstGeom>
          </p:spPr>
        </p:pic>
        <p:sp>
          <p:nvSpPr>
            <p:cNvPr id="10" name="Rectangle 3">
              <a:extLst>
                <a:ext uri="{FF2B5EF4-FFF2-40B4-BE49-F238E27FC236}">
                  <a16:creationId xmlns:a16="http://schemas.microsoft.com/office/drawing/2014/main" id="{E3D9FB80-F057-9387-AE67-1BE9844B4ACD}"/>
                </a:ext>
              </a:extLst>
            </p:cNvPr>
            <p:cNvSpPr>
              <a:spLocks noChangeArrowheads="1"/>
            </p:cNvSpPr>
            <p:nvPr/>
          </p:nvSpPr>
          <p:spPr bwMode="auto">
            <a:xfrm rot="16200000">
              <a:off x="-3305800" y="4365624"/>
              <a:ext cx="7438344"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r>
                <a:rPr kumimoji="0" lang="en-US" altLang="en-US" sz="8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Sustain/Ed Learning Module © 2022 by Sustain/Ed is licensed under CC BY-NC 4.0. To view a copy of this license, visit </a:t>
              </a:r>
              <a:r>
                <a:rPr kumimoji="0" lang="en-US" altLang="en-US" sz="800" b="0" i="0" u="none" strike="noStrike" cap="none" normalizeH="0" baseline="0" dirty="0">
                  <a:ln>
                    <a:noFill/>
                  </a:ln>
                  <a:solidFill>
                    <a:schemeClr val="tx1"/>
                  </a:solidFill>
                  <a:effectLst/>
                  <a:latin typeface="Times New Roman" panose="02020603050405020304" pitchFamily="18" charset="0"/>
                  <a:ea typeface="Arial" panose="020B0604020202020204" pitchFamily="34" charset="0"/>
                  <a:cs typeface="Times New Roman" panose="02020603050405020304" pitchFamily="18" charset="0"/>
                  <a:hlinkClick r:id="rId5"/>
                </a:rPr>
                <a:t>http://creativecommons.org/licenses/by-nc/4.0/</a:t>
              </a:r>
              <a:r>
                <a:rPr kumimoji="0" lang="en-US" altLang="en-US" sz="10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grpSp>
    </p:spTree>
    <p:extLst>
      <p:ext uri="{BB962C8B-B14F-4D97-AF65-F5344CB8AC3E}">
        <p14:creationId xmlns:p14="http://schemas.microsoft.com/office/powerpoint/2010/main" val="154623949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 name="Picture 36" descr="Solar panels on a roof&#10;&#10;Description automatically generated with medium confidence">
            <a:extLst>
              <a:ext uri="{FF2B5EF4-FFF2-40B4-BE49-F238E27FC236}">
                <a16:creationId xmlns:a16="http://schemas.microsoft.com/office/drawing/2014/main" id="{3C03B8D4-9800-E5C8-8683-926895AB2F4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0" y="-1"/>
            <a:ext cx="12203487" cy="6864461"/>
          </a:xfrm>
          <a:prstGeom prst="rect">
            <a:avLst/>
          </a:prstGeom>
        </p:spPr>
      </p:pic>
      <p:sp>
        <p:nvSpPr>
          <p:cNvPr id="38" name="Rectangle 37">
            <a:extLst>
              <a:ext uri="{FF2B5EF4-FFF2-40B4-BE49-F238E27FC236}">
                <a16:creationId xmlns:a16="http://schemas.microsoft.com/office/drawing/2014/main" id="{6719A11E-D3B8-0427-0E06-F61EE516A4FF}"/>
              </a:ext>
            </a:extLst>
          </p:cNvPr>
          <p:cNvSpPr/>
          <p:nvPr/>
        </p:nvSpPr>
        <p:spPr>
          <a:xfrm rot="5400000">
            <a:off x="2587896" y="-2791045"/>
            <a:ext cx="6999007" cy="12440090"/>
          </a:xfrm>
          <a:prstGeom prst="rect">
            <a:avLst/>
          </a:prstGeom>
          <a:solidFill>
            <a:schemeClr val="bg1">
              <a:alpha val="5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9" name="Group 38">
            <a:extLst>
              <a:ext uri="{FF2B5EF4-FFF2-40B4-BE49-F238E27FC236}">
                <a16:creationId xmlns:a16="http://schemas.microsoft.com/office/drawing/2014/main" id="{0A66B32B-CF41-3D82-8C6A-9E4E4B3FF8AE}"/>
              </a:ext>
            </a:extLst>
          </p:cNvPr>
          <p:cNvGrpSpPr/>
          <p:nvPr/>
        </p:nvGrpSpPr>
        <p:grpSpPr>
          <a:xfrm>
            <a:off x="7293629" y="131163"/>
            <a:ext cx="4632767" cy="1513069"/>
            <a:chOff x="94314" y="1803965"/>
            <a:chExt cx="4632767" cy="1513069"/>
          </a:xfrm>
        </p:grpSpPr>
        <p:grpSp>
          <p:nvGrpSpPr>
            <p:cNvPr id="40" name="Group 39">
              <a:extLst>
                <a:ext uri="{FF2B5EF4-FFF2-40B4-BE49-F238E27FC236}">
                  <a16:creationId xmlns:a16="http://schemas.microsoft.com/office/drawing/2014/main" id="{D008A120-8346-1A8E-0D7E-ED7016EBA6F6}"/>
                </a:ext>
              </a:extLst>
            </p:cNvPr>
            <p:cNvGrpSpPr/>
            <p:nvPr/>
          </p:nvGrpSpPr>
          <p:grpSpPr>
            <a:xfrm>
              <a:off x="94314" y="1803965"/>
              <a:ext cx="4632767" cy="1513069"/>
              <a:chOff x="28368" y="126511"/>
              <a:chExt cx="4632767" cy="1513069"/>
            </a:xfrm>
          </p:grpSpPr>
          <p:sp>
            <p:nvSpPr>
              <p:cNvPr id="43" name="Rectangle 42">
                <a:extLst>
                  <a:ext uri="{FF2B5EF4-FFF2-40B4-BE49-F238E27FC236}">
                    <a16:creationId xmlns:a16="http://schemas.microsoft.com/office/drawing/2014/main" id="{CF0DE3D3-9613-CA55-C35D-A83554283D0B}"/>
                  </a:ext>
                </a:extLst>
              </p:cNvPr>
              <p:cNvSpPr/>
              <p:nvPr/>
            </p:nvSpPr>
            <p:spPr>
              <a:xfrm>
                <a:off x="749261" y="127580"/>
                <a:ext cx="3873112" cy="1512000"/>
              </a:xfrm>
              <a:prstGeom prst="rect">
                <a:avLst/>
              </a:pr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4" name="Oval 43">
                <a:extLst>
                  <a:ext uri="{FF2B5EF4-FFF2-40B4-BE49-F238E27FC236}">
                    <a16:creationId xmlns:a16="http://schemas.microsoft.com/office/drawing/2014/main" id="{B11659EE-4F69-14B2-2F81-290883294E96}"/>
                  </a:ext>
                </a:extLst>
              </p:cNvPr>
              <p:cNvSpPr>
                <a:spLocks noChangeAspect="1"/>
              </p:cNvSpPr>
              <p:nvPr/>
            </p:nvSpPr>
            <p:spPr>
              <a:xfrm>
                <a:off x="157195" y="264979"/>
                <a:ext cx="1260000" cy="1260000"/>
              </a:xfrm>
              <a:prstGeom prst="ellipse">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5" name="Freeform: Shape 152">
                <a:extLst>
                  <a:ext uri="{FF2B5EF4-FFF2-40B4-BE49-F238E27FC236}">
                    <a16:creationId xmlns:a16="http://schemas.microsoft.com/office/drawing/2014/main" id="{BE846D31-7196-1174-7390-76712E7DF0C7}"/>
                  </a:ext>
                </a:extLst>
              </p:cNvPr>
              <p:cNvSpPr/>
              <p:nvPr/>
            </p:nvSpPr>
            <p:spPr>
              <a:xfrm>
                <a:off x="186266" y="1065693"/>
                <a:ext cx="488315" cy="454872"/>
              </a:xfrm>
              <a:custGeom>
                <a:avLst/>
                <a:gdLst>
                  <a:gd name="connsiteX0" fmla="*/ 0 w 502920"/>
                  <a:gd name="connsiteY0" fmla="*/ 0 h 457200"/>
                  <a:gd name="connsiteX1" fmla="*/ 76200 w 502920"/>
                  <a:gd name="connsiteY1" fmla="*/ 177800 h 457200"/>
                  <a:gd name="connsiteX2" fmla="*/ 137160 w 502920"/>
                  <a:gd name="connsiteY2" fmla="*/ 279400 h 457200"/>
                  <a:gd name="connsiteX3" fmla="*/ 243840 w 502920"/>
                  <a:gd name="connsiteY3" fmla="*/ 365760 h 457200"/>
                  <a:gd name="connsiteX4" fmla="*/ 340360 w 502920"/>
                  <a:gd name="connsiteY4" fmla="*/ 421640 h 457200"/>
                  <a:gd name="connsiteX5" fmla="*/ 431800 w 502920"/>
                  <a:gd name="connsiteY5" fmla="*/ 457200 h 457200"/>
                  <a:gd name="connsiteX6" fmla="*/ 502920 w 502920"/>
                  <a:gd name="connsiteY6" fmla="*/ 431800 h 457200"/>
                  <a:gd name="connsiteX7" fmla="*/ 482600 w 502920"/>
                  <a:gd name="connsiteY7" fmla="*/ 289560 h 457200"/>
                  <a:gd name="connsiteX8" fmla="*/ 492760 w 502920"/>
                  <a:gd name="connsiteY8" fmla="*/ 157480 h 457200"/>
                  <a:gd name="connsiteX9" fmla="*/ 502920 w 502920"/>
                  <a:gd name="connsiteY9" fmla="*/ 50800 h 457200"/>
                  <a:gd name="connsiteX10" fmla="*/ 0 w 502920"/>
                  <a:gd name="connsiteY10" fmla="*/ 0 h 457200"/>
                  <a:gd name="connsiteX0" fmla="*/ 0 w 497840"/>
                  <a:gd name="connsiteY0" fmla="*/ 0 h 411480"/>
                  <a:gd name="connsiteX1" fmla="*/ 71120 w 497840"/>
                  <a:gd name="connsiteY1" fmla="*/ 132080 h 411480"/>
                  <a:gd name="connsiteX2" fmla="*/ 132080 w 497840"/>
                  <a:gd name="connsiteY2" fmla="*/ 233680 h 411480"/>
                  <a:gd name="connsiteX3" fmla="*/ 238760 w 497840"/>
                  <a:gd name="connsiteY3" fmla="*/ 320040 h 411480"/>
                  <a:gd name="connsiteX4" fmla="*/ 335280 w 497840"/>
                  <a:gd name="connsiteY4" fmla="*/ 375920 h 411480"/>
                  <a:gd name="connsiteX5" fmla="*/ 426720 w 497840"/>
                  <a:gd name="connsiteY5" fmla="*/ 411480 h 411480"/>
                  <a:gd name="connsiteX6" fmla="*/ 497840 w 497840"/>
                  <a:gd name="connsiteY6" fmla="*/ 386080 h 411480"/>
                  <a:gd name="connsiteX7" fmla="*/ 477520 w 497840"/>
                  <a:gd name="connsiteY7" fmla="*/ 243840 h 411480"/>
                  <a:gd name="connsiteX8" fmla="*/ 487680 w 497840"/>
                  <a:gd name="connsiteY8" fmla="*/ 111760 h 411480"/>
                  <a:gd name="connsiteX9" fmla="*/ 497840 w 497840"/>
                  <a:gd name="connsiteY9" fmla="*/ 5080 h 411480"/>
                  <a:gd name="connsiteX10" fmla="*/ 0 w 497840"/>
                  <a:gd name="connsiteY10" fmla="*/ 0 h 411480"/>
                  <a:gd name="connsiteX0" fmla="*/ 0 w 488315"/>
                  <a:gd name="connsiteY0" fmla="*/ 4445 h 406400"/>
                  <a:gd name="connsiteX1" fmla="*/ 61595 w 488315"/>
                  <a:gd name="connsiteY1" fmla="*/ 127000 h 406400"/>
                  <a:gd name="connsiteX2" fmla="*/ 122555 w 488315"/>
                  <a:gd name="connsiteY2" fmla="*/ 228600 h 406400"/>
                  <a:gd name="connsiteX3" fmla="*/ 229235 w 488315"/>
                  <a:gd name="connsiteY3" fmla="*/ 314960 h 406400"/>
                  <a:gd name="connsiteX4" fmla="*/ 325755 w 488315"/>
                  <a:gd name="connsiteY4" fmla="*/ 370840 h 406400"/>
                  <a:gd name="connsiteX5" fmla="*/ 417195 w 488315"/>
                  <a:gd name="connsiteY5" fmla="*/ 406400 h 406400"/>
                  <a:gd name="connsiteX6" fmla="*/ 488315 w 488315"/>
                  <a:gd name="connsiteY6" fmla="*/ 381000 h 406400"/>
                  <a:gd name="connsiteX7" fmla="*/ 467995 w 488315"/>
                  <a:gd name="connsiteY7" fmla="*/ 238760 h 406400"/>
                  <a:gd name="connsiteX8" fmla="*/ 478155 w 488315"/>
                  <a:gd name="connsiteY8" fmla="*/ 106680 h 406400"/>
                  <a:gd name="connsiteX9" fmla="*/ 488315 w 488315"/>
                  <a:gd name="connsiteY9" fmla="*/ 0 h 406400"/>
                  <a:gd name="connsiteX10" fmla="*/ 0 w 488315"/>
                  <a:gd name="connsiteY10" fmla="*/ 4445 h 406400"/>
                  <a:gd name="connsiteX0" fmla="*/ 0 w 488315"/>
                  <a:gd name="connsiteY0" fmla="*/ 0 h 408305"/>
                  <a:gd name="connsiteX1" fmla="*/ 61595 w 488315"/>
                  <a:gd name="connsiteY1" fmla="*/ 128905 h 408305"/>
                  <a:gd name="connsiteX2" fmla="*/ 122555 w 488315"/>
                  <a:gd name="connsiteY2" fmla="*/ 230505 h 408305"/>
                  <a:gd name="connsiteX3" fmla="*/ 229235 w 488315"/>
                  <a:gd name="connsiteY3" fmla="*/ 316865 h 408305"/>
                  <a:gd name="connsiteX4" fmla="*/ 325755 w 488315"/>
                  <a:gd name="connsiteY4" fmla="*/ 372745 h 408305"/>
                  <a:gd name="connsiteX5" fmla="*/ 417195 w 488315"/>
                  <a:gd name="connsiteY5" fmla="*/ 408305 h 408305"/>
                  <a:gd name="connsiteX6" fmla="*/ 488315 w 488315"/>
                  <a:gd name="connsiteY6" fmla="*/ 382905 h 408305"/>
                  <a:gd name="connsiteX7" fmla="*/ 467995 w 488315"/>
                  <a:gd name="connsiteY7" fmla="*/ 240665 h 408305"/>
                  <a:gd name="connsiteX8" fmla="*/ 478155 w 488315"/>
                  <a:gd name="connsiteY8" fmla="*/ 108585 h 408305"/>
                  <a:gd name="connsiteX9" fmla="*/ 488315 w 488315"/>
                  <a:gd name="connsiteY9" fmla="*/ 1905 h 408305"/>
                  <a:gd name="connsiteX10" fmla="*/ 0 w 488315"/>
                  <a:gd name="connsiteY10" fmla="*/ 0 h 408305"/>
                  <a:gd name="connsiteX0" fmla="*/ 0 w 488315"/>
                  <a:gd name="connsiteY0" fmla="*/ 0 h 454872"/>
                  <a:gd name="connsiteX1" fmla="*/ 61595 w 488315"/>
                  <a:gd name="connsiteY1" fmla="*/ 128905 h 454872"/>
                  <a:gd name="connsiteX2" fmla="*/ 122555 w 488315"/>
                  <a:gd name="connsiteY2" fmla="*/ 230505 h 454872"/>
                  <a:gd name="connsiteX3" fmla="*/ 229235 w 488315"/>
                  <a:gd name="connsiteY3" fmla="*/ 316865 h 454872"/>
                  <a:gd name="connsiteX4" fmla="*/ 325755 w 488315"/>
                  <a:gd name="connsiteY4" fmla="*/ 372745 h 454872"/>
                  <a:gd name="connsiteX5" fmla="*/ 476462 w 488315"/>
                  <a:gd name="connsiteY5" fmla="*/ 454872 h 454872"/>
                  <a:gd name="connsiteX6" fmla="*/ 488315 w 488315"/>
                  <a:gd name="connsiteY6" fmla="*/ 382905 h 454872"/>
                  <a:gd name="connsiteX7" fmla="*/ 467995 w 488315"/>
                  <a:gd name="connsiteY7" fmla="*/ 240665 h 454872"/>
                  <a:gd name="connsiteX8" fmla="*/ 478155 w 488315"/>
                  <a:gd name="connsiteY8" fmla="*/ 108585 h 454872"/>
                  <a:gd name="connsiteX9" fmla="*/ 488315 w 488315"/>
                  <a:gd name="connsiteY9" fmla="*/ 1905 h 454872"/>
                  <a:gd name="connsiteX10" fmla="*/ 0 w 488315"/>
                  <a:gd name="connsiteY10" fmla="*/ 0 h 4548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8315" h="454872">
                    <a:moveTo>
                      <a:pt x="0" y="0"/>
                    </a:moveTo>
                    <a:lnTo>
                      <a:pt x="61595" y="128905"/>
                    </a:lnTo>
                    <a:lnTo>
                      <a:pt x="122555" y="230505"/>
                    </a:lnTo>
                    <a:lnTo>
                      <a:pt x="229235" y="316865"/>
                    </a:lnTo>
                    <a:lnTo>
                      <a:pt x="325755" y="372745"/>
                    </a:lnTo>
                    <a:lnTo>
                      <a:pt x="476462" y="454872"/>
                    </a:lnTo>
                    <a:lnTo>
                      <a:pt x="488315" y="382905"/>
                    </a:lnTo>
                    <a:lnTo>
                      <a:pt x="467995" y="240665"/>
                    </a:lnTo>
                    <a:lnTo>
                      <a:pt x="478155" y="108585"/>
                    </a:lnTo>
                    <a:lnTo>
                      <a:pt x="488315" y="1905"/>
                    </a:lnTo>
                    <a:lnTo>
                      <a:pt x="0" y="0"/>
                    </a:lnTo>
                    <a:close/>
                  </a:path>
                </a:pathLst>
              </a:custGeom>
              <a:gradFill flip="none" rotWithShape="1">
                <a:gsLst>
                  <a:gs pos="0">
                    <a:srgbClr val="2FC9FF"/>
                  </a:gs>
                  <a:gs pos="83000">
                    <a:srgbClr val="009ED6"/>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46" name="Google Shape;55;p13">
                <a:extLst>
                  <a:ext uri="{FF2B5EF4-FFF2-40B4-BE49-F238E27FC236}">
                    <a16:creationId xmlns:a16="http://schemas.microsoft.com/office/drawing/2014/main" id="{3F0E78A0-1C91-A5BB-8FA0-5C8CD2090B79}"/>
                  </a:ext>
                </a:extLst>
              </p:cNvPr>
              <p:cNvSpPr/>
              <p:nvPr/>
            </p:nvSpPr>
            <p:spPr>
              <a:xfrm>
                <a:off x="598317" y="1030543"/>
                <a:ext cx="763279" cy="494291"/>
              </a:xfrm>
              <a:custGeom>
                <a:avLst/>
                <a:gdLst>
                  <a:gd name="connsiteX0" fmla="*/ 371446 w 1137507"/>
                  <a:gd name="connsiteY0" fmla="*/ 171392 h 499826"/>
                  <a:gd name="connsiteX1" fmla="*/ 10075 w 1137507"/>
                  <a:gd name="connsiteY1" fmla="*/ 177924 h 499826"/>
                  <a:gd name="connsiteX2" fmla="*/ 114094 w 1137507"/>
                  <a:gd name="connsiteY2" fmla="*/ 315809 h 499826"/>
                  <a:gd name="connsiteX3" fmla="*/ 259236 w 1137507"/>
                  <a:gd name="connsiteY3" fmla="*/ 422247 h 499826"/>
                  <a:gd name="connsiteX4" fmla="*/ 392284 w 1137507"/>
                  <a:gd name="connsiteY4" fmla="*/ 475466 h 499826"/>
                  <a:gd name="connsiteX5" fmla="*/ 539846 w 1137507"/>
                  <a:gd name="connsiteY5" fmla="*/ 499657 h 499826"/>
                  <a:gd name="connsiteX6" fmla="*/ 706760 w 1137507"/>
                  <a:gd name="connsiteY6" fmla="*/ 482724 h 499826"/>
                  <a:gd name="connsiteX7" fmla="*/ 873675 w 1137507"/>
                  <a:gd name="connsiteY7" fmla="*/ 422247 h 499826"/>
                  <a:gd name="connsiteX8" fmla="*/ 1004303 w 1137507"/>
                  <a:gd name="connsiteY8" fmla="*/ 318228 h 499826"/>
                  <a:gd name="connsiteX9" fmla="*/ 1105903 w 1137507"/>
                  <a:gd name="connsiteY9" fmla="*/ 190019 h 499826"/>
                  <a:gd name="connsiteX10" fmla="*/ 1137351 w 1137507"/>
                  <a:gd name="connsiteY10" fmla="*/ 117447 h 499826"/>
                  <a:gd name="connsiteX11" fmla="*/ 1096227 w 1137507"/>
                  <a:gd name="connsiteY11" fmla="*/ 71485 h 499826"/>
                  <a:gd name="connsiteX12" fmla="*/ 992208 w 1137507"/>
                  <a:gd name="connsiteY12" fmla="*/ 93257 h 499826"/>
                  <a:gd name="connsiteX13" fmla="*/ 900284 w 1137507"/>
                  <a:gd name="connsiteY13" fmla="*/ 148895 h 499826"/>
                  <a:gd name="connsiteX14" fmla="*/ 793846 w 1137507"/>
                  <a:gd name="connsiteY14" fmla="*/ 144057 h 499826"/>
                  <a:gd name="connsiteX15" fmla="*/ 639027 w 1137507"/>
                  <a:gd name="connsiteY15" fmla="*/ 42457 h 499826"/>
                  <a:gd name="connsiteX16" fmla="*/ 525332 w 1137507"/>
                  <a:gd name="connsiteY16" fmla="*/ 1333 h 499826"/>
                  <a:gd name="connsiteX17" fmla="*/ 474532 w 1137507"/>
                  <a:gd name="connsiteY17" fmla="*/ 13428 h 499826"/>
                  <a:gd name="connsiteX18" fmla="*/ 421313 w 1137507"/>
                  <a:gd name="connsiteY18" fmla="*/ 15847 h 499826"/>
                  <a:gd name="connsiteX19" fmla="*/ 329389 w 1137507"/>
                  <a:gd name="connsiteY19" fmla="*/ 1333 h 499826"/>
                  <a:gd name="connsiteX20" fmla="*/ 210856 w 1137507"/>
                  <a:gd name="connsiteY20" fmla="*/ 54552 h 499826"/>
                  <a:gd name="connsiteX21" fmla="*/ 97160 w 1137507"/>
                  <a:gd name="connsiteY21" fmla="*/ 15847 h 499826"/>
                  <a:gd name="connsiteX22" fmla="*/ 371446 w 1137507"/>
                  <a:gd name="connsiteY22" fmla="*/ 171392 h 499826"/>
                  <a:gd name="connsiteX0" fmla="*/ 278713 w 1044774"/>
                  <a:gd name="connsiteY0" fmla="*/ 171392 h 499826"/>
                  <a:gd name="connsiteX1" fmla="*/ 229563 w 1044774"/>
                  <a:gd name="connsiteY1" fmla="*/ 340484 h 499826"/>
                  <a:gd name="connsiteX2" fmla="*/ 21361 w 1044774"/>
                  <a:gd name="connsiteY2" fmla="*/ 315809 h 499826"/>
                  <a:gd name="connsiteX3" fmla="*/ 166503 w 1044774"/>
                  <a:gd name="connsiteY3" fmla="*/ 422247 h 499826"/>
                  <a:gd name="connsiteX4" fmla="*/ 299551 w 1044774"/>
                  <a:gd name="connsiteY4" fmla="*/ 475466 h 499826"/>
                  <a:gd name="connsiteX5" fmla="*/ 447113 w 1044774"/>
                  <a:gd name="connsiteY5" fmla="*/ 499657 h 499826"/>
                  <a:gd name="connsiteX6" fmla="*/ 614027 w 1044774"/>
                  <a:gd name="connsiteY6" fmla="*/ 482724 h 499826"/>
                  <a:gd name="connsiteX7" fmla="*/ 780942 w 1044774"/>
                  <a:gd name="connsiteY7" fmla="*/ 422247 h 499826"/>
                  <a:gd name="connsiteX8" fmla="*/ 911570 w 1044774"/>
                  <a:gd name="connsiteY8" fmla="*/ 318228 h 499826"/>
                  <a:gd name="connsiteX9" fmla="*/ 1013170 w 1044774"/>
                  <a:gd name="connsiteY9" fmla="*/ 190019 h 499826"/>
                  <a:gd name="connsiteX10" fmla="*/ 1044618 w 1044774"/>
                  <a:gd name="connsiteY10" fmla="*/ 117447 h 499826"/>
                  <a:gd name="connsiteX11" fmla="*/ 1003494 w 1044774"/>
                  <a:gd name="connsiteY11" fmla="*/ 71485 h 499826"/>
                  <a:gd name="connsiteX12" fmla="*/ 899475 w 1044774"/>
                  <a:gd name="connsiteY12" fmla="*/ 93257 h 499826"/>
                  <a:gd name="connsiteX13" fmla="*/ 807551 w 1044774"/>
                  <a:gd name="connsiteY13" fmla="*/ 148895 h 499826"/>
                  <a:gd name="connsiteX14" fmla="*/ 701113 w 1044774"/>
                  <a:gd name="connsiteY14" fmla="*/ 144057 h 499826"/>
                  <a:gd name="connsiteX15" fmla="*/ 546294 w 1044774"/>
                  <a:gd name="connsiteY15" fmla="*/ 42457 h 499826"/>
                  <a:gd name="connsiteX16" fmla="*/ 432599 w 1044774"/>
                  <a:gd name="connsiteY16" fmla="*/ 1333 h 499826"/>
                  <a:gd name="connsiteX17" fmla="*/ 381799 w 1044774"/>
                  <a:gd name="connsiteY17" fmla="*/ 13428 h 499826"/>
                  <a:gd name="connsiteX18" fmla="*/ 328580 w 1044774"/>
                  <a:gd name="connsiteY18" fmla="*/ 15847 h 499826"/>
                  <a:gd name="connsiteX19" fmla="*/ 236656 w 1044774"/>
                  <a:gd name="connsiteY19" fmla="*/ 1333 h 499826"/>
                  <a:gd name="connsiteX20" fmla="*/ 118123 w 1044774"/>
                  <a:gd name="connsiteY20" fmla="*/ 54552 h 499826"/>
                  <a:gd name="connsiteX21" fmla="*/ 4427 w 1044774"/>
                  <a:gd name="connsiteY21" fmla="*/ 15847 h 499826"/>
                  <a:gd name="connsiteX22" fmla="*/ 278713 w 1044774"/>
                  <a:gd name="connsiteY22" fmla="*/ 171392 h 499826"/>
                  <a:gd name="connsiteX0" fmla="*/ 258060 w 1024121"/>
                  <a:gd name="connsiteY0" fmla="*/ 171392 h 499826"/>
                  <a:gd name="connsiteX1" fmla="*/ 208910 w 1024121"/>
                  <a:gd name="connsiteY1" fmla="*/ 340484 h 499826"/>
                  <a:gd name="connsiteX2" fmla="*/ 708 w 1024121"/>
                  <a:gd name="connsiteY2" fmla="*/ 315809 h 499826"/>
                  <a:gd name="connsiteX3" fmla="*/ 145850 w 1024121"/>
                  <a:gd name="connsiteY3" fmla="*/ 422247 h 499826"/>
                  <a:gd name="connsiteX4" fmla="*/ 278898 w 1024121"/>
                  <a:gd name="connsiteY4" fmla="*/ 475466 h 499826"/>
                  <a:gd name="connsiteX5" fmla="*/ 426460 w 1024121"/>
                  <a:gd name="connsiteY5" fmla="*/ 499657 h 499826"/>
                  <a:gd name="connsiteX6" fmla="*/ 593374 w 1024121"/>
                  <a:gd name="connsiteY6" fmla="*/ 482724 h 499826"/>
                  <a:gd name="connsiteX7" fmla="*/ 760289 w 1024121"/>
                  <a:gd name="connsiteY7" fmla="*/ 422247 h 499826"/>
                  <a:gd name="connsiteX8" fmla="*/ 890917 w 1024121"/>
                  <a:gd name="connsiteY8" fmla="*/ 318228 h 499826"/>
                  <a:gd name="connsiteX9" fmla="*/ 992517 w 1024121"/>
                  <a:gd name="connsiteY9" fmla="*/ 190019 h 499826"/>
                  <a:gd name="connsiteX10" fmla="*/ 1023965 w 1024121"/>
                  <a:gd name="connsiteY10" fmla="*/ 117447 h 499826"/>
                  <a:gd name="connsiteX11" fmla="*/ 982841 w 1024121"/>
                  <a:gd name="connsiteY11" fmla="*/ 71485 h 499826"/>
                  <a:gd name="connsiteX12" fmla="*/ 878822 w 1024121"/>
                  <a:gd name="connsiteY12" fmla="*/ 93257 h 499826"/>
                  <a:gd name="connsiteX13" fmla="*/ 786898 w 1024121"/>
                  <a:gd name="connsiteY13" fmla="*/ 148895 h 499826"/>
                  <a:gd name="connsiteX14" fmla="*/ 680460 w 1024121"/>
                  <a:gd name="connsiteY14" fmla="*/ 144057 h 499826"/>
                  <a:gd name="connsiteX15" fmla="*/ 525641 w 1024121"/>
                  <a:gd name="connsiteY15" fmla="*/ 42457 h 499826"/>
                  <a:gd name="connsiteX16" fmla="*/ 411946 w 1024121"/>
                  <a:gd name="connsiteY16" fmla="*/ 1333 h 499826"/>
                  <a:gd name="connsiteX17" fmla="*/ 361146 w 1024121"/>
                  <a:gd name="connsiteY17" fmla="*/ 13428 h 499826"/>
                  <a:gd name="connsiteX18" fmla="*/ 307927 w 1024121"/>
                  <a:gd name="connsiteY18" fmla="*/ 15847 h 499826"/>
                  <a:gd name="connsiteX19" fmla="*/ 216003 w 1024121"/>
                  <a:gd name="connsiteY19" fmla="*/ 1333 h 499826"/>
                  <a:gd name="connsiteX20" fmla="*/ 97470 w 1024121"/>
                  <a:gd name="connsiteY20" fmla="*/ 54552 h 499826"/>
                  <a:gd name="connsiteX21" fmla="*/ 258060 w 1024121"/>
                  <a:gd name="connsiteY21" fmla="*/ 171392 h 499826"/>
                  <a:gd name="connsiteX0" fmla="*/ 258060 w 1024121"/>
                  <a:gd name="connsiteY0" fmla="*/ 171392 h 499826"/>
                  <a:gd name="connsiteX1" fmla="*/ 208910 w 1024121"/>
                  <a:gd name="connsiteY1" fmla="*/ 340484 h 499826"/>
                  <a:gd name="connsiteX2" fmla="*/ 708 w 1024121"/>
                  <a:gd name="connsiteY2" fmla="*/ 315809 h 499826"/>
                  <a:gd name="connsiteX3" fmla="*/ 145850 w 1024121"/>
                  <a:gd name="connsiteY3" fmla="*/ 422247 h 499826"/>
                  <a:gd name="connsiteX4" fmla="*/ 278898 w 1024121"/>
                  <a:gd name="connsiteY4" fmla="*/ 475466 h 499826"/>
                  <a:gd name="connsiteX5" fmla="*/ 426460 w 1024121"/>
                  <a:gd name="connsiteY5" fmla="*/ 499657 h 499826"/>
                  <a:gd name="connsiteX6" fmla="*/ 593374 w 1024121"/>
                  <a:gd name="connsiteY6" fmla="*/ 482724 h 499826"/>
                  <a:gd name="connsiteX7" fmla="*/ 760289 w 1024121"/>
                  <a:gd name="connsiteY7" fmla="*/ 422247 h 499826"/>
                  <a:gd name="connsiteX8" fmla="*/ 890917 w 1024121"/>
                  <a:gd name="connsiteY8" fmla="*/ 318228 h 499826"/>
                  <a:gd name="connsiteX9" fmla="*/ 992517 w 1024121"/>
                  <a:gd name="connsiteY9" fmla="*/ 190019 h 499826"/>
                  <a:gd name="connsiteX10" fmla="*/ 1023965 w 1024121"/>
                  <a:gd name="connsiteY10" fmla="*/ 117447 h 499826"/>
                  <a:gd name="connsiteX11" fmla="*/ 982841 w 1024121"/>
                  <a:gd name="connsiteY11" fmla="*/ 71485 h 499826"/>
                  <a:gd name="connsiteX12" fmla="*/ 878822 w 1024121"/>
                  <a:gd name="connsiteY12" fmla="*/ 93257 h 499826"/>
                  <a:gd name="connsiteX13" fmla="*/ 786898 w 1024121"/>
                  <a:gd name="connsiteY13" fmla="*/ 148895 h 499826"/>
                  <a:gd name="connsiteX14" fmla="*/ 680460 w 1024121"/>
                  <a:gd name="connsiteY14" fmla="*/ 144057 h 499826"/>
                  <a:gd name="connsiteX15" fmla="*/ 525641 w 1024121"/>
                  <a:gd name="connsiteY15" fmla="*/ 42457 h 499826"/>
                  <a:gd name="connsiteX16" fmla="*/ 411946 w 1024121"/>
                  <a:gd name="connsiteY16" fmla="*/ 1333 h 499826"/>
                  <a:gd name="connsiteX17" fmla="*/ 361146 w 1024121"/>
                  <a:gd name="connsiteY17" fmla="*/ 13428 h 499826"/>
                  <a:gd name="connsiteX18" fmla="*/ 307927 w 1024121"/>
                  <a:gd name="connsiteY18" fmla="*/ 15847 h 499826"/>
                  <a:gd name="connsiteX19" fmla="*/ 216003 w 1024121"/>
                  <a:gd name="connsiteY19" fmla="*/ 1333 h 499826"/>
                  <a:gd name="connsiteX20" fmla="*/ 258060 w 1024121"/>
                  <a:gd name="connsiteY20" fmla="*/ 171392 h 499826"/>
                  <a:gd name="connsiteX0" fmla="*/ 113793 w 879854"/>
                  <a:gd name="connsiteY0" fmla="*/ 171392 h 499826"/>
                  <a:gd name="connsiteX1" fmla="*/ 64643 w 879854"/>
                  <a:gd name="connsiteY1" fmla="*/ 340484 h 499826"/>
                  <a:gd name="connsiteX2" fmla="*/ 1583 w 879854"/>
                  <a:gd name="connsiteY2" fmla="*/ 422247 h 499826"/>
                  <a:gd name="connsiteX3" fmla="*/ 134631 w 879854"/>
                  <a:gd name="connsiteY3" fmla="*/ 475466 h 499826"/>
                  <a:gd name="connsiteX4" fmla="*/ 282193 w 879854"/>
                  <a:gd name="connsiteY4" fmla="*/ 499657 h 499826"/>
                  <a:gd name="connsiteX5" fmla="*/ 449107 w 879854"/>
                  <a:gd name="connsiteY5" fmla="*/ 482724 h 499826"/>
                  <a:gd name="connsiteX6" fmla="*/ 616022 w 879854"/>
                  <a:gd name="connsiteY6" fmla="*/ 422247 h 499826"/>
                  <a:gd name="connsiteX7" fmla="*/ 746650 w 879854"/>
                  <a:gd name="connsiteY7" fmla="*/ 318228 h 499826"/>
                  <a:gd name="connsiteX8" fmla="*/ 848250 w 879854"/>
                  <a:gd name="connsiteY8" fmla="*/ 190019 h 499826"/>
                  <a:gd name="connsiteX9" fmla="*/ 879698 w 879854"/>
                  <a:gd name="connsiteY9" fmla="*/ 117447 h 499826"/>
                  <a:gd name="connsiteX10" fmla="*/ 838574 w 879854"/>
                  <a:gd name="connsiteY10" fmla="*/ 71485 h 499826"/>
                  <a:gd name="connsiteX11" fmla="*/ 734555 w 879854"/>
                  <a:gd name="connsiteY11" fmla="*/ 93257 h 499826"/>
                  <a:gd name="connsiteX12" fmla="*/ 642631 w 879854"/>
                  <a:gd name="connsiteY12" fmla="*/ 148895 h 499826"/>
                  <a:gd name="connsiteX13" fmla="*/ 536193 w 879854"/>
                  <a:gd name="connsiteY13" fmla="*/ 144057 h 499826"/>
                  <a:gd name="connsiteX14" fmla="*/ 381374 w 879854"/>
                  <a:gd name="connsiteY14" fmla="*/ 42457 h 499826"/>
                  <a:gd name="connsiteX15" fmla="*/ 267679 w 879854"/>
                  <a:gd name="connsiteY15" fmla="*/ 1333 h 499826"/>
                  <a:gd name="connsiteX16" fmla="*/ 216879 w 879854"/>
                  <a:gd name="connsiteY16" fmla="*/ 13428 h 499826"/>
                  <a:gd name="connsiteX17" fmla="*/ 163660 w 879854"/>
                  <a:gd name="connsiteY17" fmla="*/ 15847 h 499826"/>
                  <a:gd name="connsiteX18" fmla="*/ 71736 w 879854"/>
                  <a:gd name="connsiteY18" fmla="*/ 1333 h 499826"/>
                  <a:gd name="connsiteX19" fmla="*/ 113793 w 879854"/>
                  <a:gd name="connsiteY19" fmla="*/ 171392 h 499826"/>
                  <a:gd name="connsiteX0" fmla="*/ 113793 w 879854"/>
                  <a:gd name="connsiteY0" fmla="*/ 171040 h 499474"/>
                  <a:gd name="connsiteX1" fmla="*/ 64643 w 879854"/>
                  <a:gd name="connsiteY1" fmla="*/ 340132 h 499474"/>
                  <a:gd name="connsiteX2" fmla="*/ 1583 w 879854"/>
                  <a:gd name="connsiteY2" fmla="*/ 421895 h 499474"/>
                  <a:gd name="connsiteX3" fmla="*/ 134631 w 879854"/>
                  <a:gd name="connsiteY3" fmla="*/ 475114 h 499474"/>
                  <a:gd name="connsiteX4" fmla="*/ 282193 w 879854"/>
                  <a:gd name="connsiteY4" fmla="*/ 499305 h 499474"/>
                  <a:gd name="connsiteX5" fmla="*/ 449107 w 879854"/>
                  <a:gd name="connsiteY5" fmla="*/ 482372 h 499474"/>
                  <a:gd name="connsiteX6" fmla="*/ 616022 w 879854"/>
                  <a:gd name="connsiteY6" fmla="*/ 421895 h 499474"/>
                  <a:gd name="connsiteX7" fmla="*/ 746650 w 879854"/>
                  <a:gd name="connsiteY7" fmla="*/ 317876 h 499474"/>
                  <a:gd name="connsiteX8" fmla="*/ 848250 w 879854"/>
                  <a:gd name="connsiteY8" fmla="*/ 189667 h 499474"/>
                  <a:gd name="connsiteX9" fmla="*/ 879698 w 879854"/>
                  <a:gd name="connsiteY9" fmla="*/ 117095 h 499474"/>
                  <a:gd name="connsiteX10" fmla="*/ 838574 w 879854"/>
                  <a:gd name="connsiteY10" fmla="*/ 71133 h 499474"/>
                  <a:gd name="connsiteX11" fmla="*/ 734555 w 879854"/>
                  <a:gd name="connsiteY11" fmla="*/ 92905 h 499474"/>
                  <a:gd name="connsiteX12" fmla="*/ 642631 w 879854"/>
                  <a:gd name="connsiteY12" fmla="*/ 148543 h 499474"/>
                  <a:gd name="connsiteX13" fmla="*/ 536193 w 879854"/>
                  <a:gd name="connsiteY13" fmla="*/ 143705 h 499474"/>
                  <a:gd name="connsiteX14" fmla="*/ 381374 w 879854"/>
                  <a:gd name="connsiteY14" fmla="*/ 42105 h 499474"/>
                  <a:gd name="connsiteX15" fmla="*/ 267679 w 879854"/>
                  <a:gd name="connsiteY15" fmla="*/ 981 h 499474"/>
                  <a:gd name="connsiteX16" fmla="*/ 216879 w 879854"/>
                  <a:gd name="connsiteY16" fmla="*/ 13076 h 499474"/>
                  <a:gd name="connsiteX17" fmla="*/ 163660 w 879854"/>
                  <a:gd name="connsiteY17" fmla="*/ 15495 h 499474"/>
                  <a:gd name="connsiteX18" fmla="*/ 113793 w 879854"/>
                  <a:gd name="connsiteY18" fmla="*/ 171040 h 499474"/>
                  <a:gd name="connsiteX0" fmla="*/ 49384 w 815445"/>
                  <a:gd name="connsiteY0" fmla="*/ 171040 h 499474"/>
                  <a:gd name="connsiteX1" fmla="*/ 234 w 815445"/>
                  <a:gd name="connsiteY1" fmla="*/ 340132 h 499474"/>
                  <a:gd name="connsiteX2" fmla="*/ 70222 w 815445"/>
                  <a:gd name="connsiteY2" fmla="*/ 475114 h 499474"/>
                  <a:gd name="connsiteX3" fmla="*/ 217784 w 815445"/>
                  <a:gd name="connsiteY3" fmla="*/ 499305 h 499474"/>
                  <a:gd name="connsiteX4" fmla="*/ 384698 w 815445"/>
                  <a:gd name="connsiteY4" fmla="*/ 482372 h 499474"/>
                  <a:gd name="connsiteX5" fmla="*/ 551613 w 815445"/>
                  <a:gd name="connsiteY5" fmla="*/ 421895 h 499474"/>
                  <a:gd name="connsiteX6" fmla="*/ 682241 w 815445"/>
                  <a:gd name="connsiteY6" fmla="*/ 317876 h 499474"/>
                  <a:gd name="connsiteX7" fmla="*/ 783841 w 815445"/>
                  <a:gd name="connsiteY7" fmla="*/ 189667 h 499474"/>
                  <a:gd name="connsiteX8" fmla="*/ 815289 w 815445"/>
                  <a:gd name="connsiteY8" fmla="*/ 117095 h 499474"/>
                  <a:gd name="connsiteX9" fmla="*/ 774165 w 815445"/>
                  <a:gd name="connsiteY9" fmla="*/ 71133 h 499474"/>
                  <a:gd name="connsiteX10" fmla="*/ 670146 w 815445"/>
                  <a:gd name="connsiteY10" fmla="*/ 92905 h 499474"/>
                  <a:gd name="connsiteX11" fmla="*/ 578222 w 815445"/>
                  <a:gd name="connsiteY11" fmla="*/ 148543 h 499474"/>
                  <a:gd name="connsiteX12" fmla="*/ 471784 w 815445"/>
                  <a:gd name="connsiteY12" fmla="*/ 143705 h 499474"/>
                  <a:gd name="connsiteX13" fmla="*/ 316965 w 815445"/>
                  <a:gd name="connsiteY13" fmla="*/ 42105 h 499474"/>
                  <a:gd name="connsiteX14" fmla="*/ 203270 w 815445"/>
                  <a:gd name="connsiteY14" fmla="*/ 981 h 499474"/>
                  <a:gd name="connsiteX15" fmla="*/ 152470 w 815445"/>
                  <a:gd name="connsiteY15" fmla="*/ 13076 h 499474"/>
                  <a:gd name="connsiteX16" fmla="*/ 99251 w 815445"/>
                  <a:gd name="connsiteY16" fmla="*/ 15495 h 499474"/>
                  <a:gd name="connsiteX17" fmla="*/ 49384 w 815445"/>
                  <a:gd name="connsiteY17" fmla="*/ 171040 h 499474"/>
                  <a:gd name="connsiteX0" fmla="*/ 2986 w 769047"/>
                  <a:gd name="connsiteY0" fmla="*/ 171040 h 507367"/>
                  <a:gd name="connsiteX1" fmla="*/ 23824 w 769047"/>
                  <a:gd name="connsiteY1" fmla="*/ 475114 h 507367"/>
                  <a:gd name="connsiteX2" fmla="*/ 171386 w 769047"/>
                  <a:gd name="connsiteY2" fmla="*/ 499305 h 507367"/>
                  <a:gd name="connsiteX3" fmla="*/ 338300 w 769047"/>
                  <a:gd name="connsiteY3" fmla="*/ 482372 h 507367"/>
                  <a:gd name="connsiteX4" fmla="*/ 505215 w 769047"/>
                  <a:gd name="connsiteY4" fmla="*/ 421895 h 507367"/>
                  <a:gd name="connsiteX5" fmla="*/ 635843 w 769047"/>
                  <a:gd name="connsiteY5" fmla="*/ 317876 h 507367"/>
                  <a:gd name="connsiteX6" fmla="*/ 737443 w 769047"/>
                  <a:gd name="connsiteY6" fmla="*/ 189667 h 507367"/>
                  <a:gd name="connsiteX7" fmla="*/ 768891 w 769047"/>
                  <a:gd name="connsiteY7" fmla="*/ 117095 h 507367"/>
                  <a:gd name="connsiteX8" fmla="*/ 727767 w 769047"/>
                  <a:gd name="connsiteY8" fmla="*/ 71133 h 507367"/>
                  <a:gd name="connsiteX9" fmla="*/ 623748 w 769047"/>
                  <a:gd name="connsiteY9" fmla="*/ 92905 h 507367"/>
                  <a:gd name="connsiteX10" fmla="*/ 531824 w 769047"/>
                  <a:gd name="connsiteY10" fmla="*/ 148543 h 507367"/>
                  <a:gd name="connsiteX11" fmla="*/ 425386 w 769047"/>
                  <a:gd name="connsiteY11" fmla="*/ 143705 h 507367"/>
                  <a:gd name="connsiteX12" fmla="*/ 270567 w 769047"/>
                  <a:gd name="connsiteY12" fmla="*/ 42105 h 507367"/>
                  <a:gd name="connsiteX13" fmla="*/ 156872 w 769047"/>
                  <a:gd name="connsiteY13" fmla="*/ 981 h 507367"/>
                  <a:gd name="connsiteX14" fmla="*/ 106072 w 769047"/>
                  <a:gd name="connsiteY14" fmla="*/ 13076 h 507367"/>
                  <a:gd name="connsiteX15" fmla="*/ 52853 w 769047"/>
                  <a:gd name="connsiteY15" fmla="*/ 15495 h 507367"/>
                  <a:gd name="connsiteX16" fmla="*/ 2986 w 769047"/>
                  <a:gd name="connsiteY16" fmla="*/ 171040 h 507367"/>
                  <a:gd name="connsiteX0" fmla="*/ 2986 w 769047"/>
                  <a:gd name="connsiteY0" fmla="*/ 157964 h 494291"/>
                  <a:gd name="connsiteX1" fmla="*/ 23824 w 769047"/>
                  <a:gd name="connsiteY1" fmla="*/ 462038 h 494291"/>
                  <a:gd name="connsiteX2" fmla="*/ 171386 w 769047"/>
                  <a:gd name="connsiteY2" fmla="*/ 486229 h 494291"/>
                  <a:gd name="connsiteX3" fmla="*/ 338300 w 769047"/>
                  <a:gd name="connsiteY3" fmla="*/ 469296 h 494291"/>
                  <a:gd name="connsiteX4" fmla="*/ 505215 w 769047"/>
                  <a:gd name="connsiteY4" fmla="*/ 408819 h 494291"/>
                  <a:gd name="connsiteX5" fmla="*/ 635843 w 769047"/>
                  <a:gd name="connsiteY5" fmla="*/ 304800 h 494291"/>
                  <a:gd name="connsiteX6" fmla="*/ 737443 w 769047"/>
                  <a:gd name="connsiteY6" fmla="*/ 176591 h 494291"/>
                  <a:gd name="connsiteX7" fmla="*/ 768891 w 769047"/>
                  <a:gd name="connsiteY7" fmla="*/ 104019 h 494291"/>
                  <a:gd name="connsiteX8" fmla="*/ 727767 w 769047"/>
                  <a:gd name="connsiteY8" fmla="*/ 58057 h 494291"/>
                  <a:gd name="connsiteX9" fmla="*/ 623748 w 769047"/>
                  <a:gd name="connsiteY9" fmla="*/ 79829 h 494291"/>
                  <a:gd name="connsiteX10" fmla="*/ 531824 w 769047"/>
                  <a:gd name="connsiteY10" fmla="*/ 135467 h 494291"/>
                  <a:gd name="connsiteX11" fmla="*/ 425386 w 769047"/>
                  <a:gd name="connsiteY11" fmla="*/ 130629 h 494291"/>
                  <a:gd name="connsiteX12" fmla="*/ 270567 w 769047"/>
                  <a:gd name="connsiteY12" fmla="*/ 29029 h 494291"/>
                  <a:gd name="connsiteX13" fmla="*/ 106072 w 769047"/>
                  <a:gd name="connsiteY13" fmla="*/ 0 h 494291"/>
                  <a:gd name="connsiteX14" fmla="*/ 52853 w 769047"/>
                  <a:gd name="connsiteY14" fmla="*/ 2419 h 494291"/>
                  <a:gd name="connsiteX15" fmla="*/ 2986 w 769047"/>
                  <a:gd name="connsiteY15" fmla="*/ 157964 h 4942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69047" h="494291" extrusionOk="0">
                    <a:moveTo>
                      <a:pt x="2986" y="157964"/>
                    </a:moveTo>
                    <a:cubicBezTo>
                      <a:pt x="-1852" y="234567"/>
                      <a:pt x="-4243" y="407327"/>
                      <a:pt x="23824" y="462038"/>
                    </a:cubicBezTo>
                    <a:cubicBezTo>
                      <a:pt x="51891" y="516749"/>
                      <a:pt x="118973" y="485019"/>
                      <a:pt x="171386" y="486229"/>
                    </a:cubicBezTo>
                    <a:cubicBezTo>
                      <a:pt x="223799" y="487439"/>
                      <a:pt x="282662" y="482198"/>
                      <a:pt x="338300" y="469296"/>
                    </a:cubicBezTo>
                    <a:cubicBezTo>
                      <a:pt x="393938" y="456394"/>
                      <a:pt x="455625" y="436235"/>
                      <a:pt x="505215" y="408819"/>
                    </a:cubicBezTo>
                    <a:cubicBezTo>
                      <a:pt x="554805" y="381403"/>
                      <a:pt x="597138" y="343505"/>
                      <a:pt x="635843" y="304800"/>
                    </a:cubicBezTo>
                    <a:cubicBezTo>
                      <a:pt x="674548" y="266095"/>
                      <a:pt x="715268" y="210055"/>
                      <a:pt x="737443" y="176591"/>
                    </a:cubicBezTo>
                    <a:cubicBezTo>
                      <a:pt x="759618" y="143128"/>
                      <a:pt x="770504" y="123775"/>
                      <a:pt x="768891" y="104019"/>
                    </a:cubicBezTo>
                    <a:cubicBezTo>
                      <a:pt x="767278" y="84263"/>
                      <a:pt x="751958" y="62089"/>
                      <a:pt x="727767" y="58057"/>
                    </a:cubicBezTo>
                    <a:cubicBezTo>
                      <a:pt x="703576" y="54025"/>
                      <a:pt x="656405" y="66927"/>
                      <a:pt x="623748" y="79829"/>
                    </a:cubicBezTo>
                    <a:cubicBezTo>
                      <a:pt x="591091" y="92731"/>
                      <a:pt x="564884" y="127000"/>
                      <a:pt x="531824" y="135467"/>
                    </a:cubicBezTo>
                    <a:cubicBezTo>
                      <a:pt x="498764" y="143934"/>
                      <a:pt x="468929" y="148369"/>
                      <a:pt x="425386" y="130629"/>
                    </a:cubicBezTo>
                    <a:cubicBezTo>
                      <a:pt x="381843" y="112889"/>
                      <a:pt x="323786" y="50800"/>
                      <a:pt x="270567" y="29029"/>
                    </a:cubicBezTo>
                    <a:cubicBezTo>
                      <a:pt x="217348" y="7258"/>
                      <a:pt x="142358" y="4435"/>
                      <a:pt x="106072" y="0"/>
                    </a:cubicBezTo>
                    <a:cubicBezTo>
                      <a:pt x="88735" y="2419"/>
                      <a:pt x="77044" y="4435"/>
                      <a:pt x="52853" y="2419"/>
                    </a:cubicBezTo>
                    <a:cubicBezTo>
                      <a:pt x="35672" y="28746"/>
                      <a:pt x="19489" y="103858"/>
                      <a:pt x="2986" y="157964"/>
                    </a:cubicBezTo>
                    <a:close/>
                  </a:path>
                </a:pathLst>
              </a:custGeom>
              <a:gradFill>
                <a:gsLst>
                  <a:gs pos="0">
                    <a:srgbClr val="C4E0B2"/>
                  </a:gs>
                  <a:gs pos="35000">
                    <a:srgbClr val="70AD47"/>
                  </a:gs>
                  <a:gs pos="100000">
                    <a:srgbClr val="385623"/>
                  </a:gs>
                </a:gsLst>
                <a:path path="circle">
                  <a:fillToRect r="100000" b="100000"/>
                </a:path>
                <a:tileRect l="-100000" t="-10000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rgbClr val="FFFFFF"/>
                  </a:solidFill>
                  <a:latin typeface="Calibri"/>
                  <a:ea typeface="Calibri"/>
                  <a:cs typeface="Calibri"/>
                  <a:sym typeface="Calibri"/>
                </a:endParaRPr>
              </a:p>
            </p:txBody>
          </p:sp>
          <p:sp>
            <p:nvSpPr>
              <p:cNvPr id="47" name="Google Shape;56;p13">
                <a:extLst>
                  <a:ext uri="{FF2B5EF4-FFF2-40B4-BE49-F238E27FC236}">
                    <a16:creationId xmlns:a16="http://schemas.microsoft.com/office/drawing/2014/main" id="{917D1C88-FD6A-5D19-6119-A4B5EAB92EA4}"/>
                  </a:ext>
                </a:extLst>
              </p:cNvPr>
              <p:cNvSpPr/>
              <p:nvPr/>
            </p:nvSpPr>
            <p:spPr>
              <a:xfrm>
                <a:off x="195109" y="355493"/>
                <a:ext cx="422165" cy="441320"/>
              </a:xfrm>
              <a:prstGeom prst="ellipse">
                <a:avLst/>
              </a:prstGeom>
              <a:gradFill>
                <a:gsLst>
                  <a:gs pos="0">
                    <a:srgbClr val="FFFF00"/>
                  </a:gs>
                  <a:gs pos="33000">
                    <a:srgbClr val="FFD043"/>
                  </a:gs>
                  <a:gs pos="100000">
                    <a:srgbClr val="BF9000"/>
                  </a:gs>
                </a:gsLst>
                <a:path path="circle">
                  <a:fillToRect l="50000" t="50000" r="50000" b="50000"/>
                </a:path>
                <a:tileRect/>
              </a:gradFill>
              <a:ln>
                <a:noFill/>
              </a:ln>
              <a:effectLst>
                <a:glow rad="101600">
                  <a:srgbClr val="FFFF00">
                    <a:alpha val="20000"/>
                  </a:srgbClr>
                </a:glow>
                <a:softEdge rad="0"/>
              </a:effectLst>
              <a:scene3d>
                <a:camera prst="orthographicFront"/>
                <a:lightRig rig="threePt" dir="t"/>
              </a:scene3d>
              <a:sp3d>
                <a:bevelT w="0"/>
              </a:sp3d>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rgbClr val="FFFFFF"/>
                  </a:solidFill>
                  <a:latin typeface="Calibri"/>
                  <a:ea typeface="Calibri"/>
                  <a:cs typeface="Calibri"/>
                  <a:sym typeface="Calibri"/>
                </a:endParaRPr>
              </a:p>
            </p:txBody>
          </p:sp>
          <p:grpSp>
            <p:nvGrpSpPr>
              <p:cNvPr id="48" name="Google Shape;57;p13">
                <a:extLst>
                  <a:ext uri="{FF2B5EF4-FFF2-40B4-BE49-F238E27FC236}">
                    <a16:creationId xmlns:a16="http://schemas.microsoft.com/office/drawing/2014/main" id="{19D8CBF8-01D5-87C4-6044-881AA71F9357}"/>
                  </a:ext>
                </a:extLst>
              </p:cNvPr>
              <p:cNvGrpSpPr/>
              <p:nvPr/>
            </p:nvGrpSpPr>
            <p:grpSpPr>
              <a:xfrm>
                <a:off x="588494" y="705432"/>
                <a:ext cx="526526" cy="261045"/>
                <a:chOff x="4554252" y="3393786"/>
                <a:chExt cx="526526" cy="261045"/>
              </a:xfrm>
            </p:grpSpPr>
            <p:sp>
              <p:nvSpPr>
                <p:cNvPr id="102" name="Google Shape;58;p13">
                  <a:extLst>
                    <a:ext uri="{FF2B5EF4-FFF2-40B4-BE49-F238E27FC236}">
                      <a16:creationId xmlns:a16="http://schemas.microsoft.com/office/drawing/2014/main" id="{459652D4-FEB2-0EB0-CB3C-2F5BC2EEA572}"/>
                    </a:ext>
                  </a:extLst>
                </p:cNvPr>
                <p:cNvSpPr/>
                <p:nvPr/>
              </p:nvSpPr>
              <p:spPr>
                <a:xfrm rot="10378372">
                  <a:off x="4636048" y="3469040"/>
                  <a:ext cx="370281" cy="103073"/>
                </a:xfrm>
                <a:prstGeom prst="arc">
                  <a:avLst>
                    <a:gd name="adj1" fmla="val 16200000"/>
                    <a:gd name="adj2" fmla="val 0"/>
                  </a:avLst>
                </a:prstGeom>
                <a:noFill/>
                <a:ln w="9525" cap="flat" cmpd="sng">
                  <a:solidFill>
                    <a:srgbClr val="2E75B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000000"/>
                    </a:solidFill>
                    <a:latin typeface="Calibri"/>
                    <a:ea typeface="Calibri"/>
                    <a:cs typeface="Calibri"/>
                    <a:sym typeface="Calibri"/>
                  </a:endParaRPr>
                </a:p>
              </p:txBody>
            </p:sp>
            <p:sp>
              <p:nvSpPr>
                <p:cNvPr id="103" name="Google Shape;59;p13">
                  <a:extLst>
                    <a:ext uri="{FF2B5EF4-FFF2-40B4-BE49-F238E27FC236}">
                      <a16:creationId xmlns:a16="http://schemas.microsoft.com/office/drawing/2014/main" id="{0C06C4B3-9994-37DF-ED01-C3E5B954E26E}"/>
                    </a:ext>
                  </a:extLst>
                </p:cNvPr>
                <p:cNvSpPr/>
                <p:nvPr/>
              </p:nvSpPr>
              <p:spPr>
                <a:xfrm rot="10378372">
                  <a:off x="4559162" y="3529494"/>
                  <a:ext cx="370281" cy="103073"/>
                </a:xfrm>
                <a:prstGeom prst="arc">
                  <a:avLst>
                    <a:gd name="adj1" fmla="val 16200000"/>
                    <a:gd name="adj2" fmla="val 0"/>
                  </a:avLst>
                </a:prstGeom>
                <a:noFill/>
                <a:ln w="9525" cap="flat" cmpd="sng">
                  <a:solidFill>
                    <a:srgbClr val="2E75B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000000"/>
                    </a:solidFill>
                    <a:latin typeface="Calibri"/>
                    <a:ea typeface="Calibri"/>
                    <a:cs typeface="Calibri"/>
                    <a:sym typeface="Calibri"/>
                  </a:endParaRPr>
                </a:p>
              </p:txBody>
            </p:sp>
            <p:sp>
              <p:nvSpPr>
                <p:cNvPr id="104" name="Google Shape;60;p13">
                  <a:extLst>
                    <a:ext uri="{FF2B5EF4-FFF2-40B4-BE49-F238E27FC236}">
                      <a16:creationId xmlns:a16="http://schemas.microsoft.com/office/drawing/2014/main" id="{38CE1297-79FD-4D10-29F4-CC07109CF093}"/>
                    </a:ext>
                  </a:extLst>
                </p:cNvPr>
                <p:cNvSpPr/>
                <p:nvPr/>
              </p:nvSpPr>
              <p:spPr>
                <a:xfrm rot="10378372">
                  <a:off x="4705587" y="3416049"/>
                  <a:ext cx="370281" cy="103073"/>
                </a:xfrm>
                <a:prstGeom prst="arc">
                  <a:avLst>
                    <a:gd name="adj1" fmla="val 16200000"/>
                    <a:gd name="adj2" fmla="val 0"/>
                  </a:avLst>
                </a:prstGeom>
                <a:noFill/>
                <a:ln w="9525" cap="flat" cmpd="sng">
                  <a:solidFill>
                    <a:srgbClr val="2E75B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000000"/>
                    </a:solidFill>
                    <a:latin typeface="Calibri"/>
                    <a:ea typeface="Calibri"/>
                    <a:cs typeface="Calibri"/>
                    <a:sym typeface="Calibri"/>
                  </a:endParaRPr>
                </a:p>
              </p:txBody>
            </p:sp>
          </p:grpSp>
          <p:grpSp>
            <p:nvGrpSpPr>
              <p:cNvPr id="49" name="Google Shape;61;p13">
                <a:extLst>
                  <a:ext uri="{FF2B5EF4-FFF2-40B4-BE49-F238E27FC236}">
                    <a16:creationId xmlns:a16="http://schemas.microsoft.com/office/drawing/2014/main" id="{20EDCA6C-3586-C82E-FE8A-33E6BEE94D54}"/>
                  </a:ext>
                </a:extLst>
              </p:cNvPr>
              <p:cNvGrpSpPr/>
              <p:nvPr/>
            </p:nvGrpSpPr>
            <p:grpSpPr>
              <a:xfrm>
                <a:off x="846659" y="631388"/>
                <a:ext cx="456823" cy="601886"/>
                <a:chOff x="5011421" y="3446770"/>
                <a:chExt cx="456823" cy="601886"/>
              </a:xfrm>
            </p:grpSpPr>
            <p:grpSp>
              <p:nvGrpSpPr>
                <p:cNvPr id="56" name="Google Shape;62;p13">
                  <a:extLst>
                    <a:ext uri="{FF2B5EF4-FFF2-40B4-BE49-F238E27FC236}">
                      <a16:creationId xmlns:a16="http://schemas.microsoft.com/office/drawing/2014/main" id="{DF5E289F-143A-5800-96BB-3209C8CF3904}"/>
                    </a:ext>
                  </a:extLst>
                </p:cNvPr>
                <p:cNvGrpSpPr/>
                <p:nvPr/>
              </p:nvGrpSpPr>
              <p:grpSpPr>
                <a:xfrm>
                  <a:off x="5011421" y="3446770"/>
                  <a:ext cx="456823" cy="601886"/>
                  <a:chOff x="4691398" y="3489346"/>
                  <a:chExt cx="799200" cy="1052984"/>
                </a:xfrm>
              </p:grpSpPr>
              <p:sp>
                <p:nvSpPr>
                  <p:cNvPr id="98" name="Google Shape;63;p13">
                    <a:extLst>
                      <a:ext uri="{FF2B5EF4-FFF2-40B4-BE49-F238E27FC236}">
                        <a16:creationId xmlns:a16="http://schemas.microsoft.com/office/drawing/2014/main" id="{76875838-6154-C5DF-59AA-27392824072E}"/>
                      </a:ext>
                    </a:extLst>
                  </p:cNvPr>
                  <p:cNvSpPr/>
                  <p:nvPr/>
                </p:nvSpPr>
                <p:spPr>
                  <a:xfrm>
                    <a:off x="5045248" y="4052430"/>
                    <a:ext cx="129300" cy="489900"/>
                  </a:xfrm>
                  <a:prstGeom prst="rect">
                    <a:avLst/>
                  </a:prstGeom>
                  <a:gradFill>
                    <a:gsLst>
                      <a:gs pos="0">
                        <a:srgbClr val="996600"/>
                      </a:gs>
                      <a:gs pos="50000">
                        <a:srgbClr val="663300"/>
                      </a:gs>
                      <a:gs pos="73000">
                        <a:srgbClr val="6B0000"/>
                      </a:gs>
                      <a:gs pos="100000">
                        <a:srgbClr val="996633"/>
                      </a:gs>
                    </a:gsLst>
                    <a:lin ang="0" scaled="0"/>
                  </a:gradFill>
                  <a:ln>
                    <a:noFill/>
                  </a:ln>
                  <a:effectLst>
                    <a:outerShdw blurRad="88900" dist="38100" sx="101000" sy="101000" algn="l" rotWithShape="0">
                      <a:srgbClr val="7F7F7F">
                        <a:alpha val="7569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Calibri"/>
                      <a:ea typeface="Calibri"/>
                      <a:cs typeface="Calibri"/>
                      <a:sym typeface="Calibri"/>
                    </a:endParaRPr>
                  </a:p>
                </p:txBody>
              </p:sp>
              <p:sp>
                <p:nvSpPr>
                  <p:cNvPr id="99" name="Google Shape;64;p13">
                    <a:extLst>
                      <a:ext uri="{FF2B5EF4-FFF2-40B4-BE49-F238E27FC236}">
                        <a16:creationId xmlns:a16="http://schemas.microsoft.com/office/drawing/2014/main" id="{59EE711A-D7B5-B24B-4ACE-976E6AE6F8AE}"/>
                      </a:ext>
                    </a:extLst>
                  </p:cNvPr>
                  <p:cNvSpPr/>
                  <p:nvPr/>
                </p:nvSpPr>
                <p:spPr>
                  <a:xfrm>
                    <a:off x="4766359" y="3584860"/>
                    <a:ext cx="653400" cy="486300"/>
                  </a:xfrm>
                  <a:prstGeom prst="triangle">
                    <a:avLst>
                      <a:gd name="adj" fmla="val 66483"/>
                    </a:avLst>
                  </a:prstGeom>
                  <a:gradFill>
                    <a:gsLst>
                      <a:gs pos="0">
                        <a:srgbClr val="548135"/>
                      </a:gs>
                      <a:gs pos="100000">
                        <a:srgbClr val="385623"/>
                      </a:gs>
                    </a:gsLst>
                    <a:lin ang="0" scaled="0"/>
                  </a:gradFill>
                  <a:ln>
                    <a:noFill/>
                  </a:ln>
                  <a:effectLst>
                    <a:outerShdw blurRad="88900" dist="38100" sx="101000" sy="101000" algn="l" rotWithShape="0">
                      <a:srgbClr val="7F7F7F">
                        <a:alpha val="7569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Calibri"/>
                      <a:ea typeface="Calibri"/>
                      <a:cs typeface="Calibri"/>
                      <a:sym typeface="Calibri"/>
                    </a:endParaRPr>
                  </a:p>
                </p:txBody>
              </p:sp>
              <p:sp>
                <p:nvSpPr>
                  <p:cNvPr id="100" name="Google Shape;65;p13">
                    <a:extLst>
                      <a:ext uri="{FF2B5EF4-FFF2-40B4-BE49-F238E27FC236}">
                        <a16:creationId xmlns:a16="http://schemas.microsoft.com/office/drawing/2014/main" id="{82462C47-F4B6-970D-3D51-208A8A08D98D}"/>
                      </a:ext>
                    </a:extLst>
                  </p:cNvPr>
                  <p:cNvSpPr/>
                  <p:nvPr/>
                </p:nvSpPr>
                <p:spPr>
                  <a:xfrm>
                    <a:off x="4858909" y="3489346"/>
                    <a:ext cx="515700" cy="339900"/>
                  </a:xfrm>
                  <a:prstGeom prst="triangle">
                    <a:avLst>
                      <a:gd name="adj" fmla="val 82840"/>
                    </a:avLst>
                  </a:prstGeom>
                  <a:gradFill>
                    <a:gsLst>
                      <a:gs pos="0">
                        <a:srgbClr val="548135"/>
                      </a:gs>
                      <a:gs pos="100000">
                        <a:srgbClr val="385623"/>
                      </a:gs>
                    </a:gsLst>
                    <a:lin ang="0" scaled="0"/>
                  </a:gradFill>
                  <a:ln>
                    <a:noFill/>
                  </a:ln>
                  <a:effectLst>
                    <a:outerShdw blurRad="88900" dist="38100" sx="101000" sy="101000" algn="l" rotWithShape="0">
                      <a:srgbClr val="7F7F7F">
                        <a:alpha val="7569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Calibri"/>
                      <a:ea typeface="Calibri"/>
                      <a:cs typeface="Calibri"/>
                      <a:sym typeface="Calibri"/>
                    </a:endParaRPr>
                  </a:p>
                </p:txBody>
              </p:sp>
              <p:sp>
                <p:nvSpPr>
                  <p:cNvPr id="101" name="Google Shape;66;p13">
                    <a:extLst>
                      <a:ext uri="{FF2B5EF4-FFF2-40B4-BE49-F238E27FC236}">
                        <a16:creationId xmlns:a16="http://schemas.microsoft.com/office/drawing/2014/main" id="{46269B62-4093-BD0B-BD7F-81FC7B3D9D71}"/>
                      </a:ext>
                    </a:extLst>
                  </p:cNvPr>
                  <p:cNvSpPr/>
                  <p:nvPr/>
                </p:nvSpPr>
                <p:spPr>
                  <a:xfrm>
                    <a:off x="4691398" y="3803981"/>
                    <a:ext cx="799200" cy="462600"/>
                  </a:xfrm>
                  <a:prstGeom prst="triangle">
                    <a:avLst>
                      <a:gd name="adj" fmla="val 51432"/>
                    </a:avLst>
                  </a:prstGeom>
                  <a:gradFill>
                    <a:gsLst>
                      <a:gs pos="0">
                        <a:srgbClr val="548135"/>
                      </a:gs>
                      <a:gs pos="100000">
                        <a:srgbClr val="385623"/>
                      </a:gs>
                    </a:gsLst>
                    <a:lin ang="0" scaled="0"/>
                  </a:gradFill>
                  <a:ln>
                    <a:noFill/>
                  </a:ln>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Calibri"/>
                      <a:ea typeface="Calibri"/>
                      <a:cs typeface="Calibri"/>
                      <a:sym typeface="Calibri"/>
                    </a:endParaRPr>
                  </a:p>
                </p:txBody>
              </p:sp>
            </p:grpSp>
            <p:sp>
              <p:nvSpPr>
                <p:cNvPr id="57" name="Google Shape;67;p13">
                  <a:extLst>
                    <a:ext uri="{FF2B5EF4-FFF2-40B4-BE49-F238E27FC236}">
                      <a16:creationId xmlns:a16="http://schemas.microsoft.com/office/drawing/2014/main" id="{C629A2E3-1016-E041-8F48-11D5AF98B53D}"/>
                    </a:ext>
                  </a:extLst>
                </p:cNvPr>
                <p:cNvSpPr/>
                <p:nvPr/>
              </p:nvSpPr>
              <p:spPr>
                <a:xfrm>
                  <a:off x="5144611" y="3686745"/>
                  <a:ext cx="45654" cy="54881"/>
                </a:xfrm>
                <a:custGeom>
                  <a:avLst/>
                  <a:gdLst/>
                  <a:ahLst/>
                  <a:cxnLst/>
                  <a:rect l="l" t="t" r="r" b="b"/>
                  <a:pathLst>
                    <a:path w="80094" h="76756" extrusionOk="0">
                      <a:moveTo>
                        <a:pt x="80094" y="0"/>
                      </a:moveTo>
                      <a:lnTo>
                        <a:pt x="0" y="76756"/>
                      </a:lnTo>
                    </a:path>
                  </a:pathLst>
                </a:custGeom>
                <a:noFill/>
                <a:ln w="12700" cap="flat" cmpd="sng">
                  <a:solidFill>
                    <a:srgbClr val="2E47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Calibri"/>
                    <a:ea typeface="Calibri"/>
                    <a:cs typeface="Calibri"/>
                    <a:sym typeface="Calibri"/>
                  </a:endParaRPr>
                </a:p>
              </p:txBody>
            </p:sp>
            <p:sp>
              <p:nvSpPr>
                <p:cNvPr id="58" name="Google Shape;68;p13">
                  <a:extLst>
                    <a:ext uri="{FF2B5EF4-FFF2-40B4-BE49-F238E27FC236}">
                      <a16:creationId xmlns:a16="http://schemas.microsoft.com/office/drawing/2014/main" id="{0AD890CE-E2A0-A4AF-F5A8-1BB73401E649}"/>
                    </a:ext>
                  </a:extLst>
                </p:cNvPr>
                <p:cNvSpPr/>
                <p:nvPr/>
              </p:nvSpPr>
              <p:spPr>
                <a:xfrm rot="-10080337" flipH="1">
                  <a:off x="5337841" y="3794627"/>
                  <a:ext cx="55884" cy="43168"/>
                </a:xfrm>
                <a:custGeom>
                  <a:avLst/>
                  <a:gdLst/>
                  <a:ahLst/>
                  <a:cxnLst/>
                  <a:rect l="l" t="t" r="r" b="b"/>
                  <a:pathLst>
                    <a:path w="80094" h="76756" extrusionOk="0">
                      <a:moveTo>
                        <a:pt x="80094" y="0"/>
                      </a:moveTo>
                      <a:lnTo>
                        <a:pt x="0" y="76756"/>
                      </a:lnTo>
                    </a:path>
                  </a:pathLst>
                </a:custGeom>
                <a:noFill/>
                <a:ln w="12700" cap="flat" cmpd="sng">
                  <a:solidFill>
                    <a:srgbClr val="2E47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Calibri"/>
                    <a:ea typeface="Calibri"/>
                    <a:cs typeface="Calibri"/>
                    <a:sym typeface="Calibri"/>
                  </a:endParaRPr>
                </a:p>
              </p:txBody>
            </p:sp>
            <p:sp>
              <p:nvSpPr>
                <p:cNvPr id="59" name="Google Shape;69;p13">
                  <a:extLst>
                    <a:ext uri="{FF2B5EF4-FFF2-40B4-BE49-F238E27FC236}">
                      <a16:creationId xmlns:a16="http://schemas.microsoft.com/office/drawing/2014/main" id="{B9E3721B-8E6A-3C31-E8C0-CAF534C8EDEE}"/>
                    </a:ext>
                  </a:extLst>
                </p:cNvPr>
                <p:cNvSpPr/>
                <p:nvPr/>
              </p:nvSpPr>
              <p:spPr>
                <a:xfrm>
                  <a:off x="5208711" y="3549101"/>
                  <a:ext cx="71083" cy="47205"/>
                </a:xfrm>
                <a:custGeom>
                  <a:avLst/>
                  <a:gdLst/>
                  <a:ahLst/>
                  <a:cxnLst/>
                  <a:rect l="l" t="t" r="r" b="b"/>
                  <a:pathLst>
                    <a:path w="80094" h="76756" extrusionOk="0">
                      <a:moveTo>
                        <a:pt x="80094" y="0"/>
                      </a:moveTo>
                      <a:lnTo>
                        <a:pt x="0" y="76756"/>
                      </a:lnTo>
                    </a:path>
                  </a:pathLst>
                </a:custGeom>
                <a:noFill/>
                <a:ln w="12700" cap="flat" cmpd="sng">
                  <a:solidFill>
                    <a:srgbClr val="2E47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Calibri"/>
                    <a:ea typeface="Calibri"/>
                    <a:cs typeface="Calibri"/>
                    <a:sym typeface="Calibri"/>
                  </a:endParaRPr>
                </a:p>
              </p:txBody>
            </p:sp>
            <p:sp>
              <p:nvSpPr>
                <p:cNvPr id="60" name="Google Shape;70;p13">
                  <a:extLst>
                    <a:ext uri="{FF2B5EF4-FFF2-40B4-BE49-F238E27FC236}">
                      <a16:creationId xmlns:a16="http://schemas.microsoft.com/office/drawing/2014/main" id="{9395AC9B-D00F-6BC8-C84C-2901FA7B4025}"/>
                    </a:ext>
                  </a:extLst>
                </p:cNvPr>
                <p:cNvSpPr/>
                <p:nvPr/>
              </p:nvSpPr>
              <p:spPr>
                <a:xfrm rot="-10377254" flipH="1">
                  <a:off x="5331753" y="3663186"/>
                  <a:ext cx="35913" cy="53933"/>
                </a:xfrm>
                <a:custGeom>
                  <a:avLst/>
                  <a:gdLst/>
                  <a:ahLst/>
                  <a:cxnLst/>
                  <a:rect l="l" t="t" r="r" b="b"/>
                  <a:pathLst>
                    <a:path w="80094" h="76756" extrusionOk="0">
                      <a:moveTo>
                        <a:pt x="80094" y="0"/>
                      </a:moveTo>
                      <a:lnTo>
                        <a:pt x="0" y="76756"/>
                      </a:lnTo>
                    </a:path>
                  </a:pathLst>
                </a:custGeom>
                <a:noFill/>
                <a:ln w="12700" cap="flat" cmpd="sng">
                  <a:solidFill>
                    <a:srgbClr val="2E47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Calibri"/>
                    <a:ea typeface="Calibri"/>
                    <a:cs typeface="Calibri"/>
                    <a:sym typeface="Calibri"/>
                  </a:endParaRPr>
                </a:p>
              </p:txBody>
            </p:sp>
            <p:sp>
              <p:nvSpPr>
                <p:cNvPr id="94" name="Google Shape;71;p13">
                  <a:extLst>
                    <a:ext uri="{FF2B5EF4-FFF2-40B4-BE49-F238E27FC236}">
                      <a16:creationId xmlns:a16="http://schemas.microsoft.com/office/drawing/2014/main" id="{23C265A7-E0D2-52B3-5068-08F654C2D780}"/>
                    </a:ext>
                  </a:extLst>
                </p:cNvPr>
                <p:cNvSpPr/>
                <p:nvPr/>
              </p:nvSpPr>
              <p:spPr>
                <a:xfrm>
                  <a:off x="5102862" y="3826543"/>
                  <a:ext cx="45654" cy="45670"/>
                </a:xfrm>
                <a:custGeom>
                  <a:avLst/>
                  <a:gdLst/>
                  <a:ahLst/>
                  <a:cxnLst/>
                  <a:rect l="l" t="t" r="r" b="b"/>
                  <a:pathLst>
                    <a:path w="80094" h="76756" extrusionOk="0">
                      <a:moveTo>
                        <a:pt x="80094" y="0"/>
                      </a:moveTo>
                      <a:lnTo>
                        <a:pt x="0" y="76756"/>
                      </a:lnTo>
                    </a:path>
                  </a:pathLst>
                </a:custGeom>
                <a:noFill/>
                <a:ln w="12700" cap="flat" cmpd="sng">
                  <a:solidFill>
                    <a:srgbClr val="2E47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Calibri"/>
                    <a:ea typeface="Calibri"/>
                    <a:cs typeface="Calibri"/>
                    <a:sym typeface="Calibri"/>
                  </a:endParaRPr>
                </a:p>
              </p:txBody>
            </p:sp>
            <p:sp>
              <p:nvSpPr>
                <p:cNvPr id="95" name="Google Shape;72;p13">
                  <a:extLst>
                    <a:ext uri="{FF2B5EF4-FFF2-40B4-BE49-F238E27FC236}">
                      <a16:creationId xmlns:a16="http://schemas.microsoft.com/office/drawing/2014/main" id="{1C7A8379-FAA1-264E-3A3B-B5EED1CEA5A7}"/>
                    </a:ext>
                  </a:extLst>
                </p:cNvPr>
                <p:cNvSpPr/>
                <p:nvPr/>
              </p:nvSpPr>
              <p:spPr>
                <a:xfrm rot="-1196418">
                  <a:off x="5215968" y="3684498"/>
                  <a:ext cx="45796" cy="73086"/>
                </a:xfrm>
                <a:custGeom>
                  <a:avLst/>
                  <a:gdLst/>
                  <a:ahLst/>
                  <a:cxnLst/>
                  <a:rect l="l" t="t" r="r" b="b"/>
                  <a:pathLst>
                    <a:path w="80094" h="76756" extrusionOk="0">
                      <a:moveTo>
                        <a:pt x="80094" y="0"/>
                      </a:moveTo>
                      <a:lnTo>
                        <a:pt x="0" y="76756"/>
                      </a:lnTo>
                    </a:path>
                  </a:pathLst>
                </a:custGeom>
                <a:noFill/>
                <a:ln w="12700" cap="flat" cmpd="sng">
                  <a:solidFill>
                    <a:srgbClr val="2E47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Calibri"/>
                    <a:ea typeface="Calibri"/>
                    <a:cs typeface="Calibri"/>
                    <a:sym typeface="Calibri"/>
                  </a:endParaRPr>
                </a:p>
              </p:txBody>
            </p:sp>
            <p:sp>
              <p:nvSpPr>
                <p:cNvPr id="96" name="Google Shape;73;p13">
                  <a:extLst>
                    <a:ext uri="{FF2B5EF4-FFF2-40B4-BE49-F238E27FC236}">
                      <a16:creationId xmlns:a16="http://schemas.microsoft.com/office/drawing/2014/main" id="{A670F5B9-06C4-B761-0F7A-4E426CD1F452}"/>
                    </a:ext>
                  </a:extLst>
                </p:cNvPr>
                <p:cNvSpPr/>
                <p:nvPr/>
              </p:nvSpPr>
              <p:spPr>
                <a:xfrm rot="-1196418">
                  <a:off x="5298126" y="3575333"/>
                  <a:ext cx="45796" cy="45707"/>
                </a:xfrm>
                <a:custGeom>
                  <a:avLst/>
                  <a:gdLst/>
                  <a:ahLst/>
                  <a:cxnLst/>
                  <a:rect l="l" t="t" r="r" b="b"/>
                  <a:pathLst>
                    <a:path w="80094" h="76756" extrusionOk="0">
                      <a:moveTo>
                        <a:pt x="80094" y="0"/>
                      </a:moveTo>
                      <a:lnTo>
                        <a:pt x="0" y="76756"/>
                      </a:lnTo>
                    </a:path>
                  </a:pathLst>
                </a:custGeom>
                <a:noFill/>
                <a:ln w="12700" cap="flat" cmpd="sng">
                  <a:solidFill>
                    <a:srgbClr val="2E47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Calibri"/>
                    <a:ea typeface="Calibri"/>
                    <a:cs typeface="Calibri"/>
                    <a:sym typeface="Calibri"/>
                  </a:endParaRPr>
                </a:p>
              </p:txBody>
            </p:sp>
            <p:sp>
              <p:nvSpPr>
                <p:cNvPr id="97" name="Google Shape;74;p13">
                  <a:extLst>
                    <a:ext uri="{FF2B5EF4-FFF2-40B4-BE49-F238E27FC236}">
                      <a16:creationId xmlns:a16="http://schemas.microsoft.com/office/drawing/2014/main" id="{0AC1F9E4-9980-E986-6608-775B6A4AC020}"/>
                    </a:ext>
                  </a:extLst>
                </p:cNvPr>
                <p:cNvSpPr/>
                <p:nvPr/>
              </p:nvSpPr>
              <p:spPr>
                <a:xfrm rot="-9062711" flipH="1">
                  <a:off x="5258212" y="3816182"/>
                  <a:ext cx="55837" cy="43203"/>
                </a:xfrm>
                <a:custGeom>
                  <a:avLst/>
                  <a:gdLst/>
                  <a:ahLst/>
                  <a:cxnLst/>
                  <a:rect l="l" t="t" r="r" b="b"/>
                  <a:pathLst>
                    <a:path w="80094" h="76756" extrusionOk="0">
                      <a:moveTo>
                        <a:pt x="80094" y="0"/>
                      </a:moveTo>
                      <a:lnTo>
                        <a:pt x="0" y="76756"/>
                      </a:lnTo>
                    </a:path>
                  </a:pathLst>
                </a:custGeom>
                <a:noFill/>
                <a:ln w="12700" cap="flat" cmpd="sng">
                  <a:solidFill>
                    <a:srgbClr val="2E47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Calibri"/>
                    <a:ea typeface="Calibri"/>
                    <a:cs typeface="Calibri"/>
                    <a:sym typeface="Calibri"/>
                  </a:endParaRPr>
                </a:p>
              </p:txBody>
            </p:sp>
          </p:grpSp>
          <p:sp>
            <p:nvSpPr>
              <p:cNvPr id="50" name="Google Shape;75;p13">
                <a:extLst>
                  <a:ext uri="{FF2B5EF4-FFF2-40B4-BE49-F238E27FC236}">
                    <a16:creationId xmlns:a16="http://schemas.microsoft.com/office/drawing/2014/main" id="{40C8A0E7-382A-FD19-5ADA-CCD34E364399}"/>
                  </a:ext>
                </a:extLst>
              </p:cNvPr>
              <p:cNvSpPr/>
              <p:nvPr/>
            </p:nvSpPr>
            <p:spPr>
              <a:xfrm>
                <a:off x="911266" y="459795"/>
                <a:ext cx="254556" cy="138564"/>
              </a:xfrm>
              <a:prstGeom prst="cloud">
                <a:avLst/>
              </a:prstGeom>
              <a:gradFill>
                <a:gsLst>
                  <a:gs pos="0">
                    <a:schemeClr val="accent3">
                      <a:lumMod val="20000"/>
                      <a:lumOff val="80000"/>
                    </a:schemeClr>
                  </a:gs>
                  <a:gs pos="52000">
                    <a:schemeClr val="accent3">
                      <a:lumMod val="40000"/>
                      <a:lumOff val="60000"/>
                    </a:schemeClr>
                  </a:gs>
                  <a:gs pos="100000">
                    <a:srgbClr val="8296B0"/>
                  </a:gs>
                </a:gsLst>
                <a:lin ang="18900044"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Calibri"/>
                  <a:ea typeface="Calibri"/>
                  <a:cs typeface="Calibri"/>
                  <a:sym typeface="Calibri"/>
                </a:endParaRPr>
              </a:p>
            </p:txBody>
          </p:sp>
          <p:sp>
            <p:nvSpPr>
              <p:cNvPr id="51" name="Circle: Hollow 158">
                <a:extLst>
                  <a:ext uri="{FF2B5EF4-FFF2-40B4-BE49-F238E27FC236}">
                    <a16:creationId xmlns:a16="http://schemas.microsoft.com/office/drawing/2014/main" id="{4F7D8F9F-E9C2-5C47-1419-AE867861F458}"/>
                  </a:ext>
                </a:extLst>
              </p:cNvPr>
              <p:cNvSpPr/>
              <p:nvPr/>
            </p:nvSpPr>
            <p:spPr>
              <a:xfrm>
                <a:off x="28368" y="126511"/>
                <a:ext cx="1500351" cy="1510903"/>
              </a:xfrm>
              <a:prstGeom prst="donut">
                <a:avLst>
                  <a:gd name="adj" fmla="val 846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52" name="Google Shape;76;p13">
                <a:extLst>
                  <a:ext uri="{FF2B5EF4-FFF2-40B4-BE49-F238E27FC236}">
                    <a16:creationId xmlns:a16="http://schemas.microsoft.com/office/drawing/2014/main" id="{EEBF3052-FEAF-6419-285D-1F0B07452969}"/>
                  </a:ext>
                </a:extLst>
              </p:cNvPr>
              <p:cNvSpPr/>
              <p:nvPr/>
            </p:nvSpPr>
            <p:spPr>
              <a:xfrm>
                <a:off x="157195" y="251963"/>
                <a:ext cx="1247213" cy="1260000"/>
              </a:xfrm>
              <a:prstGeom prst="ellipse">
                <a:avLst/>
              </a:prstGeom>
              <a:noFill/>
              <a:ln w="28575" cap="flat" cmpd="sng">
                <a:solidFill>
                  <a:srgbClr val="00626C"/>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Calibri"/>
                  <a:ea typeface="Calibri"/>
                  <a:cs typeface="Calibri"/>
                  <a:sym typeface="Calibri"/>
                </a:endParaRPr>
              </a:p>
            </p:txBody>
          </p:sp>
          <p:sp>
            <p:nvSpPr>
              <p:cNvPr id="53" name="Google Shape;75;p13">
                <a:extLst>
                  <a:ext uri="{FF2B5EF4-FFF2-40B4-BE49-F238E27FC236}">
                    <a16:creationId xmlns:a16="http://schemas.microsoft.com/office/drawing/2014/main" id="{E0C6D406-4DEC-FFDB-09EC-09E9875C79C5}"/>
                  </a:ext>
                </a:extLst>
              </p:cNvPr>
              <p:cNvSpPr/>
              <p:nvPr/>
            </p:nvSpPr>
            <p:spPr>
              <a:xfrm>
                <a:off x="705078" y="356002"/>
                <a:ext cx="295658" cy="189178"/>
              </a:xfrm>
              <a:prstGeom prst="cloud">
                <a:avLst/>
              </a:prstGeom>
              <a:gradFill>
                <a:gsLst>
                  <a:gs pos="0">
                    <a:schemeClr val="bg1"/>
                  </a:gs>
                  <a:gs pos="52000">
                    <a:schemeClr val="accent3">
                      <a:lumMod val="40000"/>
                      <a:lumOff val="60000"/>
                    </a:schemeClr>
                  </a:gs>
                  <a:gs pos="100000">
                    <a:srgbClr val="8296B0"/>
                  </a:gs>
                </a:gsLst>
                <a:lin ang="18900044"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Calibri"/>
                  <a:ea typeface="Calibri"/>
                  <a:cs typeface="Calibri"/>
                  <a:sym typeface="Calibri"/>
                </a:endParaRPr>
              </a:p>
            </p:txBody>
          </p:sp>
          <p:cxnSp>
            <p:nvCxnSpPr>
              <p:cNvPr id="54" name="Straight Connector 53">
                <a:extLst>
                  <a:ext uri="{FF2B5EF4-FFF2-40B4-BE49-F238E27FC236}">
                    <a16:creationId xmlns:a16="http://schemas.microsoft.com/office/drawing/2014/main" id="{A1AFA5F0-D1BB-C439-9398-B259E247397B}"/>
                  </a:ext>
                </a:extLst>
              </p:cNvPr>
              <p:cNvCxnSpPr/>
              <p:nvPr/>
            </p:nvCxnSpPr>
            <p:spPr>
              <a:xfrm>
                <a:off x="1628990" y="243796"/>
                <a:ext cx="0" cy="1276184"/>
              </a:xfrm>
              <a:prstGeom prst="line">
                <a:avLst/>
              </a:prstGeom>
              <a:ln w="19050">
                <a:solidFill>
                  <a:srgbClr val="00626C"/>
                </a:solidFill>
              </a:ln>
            </p:spPr>
            <p:style>
              <a:lnRef idx="1">
                <a:schemeClr val="accent1"/>
              </a:lnRef>
              <a:fillRef idx="0">
                <a:schemeClr val="accent1"/>
              </a:fillRef>
              <a:effectRef idx="0">
                <a:schemeClr val="accent1"/>
              </a:effectRef>
              <a:fontRef idx="minor">
                <a:schemeClr val="tx1"/>
              </a:fontRef>
            </p:style>
          </p:cxnSp>
          <p:sp>
            <p:nvSpPr>
              <p:cNvPr id="55" name="Google Shape;54;p13">
                <a:extLst>
                  <a:ext uri="{FF2B5EF4-FFF2-40B4-BE49-F238E27FC236}">
                    <a16:creationId xmlns:a16="http://schemas.microsoft.com/office/drawing/2014/main" id="{8B3AF208-6D3F-8630-06E6-2B7EC59929C6}"/>
                  </a:ext>
                </a:extLst>
              </p:cNvPr>
              <p:cNvSpPr txBox="1"/>
              <p:nvPr/>
            </p:nvSpPr>
            <p:spPr>
              <a:xfrm>
                <a:off x="1736441" y="399546"/>
                <a:ext cx="2924694" cy="964684"/>
              </a:xfrm>
              <a:prstGeom prst="rect">
                <a:avLst/>
              </a:prstGeom>
              <a:noFill/>
              <a:ln>
                <a:noFill/>
              </a:ln>
            </p:spPr>
            <p:txBody>
              <a:bodyPr spcFirstLastPara="1" wrap="square" lIns="91425" tIns="91425" rIns="91425" bIns="91425" anchor="t" anchorCtr="0">
                <a:noAutofit/>
              </a:bodyPr>
              <a:lstStyle/>
              <a:p>
                <a:pPr marL="0" lvl="0" indent="0" rtl="0">
                  <a:spcBef>
                    <a:spcPts val="0"/>
                  </a:spcBef>
                  <a:spcAft>
                    <a:spcPts val="0"/>
                  </a:spcAft>
                  <a:buNone/>
                </a:pPr>
                <a:r>
                  <a:rPr lang="en-US" sz="2800" b="1" dirty="0">
                    <a:solidFill>
                      <a:srgbClr val="00626C"/>
                    </a:solidFill>
                    <a:latin typeface="Candara" panose="020E0502030303020204" pitchFamily="34" charset="0"/>
                    <a:ea typeface="Calibri"/>
                    <a:cs typeface="Segoe UI Semibold" panose="020B0702040204020203" pitchFamily="34" charset="0"/>
                    <a:sym typeface="Calibri"/>
                  </a:rPr>
                  <a:t>Sustain/Ed</a:t>
                </a:r>
                <a:endParaRPr sz="2400" b="1" dirty="0">
                  <a:solidFill>
                    <a:srgbClr val="00626C"/>
                  </a:solidFill>
                  <a:latin typeface="Candara" panose="020E0502030303020204" pitchFamily="34" charset="0"/>
                  <a:cs typeface="Segoe UI Semibold" panose="020B0702040204020203" pitchFamily="34" charset="0"/>
                </a:endParaRPr>
              </a:p>
              <a:p>
                <a:pPr marL="0" lvl="0" indent="0" rtl="0">
                  <a:spcBef>
                    <a:spcPts val="0"/>
                  </a:spcBef>
                  <a:spcAft>
                    <a:spcPts val="0"/>
                  </a:spcAft>
                  <a:buNone/>
                </a:pPr>
                <a:r>
                  <a:rPr lang="en-GB" sz="2400" dirty="0">
                    <a:solidFill>
                      <a:srgbClr val="00626C"/>
                    </a:solidFill>
                    <a:latin typeface="Candara" panose="020E0502030303020204" pitchFamily="34" charset="0"/>
                    <a:ea typeface="Calibri"/>
                    <a:cs typeface="Segoe UI Semibold" panose="020B0702040204020203" pitchFamily="34" charset="0"/>
                    <a:sym typeface="Calibri"/>
                  </a:rPr>
                  <a:t>Learning module</a:t>
                </a:r>
                <a:endParaRPr sz="1900" dirty="0">
                  <a:solidFill>
                    <a:srgbClr val="00626C"/>
                  </a:solidFill>
                  <a:latin typeface="Candara" panose="020E0502030303020204" pitchFamily="34" charset="0"/>
                  <a:cs typeface="Segoe UI Semibold" panose="020B0702040204020203" pitchFamily="34" charset="0"/>
                </a:endParaRPr>
              </a:p>
            </p:txBody>
          </p:sp>
        </p:grpSp>
        <p:sp>
          <p:nvSpPr>
            <p:cNvPr id="41" name="Freeform: Shape 148">
              <a:extLst>
                <a:ext uri="{FF2B5EF4-FFF2-40B4-BE49-F238E27FC236}">
                  <a16:creationId xmlns:a16="http://schemas.microsoft.com/office/drawing/2014/main" id="{471597AB-EBE4-7639-3DEF-AF499906EE79}"/>
                </a:ext>
              </a:extLst>
            </p:cNvPr>
            <p:cNvSpPr/>
            <p:nvPr/>
          </p:nvSpPr>
          <p:spPr>
            <a:xfrm>
              <a:off x="326743" y="2795893"/>
              <a:ext cx="306917" cy="45719"/>
            </a:xfrm>
            <a:custGeom>
              <a:avLst/>
              <a:gdLst>
                <a:gd name="connsiteX0" fmla="*/ 0 w 359834"/>
                <a:gd name="connsiteY0" fmla="*/ 29980 h 62831"/>
                <a:gd name="connsiteX1" fmla="*/ 78317 w 359834"/>
                <a:gd name="connsiteY1" fmla="*/ 8813 h 62831"/>
                <a:gd name="connsiteX2" fmla="*/ 146050 w 359834"/>
                <a:gd name="connsiteY2" fmla="*/ 346 h 62831"/>
                <a:gd name="connsiteX3" fmla="*/ 182034 w 359834"/>
                <a:gd name="connsiteY3" fmla="*/ 19396 h 62831"/>
                <a:gd name="connsiteX4" fmla="*/ 188384 w 359834"/>
                <a:gd name="connsiteY4" fmla="*/ 42680 h 62831"/>
                <a:gd name="connsiteX5" fmla="*/ 198967 w 359834"/>
                <a:gd name="connsiteY5" fmla="*/ 59613 h 62831"/>
                <a:gd name="connsiteX6" fmla="*/ 234950 w 359834"/>
                <a:gd name="connsiteY6" fmla="*/ 61730 h 62831"/>
                <a:gd name="connsiteX7" fmla="*/ 275167 w 359834"/>
                <a:gd name="connsiteY7" fmla="*/ 46913 h 62831"/>
                <a:gd name="connsiteX8" fmla="*/ 317500 w 359834"/>
                <a:gd name="connsiteY8" fmla="*/ 29980 h 62831"/>
                <a:gd name="connsiteX9" fmla="*/ 359834 w 359834"/>
                <a:gd name="connsiteY9" fmla="*/ 15163 h 628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59834" h="62831">
                  <a:moveTo>
                    <a:pt x="0" y="29980"/>
                  </a:moveTo>
                  <a:cubicBezTo>
                    <a:pt x="26987" y="21866"/>
                    <a:pt x="53975" y="13752"/>
                    <a:pt x="78317" y="8813"/>
                  </a:cubicBezTo>
                  <a:cubicBezTo>
                    <a:pt x="102659" y="3874"/>
                    <a:pt x="128764" y="-1418"/>
                    <a:pt x="146050" y="346"/>
                  </a:cubicBezTo>
                  <a:cubicBezTo>
                    <a:pt x="163336" y="2110"/>
                    <a:pt x="174978" y="12340"/>
                    <a:pt x="182034" y="19396"/>
                  </a:cubicBezTo>
                  <a:cubicBezTo>
                    <a:pt x="189090" y="26452"/>
                    <a:pt x="185562" y="35977"/>
                    <a:pt x="188384" y="42680"/>
                  </a:cubicBezTo>
                  <a:cubicBezTo>
                    <a:pt x="191206" y="49383"/>
                    <a:pt x="191206" y="56438"/>
                    <a:pt x="198967" y="59613"/>
                  </a:cubicBezTo>
                  <a:cubicBezTo>
                    <a:pt x="206728" y="62788"/>
                    <a:pt x="222250" y="63847"/>
                    <a:pt x="234950" y="61730"/>
                  </a:cubicBezTo>
                  <a:cubicBezTo>
                    <a:pt x="247650" y="59613"/>
                    <a:pt x="261409" y="52205"/>
                    <a:pt x="275167" y="46913"/>
                  </a:cubicBezTo>
                  <a:cubicBezTo>
                    <a:pt x="288925" y="41621"/>
                    <a:pt x="303389" y="35272"/>
                    <a:pt x="317500" y="29980"/>
                  </a:cubicBezTo>
                  <a:cubicBezTo>
                    <a:pt x="331611" y="24688"/>
                    <a:pt x="345722" y="19925"/>
                    <a:pt x="359834" y="15163"/>
                  </a:cubicBezTo>
                </a:path>
              </a:pathLst>
            </a:custGeom>
            <a:noFill/>
            <a:ln w="12700">
              <a:solidFill>
                <a:srgbClr val="0062A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 name="Freeform: Shape 149">
              <a:extLst>
                <a:ext uri="{FF2B5EF4-FFF2-40B4-BE49-F238E27FC236}">
                  <a16:creationId xmlns:a16="http://schemas.microsoft.com/office/drawing/2014/main" id="{8C6A3C50-B0B4-C2D0-2A09-A3D99606046E}"/>
                </a:ext>
              </a:extLst>
            </p:cNvPr>
            <p:cNvSpPr/>
            <p:nvPr/>
          </p:nvSpPr>
          <p:spPr>
            <a:xfrm>
              <a:off x="379410" y="2907062"/>
              <a:ext cx="267448" cy="45697"/>
            </a:xfrm>
            <a:custGeom>
              <a:avLst/>
              <a:gdLst>
                <a:gd name="connsiteX0" fmla="*/ 0 w 359834"/>
                <a:gd name="connsiteY0" fmla="*/ 29980 h 62831"/>
                <a:gd name="connsiteX1" fmla="*/ 78317 w 359834"/>
                <a:gd name="connsiteY1" fmla="*/ 8813 h 62831"/>
                <a:gd name="connsiteX2" fmla="*/ 146050 w 359834"/>
                <a:gd name="connsiteY2" fmla="*/ 346 h 62831"/>
                <a:gd name="connsiteX3" fmla="*/ 182034 w 359834"/>
                <a:gd name="connsiteY3" fmla="*/ 19396 h 62831"/>
                <a:gd name="connsiteX4" fmla="*/ 188384 w 359834"/>
                <a:gd name="connsiteY4" fmla="*/ 42680 h 62831"/>
                <a:gd name="connsiteX5" fmla="*/ 198967 w 359834"/>
                <a:gd name="connsiteY5" fmla="*/ 59613 h 62831"/>
                <a:gd name="connsiteX6" fmla="*/ 234950 w 359834"/>
                <a:gd name="connsiteY6" fmla="*/ 61730 h 62831"/>
                <a:gd name="connsiteX7" fmla="*/ 275167 w 359834"/>
                <a:gd name="connsiteY7" fmla="*/ 46913 h 62831"/>
                <a:gd name="connsiteX8" fmla="*/ 317500 w 359834"/>
                <a:gd name="connsiteY8" fmla="*/ 29980 h 62831"/>
                <a:gd name="connsiteX9" fmla="*/ 359834 w 359834"/>
                <a:gd name="connsiteY9" fmla="*/ 15163 h 62831"/>
                <a:gd name="connsiteX0" fmla="*/ 0 w 341585"/>
                <a:gd name="connsiteY0" fmla="*/ 25587 h 62801"/>
                <a:gd name="connsiteX1" fmla="*/ 60068 w 341585"/>
                <a:gd name="connsiteY1" fmla="*/ 8783 h 62801"/>
                <a:gd name="connsiteX2" fmla="*/ 127801 w 341585"/>
                <a:gd name="connsiteY2" fmla="*/ 316 h 62801"/>
                <a:gd name="connsiteX3" fmla="*/ 163785 w 341585"/>
                <a:gd name="connsiteY3" fmla="*/ 19366 h 62801"/>
                <a:gd name="connsiteX4" fmla="*/ 170135 w 341585"/>
                <a:gd name="connsiteY4" fmla="*/ 42650 h 62801"/>
                <a:gd name="connsiteX5" fmla="*/ 180718 w 341585"/>
                <a:gd name="connsiteY5" fmla="*/ 59583 h 62801"/>
                <a:gd name="connsiteX6" fmla="*/ 216701 w 341585"/>
                <a:gd name="connsiteY6" fmla="*/ 61700 h 62801"/>
                <a:gd name="connsiteX7" fmla="*/ 256918 w 341585"/>
                <a:gd name="connsiteY7" fmla="*/ 46883 h 62801"/>
                <a:gd name="connsiteX8" fmla="*/ 299251 w 341585"/>
                <a:gd name="connsiteY8" fmla="*/ 29950 h 62801"/>
                <a:gd name="connsiteX9" fmla="*/ 341585 w 341585"/>
                <a:gd name="connsiteY9" fmla="*/ 15133 h 628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41585" h="62801">
                  <a:moveTo>
                    <a:pt x="0" y="25587"/>
                  </a:moveTo>
                  <a:cubicBezTo>
                    <a:pt x="26987" y="17473"/>
                    <a:pt x="38768" y="12995"/>
                    <a:pt x="60068" y="8783"/>
                  </a:cubicBezTo>
                  <a:cubicBezTo>
                    <a:pt x="81368" y="4571"/>
                    <a:pt x="110515" y="-1448"/>
                    <a:pt x="127801" y="316"/>
                  </a:cubicBezTo>
                  <a:cubicBezTo>
                    <a:pt x="145087" y="2080"/>
                    <a:pt x="156729" y="12310"/>
                    <a:pt x="163785" y="19366"/>
                  </a:cubicBezTo>
                  <a:cubicBezTo>
                    <a:pt x="170841" y="26422"/>
                    <a:pt x="167313" y="35947"/>
                    <a:pt x="170135" y="42650"/>
                  </a:cubicBezTo>
                  <a:cubicBezTo>
                    <a:pt x="172957" y="49353"/>
                    <a:pt x="172957" y="56408"/>
                    <a:pt x="180718" y="59583"/>
                  </a:cubicBezTo>
                  <a:cubicBezTo>
                    <a:pt x="188479" y="62758"/>
                    <a:pt x="204001" y="63817"/>
                    <a:pt x="216701" y="61700"/>
                  </a:cubicBezTo>
                  <a:cubicBezTo>
                    <a:pt x="229401" y="59583"/>
                    <a:pt x="243160" y="52175"/>
                    <a:pt x="256918" y="46883"/>
                  </a:cubicBezTo>
                  <a:cubicBezTo>
                    <a:pt x="270676" y="41591"/>
                    <a:pt x="285140" y="35242"/>
                    <a:pt x="299251" y="29950"/>
                  </a:cubicBezTo>
                  <a:cubicBezTo>
                    <a:pt x="313362" y="24658"/>
                    <a:pt x="327473" y="19895"/>
                    <a:pt x="341585" y="15133"/>
                  </a:cubicBezTo>
                </a:path>
              </a:pathLst>
            </a:custGeom>
            <a:noFill/>
            <a:ln w="12700">
              <a:solidFill>
                <a:srgbClr val="0062A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105" name="Group 104">
            <a:extLst>
              <a:ext uri="{FF2B5EF4-FFF2-40B4-BE49-F238E27FC236}">
                <a16:creationId xmlns:a16="http://schemas.microsoft.com/office/drawing/2014/main" id="{D0D6337C-7AEE-F91B-7E01-964A968A4719}"/>
              </a:ext>
            </a:extLst>
          </p:cNvPr>
          <p:cNvGrpSpPr/>
          <p:nvPr/>
        </p:nvGrpSpPr>
        <p:grpSpPr>
          <a:xfrm rot="5400000">
            <a:off x="8511412" y="2799607"/>
            <a:ext cx="246221" cy="7851480"/>
            <a:chOff x="322782" y="648643"/>
            <a:chExt cx="246221" cy="7851480"/>
          </a:xfrm>
        </p:grpSpPr>
        <p:pic>
          <p:nvPicPr>
            <p:cNvPr id="106" name="Graphic 1">
              <a:extLst>
                <a:ext uri="{FF2B5EF4-FFF2-40B4-BE49-F238E27FC236}">
                  <a16:creationId xmlns:a16="http://schemas.microsoft.com/office/drawing/2014/main" id="{7E1AF7C6-7775-6A19-8E3E-14A0450903AB}"/>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rot="16200000">
              <a:off x="179278" y="8159446"/>
              <a:ext cx="504825" cy="176530"/>
            </a:xfrm>
            <a:prstGeom prst="rect">
              <a:avLst/>
            </a:prstGeom>
          </p:spPr>
        </p:pic>
        <p:sp>
          <p:nvSpPr>
            <p:cNvPr id="107" name="Rectangle 3">
              <a:extLst>
                <a:ext uri="{FF2B5EF4-FFF2-40B4-BE49-F238E27FC236}">
                  <a16:creationId xmlns:a16="http://schemas.microsoft.com/office/drawing/2014/main" id="{6ACF025D-C793-7DAE-C595-A3857F65E497}"/>
                </a:ext>
              </a:extLst>
            </p:cNvPr>
            <p:cNvSpPr>
              <a:spLocks noChangeArrowheads="1"/>
            </p:cNvSpPr>
            <p:nvPr/>
          </p:nvSpPr>
          <p:spPr bwMode="auto">
            <a:xfrm rot="16200000">
              <a:off x="-3273279" y="4244704"/>
              <a:ext cx="7438344"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r>
                <a:rPr kumimoji="0" lang="en-US" altLang="en-US" sz="8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Sustain/Ed Learning Module © 2022 by Sustain/Ed is licensed under CC BY-NC 4.0. To view a copy of this license, visit </a:t>
              </a:r>
              <a:r>
                <a:rPr kumimoji="0" lang="en-US" altLang="en-US" sz="800" b="0" i="0" u="none" strike="noStrike" cap="none" normalizeH="0" baseline="0" dirty="0">
                  <a:ln>
                    <a:noFill/>
                  </a:ln>
                  <a:solidFill>
                    <a:schemeClr val="tx1"/>
                  </a:solidFill>
                  <a:effectLst/>
                  <a:latin typeface="Times New Roman" panose="02020603050405020304" pitchFamily="18" charset="0"/>
                  <a:ea typeface="Arial" panose="020B0604020202020204" pitchFamily="34" charset="0"/>
                  <a:cs typeface="Times New Roman" panose="02020603050405020304" pitchFamily="18" charset="0"/>
                  <a:hlinkClick r:id="rId6"/>
                </a:rPr>
                <a:t>http://creativecommons.org/licenses/by-nc/4.0/</a:t>
              </a:r>
              <a:r>
                <a:rPr kumimoji="0" lang="en-US" altLang="en-US" sz="10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grpSp>
      <p:grpSp>
        <p:nvGrpSpPr>
          <p:cNvPr id="109" name="Group 108">
            <a:extLst>
              <a:ext uri="{FF2B5EF4-FFF2-40B4-BE49-F238E27FC236}">
                <a16:creationId xmlns:a16="http://schemas.microsoft.com/office/drawing/2014/main" id="{F534DD12-AFFA-7E33-6C2D-93167A95469E}"/>
              </a:ext>
            </a:extLst>
          </p:cNvPr>
          <p:cNvGrpSpPr/>
          <p:nvPr/>
        </p:nvGrpSpPr>
        <p:grpSpPr>
          <a:xfrm>
            <a:off x="7293629" y="131163"/>
            <a:ext cx="4632767" cy="1513069"/>
            <a:chOff x="94314" y="1803965"/>
            <a:chExt cx="4632767" cy="1513069"/>
          </a:xfrm>
        </p:grpSpPr>
        <p:grpSp>
          <p:nvGrpSpPr>
            <p:cNvPr id="110" name="Group 109">
              <a:extLst>
                <a:ext uri="{FF2B5EF4-FFF2-40B4-BE49-F238E27FC236}">
                  <a16:creationId xmlns:a16="http://schemas.microsoft.com/office/drawing/2014/main" id="{63963CC3-8E83-3E96-5223-CF4ABBC47DAE}"/>
                </a:ext>
              </a:extLst>
            </p:cNvPr>
            <p:cNvGrpSpPr/>
            <p:nvPr/>
          </p:nvGrpSpPr>
          <p:grpSpPr>
            <a:xfrm>
              <a:off x="94314" y="1803965"/>
              <a:ext cx="4632767" cy="1513069"/>
              <a:chOff x="28368" y="126511"/>
              <a:chExt cx="4632767" cy="1513069"/>
            </a:xfrm>
          </p:grpSpPr>
          <p:sp>
            <p:nvSpPr>
              <p:cNvPr id="113" name="Rectangle 112">
                <a:extLst>
                  <a:ext uri="{FF2B5EF4-FFF2-40B4-BE49-F238E27FC236}">
                    <a16:creationId xmlns:a16="http://schemas.microsoft.com/office/drawing/2014/main" id="{771589E5-4E87-0D3C-A9D1-8875B79BE3D0}"/>
                  </a:ext>
                </a:extLst>
              </p:cNvPr>
              <p:cNvSpPr/>
              <p:nvPr/>
            </p:nvSpPr>
            <p:spPr>
              <a:xfrm>
                <a:off x="749261" y="127580"/>
                <a:ext cx="3873112" cy="1512000"/>
              </a:xfrm>
              <a:prstGeom prst="rect">
                <a:avLst/>
              </a:pr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4" name="Oval 113">
                <a:extLst>
                  <a:ext uri="{FF2B5EF4-FFF2-40B4-BE49-F238E27FC236}">
                    <a16:creationId xmlns:a16="http://schemas.microsoft.com/office/drawing/2014/main" id="{92C177E1-3D40-79AB-3599-81693CEF03AD}"/>
                  </a:ext>
                </a:extLst>
              </p:cNvPr>
              <p:cNvSpPr>
                <a:spLocks noChangeAspect="1"/>
              </p:cNvSpPr>
              <p:nvPr/>
            </p:nvSpPr>
            <p:spPr>
              <a:xfrm>
                <a:off x="157195" y="264979"/>
                <a:ext cx="1260000" cy="1260000"/>
              </a:xfrm>
              <a:prstGeom prst="ellipse">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5" name="Freeform: Shape 152">
                <a:extLst>
                  <a:ext uri="{FF2B5EF4-FFF2-40B4-BE49-F238E27FC236}">
                    <a16:creationId xmlns:a16="http://schemas.microsoft.com/office/drawing/2014/main" id="{21DD2DDF-EC90-8538-34B5-55845775F2EA}"/>
                  </a:ext>
                </a:extLst>
              </p:cNvPr>
              <p:cNvSpPr/>
              <p:nvPr/>
            </p:nvSpPr>
            <p:spPr>
              <a:xfrm>
                <a:off x="186266" y="1065693"/>
                <a:ext cx="488315" cy="454872"/>
              </a:xfrm>
              <a:custGeom>
                <a:avLst/>
                <a:gdLst>
                  <a:gd name="connsiteX0" fmla="*/ 0 w 502920"/>
                  <a:gd name="connsiteY0" fmla="*/ 0 h 457200"/>
                  <a:gd name="connsiteX1" fmla="*/ 76200 w 502920"/>
                  <a:gd name="connsiteY1" fmla="*/ 177800 h 457200"/>
                  <a:gd name="connsiteX2" fmla="*/ 137160 w 502920"/>
                  <a:gd name="connsiteY2" fmla="*/ 279400 h 457200"/>
                  <a:gd name="connsiteX3" fmla="*/ 243840 w 502920"/>
                  <a:gd name="connsiteY3" fmla="*/ 365760 h 457200"/>
                  <a:gd name="connsiteX4" fmla="*/ 340360 w 502920"/>
                  <a:gd name="connsiteY4" fmla="*/ 421640 h 457200"/>
                  <a:gd name="connsiteX5" fmla="*/ 431800 w 502920"/>
                  <a:gd name="connsiteY5" fmla="*/ 457200 h 457200"/>
                  <a:gd name="connsiteX6" fmla="*/ 502920 w 502920"/>
                  <a:gd name="connsiteY6" fmla="*/ 431800 h 457200"/>
                  <a:gd name="connsiteX7" fmla="*/ 482600 w 502920"/>
                  <a:gd name="connsiteY7" fmla="*/ 289560 h 457200"/>
                  <a:gd name="connsiteX8" fmla="*/ 492760 w 502920"/>
                  <a:gd name="connsiteY8" fmla="*/ 157480 h 457200"/>
                  <a:gd name="connsiteX9" fmla="*/ 502920 w 502920"/>
                  <a:gd name="connsiteY9" fmla="*/ 50800 h 457200"/>
                  <a:gd name="connsiteX10" fmla="*/ 0 w 502920"/>
                  <a:gd name="connsiteY10" fmla="*/ 0 h 457200"/>
                  <a:gd name="connsiteX0" fmla="*/ 0 w 497840"/>
                  <a:gd name="connsiteY0" fmla="*/ 0 h 411480"/>
                  <a:gd name="connsiteX1" fmla="*/ 71120 w 497840"/>
                  <a:gd name="connsiteY1" fmla="*/ 132080 h 411480"/>
                  <a:gd name="connsiteX2" fmla="*/ 132080 w 497840"/>
                  <a:gd name="connsiteY2" fmla="*/ 233680 h 411480"/>
                  <a:gd name="connsiteX3" fmla="*/ 238760 w 497840"/>
                  <a:gd name="connsiteY3" fmla="*/ 320040 h 411480"/>
                  <a:gd name="connsiteX4" fmla="*/ 335280 w 497840"/>
                  <a:gd name="connsiteY4" fmla="*/ 375920 h 411480"/>
                  <a:gd name="connsiteX5" fmla="*/ 426720 w 497840"/>
                  <a:gd name="connsiteY5" fmla="*/ 411480 h 411480"/>
                  <a:gd name="connsiteX6" fmla="*/ 497840 w 497840"/>
                  <a:gd name="connsiteY6" fmla="*/ 386080 h 411480"/>
                  <a:gd name="connsiteX7" fmla="*/ 477520 w 497840"/>
                  <a:gd name="connsiteY7" fmla="*/ 243840 h 411480"/>
                  <a:gd name="connsiteX8" fmla="*/ 487680 w 497840"/>
                  <a:gd name="connsiteY8" fmla="*/ 111760 h 411480"/>
                  <a:gd name="connsiteX9" fmla="*/ 497840 w 497840"/>
                  <a:gd name="connsiteY9" fmla="*/ 5080 h 411480"/>
                  <a:gd name="connsiteX10" fmla="*/ 0 w 497840"/>
                  <a:gd name="connsiteY10" fmla="*/ 0 h 411480"/>
                  <a:gd name="connsiteX0" fmla="*/ 0 w 488315"/>
                  <a:gd name="connsiteY0" fmla="*/ 4445 h 406400"/>
                  <a:gd name="connsiteX1" fmla="*/ 61595 w 488315"/>
                  <a:gd name="connsiteY1" fmla="*/ 127000 h 406400"/>
                  <a:gd name="connsiteX2" fmla="*/ 122555 w 488315"/>
                  <a:gd name="connsiteY2" fmla="*/ 228600 h 406400"/>
                  <a:gd name="connsiteX3" fmla="*/ 229235 w 488315"/>
                  <a:gd name="connsiteY3" fmla="*/ 314960 h 406400"/>
                  <a:gd name="connsiteX4" fmla="*/ 325755 w 488315"/>
                  <a:gd name="connsiteY4" fmla="*/ 370840 h 406400"/>
                  <a:gd name="connsiteX5" fmla="*/ 417195 w 488315"/>
                  <a:gd name="connsiteY5" fmla="*/ 406400 h 406400"/>
                  <a:gd name="connsiteX6" fmla="*/ 488315 w 488315"/>
                  <a:gd name="connsiteY6" fmla="*/ 381000 h 406400"/>
                  <a:gd name="connsiteX7" fmla="*/ 467995 w 488315"/>
                  <a:gd name="connsiteY7" fmla="*/ 238760 h 406400"/>
                  <a:gd name="connsiteX8" fmla="*/ 478155 w 488315"/>
                  <a:gd name="connsiteY8" fmla="*/ 106680 h 406400"/>
                  <a:gd name="connsiteX9" fmla="*/ 488315 w 488315"/>
                  <a:gd name="connsiteY9" fmla="*/ 0 h 406400"/>
                  <a:gd name="connsiteX10" fmla="*/ 0 w 488315"/>
                  <a:gd name="connsiteY10" fmla="*/ 4445 h 406400"/>
                  <a:gd name="connsiteX0" fmla="*/ 0 w 488315"/>
                  <a:gd name="connsiteY0" fmla="*/ 0 h 408305"/>
                  <a:gd name="connsiteX1" fmla="*/ 61595 w 488315"/>
                  <a:gd name="connsiteY1" fmla="*/ 128905 h 408305"/>
                  <a:gd name="connsiteX2" fmla="*/ 122555 w 488315"/>
                  <a:gd name="connsiteY2" fmla="*/ 230505 h 408305"/>
                  <a:gd name="connsiteX3" fmla="*/ 229235 w 488315"/>
                  <a:gd name="connsiteY3" fmla="*/ 316865 h 408305"/>
                  <a:gd name="connsiteX4" fmla="*/ 325755 w 488315"/>
                  <a:gd name="connsiteY4" fmla="*/ 372745 h 408305"/>
                  <a:gd name="connsiteX5" fmla="*/ 417195 w 488315"/>
                  <a:gd name="connsiteY5" fmla="*/ 408305 h 408305"/>
                  <a:gd name="connsiteX6" fmla="*/ 488315 w 488315"/>
                  <a:gd name="connsiteY6" fmla="*/ 382905 h 408305"/>
                  <a:gd name="connsiteX7" fmla="*/ 467995 w 488315"/>
                  <a:gd name="connsiteY7" fmla="*/ 240665 h 408305"/>
                  <a:gd name="connsiteX8" fmla="*/ 478155 w 488315"/>
                  <a:gd name="connsiteY8" fmla="*/ 108585 h 408305"/>
                  <a:gd name="connsiteX9" fmla="*/ 488315 w 488315"/>
                  <a:gd name="connsiteY9" fmla="*/ 1905 h 408305"/>
                  <a:gd name="connsiteX10" fmla="*/ 0 w 488315"/>
                  <a:gd name="connsiteY10" fmla="*/ 0 h 408305"/>
                  <a:gd name="connsiteX0" fmla="*/ 0 w 488315"/>
                  <a:gd name="connsiteY0" fmla="*/ 0 h 454872"/>
                  <a:gd name="connsiteX1" fmla="*/ 61595 w 488315"/>
                  <a:gd name="connsiteY1" fmla="*/ 128905 h 454872"/>
                  <a:gd name="connsiteX2" fmla="*/ 122555 w 488315"/>
                  <a:gd name="connsiteY2" fmla="*/ 230505 h 454872"/>
                  <a:gd name="connsiteX3" fmla="*/ 229235 w 488315"/>
                  <a:gd name="connsiteY3" fmla="*/ 316865 h 454872"/>
                  <a:gd name="connsiteX4" fmla="*/ 325755 w 488315"/>
                  <a:gd name="connsiteY4" fmla="*/ 372745 h 454872"/>
                  <a:gd name="connsiteX5" fmla="*/ 476462 w 488315"/>
                  <a:gd name="connsiteY5" fmla="*/ 454872 h 454872"/>
                  <a:gd name="connsiteX6" fmla="*/ 488315 w 488315"/>
                  <a:gd name="connsiteY6" fmla="*/ 382905 h 454872"/>
                  <a:gd name="connsiteX7" fmla="*/ 467995 w 488315"/>
                  <a:gd name="connsiteY7" fmla="*/ 240665 h 454872"/>
                  <a:gd name="connsiteX8" fmla="*/ 478155 w 488315"/>
                  <a:gd name="connsiteY8" fmla="*/ 108585 h 454872"/>
                  <a:gd name="connsiteX9" fmla="*/ 488315 w 488315"/>
                  <a:gd name="connsiteY9" fmla="*/ 1905 h 454872"/>
                  <a:gd name="connsiteX10" fmla="*/ 0 w 488315"/>
                  <a:gd name="connsiteY10" fmla="*/ 0 h 4548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8315" h="454872">
                    <a:moveTo>
                      <a:pt x="0" y="0"/>
                    </a:moveTo>
                    <a:lnTo>
                      <a:pt x="61595" y="128905"/>
                    </a:lnTo>
                    <a:lnTo>
                      <a:pt x="122555" y="230505"/>
                    </a:lnTo>
                    <a:lnTo>
                      <a:pt x="229235" y="316865"/>
                    </a:lnTo>
                    <a:lnTo>
                      <a:pt x="325755" y="372745"/>
                    </a:lnTo>
                    <a:lnTo>
                      <a:pt x="476462" y="454872"/>
                    </a:lnTo>
                    <a:lnTo>
                      <a:pt x="488315" y="382905"/>
                    </a:lnTo>
                    <a:lnTo>
                      <a:pt x="467995" y="240665"/>
                    </a:lnTo>
                    <a:lnTo>
                      <a:pt x="478155" y="108585"/>
                    </a:lnTo>
                    <a:lnTo>
                      <a:pt x="488315" y="1905"/>
                    </a:lnTo>
                    <a:lnTo>
                      <a:pt x="0" y="0"/>
                    </a:lnTo>
                    <a:close/>
                  </a:path>
                </a:pathLst>
              </a:custGeom>
              <a:gradFill flip="none" rotWithShape="1">
                <a:gsLst>
                  <a:gs pos="0">
                    <a:srgbClr val="2FC9FF"/>
                  </a:gs>
                  <a:gs pos="83000">
                    <a:srgbClr val="009ED6"/>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16" name="Google Shape;55;p13">
                <a:extLst>
                  <a:ext uri="{FF2B5EF4-FFF2-40B4-BE49-F238E27FC236}">
                    <a16:creationId xmlns:a16="http://schemas.microsoft.com/office/drawing/2014/main" id="{20B139E3-D24F-42FA-2095-867A4D752932}"/>
                  </a:ext>
                </a:extLst>
              </p:cNvPr>
              <p:cNvSpPr/>
              <p:nvPr/>
            </p:nvSpPr>
            <p:spPr>
              <a:xfrm>
                <a:off x="598317" y="1030543"/>
                <a:ext cx="763279" cy="494291"/>
              </a:xfrm>
              <a:custGeom>
                <a:avLst/>
                <a:gdLst>
                  <a:gd name="connsiteX0" fmla="*/ 371446 w 1137507"/>
                  <a:gd name="connsiteY0" fmla="*/ 171392 h 499826"/>
                  <a:gd name="connsiteX1" fmla="*/ 10075 w 1137507"/>
                  <a:gd name="connsiteY1" fmla="*/ 177924 h 499826"/>
                  <a:gd name="connsiteX2" fmla="*/ 114094 w 1137507"/>
                  <a:gd name="connsiteY2" fmla="*/ 315809 h 499826"/>
                  <a:gd name="connsiteX3" fmla="*/ 259236 w 1137507"/>
                  <a:gd name="connsiteY3" fmla="*/ 422247 h 499826"/>
                  <a:gd name="connsiteX4" fmla="*/ 392284 w 1137507"/>
                  <a:gd name="connsiteY4" fmla="*/ 475466 h 499826"/>
                  <a:gd name="connsiteX5" fmla="*/ 539846 w 1137507"/>
                  <a:gd name="connsiteY5" fmla="*/ 499657 h 499826"/>
                  <a:gd name="connsiteX6" fmla="*/ 706760 w 1137507"/>
                  <a:gd name="connsiteY6" fmla="*/ 482724 h 499826"/>
                  <a:gd name="connsiteX7" fmla="*/ 873675 w 1137507"/>
                  <a:gd name="connsiteY7" fmla="*/ 422247 h 499826"/>
                  <a:gd name="connsiteX8" fmla="*/ 1004303 w 1137507"/>
                  <a:gd name="connsiteY8" fmla="*/ 318228 h 499826"/>
                  <a:gd name="connsiteX9" fmla="*/ 1105903 w 1137507"/>
                  <a:gd name="connsiteY9" fmla="*/ 190019 h 499826"/>
                  <a:gd name="connsiteX10" fmla="*/ 1137351 w 1137507"/>
                  <a:gd name="connsiteY10" fmla="*/ 117447 h 499826"/>
                  <a:gd name="connsiteX11" fmla="*/ 1096227 w 1137507"/>
                  <a:gd name="connsiteY11" fmla="*/ 71485 h 499826"/>
                  <a:gd name="connsiteX12" fmla="*/ 992208 w 1137507"/>
                  <a:gd name="connsiteY12" fmla="*/ 93257 h 499826"/>
                  <a:gd name="connsiteX13" fmla="*/ 900284 w 1137507"/>
                  <a:gd name="connsiteY13" fmla="*/ 148895 h 499826"/>
                  <a:gd name="connsiteX14" fmla="*/ 793846 w 1137507"/>
                  <a:gd name="connsiteY14" fmla="*/ 144057 h 499826"/>
                  <a:gd name="connsiteX15" fmla="*/ 639027 w 1137507"/>
                  <a:gd name="connsiteY15" fmla="*/ 42457 h 499826"/>
                  <a:gd name="connsiteX16" fmla="*/ 525332 w 1137507"/>
                  <a:gd name="connsiteY16" fmla="*/ 1333 h 499826"/>
                  <a:gd name="connsiteX17" fmla="*/ 474532 w 1137507"/>
                  <a:gd name="connsiteY17" fmla="*/ 13428 h 499826"/>
                  <a:gd name="connsiteX18" fmla="*/ 421313 w 1137507"/>
                  <a:gd name="connsiteY18" fmla="*/ 15847 h 499826"/>
                  <a:gd name="connsiteX19" fmla="*/ 329389 w 1137507"/>
                  <a:gd name="connsiteY19" fmla="*/ 1333 h 499826"/>
                  <a:gd name="connsiteX20" fmla="*/ 210856 w 1137507"/>
                  <a:gd name="connsiteY20" fmla="*/ 54552 h 499826"/>
                  <a:gd name="connsiteX21" fmla="*/ 97160 w 1137507"/>
                  <a:gd name="connsiteY21" fmla="*/ 15847 h 499826"/>
                  <a:gd name="connsiteX22" fmla="*/ 371446 w 1137507"/>
                  <a:gd name="connsiteY22" fmla="*/ 171392 h 499826"/>
                  <a:gd name="connsiteX0" fmla="*/ 278713 w 1044774"/>
                  <a:gd name="connsiteY0" fmla="*/ 171392 h 499826"/>
                  <a:gd name="connsiteX1" fmla="*/ 229563 w 1044774"/>
                  <a:gd name="connsiteY1" fmla="*/ 340484 h 499826"/>
                  <a:gd name="connsiteX2" fmla="*/ 21361 w 1044774"/>
                  <a:gd name="connsiteY2" fmla="*/ 315809 h 499826"/>
                  <a:gd name="connsiteX3" fmla="*/ 166503 w 1044774"/>
                  <a:gd name="connsiteY3" fmla="*/ 422247 h 499826"/>
                  <a:gd name="connsiteX4" fmla="*/ 299551 w 1044774"/>
                  <a:gd name="connsiteY4" fmla="*/ 475466 h 499826"/>
                  <a:gd name="connsiteX5" fmla="*/ 447113 w 1044774"/>
                  <a:gd name="connsiteY5" fmla="*/ 499657 h 499826"/>
                  <a:gd name="connsiteX6" fmla="*/ 614027 w 1044774"/>
                  <a:gd name="connsiteY6" fmla="*/ 482724 h 499826"/>
                  <a:gd name="connsiteX7" fmla="*/ 780942 w 1044774"/>
                  <a:gd name="connsiteY7" fmla="*/ 422247 h 499826"/>
                  <a:gd name="connsiteX8" fmla="*/ 911570 w 1044774"/>
                  <a:gd name="connsiteY8" fmla="*/ 318228 h 499826"/>
                  <a:gd name="connsiteX9" fmla="*/ 1013170 w 1044774"/>
                  <a:gd name="connsiteY9" fmla="*/ 190019 h 499826"/>
                  <a:gd name="connsiteX10" fmla="*/ 1044618 w 1044774"/>
                  <a:gd name="connsiteY10" fmla="*/ 117447 h 499826"/>
                  <a:gd name="connsiteX11" fmla="*/ 1003494 w 1044774"/>
                  <a:gd name="connsiteY11" fmla="*/ 71485 h 499826"/>
                  <a:gd name="connsiteX12" fmla="*/ 899475 w 1044774"/>
                  <a:gd name="connsiteY12" fmla="*/ 93257 h 499826"/>
                  <a:gd name="connsiteX13" fmla="*/ 807551 w 1044774"/>
                  <a:gd name="connsiteY13" fmla="*/ 148895 h 499826"/>
                  <a:gd name="connsiteX14" fmla="*/ 701113 w 1044774"/>
                  <a:gd name="connsiteY14" fmla="*/ 144057 h 499826"/>
                  <a:gd name="connsiteX15" fmla="*/ 546294 w 1044774"/>
                  <a:gd name="connsiteY15" fmla="*/ 42457 h 499826"/>
                  <a:gd name="connsiteX16" fmla="*/ 432599 w 1044774"/>
                  <a:gd name="connsiteY16" fmla="*/ 1333 h 499826"/>
                  <a:gd name="connsiteX17" fmla="*/ 381799 w 1044774"/>
                  <a:gd name="connsiteY17" fmla="*/ 13428 h 499826"/>
                  <a:gd name="connsiteX18" fmla="*/ 328580 w 1044774"/>
                  <a:gd name="connsiteY18" fmla="*/ 15847 h 499826"/>
                  <a:gd name="connsiteX19" fmla="*/ 236656 w 1044774"/>
                  <a:gd name="connsiteY19" fmla="*/ 1333 h 499826"/>
                  <a:gd name="connsiteX20" fmla="*/ 118123 w 1044774"/>
                  <a:gd name="connsiteY20" fmla="*/ 54552 h 499826"/>
                  <a:gd name="connsiteX21" fmla="*/ 4427 w 1044774"/>
                  <a:gd name="connsiteY21" fmla="*/ 15847 h 499826"/>
                  <a:gd name="connsiteX22" fmla="*/ 278713 w 1044774"/>
                  <a:gd name="connsiteY22" fmla="*/ 171392 h 499826"/>
                  <a:gd name="connsiteX0" fmla="*/ 258060 w 1024121"/>
                  <a:gd name="connsiteY0" fmla="*/ 171392 h 499826"/>
                  <a:gd name="connsiteX1" fmla="*/ 208910 w 1024121"/>
                  <a:gd name="connsiteY1" fmla="*/ 340484 h 499826"/>
                  <a:gd name="connsiteX2" fmla="*/ 708 w 1024121"/>
                  <a:gd name="connsiteY2" fmla="*/ 315809 h 499826"/>
                  <a:gd name="connsiteX3" fmla="*/ 145850 w 1024121"/>
                  <a:gd name="connsiteY3" fmla="*/ 422247 h 499826"/>
                  <a:gd name="connsiteX4" fmla="*/ 278898 w 1024121"/>
                  <a:gd name="connsiteY4" fmla="*/ 475466 h 499826"/>
                  <a:gd name="connsiteX5" fmla="*/ 426460 w 1024121"/>
                  <a:gd name="connsiteY5" fmla="*/ 499657 h 499826"/>
                  <a:gd name="connsiteX6" fmla="*/ 593374 w 1024121"/>
                  <a:gd name="connsiteY6" fmla="*/ 482724 h 499826"/>
                  <a:gd name="connsiteX7" fmla="*/ 760289 w 1024121"/>
                  <a:gd name="connsiteY7" fmla="*/ 422247 h 499826"/>
                  <a:gd name="connsiteX8" fmla="*/ 890917 w 1024121"/>
                  <a:gd name="connsiteY8" fmla="*/ 318228 h 499826"/>
                  <a:gd name="connsiteX9" fmla="*/ 992517 w 1024121"/>
                  <a:gd name="connsiteY9" fmla="*/ 190019 h 499826"/>
                  <a:gd name="connsiteX10" fmla="*/ 1023965 w 1024121"/>
                  <a:gd name="connsiteY10" fmla="*/ 117447 h 499826"/>
                  <a:gd name="connsiteX11" fmla="*/ 982841 w 1024121"/>
                  <a:gd name="connsiteY11" fmla="*/ 71485 h 499826"/>
                  <a:gd name="connsiteX12" fmla="*/ 878822 w 1024121"/>
                  <a:gd name="connsiteY12" fmla="*/ 93257 h 499826"/>
                  <a:gd name="connsiteX13" fmla="*/ 786898 w 1024121"/>
                  <a:gd name="connsiteY13" fmla="*/ 148895 h 499826"/>
                  <a:gd name="connsiteX14" fmla="*/ 680460 w 1024121"/>
                  <a:gd name="connsiteY14" fmla="*/ 144057 h 499826"/>
                  <a:gd name="connsiteX15" fmla="*/ 525641 w 1024121"/>
                  <a:gd name="connsiteY15" fmla="*/ 42457 h 499826"/>
                  <a:gd name="connsiteX16" fmla="*/ 411946 w 1024121"/>
                  <a:gd name="connsiteY16" fmla="*/ 1333 h 499826"/>
                  <a:gd name="connsiteX17" fmla="*/ 361146 w 1024121"/>
                  <a:gd name="connsiteY17" fmla="*/ 13428 h 499826"/>
                  <a:gd name="connsiteX18" fmla="*/ 307927 w 1024121"/>
                  <a:gd name="connsiteY18" fmla="*/ 15847 h 499826"/>
                  <a:gd name="connsiteX19" fmla="*/ 216003 w 1024121"/>
                  <a:gd name="connsiteY19" fmla="*/ 1333 h 499826"/>
                  <a:gd name="connsiteX20" fmla="*/ 97470 w 1024121"/>
                  <a:gd name="connsiteY20" fmla="*/ 54552 h 499826"/>
                  <a:gd name="connsiteX21" fmla="*/ 258060 w 1024121"/>
                  <a:gd name="connsiteY21" fmla="*/ 171392 h 499826"/>
                  <a:gd name="connsiteX0" fmla="*/ 258060 w 1024121"/>
                  <a:gd name="connsiteY0" fmla="*/ 171392 h 499826"/>
                  <a:gd name="connsiteX1" fmla="*/ 208910 w 1024121"/>
                  <a:gd name="connsiteY1" fmla="*/ 340484 h 499826"/>
                  <a:gd name="connsiteX2" fmla="*/ 708 w 1024121"/>
                  <a:gd name="connsiteY2" fmla="*/ 315809 h 499826"/>
                  <a:gd name="connsiteX3" fmla="*/ 145850 w 1024121"/>
                  <a:gd name="connsiteY3" fmla="*/ 422247 h 499826"/>
                  <a:gd name="connsiteX4" fmla="*/ 278898 w 1024121"/>
                  <a:gd name="connsiteY4" fmla="*/ 475466 h 499826"/>
                  <a:gd name="connsiteX5" fmla="*/ 426460 w 1024121"/>
                  <a:gd name="connsiteY5" fmla="*/ 499657 h 499826"/>
                  <a:gd name="connsiteX6" fmla="*/ 593374 w 1024121"/>
                  <a:gd name="connsiteY6" fmla="*/ 482724 h 499826"/>
                  <a:gd name="connsiteX7" fmla="*/ 760289 w 1024121"/>
                  <a:gd name="connsiteY7" fmla="*/ 422247 h 499826"/>
                  <a:gd name="connsiteX8" fmla="*/ 890917 w 1024121"/>
                  <a:gd name="connsiteY8" fmla="*/ 318228 h 499826"/>
                  <a:gd name="connsiteX9" fmla="*/ 992517 w 1024121"/>
                  <a:gd name="connsiteY9" fmla="*/ 190019 h 499826"/>
                  <a:gd name="connsiteX10" fmla="*/ 1023965 w 1024121"/>
                  <a:gd name="connsiteY10" fmla="*/ 117447 h 499826"/>
                  <a:gd name="connsiteX11" fmla="*/ 982841 w 1024121"/>
                  <a:gd name="connsiteY11" fmla="*/ 71485 h 499826"/>
                  <a:gd name="connsiteX12" fmla="*/ 878822 w 1024121"/>
                  <a:gd name="connsiteY12" fmla="*/ 93257 h 499826"/>
                  <a:gd name="connsiteX13" fmla="*/ 786898 w 1024121"/>
                  <a:gd name="connsiteY13" fmla="*/ 148895 h 499826"/>
                  <a:gd name="connsiteX14" fmla="*/ 680460 w 1024121"/>
                  <a:gd name="connsiteY14" fmla="*/ 144057 h 499826"/>
                  <a:gd name="connsiteX15" fmla="*/ 525641 w 1024121"/>
                  <a:gd name="connsiteY15" fmla="*/ 42457 h 499826"/>
                  <a:gd name="connsiteX16" fmla="*/ 411946 w 1024121"/>
                  <a:gd name="connsiteY16" fmla="*/ 1333 h 499826"/>
                  <a:gd name="connsiteX17" fmla="*/ 361146 w 1024121"/>
                  <a:gd name="connsiteY17" fmla="*/ 13428 h 499826"/>
                  <a:gd name="connsiteX18" fmla="*/ 307927 w 1024121"/>
                  <a:gd name="connsiteY18" fmla="*/ 15847 h 499826"/>
                  <a:gd name="connsiteX19" fmla="*/ 216003 w 1024121"/>
                  <a:gd name="connsiteY19" fmla="*/ 1333 h 499826"/>
                  <a:gd name="connsiteX20" fmla="*/ 258060 w 1024121"/>
                  <a:gd name="connsiteY20" fmla="*/ 171392 h 499826"/>
                  <a:gd name="connsiteX0" fmla="*/ 113793 w 879854"/>
                  <a:gd name="connsiteY0" fmla="*/ 171392 h 499826"/>
                  <a:gd name="connsiteX1" fmla="*/ 64643 w 879854"/>
                  <a:gd name="connsiteY1" fmla="*/ 340484 h 499826"/>
                  <a:gd name="connsiteX2" fmla="*/ 1583 w 879854"/>
                  <a:gd name="connsiteY2" fmla="*/ 422247 h 499826"/>
                  <a:gd name="connsiteX3" fmla="*/ 134631 w 879854"/>
                  <a:gd name="connsiteY3" fmla="*/ 475466 h 499826"/>
                  <a:gd name="connsiteX4" fmla="*/ 282193 w 879854"/>
                  <a:gd name="connsiteY4" fmla="*/ 499657 h 499826"/>
                  <a:gd name="connsiteX5" fmla="*/ 449107 w 879854"/>
                  <a:gd name="connsiteY5" fmla="*/ 482724 h 499826"/>
                  <a:gd name="connsiteX6" fmla="*/ 616022 w 879854"/>
                  <a:gd name="connsiteY6" fmla="*/ 422247 h 499826"/>
                  <a:gd name="connsiteX7" fmla="*/ 746650 w 879854"/>
                  <a:gd name="connsiteY7" fmla="*/ 318228 h 499826"/>
                  <a:gd name="connsiteX8" fmla="*/ 848250 w 879854"/>
                  <a:gd name="connsiteY8" fmla="*/ 190019 h 499826"/>
                  <a:gd name="connsiteX9" fmla="*/ 879698 w 879854"/>
                  <a:gd name="connsiteY9" fmla="*/ 117447 h 499826"/>
                  <a:gd name="connsiteX10" fmla="*/ 838574 w 879854"/>
                  <a:gd name="connsiteY10" fmla="*/ 71485 h 499826"/>
                  <a:gd name="connsiteX11" fmla="*/ 734555 w 879854"/>
                  <a:gd name="connsiteY11" fmla="*/ 93257 h 499826"/>
                  <a:gd name="connsiteX12" fmla="*/ 642631 w 879854"/>
                  <a:gd name="connsiteY12" fmla="*/ 148895 h 499826"/>
                  <a:gd name="connsiteX13" fmla="*/ 536193 w 879854"/>
                  <a:gd name="connsiteY13" fmla="*/ 144057 h 499826"/>
                  <a:gd name="connsiteX14" fmla="*/ 381374 w 879854"/>
                  <a:gd name="connsiteY14" fmla="*/ 42457 h 499826"/>
                  <a:gd name="connsiteX15" fmla="*/ 267679 w 879854"/>
                  <a:gd name="connsiteY15" fmla="*/ 1333 h 499826"/>
                  <a:gd name="connsiteX16" fmla="*/ 216879 w 879854"/>
                  <a:gd name="connsiteY16" fmla="*/ 13428 h 499826"/>
                  <a:gd name="connsiteX17" fmla="*/ 163660 w 879854"/>
                  <a:gd name="connsiteY17" fmla="*/ 15847 h 499826"/>
                  <a:gd name="connsiteX18" fmla="*/ 71736 w 879854"/>
                  <a:gd name="connsiteY18" fmla="*/ 1333 h 499826"/>
                  <a:gd name="connsiteX19" fmla="*/ 113793 w 879854"/>
                  <a:gd name="connsiteY19" fmla="*/ 171392 h 499826"/>
                  <a:gd name="connsiteX0" fmla="*/ 113793 w 879854"/>
                  <a:gd name="connsiteY0" fmla="*/ 171040 h 499474"/>
                  <a:gd name="connsiteX1" fmla="*/ 64643 w 879854"/>
                  <a:gd name="connsiteY1" fmla="*/ 340132 h 499474"/>
                  <a:gd name="connsiteX2" fmla="*/ 1583 w 879854"/>
                  <a:gd name="connsiteY2" fmla="*/ 421895 h 499474"/>
                  <a:gd name="connsiteX3" fmla="*/ 134631 w 879854"/>
                  <a:gd name="connsiteY3" fmla="*/ 475114 h 499474"/>
                  <a:gd name="connsiteX4" fmla="*/ 282193 w 879854"/>
                  <a:gd name="connsiteY4" fmla="*/ 499305 h 499474"/>
                  <a:gd name="connsiteX5" fmla="*/ 449107 w 879854"/>
                  <a:gd name="connsiteY5" fmla="*/ 482372 h 499474"/>
                  <a:gd name="connsiteX6" fmla="*/ 616022 w 879854"/>
                  <a:gd name="connsiteY6" fmla="*/ 421895 h 499474"/>
                  <a:gd name="connsiteX7" fmla="*/ 746650 w 879854"/>
                  <a:gd name="connsiteY7" fmla="*/ 317876 h 499474"/>
                  <a:gd name="connsiteX8" fmla="*/ 848250 w 879854"/>
                  <a:gd name="connsiteY8" fmla="*/ 189667 h 499474"/>
                  <a:gd name="connsiteX9" fmla="*/ 879698 w 879854"/>
                  <a:gd name="connsiteY9" fmla="*/ 117095 h 499474"/>
                  <a:gd name="connsiteX10" fmla="*/ 838574 w 879854"/>
                  <a:gd name="connsiteY10" fmla="*/ 71133 h 499474"/>
                  <a:gd name="connsiteX11" fmla="*/ 734555 w 879854"/>
                  <a:gd name="connsiteY11" fmla="*/ 92905 h 499474"/>
                  <a:gd name="connsiteX12" fmla="*/ 642631 w 879854"/>
                  <a:gd name="connsiteY12" fmla="*/ 148543 h 499474"/>
                  <a:gd name="connsiteX13" fmla="*/ 536193 w 879854"/>
                  <a:gd name="connsiteY13" fmla="*/ 143705 h 499474"/>
                  <a:gd name="connsiteX14" fmla="*/ 381374 w 879854"/>
                  <a:gd name="connsiteY14" fmla="*/ 42105 h 499474"/>
                  <a:gd name="connsiteX15" fmla="*/ 267679 w 879854"/>
                  <a:gd name="connsiteY15" fmla="*/ 981 h 499474"/>
                  <a:gd name="connsiteX16" fmla="*/ 216879 w 879854"/>
                  <a:gd name="connsiteY16" fmla="*/ 13076 h 499474"/>
                  <a:gd name="connsiteX17" fmla="*/ 163660 w 879854"/>
                  <a:gd name="connsiteY17" fmla="*/ 15495 h 499474"/>
                  <a:gd name="connsiteX18" fmla="*/ 113793 w 879854"/>
                  <a:gd name="connsiteY18" fmla="*/ 171040 h 499474"/>
                  <a:gd name="connsiteX0" fmla="*/ 49384 w 815445"/>
                  <a:gd name="connsiteY0" fmla="*/ 171040 h 499474"/>
                  <a:gd name="connsiteX1" fmla="*/ 234 w 815445"/>
                  <a:gd name="connsiteY1" fmla="*/ 340132 h 499474"/>
                  <a:gd name="connsiteX2" fmla="*/ 70222 w 815445"/>
                  <a:gd name="connsiteY2" fmla="*/ 475114 h 499474"/>
                  <a:gd name="connsiteX3" fmla="*/ 217784 w 815445"/>
                  <a:gd name="connsiteY3" fmla="*/ 499305 h 499474"/>
                  <a:gd name="connsiteX4" fmla="*/ 384698 w 815445"/>
                  <a:gd name="connsiteY4" fmla="*/ 482372 h 499474"/>
                  <a:gd name="connsiteX5" fmla="*/ 551613 w 815445"/>
                  <a:gd name="connsiteY5" fmla="*/ 421895 h 499474"/>
                  <a:gd name="connsiteX6" fmla="*/ 682241 w 815445"/>
                  <a:gd name="connsiteY6" fmla="*/ 317876 h 499474"/>
                  <a:gd name="connsiteX7" fmla="*/ 783841 w 815445"/>
                  <a:gd name="connsiteY7" fmla="*/ 189667 h 499474"/>
                  <a:gd name="connsiteX8" fmla="*/ 815289 w 815445"/>
                  <a:gd name="connsiteY8" fmla="*/ 117095 h 499474"/>
                  <a:gd name="connsiteX9" fmla="*/ 774165 w 815445"/>
                  <a:gd name="connsiteY9" fmla="*/ 71133 h 499474"/>
                  <a:gd name="connsiteX10" fmla="*/ 670146 w 815445"/>
                  <a:gd name="connsiteY10" fmla="*/ 92905 h 499474"/>
                  <a:gd name="connsiteX11" fmla="*/ 578222 w 815445"/>
                  <a:gd name="connsiteY11" fmla="*/ 148543 h 499474"/>
                  <a:gd name="connsiteX12" fmla="*/ 471784 w 815445"/>
                  <a:gd name="connsiteY12" fmla="*/ 143705 h 499474"/>
                  <a:gd name="connsiteX13" fmla="*/ 316965 w 815445"/>
                  <a:gd name="connsiteY13" fmla="*/ 42105 h 499474"/>
                  <a:gd name="connsiteX14" fmla="*/ 203270 w 815445"/>
                  <a:gd name="connsiteY14" fmla="*/ 981 h 499474"/>
                  <a:gd name="connsiteX15" fmla="*/ 152470 w 815445"/>
                  <a:gd name="connsiteY15" fmla="*/ 13076 h 499474"/>
                  <a:gd name="connsiteX16" fmla="*/ 99251 w 815445"/>
                  <a:gd name="connsiteY16" fmla="*/ 15495 h 499474"/>
                  <a:gd name="connsiteX17" fmla="*/ 49384 w 815445"/>
                  <a:gd name="connsiteY17" fmla="*/ 171040 h 499474"/>
                  <a:gd name="connsiteX0" fmla="*/ 2986 w 769047"/>
                  <a:gd name="connsiteY0" fmla="*/ 171040 h 507367"/>
                  <a:gd name="connsiteX1" fmla="*/ 23824 w 769047"/>
                  <a:gd name="connsiteY1" fmla="*/ 475114 h 507367"/>
                  <a:gd name="connsiteX2" fmla="*/ 171386 w 769047"/>
                  <a:gd name="connsiteY2" fmla="*/ 499305 h 507367"/>
                  <a:gd name="connsiteX3" fmla="*/ 338300 w 769047"/>
                  <a:gd name="connsiteY3" fmla="*/ 482372 h 507367"/>
                  <a:gd name="connsiteX4" fmla="*/ 505215 w 769047"/>
                  <a:gd name="connsiteY4" fmla="*/ 421895 h 507367"/>
                  <a:gd name="connsiteX5" fmla="*/ 635843 w 769047"/>
                  <a:gd name="connsiteY5" fmla="*/ 317876 h 507367"/>
                  <a:gd name="connsiteX6" fmla="*/ 737443 w 769047"/>
                  <a:gd name="connsiteY6" fmla="*/ 189667 h 507367"/>
                  <a:gd name="connsiteX7" fmla="*/ 768891 w 769047"/>
                  <a:gd name="connsiteY7" fmla="*/ 117095 h 507367"/>
                  <a:gd name="connsiteX8" fmla="*/ 727767 w 769047"/>
                  <a:gd name="connsiteY8" fmla="*/ 71133 h 507367"/>
                  <a:gd name="connsiteX9" fmla="*/ 623748 w 769047"/>
                  <a:gd name="connsiteY9" fmla="*/ 92905 h 507367"/>
                  <a:gd name="connsiteX10" fmla="*/ 531824 w 769047"/>
                  <a:gd name="connsiteY10" fmla="*/ 148543 h 507367"/>
                  <a:gd name="connsiteX11" fmla="*/ 425386 w 769047"/>
                  <a:gd name="connsiteY11" fmla="*/ 143705 h 507367"/>
                  <a:gd name="connsiteX12" fmla="*/ 270567 w 769047"/>
                  <a:gd name="connsiteY12" fmla="*/ 42105 h 507367"/>
                  <a:gd name="connsiteX13" fmla="*/ 156872 w 769047"/>
                  <a:gd name="connsiteY13" fmla="*/ 981 h 507367"/>
                  <a:gd name="connsiteX14" fmla="*/ 106072 w 769047"/>
                  <a:gd name="connsiteY14" fmla="*/ 13076 h 507367"/>
                  <a:gd name="connsiteX15" fmla="*/ 52853 w 769047"/>
                  <a:gd name="connsiteY15" fmla="*/ 15495 h 507367"/>
                  <a:gd name="connsiteX16" fmla="*/ 2986 w 769047"/>
                  <a:gd name="connsiteY16" fmla="*/ 171040 h 507367"/>
                  <a:gd name="connsiteX0" fmla="*/ 2986 w 769047"/>
                  <a:gd name="connsiteY0" fmla="*/ 157964 h 494291"/>
                  <a:gd name="connsiteX1" fmla="*/ 23824 w 769047"/>
                  <a:gd name="connsiteY1" fmla="*/ 462038 h 494291"/>
                  <a:gd name="connsiteX2" fmla="*/ 171386 w 769047"/>
                  <a:gd name="connsiteY2" fmla="*/ 486229 h 494291"/>
                  <a:gd name="connsiteX3" fmla="*/ 338300 w 769047"/>
                  <a:gd name="connsiteY3" fmla="*/ 469296 h 494291"/>
                  <a:gd name="connsiteX4" fmla="*/ 505215 w 769047"/>
                  <a:gd name="connsiteY4" fmla="*/ 408819 h 494291"/>
                  <a:gd name="connsiteX5" fmla="*/ 635843 w 769047"/>
                  <a:gd name="connsiteY5" fmla="*/ 304800 h 494291"/>
                  <a:gd name="connsiteX6" fmla="*/ 737443 w 769047"/>
                  <a:gd name="connsiteY6" fmla="*/ 176591 h 494291"/>
                  <a:gd name="connsiteX7" fmla="*/ 768891 w 769047"/>
                  <a:gd name="connsiteY7" fmla="*/ 104019 h 494291"/>
                  <a:gd name="connsiteX8" fmla="*/ 727767 w 769047"/>
                  <a:gd name="connsiteY8" fmla="*/ 58057 h 494291"/>
                  <a:gd name="connsiteX9" fmla="*/ 623748 w 769047"/>
                  <a:gd name="connsiteY9" fmla="*/ 79829 h 494291"/>
                  <a:gd name="connsiteX10" fmla="*/ 531824 w 769047"/>
                  <a:gd name="connsiteY10" fmla="*/ 135467 h 494291"/>
                  <a:gd name="connsiteX11" fmla="*/ 425386 w 769047"/>
                  <a:gd name="connsiteY11" fmla="*/ 130629 h 494291"/>
                  <a:gd name="connsiteX12" fmla="*/ 270567 w 769047"/>
                  <a:gd name="connsiteY12" fmla="*/ 29029 h 494291"/>
                  <a:gd name="connsiteX13" fmla="*/ 106072 w 769047"/>
                  <a:gd name="connsiteY13" fmla="*/ 0 h 494291"/>
                  <a:gd name="connsiteX14" fmla="*/ 52853 w 769047"/>
                  <a:gd name="connsiteY14" fmla="*/ 2419 h 494291"/>
                  <a:gd name="connsiteX15" fmla="*/ 2986 w 769047"/>
                  <a:gd name="connsiteY15" fmla="*/ 157964 h 4942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69047" h="494291" extrusionOk="0">
                    <a:moveTo>
                      <a:pt x="2986" y="157964"/>
                    </a:moveTo>
                    <a:cubicBezTo>
                      <a:pt x="-1852" y="234567"/>
                      <a:pt x="-4243" y="407327"/>
                      <a:pt x="23824" y="462038"/>
                    </a:cubicBezTo>
                    <a:cubicBezTo>
                      <a:pt x="51891" y="516749"/>
                      <a:pt x="118973" y="485019"/>
                      <a:pt x="171386" y="486229"/>
                    </a:cubicBezTo>
                    <a:cubicBezTo>
                      <a:pt x="223799" y="487439"/>
                      <a:pt x="282662" y="482198"/>
                      <a:pt x="338300" y="469296"/>
                    </a:cubicBezTo>
                    <a:cubicBezTo>
                      <a:pt x="393938" y="456394"/>
                      <a:pt x="455625" y="436235"/>
                      <a:pt x="505215" y="408819"/>
                    </a:cubicBezTo>
                    <a:cubicBezTo>
                      <a:pt x="554805" y="381403"/>
                      <a:pt x="597138" y="343505"/>
                      <a:pt x="635843" y="304800"/>
                    </a:cubicBezTo>
                    <a:cubicBezTo>
                      <a:pt x="674548" y="266095"/>
                      <a:pt x="715268" y="210055"/>
                      <a:pt x="737443" y="176591"/>
                    </a:cubicBezTo>
                    <a:cubicBezTo>
                      <a:pt x="759618" y="143128"/>
                      <a:pt x="770504" y="123775"/>
                      <a:pt x="768891" y="104019"/>
                    </a:cubicBezTo>
                    <a:cubicBezTo>
                      <a:pt x="767278" y="84263"/>
                      <a:pt x="751958" y="62089"/>
                      <a:pt x="727767" y="58057"/>
                    </a:cubicBezTo>
                    <a:cubicBezTo>
                      <a:pt x="703576" y="54025"/>
                      <a:pt x="656405" y="66927"/>
                      <a:pt x="623748" y="79829"/>
                    </a:cubicBezTo>
                    <a:cubicBezTo>
                      <a:pt x="591091" y="92731"/>
                      <a:pt x="564884" y="127000"/>
                      <a:pt x="531824" y="135467"/>
                    </a:cubicBezTo>
                    <a:cubicBezTo>
                      <a:pt x="498764" y="143934"/>
                      <a:pt x="468929" y="148369"/>
                      <a:pt x="425386" y="130629"/>
                    </a:cubicBezTo>
                    <a:cubicBezTo>
                      <a:pt x="381843" y="112889"/>
                      <a:pt x="323786" y="50800"/>
                      <a:pt x="270567" y="29029"/>
                    </a:cubicBezTo>
                    <a:cubicBezTo>
                      <a:pt x="217348" y="7258"/>
                      <a:pt x="142358" y="4435"/>
                      <a:pt x="106072" y="0"/>
                    </a:cubicBezTo>
                    <a:cubicBezTo>
                      <a:pt x="88735" y="2419"/>
                      <a:pt x="77044" y="4435"/>
                      <a:pt x="52853" y="2419"/>
                    </a:cubicBezTo>
                    <a:cubicBezTo>
                      <a:pt x="35672" y="28746"/>
                      <a:pt x="19489" y="103858"/>
                      <a:pt x="2986" y="157964"/>
                    </a:cubicBezTo>
                    <a:close/>
                  </a:path>
                </a:pathLst>
              </a:custGeom>
              <a:gradFill>
                <a:gsLst>
                  <a:gs pos="0">
                    <a:srgbClr val="C4E0B2"/>
                  </a:gs>
                  <a:gs pos="35000">
                    <a:srgbClr val="70AD47"/>
                  </a:gs>
                  <a:gs pos="100000">
                    <a:srgbClr val="385623"/>
                  </a:gs>
                </a:gsLst>
                <a:path path="circle">
                  <a:fillToRect r="100000" b="100000"/>
                </a:path>
                <a:tileRect l="-100000" t="-10000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rgbClr val="FFFFFF"/>
                  </a:solidFill>
                  <a:latin typeface="Calibri"/>
                  <a:ea typeface="Calibri"/>
                  <a:cs typeface="Calibri"/>
                  <a:sym typeface="Calibri"/>
                </a:endParaRPr>
              </a:p>
            </p:txBody>
          </p:sp>
          <p:sp>
            <p:nvSpPr>
              <p:cNvPr id="117" name="Google Shape;56;p13">
                <a:extLst>
                  <a:ext uri="{FF2B5EF4-FFF2-40B4-BE49-F238E27FC236}">
                    <a16:creationId xmlns:a16="http://schemas.microsoft.com/office/drawing/2014/main" id="{19389AF7-4779-52CF-37BF-5A68AADCB63D}"/>
                  </a:ext>
                </a:extLst>
              </p:cNvPr>
              <p:cNvSpPr/>
              <p:nvPr/>
            </p:nvSpPr>
            <p:spPr>
              <a:xfrm>
                <a:off x="195109" y="355493"/>
                <a:ext cx="422165" cy="441320"/>
              </a:xfrm>
              <a:prstGeom prst="ellipse">
                <a:avLst/>
              </a:prstGeom>
              <a:gradFill>
                <a:gsLst>
                  <a:gs pos="0">
                    <a:srgbClr val="FFFF00"/>
                  </a:gs>
                  <a:gs pos="33000">
                    <a:srgbClr val="FFD043"/>
                  </a:gs>
                  <a:gs pos="100000">
                    <a:srgbClr val="BF9000"/>
                  </a:gs>
                </a:gsLst>
                <a:path path="circle">
                  <a:fillToRect l="50000" t="50000" r="50000" b="50000"/>
                </a:path>
                <a:tileRect/>
              </a:gradFill>
              <a:ln>
                <a:noFill/>
              </a:ln>
              <a:effectLst>
                <a:glow rad="101600">
                  <a:srgbClr val="FFFF00">
                    <a:alpha val="20000"/>
                  </a:srgbClr>
                </a:glow>
                <a:softEdge rad="0"/>
              </a:effectLst>
              <a:scene3d>
                <a:camera prst="orthographicFront"/>
                <a:lightRig rig="threePt" dir="t"/>
              </a:scene3d>
              <a:sp3d>
                <a:bevelT w="0"/>
              </a:sp3d>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rgbClr val="FFFFFF"/>
                  </a:solidFill>
                  <a:latin typeface="Calibri"/>
                  <a:ea typeface="Calibri"/>
                  <a:cs typeface="Calibri"/>
                  <a:sym typeface="Calibri"/>
                </a:endParaRPr>
              </a:p>
            </p:txBody>
          </p:sp>
          <p:grpSp>
            <p:nvGrpSpPr>
              <p:cNvPr id="118" name="Google Shape;57;p13">
                <a:extLst>
                  <a:ext uri="{FF2B5EF4-FFF2-40B4-BE49-F238E27FC236}">
                    <a16:creationId xmlns:a16="http://schemas.microsoft.com/office/drawing/2014/main" id="{1BFB7127-D6C9-4A17-B316-7E2CBF83041C}"/>
                  </a:ext>
                </a:extLst>
              </p:cNvPr>
              <p:cNvGrpSpPr/>
              <p:nvPr/>
            </p:nvGrpSpPr>
            <p:grpSpPr>
              <a:xfrm>
                <a:off x="588494" y="705432"/>
                <a:ext cx="526526" cy="261045"/>
                <a:chOff x="4554252" y="3393786"/>
                <a:chExt cx="526526" cy="261045"/>
              </a:xfrm>
            </p:grpSpPr>
            <p:sp>
              <p:nvSpPr>
                <p:cNvPr id="139" name="Google Shape;58;p13">
                  <a:extLst>
                    <a:ext uri="{FF2B5EF4-FFF2-40B4-BE49-F238E27FC236}">
                      <a16:creationId xmlns:a16="http://schemas.microsoft.com/office/drawing/2014/main" id="{9D544731-C84B-953A-2EFA-0EA5E81217AB}"/>
                    </a:ext>
                  </a:extLst>
                </p:cNvPr>
                <p:cNvSpPr/>
                <p:nvPr/>
              </p:nvSpPr>
              <p:spPr>
                <a:xfrm rot="10378372">
                  <a:off x="4636048" y="3469040"/>
                  <a:ext cx="370281" cy="103073"/>
                </a:xfrm>
                <a:prstGeom prst="arc">
                  <a:avLst>
                    <a:gd name="adj1" fmla="val 16200000"/>
                    <a:gd name="adj2" fmla="val 0"/>
                  </a:avLst>
                </a:prstGeom>
                <a:noFill/>
                <a:ln w="9525" cap="flat" cmpd="sng">
                  <a:solidFill>
                    <a:srgbClr val="2E75B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000000"/>
                    </a:solidFill>
                    <a:latin typeface="Calibri"/>
                    <a:ea typeface="Calibri"/>
                    <a:cs typeface="Calibri"/>
                    <a:sym typeface="Calibri"/>
                  </a:endParaRPr>
                </a:p>
              </p:txBody>
            </p:sp>
            <p:sp>
              <p:nvSpPr>
                <p:cNvPr id="140" name="Google Shape;59;p13">
                  <a:extLst>
                    <a:ext uri="{FF2B5EF4-FFF2-40B4-BE49-F238E27FC236}">
                      <a16:creationId xmlns:a16="http://schemas.microsoft.com/office/drawing/2014/main" id="{7AA0897D-C988-676D-A531-CC94CEFABA23}"/>
                    </a:ext>
                  </a:extLst>
                </p:cNvPr>
                <p:cNvSpPr/>
                <p:nvPr/>
              </p:nvSpPr>
              <p:spPr>
                <a:xfrm rot="10378372">
                  <a:off x="4559162" y="3529494"/>
                  <a:ext cx="370281" cy="103073"/>
                </a:xfrm>
                <a:prstGeom prst="arc">
                  <a:avLst>
                    <a:gd name="adj1" fmla="val 16200000"/>
                    <a:gd name="adj2" fmla="val 0"/>
                  </a:avLst>
                </a:prstGeom>
                <a:noFill/>
                <a:ln w="9525" cap="flat" cmpd="sng">
                  <a:solidFill>
                    <a:srgbClr val="2E75B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000000"/>
                    </a:solidFill>
                    <a:latin typeface="Calibri"/>
                    <a:ea typeface="Calibri"/>
                    <a:cs typeface="Calibri"/>
                    <a:sym typeface="Calibri"/>
                  </a:endParaRPr>
                </a:p>
              </p:txBody>
            </p:sp>
            <p:sp>
              <p:nvSpPr>
                <p:cNvPr id="141" name="Google Shape;60;p13">
                  <a:extLst>
                    <a:ext uri="{FF2B5EF4-FFF2-40B4-BE49-F238E27FC236}">
                      <a16:creationId xmlns:a16="http://schemas.microsoft.com/office/drawing/2014/main" id="{65FF8F57-5714-E536-18C2-129163BA21AC}"/>
                    </a:ext>
                  </a:extLst>
                </p:cNvPr>
                <p:cNvSpPr/>
                <p:nvPr/>
              </p:nvSpPr>
              <p:spPr>
                <a:xfrm rot="10378372">
                  <a:off x="4705587" y="3416049"/>
                  <a:ext cx="370281" cy="103073"/>
                </a:xfrm>
                <a:prstGeom prst="arc">
                  <a:avLst>
                    <a:gd name="adj1" fmla="val 16200000"/>
                    <a:gd name="adj2" fmla="val 0"/>
                  </a:avLst>
                </a:prstGeom>
                <a:noFill/>
                <a:ln w="9525" cap="flat" cmpd="sng">
                  <a:solidFill>
                    <a:srgbClr val="2E75B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000000"/>
                    </a:solidFill>
                    <a:latin typeface="Calibri"/>
                    <a:ea typeface="Calibri"/>
                    <a:cs typeface="Calibri"/>
                    <a:sym typeface="Calibri"/>
                  </a:endParaRPr>
                </a:p>
              </p:txBody>
            </p:sp>
          </p:grpSp>
          <p:grpSp>
            <p:nvGrpSpPr>
              <p:cNvPr id="119" name="Google Shape;61;p13">
                <a:extLst>
                  <a:ext uri="{FF2B5EF4-FFF2-40B4-BE49-F238E27FC236}">
                    <a16:creationId xmlns:a16="http://schemas.microsoft.com/office/drawing/2014/main" id="{38814CD9-57C6-6234-99C7-3DC5385A955E}"/>
                  </a:ext>
                </a:extLst>
              </p:cNvPr>
              <p:cNvGrpSpPr/>
              <p:nvPr/>
            </p:nvGrpSpPr>
            <p:grpSpPr>
              <a:xfrm>
                <a:off x="846659" y="631388"/>
                <a:ext cx="456823" cy="601886"/>
                <a:chOff x="5011421" y="3446770"/>
                <a:chExt cx="456823" cy="601886"/>
              </a:xfrm>
            </p:grpSpPr>
            <p:grpSp>
              <p:nvGrpSpPr>
                <p:cNvPr id="126" name="Google Shape;62;p13">
                  <a:extLst>
                    <a:ext uri="{FF2B5EF4-FFF2-40B4-BE49-F238E27FC236}">
                      <a16:creationId xmlns:a16="http://schemas.microsoft.com/office/drawing/2014/main" id="{7F4CB6CC-59D1-C212-047C-2083DED29EB3}"/>
                    </a:ext>
                  </a:extLst>
                </p:cNvPr>
                <p:cNvGrpSpPr/>
                <p:nvPr/>
              </p:nvGrpSpPr>
              <p:grpSpPr>
                <a:xfrm>
                  <a:off x="5011421" y="3446770"/>
                  <a:ext cx="456823" cy="601886"/>
                  <a:chOff x="4691398" y="3489346"/>
                  <a:chExt cx="799200" cy="1052984"/>
                </a:xfrm>
              </p:grpSpPr>
              <p:sp>
                <p:nvSpPr>
                  <p:cNvPr id="135" name="Google Shape;63;p13">
                    <a:extLst>
                      <a:ext uri="{FF2B5EF4-FFF2-40B4-BE49-F238E27FC236}">
                        <a16:creationId xmlns:a16="http://schemas.microsoft.com/office/drawing/2014/main" id="{89B8F494-B927-4A71-CF8E-27FAA2B989F6}"/>
                      </a:ext>
                    </a:extLst>
                  </p:cNvPr>
                  <p:cNvSpPr/>
                  <p:nvPr/>
                </p:nvSpPr>
                <p:spPr>
                  <a:xfrm>
                    <a:off x="5045248" y="4052430"/>
                    <a:ext cx="129300" cy="489900"/>
                  </a:xfrm>
                  <a:prstGeom prst="rect">
                    <a:avLst/>
                  </a:prstGeom>
                  <a:gradFill>
                    <a:gsLst>
                      <a:gs pos="0">
                        <a:srgbClr val="996600"/>
                      </a:gs>
                      <a:gs pos="50000">
                        <a:srgbClr val="663300"/>
                      </a:gs>
                      <a:gs pos="73000">
                        <a:srgbClr val="6B0000"/>
                      </a:gs>
                      <a:gs pos="100000">
                        <a:srgbClr val="996633"/>
                      </a:gs>
                    </a:gsLst>
                    <a:lin ang="0" scaled="0"/>
                  </a:gradFill>
                  <a:ln>
                    <a:noFill/>
                  </a:ln>
                  <a:effectLst>
                    <a:outerShdw blurRad="88900" dist="38100" sx="101000" sy="101000" algn="l" rotWithShape="0">
                      <a:srgbClr val="7F7F7F">
                        <a:alpha val="7569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Calibri"/>
                      <a:ea typeface="Calibri"/>
                      <a:cs typeface="Calibri"/>
                      <a:sym typeface="Calibri"/>
                    </a:endParaRPr>
                  </a:p>
                </p:txBody>
              </p:sp>
              <p:sp>
                <p:nvSpPr>
                  <p:cNvPr id="136" name="Google Shape;64;p13">
                    <a:extLst>
                      <a:ext uri="{FF2B5EF4-FFF2-40B4-BE49-F238E27FC236}">
                        <a16:creationId xmlns:a16="http://schemas.microsoft.com/office/drawing/2014/main" id="{95AC4CE6-CC62-815E-283A-C63DF215E8DE}"/>
                      </a:ext>
                    </a:extLst>
                  </p:cNvPr>
                  <p:cNvSpPr/>
                  <p:nvPr/>
                </p:nvSpPr>
                <p:spPr>
                  <a:xfrm>
                    <a:off x="4766359" y="3584860"/>
                    <a:ext cx="653400" cy="486300"/>
                  </a:xfrm>
                  <a:prstGeom prst="triangle">
                    <a:avLst>
                      <a:gd name="adj" fmla="val 66483"/>
                    </a:avLst>
                  </a:prstGeom>
                  <a:gradFill>
                    <a:gsLst>
                      <a:gs pos="0">
                        <a:srgbClr val="548135"/>
                      </a:gs>
                      <a:gs pos="100000">
                        <a:srgbClr val="385623"/>
                      </a:gs>
                    </a:gsLst>
                    <a:lin ang="0" scaled="0"/>
                  </a:gradFill>
                  <a:ln>
                    <a:noFill/>
                  </a:ln>
                  <a:effectLst>
                    <a:outerShdw blurRad="88900" dist="38100" sx="101000" sy="101000" algn="l" rotWithShape="0">
                      <a:srgbClr val="7F7F7F">
                        <a:alpha val="7569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Calibri"/>
                      <a:ea typeface="Calibri"/>
                      <a:cs typeface="Calibri"/>
                      <a:sym typeface="Calibri"/>
                    </a:endParaRPr>
                  </a:p>
                </p:txBody>
              </p:sp>
              <p:sp>
                <p:nvSpPr>
                  <p:cNvPr id="137" name="Google Shape;65;p13">
                    <a:extLst>
                      <a:ext uri="{FF2B5EF4-FFF2-40B4-BE49-F238E27FC236}">
                        <a16:creationId xmlns:a16="http://schemas.microsoft.com/office/drawing/2014/main" id="{045E9A54-96F4-65C3-904A-191AA4695566}"/>
                      </a:ext>
                    </a:extLst>
                  </p:cNvPr>
                  <p:cNvSpPr/>
                  <p:nvPr/>
                </p:nvSpPr>
                <p:spPr>
                  <a:xfrm>
                    <a:off x="4858909" y="3489346"/>
                    <a:ext cx="515700" cy="339900"/>
                  </a:xfrm>
                  <a:prstGeom prst="triangle">
                    <a:avLst>
                      <a:gd name="adj" fmla="val 82840"/>
                    </a:avLst>
                  </a:prstGeom>
                  <a:gradFill>
                    <a:gsLst>
                      <a:gs pos="0">
                        <a:srgbClr val="548135"/>
                      </a:gs>
                      <a:gs pos="100000">
                        <a:srgbClr val="385623"/>
                      </a:gs>
                    </a:gsLst>
                    <a:lin ang="0" scaled="0"/>
                  </a:gradFill>
                  <a:ln>
                    <a:noFill/>
                  </a:ln>
                  <a:effectLst>
                    <a:outerShdw blurRad="88900" dist="38100" sx="101000" sy="101000" algn="l" rotWithShape="0">
                      <a:srgbClr val="7F7F7F">
                        <a:alpha val="7569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Calibri"/>
                      <a:ea typeface="Calibri"/>
                      <a:cs typeface="Calibri"/>
                      <a:sym typeface="Calibri"/>
                    </a:endParaRPr>
                  </a:p>
                </p:txBody>
              </p:sp>
              <p:sp>
                <p:nvSpPr>
                  <p:cNvPr id="138" name="Google Shape;66;p13">
                    <a:extLst>
                      <a:ext uri="{FF2B5EF4-FFF2-40B4-BE49-F238E27FC236}">
                        <a16:creationId xmlns:a16="http://schemas.microsoft.com/office/drawing/2014/main" id="{EEDBDEB2-4272-9F38-EA2E-BB64FF6A0A4D}"/>
                      </a:ext>
                    </a:extLst>
                  </p:cNvPr>
                  <p:cNvSpPr/>
                  <p:nvPr/>
                </p:nvSpPr>
                <p:spPr>
                  <a:xfrm>
                    <a:off x="4691398" y="3803981"/>
                    <a:ext cx="799200" cy="462600"/>
                  </a:xfrm>
                  <a:prstGeom prst="triangle">
                    <a:avLst>
                      <a:gd name="adj" fmla="val 51432"/>
                    </a:avLst>
                  </a:prstGeom>
                  <a:gradFill>
                    <a:gsLst>
                      <a:gs pos="0">
                        <a:srgbClr val="548135"/>
                      </a:gs>
                      <a:gs pos="100000">
                        <a:srgbClr val="385623"/>
                      </a:gs>
                    </a:gsLst>
                    <a:lin ang="0" scaled="0"/>
                  </a:gradFill>
                  <a:ln>
                    <a:noFill/>
                  </a:ln>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Calibri"/>
                      <a:ea typeface="Calibri"/>
                      <a:cs typeface="Calibri"/>
                      <a:sym typeface="Calibri"/>
                    </a:endParaRPr>
                  </a:p>
                </p:txBody>
              </p:sp>
            </p:grpSp>
            <p:sp>
              <p:nvSpPr>
                <p:cNvPr id="127" name="Google Shape;67;p13">
                  <a:extLst>
                    <a:ext uri="{FF2B5EF4-FFF2-40B4-BE49-F238E27FC236}">
                      <a16:creationId xmlns:a16="http://schemas.microsoft.com/office/drawing/2014/main" id="{5C6EC871-C8EE-10FF-7608-140353FD9B91}"/>
                    </a:ext>
                  </a:extLst>
                </p:cNvPr>
                <p:cNvSpPr/>
                <p:nvPr/>
              </p:nvSpPr>
              <p:spPr>
                <a:xfrm>
                  <a:off x="5144611" y="3686745"/>
                  <a:ext cx="45654" cy="54881"/>
                </a:xfrm>
                <a:custGeom>
                  <a:avLst/>
                  <a:gdLst/>
                  <a:ahLst/>
                  <a:cxnLst/>
                  <a:rect l="l" t="t" r="r" b="b"/>
                  <a:pathLst>
                    <a:path w="80094" h="76756" extrusionOk="0">
                      <a:moveTo>
                        <a:pt x="80094" y="0"/>
                      </a:moveTo>
                      <a:lnTo>
                        <a:pt x="0" y="76756"/>
                      </a:lnTo>
                    </a:path>
                  </a:pathLst>
                </a:custGeom>
                <a:noFill/>
                <a:ln w="12700" cap="flat" cmpd="sng">
                  <a:solidFill>
                    <a:srgbClr val="2E47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Calibri"/>
                    <a:ea typeface="Calibri"/>
                    <a:cs typeface="Calibri"/>
                    <a:sym typeface="Calibri"/>
                  </a:endParaRPr>
                </a:p>
              </p:txBody>
            </p:sp>
            <p:sp>
              <p:nvSpPr>
                <p:cNvPr id="128" name="Google Shape;68;p13">
                  <a:extLst>
                    <a:ext uri="{FF2B5EF4-FFF2-40B4-BE49-F238E27FC236}">
                      <a16:creationId xmlns:a16="http://schemas.microsoft.com/office/drawing/2014/main" id="{B176005B-7FFD-807C-6E61-996974EFBBB2}"/>
                    </a:ext>
                  </a:extLst>
                </p:cNvPr>
                <p:cNvSpPr/>
                <p:nvPr/>
              </p:nvSpPr>
              <p:spPr>
                <a:xfrm rot="-10080337" flipH="1">
                  <a:off x="5337841" y="3794627"/>
                  <a:ext cx="55884" cy="43168"/>
                </a:xfrm>
                <a:custGeom>
                  <a:avLst/>
                  <a:gdLst/>
                  <a:ahLst/>
                  <a:cxnLst/>
                  <a:rect l="l" t="t" r="r" b="b"/>
                  <a:pathLst>
                    <a:path w="80094" h="76756" extrusionOk="0">
                      <a:moveTo>
                        <a:pt x="80094" y="0"/>
                      </a:moveTo>
                      <a:lnTo>
                        <a:pt x="0" y="76756"/>
                      </a:lnTo>
                    </a:path>
                  </a:pathLst>
                </a:custGeom>
                <a:noFill/>
                <a:ln w="12700" cap="flat" cmpd="sng">
                  <a:solidFill>
                    <a:srgbClr val="2E47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Calibri"/>
                    <a:ea typeface="Calibri"/>
                    <a:cs typeface="Calibri"/>
                    <a:sym typeface="Calibri"/>
                  </a:endParaRPr>
                </a:p>
              </p:txBody>
            </p:sp>
            <p:sp>
              <p:nvSpPr>
                <p:cNvPr id="129" name="Google Shape;69;p13">
                  <a:extLst>
                    <a:ext uri="{FF2B5EF4-FFF2-40B4-BE49-F238E27FC236}">
                      <a16:creationId xmlns:a16="http://schemas.microsoft.com/office/drawing/2014/main" id="{1A98E0A4-423D-1E97-ADED-3CAA856C9128}"/>
                    </a:ext>
                  </a:extLst>
                </p:cNvPr>
                <p:cNvSpPr/>
                <p:nvPr/>
              </p:nvSpPr>
              <p:spPr>
                <a:xfrm>
                  <a:off x="5208711" y="3549101"/>
                  <a:ext cx="71083" cy="47205"/>
                </a:xfrm>
                <a:custGeom>
                  <a:avLst/>
                  <a:gdLst/>
                  <a:ahLst/>
                  <a:cxnLst/>
                  <a:rect l="l" t="t" r="r" b="b"/>
                  <a:pathLst>
                    <a:path w="80094" h="76756" extrusionOk="0">
                      <a:moveTo>
                        <a:pt x="80094" y="0"/>
                      </a:moveTo>
                      <a:lnTo>
                        <a:pt x="0" y="76756"/>
                      </a:lnTo>
                    </a:path>
                  </a:pathLst>
                </a:custGeom>
                <a:noFill/>
                <a:ln w="12700" cap="flat" cmpd="sng">
                  <a:solidFill>
                    <a:srgbClr val="2E47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Calibri"/>
                    <a:ea typeface="Calibri"/>
                    <a:cs typeface="Calibri"/>
                    <a:sym typeface="Calibri"/>
                  </a:endParaRPr>
                </a:p>
              </p:txBody>
            </p:sp>
            <p:sp>
              <p:nvSpPr>
                <p:cNvPr id="130" name="Google Shape;70;p13">
                  <a:extLst>
                    <a:ext uri="{FF2B5EF4-FFF2-40B4-BE49-F238E27FC236}">
                      <a16:creationId xmlns:a16="http://schemas.microsoft.com/office/drawing/2014/main" id="{6AA80811-8081-CDB2-4500-92E1CF25DC14}"/>
                    </a:ext>
                  </a:extLst>
                </p:cNvPr>
                <p:cNvSpPr/>
                <p:nvPr/>
              </p:nvSpPr>
              <p:spPr>
                <a:xfrm rot="-10377254" flipH="1">
                  <a:off x="5331753" y="3663186"/>
                  <a:ext cx="35913" cy="53933"/>
                </a:xfrm>
                <a:custGeom>
                  <a:avLst/>
                  <a:gdLst/>
                  <a:ahLst/>
                  <a:cxnLst/>
                  <a:rect l="l" t="t" r="r" b="b"/>
                  <a:pathLst>
                    <a:path w="80094" h="76756" extrusionOk="0">
                      <a:moveTo>
                        <a:pt x="80094" y="0"/>
                      </a:moveTo>
                      <a:lnTo>
                        <a:pt x="0" y="76756"/>
                      </a:lnTo>
                    </a:path>
                  </a:pathLst>
                </a:custGeom>
                <a:noFill/>
                <a:ln w="12700" cap="flat" cmpd="sng">
                  <a:solidFill>
                    <a:srgbClr val="2E47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Calibri"/>
                    <a:ea typeface="Calibri"/>
                    <a:cs typeface="Calibri"/>
                    <a:sym typeface="Calibri"/>
                  </a:endParaRPr>
                </a:p>
              </p:txBody>
            </p:sp>
            <p:sp>
              <p:nvSpPr>
                <p:cNvPr id="131" name="Google Shape;71;p13">
                  <a:extLst>
                    <a:ext uri="{FF2B5EF4-FFF2-40B4-BE49-F238E27FC236}">
                      <a16:creationId xmlns:a16="http://schemas.microsoft.com/office/drawing/2014/main" id="{EA85A692-08EE-7D85-A708-D9AF79FAA440}"/>
                    </a:ext>
                  </a:extLst>
                </p:cNvPr>
                <p:cNvSpPr/>
                <p:nvPr/>
              </p:nvSpPr>
              <p:spPr>
                <a:xfrm>
                  <a:off x="5102862" y="3826543"/>
                  <a:ext cx="45654" cy="45670"/>
                </a:xfrm>
                <a:custGeom>
                  <a:avLst/>
                  <a:gdLst/>
                  <a:ahLst/>
                  <a:cxnLst/>
                  <a:rect l="l" t="t" r="r" b="b"/>
                  <a:pathLst>
                    <a:path w="80094" h="76756" extrusionOk="0">
                      <a:moveTo>
                        <a:pt x="80094" y="0"/>
                      </a:moveTo>
                      <a:lnTo>
                        <a:pt x="0" y="76756"/>
                      </a:lnTo>
                    </a:path>
                  </a:pathLst>
                </a:custGeom>
                <a:noFill/>
                <a:ln w="12700" cap="flat" cmpd="sng">
                  <a:solidFill>
                    <a:srgbClr val="2E47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Calibri"/>
                    <a:ea typeface="Calibri"/>
                    <a:cs typeface="Calibri"/>
                    <a:sym typeface="Calibri"/>
                  </a:endParaRPr>
                </a:p>
              </p:txBody>
            </p:sp>
            <p:sp>
              <p:nvSpPr>
                <p:cNvPr id="132" name="Google Shape;72;p13">
                  <a:extLst>
                    <a:ext uri="{FF2B5EF4-FFF2-40B4-BE49-F238E27FC236}">
                      <a16:creationId xmlns:a16="http://schemas.microsoft.com/office/drawing/2014/main" id="{B6CAEAC7-BD4B-AF9F-549E-4BEF8CEE6184}"/>
                    </a:ext>
                  </a:extLst>
                </p:cNvPr>
                <p:cNvSpPr/>
                <p:nvPr/>
              </p:nvSpPr>
              <p:spPr>
                <a:xfrm rot="-1196418">
                  <a:off x="5215968" y="3684498"/>
                  <a:ext cx="45796" cy="73086"/>
                </a:xfrm>
                <a:custGeom>
                  <a:avLst/>
                  <a:gdLst/>
                  <a:ahLst/>
                  <a:cxnLst/>
                  <a:rect l="l" t="t" r="r" b="b"/>
                  <a:pathLst>
                    <a:path w="80094" h="76756" extrusionOk="0">
                      <a:moveTo>
                        <a:pt x="80094" y="0"/>
                      </a:moveTo>
                      <a:lnTo>
                        <a:pt x="0" y="76756"/>
                      </a:lnTo>
                    </a:path>
                  </a:pathLst>
                </a:custGeom>
                <a:noFill/>
                <a:ln w="12700" cap="flat" cmpd="sng">
                  <a:solidFill>
                    <a:srgbClr val="2E47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Calibri"/>
                    <a:ea typeface="Calibri"/>
                    <a:cs typeface="Calibri"/>
                    <a:sym typeface="Calibri"/>
                  </a:endParaRPr>
                </a:p>
              </p:txBody>
            </p:sp>
            <p:sp>
              <p:nvSpPr>
                <p:cNvPr id="133" name="Google Shape;73;p13">
                  <a:extLst>
                    <a:ext uri="{FF2B5EF4-FFF2-40B4-BE49-F238E27FC236}">
                      <a16:creationId xmlns:a16="http://schemas.microsoft.com/office/drawing/2014/main" id="{9629FD21-3A7C-3D7A-7EF1-81FA69D194D2}"/>
                    </a:ext>
                  </a:extLst>
                </p:cNvPr>
                <p:cNvSpPr/>
                <p:nvPr/>
              </p:nvSpPr>
              <p:spPr>
                <a:xfrm rot="-1196418">
                  <a:off x="5298126" y="3575333"/>
                  <a:ext cx="45796" cy="45707"/>
                </a:xfrm>
                <a:custGeom>
                  <a:avLst/>
                  <a:gdLst/>
                  <a:ahLst/>
                  <a:cxnLst/>
                  <a:rect l="l" t="t" r="r" b="b"/>
                  <a:pathLst>
                    <a:path w="80094" h="76756" extrusionOk="0">
                      <a:moveTo>
                        <a:pt x="80094" y="0"/>
                      </a:moveTo>
                      <a:lnTo>
                        <a:pt x="0" y="76756"/>
                      </a:lnTo>
                    </a:path>
                  </a:pathLst>
                </a:custGeom>
                <a:noFill/>
                <a:ln w="12700" cap="flat" cmpd="sng">
                  <a:solidFill>
                    <a:srgbClr val="2E47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Calibri"/>
                    <a:ea typeface="Calibri"/>
                    <a:cs typeface="Calibri"/>
                    <a:sym typeface="Calibri"/>
                  </a:endParaRPr>
                </a:p>
              </p:txBody>
            </p:sp>
            <p:sp>
              <p:nvSpPr>
                <p:cNvPr id="134" name="Google Shape;74;p13">
                  <a:extLst>
                    <a:ext uri="{FF2B5EF4-FFF2-40B4-BE49-F238E27FC236}">
                      <a16:creationId xmlns:a16="http://schemas.microsoft.com/office/drawing/2014/main" id="{905F47A5-9202-5225-69BB-35C1F9EE548C}"/>
                    </a:ext>
                  </a:extLst>
                </p:cNvPr>
                <p:cNvSpPr/>
                <p:nvPr/>
              </p:nvSpPr>
              <p:spPr>
                <a:xfrm rot="-9062711" flipH="1">
                  <a:off x="5258212" y="3816182"/>
                  <a:ext cx="55837" cy="43203"/>
                </a:xfrm>
                <a:custGeom>
                  <a:avLst/>
                  <a:gdLst/>
                  <a:ahLst/>
                  <a:cxnLst/>
                  <a:rect l="l" t="t" r="r" b="b"/>
                  <a:pathLst>
                    <a:path w="80094" h="76756" extrusionOk="0">
                      <a:moveTo>
                        <a:pt x="80094" y="0"/>
                      </a:moveTo>
                      <a:lnTo>
                        <a:pt x="0" y="76756"/>
                      </a:lnTo>
                    </a:path>
                  </a:pathLst>
                </a:custGeom>
                <a:noFill/>
                <a:ln w="12700" cap="flat" cmpd="sng">
                  <a:solidFill>
                    <a:srgbClr val="2E47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Calibri"/>
                    <a:ea typeface="Calibri"/>
                    <a:cs typeface="Calibri"/>
                    <a:sym typeface="Calibri"/>
                  </a:endParaRPr>
                </a:p>
              </p:txBody>
            </p:sp>
          </p:grpSp>
          <p:sp>
            <p:nvSpPr>
              <p:cNvPr id="120" name="Google Shape;75;p13">
                <a:extLst>
                  <a:ext uri="{FF2B5EF4-FFF2-40B4-BE49-F238E27FC236}">
                    <a16:creationId xmlns:a16="http://schemas.microsoft.com/office/drawing/2014/main" id="{EADF3E18-E633-0C00-295B-45EFDB2C764B}"/>
                  </a:ext>
                </a:extLst>
              </p:cNvPr>
              <p:cNvSpPr/>
              <p:nvPr/>
            </p:nvSpPr>
            <p:spPr>
              <a:xfrm>
                <a:off x="911266" y="459795"/>
                <a:ext cx="254556" cy="138564"/>
              </a:xfrm>
              <a:prstGeom prst="cloud">
                <a:avLst/>
              </a:prstGeom>
              <a:gradFill>
                <a:gsLst>
                  <a:gs pos="0">
                    <a:schemeClr val="accent3">
                      <a:lumMod val="20000"/>
                      <a:lumOff val="80000"/>
                    </a:schemeClr>
                  </a:gs>
                  <a:gs pos="52000">
                    <a:schemeClr val="accent3">
                      <a:lumMod val="40000"/>
                      <a:lumOff val="60000"/>
                    </a:schemeClr>
                  </a:gs>
                  <a:gs pos="100000">
                    <a:srgbClr val="8296B0"/>
                  </a:gs>
                </a:gsLst>
                <a:lin ang="18900044"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Calibri"/>
                  <a:ea typeface="Calibri"/>
                  <a:cs typeface="Calibri"/>
                  <a:sym typeface="Calibri"/>
                </a:endParaRPr>
              </a:p>
            </p:txBody>
          </p:sp>
          <p:sp>
            <p:nvSpPr>
              <p:cNvPr id="121" name="Circle: Hollow 158">
                <a:extLst>
                  <a:ext uri="{FF2B5EF4-FFF2-40B4-BE49-F238E27FC236}">
                    <a16:creationId xmlns:a16="http://schemas.microsoft.com/office/drawing/2014/main" id="{32424C4E-4F46-6C46-1D92-AB987BA7F164}"/>
                  </a:ext>
                </a:extLst>
              </p:cNvPr>
              <p:cNvSpPr/>
              <p:nvPr/>
            </p:nvSpPr>
            <p:spPr>
              <a:xfrm>
                <a:off x="28368" y="126511"/>
                <a:ext cx="1500351" cy="1510903"/>
              </a:xfrm>
              <a:prstGeom prst="donut">
                <a:avLst>
                  <a:gd name="adj" fmla="val 846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122" name="Google Shape;76;p13">
                <a:extLst>
                  <a:ext uri="{FF2B5EF4-FFF2-40B4-BE49-F238E27FC236}">
                    <a16:creationId xmlns:a16="http://schemas.microsoft.com/office/drawing/2014/main" id="{CC41C1A1-C36B-F67C-02F0-B188342899BC}"/>
                  </a:ext>
                </a:extLst>
              </p:cNvPr>
              <p:cNvSpPr/>
              <p:nvPr/>
            </p:nvSpPr>
            <p:spPr>
              <a:xfrm>
                <a:off x="157195" y="251963"/>
                <a:ext cx="1247213" cy="1260000"/>
              </a:xfrm>
              <a:prstGeom prst="ellipse">
                <a:avLst/>
              </a:prstGeom>
              <a:noFill/>
              <a:ln w="28575" cap="flat" cmpd="sng">
                <a:solidFill>
                  <a:srgbClr val="00626C"/>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Calibri"/>
                  <a:ea typeface="Calibri"/>
                  <a:cs typeface="Calibri"/>
                  <a:sym typeface="Calibri"/>
                </a:endParaRPr>
              </a:p>
            </p:txBody>
          </p:sp>
          <p:sp>
            <p:nvSpPr>
              <p:cNvPr id="123" name="Google Shape;75;p13">
                <a:extLst>
                  <a:ext uri="{FF2B5EF4-FFF2-40B4-BE49-F238E27FC236}">
                    <a16:creationId xmlns:a16="http://schemas.microsoft.com/office/drawing/2014/main" id="{D7B9E37A-60BA-72A9-1B8C-F2F19DF8606B}"/>
                  </a:ext>
                </a:extLst>
              </p:cNvPr>
              <p:cNvSpPr/>
              <p:nvPr/>
            </p:nvSpPr>
            <p:spPr>
              <a:xfrm>
                <a:off x="705078" y="356002"/>
                <a:ext cx="295658" cy="189178"/>
              </a:xfrm>
              <a:prstGeom prst="cloud">
                <a:avLst/>
              </a:prstGeom>
              <a:gradFill>
                <a:gsLst>
                  <a:gs pos="0">
                    <a:schemeClr val="bg1"/>
                  </a:gs>
                  <a:gs pos="52000">
                    <a:schemeClr val="accent3">
                      <a:lumMod val="40000"/>
                      <a:lumOff val="60000"/>
                    </a:schemeClr>
                  </a:gs>
                  <a:gs pos="100000">
                    <a:srgbClr val="8296B0"/>
                  </a:gs>
                </a:gsLst>
                <a:lin ang="18900044"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Calibri"/>
                  <a:ea typeface="Calibri"/>
                  <a:cs typeface="Calibri"/>
                  <a:sym typeface="Calibri"/>
                </a:endParaRPr>
              </a:p>
            </p:txBody>
          </p:sp>
          <p:cxnSp>
            <p:nvCxnSpPr>
              <p:cNvPr id="124" name="Straight Connector 123">
                <a:extLst>
                  <a:ext uri="{FF2B5EF4-FFF2-40B4-BE49-F238E27FC236}">
                    <a16:creationId xmlns:a16="http://schemas.microsoft.com/office/drawing/2014/main" id="{85C8A80A-9B26-DE14-68F0-2DB6DFE869D0}"/>
                  </a:ext>
                </a:extLst>
              </p:cNvPr>
              <p:cNvCxnSpPr/>
              <p:nvPr/>
            </p:nvCxnSpPr>
            <p:spPr>
              <a:xfrm>
                <a:off x="1628990" y="243796"/>
                <a:ext cx="0" cy="1276184"/>
              </a:xfrm>
              <a:prstGeom prst="line">
                <a:avLst/>
              </a:prstGeom>
              <a:ln w="19050">
                <a:solidFill>
                  <a:srgbClr val="00626C"/>
                </a:solidFill>
              </a:ln>
            </p:spPr>
            <p:style>
              <a:lnRef idx="1">
                <a:schemeClr val="accent1"/>
              </a:lnRef>
              <a:fillRef idx="0">
                <a:schemeClr val="accent1"/>
              </a:fillRef>
              <a:effectRef idx="0">
                <a:schemeClr val="accent1"/>
              </a:effectRef>
              <a:fontRef idx="minor">
                <a:schemeClr val="tx1"/>
              </a:fontRef>
            </p:style>
          </p:cxnSp>
          <p:sp>
            <p:nvSpPr>
              <p:cNvPr id="125" name="Google Shape;54;p13">
                <a:extLst>
                  <a:ext uri="{FF2B5EF4-FFF2-40B4-BE49-F238E27FC236}">
                    <a16:creationId xmlns:a16="http://schemas.microsoft.com/office/drawing/2014/main" id="{AED762BD-BBF7-5A16-BD48-BA7C27863A63}"/>
                  </a:ext>
                </a:extLst>
              </p:cNvPr>
              <p:cNvSpPr txBox="1"/>
              <p:nvPr/>
            </p:nvSpPr>
            <p:spPr>
              <a:xfrm>
                <a:off x="1736441" y="399546"/>
                <a:ext cx="2924694" cy="964684"/>
              </a:xfrm>
              <a:prstGeom prst="rect">
                <a:avLst/>
              </a:prstGeom>
              <a:noFill/>
              <a:ln>
                <a:noFill/>
              </a:ln>
            </p:spPr>
            <p:txBody>
              <a:bodyPr spcFirstLastPara="1" wrap="square" lIns="91425" tIns="91425" rIns="91425" bIns="91425" anchor="t" anchorCtr="0">
                <a:noAutofit/>
              </a:bodyPr>
              <a:lstStyle/>
              <a:p>
                <a:pPr marL="0" lvl="0" indent="0" rtl="0">
                  <a:spcBef>
                    <a:spcPts val="0"/>
                  </a:spcBef>
                  <a:spcAft>
                    <a:spcPts val="0"/>
                  </a:spcAft>
                  <a:buNone/>
                </a:pPr>
                <a:r>
                  <a:rPr lang="en-US" sz="2800" b="1" dirty="0">
                    <a:solidFill>
                      <a:srgbClr val="00626C"/>
                    </a:solidFill>
                    <a:latin typeface="Candara" panose="020E0502030303020204" pitchFamily="34" charset="0"/>
                    <a:ea typeface="Calibri"/>
                    <a:cs typeface="Segoe UI Semibold" panose="020B0702040204020203" pitchFamily="34" charset="0"/>
                    <a:sym typeface="Calibri"/>
                  </a:rPr>
                  <a:t>Sustain/Ed</a:t>
                </a:r>
                <a:endParaRPr sz="2400" b="1" dirty="0">
                  <a:solidFill>
                    <a:srgbClr val="00626C"/>
                  </a:solidFill>
                  <a:latin typeface="Candara" panose="020E0502030303020204" pitchFamily="34" charset="0"/>
                  <a:cs typeface="Segoe UI Semibold" panose="020B0702040204020203" pitchFamily="34" charset="0"/>
                </a:endParaRPr>
              </a:p>
              <a:p>
                <a:pPr marL="0" lvl="0" indent="0" rtl="0">
                  <a:spcBef>
                    <a:spcPts val="0"/>
                  </a:spcBef>
                  <a:spcAft>
                    <a:spcPts val="0"/>
                  </a:spcAft>
                  <a:buNone/>
                </a:pPr>
                <a:r>
                  <a:rPr lang="en-GB" sz="2400" dirty="0">
                    <a:solidFill>
                      <a:srgbClr val="00626C"/>
                    </a:solidFill>
                    <a:latin typeface="Candara" panose="020E0502030303020204" pitchFamily="34" charset="0"/>
                    <a:ea typeface="Calibri"/>
                    <a:cs typeface="Segoe UI Semibold" panose="020B0702040204020203" pitchFamily="34" charset="0"/>
                    <a:sym typeface="Calibri"/>
                  </a:rPr>
                  <a:t>Learning module</a:t>
                </a:r>
                <a:endParaRPr sz="1900" dirty="0">
                  <a:solidFill>
                    <a:srgbClr val="00626C"/>
                  </a:solidFill>
                  <a:latin typeface="Candara" panose="020E0502030303020204" pitchFamily="34" charset="0"/>
                  <a:cs typeface="Segoe UI Semibold" panose="020B0702040204020203" pitchFamily="34" charset="0"/>
                </a:endParaRPr>
              </a:p>
            </p:txBody>
          </p:sp>
        </p:grpSp>
        <p:sp>
          <p:nvSpPr>
            <p:cNvPr id="111" name="Freeform: Shape 148">
              <a:extLst>
                <a:ext uri="{FF2B5EF4-FFF2-40B4-BE49-F238E27FC236}">
                  <a16:creationId xmlns:a16="http://schemas.microsoft.com/office/drawing/2014/main" id="{74092E09-4A3E-663C-304D-76D3D57707B8}"/>
                </a:ext>
              </a:extLst>
            </p:cNvPr>
            <p:cNvSpPr/>
            <p:nvPr/>
          </p:nvSpPr>
          <p:spPr>
            <a:xfrm>
              <a:off x="326743" y="2795893"/>
              <a:ext cx="306917" cy="45719"/>
            </a:xfrm>
            <a:custGeom>
              <a:avLst/>
              <a:gdLst>
                <a:gd name="connsiteX0" fmla="*/ 0 w 359834"/>
                <a:gd name="connsiteY0" fmla="*/ 29980 h 62831"/>
                <a:gd name="connsiteX1" fmla="*/ 78317 w 359834"/>
                <a:gd name="connsiteY1" fmla="*/ 8813 h 62831"/>
                <a:gd name="connsiteX2" fmla="*/ 146050 w 359834"/>
                <a:gd name="connsiteY2" fmla="*/ 346 h 62831"/>
                <a:gd name="connsiteX3" fmla="*/ 182034 w 359834"/>
                <a:gd name="connsiteY3" fmla="*/ 19396 h 62831"/>
                <a:gd name="connsiteX4" fmla="*/ 188384 w 359834"/>
                <a:gd name="connsiteY4" fmla="*/ 42680 h 62831"/>
                <a:gd name="connsiteX5" fmla="*/ 198967 w 359834"/>
                <a:gd name="connsiteY5" fmla="*/ 59613 h 62831"/>
                <a:gd name="connsiteX6" fmla="*/ 234950 w 359834"/>
                <a:gd name="connsiteY6" fmla="*/ 61730 h 62831"/>
                <a:gd name="connsiteX7" fmla="*/ 275167 w 359834"/>
                <a:gd name="connsiteY7" fmla="*/ 46913 h 62831"/>
                <a:gd name="connsiteX8" fmla="*/ 317500 w 359834"/>
                <a:gd name="connsiteY8" fmla="*/ 29980 h 62831"/>
                <a:gd name="connsiteX9" fmla="*/ 359834 w 359834"/>
                <a:gd name="connsiteY9" fmla="*/ 15163 h 628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59834" h="62831">
                  <a:moveTo>
                    <a:pt x="0" y="29980"/>
                  </a:moveTo>
                  <a:cubicBezTo>
                    <a:pt x="26987" y="21866"/>
                    <a:pt x="53975" y="13752"/>
                    <a:pt x="78317" y="8813"/>
                  </a:cubicBezTo>
                  <a:cubicBezTo>
                    <a:pt x="102659" y="3874"/>
                    <a:pt x="128764" y="-1418"/>
                    <a:pt x="146050" y="346"/>
                  </a:cubicBezTo>
                  <a:cubicBezTo>
                    <a:pt x="163336" y="2110"/>
                    <a:pt x="174978" y="12340"/>
                    <a:pt x="182034" y="19396"/>
                  </a:cubicBezTo>
                  <a:cubicBezTo>
                    <a:pt x="189090" y="26452"/>
                    <a:pt x="185562" y="35977"/>
                    <a:pt x="188384" y="42680"/>
                  </a:cubicBezTo>
                  <a:cubicBezTo>
                    <a:pt x="191206" y="49383"/>
                    <a:pt x="191206" y="56438"/>
                    <a:pt x="198967" y="59613"/>
                  </a:cubicBezTo>
                  <a:cubicBezTo>
                    <a:pt x="206728" y="62788"/>
                    <a:pt x="222250" y="63847"/>
                    <a:pt x="234950" y="61730"/>
                  </a:cubicBezTo>
                  <a:cubicBezTo>
                    <a:pt x="247650" y="59613"/>
                    <a:pt x="261409" y="52205"/>
                    <a:pt x="275167" y="46913"/>
                  </a:cubicBezTo>
                  <a:cubicBezTo>
                    <a:pt x="288925" y="41621"/>
                    <a:pt x="303389" y="35272"/>
                    <a:pt x="317500" y="29980"/>
                  </a:cubicBezTo>
                  <a:cubicBezTo>
                    <a:pt x="331611" y="24688"/>
                    <a:pt x="345722" y="19925"/>
                    <a:pt x="359834" y="15163"/>
                  </a:cubicBezTo>
                </a:path>
              </a:pathLst>
            </a:custGeom>
            <a:noFill/>
            <a:ln w="12700">
              <a:solidFill>
                <a:srgbClr val="0062A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2" name="Freeform: Shape 149">
              <a:extLst>
                <a:ext uri="{FF2B5EF4-FFF2-40B4-BE49-F238E27FC236}">
                  <a16:creationId xmlns:a16="http://schemas.microsoft.com/office/drawing/2014/main" id="{E4BA71EB-3CCA-922C-56E4-E3A0C7029028}"/>
                </a:ext>
              </a:extLst>
            </p:cNvPr>
            <p:cNvSpPr/>
            <p:nvPr/>
          </p:nvSpPr>
          <p:spPr>
            <a:xfrm>
              <a:off x="379410" y="2907062"/>
              <a:ext cx="267448" cy="45697"/>
            </a:xfrm>
            <a:custGeom>
              <a:avLst/>
              <a:gdLst>
                <a:gd name="connsiteX0" fmla="*/ 0 w 359834"/>
                <a:gd name="connsiteY0" fmla="*/ 29980 h 62831"/>
                <a:gd name="connsiteX1" fmla="*/ 78317 w 359834"/>
                <a:gd name="connsiteY1" fmla="*/ 8813 h 62831"/>
                <a:gd name="connsiteX2" fmla="*/ 146050 w 359834"/>
                <a:gd name="connsiteY2" fmla="*/ 346 h 62831"/>
                <a:gd name="connsiteX3" fmla="*/ 182034 w 359834"/>
                <a:gd name="connsiteY3" fmla="*/ 19396 h 62831"/>
                <a:gd name="connsiteX4" fmla="*/ 188384 w 359834"/>
                <a:gd name="connsiteY4" fmla="*/ 42680 h 62831"/>
                <a:gd name="connsiteX5" fmla="*/ 198967 w 359834"/>
                <a:gd name="connsiteY5" fmla="*/ 59613 h 62831"/>
                <a:gd name="connsiteX6" fmla="*/ 234950 w 359834"/>
                <a:gd name="connsiteY6" fmla="*/ 61730 h 62831"/>
                <a:gd name="connsiteX7" fmla="*/ 275167 w 359834"/>
                <a:gd name="connsiteY7" fmla="*/ 46913 h 62831"/>
                <a:gd name="connsiteX8" fmla="*/ 317500 w 359834"/>
                <a:gd name="connsiteY8" fmla="*/ 29980 h 62831"/>
                <a:gd name="connsiteX9" fmla="*/ 359834 w 359834"/>
                <a:gd name="connsiteY9" fmla="*/ 15163 h 62831"/>
                <a:gd name="connsiteX0" fmla="*/ 0 w 341585"/>
                <a:gd name="connsiteY0" fmla="*/ 25587 h 62801"/>
                <a:gd name="connsiteX1" fmla="*/ 60068 w 341585"/>
                <a:gd name="connsiteY1" fmla="*/ 8783 h 62801"/>
                <a:gd name="connsiteX2" fmla="*/ 127801 w 341585"/>
                <a:gd name="connsiteY2" fmla="*/ 316 h 62801"/>
                <a:gd name="connsiteX3" fmla="*/ 163785 w 341585"/>
                <a:gd name="connsiteY3" fmla="*/ 19366 h 62801"/>
                <a:gd name="connsiteX4" fmla="*/ 170135 w 341585"/>
                <a:gd name="connsiteY4" fmla="*/ 42650 h 62801"/>
                <a:gd name="connsiteX5" fmla="*/ 180718 w 341585"/>
                <a:gd name="connsiteY5" fmla="*/ 59583 h 62801"/>
                <a:gd name="connsiteX6" fmla="*/ 216701 w 341585"/>
                <a:gd name="connsiteY6" fmla="*/ 61700 h 62801"/>
                <a:gd name="connsiteX7" fmla="*/ 256918 w 341585"/>
                <a:gd name="connsiteY7" fmla="*/ 46883 h 62801"/>
                <a:gd name="connsiteX8" fmla="*/ 299251 w 341585"/>
                <a:gd name="connsiteY8" fmla="*/ 29950 h 62801"/>
                <a:gd name="connsiteX9" fmla="*/ 341585 w 341585"/>
                <a:gd name="connsiteY9" fmla="*/ 15133 h 628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41585" h="62801">
                  <a:moveTo>
                    <a:pt x="0" y="25587"/>
                  </a:moveTo>
                  <a:cubicBezTo>
                    <a:pt x="26987" y="17473"/>
                    <a:pt x="38768" y="12995"/>
                    <a:pt x="60068" y="8783"/>
                  </a:cubicBezTo>
                  <a:cubicBezTo>
                    <a:pt x="81368" y="4571"/>
                    <a:pt x="110515" y="-1448"/>
                    <a:pt x="127801" y="316"/>
                  </a:cubicBezTo>
                  <a:cubicBezTo>
                    <a:pt x="145087" y="2080"/>
                    <a:pt x="156729" y="12310"/>
                    <a:pt x="163785" y="19366"/>
                  </a:cubicBezTo>
                  <a:cubicBezTo>
                    <a:pt x="170841" y="26422"/>
                    <a:pt x="167313" y="35947"/>
                    <a:pt x="170135" y="42650"/>
                  </a:cubicBezTo>
                  <a:cubicBezTo>
                    <a:pt x="172957" y="49353"/>
                    <a:pt x="172957" y="56408"/>
                    <a:pt x="180718" y="59583"/>
                  </a:cubicBezTo>
                  <a:cubicBezTo>
                    <a:pt x="188479" y="62758"/>
                    <a:pt x="204001" y="63817"/>
                    <a:pt x="216701" y="61700"/>
                  </a:cubicBezTo>
                  <a:cubicBezTo>
                    <a:pt x="229401" y="59583"/>
                    <a:pt x="243160" y="52175"/>
                    <a:pt x="256918" y="46883"/>
                  </a:cubicBezTo>
                  <a:cubicBezTo>
                    <a:pt x="270676" y="41591"/>
                    <a:pt x="285140" y="35242"/>
                    <a:pt x="299251" y="29950"/>
                  </a:cubicBezTo>
                  <a:cubicBezTo>
                    <a:pt x="313362" y="24658"/>
                    <a:pt x="327473" y="19895"/>
                    <a:pt x="341585" y="15133"/>
                  </a:cubicBezTo>
                </a:path>
              </a:pathLst>
            </a:custGeom>
            <a:noFill/>
            <a:ln w="12700">
              <a:solidFill>
                <a:srgbClr val="0062A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2" name="TextBox 1"/>
          <p:cNvSpPr txBox="1"/>
          <p:nvPr/>
        </p:nvSpPr>
        <p:spPr>
          <a:xfrm>
            <a:off x="-42765" y="88843"/>
            <a:ext cx="4650632" cy="646331"/>
          </a:xfrm>
          <a:prstGeom prst="rect">
            <a:avLst/>
          </a:prstGeom>
          <a:noFill/>
        </p:spPr>
        <p:txBody>
          <a:bodyPr wrap="none" rtlCol="0">
            <a:spAutoFit/>
          </a:bodyPr>
          <a:lstStyle/>
          <a:p>
            <a:pPr algn="r"/>
            <a:r>
              <a:rPr lang="en-GB" sz="3600" dirty="0">
                <a:latin typeface="Candara" panose="020E0502030303020204" pitchFamily="34" charset="0"/>
              </a:rPr>
              <a:t>Chapter 7a - Inventions</a:t>
            </a:r>
          </a:p>
        </p:txBody>
      </p:sp>
    </p:spTree>
    <p:extLst>
      <p:ext uri="{BB962C8B-B14F-4D97-AF65-F5344CB8AC3E}">
        <p14:creationId xmlns:p14="http://schemas.microsoft.com/office/powerpoint/2010/main" val="258704065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257E4A2-83A1-4B32-9D6B-8AB58EF16B90}"/>
              </a:ext>
            </a:extLst>
          </p:cNvPr>
          <p:cNvSpPr txBox="1"/>
          <p:nvPr/>
        </p:nvSpPr>
        <p:spPr>
          <a:xfrm>
            <a:off x="4965429" y="807348"/>
            <a:ext cx="6586491" cy="1286160"/>
          </a:xfrm>
          <a:prstGeom prst="rect">
            <a:avLst/>
          </a:prstGeom>
        </p:spPr>
        <p:txBody>
          <a:bodyPr rot="0" spcFirstLastPara="0" vertOverflow="overflow" horzOverflow="overflow" vert="horz" lIns="91440" tIns="45720" rIns="91440" bIns="45720" numCol="1" spcCol="0" rtlCol="0" fromWordArt="0" anchor="b" anchorCtr="0" forceAA="0" compatLnSpc="1">
            <a:prstTxWarp prst="textNoShape">
              <a:avLst/>
            </a:prstTxWarp>
            <a:normAutofit/>
          </a:bodyPr>
          <a:lstStyle/>
          <a:p>
            <a:pPr>
              <a:lnSpc>
                <a:spcPct val="90000"/>
              </a:lnSpc>
              <a:spcBef>
                <a:spcPct val="0"/>
              </a:spcBef>
              <a:spcAft>
                <a:spcPts val="600"/>
              </a:spcAft>
            </a:pPr>
            <a:r>
              <a:rPr lang="en-US" sz="4100" dirty="0">
                <a:latin typeface="Candara"/>
                <a:ea typeface="+mj-ea"/>
                <a:cs typeface="+mj-cs"/>
              </a:rPr>
              <a:t>Learning intentions for Chapter 7a – Inventions</a:t>
            </a:r>
          </a:p>
        </p:txBody>
      </p:sp>
      <p:sp>
        <p:nvSpPr>
          <p:cNvPr id="3" name="TextBox 2">
            <a:extLst>
              <a:ext uri="{FF2B5EF4-FFF2-40B4-BE49-F238E27FC236}">
                <a16:creationId xmlns:a16="http://schemas.microsoft.com/office/drawing/2014/main" id="{B87B76EF-C727-4365-8A39-E19A1DF00A25}"/>
              </a:ext>
            </a:extLst>
          </p:cNvPr>
          <p:cNvSpPr txBox="1"/>
          <p:nvPr/>
        </p:nvSpPr>
        <p:spPr>
          <a:xfrm>
            <a:off x="4965431" y="2438400"/>
            <a:ext cx="6586489" cy="3785419"/>
          </a:xfrm>
          <a:prstGeom prst="rect">
            <a:avLst/>
          </a:prstGeom>
        </p:spPr>
        <p:txBody>
          <a:bodyPr rot="0" spcFirstLastPara="0" vertOverflow="overflow" horzOverflow="overflow" vert="horz" lIns="91440" tIns="45720" rIns="91440" bIns="45720" numCol="1" spcCol="0" rtlCol="0" fromWordArt="0" anchor="t" anchorCtr="0" forceAA="0" compatLnSpc="1">
            <a:prstTxWarp prst="textNoShape">
              <a:avLst/>
            </a:prstTxWarp>
            <a:normAutofit/>
          </a:bodyPr>
          <a:lstStyle/>
          <a:p>
            <a:pPr>
              <a:spcAft>
                <a:spcPts val="600"/>
              </a:spcAft>
              <a:buChar char="•"/>
            </a:pPr>
            <a:r>
              <a:rPr lang="en-US" sz="2000" dirty="0">
                <a:latin typeface="Candara"/>
                <a:cs typeface="Arial"/>
              </a:rPr>
              <a:t>How to influence the climate besides energy emissions</a:t>
            </a:r>
          </a:p>
          <a:p>
            <a:pPr>
              <a:spcAft>
                <a:spcPts val="600"/>
              </a:spcAft>
            </a:pPr>
            <a:endParaRPr lang="en-US" sz="2000" dirty="0">
              <a:latin typeface="Candara"/>
              <a:cs typeface="Arial"/>
            </a:endParaRPr>
          </a:p>
          <a:p>
            <a:pPr>
              <a:spcAft>
                <a:spcPts val="600"/>
              </a:spcAft>
              <a:buChar char="•"/>
            </a:pPr>
            <a:r>
              <a:rPr lang="en-US" sz="2000" dirty="0">
                <a:latin typeface="Candara"/>
                <a:cs typeface="Arial"/>
              </a:rPr>
              <a:t>Alternative ways to reverse the impact of climate change beyond renewable energy sources</a:t>
            </a:r>
            <a:endParaRPr lang="en-US" sz="2000" dirty="0">
              <a:latin typeface="Candara"/>
            </a:endParaRPr>
          </a:p>
          <a:p>
            <a:pPr indent="-228600">
              <a:lnSpc>
                <a:spcPct val="90000"/>
              </a:lnSpc>
              <a:spcAft>
                <a:spcPts val="600"/>
              </a:spcAft>
              <a:buFont typeface="Arial" panose="020B0604020202020204" pitchFamily="34" charset="0"/>
              <a:buChar char="•"/>
            </a:pPr>
            <a:endParaRPr lang="en-US" sz="2000" dirty="0">
              <a:latin typeface="Candara"/>
            </a:endParaRPr>
          </a:p>
        </p:txBody>
      </p:sp>
      <p:pic>
        <p:nvPicPr>
          <p:cNvPr id="6" name="Picture 4">
            <a:extLst>
              <a:ext uri="{FF2B5EF4-FFF2-40B4-BE49-F238E27FC236}">
                <a16:creationId xmlns:a16="http://schemas.microsoft.com/office/drawing/2014/main" id="{D7EF1D49-8AD6-4AD4-BB8C-F0E8E0D2C701}"/>
              </a:ext>
            </a:extLst>
          </p:cNvPr>
          <p:cNvPicPr>
            <a:picLocks noChangeAspect="1"/>
          </p:cNvPicPr>
          <p:nvPr/>
        </p:nvPicPr>
        <p:blipFill rotWithShape="1">
          <a:blip r:embed="rId3"/>
          <a:srcRect l="50370" r="8045" b="3"/>
          <a:stretch/>
        </p:blipFill>
        <p:spPr>
          <a:xfrm>
            <a:off x="20" y="10"/>
            <a:ext cx="4635571" cy="6857990"/>
          </a:xfrm>
          <a:prstGeom prst="rect">
            <a:avLst/>
          </a:prstGeom>
          <a:effectLst/>
        </p:spPr>
      </p:pic>
      <p:cxnSp>
        <p:nvCxnSpPr>
          <p:cNvPr id="8" name="Straight Arrow Connector 7">
            <a:extLst>
              <a:ext uri="{FF2B5EF4-FFF2-40B4-BE49-F238E27FC236}">
                <a16:creationId xmlns:a16="http://schemas.microsoft.com/office/drawing/2014/main" id="{5760EB0A-FE6F-47DE-9A9E-679DEC463711}"/>
              </a:ext>
            </a:extLst>
          </p:cNvPr>
          <p:cNvCxnSpPr/>
          <p:nvPr/>
        </p:nvCxnSpPr>
        <p:spPr>
          <a:xfrm>
            <a:off x="5065016" y="2163925"/>
            <a:ext cx="6588000" cy="8659"/>
          </a:xfrm>
          <a:prstGeom prst="straightConnector1">
            <a:avLst/>
          </a:prstGeom>
          <a:ln w="19050">
            <a:solidFill>
              <a:srgbClr val="FFFF00"/>
            </a:solidFill>
          </a:ln>
        </p:spPr>
        <p:style>
          <a:lnRef idx="1">
            <a:schemeClr val="accent1"/>
          </a:lnRef>
          <a:fillRef idx="0">
            <a:schemeClr val="accent1"/>
          </a:fillRef>
          <a:effectRef idx="0">
            <a:schemeClr val="accent1"/>
          </a:effectRef>
          <a:fontRef idx="minor">
            <a:schemeClr val="tx1"/>
          </a:fontRef>
        </p:style>
      </p:cxnSp>
      <p:grpSp>
        <p:nvGrpSpPr>
          <p:cNvPr id="41" name="Group 40">
            <a:extLst>
              <a:ext uri="{FF2B5EF4-FFF2-40B4-BE49-F238E27FC236}">
                <a16:creationId xmlns:a16="http://schemas.microsoft.com/office/drawing/2014/main" id="{254281C4-3402-4734-8E7E-53B0BA11CB2C}"/>
              </a:ext>
            </a:extLst>
          </p:cNvPr>
          <p:cNvGrpSpPr>
            <a:grpSpLocks noChangeAspect="1"/>
          </p:cNvGrpSpPr>
          <p:nvPr/>
        </p:nvGrpSpPr>
        <p:grpSpPr>
          <a:xfrm>
            <a:off x="9507562" y="106296"/>
            <a:ext cx="2534614" cy="834783"/>
            <a:chOff x="94314" y="1803965"/>
            <a:chExt cx="4594005" cy="1513069"/>
          </a:xfrm>
        </p:grpSpPr>
        <p:grpSp>
          <p:nvGrpSpPr>
            <p:cNvPr id="42" name="Group 41">
              <a:extLst>
                <a:ext uri="{FF2B5EF4-FFF2-40B4-BE49-F238E27FC236}">
                  <a16:creationId xmlns:a16="http://schemas.microsoft.com/office/drawing/2014/main" id="{2A8B0D23-C3BB-4C50-A12A-77BCFDB84AC7}"/>
                </a:ext>
              </a:extLst>
            </p:cNvPr>
            <p:cNvGrpSpPr/>
            <p:nvPr/>
          </p:nvGrpSpPr>
          <p:grpSpPr>
            <a:xfrm>
              <a:off x="94314" y="1803965"/>
              <a:ext cx="4594005" cy="1513069"/>
              <a:chOff x="28368" y="126511"/>
              <a:chExt cx="4594005" cy="1513069"/>
            </a:xfrm>
          </p:grpSpPr>
          <p:sp>
            <p:nvSpPr>
              <p:cNvPr id="45" name="Rectangle 44">
                <a:extLst>
                  <a:ext uri="{FF2B5EF4-FFF2-40B4-BE49-F238E27FC236}">
                    <a16:creationId xmlns:a16="http://schemas.microsoft.com/office/drawing/2014/main" id="{48E13E6D-9E93-4C12-9E6E-E755C60E4BAD}"/>
                  </a:ext>
                </a:extLst>
              </p:cNvPr>
              <p:cNvSpPr/>
              <p:nvPr/>
            </p:nvSpPr>
            <p:spPr>
              <a:xfrm>
                <a:off x="749261" y="127580"/>
                <a:ext cx="3873112" cy="1512000"/>
              </a:xfrm>
              <a:prstGeom prst="rect">
                <a:avLst/>
              </a:pr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100"/>
              </a:p>
            </p:txBody>
          </p:sp>
          <p:sp>
            <p:nvSpPr>
              <p:cNvPr id="46" name="Oval 45">
                <a:extLst>
                  <a:ext uri="{FF2B5EF4-FFF2-40B4-BE49-F238E27FC236}">
                    <a16:creationId xmlns:a16="http://schemas.microsoft.com/office/drawing/2014/main" id="{B3A552C4-BDD5-43D1-8300-129BFEF00282}"/>
                  </a:ext>
                </a:extLst>
              </p:cNvPr>
              <p:cNvSpPr>
                <a:spLocks noChangeAspect="1"/>
              </p:cNvSpPr>
              <p:nvPr/>
            </p:nvSpPr>
            <p:spPr>
              <a:xfrm>
                <a:off x="157195" y="264979"/>
                <a:ext cx="1260000" cy="1260000"/>
              </a:xfrm>
              <a:prstGeom prst="ellipse">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100"/>
              </a:p>
            </p:txBody>
          </p:sp>
          <p:sp>
            <p:nvSpPr>
              <p:cNvPr id="47" name="Freeform: Shape 152">
                <a:extLst>
                  <a:ext uri="{FF2B5EF4-FFF2-40B4-BE49-F238E27FC236}">
                    <a16:creationId xmlns:a16="http://schemas.microsoft.com/office/drawing/2014/main" id="{77F80898-CBEE-494E-8DDA-1C61F595C38A}"/>
                  </a:ext>
                </a:extLst>
              </p:cNvPr>
              <p:cNvSpPr/>
              <p:nvPr/>
            </p:nvSpPr>
            <p:spPr>
              <a:xfrm>
                <a:off x="186266" y="1065693"/>
                <a:ext cx="488315" cy="454872"/>
              </a:xfrm>
              <a:custGeom>
                <a:avLst/>
                <a:gdLst>
                  <a:gd name="connsiteX0" fmla="*/ 0 w 502920"/>
                  <a:gd name="connsiteY0" fmla="*/ 0 h 457200"/>
                  <a:gd name="connsiteX1" fmla="*/ 76200 w 502920"/>
                  <a:gd name="connsiteY1" fmla="*/ 177800 h 457200"/>
                  <a:gd name="connsiteX2" fmla="*/ 137160 w 502920"/>
                  <a:gd name="connsiteY2" fmla="*/ 279400 h 457200"/>
                  <a:gd name="connsiteX3" fmla="*/ 243840 w 502920"/>
                  <a:gd name="connsiteY3" fmla="*/ 365760 h 457200"/>
                  <a:gd name="connsiteX4" fmla="*/ 340360 w 502920"/>
                  <a:gd name="connsiteY4" fmla="*/ 421640 h 457200"/>
                  <a:gd name="connsiteX5" fmla="*/ 431800 w 502920"/>
                  <a:gd name="connsiteY5" fmla="*/ 457200 h 457200"/>
                  <a:gd name="connsiteX6" fmla="*/ 502920 w 502920"/>
                  <a:gd name="connsiteY6" fmla="*/ 431800 h 457200"/>
                  <a:gd name="connsiteX7" fmla="*/ 482600 w 502920"/>
                  <a:gd name="connsiteY7" fmla="*/ 289560 h 457200"/>
                  <a:gd name="connsiteX8" fmla="*/ 492760 w 502920"/>
                  <a:gd name="connsiteY8" fmla="*/ 157480 h 457200"/>
                  <a:gd name="connsiteX9" fmla="*/ 502920 w 502920"/>
                  <a:gd name="connsiteY9" fmla="*/ 50800 h 457200"/>
                  <a:gd name="connsiteX10" fmla="*/ 0 w 502920"/>
                  <a:gd name="connsiteY10" fmla="*/ 0 h 457200"/>
                  <a:gd name="connsiteX0" fmla="*/ 0 w 497840"/>
                  <a:gd name="connsiteY0" fmla="*/ 0 h 411480"/>
                  <a:gd name="connsiteX1" fmla="*/ 71120 w 497840"/>
                  <a:gd name="connsiteY1" fmla="*/ 132080 h 411480"/>
                  <a:gd name="connsiteX2" fmla="*/ 132080 w 497840"/>
                  <a:gd name="connsiteY2" fmla="*/ 233680 h 411480"/>
                  <a:gd name="connsiteX3" fmla="*/ 238760 w 497840"/>
                  <a:gd name="connsiteY3" fmla="*/ 320040 h 411480"/>
                  <a:gd name="connsiteX4" fmla="*/ 335280 w 497840"/>
                  <a:gd name="connsiteY4" fmla="*/ 375920 h 411480"/>
                  <a:gd name="connsiteX5" fmla="*/ 426720 w 497840"/>
                  <a:gd name="connsiteY5" fmla="*/ 411480 h 411480"/>
                  <a:gd name="connsiteX6" fmla="*/ 497840 w 497840"/>
                  <a:gd name="connsiteY6" fmla="*/ 386080 h 411480"/>
                  <a:gd name="connsiteX7" fmla="*/ 477520 w 497840"/>
                  <a:gd name="connsiteY7" fmla="*/ 243840 h 411480"/>
                  <a:gd name="connsiteX8" fmla="*/ 487680 w 497840"/>
                  <a:gd name="connsiteY8" fmla="*/ 111760 h 411480"/>
                  <a:gd name="connsiteX9" fmla="*/ 497840 w 497840"/>
                  <a:gd name="connsiteY9" fmla="*/ 5080 h 411480"/>
                  <a:gd name="connsiteX10" fmla="*/ 0 w 497840"/>
                  <a:gd name="connsiteY10" fmla="*/ 0 h 411480"/>
                  <a:gd name="connsiteX0" fmla="*/ 0 w 488315"/>
                  <a:gd name="connsiteY0" fmla="*/ 4445 h 406400"/>
                  <a:gd name="connsiteX1" fmla="*/ 61595 w 488315"/>
                  <a:gd name="connsiteY1" fmla="*/ 127000 h 406400"/>
                  <a:gd name="connsiteX2" fmla="*/ 122555 w 488315"/>
                  <a:gd name="connsiteY2" fmla="*/ 228600 h 406400"/>
                  <a:gd name="connsiteX3" fmla="*/ 229235 w 488315"/>
                  <a:gd name="connsiteY3" fmla="*/ 314960 h 406400"/>
                  <a:gd name="connsiteX4" fmla="*/ 325755 w 488315"/>
                  <a:gd name="connsiteY4" fmla="*/ 370840 h 406400"/>
                  <a:gd name="connsiteX5" fmla="*/ 417195 w 488315"/>
                  <a:gd name="connsiteY5" fmla="*/ 406400 h 406400"/>
                  <a:gd name="connsiteX6" fmla="*/ 488315 w 488315"/>
                  <a:gd name="connsiteY6" fmla="*/ 381000 h 406400"/>
                  <a:gd name="connsiteX7" fmla="*/ 467995 w 488315"/>
                  <a:gd name="connsiteY7" fmla="*/ 238760 h 406400"/>
                  <a:gd name="connsiteX8" fmla="*/ 478155 w 488315"/>
                  <a:gd name="connsiteY8" fmla="*/ 106680 h 406400"/>
                  <a:gd name="connsiteX9" fmla="*/ 488315 w 488315"/>
                  <a:gd name="connsiteY9" fmla="*/ 0 h 406400"/>
                  <a:gd name="connsiteX10" fmla="*/ 0 w 488315"/>
                  <a:gd name="connsiteY10" fmla="*/ 4445 h 406400"/>
                  <a:gd name="connsiteX0" fmla="*/ 0 w 488315"/>
                  <a:gd name="connsiteY0" fmla="*/ 0 h 408305"/>
                  <a:gd name="connsiteX1" fmla="*/ 61595 w 488315"/>
                  <a:gd name="connsiteY1" fmla="*/ 128905 h 408305"/>
                  <a:gd name="connsiteX2" fmla="*/ 122555 w 488315"/>
                  <a:gd name="connsiteY2" fmla="*/ 230505 h 408305"/>
                  <a:gd name="connsiteX3" fmla="*/ 229235 w 488315"/>
                  <a:gd name="connsiteY3" fmla="*/ 316865 h 408305"/>
                  <a:gd name="connsiteX4" fmla="*/ 325755 w 488315"/>
                  <a:gd name="connsiteY4" fmla="*/ 372745 h 408305"/>
                  <a:gd name="connsiteX5" fmla="*/ 417195 w 488315"/>
                  <a:gd name="connsiteY5" fmla="*/ 408305 h 408305"/>
                  <a:gd name="connsiteX6" fmla="*/ 488315 w 488315"/>
                  <a:gd name="connsiteY6" fmla="*/ 382905 h 408305"/>
                  <a:gd name="connsiteX7" fmla="*/ 467995 w 488315"/>
                  <a:gd name="connsiteY7" fmla="*/ 240665 h 408305"/>
                  <a:gd name="connsiteX8" fmla="*/ 478155 w 488315"/>
                  <a:gd name="connsiteY8" fmla="*/ 108585 h 408305"/>
                  <a:gd name="connsiteX9" fmla="*/ 488315 w 488315"/>
                  <a:gd name="connsiteY9" fmla="*/ 1905 h 408305"/>
                  <a:gd name="connsiteX10" fmla="*/ 0 w 488315"/>
                  <a:gd name="connsiteY10" fmla="*/ 0 h 408305"/>
                  <a:gd name="connsiteX0" fmla="*/ 0 w 488315"/>
                  <a:gd name="connsiteY0" fmla="*/ 0 h 454872"/>
                  <a:gd name="connsiteX1" fmla="*/ 61595 w 488315"/>
                  <a:gd name="connsiteY1" fmla="*/ 128905 h 454872"/>
                  <a:gd name="connsiteX2" fmla="*/ 122555 w 488315"/>
                  <a:gd name="connsiteY2" fmla="*/ 230505 h 454872"/>
                  <a:gd name="connsiteX3" fmla="*/ 229235 w 488315"/>
                  <a:gd name="connsiteY3" fmla="*/ 316865 h 454872"/>
                  <a:gd name="connsiteX4" fmla="*/ 325755 w 488315"/>
                  <a:gd name="connsiteY4" fmla="*/ 372745 h 454872"/>
                  <a:gd name="connsiteX5" fmla="*/ 476462 w 488315"/>
                  <a:gd name="connsiteY5" fmla="*/ 454872 h 454872"/>
                  <a:gd name="connsiteX6" fmla="*/ 488315 w 488315"/>
                  <a:gd name="connsiteY6" fmla="*/ 382905 h 454872"/>
                  <a:gd name="connsiteX7" fmla="*/ 467995 w 488315"/>
                  <a:gd name="connsiteY7" fmla="*/ 240665 h 454872"/>
                  <a:gd name="connsiteX8" fmla="*/ 478155 w 488315"/>
                  <a:gd name="connsiteY8" fmla="*/ 108585 h 454872"/>
                  <a:gd name="connsiteX9" fmla="*/ 488315 w 488315"/>
                  <a:gd name="connsiteY9" fmla="*/ 1905 h 454872"/>
                  <a:gd name="connsiteX10" fmla="*/ 0 w 488315"/>
                  <a:gd name="connsiteY10" fmla="*/ 0 h 4548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8315" h="454872">
                    <a:moveTo>
                      <a:pt x="0" y="0"/>
                    </a:moveTo>
                    <a:lnTo>
                      <a:pt x="61595" y="128905"/>
                    </a:lnTo>
                    <a:lnTo>
                      <a:pt x="122555" y="230505"/>
                    </a:lnTo>
                    <a:lnTo>
                      <a:pt x="229235" y="316865"/>
                    </a:lnTo>
                    <a:lnTo>
                      <a:pt x="325755" y="372745"/>
                    </a:lnTo>
                    <a:lnTo>
                      <a:pt x="476462" y="454872"/>
                    </a:lnTo>
                    <a:lnTo>
                      <a:pt x="488315" y="382905"/>
                    </a:lnTo>
                    <a:lnTo>
                      <a:pt x="467995" y="240665"/>
                    </a:lnTo>
                    <a:lnTo>
                      <a:pt x="478155" y="108585"/>
                    </a:lnTo>
                    <a:lnTo>
                      <a:pt x="488315" y="1905"/>
                    </a:lnTo>
                    <a:lnTo>
                      <a:pt x="0" y="0"/>
                    </a:lnTo>
                    <a:close/>
                  </a:path>
                </a:pathLst>
              </a:custGeom>
              <a:gradFill flip="none" rotWithShape="1">
                <a:gsLst>
                  <a:gs pos="0">
                    <a:srgbClr val="2FC9FF"/>
                  </a:gs>
                  <a:gs pos="83000">
                    <a:srgbClr val="009ED6"/>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100" dirty="0"/>
              </a:p>
            </p:txBody>
          </p:sp>
          <p:sp>
            <p:nvSpPr>
              <p:cNvPr id="48" name="Google Shape;55;p13">
                <a:extLst>
                  <a:ext uri="{FF2B5EF4-FFF2-40B4-BE49-F238E27FC236}">
                    <a16:creationId xmlns:a16="http://schemas.microsoft.com/office/drawing/2014/main" id="{D59C11F4-FBE3-46D2-AD04-C7C1F65A23EC}"/>
                  </a:ext>
                </a:extLst>
              </p:cNvPr>
              <p:cNvSpPr/>
              <p:nvPr/>
            </p:nvSpPr>
            <p:spPr>
              <a:xfrm>
                <a:off x="598317" y="1030543"/>
                <a:ext cx="763279" cy="494291"/>
              </a:xfrm>
              <a:custGeom>
                <a:avLst/>
                <a:gdLst>
                  <a:gd name="connsiteX0" fmla="*/ 371446 w 1137507"/>
                  <a:gd name="connsiteY0" fmla="*/ 171392 h 499826"/>
                  <a:gd name="connsiteX1" fmla="*/ 10075 w 1137507"/>
                  <a:gd name="connsiteY1" fmla="*/ 177924 h 499826"/>
                  <a:gd name="connsiteX2" fmla="*/ 114094 w 1137507"/>
                  <a:gd name="connsiteY2" fmla="*/ 315809 h 499826"/>
                  <a:gd name="connsiteX3" fmla="*/ 259236 w 1137507"/>
                  <a:gd name="connsiteY3" fmla="*/ 422247 h 499826"/>
                  <a:gd name="connsiteX4" fmla="*/ 392284 w 1137507"/>
                  <a:gd name="connsiteY4" fmla="*/ 475466 h 499826"/>
                  <a:gd name="connsiteX5" fmla="*/ 539846 w 1137507"/>
                  <a:gd name="connsiteY5" fmla="*/ 499657 h 499826"/>
                  <a:gd name="connsiteX6" fmla="*/ 706760 w 1137507"/>
                  <a:gd name="connsiteY6" fmla="*/ 482724 h 499826"/>
                  <a:gd name="connsiteX7" fmla="*/ 873675 w 1137507"/>
                  <a:gd name="connsiteY7" fmla="*/ 422247 h 499826"/>
                  <a:gd name="connsiteX8" fmla="*/ 1004303 w 1137507"/>
                  <a:gd name="connsiteY8" fmla="*/ 318228 h 499826"/>
                  <a:gd name="connsiteX9" fmla="*/ 1105903 w 1137507"/>
                  <a:gd name="connsiteY9" fmla="*/ 190019 h 499826"/>
                  <a:gd name="connsiteX10" fmla="*/ 1137351 w 1137507"/>
                  <a:gd name="connsiteY10" fmla="*/ 117447 h 499826"/>
                  <a:gd name="connsiteX11" fmla="*/ 1096227 w 1137507"/>
                  <a:gd name="connsiteY11" fmla="*/ 71485 h 499826"/>
                  <a:gd name="connsiteX12" fmla="*/ 992208 w 1137507"/>
                  <a:gd name="connsiteY12" fmla="*/ 93257 h 499826"/>
                  <a:gd name="connsiteX13" fmla="*/ 900284 w 1137507"/>
                  <a:gd name="connsiteY13" fmla="*/ 148895 h 499826"/>
                  <a:gd name="connsiteX14" fmla="*/ 793846 w 1137507"/>
                  <a:gd name="connsiteY14" fmla="*/ 144057 h 499826"/>
                  <a:gd name="connsiteX15" fmla="*/ 639027 w 1137507"/>
                  <a:gd name="connsiteY15" fmla="*/ 42457 h 499826"/>
                  <a:gd name="connsiteX16" fmla="*/ 525332 w 1137507"/>
                  <a:gd name="connsiteY16" fmla="*/ 1333 h 499826"/>
                  <a:gd name="connsiteX17" fmla="*/ 474532 w 1137507"/>
                  <a:gd name="connsiteY17" fmla="*/ 13428 h 499826"/>
                  <a:gd name="connsiteX18" fmla="*/ 421313 w 1137507"/>
                  <a:gd name="connsiteY18" fmla="*/ 15847 h 499826"/>
                  <a:gd name="connsiteX19" fmla="*/ 329389 w 1137507"/>
                  <a:gd name="connsiteY19" fmla="*/ 1333 h 499826"/>
                  <a:gd name="connsiteX20" fmla="*/ 210856 w 1137507"/>
                  <a:gd name="connsiteY20" fmla="*/ 54552 h 499826"/>
                  <a:gd name="connsiteX21" fmla="*/ 97160 w 1137507"/>
                  <a:gd name="connsiteY21" fmla="*/ 15847 h 499826"/>
                  <a:gd name="connsiteX22" fmla="*/ 371446 w 1137507"/>
                  <a:gd name="connsiteY22" fmla="*/ 171392 h 499826"/>
                  <a:gd name="connsiteX0" fmla="*/ 278713 w 1044774"/>
                  <a:gd name="connsiteY0" fmla="*/ 171392 h 499826"/>
                  <a:gd name="connsiteX1" fmla="*/ 229563 w 1044774"/>
                  <a:gd name="connsiteY1" fmla="*/ 340484 h 499826"/>
                  <a:gd name="connsiteX2" fmla="*/ 21361 w 1044774"/>
                  <a:gd name="connsiteY2" fmla="*/ 315809 h 499826"/>
                  <a:gd name="connsiteX3" fmla="*/ 166503 w 1044774"/>
                  <a:gd name="connsiteY3" fmla="*/ 422247 h 499826"/>
                  <a:gd name="connsiteX4" fmla="*/ 299551 w 1044774"/>
                  <a:gd name="connsiteY4" fmla="*/ 475466 h 499826"/>
                  <a:gd name="connsiteX5" fmla="*/ 447113 w 1044774"/>
                  <a:gd name="connsiteY5" fmla="*/ 499657 h 499826"/>
                  <a:gd name="connsiteX6" fmla="*/ 614027 w 1044774"/>
                  <a:gd name="connsiteY6" fmla="*/ 482724 h 499826"/>
                  <a:gd name="connsiteX7" fmla="*/ 780942 w 1044774"/>
                  <a:gd name="connsiteY7" fmla="*/ 422247 h 499826"/>
                  <a:gd name="connsiteX8" fmla="*/ 911570 w 1044774"/>
                  <a:gd name="connsiteY8" fmla="*/ 318228 h 499826"/>
                  <a:gd name="connsiteX9" fmla="*/ 1013170 w 1044774"/>
                  <a:gd name="connsiteY9" fmla="*/ 190019 h 499826"/>
                  <a:gd name="connsiteX10" fmla="*/ 1044618 w 1044774"/>
                  <a:gd name="connsiteY10" fmla="*/ 117447 h 499826"/>
                  <a:gd name="connsiteX11" fmla="*/ 1003494 w 1044774"/>
                  <a:gd name="connsiteY11" fmla="*/ 71485 h 499826"/>
                  <a:gd name="connsiteX12" fmla="*/ 899475 w 1044774"/>
                  <a:gd name="connsiteY12" fmla="*/ 93257 h 499826"/>
                  <a:gd name="connsiteX13" fmla="*/ 807551 w 1044774"/>
                  <a:gd name="connsiteY13" fmla="*/ 148895 h 499826"/>
                  <a:gd name="connsiteX14" fmla="*/ 701113 w 1044774"/>
                  <a:gd name="connsiteY14" fmla="*/ 144057 h 499826"/>
                  <a:gd name="connsiteX15" fmla="*/ 546294 w 1044774"/>
                  <a:gd name="connsiteY15" fmla="*/ 42457 h 499826"/>
                  <a:gd name="connsiteX16" fmla="*/ 432599 w 1044774"/>
                  <a:gd name="connsiteY16" fmla="*/ 1333 h 499826"/>
                  <a:gd name="connsiteX17" fmla="*/ 381799 w 1044774"/>
                  <a:gd name="connsiteY17" fmla="*/ 13428 h 499826"/>
                  <a:gd name="connsiteX18" fmla="*/ 328580 w 1044774"/>
                  <a:gd name="connsiteY18" fmla="*/ 15847 h 499826"/>
                  <a:gd name="connsiteX19" fmla="*/ 236656 w 1044774"/>
                  <a:gd name="connsiteY19" fmla="*/ 1333 h 499826"/>
                  <a:gd name="connsiteX20" fmla="*/ 118123 w 1044774"/>
                  <a:gd name="connsiteY20" fmla="*/ 54552 h 499826"/>
                  <a:gd name="connsiteX21" fmla="*/ 4427 w 1044774"/>
                  <a:gd name="connsiteY21" fmla="*/ 15847 h 499826"/>
                  <a:gd name="connsiteX22" fmla="*/ 278713 w 1044774"/>
                  <a:gd name="connsiteY22" fmla="*/ 171392 h 499826"/>
                  <a:gd name="connsiteX0" fmla="*/ 258060 w 1024121"/>
                  <a:gd name="connsiteY0" fmla="*/ 171392 h 499826"/>
                  <a:gd name="connsiteX1" fmla="*/ 208910 w 1024121"/>
                  <a:gd name="connsiteY1" fmla="*/ 340484 h 499826"/>
                  <a:gd name="connsiteX2" fmla="*/ 708 w 1024121"/>
                  <a:gd name="connsiteY2" fmla="*/ 315809 h 499826"/>
                  <a:gd name="connsiteX3" fmla="*/ 145850 w 1024121"/>
                  <a:gd name="connsiteY3" fmla="*/ 422247 h 499826"/>
                  <a:gd name="connsiteX4" fmla="*/ 278898 w 1024121"/>
                  <a:gd name="connsiteY4" fmla="*/ 475466 h 499826"/>
                  <a:gd name="connsiteX5" fmla="*/ 426460 w 1024121"/>
                  <a:gd name="connsiteY5" fmla="*/ 499657 h 499826"/>
                  <a:gd name="connsiteX6" fmla="*/ 593374 w 1024121"/>
                  <a:gd name="connsiteY6" fmla="*/ 482724 h 499826"/>
                  <a:gd name="connsiteX7" fmla="*/ 760289 w 1024121"/>
                  <a:gd name="connsiteY7" fmla="*/ 422247 h 499826"/>
                  <a:gd name="connsiteX8" fmla="*/ 890917 w 1024121"/>
                  <a:gd name="connsiteY8" fmla="*/ 318228 h 499826"/>
                  <a:gd name="connsiteX9" fmla="*/ 992517 w 1024121"/>
                  <a:gd name="connsiteY9" fmla="*/ 190019 h 499826"/>
                  <a:gd name="connsiteX10" fmla="*/ 1023965 w 1024121"/>
                  <a:gd name="connsiteY10" fmla="*/ 117447 h 499826"/>
                  <a:gd name="connsiteX11" fmla="*/ 982841 w 1024121"/>
                  <a:gd name="connsiteY11" fmla="*/ 71485 h 499826"/>
                  <a:gd name="connsiteX12" fmla="*/ 878822 w 1024121"/>
                  <a:gd name="connsiteY12" fmla="*/ 93257 h 499826"/>
                  <a:gd name="connsiteX13" fmla="*/ 786898 w 1024121"/>
                  <a:gd name="connsiteY13" fmla="*/ 148895 h 499826"/>
                  <a:gd name="connsiteX14" fmla="*/ 680460 w 1024121"/>
                  <a:gd name="connsiteY14" fmla="*/ 144057 h 499826"/>
                  <a:gd name="connsiteX15" fmla="*/ 525641 w 1024121"/>
                  <a:gd name="connsiteY15" fmla="*/ 42457 h 499826"/>
                  <a:gd name="connsiteX16" fmla="*/ 411946 w 1024121"/>
                  <a:gd name="connsiteY16" fmla="*/ 1333 h 499826"/>
                  <a:gd name="connsiteX17" fmla="*/ 361146 w 1024121"/>
                  <a:gd name="connsiteY17" fmla="*/ 13428 h 499826"/>
                  <a:gd name="connsiteX18" fmla="*/ 307927 w 1024121"/>
                  <a:gd name="connsiteY18" fmla="*/ 15847 h 499826"/>
                  <a:gd name="connsiteX19" fmla="*/ 216003 w 1024121"/>
                  <a:gd name="connsiteY19" fmla="*/ 1333 h 499826"/>
                  <a:gd name="connsiteX20" fmla="*/ 97470 w 1024121"/>
                  <a:gd name="connsiteY20" fmla="*/ 54552 h 499826"/>
                  <a:gd name="connsiteX21" fmla="*/ 258060 w 1024121"/>
                  <a:gd name="connsiteY21" fmla="*/ 171392 h 499826"/>
                  <a:gd name="connsiteX0" fmla="*/ 258060 w 1024121"/>
                  <a:gd name="connsiteY0" fmla="*/ 171392 h 499826"/>
                  <a:gd name="connsiteX1" fmla="*/ 208910 w 1024121"/>
                  <a:gd name="connsiteY1" fmla="*/ 340484 h 499826"/>
                  <a:gd name="connsiteX2" fmla="*/ 708 w 1024121"/>
                  <a:gd name="connsiteY2" fmla="*/ 315809 h 499826"/>
                  <a:gd name="connsiteX3" fmla="*/ 145850 w 1024121"/>
                  <a:gd name="connsiteY3" fmla="*/ 422247 h 499826"/>
                  <a:gd name="connsiteX4" fmla="*/ 278898 w 1024121"/>
                  <a:gd name="connsiteY4" fmla="*/ 475466 h 499826"/>
                  <a:gd name="connsiteX5" fmla="*/ 426460 w 1024121"/>
                  <a:gd name="connsiteY5" fmla="*/ 499657 h 499826"/>
                  <a:gd name="connsiteX6" fmla="*/ 593374 w 1024121"/>
                  <a:gd name="connsiteY6" fmla="*/ 482724 h 499826"/>
                  <a:gd name="connsiteX7" fmla="*/ 760289 w 1024121"/>
                  <a:gd name="connsiteY7" fmla="*/ 422247 h 499826"/>
                  <a:gd name="connsiteX8" fmla="*/ 890917 w 1024121"/>
                  <a:gd name="connsiteY8" fmla="*/ 318228 h 499826"/>
                  <a:gd name="connsiteX9" fmla="*/ 992517 w 1024121"/>
                  <a:gd name="connsiteY9" fmla="*/ 190019 h 499826"/>
                  <a:gd name="connsiteX10" fmla="*/ 1023965 w 1024121"/>
                  <a:gd name="connsiteY10" fmla="*/ 117447 h 499826"/>
                  <a:gd name="connsiteX11" fmla="*/ 982841 w 1024121"/>
                  <a:gd name="connsiteY11" fmla="*/ 71485 h 499826"/>
                  <a:gd name="connsiteX12" fmla="*/ 878822 w 1024121"/>
                  <a:gd name="connsiteY12" fmla="*/ 93257 h 499826"/>
                  <a:gd name="connsiteX13" fmla="*/ 786898 w 1024121"/>
                  <a:gd name="connsiteY13" fmla="*/ 148895 h 499826"/>
                  <a:gd name="connsiteX14" fmla="*/ 680460 w 1024121"/>
                  <a:gd name="connsiteY14" fmla="*/ 144057 h 499826"/>
                  <a:gd name="connsiteX15" fmla="*/ 525641 w 1024121"/>
                  <a:gd name="connsiteY15" fmla="*/ 42457 h 499826"/>
                  <a:gd name="connsiteX16" fmla="*/ 411946 w 1024121"/>
                  <a:gd name="connsiteY16" fmla="*/ 1333 h 499826"/>
                  <a:gd name="connsiteX17" fmla="*/ 361146 w 1024121"/>
                  <a:gd name="connsiteY17" fmla="*/ 13428 h 499826"/>
                  <a:gd name="connsiteX18" fmla="*/ 307927 w 1024121"/>
                  <a:gd name="connsiteY18" fmla="*/ 15847 h 499826"/>
                  <a:gd name="connsiteX19" fmla="*/ 216003 w 1024121"/>
                  <a:gd name="connsiteY19" fmla="*/ 1333 h 499826"/>
                  <a:gd name="connsiteX20" fmla="*/ 258060 w 1024121"/>
                  <a:gd name="connsiteY20" fmla="*/ 171392 h 499826"/>
                  <a:gd name="connsiteX0" fmla="*/ 113793 w 879854"/>
                  <a:gd name="connsiteY0" fmla="*/ 171392 h 499826"/>
                  <a:gd name="connsiteX1" fmla="*/ 64643 w 879854"/>
                  <a:gd name="connsiteY1" fmla="*/ 340484 h 499826"/>
                  <a:gd name="connsiteX2" fmla="*/ 1583 w 879854"/>
                  <a:gd name="connsiteY2" fmla="*/ 422247 h 499826"/>
                  <a:gd name="connsiteX3" fmla="*/ 134631 w 879854"/>
                  <a:gd name="connsiteY3" fmla="*/ 475466 h 499826"/>
                  <a:gd name="connsiteX4" fmla="*/ 282193 w 879854"/>
                  <a:gd name="connsiteY4" fmla="*/ 499657 h 499826"/>
                  <a:gd name="connsiteX5" fmla="*/ 449107 w 879854"/>
                  <a:gd name="connsiteY5" fmla="*/ 482724 h 499826"/>
                  <a:gd name="connsiteX6" fmla="*/ 616022 w 879854"/>
                  <a:gd name="connsiteY6" fmla="*/ 422247 h 499826"/>
                  <a:gd name="connsiteX7" fmla="*/ 746650 w 879854"/>
                  <a:gd name="connsiteY7" fmla="*/ 318228 h 499826"/>
                  <a:gd name="connsiteX8" fmla="*/ 848250 w 879854"/>
                  <a:gd name="connsiteY8" fmla="*/ 190019 h 499826"/>
                  <a:gd name="connsiteX9" fmla="*/ 879698 w 879854"/>
                  <a:gd name="connsiteY9" fmla="*/ 117447 h 499826"/>
                  <a:gd name="connsiteX10" fmla="*/ 838574 w 879854"/>
                  <a:gd name="connsiteY10" fmla="*/ 71485 h 499826"/>
                  <a:gd name="connsiteX11" fmla="*/ 734555 w 879854"/>
                  <a:gd name="connsiteY11" fmla="*/ 93257 h 499826"/>
                  <a:gd name="connsiteX12" fmla="*/ 642631 w 879854"/>
                  <a:gd name="connsiteY12" fmla="*/ 148895 h 499826"/>
                  <a:gd name="connsiteX13" fmla="*/ 536193 w 879854"/>
                  <a:gd name="connsiteY13" fmla="*/ 144057 h 499826"/>
                  <a:gd name="connsiteX14" fmla="*/ 381374 w 879854"/>
                  <a:gd name="connsiteY14" fmla="*/ 42457 h 499826"/>
                  <a:gd name="connsiteX15" fmla="*/ 267679 w 879854"/>
                  <a:gd name="connsiteY15" fmla="*/ 1333 h 499826"/>
                  <a:gd name="connsiteX16" fmla="*/ 216879 w 879854"/>
                  <a:gd name="connsiteY16" fmla="*/ 13428 h 499826"/>
                  <a:gd name="connsiteX17" fmla="*/ 163660 w 879854"/>
                  <a:gd name="connsiteY17" fmla="*/ 15847 h 499826"/>
                  <a:gd name="connsiteX18" fmla="*/ 71736 w 879854"/>
                  <a:gd name="connsiteY18" fmla="*/ 1333 h 499826"/>
                  <a:gd name="connsiteX19" fmla="*/ 113793 w 879854"/>
                  <a:gd name="connsiteY19" fmla="*/ 171392 h 499826"/>
                  <a:gd name="connsiteX0" fmla="*/ 113793 w 879854"/>
                  <a:gd name="connsiteY0" fmla="*/ 171040 h 499474"/>
                  <a:gd name="connsiteX1" fmla="*/ 64643 w 879854"/>
                  <a:gd name="connsiteY1" fmla="*/ 340132 h 499474"/>
                  <a:gd name="connsiteX2" fmla="*/ 1583 w 879854"/>
                  <a:gd name="connsiteY2" fmla="*/ 421895 h 499474"/>
                  <a:gd name="connsiteX3" fmla="*/ 134631 w 879854"/>
                  <a:gd name="connsiteY3" fmla="*/ 475114 h 499474"/>
                  <a:gd name="connsiteX4" fmla="*/ 282193 w 879854"/>
                  <a:gd name="connsiteY4" fmla="*/ 499305 h 499474"/>
                  <a:gd name="connsiteX5" fmla="*/ 449107 w 879854"/>
                  <a:gd name="connsiteY5" fmla="*/ 482372 h 499474"/>
                  <a:gd name="connsiteX6" fmla="*/ 616022 w 879854"/>
                  <a:gd name="connsiteY6" fmla="*/ 421895 h 499474"/>
                  <a:gd name="connsiteX7" fmla="*/ 746650 w 879854"/>
                  <a:gd name="connsiteY7" fmla="*/ 317876 h 499474"/>
                  <a:gd name="connsiteX8" fmla="*/ 848250 w 879854"/>
                  <a:gd name="connsiteY8" fmla="*/ 189667 h 499474"/>
                  <a:gd name="connsiteX9" fmla="*/ 879698 w 879854"/>
                  <a:gd name="connsiteY9" fmla="*/ 117095 h 499474"/>
                  <a:gd name="connsiteX10" fmla="*/ 838574 w 879854"/>
                  <a:gd name="connsiteY10" fmla="*/ 71133 h 499474"/>
                  <a:gd name="connsiteX11" fmla="*/ 734555 w 879854"/>
                  <a:gd name="connsiteY11" fmla="*/ 92905 h 499474"/>
                  <a:gd name="connsiteX12" fmla="*/ 642631 w 879854"/>
                  <a:gd name="connsiteY12" fmla="*/ 148543 h 499474"/>
                  <a:gd name="connsiteX13" fmla="*/ 536193 w 879854"/>
                  <a:gd name="connsiteY13" fmla="*/ 143705 h 499474"/>
                  <a:gd name="connsiteX14" fmla="*/ 381374 w 879854"/>
                  <a:gd name="connsiteY14" fmla="*/ 42105 h 499474"/>
                  <a:gd name="connsiteX15" fmla="*/ 267679 w 879854"/>
                  <a:gd name="connsiteY15" fmla="*/ 981 h 499474"/>
                  <a:gd name="connsiteX16" fmla="*/ 216879 w 879854"/>
                  <a:gd name="connsiteY16" fmla="*/ 13076 h 499474"/>
                  <a:gd name="connsiteX17" fmla="*/ 163660 w 879854"/>
                  <a:gd name="connsiteY17" fmla="*/ 15495 h 499474"/>
                  <a:gd name="connsiteX18" fmla="*/ 113793 w 879854"/>
                  <a:gd name="connsiteY18" fmla="*/ 171040 h 499474"/>
                  <a:gd name="connsiteX0" fmla="*/ 49384 w 815445"/>
                  <a:gd name="connsiteY0" fmla="*/ 171040 h 499474"/>
                  <a:gd name="connsiteX1" fmla="*/ 234 w 815445"/>
                  <a:gd name="connsiteY1" fmla="*/ 340132 h 499474"/>
                  <a:gd name="connsiteX2" fmla="*/ 70222 w 815445"/>
                  <a:gd name="connsiteY2" fmla="*/ 475114 h 499474"/>
                  <a:gd name="connsiteX3" fmla="*/ 217784 w 815445"/>
                  <a:gd name="connsiteY3" fmla="*/ 499305 h 499474"/>
                  <a:gd name="connsiteX4" fmla="*/ 384698 w 815445"/>
                  <a:gd name="connsiteY4" fmla="*/ 482372 h 499474"/>
                  <a:gd name="connsiteX5" fmla="*/ 551613 w 815445"/>
                  <a:gd name="connsiteY5" fmla="*/ 421895 h 499474"/>
                  <a:gd name="connsiteX6" fmla="*/ 682241 w 815445"/>
                  <a:gd name="connsiteY6" fmla="*/ 317876 h 499474"/>
                  <a:gd name="connsiteX7" fmla="*/ 783841 w 815445"/>
                  <a:gd name="connsiteY7" fmla="*/ 189667 h 499474"/>
                  <a:gd name="connsiteX8" fmla="*/ 815289 w 815445"/>
                  <a:gd name="connsiteY8" fmla="*/ 117095 h 499474"/>
                  <a:gd name="connsiteX9" fmla="*/ 774165 w 815445"/>
                  <a:gd name="connsiteY9" fmla="*/ 71133 h 499474"/>
                  <a:gd name="connsiteX10" fmla="*/ 670146 w 815445"/>
                  <a:gd name="connsiteY10" fmla="*/ 92905 h 499474"/>
                  <a:gd name="connsiteX11" fmla="*/ 578222 w 815445"/>
                  <a:gd name="connsiteY11" fmla="*/ 148543 h 499474"/>
                  <a:gd name="connsiteX12" fmla="*/ 471784 w 815445"/>
                  <a:gd name="connsiteY12" fmla="*/ 143705 h 499474"/>
                  <a:gd name="connsiteX13" fmla="*/ 316965 w 815445"/>
                  <a:gd name="connsiteY13" fmla="*/ 42105 h 499474"/>
                  <a:gd name="connsiteX14" fmla="*/ 203270 w 815445"/>
                  <a:gd name="connsiteY14" fmla="*/ 981 h 499474"/>
                  <a:gd name="connsiteX15" fmla="*/ 152470 w 815445"/>
                  <a:gd name="connsiteY15" fmla="*/ 13076 h 499474"/>
                  <a:gd name="connsiteX16" fmla="*/ 99251 w 815445"/>
                  <a:gd name="connsiteY16" fmla="*/ 15495 h 499474"/>
                  <a:gd name="connsiteX17" fmla="*/ 49384 w 815445"/>
                  <a:gd name="connsiteY17" fmla="*/ 171040 h 499474"/>
                  <a:gd name="connsiteX0" fmla="*/ 2986 w 769047"/>
                  <a:gd name="connsiteY0" fmla="*/ 171040 h 507367"/>
                  <a:gd name="connsiteX1" fmla="*/ 23824 w 769047"/>
                  <a:gd name="connsiteY1" fmla="*/ 475114 h 507367"/>
                  <a:gd name="connsiteX2" fmla="*/ 171386 w 769047"/>
                  <a:gd name="connsiteY2" fmla="*/ 499305 h 507367"/>
                  <a:gd name="connsiteX3" fmla="*/ 338300 w 769047"/>
                  <a:gd name="connsiteY3" fmla="*/ 482372 h 507367"/>
                  <a:gd name="connsiteX4" fmla="*/ 505215 w 769047"/>
                  <a:gd name="connsiteY4" fmla="*/ 421895 h 507367"/>
                  <a:gd name="connsiteX5" fmla="*/ 635843 w 769047"/>
                  <a:gd name="connsiteY5" fmla="*/ 317876 h 507367"/>
                  <a:gd name="connsiteX6" fmla="*/ 737443 w 769047"/>
                  <a:gd name="connsiteY6" fmla="*/ 189667 h 507367"/>
                  <a:gd name="connsiteX7" fmla="*/ 768891 w 769047"/>
                  <a:gd name="connsiteY7" fmla="*/ 117095 h 507367"/>
                  <a:gd name="connsiteX8" fmla="*/ 727767 w 769047"/>
                  <a:gd name="connsiteY8" fmla="*/ 71133 h 507367"/>
                  <a:gd name="connsiteX9" fmla="*/ 623748 w 769047"/>
                  <a:gd name="connsiteY9" fmla="*/ 92905 h 507367"/>
                  <a:gd name="connsiteX10" fmla="*/ 531824 w 769047"/>
                  <a:gd name="connsiteY10" fmla="*/ 148543 h 507367"/>
                  <a:gd name="connsiteX11" fmla="*/ 425386 w 769047"/>
                  <a:gd name="connsiteY11" fmla="*/ 143705 h 507367"/>
                  <a:gd name="connsiteX12" fmla="*/ 270567 w 769047"/>
                  <a:gd name="connsiteY12" fmla="*/ 42105 h 507367"/>
                  <a:gd name="connsiteX13" fmla="*/ 156872 w 769047"/>
                  <a:gd name="connsiteY13" fmla="*/ 981 h 507367"/>
                  <a:gd name="connsiteX14" fmla="*/ 106072 w 769047"/>
                  <a:gd name="connsiteY14" fmla="*/ 13076 h 507367"/>
                  <a:gd name="connsiteX15" fmla="*/ 52853 w 769047"/>
                  <a:gd name="connsiteY15" fmla="*/ 15495 h 507367"/>
                  <a:gd name="connsiteX16" fmla="*/ 2986 w 769047"/>
                  <a:gd name="connsiteY16" fmla="*/ 171040 h 507367"/>
                  <a:gd name="connsiteX0" fmla="*/ 2986 w 769047"/>
                  <a:gd name="connsiteY0" fmla="*/ 157964 h 494291"/>
                  <a:gd name="connsiteX1" fmla="*/ 23824 w 769047"/>
                  <a:gd name="connsiteY1" fmla="*/ 462038 h 494291"/>
                  <a:gd name="connsiteX2" fmla="*/ 171386 w 769047"/>
                  <a:gd name="connsiteY2" fmla="*/ 486229 h 494291"/>
                  <a:gd name="connsiteX3" fmla="*/ 338300 w 769047"/>
                  <a:gd name="connsiteY3" fmla="*/ 469296 h 494291"/>
                  <a:gd name="connsiteX4" fmla="*/ 505215 w 769047"/>
                  <a:gd name="connsiteY4" fmla="*/ 408819 h 494291"/>
                  <a:gd name="connsiteX5" fmla="*/ 635843 w 769047"/>
                  <a:gd name="connsiteY5" fmla="*/ 304800 h 494291"/>
                  <a:gd name="connsiteX6" fmla="*/ 737443 w 769047"/>
                  <a:gd name="connsiteY6" fmla="*/ 176591 h 494291"/>
                  <a:gd name="connsiteX7" fmla="*/ 768891 w 769047"/>
                  <a:gd name="connsiteY7" fmla="*/ 104019 h 494291"/>
                  <a:gd name="connsiteX8" fmla="*/ 727767 w 769047"/>
                  <a:gd name="connsiteY8" fmla="*/ 58057 h 494291"/>
                  <a:gd name="connsiteX9" fmla="*/ 623748 w 769047"/>
                  <a:gd name="connsiteY9" fmla="*/ 79829 h 494291"/>
                  <a:gd name="connsiteX10" fmla="*/ 531824 w 769047"/>
                  <a:gd name="connsiteY10" fmla="*/ 135467 h 494291"/>
                  <a:gd name="connsiteX11" fmla="*/ 425386 w 769047"/>
                  <a:gd name="connsiteY11" fmla="*/ 130629 h 494291"/>
                  <a:gd name="connsiteX12" fmla="*/ 270567 w 769047"/>
                  <a:gd name="connsiteY12" fmla="*/ 29029 h 494291"/>
                  <a:gd name="connsiteX13" fmla="*/ 106072 w 769047"/>
                  <a:gd name="connsiteY13" fmla="*/ 0 h 494291"/>
                  <a:gd name="connsiteX14" fmla="*/ 52853 w 769047"/>
                  <a:gd name="connsiteY14" fmla="*/ 2419 h 494291"/>
                  <a:gd name="connsiteX15" fmla="*/ 2986 w 769047"/>
                  <a:gd name="connsiteY15" fmla="*/ 157964 h 4942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69047" h="494291" extrusionOk="0">
                    <a:moveTo>
                      <a:pt x="2986" y="157964"/>
                    </a:moveTo>
                    <a:cubicBezTo>
                      <a:pt x="-1852" y="234567"/>
                      <a:pt x="-4243" y="407327"/>
                      <a:pt x="23824" y="462038"/>
                    </a:cubicBezTo>
                    <a:cubicBezTo>
                      <a:pt x="51891" y="516749"/>
                      <a:pt x="118973" y="485019"/>
                      <a:pt x="171386" y="486229"/>
                    </a:cubicBezTo>
                    <a:cubicBezTo>
                      <a:pt x="223799" y="487439"/>
                      <a:pt x="282662" y="482198"/>
                      <a:pt x="338300" y="469296"/>
                    </a:cubicBezTo>
                    <a:cubicBezTo>
                      <a:pt x="393938" y="456394"/>
                      <a:pt x="455625" y="436235"/>
                      <a:pt x="505215" y="408819"/>
                    </a:cubicBezTo>
                    <a:cubicBezTo>
                      <a:pt x="554805" y="381403"/>
                      <a:pt x="597138" y="343505"/>
                      <a:pt x="635843" y="304800"/>
                    </a:cubicBezTo>
                    <a:cubicBezTo>
                      <a:pt x="674548" y="266095"/>
                      <a:pt x="715268" y="210055"/>
                      <a:pt x="737443" y="176591"/>
                    </a:cubicBezTo>
                    <a:cubicBezTo>
                      <a:pt x="759618" y="143128"/>
                      <a:pt x="770504" y="123775"/>
                      <a:pt x="768891" y="104019"/>
                    </a:cubicBezTo>
                    <a:cubicBezTo>
                      <a:pt x="767278" y="84263"/>
                      <a:pt x="751958" y="62089"/>
                      <a:pt x="727767" y="58057"/>
                    </a:cubicBezTo>
                    <a:cubicBezTo>
                      <a:pt x="703576" y="54025"/>
                      <a:pt x="656405" y="66927"/>
                      <a:pt x="623748" y="79829"/>
                    </a:cubicBezTo>
                    <a:cubicBezTo>
                      <a:pt x="591091" y="92731"/>
                      <a:pt x="564884" y="127000"/>
                      <a:pt x="531824" y="135467"/>
                    </a:cubicBezTo>
                    <a:cubicBezTo>
                      <a:pt x="498764" y="143934"/>
                      <a:pt x="468929" y="148369"/>
                      <a:pt x="425386" y="130629"/>
                    </a:cubicBezTo>
                    <a:cubicBezTo>
                      <a:pt x="381843" y="112889"/>
                      <a:pt x="323786" y="50800"/>
                      <a:pt x="270567" y="29029"/>
                    </a:cubicBezTo>
                    <a:cubicBezTo>
                      <a:pt x="217348" y="7258"/>
                      <a:pt x="142358" y="4435"/>
                      <a:pt x="106072" y="0"/>
                    </a:cubicBezTo>
                    <a:cubicBezTo>
                      <a:pt x="88735" y="2419"/>
                      <a:pt x="77044" y="4435"/>
                      <a:pt x="52853" y="2419"/>
                    </a:cubicBezTo>
                    <a:cubicBezTo>
                      <a:pt x="35672" y="28746"/>
                      <a:pt x="19489" y="103858"/>
                      <a:pt x="2986" y="157964"/>
                    </a:cubicBezTo>
                    <a:close/>
                  </a:path>
                </a:pathLst>
              </a:custGeom>
              <a:gradFill>
                <a:gsLst>
                  <a:gs pos="0">
                    <a:srgbClr val="C4E0B2"/>
                  </a:gs>
                  <a:gs pos="35000">
                    <a:srgbClr val="70AD47"/>
                  </a:gs>
                  <a:gs pos="100000">
                    <a:srgbClr val="385623"/>
                  </a:gs>
                </a:gsLst>
                <a:path path="circle">
                  <a:fillToRect r="100000" b="100000"/>
                </a:path>
                <a:tileRect l="-100000" t="-10000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100" b="0" i="0" u="none" strike="noStrike" cap="none" dirty="0">
                  <a:solidFill>
                    <a:srgbClr val="FFFFFF"/>
                  </a:solidFill>
                  <a:latin typeface="Calibri"/>
                  <a:ea typeface="Calibri"/>
                  <a:cs typeface="Calibri"/>
                  <a:sym typeface="Calibri"/>
                </a:endParaRPr>
              </a:p>
            </p:txBody>
          </p:sp>
          <p:sp>
            <p:nvSpPr>
              <p:cNvPr id="49" name="Google Shape;56;p13">
                <a:extLst>
                  <a:ext uri="{FF2B5EF4-FFF2-40B4-BE49-F238E27FC236}">
                    <a16:creationId xmlns:a16="http://schemas.microsoft.com/office/drawing/2014/main" id="{5E8BA7F6-9B6E-44F7-81C9-E181E2FCCCC7}"/>
                  </a:ext>
                </a:extLst>
              </p:cNvPr>
              <p:cNvSpPr/>
              <p:nvPr/>
            </p:nvSpPr>
            <p:spPr>
              <a:xfrm>
                <a:off x="195109" y="355493"/>
                <a:ext cx="422165" cy="441320"/>
              </a:xfrm>
              <a:prstGeom prst="ellipse">
                <a:avLst/>
              </a:prstGeom>
              <a:gradFill>
                <a:gsLst>
                  <a:gs pos="0">
                    <a:srgbClr val="FFFF00"/>
                  </a:gs>
                  <a:gs pos="33000">
                    <a:srgbClr val="FFD043"/>
                  </a:gs>
                  <a:gs pos="100000">
                    <a:srgbClr val="BF9000"/>
                  </a:gs>
                </a:gsLst>
                <a:path path="circle">
                  <a:fillToRect l="50000" t="50000" r="50000" b="50000"/>
                </a:path>
                <a:tileRect/>
              </a:gradFill>
              <a:ln>
                <a:noFill/>
              </a:ln>
              <a:effectLst>
                <a:glow rad="101600">
                  <a:srgbClr val="FFFF00">
                    <a:alpha val="20000"/>
                  </a:srgbClr>
                </a:glow>
                <a:softEdge rad="0"/>
              </a:effectLst>
              <a:scene3d>
                <a:camera prst="orthographicFront"/>
                <a:lightRig rig="threePt" dir="t"/>
              </a:scene3d>
              <a:sp3d>
                <a:bevelT w="0"/>
              </a:sp3d>
            </p:spPr>
            <p:txBody>
              <a:bodyPr spcFirstLastPara="1" wrap="square" lIns="91425" tIns="45700" rIns="91425" bIns="45700" anchor="ctr" anchorCtr="0">
                <a:noAutofit/>
              </a:bodyPr>
              <a:lstStyle/>
              <a:p>
                <a:pPr marL="0" marR="0" lvl="0" indent="0" algn="ctr" rtl="0">
                  <a:spcBef>
                    <a:spcPts val="0"/>
                  </a:spcBef>
                  <a:spcAft>
                    <a:spcPts val="0"/>
                  </a:spcAft>
                  <a:buNone/>
                </a:pPr>
                <a:endParaRPr sz="1100" b="0" i="0" u="none" strike="noStrike" cap="none" dirty="0">
                  <a:solidFill>
                    <a:srgbClr val="FFFFFF"/>
                  </a:solidFill>
                  <a:latin typeface="Calibri"/>
                  <a:ea typeface="Calibri"/>
                  <a:cs typeface="Calibri"/>
                  <a:sym typeface="Calibri"/>
                </a:endParaRPr>
              </a:p>
            </p:txBody>
          </p:sp>
          <p:grpSp>
            <p:nvGrpSpPr>
              <p:cNvPr id="50" name="Google Shape;57;p13">
                <a:extLst>
                  <a:ext uri="{FF2B5EF4-FFF2-40B4-BE49-F238E27FC236}">
                    <a16:creationId xmlns:a16="http://schemas.microsoft.com/office/drawing/2014/main" id="{DDBCAE2E-8153-4F47-A0D5-339F080C5C05}"/>
                  </a:ext>
                </a:extLst>
              </p:cNvPr>
              <p:cNvGrpSpPr/>
              <p:nvPr/>
            </p:nvGrpSpPr>
            <p:grpSpPr>
              <a:xfrm>
                <a:off x="588494" y="705432"/>
                <a:ext cx="526526" cy="261045"/>
                <a:chOff x="4554252" y="3393786"/>
                <a:chExt cx="526526" cy="261045"/>
              </a:xfrm>
            </p:grpSpPr>
            <p:sp>
              <p:nvSpPr>
                <p:cNvPr id="71" name="Google Shape;58;p13">
                  <a:extLst>
                    <a:ext uri="{FF2B5EF4-FFF2-40B4-BE49-F238E27FC236}">
                      <a16:creationId xmlns:a16="http://schemas.microsoft.com/office/drawing/2014/main" id="{D464D65D-A610-4528-9B5E-9388E927174E}"/>
                    </a:ext>
                  </a:extLst>
                </p:cNvPr>
                <p:cNvSpPr/>
                <p:nvPr/>
              </p:nvSpPr>
              <p:spPr>
                <a:xfrm rot="10378372">
                  <a:off x="4636048" y="3469040"/>
                  <a:ext cx="370281" cy="103073"/>
                </a:xfrm>
                <a:prstGeom prst="arc">
                  <a:avLst>
                    <a:gd name="adj1" fmla="val 16200000"/>
                    <a:gd name="adj2" fmla="val 0"/>
                  </a:avLst>
                </a:prstGeom>
                <a:noFill/>
                <a:ln w="9525" cap="flat" cmpd="sng">
                  <a:solidFill>
                    <a:srgbClr val="2E75B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100" b="0" i="0" u="none" strike="noStrike" cap="none">
                    <a:solidFill>
                      <a:srgbClr val="000000"/>
                    </a:solidFill>
                    <a:latin typeface="Calibri"/>
                    <a:ea typeface="Calibri"/>
                    <a:cs typeface="Calibri"/>
                    <a:sym typeface="Calibri"/>
                  </a:endParaRPr>
                </a:p>
              </p:txBody>
            </p:sp>
            <p:sp>
              <p:nvSpPr>
                <p:cNvPr id="72" name="Google Shape;59;p13">
                  <a:extLst>
                    <a:ext uri="{FF2B5EF4-FFF2-40B4-BE49-F238E27FC236}">
                      <a16:creationId xmlns:a16="http://schemas.microsoft.com/office/drawing/2014/main" id="{71D57073-5A1F-4173-AC4C-45304C884BF2}"/>
                    </a:ext>
                  </a:extLst>
                </p:cNvPr>
                <p:cNvSpPr/>
                <p:nvPr/>
              </p:nvSpPr>
              <p:spPr>
                <a:xfrm rot="10378372">
                  <a:off x="4559162" y="3529494"/>
                  <a:ext cx="370281" cy="103073"/>
                </a:xfrm>
                <a:prstGeom prst="arc">
                  <a:avLst>
                    <a:gd name="adj1" fmla="val 16200000"/>
                    <a:gd name="adj2" fmla="val 0"/>
                  </a:avLst>
                </a:prstGeom>
                <a:noFill/>
                <a:ln w="9525" cap="flat" cmpd="sng">
                  <a:solidFill>
                    <a:srgbClr val="2E75B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100" b="0" i="0" u="none" strike="noStrike" cap="none">
                    <a:solidFill>
                      <a:srgbClr val="000000"/>
                    </a:solidFill>
                    <a:latin typeface="Calibri"/>
                    <a:ea typeface="Calibri"/>
                    <a:cs typeface="Calibri"/>
                    <a:sym typeface="Calibri"/>
                  </a:endParaRPr>
                </a:p>
              </p:txBody>
            </p:sp>
            <p:sp>
              <p:nvSpPr>
                <p:cNvPr id="73" name="Google Shape;60;p13">
                  <a:extLst>
                    <a:ext uri="{FF2B5EF4-FFF2-40B4-BE49-F238E27FC236}">
                      <a16:creationId xmlns:a16="http://schemas.microsoft.com/office/drawing/2014/main" id="{DC54A554-A2D3-4FDE-B8A4-4D9A594F9D7A}"/>
                    </a:ext>
                  </a:extLst>
                </p:cNvPr>
                <p:cNvSpPr/>
                <p:nvPr/>
              </p:nvSpPr>
              <p:spPr>
                <a:xfrm rot="10378372">
                  <a:off x="4705587" y="3416049"/>
                  <a:ext cx="370281" cy="103073"/>
                </a:xfrm>
                <a:prstGeom prst="arc">
                  <a:avLst>
                    <a:gd name="adj1" fmla="val 16200000"/>
                    <a:gd name="adj2" fmla="val 0"/>
                  </a:avLst>
                </a:prstGeom>
                <a:noFill/>
                <a:ln w="9525" cap="flat" cmpd="sng">
                  <a:solidFill>
                    <a:srgbClr val="2E75B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100" b="0" i="0" u="none" strike="noStrike" cap="none">
                    <a:solidFill>
                      <a:srgbClr val="000000"/>
                    </a:solidFill>
                    <a:latin typeface="Calibri"/>
                    <a:ea typeface="Calibri"/>
                    <a:cs typeface="Calibri"/>
                    <a:sym typeface="Calibri"/>
                  </a:endParaRPr>
                </a:p>
              </p:txBody>
            </p:sp>
          </p:grpSp>
          <p:grpSp>
            <p:nvGrpSpPr>
              <p:cNvPr id="51" name="Google Shape;61;p13">
                <a:extLst>
                  <a:ext uri="{FF2B5EF4-FFF2-40B4-BE49-F238E27FC236}">
                    <a16:creationId xmlns:a16="http://schemas.microsoft.com/office/drawing/2014/main" id="{AE733106-C247-4833-A27F-66C5D0F51C56}"/>
                  </a:ext>
                </a:extLst>
              </p:cNvPr>
              <p:cNvGrpSpPr/>
              <p:nvPr/>
            </p:nvGrpSpPr>
            <p:grpSpPr>
              <a:xfrm>
                <a:off x="846659" y="631388"/>
                <a:ext cx="456823" cy="601886"/>
                <a:chOff x="5011421" y="3446770"/>
                <a:chExt cx="456823" cy="601886"/>
              </a:xfrm>
            </p:grpSpPr>
            <p:grpSp>
              <p:nvGrpSpPr>
                <p:cNvPr id="58" name="Google Shape;62;p13">
                  <a:extLst>
                    <a:ext uri="{FF2B5EF4-FFF2-40B4-BE49-F238E27FC236}">
                      <a16:creationId xmlns:a16="http://schemas.microsoft.com/office/drawing/2014/main" id="{C3243D6D-AA88-4391-A21B-958FFFDCBFDE}"/>
                    </a:ext>
                  </a:extLst>
                </p:cNvPr>
                <p:cNvGrpSpPr/>
                <p:nvPr/>
              </p:nvGrpSpPr>
              <p:grpSpPr>
                <a:xfrm>
                  <a:off x="5011421" y="3446770"/>
                  <a:ext cx="456823" cy="601886"/>
                  <a:chOff x="4691398" y="3489346"/>
                  <a:chExt cx="799200" cy="1052984"/>
                </a:xfrm>
              </p:grpSpPr>
              <p:sp>
                <p:nvSpPr>
                  <p:cNvPr id="67" name="Google Shape;63;p13">
                    <a:extLst>
                      <a:ext uri="{FF2B5EF4-FFF2-40B4-BE49-F238E27FC236}">
                        <a16:creationId xmlns:a16="http://schemas.microsoft.com/office/drawing/2014/main" id="{C4851A77-30C2-4B1C-82CC-32B9B55F44F6}"/>
                      </a:ext>
                    </a:extLst>
                  </p:cNvPr>
                  <p:cNvSpPr/>
                  <p:nvPr/>
                </p:nvSpPr>
                <p:spPr>
                  <a:xfrm>
                    <a:off x="5045248" y="4052430"/>
                    <a:ext cx="129300" cy="489900"/>
                  </a:xfrm>
                  <a:prstGeom prst="rect">
                    <a:avLst/>
                  </a:prstGeom>
                  <a:gradFill>
                    <a:gsLst>
                      <a:gs pos="0">
                        <a:srgbClr val="996600"/>
                      </a:gs>
                      <a:gs pos="50000">
                        <a:srgbClr val="663300"/>
                      </a:gs>
                      <a:gs pos="73000">
                        <a:srgbClr val="6B0000"/>
                      </a:gs>
                      <a:gs pos="100000">
                        <a:srgbClr val="996633"/>
                      </a:gs>
                    </a:gsLst>
                    <a:lin ang="0" scaled="0"/>
                  </a:gradFill>
                  <a:ln>
                    <a:noFill/>
                  </a:ln>
                  <a:effectLst>
                    <a:outerShdw blurRad="88900" dist="38100" sx="101000" sy="101000" algn="l" rotWithShape="0">
                      <a:srgbClr val="7F7F7F">
                        <a:alpha val="7569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100" b="0" i="0" u="none" strike="noStrike" cap="none">
                      <a:solidFill>
                        <a:srgbClr val="FFFFFF"/>
                      </a:solidFill>
                      <a:latin typeface="Calibri"/>
                      <a:ea typeface="Calibri"/>
                      <a:cs typeface="Calibri"/>
                      <a:sym typeface="Calibri"/>
                    </a:endParaRPr>
                  </a:p>
                </p:txBody>
              </p:sp>
              <p:sp>
                <p:nvSpPr>
                  <p:cNvPr id="68" name="Google Shape;64;p13">
                    <a:extLst>
                      <a:ext uri="{FF2B5EF4-FFF2-40B4-BE49-F238E27FC236}">
                        <a16:creationId xmlns:a16="http://schemas.microsoft.com/office/drawing/2014/main" id="{CA06B1FF-F1DF-4B3B-83CB-3A553C425191}"/>
                      </a:ext>
                    </a:extLst>
                  </p:cNvPr>
                  <p:cNvSpPr/>
                  <p:nvPr/>
                </p:nvSpPr>
                <p:spPr>
                  <a:xfrm>
                    <a:off x="4766359" y="3584860"/>
                    <a:ext cx="653400" cy="486300"/>
                  </a:xfrm>
                  <a:prstGeom prst="triangle">
                    <a:avLst>
                      <a:gd name="adj" fmla="val 66483"/>
                    </a:avLst>
                  </a:prstGeom>
                  <a:gradFill>
                    <a:gsLst>
                      <a:gs pos="0">
                        <a:srgbClr val="548135"/>
                      </a:gs>
                      <a:gs pos="100000">
                        <a:srgbClr val="385623"/>
                      </a:gs>
                    </a:gsLst>
                    <a:lin ang="0" scaled="0"/>
                  </a:gradFill>
                  <a:ln>
                    <a:noFill/>
                  </a:ln>
                  <a:effectLst>
                    <a:outerShdw blurRad="88900" dist="38100" sx="101000" sy="101000" algn="l" rotWithShape="0">
                      <a:srgbClr val="7F7F7F">
                        <a:alpha val="7569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100" b="0" i="0" u="none" strike="noStrike" cap="none">
                      <a:solidFill>
                        <a:srgbClr val="FFFFFF"/>
                      </a:solidFill>
                      <a:latin typeface="Calibri"/>
                      <a:ea typeface="Calibri"/>
                      <a:cs typeface="Calibri"/>
                      <a:sym typeface="Calibri"/>
                    </a:endParaRPr>
                  </a:p>
                </p:txBody>
              </p:sp>
              <p:sp>
                <p:nvSpPr>
                  <p:cNvPr id="69" name="Google Shape;65;p13">
                    <a:extLst>
                      <a:ext uri="{FF2B5EF4-FFF2-40B4-BE49-F238E27FC236}">
                        <a16:creationId xmlns:a16="http://schemas.microsoft.com/office/drawing/2014/main" id="{EB029EFB-DCFB-4779-982D-DEBA6C2859C3}"/>
                      </a:ext>
                    </a:extLst>
                  </p:cNvPr>
                  <p:cNvSpPr/>
                  <p:nvPr/>
                </p:nvSpPr>
                <p:spPr>
                  <a:xfrm>
                    <a:off x="4858909" y="3489346"/>
                    <a:ext cx="515700" cy="339900"/>
                  </a:xfrm>
                  <a:prstGeom prst="triangle">
                    <a:avLst>
                      <a:gd name="adj" fmla="val 82840"/>
                    </a:avLst>
                  </a:prstGeom>
                  <a:gradFill>
                    <a:gsLst>
                      <a:gs pos="0">
                        <a:srgbClr val="548135"/>
                      </a:gs>
                      <a:gs pos="100000">
                        <a:srgbClr val="385623"/>
                      </a:gs>
                    </a:gsLst>
                    <a:lin ang="0" scaled="0"/>
                  </a:gradFill>
                  <a:ln>
                    <a:noFill/>
                  </a:ln>
                  <a:effectLst>
                    <a:outerShdw blurRad="88900" dist="38100" sx="101000" sy="101000" algn="l" rotWithShape="0">
                      <a:srgbClr val="7F7F7F">
                        <a:alpha val="7569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100" b="0" i="0" u="none" strike="noStrike" cap="none">
                      <a:solidFill>
                        <a:srgbClr val="FFFFFF"/>
                      </a:solidFill>
                      <a:latin typeface="Calibri"/>
                      <a:ea typeface="Calibri"/>
                      <a:cs typeface="Calibri"/>
                      <a:sym typeface="Calibri"/>
                    </a:endParaRPr>
                  </a:p>
                </p:txBody>
              </p:sp>
              <p:sp>
                <p:nvSpPr>
                  <p:cNvPr id="70" name="Google Shape;66;p13">
                    <a:extLst>
                      <a:ext uri="{FF2B5EF4-FFF2-40B4-BE49-F238E27FC236}">
                        <a16:creationId xmlns:a16="http://schemas.microsoft.com/office/drawing/2014/main" id="{AE878D9E-AB8F-48C2-B3FA-2960167F1CD6}"/>
                      </a:ext>
                    </a:extLst>
                  </p:cNvPr>
                  <p:cNvSpPr/>
                  <p:nvPr/>
                </p:nvSpPr>
                <p:spPr>
                  <a:xfrm>
                    <a:off x="4691398" y="3803981"/>
                    <a:ext cx="799200" cy="462600"/>
                  </a:xfrm>
                  <a:prstGeom prst="triangle">
                    <a:avLst>
                      <a:gd name="adj" fmla="val 51432"/>
                    </a:avLst>
                  </a:prstGeom>
                  <a:gradFill>
                    <a:gsLst>
                      <a:gs pos="0">
                        <a:srgbClr val="548135"/>
                      </a:gs>
                      <a:gs pos="100000">
                        <a:srgbClr val="385623"/>
                      </a:gs>
                    </a:gsLst>
                    <a:lin ang="0" scaled="0"/>
                  </a:gradFill>
                  <a:ln>
                    <a:noFill/>
                  </a:ln>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100" b="0" i="0" u="none" strike="noStrike" cap="none">
                      <a:solidFill>
                        <a:srgbClr val="FFFFFF"/>
                      </a:solidFill>
                      <a:latin typeface="Calibri"/>
                      <a:ea typeface="Calibri"/>
                      <a:cs typeface="Calibri"/>
                      <a:sym typeface="Calibri"/>
                    </a:endParaRPr>
                  </a:p>
                </p:txBody>
              </p:sp>
            </p:grpSp>
            <p:sp>
              <p:nvSpPr>
                <p:cNvPr id="59" name="Google Shape;67;p13">
                  <a:extLst>
                    <a:ext uri="{FF2B5EF4-FFF2-40B4-BE49-F238E27FC236}">
                      <a16:creationId xmlns:a16="http://schemas.microsoft.com/office/drawing/2014/main" id="{0615EDEF-A405-4167-941D-B648476160D6}"/>
                    </a:ext>
                  </a:extLst>
                </p:cNvPr>
                <p:cNvSpPr/>
                <p:nvPr/>
              </p:nvSpPr>
              <p:spPr>
                <a:xfrm>
                  <a:off x="5144611" y="3686745"/>
                  <a:ext cx="45654" cy="54881"/>
                </a:xfrm>
                <a:custGeom>
                  <a:avLst/>
                  <a:gdLst/>
                  <a:ahLst/>
                  <a:cxnLst/>
                  <a:rect l="l" t="t" r="r" b="b"/>
                  <a:pathLst>
                    <a:path w="80094" h="76756" extrusionOk="0">
                      <a:moveTo>
                        <a:pt x="80094" y="0"/>
                      </a:moveTo>
                      <a:lnTo>
                        <a:pt x="0" y="76756"/>
                      </a:lnTo>
                    </a:path>
                  </a:pathLst>
                </a:custGeom>
                <a:noFill/>
                <a:ln w="12700" cap="flat" cmpd="sng">
                  <a:solidFill>
                    <a:srgbClr val="2E47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100" b="0" i="0" u="none" strike="noStrike" cap="none">
                    <a:solidFill>
                      <a:srgbClr val="FFFFFF"/>
                    </a:solidFill>
                    <a:latin typeface="Calibri"/>
                    <a:ea typeface="Calibri"/>
                    <a:cs typeface="Calibri"/>
                    <a:sym typeface="Calibri"/>
                  </a:endParaRPr>
                </a:p>
              </p:txBody>
            </p:sp>
            <p:sp>
              <p:nvSpPr>
                <p:cNvPr id="60" name="Google Shape;68;p13">
                  <a:extLst>
                    <a:ext uri="{FF2B5EF4-FFF2-40B4-BE49-F238E27FC236}">
                      <a16:creationId xmlns:a16="http://schemas.microsoft.com/office/drawing/2014/main" id="{93ECFD6E-D8F4-4FFF-9706-F7A0F16F7E88}"/>
                    </a:ext>
                  </a:extLst>
                </p:cNvPr>
                <p:cNvSpPr/>
                <p:nvPr/>
              </p:nvSpPr>
              <p:spPr>
                <a:xfrm rot="-10080337" flipH="1">
                  <a:off x="5337841" y="3794627"/>
                  <a:ext cx="55884" cy="43168"/>
                </a:xfrm>
                <a:custGeom>
                  <a:avLst/>
                  <a:gdLst/>
                  <a:ahLst/>
                  <a:cxnLst/>
                  <a:rect l="l" t="t" r="r" b="b"/>
                  <a:pathLst>
                    <a:path w="80094" h="76756" extrusionOk="0">
                      <a:moveTo>
                        <a:pt x="80094" y="0"/>
                      </a:moveTo>
                      <a:lnTo>
                        <a:pt x="0" y="76756"/>
                      </a:lnTo>
                    </a:path>
                  </a:pathLst>
                </a:custGeom>
                <a:noFill/>
                <a:ln w="12700" cap="flat" cmpd="sng">
                  <a:solidFill>
                    <a:srgbClr val="2E47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100" b="0" i="0" u="none" strike="noStrike" cap="none">
                    <a:solidFill>
                      <a:srgbClr val="FFFFFF"/>
                    </a:solidFill>
                    <a:latin typeface="Calibri"/>
                    <a:ea typeface="Calibri"/>
                    <a:cs typeface="Calibri"/>
                    <a:sym typeface="Calibri"/>
                  </a:endParaRPr>
                </a:p>
              </p:txBody>
            </p:sp>
            <p:sp>
              <p:nvSpPr>
                <p:cNvPr id="61" name="Google Shape;69;p13">
                  <a:extLst>
                    <a:ext uri="{FF2B5EF4-FFF2-40B4-BE49-F238E27FC236}">
                      <a16:creationId xmlns:a16="http://schemas.microsoft.com/office/drawing/2014/main" id="{FD5C92DE-6D07-4F79-BE7F-C20BFB12D73A}"/>
                    </a:ext>
                  </a:extLst>
                </p:cNvPr>
                <p:cNvSpPr/>
                <p:nvPr/>
              </p:nvSpPr>
              <p:spPr>
                <a:xfrm>
                  <a:off x="5208711" y="3549101"/>
                  <a:ext cx="71083" cy="47205"/>
                </a:xfrm>
                <a:custGeom>
                  <a:avLst/>
                  <a:gdLst/>
                  <a:ahLst/>
                  <a:cxnLst/>
                  <a:rect l="l" t="t" r="r" b="b"/>
                  <a:pathLst>
                    <a:path w="80094" h="76756" extrusionOk="0">
                      <a:moveTo>
                        <a:pt x="80094" y="0"/>
                      </a:moveTo>
                      <a:lnTo>
                        <a:pt x="0" y="76756"/>
                      </a:lnTo>
                    </a:path>
                  </a:pathLst>
                </a:custGeom>
                <a:noFill/>
                <a:ln w="12700" cap="flat" cmpd="sng">
                  <a:solidFill>
                    <a:srgbClr val="2E47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100" b="0" i="0" u="none" strike="noStrike" cap="none">
                    <a:solidFill>
                      <a:srgbClr val="FFFFFF"/>
                    </a:solidFill>
                    <a:latin typeface="Calibri"/>
                    <a:ea typeface="Calibri"/>
                    <a:cs typeface="Calibri"/>
                    <a:sym typeface="Calibri"/>
                  </a:endParaRPr>
                </a:p>
              </p:txBody>
            </p:sp>
            <p:sp>
              <p:nvSpPr>
                <p:cNvPr id="62" name="Google Shape;70;p13">
                  <a:extLst>
                    <a:ext uri="{FF2B5EF4-FFF2-40B4-BE49-F238E27FC236}">
                      <a16:creationId xmlns:a16="http://schemas.microsoft.com/office/drawing/2014/main" id="{278A9311-B437-4A60-A407-69B27ABEDE7E}"/>
                    </a:ext>
                  </a:extLst>
                </p:cNvPr>
                <p:cNvSpPr/>
                <p:nvPr/>
              </p:nvSpPr>
              <p:spPr>
                <a:xfrm rot="-10377254" flipH="1">
                  <a:off x="5331753" y="3663186"/>
                  <a:ext cx="35913" cy="53933"/>
                </a:xfrm>
                <a:custGeom>
                  <a:avLst/>
                  <a:gdLst/>
                  <a:ahLst/>
                  <a:cxnLst/>
                  <a:rect l="l" t="t" r="r" b="b"/>
                  <a:pathLst>
                    <a:path w="80094" h="76756" extrusionOk="0">
                      <a:moveTo>
                        <a:pt x="80094" y="0"/>
                      </a:moveTo>
                      <a:lnTo>
                        <a:pt x="0" y="76756"/>
                      </a:lnTo>
                    </a:path>
                  </a:pathLst>
                </a:custGeom>
                <a:noFill/>
                <a:ln w="12700" cap="flat" cmpd="sng">
                  <a:solidFill>
                    <a:srgbClr val="2E47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100" b="0" i="0" u="none" strike="noStrike" cap="none">
                    <a:solidFill>
                      <a:srgbClr val="FFFFFF"/>
                    </a:solidFill>
                    <a:latin typeface="Calibri"/>
                    <a:ea typeface="Calibri"/>
                    <a:cs typeface="Calibri"/>
                    <a:sym typeface="Calibri"/>
                  </a:endParaRPr>
                </a:p>
              </p:txBody>
            </p:sp>
            <p:sp>
              <p:nvSpPr>
                <p:cNvPr id="63" name="Google Shape;71;p13">
                  <a:extLst>
                    <a:ext uri="{FF2B5EF4-FFF2-40B4-BE49-F238E27FC236}">
                      <a16:creationId xmlns:a16="http://schemas.microsoft.com/office/drawing/2014/main" id="{2A6B3B9A-2DC1-4090-B773-92643BB34806}"/>
                    </a:ext>
                  </a:extLst>
                </p:cNvPr>
                <p:cNvSpPr/>
                <p:nvPr/>
              </p:nvSpPr>
              <p:spPr>
                <a:xfrm>
                  <a:off x="5102862" y="3826543"/>
                  <a:ext cx="45654" cy="45670"/>
                </a:xfrm>
                <a:custGeom>
                  <a:avLst/>
                  <a:gdLst/>
                  <a:ahLst/>
                  <a:cxnLst/>
                  <a:rect l="l" t="t" r="r" b="b"/>
                  <a:pathLst>
                    <a:path w="80094" h="76756" extrusionOk="0">
                      <a:moveTo>
                        <a:pt x="80094" y="0"/>
                      </a:moveTo>
                      <a:lnTo>
                        <a:pt x="0" y="76756"/>
                      </a:lnTo>
                    </a:path>
                  </a:pathLst>
                </a:custGeom>
                <a:noFill/>
                <a:ln w="12700" cap="flat" cmpd="sng">
                  <a:solidFill>
                    <a:srgbClr val="2E47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100" b="0" i="0" u="none" strike="noStrike" cap="none">
                    <a:solidFill>
                      <a:srgbClr val="FFFFFF"/>
                    </a:solidFill>
                    <a:latin typeface="Calibri"/>
                    <a:ea typeface="Calibri"/>
                    <a:cs typeface="Calibri"/>
                    <a:sym typeface="Calibri"/>
                  </a:endParaRPr>
                </a:p>
              </p:txBody>
            </p:sp>
            <p:sp>
              <p:nvSpPr>
                <p:cNvPr id="64" name="Google Shape;72;p13">
                  <a:extLst>
                    <a:ext uri="{FF2B5EF4-FFF2-40B4-BE49-F238E27FC236}">
                      <a16:creationId xmlns:a16="http://schemas.microsoft.com/office/drawing/2014/main" id="{41752DD9-08B5-4CCA-9389-BF8BB52D8FF8}"/>
                    </a:ext>
                  </a:extLst>
                </p:cNvPr>
                <p:cNvSpPr/>
                <p:nvPr/>
              </p:nvSpPr>
              <p:spPr>
                <a:xfrm rot="-1196418">
                  <a:off x="5215968" y="3684498"/>
                  <a:ext cx="45796" cy="73086"/>
                </a:xfrm>
                <a:custGeom>
                  <a:avLst/>
                  <a:gdLst/>
                  <a:ahLst/>
                  <a:cxnLst/>
                  <a:rect l="l" t="t" r="r" b="b"/>
                  <a:pathLst>
                    <a:path w="80094" h="76756" extrusionOk="0">
                      <a:moveTo>
                        <a:pt x="80094" y="0"/>
                      </a:moveTo>
                      <a:lnTo>
                        <a:pt x="0" y="76756"/>
                      </a:lnTo>
                    </a:path>
                  </a:pathLst>
                </a:custGeom>
                <a:noFill/>
                <a:ln w="12700" cap="flat" cmpd="sng">
                  <a:solidFill>
                    <a:srgbClr val="2E47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100" b="0" i="0" u="none" strike="noStrike" cap="none">
                    <a:solidFill>
                      <a:srgbClr val="FFFFFF"/>
                    </a:solidFill>
                    <a:latin typeface="Calibri"/>
                    <a:ea typeface="Calibri"/>
                    <a:cs typeface="Calibri"/>
                    <a:sym typeface="Calibri"/>
                  </a:endParaRPr>
                </a:p>
              </p:txBody>
            </p:sp>
            <p:sp>
              <p:nvSpPr>
                <p:cNvPr id="65" name="Google Shape;73;p13">
                  <a:extLst>
                    <a:ext uri="{FF2B5EF4-FFF2-40B4-BE49-F238E27FC236}">
                      <a16:creationId xmlns:a16="http://schemas.microsoft.com/office/drawing/2014/main" id="{71ABE6B0-446A-4327-9D22-FD983417D534}"/>
                    </a:ext>
                  </a:extLst>
                </p:cNvPr>
                <p:cNvSpPr/>
                <p:nvPr/>
              </p:nvSpPr>
              <p:spPr>
                <a:xfrm rot="-1196418">
                  <a:off x="5298126" y="3575333"/>
                  <a:ext cx="45796" cy="45707"/>
                </a:xfrm>
                <a:custGeom>
                  <a:avLst/>
                  <a:gdLst/>
                  <a:ahLst/>
                  <a:cxnLst/>
                  <a:rect l="l" t="t" r="r" b="b"/>
                  <a:pathLst>
                    <a:path w="80094" h="76756" extrusionOk="0">
                      <a:moveTo>
                        <a:pt x="80094" y="0"/>
                      </a:moveTo>
                      <a:lnTo>
                        <a:pt x="0" y="76756"/>
                      </a:lnTo>
                    </a:path>
                  </a:pathLst>
                </a:custGeom>
                <a:noFill/>
                <a:ln w="12700" cap="flat" cmpd="sng">
                  <a:solidFill>
                    <a:srgbClr val="2E47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100" b="0" i="0" u="none" strike="noStrike" cap="none">
                    <a:solidFill>
                      <a:srgbClr val="FFFFFF"/>
                    </a:solidFill>
                    <a:latin typeface="Calibri"/>
                    <a:ea typeface="Calibri"/>
                    <a:cs typeface="Calibri"/>
                    <a:sym typeface="Calibri"/>
                  </a:endParaRPr>
                </a:p>
              </p:txBody>
            </p:sp>
            <p:sp>
              <p:nvSpPr>
                <p:cNvPr id="66" name="Google Shape;74;p13">
                  <a:extLst>
                    <a:ext uri="{FF2B5EF4-FFF2-40B4-BE49-F238E27FC236}">
                      <a16:creationId xmlns:a16="http://schemas.microsoft.com/office/drawing/2014/main" id="{DDE824A1-20EA-4AA1-94AE-BFAB0385F515}"/>
                    </a:ext>
                  </a:extLst>
                </p:cNvPr>
                <p:cNvSpPr/>
                <p:nvPr/>
              </p:nvSpPr>
              <p:spPr>
                <a:xfrm rot="-9062711" flipH="1">
                  <a:off x="5258212" y="3816182"/>
                  <a:ext cx="55837" cy="43203"/>
                </a:xfrm>
                <a:custGeom>
                  <a:avLst/>
                  <a:gdLst/>
                  <a:ahLst/>
                  <a:cxnLst/>
                  <a:rect l="l" t="t" r="r" b="b"/>
                  <a:pathLst>
                    <a:path w="80094" h="76756" extrusionOk="0">
                      <a:moveTo>
                        <a:pt x="80094" y="0"/>
                      </a:moveTo>
                      <a:lnTo>
                        <a:pt x="0" y="76756"/>
                      </a:lnTo>
                    </a:path>
                  </a:pathLst>
                </a:custGeom>
                <a:noFill/>
                <a:ln w="12700" cap="flat" cmpd="sng">
                  <a:solidFill>
                    <a:srgbClr val="2E47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100" b="0" i="0" u="none" strike="noStrike" cap="none">
                    <a:solidFill>
                      <a:srgbClr val="FFFFFF"/>
                    </a:solidFill>
                    <a:latin typeface="Calibri"/>
                    <a:ea typeface="Calibri"/>
                    <a:cs typeface="Calibri"/>
                    <a:sym typeface="Calibri"/>
                  </a:endParaRPr>
                </a:p>
              </p:txBody>
            </p:sp>
          </p:grpSp>
          <p:sp>
            <p:nvSpPr>
              <p:cNvPr id="52" name="Google Shape;75;p13">
                <a:extLst>
                  <a:ext uri="{FF2B5EF4-FFF2-40B4-BE49-F238E27FC236}">
                    <a16:creationId xmlns:a16="http://schemas.microsoft.com/office/drawing/2014/main" id="{CA5DA890-F755-4720-B14C-262FDF588DA7}"/>
                  </a:ext>
                </a:extLst>
              </p:cNvPr>
              <p:cNvSpPr/>
              <p:nvPr/>
            </p:nvSpPr>
            <p:spPr>
              <a:xfrm>
                <a:off x="911266" y="459795"/>
                <a:ext cx="254556" cy="138564"/>
              </a:xfrm>
              <a:prstGeom prst="cloud">
                <a:avLst/>
              </a:prstGeom>
              <a:gradFill>
                <a:gsLst>
                  <a:gs pos="0">
                    <a:schemeClr val="accent3">
                      <a:lumMod val="20000"/>
                      <a:lumOff val="80000"/>
                    </a:schemeClr>
                  </a:gs>
                  <a:gs pos="52000">
                    <a:schemeClr val="accent3">
                      <a:lumMod val="40000"/>
                      <a:lumOff val="60000"/>
                    </a:schemeClr>
                  </a:gs>
                  <a:gs pos="100000">
                    <a:srgbClr val="8296B0"/>
                  </a:gs>
                </a:gsLst>
                <a:lin ang="18900044"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100" b="0" i="0" u="none" strike="noStrike" cap="none">
                  <a:solidFill>
                    <a:srgbClr val="FFFFFF"/>
                  </a:solidFill>
                  <a:latin typeface="Calibri"/>
                  <a:ea typeface="Calibri"/>
                  <a:cs typeface="Calibri"/>
                  <a:sym typeface="Calibri"/>
                </a:endParaRPr>
              </a:p>
            </p:txBody>
          </p:sp>
          <p:sp>
            <p:nvSpPr>
              <p:cNvPr id="53" name="Circle: Hollow 158">
                <a:extLst>
                  <a:ext uri="{FF2B5EF4-FFF2-40B4-BE49-F238E27FC236}">
                    <a16:creationId xmlns:a16="http://schemas.microsoft.com/office/drawing/2014/main" id="{15390550-E5EB-49B6-83D1-E03DC9D1FC20}"/>
                  </a:ext>
                </a:extLst>
              </p:cNvPr>
              <p:cNvSpPr/>
              <p:nvPr/>
            </p:nvSpPr>
            <p:spPr>
              <a:xfrm>
                <a:off x="28368" y="126511"/>
                <a:ext cx="1500351" cy="1510903"/>
              </a:xfrm>
              <a:prstGeom prst="donut">
                <a:avLst>
                  <a:gd name="adj" fmla="val 846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100">
                  <a:solidFill>
                    <a:schemeClr val="tx1"/>
                  </a:solidFill>
                </a:endParaRPr>
              </a:p>
            </p:txBody>
          </p:sp>
          <p:sp>
            <p:nvSpPr>
              <p:cNvPr id="54" name="Google Shape;76;p13">
                <a:extLst>
                  <a:ext uri="{FF2B5EF4-FFF2-40B4-BE49-F238E27FC236}">
                    <a16:creationId xmlns:a16="http://schemas.microsoft.com/office/drawing/2014/main" id="{CFBC88EA-43C0-4D81-98ED-BD8EDF1B8D76}"/>
                  </a:ext>
                </a:extLst>
              </p:cNvPr>
              <p:cNvSpPr/>
              <p:nvPr/>
            </p:nvSpPr>
            <p:spPr>
              <a:xfrm>
                <a:off x="157195" y="251963"/>
                <a:ext cx="1247213" cy="1260000"/>
              </a:xfrm>
              <a:prstGeom prst="ellipse">
                <a:avLst/>
              </a:prstGeom>
              <a:noFill/>
              <a:ln w="28575" cap="flat" cmpd="sng">
                <a:solidFill>
                  <a:srgbClr val="00626C"/>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100" b="0" i="0" u="none" strike="noStrike" cap="none">
                  <a:solidFill>
                    <a:srgbClr val="FFFFFF"/>
                  </a:solidFill>
                  <a:latin typeface="Calibri"/>
                  <a:ea typeface="Calibri"/>
                  <a:cs typeface="Calibri"/>
                  <a:sym typeface="Calibri"/>
                </a:endParaRPr>
              </a:p>
            </p:txBody>
          </p:sp>
          <p:sp>
            <p:nvSpPr>
              <p:cNvPr id="55" name="Google Shape;75;p13">
                <a:extLst>
                  <a:ext uri="{FF2B5EF4-FFF2-40B4-BE49-F238E27FC236}">
                    <a16:creationId xmlns:a16="http://schemas.microsoft.com/office/drawing/2014/main" id="{7170304E-DDEA-4690-BCBB-2F35D4FCD0B8}"/>
                  </a:ext>
                </a:extLst>
              </p:cNvPr>
              <p:cNvSpPr/>
              <p:nvPr/>
            </p:nvSpPr>
            <p:spPr>
              <a:xfrm>
                <a:off x="705078" y="356002"/>
                <a:ext cx="295658" cy="189178"/>
              </a:xfrm>
              <a:prstGeom prst="cloud">
                <a:avLst/>
              </a:prstGeom>
              <a:gradFill>
                <a:gsLst>
                  <a:gs pos="0">
                    <a:schemeClr val="bg1"/>
                  </a:gs>
                  <a:gs pos="52000">
                    <a:schemeClr val="accent3">
                      <a:lumMod val="40000"/>
                      <a:lumOff val="60000"/>
                    </a:schemeClr>
                  </a:gs>
                  <a:gs pos="100000">
                    <a:srgbClr val="8296B0"/>
                  </a:gs>
                </a:gsLst>
                <a:lin ang="18900044"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100" b="0" i="0" u="none" strike="noStrike" cap="none">
                  <a:solidFill>
                    <a:srgbClr val="FFFFFF"/>
                  </a:solidFill>
                  <a:latin typeface="Calibri"/>
                  <a:ea typeface="Calibri"/>
                  <a:cs typeface="Calibri"/>
                  <a:sym typeface="Calibri"/>
                </a:endParaRPr>
              </a:p>
            </p:txBody>
          </p:sp>
          <p:cxnSp>
            <p:nvCxnSpPr>
              <p:cNvPr id="56" name="Straight Connector 55">
                <a:extLst>
                  <a:ext uri="{FF2B5EF4-FFF2-40B4-BE49-F238E27FC236}">
                    <a16:creationId xmlns:a16="http://schemas.microsoft.com/office/drawing/2014/main" id="{9D079EE6-CD13-4596-9FDF-4DFDA1391C7E}"/>
                  </a:ext>
                </a:extLst>
              </p:cNvPr>
              <p:cNvCxnSpPr/>
              <p:nvPr/>
            </p:nvCxnSpPr>
            <p:spPr>
              <a:xfrm>
                <a:off x="1628990" y="243796"/>
                <a:ext cx="0" cy="1276184"/>
              </a:xfrm>
              <a:prstGeom prst="line">
                <a:avLst/>
              </a:prstGeom>
              <a:ln w="19050">
                <a:solidFill>
                  <a:srgbClr val="00626C"/>
                </a:solidFill>
              </a:ln>
            </p:spPr>
            <p:style>
              <a:lnRef idx="1">
                <a:schemeClr val="accent1"/>
              </a:lnRef>
              <a:fillRef idx="0">
                <a:schemeClr val="accent1"/>
              </a:fillRef>
              <a:effectRef idx="0">
                <a:schemeClr val="accent1"/>
              </a:effectRef>
              <a:fontRef idx="minor">
                <a:schemeClr val="tx1"/>
              </a:fontRef>
            </p:style>
          </p:cxnSp>
          <p:sp>
            <p:nvSpPr>
              <p:cNvPr id="57" name="Google Shape;54;p13">
                <a:extLst>
                  <a:ext uri="{FF2B5EF4-FFF2-40B4-BE49-F238E27FC236}">
                    <a16:creationId xmlns:a16="http://schemas.microsoft.com/office/drawing/2014/main" id="{5B0740D8-03F2-4FD7-860D-D5C3C1420047}"/>
                  </a:ext>
                </a:extLst>
              </p:cNvPr>
              <p:cNvSpPr txBox="1"/>
              <p:nvPr/>
            </p:nvSpPr>
            <p:spPr>
              <a:xfrm>
                <a:off x="1630260" y="243796"/>
                <a:ext cx="2924693" cy="964685"/>
              </a:xfrm>
              <a:prstGeom prst="rect">
                <a:avLst/>
              </a:prstGeom>
              <a:noFill/>
              <a:ln>
                <a:noFill/>
              </a:ln>
            </p:spPr>
            <p:txBody>
              <a:bodyPr spcFirstLastPara="1" wrap="square" lIns="91425" tIns="91425" rIns="91425" bIns="91425" anchor="t" anchorCtr="0">
                <a:noAutofit/>
              </a:bodyPr>
              <a:lstStyle/>
              <a:p>
                <a:pPr marL="0" lvl="0" indent="0" rtl="0">
                  <a:spcBef>
                    <a:spcPts val="0"/>
                  </a:spcBef>
                  <a:spcAft>
                    <a:spcPts val="0"/>
                  </a:spcAft>
                  <a:buNone/>
                </a:pPr>
                <a:r>
                  <a:rPr lang="en-US" sz="1600" b="1" dirty="0">
                    <a:solidFill>
                      <a:srgbClr val="00626C"/>
                    </a:solidFill>
                    <a:latin typeface="Candara" panose="020E0502030303020204" pitchFamily="34" charset="0"/>
                    <a:ea typeface="Calibri"/>
                    <a:cs typeface="Segoe UI Semibold" panose="020B0702040204020203" pitchFamily="34" charset="0"/>
                    <a:sym typeface="Calibri"/>
                  </a:rPr>
                  <a:t>Sustain/Ed</a:t>
                </a:r>
                <a:endParaRPr sz="1400" b="1" dirty="0">
                  <a:solidFill>
                    <a:srgbClr val="00626C"/>
                  </a:solidFill>
                  <a:latin typeface="Candara" panose="020E0502030303020204" pitchFamily="34" charset="0"/>
                  <a:cs typeface="Segoe UI Semibold" panose="020B0702040204020203" pitchFamily="34" charset="0"/>
                </a:endParaRPr>
              </a:p>
              <a:p>
                <a:pPr marL="0" lvl="0" indent="0" rtl="0">
                  <a:spcBef>
                    <a:spcPts val="0"/>
                  </a:spcBef>
                  <a:spcAft>
                    <a:spcPts val="0"/>
                  </a:spcAft>
                  <a:buNone/>
                </a:pPr>
                <a:r>
                  <a:rPr lang="en-GB" sz="1400" dirty="0">
                    <a:solidFill>
                      <a:srgbClr val="00626C"/>
                    </a:solidFill>
                    <a:latin typeface="Candara" panose="020E0502030303020204" pitchFamily="34" charset="0"/>
                    <a:ea typeface="Calibri"/>
                    <a:cs typeface="Segoe UI Semibold" panose="020B0702040204020203" pitchFamily="34" charset="0"/>
                    <a:sym typeface="Calibri"/>
                  </a:rPr>
                  <a:t>Learning module</a:t>
                </a:r>
                <a:endParaRPr sz="1200" dirty="0">
                  <a:solidFill>
                    <a:srgbClr val="00626C"/>
                  </a:solidFill>
                  <a:latin typeface="Candara" panose="020E0502030303020204" pitchFamily="34" charset="0"/>
                  <a:cs typeface="Segoe UI Semibold" panose="020B0702040204020203" pitchFamily="34" charset="0"/>
                </a:endParaRPr>
              </a:p>
            </p:txBody>
          </p:sp>
        </p:grpSp>
        <p:sp>
          <p:nvSpPr>
            <p:cNvPr id="43" name="Freeform: Shape 148">
              <a:extLst>
                <a:ext uri="{FF2B5EF4-FFF2-40B4-BE49-F238E27FC236}">
                  <a16:creationId xmlns:a16="http://schemas.microsoft.com/office/drawing/2014/main" id="{95002620-733B-46BC-9E28-6FFED18645E7}"/>
                </a:ext>
              </a:extLst>
            </p:cNvPr>
            <p:cNvSpPr/>
            <p:nvPr/>
          </p:nvSpPr>
          <p:spPr>
            <a:xfrm>
              <a:off x="326743" y="2795893"/>
              <a:ext cx="306917" cy="45719"/>
            </a:xfrm>
            <a:custGeom>
              <a:avLst/>
              <a:gdLst>
                <a:gd name="connsiteX0" fmla="*/ 0 w 359834"/>
                <a:gd name="connsiteY0" fmla="*/ 29980 h 62831"/>
                <a:gd name="connsiteX1" fmla="*/ 78317 w 359834"/>
                <a:gd name="connsiteY1" fmla="*/ 8813 h 62831"/>
                <a:gd name="connsiteX2" fmla="*/ 146050 w 359834"/>
                <a:gd name="connsiteY2" fmla="*/ 346 h 62831"/>
                <a:gd name="connsiteX3" fmla="*/ 182034 w 359834"/>
                <a:gd name="connsiteY3" fmla="*/ 19396 h 62831"/>
                <a:gd name="connsiteX4" fmla="*/ 188384 w 359834"/>
                <a:gd name="connsiteY4" fmla="*/ 42680 h 62831"/>
                <a:gd name="connsiteX5" fmla="*/ 198967 w 359834"/>
                <a:gd name="connsiteY5" fmla="*/ 59613 h 62831"/>
                <a:gd name="connsiteX6" fmla="*/ 234950 w 359834"/>
                <a:gd name="connsiteY6" fmla="*/ 61730 h 62831"/>
                <a:gd name="connsiteX7" fmla="*/ 275167 w 359834"/>
                <a:gd name="connsiteY7" fmla="*/ 46913 h 62831"/>
                <a:gd name="connsiteX8" fmla="*/ 317500 w 359834"/>
                <a:gd name="connsiteY8" fmla="*/ 29980 h 62831"/>
                <a:gd name="connsiteX9" fmla="*/ 359834 w 359834"/>
                <a:gd name="connsiteY9" fmla="*/ 15163 h 628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59834" h="62831">
                  <a:moveTo>
                    <a:pt x="0" y="29980"/>
                  </a:moveTo>
                  <a:cubicBezTo>
                    <a:pt x="26987" y="21866"/>
                    <a:pt x="53975" y="13752"/>
                    <a:pt x="78317" y="8813"/>
                  </a:cubicBezTo>
                  <a:cubicBezTo>
                    <a:pt x="102659" y="3874"/>
                    <a:pt x="128764" y="-1418"/>
                    <a:pt x="146050" y="346"/>
                  </a:cubicBezTo>
                  <a:cubicBezTo>
                    <a:pt x="163336" y="2110"/>
                    <a:pt x="174978" y="12340"/>
                    <a:pt x="182034" y="19396"/>
                  </a:cubicBezTo>
                  <a:cubicBezTo>
                    <a:pt x="189090" y="26452"/>
                    <a:pt x="185562" y="35977"/>
                    <a:pt x="188384" y="42680"/>
                  </a:cubicBezTo>
                  <a:cubicBezTo>
                    <a:pt x="191206" y="49383"/>
                    <a:pt x="191206" y="56438"/>
                    <a:pt x="198967" y="59613"/>
                  </a:cubicBezTo>
                  <a:cubicBezTo>
                    <a:pt x="206728" y="62788"/>
                    <a:pt x="222250" y="63847"/>
                    <a:pt x="234950" y="61730"/>
                  </a:cubicBezTo>
                  <a:cubicBezTo>
                    <a:pt x="247650" y="59613"/>
                    <a:pt x="261409" y="52205"/>
                    <a:pt x="275167" y="46913"/>
                  </a:cubicBezTo>
                  <a:cubicBezTo>
                    <a:pt x="288925" y="41621"/>
                    <a:pt x="303389" y="35272"/>
                    <a:pt x="317500" y="29980"/>
                  </a:cubicBezTo>
                  <a:cubicBezTo>
                    <a:pt x="331611" y="24688"/>
                    <a:pt x="345722" y="19925"/>
                    <a:pt x="359834" y="15163"/>
                  </a:cubicBezTo>
                </a:path>
              </a:pathLst>
            </a:custGeom>
            <a:noFill/>
            <a:ln w="12700">
              <a:solidFill>
                <a:srgbClr val="0062A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100"/>
            </a:p>
          </p:txBody>
        </p:sp>
        <p:sp>
          <p:nvSpPr>
            <p:cNvPr id="44" name="Freeform: Shape 149">
              <a:extLst>
                <a:ext uri="{FF2B5EF4-FFF2-40B4-BE49-F238E27FC236}">
                  <a16:creationId xmlns:a16="http://schemas.microsoft.com/office/drawing/2014/main" id="{26B7BB44-21DF-4411-89E6-41547075B44C}"/>
                </a:ext>
              </a:extLst>
            </p:cNvPr>
            <p:cNvSpPr/>
            <p:nvPr/>
          </p:nvSpPr>
          <p:spPr>
            <a:xfrm>
              <a:off x="379410" y="2907062"/>
              <a:ext cx="267448" cy="45697"/>
            </a:xfrm>
            <a:custGeom>
              <a:avLst/>
              <a:gdLst>
                <a:gd name="connsiteX0" fmla="*/ 0 w 359834"/>
                <a:gd name="connsiteY0" fmla="*/ 29980 h 62831"/>
                <a:gd name="connsiteX1" fmla="*/ 78317 w 359834"/>
                <a:gd name="connsiteY1" fmla="*/ 8813 h 62831"/>
                <a:gd name="connsiteX2" fmla="*/ 146050 w 359834"/>
                <a:gd name="connsiteY2" fmla="*/ 346 h 62831"/>
                <a:gd name="connsiteX3" fmla="*/ 182034 w 359834"/>
                <a:gd name="connsiteY3" fmla="*/ 19396 h 62831"/>
                <a:gd name="connsiteX4" fmla="*/ 188384 w 359834"/>
                <a:gd name="connsiteY4" fmla="*/ 42680 h 62831"/>
                <a:gd name="connsiteX5" fmla="*/ 198967 w 359834"/>
                <a:gd name="connsiteY5" fmla="*/ 59613 h 62831"/>
                <a:gd name="connsiteX6" fmla="*/ 234950 w 359834"/>
                <a:gd name="connsiteY6" fmla="*/ 61730 h 62831"/>
                <a:gd name="connsiteX7" fmla="*/ 275167 w 359834"/>
                <a:gd name="connsiteY7" fmla="*/ 46913 h 62831"/>
                <a:gd name="connsiteX8" fmla="*/ 317500 w 359834"/>
                <a:gd name="connsiteY8" fmla="*/ 29980 h 62831"/>
                <a:gd name="connsiteX9" fmla="*/ 359834 w 359834"/>
                <a:gd name="connsiteY9" fmla="*/ 15163 h 62831"/>
                <a:gd name="connsiteX0" fmla="*/ 0 w 341585"/>
                <a:gd name="connsiteY0" fmla="*/ 25587 h 62801"/>
                <a:gd name="connsiteX1" fmla="*/ 60068 w 341585"/>
                <a:gd name="connsiteY1" fmla="*/ 8783 h 62801"/>
                <a:gd name="connsiteX2" fmla="*/ 127801 w 341585"/>
                <a:gd name="connsiteY2" fmla="*/ 316 h 62801"/>
                <a:gd name="connsiteX3" fmla="*/ 163785 w 341585"/>
                <a:gd name="connsiteY3" fmla="*/ 19366 h 62801"/>
                <a:gd name="connsiteX4" fmla="*/ 170135 w 341585"/>
                <a:gd name="connsiteY4" fmla="*/ 42650 h 62801"/>
                <a:gd name="connsiteX5" fmla="*/ 180718 w 341585"/>
                <a:gd name="connsiteY5" fmla="*/ 59583 h 62801"/>
                <a:gd name="connsiteX6" fmla="*/ 216701 w 341585"/>
                <a:gd name="connsiteY6" fmla="*/ 61700 h 62801"/>
                <a:gd name="connsiteX7" fmla="*/ 256918 w 341585"/>
                <a:gd name="connsiteY7" fmla="*/ 46883 h 62801"/>
                <a:gd name="connsiteX8" fmla="*/ 299251 w 341585"/>
                <a:gd name="connsiteY8" fmla="*/ 29950 h 62801"/>
                <a:gd name="connsiteX9" fmla="*/ 341585 w 341585"/>
                <a:gd name="connsiteY9" fmla="*/ 15133 h 628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41585" h="62801">
                  <a:moveTo>
                    <a:pt x="0" y="25587"/>
                  </a:moveTo>
                  <a:cubicBezTo>
                    <a:pt x="26987" y="17473"/>
                    <a:pt x="38768" y="12995"/>
                    <a:pt x="60068" y="8783"/>
                  </a:cubicBezTo>
                  <a:cubicBezTo>
                    <a:pt x="81368" y="4571"/>
                    <a:pt x="110515" y="-1448"/>
                    <a:pt x="127801" y="316"/>
                  </a:cubicBezTo>
                  <a:cubicBezTo>
                    <a:pt x="145087" y="2080"/>
                    <a:pt x="156729" y="12310"/>
                    <a:pt x="163785" y="19366"/>
                  </a:cubicBezTo>
                  <a:cubicBezTo>
                    <a:pt x="170841" y="26422"/>
                    <a:pt x="167313" y="35947"/>
                    <a:pt x="170135" y="42650"/>
                  </a:cubicBezTo>
                  <a:cubicBezTo>
                    <a:pt x="172957" y="49353"/>
                    <a:pt x="172957" y="56408"/>
                    <a:pt x="180718" y="59583"/>
                  </a:cubicBezTo>
                  <a:cubicBezTo>
                    <a:pt x="188479" y="62758"/>
                    <a:pt x="204001" y="63817"/>
                    <a:pt x="216701" y="61700"/>
                  </a:cubicBezTo>
                  <a:cubicBezTo>
                    <a:pt x="229401" y="59583"/>
                    <a:pt x="243160" y="52175"/>
                    <a:pt x="256918" y="46883"/>
                  </a:cubicBezTo>
                  <a:cubicBezTo>
                    <a:pt x="270676" y="41591"/>
                    <a:pt x="285140" y="35242"/>
                    <a:pt x="299251" y="29950"/>
                  </a:cubicBezTo>
                  <a:cubicBezTo>
                    <a:pt x="313362" y="24658"/>
                    <a:pt x="327473" y="19895"/>
                    <a:pt x="341585" y="15133"/>
                  </a:cubicBezTo>
                </a:path>
              </a:pathLst>
            </a:custGeom>
            <a:noFill/>
            <a:ln w="12700">
              <a:solidFill>
                <a:srgbClr val="0062A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100"/>
            </a:p>
          </p:txBody>
        </p:sp>
      </p:grpSp>
      <p:grpSp>
        <p:nvGrpSpPr>
          <p:cNvPr id="39" name="Group 38">
            <a:extLst>
              <a:ext uri="{FF2B5EF4-FFF2-40B4-BE49-F238E27FC236}">
                <a16:creationId xmlns:a16="http://schemas.microsoft.com/office/drawing/2014/main" id="{12004B33-FE9D-A826-FB14-5AD438F7563D}"/>
              </a:ext>
            </a:extLst>
          </p:cNvPr>
          <p:cNvGrpSpPr/>
          <p:nvPr/>
        </p:nvGrpSpPr>
        <p:grpSpPr>
          <a:xfrm rot="5400000">
            <a:off x="8523533" y="2828967"/>
            <a:ext cx="246221" cy="7847520"/>
            <a:chOff x="290261" y="769563"/>
            <a:chExt cx="246221" cy="7847520"/>
          </a:xfrm>
        </p:grpSpPr>
        <p:pic>
          <p:nvPicPr>
            <p:cNvPr id="40" name="Graphic 1">
              <a:extLst>
                <a:ext uri="{FF2B5EF4-FFF2-40B4-BE49-F238E27FC236}">
                  <a16:creationId xmlns:a16="http://schemas.microsoft.com/office/drawing/2014/main" id="{8EA35CAB-3CD7-8520-2551-FE17E1014C14}"/>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rot="16200000">
              <a:off x="126114" y="8276406"/>
              <a:ext cx="504825" cy="176530"/>
            </a:xfrm>
            <a:prstGeom prst="rect">
              <a:avLst/>
            </a:prstGeom>
          </p:spPr>
        </p:pic>
        <p:sp>
          <p:nvSpPr>
            <p:cNvPr id="74" name="Rectangle 3">
              <a:extLst>
                <a:ext uri="{FF2B5EF4-FFF2-40B4-BE49-F238E27FC236}">
                  <a16:creationId xmlns:a16="http://schemas.microsoft.com/office/drawing/2014/main" id="{454DFFD1-C274-AA93-AF3B-40E0F0C1F597}"/>
                </a:ext>
              </a:extLst>
            </p:cNvPr>
            <p:cNvSpPr>
              <a:spLocks noChangeArrowheads="1"/>
            </p:cNvSpPr>
            <p:nvPr/>
          </p:nvSpPr>
          <p:spPr bwMode="auto">
            <a:xfrm rot="16200000">
              <a:off x="-3305800" y="4365624"/>
              <a:ext cx="7438344"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r>
                <a:rPr kumimoji="0" lang="en-US" altLang="en-US" sz="8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Sustain/Ed Learning Module © 2022 by Sustain/Ed is licensed under CC BY-NC 4.0. To view a copy of this license, visit </a:t>
              </a:r>
              <a:r>
                <a:rPr kumimoji="0" lang="en-US" altLang="en-US" sz="800" b="0" i="0" u="none" strike="noStrike" cap="none" normalizeH="0" baseline="0" dirty="0">
                  <a:ln>
                    <a:noFill/>
                  </a:ln>
                  <a:solidFill>
                    <a:schemeClr val="tx1"/>
                  </a:solidFill>
                  <a:effectLst/>
                  <a:latin typeface="Times New Roman" panose="02020603050405020304" pitchFamily="18" charset="0"/>
                  <a:ea typeface="Arial" panose="020B0604020202020204" pitchFamily="34" charset="0"/>
                  <a:cs typeface="Times New Roman" panose="02020603050405020304" pitchFamily="18" charset="0"/>
                  <a:hlinkClick r:id="rId6"/>
                </a:rPr>
                <a:t>http://creativecommons.org/licenses/by-nc/4.0/</a:t>
              </a:r>
              <a:r>
                <a:rPr kumimoji="0" lang="en-US" altLang="en-US" sz="10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grpSp>
    </p:spTree>
    <p:extLst>
      <p:ext uri="{BB962C8B-B14F-4D97-AF65-F5344CB8AC3E}">
        <p14:creationId xmlns:p14="http://schemas.microsoft.com/office/powerpoint/2010/main" val="205458065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69053BC3-C47B-4745-AFD6-1B94301B9822}"/>
              </a:ext>
            </a:extLst>
          </p:cNvPr>
          <p:cNvPicPr>
            <a:picLocks noChangeAspect="1"/>
          </p:cNvPicPr>
          <p:nvPr/>
        </p:nvPicPr>
        <p:blipFill rotWithShape="1">
          <a:blip r:embed="rId3"/>
          <a:srcRect r="5200"/>
          <a:stretch/>
        </p:blipFill>
        <p:spPr>
          <a:xfrm>
            <a:off x="3523488" y="10"/>
            <a:ext cx="8668512" cy="6857990"/>
          </a:xfrm>
          <a:prstGeom prst="rect">
            <a:avLst/>
          </a:prstGeom>
        </p:spPr>
      </p:pic>
      <p:sp>
        <p:nvSpPr>
          <p:cNvPr id="2" name="TextBox 1">
            <a:extLst>
              <a:ext uri="{FF2B5EF4-FFF2-40B4-BE49-F238E27FC236}">
                <a16:creationId xmlns:a16="http://schemas.microsoft.com/office/drawing/2014/main" id="{080EC380-F10D-420B-A95D-4D0452844CE1}"/>
              </a:ext>
            </a:extLst>
          </p:cNvPr>
          <p:cNvSpPr txBox="1"/>
          <p:nvPr/>
        </p:nvSpPr>
        <p:spPr>
          <a:xfrm>
            <a:off x="251737" y="1188352"/>
            <a:ext cx="2896815" cy="3751293"/>
          </a:xfrm>
          <a:prstGeom prst="rect">
            <a:avLst/>
          </a:prstGeom>
        </p:spPr>
        <p:txBody>
          <a:bodyPr vert="horz" lIns="91440" tIns="45720" rIns="91440" bIns="45720" rtlCol="0" anchor="b">
            <a:normAutofit/>
          </a:bodyPr>
          <a:lstStyle/>
          <a:p>
            <a:pPr>
              <a:lnSpc>
                <a:spcPct val="90000"/>
              </a:lnSpc>
              <a:spcBef>
                <a:spcPct val="0"/>
              </a:spcBef>
              <a:spcAft>
                <a:spcPts val="600"/>
              </a:spcAft>
            </a:pPr>
            <a:r>
              <a:rPr lang="en-GB" sz="3000" dirty="0">
                <a:latin typeface="Candara Light" panose="020E0502030303020204" pitchFamily="34" charset="0"/>
                <a:ea typeface="+mj-ea"/>
                <a:cs typeface="+mj-cs"/>
              </a:rPr>
              <a:t>Is renewable energy the only one way to fight </a:t>
            </a:r>
            <a:r>
              <a:rPr lang="en-GB" sz="3000" b="1" dirty="0">
                <a:latin typeface="Candara Light" panose="020E0502030303020204" pitchFamily="34" charset="0"/>
                <a:ea typeface="+mj-ea"/>
                <a:cs typeface="+mj-cs"/>
              </a:rPr>
              <a:t>climate change</a:t>
            </a:r>
            <a:r>
              <a:rPr lang="en-GB" sz="3000" dirty="0">
                <a:latin typeface="Candara Light" panose="020E0502030303020204" pitchFamily="34" charset="0"/>
                <a:ea typeface="+mj-ea"/>
                <a:cs typeface="+mj-cs"/>
              </a:rPr>
              <a:t>, can you think of others ways to do it?</a:t>
            </a:r>
            <a:endParaRPr lang="en-US" sz="3000" b="1" dirty="0">
              <a:latin typeface="Candara Light" panose="020E0502030303020204" pitchFamily="34" charset="0"/>
              <a:ea typeface="+mj-ea"/>
              <a:cs typeface="+mj-cs"/>
            </a:endParaRPr>
          </a:p>
        </p:txBody>
      </p:sp>
      <p:grpSp>
        <p:nvGrpSpPr>
          <p:cNvPr id="5" name="Group 4">
            <a:extLst>
              <a:ext uri="{FF2B5EF4-FFF2-40B4-BE49-F238E27FC236}">
                <a16:creationId xmlns:a16="http://schemas.microsoft.com/office/drawing/2014/main" id="{D288AAF9-E6F3-F1F2-013A-4F4C8537CE81}"/>
              </a:ext>
            </a:extLst>
          </p:cNvPr>
          <p:cNvGrpSpPr/>
          <p:nvPr/>
        </p:nvGrpSpPr>
        <p:grpSpPr>
          <a:xfrm rot="5400000">
            <a:off x="8523533" y="2828967"/>
            <a:ext cx="246221" cy="7847520"/>
            <a:chOff x="290261" y="769563"/>
            <a:chExt cx="246221" cy="7847520"/>
          </a:xfrm>
        </p:grpSpPr>
        <p:pic>
          <p:nvPicPr>
            <p:cNvPr id="6" name="Graphic 1">
              <a:extLst>
                <a:ext uri="{FF2B5EF4-FFF2-40B4-BE49-F238E27FC236}">
                  <a16:creationId xmlns:a16="http://schemas.microsoft.com/office/drawing/2014/main" id="{F2A1C1B0-26EA-9A39-7318-1CAB4F4A6276}"/>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rot="16200000">
              <a:off x="126114" y="8276406"/>
              <a:ext cx="504825" cy="176530"/>
            </a:xfrm>
            <a:prstGeom prst="rect">
              <a:avLst/>
            </a:prstGeom>
          </p:spPr>
        </p:pic>
        <p:sp>
          <p:nvSpPr>
            <p:cNvPr id="7" name="Rectangle 3">
              <a:extLst>
                <a:ext uri="{FF2B5EF4-FFF2-40B4-BE49-F238E27FC236}">
                  <a16:creationId xmlns:a16="http://schemas.microsoft.com/office/drawing/2014/main" id="{6EF857ED-AD7D-81F8-3AE5-8FCDE6D0939F}"/>
                </a:ext>
              </a:extLst>
            </p:cNvPr>
            <p:cNvSpPr>
              <a:spLocks noChangeArrowheads="1"/>
            </p:cNvSpPr>
            <p:nvPr/>
          </p:nvSpPr>
          <p:spPr bwMode="auto">
            <a:xfrm rot="16200000">
              <a:off x="-3305800" y="4365624"/>
              <a:ext cx="7438344"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r>
                <a:rPr kumimoji="0" lang="en-US" altLang="en-US" sz="8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Sustain/Ed Learning Module © 2022 by Sustain/Ed is licensed under CC BY-NC 4.0. To view a copy of this license, visit </a:t>
              </a:r>
              <a:r>
                <a:rPr kumimoji="0" lang="en-US" altLang="en-US" sz="800" b="0" i="0" u="none" strike="noStrike" cap="none" normalizeH="0" baseline="0" dirty="0">
                  <a:ln>
                    <a:noFill/>
                  </a:ln>
                  <a:solidFill>
                    <a:schemeClr val="tx1"/>
                  </a:solidFill>
                  <a:effectLst/>
                  <a:latin typeface="Times New Roman" panose="02020603050405020304" pitchFamily="18" charset="0"/>
                  <a:ea typeface="Arial" panose="020B0604020202020204" pitchFamily="34" charset="0"/>
                  <a:cs typeface="Times New Roman" panose="02020603050405020304" pitchFamily="18" charset="0"/>
                  <a:hlinkClick r:id="rId6"/>
                </a:rPr>
                <a:t>http://creativecommons.org/licenses/by-nc/4.0/</a:t>
              </a:r>
              <a:r>
                <a:rPr kumimoji="0" lang="en-US" altLang="en-US" sz="10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grpSp>
    </p:spTree>
    <p:extLst>
      <p:ext uri="{BB962C8B-B14F-4D97-AF65-F5344CB8AC3E}">
        <p14:creationId xmlns:p14="http://schemas.microsoft.com/office/powerpoint/2010/main" val="1475561614"/>
      </p:ext>
    </p:extLst>
  </p:cSld>
  <p:clrMapOvr>
    <a:overrideClrMapping bg1="dk1" tx1="lt1" bg2="dk2" tx2="lt2" accent1="accent1" accent2="accent2" accent3="accent3" accent4="accent4" accent5="accent5" accent6="accent6" hlink="hlink" folHlink="folHlink"/>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40" name="Rectangle 33">
            <a:extLst>
              <a:ext uri="{FF2B5EF4-FFF2-40B4-BE49-F238E27FC236}">
                <a16:creationId xmlns:a16="http://schemas.microsoft.com/office/drawing/2014/main" id="{0A597D97-203B-498B-95D3-E90DC961039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4" name="Picture 3" descr="Light bulb on green grass">
            <a:extLst>
              <a:ext uri="{FF2B5EF4-FFF2-40B4-BE49-F238E27FC236}">
                <a16:creationId xmlns:a16="http://schemas.microsoft.com/office/drawing/2014/main" id="{BB3D80A6-F43B-450C-927A-9E70942C6927}"/>
              </a:ext>
            </a:extLst>
          </p:cNvPr>
          <p:cNvPicPr>
            <a:picLocks noChangeAspect="1"/>
          </p:cNvPicPr>
          <p:nvPr/>
        </p:nvPicPr>
        <p:blipFill rotWithShape="1">
          <a:blip r:embed="rId3"/>
          <a:srcRect t="13427" b="22614"/>
          <a:stretch/>
        </p:blipFill>
        <p:spPr>
          <a:xfrm>
            <a:off x="4267201" y="10"/>
            <a:ext cx="7924800" cy="3383270"/>
          </a:xfrm>
          <a:prstGeom prst="rect">
            <a:avLst/>
          </a:prstGeom>
        </p:spPr>
      </p:pic>
      <p:pic>
        <p:nvPicPr>
          <p:cNvPr id="3" name="Picture 2">
            <a:extLst>
              <a:ext uri="{FF2B5EF4-FFF2-40B4-BE49-F238E27FC236}">
                <a16:creationId xmlns:a16="http://schemas.microsoft.com/office/drawing/2014/main" id="{65169557-90FD-4AB0-A748-A0CC74173AF0}"/>
              </a:ext>
            </a:extLst>
          </p:cNvPr>
          <p:cNvPicPr>
            <a:picLocks noChangeAspect="1"/>
          </p:cNvPicPr>
          <p:nvPr/>
        </p:nvPicPr>
        <p:blipFill rotWithShape="1">
          <a:blip r:embed="rId4"/>
          <a:srcRect t="13371" r="2" b="7027"/>
          <a:stretch/>
        </p:blipFill>
        <p:spPr>
          <a:xfrm>
            <a:off x="4650916" y="3474720"/>
            <a:ext cx="7555832" cy="3383280"/>
          </a:xfrm>
          <a:prstGeom prst="rect">
            <a:avLst/>
          </a:prstGeom>
        </p:spPr>
      </p:pic>
      <p:sp useBgFill="1">
        <p:nvSpPr>
          <p:cNvPr id="41" name="Freeform: Shape 35">
            <a:extLst>
              <a:ext uri="{FF2B5EF4-FFF2-40B4-BE49-F238E27FC236}">
                <a16:creationId xmlns:a16="http://schemas.microsoft.com/office/drawing/2014/main" id="{6A6EF10E-DF41-4BD3-8EB4-6F646531DC2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6244272" cy="6858000"/>
          </a:xfrm>
          <a:custGeom>
            <a:avLst/>
            <a:gdLst>
              <a:gd name="connsiteX0" fmla="*/ 0 w 6244272"/>
              <a:gd name="connsiteY0" fmla="*/ 0 h 6858000"/>
              <a:gd name="connsiteX1" fmla="*/ 732568 w 6244272"/>
              <a:gd name="connsiteY1" fmla="*/ 0 h 6858000"/>
              <a:gd name="connsiteX2" fmla="*/ 947849 w 6244272"/>
              <a:gd name="connsiteY2" fmla="*/ 0 h 6858000"/>
              <a:gd name="connsiteX3" fmla="*/ 1823619 w 6244272"/>
              <a:gd name="connsiteY3" fmla="*/ 0 h 6858000"/>
              <a:gd name="connsiteX4" fmla="*/ 5235673 w 6244272"/>
              <a:gd name="connsiteY4" fmla="*/ 0 h 6858000"/>
              <a:gd name="connsiteX5" fmla="*/ 4933297 w 6244272"/>
              <a:gd name="connsiteY5" fmla="*/ 110269 h 6858000"/>
              <a:gd name="connsiteX6" fmla="*/ 4976910 w 6244272"/>
              <a:gd name="connsiteY6" fmla="*/ 135168 h 6858000"/>
              <a:gd name="connsiteX7" fmla="*/ 5238580 w 6244272"/>
              <a:gd name="connsiteY7" fmla="*/ 71141 h 6858000"/>
              <a:gd name="connsiteX8" fmla="*/ 5290914 w 6244272"/>
              <a:gd name="connsiteY8" fmla="*/ 88927 h 6858000"/>
              <a:gd name="connsiteX9" fmla="*/ 5264747 w 6244272"/>
              <a:gd name="connsiteY9" fmla="*/ 163625 h 6858000"/>
              <a:gd name="connsiteX10" fmla="*/ 5151357 w 6244272"/>
              <a:gd name="connsiteY10" fmla="*/ 192082 h 6858000"/>
              <a:gd name="connsiteX11" fmla="*/ 4974002 w 6244272"/>
              <a:gd name="connsiteY11" fmla="*/ 373491 h 6858000"/>
              <a:gd name="connsiteX12" fmla="*/ 5241488 w 6244272"/>
              <a:gd name="connsiteY12" fmla="*/ 352148 h 6858000"/>
              <a:gd name="connsiteX13" fmla="*/ 5288007 w 6244272"/>
              <a:gd name="connsiteY13" fmla="*/ 394834 h 6858000"/>
              <a:gd name="connsiteX14" fmla="*/ 5305452 w 6244272"/>
              <a:gd name="connsiteY14" fmla="*/ 451747 h 6858000"/>
              <a:gd name="connsiteX15" fmla="*/ 5383953 w 6244272"/>
              <a:gd name="connsiteY15" fmla="*/ 359262 h 6858000"/>
              <a:gd name="connsiteX16" fmla="*/ 5450825 w 6244272"/>
              <a:gd name="connsiteY16" fmla="*/ 334364 h 6858000"/>
              <a:gd name="connsiteX17" fmla="*/ 5471177 w 6244272"/>
              <a:gd name="connsiteY17" fmla="*/ 416176 h 6858000"/>
              <a:gd name="connsiteX18" fmla="*/ 5410121 w 6244272"/>
              <a:gd name="connsiteY18" fmla="*/ 505101 h 6858000"/>
              <a:gd name="connsiteX19" fmla="*/ 5247303 w 6244272"/>
              <a:gd name="connsiteY19" fmla="*/ 558458 h 6858000"/>
              <a:gd name="connsiteX20" fmla="*/ 5421750 w 6244272"/>
              <a:gd name="connsiteY20" fmla="*/ 558458 h 6858000"/>
              <a:gd name="connsiteX21" fmla="*/ 5622364 w 6244272"/>
              <a:gd name="connsiteY21" fmla="*/ 522887 h 6858000"/>
              <a:gd name="connsiteX22" fmla="*/ 5834608 w 6244272"/>
              <a:gd name="connsiteY22" fmla="*/ 533558 h 6858000"/>
              <a:gd name="connsiteX23" fmla="*/ 6035223 w 6244272"/>
              <a:gd name="connsiteY23" fmla="*/ 462417 h 6858000"/>
              <a:gd name="connsiteX24" fmla="*/ 6238745 w 6244272"/>
              <a:gd name="connsiteY24" fmla="*/ 465975 h 6858000"/>
              <a:gd name="connsiteX25" fmla="*/ 5337434 w 6244272"/>
              <a:gd name="connsiteY25" fmla="*/ 910606 h 6858000"/>
              <a:gd name="connsiteX26" fmla="*/ 5381046 w 6244272"/>
              <a:gd name="connsiteY26" fmla="*/ 921277 h 6858000"/>
              <a:gd name="connsiteX27" fmla="*/ 5439195 w 6244272"/>
              <a:gd name="connsiteY27" fmla="*/ 949734 h 6858000"/>
              <a:gd name="connsiteX28" fmla="*/ 5395583 w 6244272"/>
              <a:gd name="connsiteY28" fmla="*/ 1006647 h 6858000"/>
              <a:gd name="connsiteX29" fmla="*/ 5160079 w 6244272"/>
              <a:gd name="connsiteY29" fmla="*/ 1113358 h 6858000"/>
              <a:gd name="connsiteX30" fmla="*/ 5101930 w 6244272"/>
              <a:gd name="connsiteY30" fmla="*/ 1220069 h 6858000"/>
              <a:gd name="connsiteX31" fmla="*/ 5174617 w 6244272"/>
              <a:gd name="connsiteY31" fmla="*/ 1209399 h 6858000"/>
              <a:gd name="connsiteX32" fmla="*/ 5238580 w 6244272"/>
              <a:gd name="connsiteY32" fmla="*/ 1230741 h 6858000"/>
              <a:gd name="connsiteX33" fmla="*/ 5212414 w 6244272"/>
              <a:gd name="connsiteY33" fmla="*/ 1365909 h 6858000"/>
              <a:gd name="connsiteX34" fmla="*/ 4878056 w 6244272"/>
              <a:gd name="connsiteY34" fmla="*/ 1540204 h 6858000"/>
              <a:gd name="connsiteX35" fmla="*/ 4848982 w 6244272"/>
              <a:gd name="connsiteY35" fmla="*/ 1597117 h 6858000"/>
              <a:gd name="connsiteX36" fmla="*/ 4889686 w 6244272"/>
              <a:gd name="connsiteY36" fmla="*/ 1636245 h 6858000"/>
              <a:gd name="connsiteX37" fmla="*/ 4997261 w 6244272"/>
              <a:gd name="connsiteY37" fmla="*/ 1657587 h 6858000"/>
              <a:gd name="connsiteX38" fmla="*/ 4846074 w 6244272"/>
              <a:gd name="connsiteY38" fmla="*/ 1849668 h 6858000"/>
              <a:gd name="connsiteX39" fmla="*/ 4790832 w 6244272"/>
              <a:gd name="connsiteY39" fmla="*/ 1903025 h 6858000"/>
              <a:gd name="connsiteX40" fmla="*/ 4694886 w 6244272"/>
              <a:gd name="connsiteY40" fmla="*/ 1984836 h 6858000"/>
              <a:gd name="connsiteX41" fmla="*/ 4694886 w 6244272"/>
              <a:gd name="connsiteY41" fmla="*/ 2013292 h 6858000"/>
              <a:gd name="connsiteX42" fmla="*/ 4822814 w 6244272"/>
              <a:gd name="connsiteY42" fmla="*/ 2102219 h 6858000"/>
              <a:gd name="connsiteX43" fmla="*/ 5055411 w 6244272"/>
              <a:gd name="connsiteY43" fmla="*/ 2077320 h 6858000"/>
              <a:gd name="connsiteX44" fmla="*/ 4712331 w 6244272"/>
              <a:gd name="connsiteY44" fmla="*/ 2208931 h 6858000"/>
              <a:gd name="connsiteX45" fmla="*/ 5822979 w 6244272"/>
              <a:gd name="connsiteY45" fmla="*/ 1892353 h 6858000"/>
              <a:gd name="connsiteX46" fmla="*/ 5753200 w 6244272"/>
              <a:gd name="connsiteY46" fmla="*/ 1974165 h 6858000"/>
              <a:gd name="connsiteX47" fmla="*/ 5363601 w 6244272"/>
              <a:gd name="connsiteY47" fmla="*/ 2191146 h 6858000"/>
              <a:gd name="connsiteX48" fmla="*/ 5253118 w 6244272"/>
              <a:gd name="connsiteY48" fmla="*/ 2326314 h 6858000"/>
              <a:gd name="connsiteX49" fmla="*/ 5136819 w 6244272"/>
              <a:gd name="connsiteY49" fmla="*/ 2401012 h 6858000"/>
              <a:gd name="connsiteX50" fmla="*/ 4974002 w 6244272"/>
              <a:gd name="connsiteY50" fmla="*/ 2401012 h 6858000"/>
              <a:gd name="connsiteX51" fmla="*/ 4857704 w 6244272"/>
              <a:gd name="connsiteY51" fmla="*/ 2518395 h 6858000"/>
              <a:gd name="connsiteX52" fmla="*/ 4976910 w 6244272"/>
              <a:gd name="connsiteY52" fmla="*/ 2543294 h 6858000"/>
              <a:gd name="connsiteX53" fmla="*/ 5116467 w 6244272"/>
              <a:gd name="connsiteY53" fmla="*/ 2525509 h 6858000"/>
              <a:gd name="connsiteX54" fmla="*/ 5273470 w 6244272"/>
              <a:gd name="connsiteY54" fmla="*/ 2564636 h 6858000"/>
              <a:gd name="connsiteX55" fmla="*/ 5418843 w 6244272"/>
              <a:gd name="connsiteY55" fmla="*/ 2532623 h 6858000"/>
              <a:gd name="connsiteX56" fmla="*/ 5593290 w 6244272"/>
              <a:gd name="connsiteY56" fmla="*/ 2553965 h 6858000"/>
              <a:gd name="connsiteX57" fmla="*/ 5648532 w 6244272"/>
              <a:gd name="connsiteY57" fmla="*/ 2692689 h 6858000"/>
              <a:gd name="connsiteX58" fmla="*/ 5665976 w 6244272"/>
              <a:gd name="connsiteY58" fmla="*/ 2703362 h 6858000"/>
              <a:gd name="connsiteX59" fmla="*/ 5988704 w 6244272"/>
              <a:gd name="connsiteY59" fmla="*/ 2923898 h 6858000"/>
              <a:gd name="connsiteX60" fmla="*/ 6078835 w 6244272"/>
              <a:gd name="connsiteY60" fmla="*/ 2941684 h 6858000"/>
              <a:gd name="connsiteX61" fmla="*/ 5546771 w 6244272"/>
              <a:gd name="connsiteY61" fmla="*/ 3329402 h 6858000"/>
              <a:gd name="connsiteX62" fmla="*/ 5904388 w 6244272"/>
              <a:gd name="connsiteY62" fmla="*/ 3229805 h 6858000"/>
              <a:gd name="connsiteX63" fmla="*/ 5953814 w 6244272"/>
              <a:gd name="connsiteY63" fmla="*/ 3393429 h 6858000"/>
              <a:gd name="connsiteX64" fmla="*/ 5785182 w 6244272"/>
              <a:gd name="connsiteY64" fmla="*/ 3539269 h 6858000"/>
              <a:gd name="connsiteX65" fmla="*/ 5724125 w 6244272"/>
              <a:gd name="connsiteY65" fmla="*/ 3827390 h 6858000"/>
              <a:gd name="connsiteX66" fmla="*/ 5753200 w 6244272"/>
              <a:gd name="connsiteY66" fmla="*/ 4090612 h 6858000"/>
              <a:gd name="connsiteX67" fmla="*/ 5825886 w 6244272"/>
              <a:gd name="connsiteY67" fmla="*/ 4172424 h 6858000"/>
              <a:gd name="connsiteX68" fmla="*/ 5930554 w 6244272"/>
              <a:gd name="connsiteY68" fmla="*/ 4321821 h 6858000"/>
              <a:gd name="connsiteX69" fmla="*/ 5994519 w 6244272"/>
              <a:gd name="connsiteY69" fmla="*/ 4414305 h 6858000"/>
              <a:gd name="connsiteX70" fmla="*/ 6218393 w 6244272"/>
              <a:gd name="connsiteY70" fmla="*/ 4378734 h 6858000"/>
              <a:gd name="connsiteX71" fmla="*/ 5918925 w 6244272"/>
              <a:gd name="connsiteY71" fmla="*/ 4613499 h 6858000"/>
              <a:gd name="connsiteX72" fmla="*/ 6160243 w 6244272"/>
              <a:gd name="connsiteY72" fmla="*/ 4585042 h 6858000"/>
              <a:gd name="connsiteX73" fmla="*/ 6238745 w 6244272"/>
              <a:gd name="connsiteY73" fmla="*/ 4602828 h 6858000"/>
              <a:gd name="connsiteX74" fmla="*/ 6195133 w 6244272"/>
              <a:gd name="connsiteY74" fmla="*/ 4677526 h 6858000"/>
              <a:gd name="connsiteX75" fmla="*/ 6017778 w 6244272"/>
              <a:gd name="connsiteY75" fmla="*/ 4805580 h 6858000"/>
              <a:gd name="connsiteX76" fmla="*/ 5651439 w 6244272"/>
              <a:gd name="connsiteY76" fmla="*/ 5154171 h 6858000"/>
              <a:gd name="connsiteX77" fmla="*/ 6006149 w 6244272"/>
              <a:gd name="connsiteY77" fmla="*/ 4994104 h 6858000"/>
              <a:gd name="connsiteX78" fmla="*/ 5633994 w 6244272"/>
              <a:gd name="connsiteY78" fmla="*/ 5353367 h 6858000"/>
              <a:gd name="connsiteX79" fmla="*/ 5552586 w 6244272"/>
              <a:gd name="connsiteY79" fmla="*/ 5474306 h 6858000"/>
              <a:gd name="connsiteX80" fmla="*/ 5383953 w 6244272"/>
              <a:gd name="connsiteY80" fmla="*/ 5769542 h 6858000"/>
              <a:gd name="connsiteX81" fmla="*/ 5392675 w 6244272"/>
              <a:gd name="connsiteY81" fmla="*/ 5801555 h 6858000"/>
              <a:gd name="connsiteX82" fmla="*/ 5584568 w 6244272"/>
              <a:gd name="connsiteY82" fmla="*/ 5755314 h 6858000"/>
              <a:gd name="connsiteX83" fmla="*/ 5334526 w 6244272"/>
              <a:gd name="connsiteY83" fmla="*/ 6004307 h 6858000"/>
              <a:gd name="connsiteX84" fmla="*/ 5075763 w 6244272"/>
              <a:gd name="connsiteY84" fmla="*/ 6196388 h 6858000"/>
              <a:gd name="connsiteX85" fmla="*/ 5258933 w 6244272"/>
              <a:gd name="connsiteY85" fmla="*/ 6167932 h 6858000"/>
              <a:gd name="connsiteX86" fmla="*/ 5511881 w 6244272"/>
              <a:gd name="connsiteY86" fmla="*/ 6057663 h 6858000"/>
              <a:gd name="connsiteX87" fmla="*/ 5599105 w 6244272"/>
              <a:gd name="connsiteY87" fmla="*/ 6100347 h 6858000"/>
              <a:gd name="connsiteX88" fmla="*/ 5360693 w 6244272"/>
              <a:gd name="connsiteY88" fmla="*/ 6281757 h 6858000"/>
              <a:gd name="connsiteX89" fmla="*/ 5224043 w 6244272"/>
              <a:gd name="connsiteY89" fmla="*/ 6367127 h 6858000"/>
              <a:gd name="connsiteX90" fmla="*/ 5168801 w 6244272"/>
              <a:gd name="connsiteY90" fmla="*/ 6431153 h 6858000"/>
              <a:gd name="connsiteX91" fmla="*/ 5011799 w 6244272"/>
              <a:gd name="connsiteY91" fmla="*/ 6658805 h 6858000"/>
              <a:gd name="connsiteX92" fmla="*/ 4651275 w 6244272"/>
              <a:gd name="connsiteY92" fmla="*/ 6858000 h 6858000"/>
              <a:gd name="connsiteX93" fmla="*/ 1823619 w 6244272"/>
              <a:gd name="connsiteY93" fmla="*/ 6858000 h 6858000"/>
              <a:gd name="connsiteX94" fmla="*/ 947849 w 6244272"/>
              <a:gd name="connsiteY94" fmla="*/ 6858000 h 6858000"/>
              <a:gd name="connsiteX95" fmla="*/ 732568 w 6244272"/>
              <a:gd name="connsiteY95" fmla="*/ 6858000 h 6858000"/>
              <a:gd name="connsiteX96" fmla="*/ 0 w 6244272"/>
              <a:gd name="connsiteY9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6244272" h="6858000">
                <a:moveTo>
                  <a:pt x="0" y="0"/>
                </a:moveTo>
                <a:lnTo>
                  <a:pt x="732568" y="0"/>
                </a:lnTo>
                <a:lnTo>
                  <a:pt x="947849" y="0"/>
                </a:lnTo>
                <a:lnTo>
                  <a:pt x="1823619" y="0"/>
                </a:lnTo>
                <a:lnTo>
                  <a:pt x="5235673" y="0"/>
                </a:lnTo>
                <a:cubicBezTo>
                  <a:pt x="5133912" y="35571"/>
                  <a:pt x="5035058" y="78255"/>
                  <a:pt x="4933297" y="110269"/>
                </a:cubicBezTo>
                <a:cubicBezTo>
                  <a:pt x="4947835" y="145839"/>
                  <a:pt x="4962372" y="138725"/>
                  <a:pt x="4976910" y="135168"/>
                </a:cubicBezTo>
                <a:cubicBezTo>
                  <a:pt x="5064133" y="120941"/>
                  <a:pt x="5154264" y="110269"/>
                  <a:pt x="5238580" y="71141"/>
                </a:cubicBezTo>
                <a:cubicBezTo>
                  <a:pt x="5258933" y="64027"/>
                  <a:pt x="5282192" y="64027"/>
                  <a:pt x="5290914" y="88927"/>
                </a:cubicBezTo>
                <a:cubicBezTo>
                  <a:pt x="5305452" y="124497"/>
                  <a:pt x="5285100" y="145839"/>
                  <a:pt x="5264747" y="163625"/>
                </a:cubicBezTo>
                <a:cubicBezTo>
                  <a:pt x="5229858" y="195638"/>
                  <a:pt x="5189154" y="188525"/>
                  <a:pt x="5151357" y="192082"/>
                </a:cubicBezTo>
                <a:cubicBezTo>
                  <a:pt x="5046689" y="209867"/>
                  <a:pt x="4997261" y="259665"/>
                  <a:pt x="4974002" y="373491"/>
                </a:cubicBezTo>
                <a:cubicBezTo>
                  <a:pt x="5064133" y="327250"/>
                  <a:pt x="5154264" y="384162"/>
                  <a:pt x="5241488" y="352148"/>
                </a:cubicBezTo>
                <a:cubicBezTo>
                  <a:pt x="5264747" y="345034"/>
                  <a:pt x="5299637" y="355706"/>
                  <a:pt x="5288007" y="394834"/>
                </a:cubicBezTo>
                <a:cubicBezTo>
                  <a:pt x="5276378" y="430405"/>
                  <a:pt x="5238580" y="458860"/>
                  <a:pt x="5305452" y="451747"/>
                </a:cubicBezTo>
                <a:cubicBezTo>
                  <a:pt x="5354879" y="448189"/>
                  <a:pt x="5369416" y="405504"/>
                  <a:pt x="5383953" y="359262"/>
                </a:cubicBezTo>
                <a:cubicBezTo>
                  <a:pt x="5395583" y="334364"/>
                  <a:pt x="5427565" y="320135"/>
                  <a:pt x="5450825" y="334364"/>
                </a:cubicBezTo>
                <a:cubicBezTo>
                  <a:pt x="5479899" y="348592"/>
                  <a:pt x="5471177" y="387720"/>
                  <a:pt x="5471177" y="416176"/>
                </a:cubicBezTo>
                <a:cubicBezTo>
                  <a:pt x="5474085" y="469532"/>
                  <a:pt x="5450825" y="494431"/>
                  <a:pt x="5410121" y="505101"/>
                </a:cubicBezTo>
                <a:cubicBezTo>
                  <a:pt x="5360693" y="519330"/>
                  <a:pt x="5311267" y="537116"/>
                  <a:pt x="5247303" y="558458"/>
                </a:cubicBezTo>
                <a:cubicBezTo>
                  <a:pt x="5317082" y="594028"/>
                  <a:pt x="5369416" y="586915"/>
                  <a:pt x="5421750" y="558458"/>
                </a:cubicBezTo>
                <a:cubicBezTo>
                  <a:pt x="5485714" y="526444"/>
                  <a:pt x="5570030" y="483759"/>
                  <a:pt x="5622364" y="522887"/>
                </a:cubicBezTo>
                <a:cubicBezTo>
                  <a:pt x="5700865" y="579800"/>
                  <a:pt x="5764829" y="544229"/>
                  <a:pt x="5834608" y="533558"/>
                </a:cubicBezTo>
                <a:cubicBezTo>
                  <a:pt x="5979982" y="512216"/>
                  <a:pt x="5889850" y="480203"/>
                  <a:pt x="6035223" y="462417"/>
                </a:cubicBezTo>
                <a:cubicBezTo>
                  <a:pt x="6093372" y="455303"/>
                  <a:pt x="6154429" y="426847"/>
                  <a:pt x="6238745" y="465975"/>
                </a:cubicBezTo>
                <a:cubicBezTo>
                  <a:pt x="5857868" y="672284"/>
                  <a:pt x="5677606" y="658055"/>
                  <a:pt x="5337434" y="910606"/>
                </a:cubicBezTo>
                <a:cubicBezTo>
                  <a:pt x="5351971" y="935506"/>
                  <a:pt x="5366508" y="924835"/>
                  <a:pt x="5381046" y="921277"/>
                </a:cubicBezTo>
                <a:cubicBezTo>
                  <a:pt x="5404305" y="917720"/>
                  <a:pt x="5433380" y="903491"/>
                  <a:pt x="5439195" y="949734"/>
                </a:cubicBezTo>
                <a:cubicBezTo>
                  <a:pt x="5442103" y="985305"/>
                  <a:pt x="5424657" y="1003089"/>
                  <a:pt x="5395583" y="1006647"/>
                </a:cubicBezTo>
                <a:cubicBezTo>
                  <a:pt x="5311267" y="1020875"/>
                  <a:pt x="5235673" y="1070674"/>
                  <a:pt x="5160079" y="1113358"/>
                </a:cubicBezTo>
                <a:cubicBezTo>
                  <a:pt x="5125190" y="1131144"/>
                  <a:pt x="5087393" y="1156043"/>
                  <a:pt x="5101930" y="1220069"/>
                </a:cubicBezTo>
                <a:cubicBezTo>
                  <a:pt x="5131004" y="1237855"/>
                  <a:pt x="5151357" y="1212955"/>
                  <a:pt x="5174617" y="1209399"/>
                </a:cubicBezTo>
                <a:cubicBezTo>
                  <a:pt x="5197876" y="1205842"/>
                  <a:pt x="5253118" y="1220069"/>
                  <a:pt x="5238580" y="1230741"/>
                </a:cubicBezTo>
                <a:cubicBezTo>
                  <a:pt x="5171709" y="1269868"/>
                  <a:pt x="5293822" y="1365909"/>
                  <a:pt x="5212414" y="1365909"/>
                </a:cubicBezTo>
                <a:cubicBezTo>
                  <a:pt x="5078671" y="1365909"/>
                  <a:pt x="5005984" y="1536647"/>
                  <a:pt x="4878056" y="1540204"/>
                </a:cubicBezTo>
                <a:cubicBezTo>
                  <a:pt x="4857704" y="1540204"/>
                  <a:pt x="4848982" y="1572219"/>
                  <a:pt x="4848982" y="1597117"/>
                </a:cubicBezTo>
                <a:cubicBezTo>
                  <a:pt x="4848982" y="1629132"/>
                  <a:pt x="4869333" y="1632688"/>
                  <a:pt x="4889686" y="1636245"/>
                </a:cubicBezTo>
                <a:cubicBezTo>
                  <a:pt x="4921668" y="1639802"/>
                  <a:pt x="4956557" y="1597117"/>
                  <a:pt x="4997261" y="1657587"/>
                </a:cubicBezTo>
                <a:cubicBezTo>
                  <a:pt x="4921668" y="1693158"/>
                  <a:pt x="4843167" y="1728729"/>
                  <a:pt x="4846074" y="1849668"/>
                </a:cubicBezTo>
                <a:cubicBezTo>
                  <a:pt x="4846074" y="1881683"/>
                  <a:pt x="4814092" y="1895910"/>
                  <a:pt x="4790832" y="1903025"/>
                </a:cubicBezTo>
                <a:cubicBezTo>
                  <a:pt x="4750128" y="1917252"/>
                  <a:pt x="4718146" y="1938595"/>
                  <a:pt x="4694886" y="1984836"/>
                </a:cubicBezTo>
                <a:cubicBezTo>
                  <a:pt x="4694886" y="1995507"/>
                  <a:pt x="4694886" y="2002622"/>
                  <a:pt x="4694886" y="2013292"/>
                </a:cubicBezTo>
                <a:cubicBezTo>
                  <a:pt x="4700701" y="2123562"/>
                  <a:pt x="4758850" y="2120004"/>
                  <a:pt x="4822814" y="2102219"/>
                </a:cubicBezTo>
                <a:cubicBezTo>
                  <a:pt x="4898408" y="2080877"/>
                  <a:pt x="4974002" y="2038192"/>
                  <a:pt x="5055411" y="2077320"/>
                </a:cubicBezTo>
                <a:cubicBezTo>
                  <a:pt x="4942020" y="2130676"/>
                  <a:pt x="4817000" y="2134233"/>
                  <a:pt x="4712331" y="2208931"/>
                </a:cubicBezTo>
                <a:cubicBezTo>
                  <a:pt x="5101930" y="2223159"/>
                  <a:pt x="5445010" y="1984836"/>
                  <a:pt x="5822979" y="1892353"/>
                </a:cubicBezTo>
                <a:cubicBezTo>
                  <a:pt x="5811349" y="1952823"/>
                  <a:pt x="5779367" y="1967051"/>
                  <a:pt x="5753200" y="1974165"/>
                </a:cubicBezTo>
                <a:cubicBezTo>
                  <a:pt x="5613642" y="2020407"/>
                  <a:pt x="5491529" y="2112891"/>
                  <a:pt x="5363601" y="2191146"/>
                </a:cubicBezTo>
                <a:cubicBezTo>
                  <a:pt x="5311267" y="2223159"/>
                  <a:pt x="5273470" y="2258731"/>
                  <a:pt x="5253118" y="2326314"/>
                </a:cubicBezTo>
                <a:cubicBezTo>
                  <a:pt x="5235673" y="2390340"/>
                  <a:pt x="5200783" y="2418796"/>
                  <a:pt x="5136819" y="2401012"/>
                </a:cubicBezTo>
                <a:cubicBezTo>
                  <a:pt x="5084485" y="2386784"/>
                  <a:pt x="5029243" y="2393898"/>
                  <a:pt x="4974002" y="2401012"/>
                </a:cubicBezTo>
                <a:cubicBezTo>
                  <a:pt x="4912946" y="2408126"/>
                  <a:pt x="4843167" y="2479267"/>
                  <a:pt x="4857704" y="2518395"/>
                </a:cubicBezTo>
                <a:cubicBezTo>
                  <a:pt x="4886778" y="2582422"/>
                  <a:pt x="4936205" y="2550408"/>
                  <a:pt x="4976910" y="2543294"/>
                </a:cubicBezTo>
                <a:cubicBezTo>
                  <a:pt x="5026336" y="2536181"/>
                  <a:pt x="5116467" y="2518395"/>
                  <a:pt x="5116467" y="2525509"/>
                </a:cubicBezTo>
                <a:cubicBezTo>
                  <a:pt x="5148450" y="2685576"/>
                  <a:pt x="5221136" y="2564636"/>
                  <a:pt x="5273470" y="2564636"/>
                </a:cubicBezTo>
                <a:cubicBezTo>
                  <a:pt x="5322897" y="2564636"/>
                  <a:pt x="5372323" y="2546851"/>
                  <a:pt x="5418843" y="2532623"/>
                </a:cubicBezTo>
                <a:cubicBezTo>
                  <a:pt x="5479899" y="2514837"/>
                  <a:pt x="5535140" y="2546851"/>
                  <a:pt x="5593290" y="2553965"/>
                </a:cubicBezTo>
                <a:cubicBezTo>
                  <a:pt x="5645624" y="2561080"/>
                  <a:pt x="5616550" y="2653563"/>
                  <a:pt x="5648532" y="2692689"/>
                </a:cubicBezTo>
                <a:cubicBezTo>
                  <a:pt x="5654346" y="2703362"/>
                  <a:pt x="5660161" y="2703362"/>
                  <a:pt x="5665976" y="2703362"/>
                </a:cubicBezTo>
                <a:cubicBezTo>
                  <a:pt x="5683421" y="2980812"/>
                  <a:pt x="5988704" y="2913227"/>
                  <a:pt x="5988704" y="2923898"/>
                </a:cubicBezTo>
                <a:cubicBezTo>
                  <a:pt x="6014871" y="2941684"/>
                  <a:pt x="6046853" y="2899000"/>
                  <a:pt x="6078835" y="2941684"/>
                </a:cubicBezTo>
                <a:cubicBezTo>
                  <a:pt x="5942185" y="3137322"/>
                  <a:pt x="5732847" y="3183563"/>
                  <a:pt x="5546771" y="3329402"/>
                </a:cubicBezTo>
                <a:cubicBezTo>
                  <a:pt x="5700865" y="3379202"/>
                  <a:pt x="5790997" y="3208463"/>
                  <a:pt x="5904388" y="3229805"/>
                </a:cubicBezTo>
                <a:cubicBezTo>
                  <a:pt x="5959629" y="3283162"/>
                  <a:pt x="5793904" y="3368530"/>
                  <a:pt x="5953814" y="3393429"/>
                </a:cubicBezTo>
                <a:cubicBezTo>
                  <a:pt x="5884036" y="3439672"/>
                  <a:pt x="5834608" y="3485914"/>
                  <a:pt x="5785182" y="3539269"/>
                </a:cubicBezTo>
                <a:cubicBezTo>
                  <a:pt x="5700865" y="3635309"/>
                  <a:pt x="5683421" y="3699337"/>
                  <a:pt x="5724125" y="3827390"/>
                </a:cubicBezTo>
                <a:cubicBezTo>
                  <a:pt x="5750293" y="3912759"/>
                  <a:pt x="5788089" y="3991015"/>
                  <a:pt x="5753200" y="4090612"/>
                </a:cubicBezTo>
                <a:cubicBezTo>
                  <a:pt x="5729940" y="4158196"/>
                  <a:pt x="5738663" y="4204438"/>
                  <a:pt x="5825886" y="4172424"/>
                </a:cubicBezTo>
                <a:cubicBezTo>
                  <a:pt x="5918925" y="4140411"/>
                  <a:pt x="5953814" y="4200882"/>
                  <a:pt x="5930554" y="4321821"/>
                </a:cubicBezTo>
                <a:cubicBezTo>
                  <a:pt x="5916018" y="4400076"/>
                  <a:pt x="5930554" y="4424975"/>
                  <a:pt x="5994519" y="4414305"/>
                </a:cubicBezTo>
                <a:cubicBezTo>
                  <a:pt x="6064297" y="4403633"/>
                  <a:pt x="6131169" y="4353835"/>
                  <a:pt x="6218393" y="4378734"/>
                </a:cubicBezTo>
                <a:cubicBezTo>
                  <a:pt x="6148614" y="4521016"/>
                  <a:pt x="6000333" y="4478331"/>
                  <a:pt x="5918925" y="4613499"/>
                </a:cubicBezTo>
                <a:cubicBezTo>
                  <a:pt x="6014871" y="4613499"/>
                  <a:pt x="6090465" y="4613499"/>
                  <a:pt x="6160243" y="4585042"/>
                </a:cubicBezTo>
                <a:cubicBezTo>
                  <a:pt x="6189318" y="4574373"/>
                  <a:pt x="6221300" y="4560144"/>
                  <a:pt x="6238745" y="4602828"/>
                </a:cubicBezTo>
                <a:cubicBezTo>
                  <a:pt x="6259098" y="4652628"/>
                  <a:pt x="6218393" y="4670412"/>
                  <a:pt x="6195133" y="4677526"/>
                </a:cubicBezTo>
                <a:cubicBezTo>
                  <a:pt x="6128261" y="4702425"/>
                  <a:pt x="6075928" y="4759339"/>
                  <a:pt x="6017778" y="4805580"/>
                </a:cubicBezTo>
                <a:cubicBezTo>
                  <a:pt x="5892758" y="4905177"/>
                  <a:pt x="5756107" y="4990547"/>
                  <a:pt x="5651439" y="5154171"/>
                </a:cubicBezTo>
                <a:cubicBezTo>
                  <a:pt x="5782275" y="5111487"/>
                  <a:pt x="5881128" y="5011889"/>
                  <a:pt x="6006149" y="4994104"/>
                </a:cubicBezTo>
                <a:cubicBezTo>
                  <a:pt x="5898572" y="5143500"/>
                  <a:pt x="5761922" y="5243097"/>
                  <a:pt x="5633994" y="5353367"/>
                </a:cubicBezTo>
                <a:cubicBezTo>
                  <a:pt x="5596197" y="5385379"/>
                  <a:pt x="5558400" y="5406721"/>
                  <a:pt x="5552586" y="5474306"/>
                </a:cubicBezTo>
                <a:cubicBezTo>
                  <a:pt x="5535140" y="5605917"/>
                  <a:pt x="5488622" y="5712629"/>
                  <a:pt x="5383953" y="5769542"/>
                </a:cubicBezTo>
                <a:cubicBezTo>
                  <a:pt x="5383953" y="5769542"/>
                  <a:pt x="5389768" y="5790884"/>
                  <a:pt x="5392675" y="5801555"/>
                </a:cubicBezTo>
                <a:cubicBezTo>
                  <a:pt x="5456640" y="5805112"/>
                  <a:pt x="5506066" y="5726858"/>
                  <a:pt x="5584568" y="5755314"/>
                </a:cubicBezTo>
                <a:cubicBezTo>
                  <a:pt x="5506066" y="5862025"/>
                  <a:pt x="5442103" y="5954508"/>
                  <a:pt x="5334526" y="6004307"/>
                </a:cubicBezTo>
                <a:cubicBezTo>
                  <a:pt x="5247303" y="6043434"/>
                  <a:pt x="5139727" y="6068335"/>
                  <a:pt x="5075763" y="6196388"/>
                </a:cubicBezTo>
                <a:cubicBezTo>
                  <a:pt x="5148450" y="6221287"/>
                  <a:pt x="5203691" y="6189274"/>
                  <a:pt x="5258933" y="6167932"/>
                </a:cubicBezTo>
                <a:cubicBezTo>
                  <a:pt x="5343249" y="6132361"/>
                  <a:pt x="5427565" y="6093234"/>
                  <a:pt x="5511881" y="6057663"/>
                </a:cubicBezTo>
                <a:cubicBezTo>
                  <a:pt x="5543864" y="6043434"/>
                  <a:pt x="5578753" y="6036320"/>
                  <a:pt x="5599105" y="6100347"/>
                </a:cubicBezTo>
                <a:cubicBezTo>
                  <a:pt x="5491529" y="6114575"/>
                  <a:pt x="5427565" y="6199945"/>
                  <a:pt x="5360693" y="6281757"/>
                </a:cubicBezTo>
                <a:cubicBezTo>
                  <a:pt x="5322897" y="6327999"/>
                  <a:pt x="5290914" y="6388469"/>
                  <a:pt x="5224043" y="6367127"/>
                </a:cubicBezTo>
                <a:cubicBezTo>
                  <a:pt x="5189154" y="6356456"/>
                  <a:pt x="5165894" y="6388469"/>
                  <a:pt x="5168801" y="6431153"/>
                </a:cubicBezTo>
                <a:cubicBezTo>
                  <a:pt x="5183339" y="6580550"/>
                  <a:pt x="5099022" y="6630349"/>
                  <a:pt x="5011799" y="6658805"/>
                </a:cubicBezTo>
                <a:cubicBezTo>
                  <a:pt x="4883871" y="6701489"/>
                  <a:pt x="4770480" y="6786859"/>
                  <a:pt x="4651275" y="6858000"/>
                </a:cubicBezTo>
                <a:lnTo>
                  <a:pt x="1823619" y="6858000"/>
                </a:lnTo>
                <a:lnTo>
                  <a:pt x="947849" y="6858000"/>
                </a:lnTo>
                <a:lnTo>
                  <a:pt x="732568" y="6858000"/>
                </a:lnTo>
                <a:lnTo>
                  <a:pt x="0" y="685800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extBox 1">
            <a:extLst>
              <a:ext uri="{FF2B5EF4-FFF2-40B4-BE49-F238E27FC236}">
                <a16:creationId xmlns:a16="http://schemas.microsoft.com/office/drawing/2014/main" id="{3DA919C6-AD70-4FA6-9A55-34C934E3F3F0}"/>
              </a:ext>
            </a:extLst>
          </p:cNvPr>
          <p:cNvSpPr txBox="1"/>
          <p:nvPr/>
        </p:nvSpPr>
        <p:spPr>
          <a:xfrm>
            <a:off x="643468" y="609600"/>
            <a:ext cx="3992700" cy="3877197"/>
          </a:xfrm>
          <a:prstGeom prst="rect">
            <a:avLst/>
          </a:prstGeom>
        </p:spPr>
        <p:txBody>
          <a:bodyPr rot="0" spcFirstLastPara="0" vertOverflow="overflow" horzOverflow="overflow" vert="horz" lIns="91440" tIns="45720" rIns="91440" bIns="45720" numCol="1" spcCol="0" rtlCol="0" fromWordArt="0" anchor="b" anchorCtr="0" forceAA="0" compatLnSpc="1">
            <a:prstTxWarp prst="textNoShape">
              <a:avLst/>
            </a:prstTxWarp>
            <a:normAutofit/>
          </a:bodyPr>
          <a:lstStyle/>
          <a:p>
            <a:pPr>
              <a:lnSpc>
                <a:spcPct val="90000"/>
              </a:lnSpc>
              <a:spcBef>
                <a:spcPct val="0"/>
              </a:spcBef>
              <a:spcAft>
                <a:spcPts val="600"/>
              </a:spcAft>
            </a:pPr>
            <a:r>
              <a:rPr lang="en-US" sz="4400" kern="1200" dirty="0">
                <a:solidFill>
                  <a:schemeClr val="tx1"/>
                </a:solidFill>
                <a:latin typeface="Candara" panose="020E0502030303020204" pitchFamily="34" charset="0"/>
                <a:ea typeface="+mj-ea"/>
                <a:cs typeface="+mj-cs"/>
              </a:rPr>
              <a:t>Write in your</a:t>
            </a:r>
          </a:p>
          <a:p>
            <a:pPr>
              <a:lnSpc>
                <a:spcPct val="90000"/>
              </a:lnSpc>
              <a:spcBef>
                <a:spcPct val="0"/>
              </a:spcBef>
              <a:spcAft>
                <a:spcPts val="600"/>
              </a:spcAft>
            </a:pPr>
            <a:r>
              <a:rPr lang="en-US" sz="4400" kern="1200" dirty="0">
                <a:solidFill>
                  <a:schemeClr val="tx1"/>
                </a:solidFill>
                <a:latin typeface="Candara" panose="020E0502030303020204" pitchFamily="34" charset="0"/>
                <a:ea typeface="+mj-ea"/>
                <a:cs typeface="+mj-cs"/>
              </a:rPr>
              <a:t>eco-diary</a:t>
            </a:r>
          </a:p>
        </p:txBody>
      </p:sp>
      <p:grpSp>
        <p:nvGrpSpPr>
          <p:cNvPr id="7" name="Group 6">
            <a:extLst>
              <a:ext uri="{FF2B5EF4-FFF2-40B4-BE49-F238E27FC236}">
                <a16:creationId xmlns:a16="http://schemas.microsoft.com/office/drawing/2014/main" id="{DAA76E38-EB44-5A77-9FDA-8559A13C458F}"/>
              </a:ext>
            </a:extLst>
          </p:cNvPr>
          <p:cNvGrpSpPr/>
          <p:nvPr/>
        </p:nvGrpSpPr>
        <p:grpSpPr>
          <a:xfrm>
            <a:off x="-28982" y="1021278"/>
            <a:ext cx="481326" cy="5754421"/>
            <a:chOff x="42269" y="1021278"/>
            <a:chExt cx="481326" cy="5754421"/>
          </a:xfrm>
        </p:grpSpPr>
        <p:pic>
          <p:nvPicPr>
            <p:cNvPr id="8" name="Graphic 1">
              <a:extLst>
                <a:ext uri="{FF2B5EF4-FFF2-40B4-BE49-F238E27FC236}">
                  <a16:creationId xmlns:a16="http://schemas.microsoft.com/office/drawing/2014/main" id="{3EDA7F76-47B1-F7E3-CDFD-85984E09ADFD}"/>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rot="16200000">
              <a:off x="-50416" y="6423146"/>
              <a:ext cx="504825" cy="176530"/>
            </a:xfrm>
            <a:prstGeom prst="rect">
              <a:avLst/>
            </a:prstGeom>
          </p:spPr>
        </p:pic>
        <p:sp>
          <p:nvSpPr>
            <p:cNvPr id="9" name="Rectangle 3">
              <a:extLst>
                <a:ext uri="{FF2B5EF4-FFF2-40B4-BE49-F238E27FC236}">
                  <a16:creationId xmlns:a16="http://schemas.microsoft.com/office/drawing/2014/main" id="{2438E7CC-9DB3-D44E-0E66-979EF7D3BB89}"/>
                </a:ext>
              </a:extLst>
            </p:cNvPr>
            <p:cNvSpPr>
              <a:spLocks noChangeArrowheads="1"/>
            </p:cNvSpPr>
            <p:nvPr/>
          </p:nvSpPr>
          <p:spPr bwMode="auto">
            <a:xfrm rot="16200000">
              <a:off x="-2362546" y="3474030"/>
              <a:ext cx="5305614"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000" b="0" i="0" u="none" strike="noStrike" kern="1200" cap="none" spc="0" normalizeH="0" baseline="0" noProof="0" dirty="0">
                  <a:ln>
                    <a:noFill/>
                  </a:ln>
                  <a:solidFill>
                    <a:srgbClr val="333333"/>
                  </a:solidFill>
                  <a:effectLst/>
                  <a:uLnTx/>
                  <a:uFillTx/>
                  <a:latin typeface="Times New Roman" panose="02020603050405020304" pitchFamily="18" charset="0"/>
                  <a:ea typeface="Arial" panose="020B0604020202020204" pitchFamily="34" charset="0"/>
                  <a:cs typeface="Times New Roman" panose="02020603050405020304" pitchFamily="18" charset="0"/>
                </a:rPr>
                <a:t> </a:t>
              </a:r>
              <a:r>
                <a:rPr kumimoji="0" lang="en-US" altLang="en-US" sz="800" b="0" i="0" u="none" strike="noStrike" kern="1200" cap="none" spc="0" normalizeH="0" baseline="0" noProof="0" dirty="0">
                  <a:ln>
                    <a:noFill/>
                  </a:ln>
                  <a:solidFill>
                    <a:srgbClr val="333333"/>
                  </a:solidFill>
                  <a:effectLst/>
                  <a:uLnTx/>
                  <a:uFillTx/>
                  <a:latin typeface="Times New Roman" panose="02020603050405020304" pitchFamily="18" charset="0"/>
                  <a:ea typeface="Arial" panose="020B0604020202020204" pitchFamily="34" charset="0"/>
                  <a:cs typeface="Times New Roman" panose="02020603050405020304" pitchFamily="18" charset="0"/>
                </a:rPr>
                <a:t>Sustain/Ed Learning Module © 2022 by Sustain/Ed is licensed under CC BY-NC 4.0. To view a copy of this license, visit </a:t>
              </a:r>
              <a:r>
                <a:rPr kumimoji="0" lang="en-US"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Arial" panose="020B0604020202020204" pitchFamily="34" charset="0"/>
                  <a:cs typeface="Times New Roman" panose="02020603050405020304" pitchFamily="18" charset="0"/>
                  <a:hlinkClick r:id="rId7"/>
                </a:rPr>
                <a:t>http://creativecommons.org/licenses/by-nc/4.0/</a:t>
              </a:r>
              <a:r>
                <a:rPr kumimoji="0" lang="en-US" altLang="en-US" sz="1000" b="0" i="0" u="none" strike="noStrike" kern="1200" cap="none" spc="0" normalizeH="0" baseline="0" noProof="0" dirty="0">
                  <a:ln>
                    <a:noFill/>
                  </a:ln>
                  <a:solidFill>
                    <a:srgbClr val="333333"/>
                  </a:solidFill>
                  <a:effectLst/>
                  <a:uLnTx/>
                  <a:uFillTx/>
                  <a:latin typeface="Times New Roman" panose="02020603050405020304" pitchFamily="18" charset="0"/>
                  <a:ea typeface="Arial" panose="020B0604020202020204" pitchFamily="34" charset="0"/>
                  <a:cs typeface="Times New Roman" panose="02020603050405020304" pitchFamily="18" charset="0"/>
                </a:rPr>
                <a:t> </a:t>
              </a:r>
              <a:endParaRPr kumimoji="0" lang="en-US" altLang="en-US" sz="18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
          <p:nvSpPr>
            <p:cNvPr id="10" name="Rectangle 9">
              <a:extLst>
                <a:ext uri="{FF2B5EF4-FFF2-40B4-BE49-F238E27FC236}">
                  <a16:creationId xmlns:a16="http://schemas.microsoft.com/office/drawing/2014/main" id="{63837967-73D0-BEF1-1A36-BB1AA0451989}"/>
                </a:ext>
              </a:extLst>
            </p:cNvPr>
            <p:cNvSpPr/>
            <p:nvPr/>
          </p:nvSpPr>
          <p:spPr>
            <a:xfrm>
              <a:off x="42269" y="1033153"/>
              <a:ext cx="481326" cy="5742546"/>
            </a:xfrm>
            <a:prstGeom prst="rect">
              <a:avLst/>
            </a:prstGeom>
            <a:solidFill>
              <a:schemeClr val="bg1">
                <a:alpha val="5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Tree>
    <p:extLst>
      <p:ext uri="{BB962C8B-B14F-4D97-AF65-F5344CB8AC3E}">
        <p14:creationId xmlns:p14="http://schemas.microsoft.com/office/powerpoint/2010/main" val="222590380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31000"/>
            <a:lum/>
          </a:blip>
          <a:srcRect/>
          <a:stretch>
            <a:fillRect t="-9000" b="-9000"/>
          </a:stretch>
        </a:blip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B87B76EF-C727-4365-8A39-E19A1DF00A25}"/>
              </a:ext>
            </a:extLst>
          </p:cNvPr>
          <p:cNvSpPr txBox="1"/>
          <p:nvPr/>
        </p:nvSpPr>
        <p:spPr>
          <a:xfrm>
            <a:off x="251164" y="5901957"/>
            <a:ext cx="12218435" cy="626024"/>
          </a:xfrm>
          <a:prstGeom prst="rect">
            <a:avLst/>
          </a:prstGeom>
        </p:spPr>
        <p:txBody>
          <a:bodyPr rot="0" spcFirstLastPara="0" vertOverflow="overflow" horzOverflow="overflow" vert="horz" lIns="91440" tIns="45720" rIns="91440" bIns="45720" numCol="1" spcCol="0" rtlCol="0" fromWordArt="0" anchor="t" anchorCtr="0" forceAA="0" compatLnSpc="1">
            <a:prstTxWarp prst="textNoShape">
              <a:avLst/>
            </a:prstTxWarp>
            <a:normAutofit fontScale="92500"/>
          </a:bodyPr>
          <a:lstStyle/>
          <a:p>
            <a:pPr>
              <a:spcAft>
                <a:spcPts val="600"/>
              </a:spcAft>
            </a:pPr>
            <a:r>
              <a:rPr lang="en-US" sz="3200" dirty="0">
                <a:latin typeface="Candara"/>
                <a:cs typeface="Arial"/>
              </a:rPr>
              <a:t>Some recent innovations to help our society become more sustainable…</a:t>
            </a:r>
            <a:endParaRPr lang="en-US" sz="3200" dirty="0">
              <a:latin typeface="Candara"/>
            </a:endParaRPr>
          </a:p>
        </p:txBody>
      </p:sp>
      <p:grpSp>
        <p:nvGrpSpPr>
          <p:cNvPr id="4" name="Group 3">
            <a:extLst>
              <a:ext uri="{FF2B5EF4-FFF2-40B4-BE49-F238E27FC236}">
                <a16:creationId xmlns:a16="http://schemas.microsoft.com/office/drawing/2014/main" id="{FA3D8EEC-78A1-36D0-0DC8-099482CB122A}"/>
              </a:ext>
            </a:extLst>
          </p:cNvPr>
          <p:cNvGrpSpPr/>
          <p:nvPr/>
        </p:nvGrpSpPr>
        <p:grpSpPr>
          <a:xfrm rot="5400000">
            <a:off x="8523533" y="2828967"/>
            <a:ext cx="246221" cy="7847520"/>
            <a:chOff x="290261" y="769563"/>
            <a:chExt cx="246221" cy="7847520"/>
          </a:xfrm>
        </p:grpSpPr>
        <p:pic>
          <p:nvPicPr>
            <p:cNvPr id="5" name="Graphic 1">
              <a:extLst>
                <a:ext uri="{FF2B5EF4-FFF2-40B4-BE49-F238E27FC236}">
                  <a16:creationId xmlns:a16="http://schemas.microsoft.com/office/drawing/2014/main" id="{EAB14D03-8571-1B26-BE75-2893BDBC908C}"/>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rot="16200000">
              <a:off x="126114" y="8276406"/>
              <a:ext cx="504825" cy="176530"/>
            </a:xfrm>
            <a:prstGeom prst="rect">
              <a:avLst/>
            </a:prstGeom>
          </p:spPr>
        </p:pic>
        <p:sp>
          <p:nvSpPr>
            <p:cNvPr id="6" name="Rectangle 3">
              <a:extLst>
                <a:ext uri="{FF2B5EF4-FFF2-40B4-BE49-F238E27FC236}">
                  <a16:creationId xmlns:a16="http://schemas.microsoft.com/office/drawing/2014/main" id="{B752E29F-B650-B9E6-5D58-78A0FD4DA41C}"/>
                </a:ext>
              </a:extLst>
            </p:cNvPr>
            <p:cNvSpPr>
              <a:spLocks noChangeArrowheads="1"/>
            </p:cNvSpPr>
            <p:nvPr/>
          </p:nvSpPr>
          <p:spPr bwMode="auto">
            <a:xfrm rot="16200000">
              <a:off x="-3305800" y="4365624"/>
              <a:ext cx="7438344"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r>
                <a:rPr kumimoji="0" lang="en-US" altLang="en-US" sz="8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Sustain/Ed Learning Module © 2022 by Sustain/Ed is licensed under CC BY-NC 4.0. To view a copy of this license, visit </a:t>
              </a:r>
              <a:r>
                <a:rPr kumimoji="0" lang="en-US" altLang="en-US" sz="800" b="0" i="0" u="none" strike="noStrike" cap="none" normalizeH="0" baseline="0" dirty="0">
                  <a:ln>
                    <a:noFill/>
                  </a:ln>
                  <a:solidFill>
                    <a:schemeClr val="tx1"/>
                  </a:solidFill>
                  <a:effectLst/>
                  <a:latin typeface="Times New Roman" panose="02020603050405020304" pitchFamily="18" charset="0"/>
                  <a:ea typeface="Arial" panose="020B0604020202020204" pitchFamily="34" charset="0"/>
                  <a:cs typeface="Times New Roman" panose="02020603050405020304" pitchFamily="18" charset="0"/>
                  <a:hlinkClick r:id="rId6"/>
                </a:rPr>
                <a:t>http://creativecommons.org/licenses/by-nc/4.0/</a:t>
              </a:r>
              <a:r>
                <a:rPr kumimoji="0" lang="en-US" altLang="en-US" sz="10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grpSp>
    </p:spTree>
    <p:extLst>
      <p:ext uri="{BB962C8B-B14F-4D97-AF65-F5344CB8AC3E}">
        <p14:creationId xmlns:p14="http://schemas.microsoft.com/office/powerpoint/2010/main" val="200528300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 descr="3044235-inline-i-1-this-drone-startup-has-an-ambitious-crazy-plan-to-plant-one-billion-trees-a-year.jpg"/>
          <p:cNvPicPr>
            <a:picLocks noChangeAspect="1" noChangeArrowheads="1"/>
          </p:cNvPicPr>
          <p:nvPr/>
        </p:nvPicPr>
        <p:blipFill rotWithShape="1">
          <a:blip r:embed="rId3">
            <a:extLst>
              <a:ext uri="{28A0092B-C50C-407E-A947-70E740481C1C}">
                <a14:useLocalDpi xmlns:a14="http://schemas.microsoft.com/office/drawing/2010/main" val="0"/>
              </a:ext>
            </a:extLst>
          </a:blip>
          <a:srcRect r="444"/>
          <a:stretch/>
        </p:blipFill>
        <p:spPr bwMode="auto">
          <a:xfrm>
            <a:off x="937787" y="311942"/>
            <a:ext cx="10383100" cy="5840495"/>
          </a:xfrm>
          <a:prstGeom prst="rect">
            <a:avLst/>
          </a:prstGeom>
          <a:noFill/>
          <a:extLst>
            <a:ext uri="{909E8E84-426E-40DD-AFC4-6F175D3DCCD1}">
              <a14:hiddenFill xmlns:a14="http://schemas.microsoft.com/office/drawing/2010/main">
                <a:solidFill>
                  <a:srgbClr val="FFFFFF"/>
                </a:solidFill>
              </a14:hiddenFill>
            </a:ext>
          </a:extLst>
        </p:spPr>
      </p:pic>
      <p:sp>
        <p:nvSpPr>
          <p:cNvPr id="71" name="Rectangle 70">
            <a:extLst>
              <a:ext uri="{FF2B5EF4-FFF2-40B4-BE49-F238E27FC236}">
                <a16:creationId xmlns:a16="http://schemas.microsoft.com/office/drawing/2014/main" id="{37C89E4B-3C9F-44B9-8B86-D9E3D112D8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5320142"/>
            <a:ext cx="12192000" cy="736551"/>
          </a:xfrm>
          <a:prstGeom prst="rect">
            <a:avLst/>
          </a:prstGeom>
          <a:solidFill>
            <a:schemeClr val="bg1">
              <a:alpha val="9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ndara" panose="020E0502030303020204" pitchFamily="34" charset="0"/>
            </a:endParaRPr>
          </a:p>
        </p:txBody>
      </p:sp>
      <p:sp>
        <p:nvSpPr>
          <p:cNvPr id="2" name="TextBox 1"/>
          <p:cNvSpPr txBox="1"/>
          <p:nvPr/>
        </p:nvSpPr>
        <p:spPr>
          <a:xfrm>
            <a:off x="937788" y="5317240"/>
            <a:ext cx="10383100" cy="744836"/>
          </a:xfrm>
          <a:prstGeom prst="rect">
            <a:avLst/>
          </a:prstGeom>
        </p:spPr>
        <p:txBody>
          <a:bodyPr vert="horz" lIns="91440" tIns="45720" rIns="91440" bIns="45720" rtlCol="0" anchor="ctr">
            <a:normAutofit/>
          </a:bodyPr>
          <a:lstStyle/>
          <a:p>
            <a:pPr algn="ctr">
              <a:lnSpc>
                <a:spcPct val="90000"/>
              </a:lnSpc>
              <a:spcBef>
                <a:spcPct val="0"/>
              </a:spcBef>
              <a:spcAft>
                <a:spcPts val="600"/>
              </a:spcAft>
            </a:pPr>
            <a:r>
              <a:rPr lang="en-US" sz="3600" dirty="0">
                <a:solidFill>
                  <a:schemeClr val="tx1">
                    <a:lumMod val="85000"/>
                    <a:lumOff val="15000"/>
                  </a:schemeClr>
                </a:solidFill>
                <a:latin typeface="Candara" panose="020E0502030303020204" pitchFamily="34" charset="0"/>
                <a:ea typeface="+mj-ea"/>
                <a:cs typeface="+mj-cs"/>
              </a:rPr>
              <a:t>Drones planting trees</a:t>
            </a:r>
          </a:p>
        </p:txBody>
      </p:sp>
      <p:cxnSp>
        <p:nvCxnSpPr>
          <p:cNvPr id="1034" name="Straight Connector 72">
            <a:extLst>
              <a:ext uri="{FF2B5EF4-FFF2-40B4-BE49-F238E27FC236}">
                <a16:creationId xmlns:a16="http://schemas.microsoft.com/office/drawing/2014/main" id="{AA2EAA10-076F-46BD-8F0F-B9A2FB77A85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5241983"/>
            <a:ext cx="12192000" cy="0"/>
          </a:xfrm>
          <a:prstGeom prst="line">
            <a:avLst/>
          </a:prstGeom>
          <a:ln w="41275">
            <a:solidFill>
              <a:schemeClr val="bg1">
                <a:alpha val="90000"/>
              </a:schemeClr>
            </a:solidFill>
          </a:ln>
        </p:spPr>
        <p:style>
          <a:lnRef idx="1">
            <a:schemeClr val="accent1"/>
          </a:lnRef>
          <a:fillRef idx="0">
            <a:schemeClr val="accent1"/>
          </a:fillRef>
          <a:effectRef idx="0">
            <a:schemeClr val="accent1"/>
          </a:effectRef>
          <a:fontRef idx="minor">
            <a:schemeClr val="tx1"/>
          </a:fontRef>
        </p:style>
      </p:cxnSp>
      <p:cxnSp>
        <p:nvCxnSpPr>
          <p:cNvPr id="1035" name="Straight Connector 74">
            <a:extLst>
              <a:ext uri="{FF2B5EF4-FFF2-40B4-BE49-F238E27FC236}">
                <a16:creationId xmlns:a16="http://schemas.microsoft.com/office/drawing/2014/main" id="{D891E407-403B-4764-86C9-33A56D3BCAA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6134852"/>
            <a:ext cx="12192000" cy="0"/>
          </a:xfrm>
          <a:prstGeom prst="line">
            <a:avLst/>
          </a:prstGeom>
          <a:ln w="41275">
            <a:solidFill>
              <a:schemeClr val="bg1">
                <a:alpha val="90000"/>
              </a:schemeClr>
            </a:solidFill>
          </a:ln>
        </p:spPr>
        <p:style>
          <a:lnRef idx="1">
            <a:schemeClr val="accent1"/>
          </a:lnRef>
          <a:fillRef idx="0">
            <a:schemeClr val="accent1"/>
          </a:fillRef>
          <a:effectRef idx="0">
            <a:schemeClr val="accent1"/>
          </a:effectRef>
          <a:fontRef idx="minor">
            <a:schemeClr val="tx1"/>
          </a:fontRef>
        </p:style>
      </p:cxnSp>
      <p:sp>
        <p:nvSpPr>
          <p:cNvPr id="3" name="Rectangle 2"/>
          <p:cNvSpPr/>
          <p:nvPr/>
        </p:nvSpPr>
        <p:spPr>
          <a:xfrm>
            <a:off x="2886495" y="6207629"/>
            <a:ext cx="6767043" cy="200055"/>
          </a:xfrm>
          <a:prstGeom prst="rect">
            <a:avLst/>
          </a:prstGeom>
        </p:spPr>
        <p:txBody>
          <a:bodyPr wrap="square">
            <a:spAutoFit/>
          </a:bodyPr>
          <a:lstStyle/>
          <a:p>
            <a:pPr algn="ctr">
              <a:spcAft>
                <a:spcPts val="600"/>
              </a:spcAft>
            </a:pPr>
            <a:r>
              <a:rPr lang="en-GB" sz="700" dirty="0">
                <a:latin typeface="Candara" panose="020E0502030303020204" pitchFamily="34" charset="0"/>
              </a:rPr>
              <a:t>https://www.globalcitizen.org/en/content/8-crazy-inventions-that-can-save-the-planet/</a:t>
            </a:r>
          </a:p>
        </p:txBody>
      </p:sp>
      <p:sp>
        <p:nvSpPr>
          <p:cNvPr id="47" name="TextBox 46">
            <a:extLst>
              <a:ext uri="{FF2B5EF4-FFF2-40B4-BE49-F238E27FC236}">
                <a16:creationId xmlns:a16="http://schemas.microsoft.com/office/drawing/2014/main" id="{85F0AD17-9A86-4DC5-84A7-913AB29ED178}"/>
              </a:ext>
            </a:extLst>
          </p:cNvPr>
          <p:cNvSpPr txBox="1"/>
          <p:nvPr/>
        </p:nvSpPr>
        <p:spPr>
          <a:xfrm>
            <a:off x="937787" y="311942"/>
            <a:ext cx="9203129" cy="369332"/>
          </a:xfrm>
          <a:prstGeom prst="rect">
            <a:avLst/>
          </a:prstGeom>
          <a:noFill/>
        </p:spPr>
        <p:txBody>
          <a:bodyPr wrap="square">
            <a:spAutoFit/>
          </a:bodyPr>
          <a:lstStyle/>
          <a:p>
            <a:r>
              <a:rPr lang="en-GB" dirty="0">
                <a:solidFill>
                  <a:schemeClr val="bg1"/>
                </a:solidFill>
              </a:rPr>
              <a:t>UK company uses drones to spray tree seeds in forests, planting 1 billion trees per year!</a:t>
            </a:r>
          </a:p>
        </p:txBody>
      </p:sp>
      <p:sp>
        <p:nvSpPr>
          <p:cNvPr id="10" name="TextBox 9">
            <a:extLst>
              <a:ext uri="{FF2B5EF4-FFF2-40B4-BE49-F238E27FC236}">
                <a16:creationId xmlns:a16="http://schemas.microsoft.com/office/drawing/2014/main" id="{8877C107-9FAE-4BFA-BB83-162271759E04}"/>
              </a:ext>
            </a:extLst>
          </p:cNvPr>
          <p:cNvSpPr txBox="1"/>
          <p:nvPr/>
        </p:nvSpPr>
        <p:spPr>
          <a:xfrm>
            <a:off x="4862441" y="6407684"/>
            <a:ext cx="7747986" cy="369332"/>
          </a:xfrm>
          <a:prstGeom prst="rect">
            <a:avLst/>
          </a:prstGeom>
          <a:noFill/>
        </p:spPr>
        <p:txBody>
          <a:bodyPr wrap="square">
            <a:spAutoFit/>
          </a:bodyPr>
          <a:lstStyle/>
          <a:p>
            <a:r>
              <a:rPr lang="en-US" dirty="0">
                <a:hlinkClick r:id="rId4"/>
              </a:rPr>
              <a:t>https://www.youtube.com/watch?v=EkNdrTZ7CG4&amp;ab_channel=Mashable</a:t>
            </a:r>
            <a:r>
              <a:rPr lang="en-US" dirty="0"/>
              <a:t> </a:t>
            </a:r>
          </a:p>
        </p:txBody>
      </p:sp>
      <p:grpSp>
        <p:nvGrpSpPr>
          <p:cNvPr id="11" name="Group 10">
            <a:extLst>
              <a:ext uri="{FF2B5EF4-FFF2-40B4-BE49-F238E27FC236}">
                <a16:creationId xmlns:a16="http://schemas.microsoft.com/office/drawing/2014/main" id="{8CA47B73-2346-8518-2275-79B299747E6D}"/>
              </a:ext>
            </a:extLst>
          </p:cNvPr>
          <p:cNvGrpSpPr/>
          <p:nvPr/>
        </p:nvGrpSpPr>
        <p:grpSpPr>
          <a:xfrm>
            <a:off x="-28982" y="1021278"/>
            <a:ext cx="481326" cy="5754421"/>
            <a:chOff x="42269" y="1021278"/>
            <a:chExt cx="481326" cy="5754421"/>
          </a:xfrm>
        </p:grpSpPr>
        <p:pic>
          <p:nvPicPr>
            <p:cNvPr id="12" name="Graphic 1">
              <a:extLst>
                <a:ext uri="{FF2B5EF4-FFF2-40B4-BE49-F238E27FC236}">
                  <a16:creationId xmlns:a16="http://schemas.microsoft.com/office/drawing/2014/main" id="{97577E0C-CEE2-ACC7-57BD-7591CB37E1F7}"/>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rot="16200000">
              <a:off x="-50416" y="6423146"/>
              <a:ext cx="504825" cy="176530"/>
            </a:xfrm>
            <a:prstGeom prst="rect">
              <a:avLst/>
            </a:prstGeom>
          </p:spPr>
        </p:pic>
        <p:sp>
          <p:nvSpPr>
            <p:cNvPr id="13" name="Rectangle 3">
              <a:extLst>
                <a:ext uri="{FF2B5EF4-FFF2-40B4-BE49-F238E27FC236}">
                  <a16:creationId xmlns:a16="http://schemas.microsoft.com/office/drawing/2014/main" id="{DAC31EDE-B4DF-355D-0AC4-2E246B6822D7}"/>
                </a:ext>
              </a:extLst>
            </p:cNvPr>
            <p:cNvSpPr>
              <a:spLocks noChangeArrowheads="1"/>
            </p:cNvSpPr>
            <p:nvPr/>
          </p:nvSpPr>
          <p:spPr bwMode="auto">
            <a:xfrm rot="16200000">
              <a:off x="-2362546" y="3474030"/>
              <a:ext cx="5305614"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000" b="0" i="0" u="none" strike="noStrike" kern="1200" cap="none" spc="0" normalizeH="0" baseline="0" noProof="0" dirty="0">
                  <a:ln>
                    <a:noFill/>
                  </a:ln>
                  <a:solidFill>
                    <a:srgbClr val="333333"/>
                  </a:solidFill>
                  <a:effectLst/>
                  <a:uLnTx/>
                  <a:uFillTx/>
                  <a:latin typeface="Times New Roman" panose="02020603050405020304" pitchFamily="18" charset="0"/>
                  <a:ea typeface="Arial" panose="020B0604020202020204" pitchFamily="34" charset="0"/>
                  <a:cs typeface="Times New Roman" panose="02020603050405020304" pitchFamily="18" charset="0"/>
                </a:rPr>
                <a:t> </a:t>
              </a:r>
              <a:r>
                <a:rPr kumimoji="0" lang="en-US" altLang="en-US" sz="800" b="0" i="0" u="none" strike="noStrike" kern="1200" cap="none" spc="0" normalizeH="0" baseline="0" noProof="0" dirty="0">
                  <a:ln>
                    <a:noFill/>
                  </a:ln>
                  <a:solidFill>
                    <a:srgbClr val="333333"/>
                  </a:solidFill>
                  <a:effectLst/>
                  <a:uLnTx/>
                  <a:uFillTx/>
                  <a:latin typeface="Times New Roman" panose="02020603050405020304" pitchFamily="18" charset="0"/>
                  <a:ea typeface="Arial" panose="020B0604020202020204" pitchFamily="34" charset="0"/>
                  <a:cs typeface="Times New Roman" panose="02020603050405020304" pitchFamily="18" charset="0"/>
                </a:rPr>
                <a:t>Sustain/Ed Learning Module © 2022 by Sustain/Ed is licensed under CC BY-NC 4.0. To view a copy of this license, visit </a:t>
              </a:r>
              <a:r>
                <a:rPr kumimoji="0" lang="en-US"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Arial" panose="020B0604020202020204" pitchFamily="34" charset="0"/>
                  <a:cs typeface="Times New Roman" panose="02020603050405020304" pitchFamily="18" charset="0"/>
                  <a:hlinkClick r:id="rId7"/>
                </a:rPr>
                <a:t>http://creativecommons.org/licenses/by-nc/4.0/</a:t>
              </a:r>
              <a:r>
                <a:rPr kumimoji="0" lang="en-US" altLang="en-US" sz="1000" b="0" i="0" u="none" strike="noStrike" kern="1200" cap="none" spc="0" normalizeH="0" baseline="0" noProof="0" dirty="0">
                  <a:ln>
                    <a:noFill/>
                  </a:ln>
                  <a:solidFill>
                    <a:srgbClr val="333333"/>
                  </a:solidFill>
                  <a:effectLst/>
                  <a:uLnTx/>
                  <a:uFillTx/>
                  <a:latin typeface="Times New Roman" panose="02020603050405020304" pitchFamily="18" charset="0"/>
                  <a:ea typeface="Arial" panose="020B0604020202020204" pitchFamily="34" charset="0"/>
                  <a:cs typeface="Times New Roman" panose="02020603050405020304" pitchFamily="18" charset="0"/>
                </a:rPr>
                <a:t> </a:t>
              </a:r>
              <a:endParaRPr kumimoji="0" lang="en-US" altLang="en-US" sz="18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
          <p:nvSpPr>
            <p:cNvPr id="14" name="Rectangle 13">
              <a:extLst>
                <a:ext uri="{FF2B5EF4-FFF2-40B4-BE49-F238E27FC236}">
                  <a16:creationId xmlns:a16="http://schemas.microsoft.com/office/drawing/2014/main" id="{17CD7242-B875-2BFF-BF47-91E15A3C6EEC}"/>
                </a:ext>
              </a:extLst>
            </p:cNvPr>
            <p:cNvSpPr/>
            <p:nvPr/>
          </p:nvSpPr>
          <p:spPr>
            <a:xfrm>
              <a:off x="42269" y="1033153"/>
              <a:ext cx="481326" cy="5742546"/>
            </a:xfrm>
            <a:prstGeom prst="rect">
              <a:avLst/>
            </a:prstGeom>
            <a:solidFill>
              <a:schemeClr val="bg1">
                <a:alpha val="5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Tree>
    <p:extLst>
      <p:ext uri="{BB962C8B-B14F-4D97-AF65-F5344CB8AC3E}">
        <p14:creationId xmlns:p14="http://schemas.microsoft.com/office/powerpoint/2010/main" val="195363913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30" name="Picture 6" descr="yellow neon light signage">
            <a:extLst>
              <a:ext uri="{FF2B5EF4-FFF2-40B4-BE49-F238E27FC236}">
                <a16:creationId xmlns:a16="http://schemas.microsoft.com/office/drawing/2014/main" id="{43118DA6-7367-4086-AE26-1CDB3C04B226}"/>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21555" b="3445"/>
          <a:stretch/>
        </p:blipFill>
        <p:spPr bwMode="auto">
          <a:xfrm>
            <a:off x="20" y="10"/>
            <a:ext cx="12191980" cy="6857990"/>
          </a:xfrm>
          <a:prstGeom prst="rect">
            <a:avLst/>
          </a:prstGeom>
          <a:noFill/>
          <a:extLst>
            <a:ext uri="{909E8E84-426E-40DD-AFC4-6F175D3DCCD1}">
              <a14:hiddenFill xmlns:a14="http://schemas.microsoft.com/office/drawing/2010/main">
                <a:solidFill>
                  <a:srgbClr val="FFFFFF"/>
                </a:solidFill>
              </a14:hiddenFill>
            </a:ext>
          </a:extLst>
        </p:spPr>
      </p:pic>
      <p:sp>
        <p:nvSpPr>
          <p:cNvPr id="75" name="Rectangle 74">
            <a:extLst>
              <a:ext uri="{FF2B5EF4-FFF2-40B4-BE49-F238E27FC236}">
                <a16:creationId xmlns:a16="http://schemas.microsoft.com/office/drawing/2014/main" id="{37C89E4B-3C9F-44B9-8B86-D9E3D112D8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428852"/>
            <a:ext cx="12192000" cy="736551"/>
          </a:xfrm>
          <a:prstGeom prst="rect">
            <a:avLst/>
          </a:prstGeom>
          <a:solidFill>
            <a:schemeClr val="bg1">
              <a:alpha val="9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cxnSp>
        <p:nvCxnSpPr>
          <p:cNvPr id="77" name="Straight Connector 76">
            <a:extLst>
              <a:ext uri="{FF2B5EF4-FFF2-40B4-BE49-F238E27FC236}">
                <a16:creationId xmlns:a16="http://schemas.microsoft.com/office/drawing/2014/main" id="{AA2EAA10-076F-46BD-8F0F-B9A2FB77A85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350693"/>
            <a:ext cx="12192000" cy="0"/>
          </a:xfrm>
          <a:prstGeom prst="line">
            <a:avLst/>
          </a:prstGeom>
          <a:ln w="41275">
            <a:solidFill>
              <a:schemeClr val="bg1">
                <a:alpha val="90000"/>
              </a:schemeClr>
            </a:solidFill>
          </a:ln>
        </p:spPr>
        <p:style>
          <a:lnRef idx="1">
            <a:schemeClr val="accent1"/>
          </a:lnRef>
          <a:fillRef idx="0">
            <a:schemeClr val="accent1"/>
          </a:fillRef>
          <a:effectRef idx="0">
            <a:schemeClr val="accent1"/>
          </a:effectRef>
          <a:fontRef idx="minor">
            <a:schemeClr val="tx1"/>
          </a:fontRef>
        </p:style>
      </p:cxnSp>
      <p:cxnSp>
        <p:nvCxnSpPr>
          <p:cNvPr id="1035" name="Straight Connector 78">
            <a:extLst>
              <a:ext uri="{FF2B5EF4-FFF2-40B4-BE49-F238E27FC236}">
                <a16:creationId xmlns:a16="http://schemas.microsoft.com/office/drawing/2014/main" id="{D891E407-403B-4764-86C9-33A56D3BCAA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1243562"/>
            <a:ext cx="12192000" cy="0"/>
          </a:xfrm>
          <a:prstGeom prst="line">
            <a:avLst/>
          </a:prstGeom>
          <a:ln w="41275">
            <a:solidFill>
              <a:schemeClr val="bg1">
                <a:alpha val="90000"/>
              </a:schemeClr>
            </a:solidFill>
          </a:ln>
        </p:spPr>
        <p:style>
          <a:lnRef idx="1">
            <a:schemeClr val="accent1"/>
          </a:lnRef>
          <a:fillRef idx="0">
            <a:schemeClr val="accent1"/>
          </a:fillRef>
          <a:effectRef idx="0">
            <a:schemeClr val="accent1"/>
          </a:effectRef>
          <a:fontRef idx="minor">
            <a:schemeClr val="tx1"/>
          </a:fontRef>
        </p:style>
      </p:cxnSp>
      <p:sp>
        <p:nvSpPr>
          <p:cNvPr id="4" name="Rectangle 3">
            <a:extLst>
              <a:ext uri="{FF2B5EF4-FFF2-40B4-BE49-F238E27FC236}">
                <a16:creationId xmlns:a16="http://schemas.microsoft.com/office/drawing/2014/main" id="{7ABAF594-0BB6-4D71-BFB1-90CE29D6C55B}"/>
              </a:ext>
            </a:extLst>
          </p:cNvPr>
          <p:cNvSpPr/>
          <p:nvPr/>
        </p:nvSpPr>
        <p:spPr>
          <a:xfrm>
            <a:off x="-82193" y="-30822"/>
            <a:ext cx="12380359" cy="6945330"/>
          </a:xfrm>
          <a:prstGeom prst="rect">
            <a:avLst/>
          </a:prstGeom>
          <a:solidFill>
            <a:schemeClr val="bg1">
              <a:alpha val="4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ndara" panose="020E0502030303020204" pitchFamily="34" charset="0"/>
              <a:ea typeface="+mn-ea"/>
              <a:cs typeface="+mn-cs"/>
            </a:endParaRPr>
          </a:p>
        </p:txBody>
      </p:sp>
      <p:sp>
        <p:nvSpPr>
          <p:cNvPr id="2" name="TextBox 1">
            <a:extLst>
              <a:ext uri="{FF2B5EF4-FFF2-40B4-BE49-F238E27FC236}">
                <a16:creationId xmlns:a16="http://schemas.microsoft.com/office/drawing/2014/main" id="{E12396C4-F93A-459A-BD65-02A321E8A7B5}"/>
              </a:ext>
            </a:extLst>
          </p:cNvPr>
          <p:cNvSpPr txBox="1"/>
          <p:nvPr/>
        </p:nvSpPr>
        <p:spPr>
          <a:xfrm>
            <a:off x="523875" y="425950"/>
            <a:ext cx="11210925" cy="744836"/>
          </a:xfrm>
          <a:prstGeom prst="rect">
            <a:avLst/>
          </a:prstGeom>
        </p:spPr>
        <p:txBody>
          <a:bodyPr rot="0" spcFirstLastPara="0" vertOverflow="overflow" horzOverflow="overflow" vert="horz" lIns="91440" tIns="45720" rIns="91440" bIns="45720" numCol="1" spcCol="0" rtlCol="0" fromWordArt="0" anchor="ctr" anchorCtr="0" forceAA="0" compatLnSpc="1">
            <a:prstTxWarp prst="textNoShape">
              <a:avLst/>
            </a:prstTxWarp>
            <a:normAutofit/>
          </a:bodyPr>
          <a:lstStyle/>
          <a:p>
            <a:pPr marL="0" marR="0" lvl="0" indent="0" algn="ctr" defTabSz="914400" rtl="0" eaLnBrk="1" fontAlgn="auto" latinLnBrk="0" hangingPunct="1">
              <a:lnSpc>
                <a:spcPct val="90000"/>
              </a:lnSpc>
              <a:spcBef>
                <a:spcPct val="0"/>
              </a:spcBef>
              <a:spcAft>
                <a:spcPts val="600"/>
              </a:spcAft>
              <a:buClrTx/>
              <a:buSzTx/>
              <a:buFontTx/>
              <a:buNone/>
              <a:tabLst/>
              <a:defRPr/>
            </a:pPr>
            <a:r>
              <a:rPr kumimoji="0" lang="en-US" sz="4000" b="1" i="0" u="none" strike="noStrike" kern="1200" cap="none" spc="0" normalizeH="0" baseline="0" noProof="0" dirty="0">
                <a:ln>
                  <a:noFill/>
                </a:ln>
                <a:solidFill>
                  <a:prstClr val="black">
                    <a:lumMod val="85000"/>
                    <a:lumOff val="15000"/>
                  </a:prstClr>
                </a:solidFill>
                <a:effectLst/>
                <a:uLnTx/>
                <a:uFillTx/>
                <a:latin typeface="Candara" panose="020E0502030303020204" pitchFamily="34" charset="0"/>
                <a:ea typeface="+mn-ea"/>
                <a:cs typeface="+mn-cs"/>
              </a:rPr>
              <a:t>Our Inspiring </a:t>
            </a:r>
            <a:r>
              <a:rPr kumimoji="0" lang="en-US" sz="4000" b="1" i="0" u="sng" strike="noStrike" kern="1200" cap="none" spc="0" normalizeH="0" baseline="0" noProof="0" dirty="0">
                <a:ln>
                  <a:noFill/>
                </a:ln>
                <a:solidFill>
                  <a:prstClr val="black">
                    <a:lumMod val="85000"/>
                    <a:lumOff val="15000"/>
                  </a:prstClr>
                </a:solidFill>
                <a:effectLst/>
                <a:uLnTx/>
                <a:uFillTx/>
                <a:latin typeface="Candara" panose="020E0502030303020204" pitchFamily="34" charset="0"/>
                <a:ea typeface="+mn-ea"/>
                <a:cs typeface="+mn-cs"/>
              </a:rPr>
              <a:t>Sustain/Ed Changemaker</a:t>
            </a:r>
          </a:p>
        </p:txBody>
      </p:sp>
      <p:sp>
        <p:nvSpPr>
          <p:cNvPr id="11" name="TextBox 10">
            <a:extLst>
              <a:ext uri="{FF2B5EF4-FFF2-40B4-BE49-F238E27FC236}">
                <a16:creationId xmlns:a16="http://schemas.microsoft.com/office/drawing/2014/main" id="{E48FD343-268D-4EFD-980C-C4EE2F7E49BA}"/>
              </a:ext>
            </a:extLst>
          </p:cNvPr>
          <p:cNvSpPr txBox="1"/>
          <p:nvPr/>
        </p:nvSpPr>
        <p:spPr>
          <a:xfrm>
            <a:off x="5041228" y="4937563"/>
            <a:ext cx="2187342" cy="369332"/>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Candara" panose="020E0502030303020204" pitchFamily="34" charset="0"/>
                <a:ea typeface="+mn-ea"/>
                <a:cs typeface="+mn-cs"/>
              </a:rPr>
              <a:t>Grant Canary</a:t>
            </a:r>
            <a:endParaRPr kumimoji="0" lang="en-US" sz="1800" b="0" i="0" u="none" strike="noStrike" kern="1200" cap="none" spc="0" normalizeH="0" baseline="0" noProof="0" dirty="0">
              <a:ln>
                <a:noFill/>
              </a:ln>
              <a:solidFill>
                <a:prstClr val="black"/>
              </a:solidFill>
              <a:effectLst/>
              <a:uLnTx/>
              <a:uFillTx/>
              <a:latin typeface="Candara" panose="020E0502030303020204" pitchFamily="34" charset="0"/>
              <a:ea typeface="+mn-ea"/>
              <a:cs typeface="+mn-cs"/>
            </a:endParaRPr>
          </a:p>
        </p:txBody>
      </p:sp>
      <p:pic>
        <p:nvPicPr>
          <p:cNvPr id="3" name="Picture 2" descr="Grant Canary | General Assembly">
            <a:extLst>
              <a:ext uri="{FF2B5EF4-FFF2-40B4-BE49-F238E27FC236}">
                <a16:creationId xmlns:a16="http://schemas.microsoft.com/office/drawing/2014/main" id="{5AFE136D-EFCE-4001-B48C-90F78F304B8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28296" y="2385099"/>
            <a:ext cx="2670031" cy="2443131"/>
          </a:xfrm>
          <a:prstGeom prst="rect">
            <a:avLst/>
          </a:prstGeom>
          <a:noFill/>
          <a:extLst>
            <a:ext uri="{909E8E84-426E-40DD-AFC4-6F175D3DCCD1}">
              <a14:hiddenFill xmlns:a14="http://schemas.microsoft.com/office/drawing/2010/main">
                <a:solidFill>
                  <a:srgbClr val="FFFFFF"/>
                </a:solidFill>
              </a14:hiddenFill>
            </a:ext>
          </a:extLst>
        </p:spPr>
      </p:pic>
      <p:grpSp>
        <p:nvGrpSpPr>
          <p:cNvPr id="10" name="Group 9">
            <a:extLst>
              <a:ext uri="{FF2B5EF4-FFF2-40B4-BE49-F238E27FC236}">
                <a16:creationId xmlns:a16="http://schemas.microsoft.com/office/drawing/2014/main" id="{5A1256CF-8D3A-B38B-2621-DB10A32F0F92}"/>
              </a:ext>
            </a:extLst>
          </p:cNvPr>
          <p:cNvGrpSpPr/>
          <p:nvPr/>
        </p:nvGrpSpPr>
        <p:grpSpPr>
          <a:xfrm rot="5400000">
            <a:off x="8523533" y="2828967"/>
            <a:ext cx="246221" cy="7847520"/>
            <a:chOff x="290261" y="769563"/>
            <a:chExt cx="246221" cy="7847520"/>
          </a:xfrm>
        </p:grpSpPr>
        <p:pic>
          <p:nvPicPr>
            <p:cNvPr id="12" name="Graphic 1">
              <a:extLst>
                <a:ext uri="{FF2B5EF4-FFF2-40B4-BE49-F238E27FC236}">
                  <a16:creationId xmlns:a16="http://schemas.microsoft.com/office/drawing/2014/main" id="{9365E07D-7CC0-A28B-B685-756B606ED475}"/>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rot="16200000">
              <a:off x="126114" y="8276406"/>
              <a:ext cx="504825" cy="176530"/>
            </a:xfrm>
            <a:prstGeom prst="rect">
              <a:avLst/>
            </a:prstGeom>
          </p:spPr>
        </p:pic>
        <p:sp>
          <p:nvSpPr>
            <p:cNvPr id="13" name="Rectangle 3">
              <a:extLst>
                <a:ext uri="{FF2B5EF4-FFF2-40B4-BE49-F238E27FC236}">
                  <a16:creationId xmlns:a16="http://schemas.microsoft.com/office/drawing/2014/main" id="{AD7E1424-E63B-999A-39F5-46DE6F3F7C0E}"/>
                </a:ext>
              </a:extLst>
            </p:cNvPr>
            <p:cNvSpPr>
              <a:spLocks noChangeArrowheads="1"/>
            </p:cNvSpPr>
            <p:nvPr/>
          </p:nvSpPr>
          <p:spPr bwMode="auto">
            <a:xfrm rot="16200000">
              <a:off x="-3305800" y="4365624"/>
              <a:ext cx="7438344"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r>
                <a:rPr kumimoji="0" lang="en-US" altLang="en-US" sz="8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Sustain/Ed Learning Module © 2022 by Sustain/Ed is licensed under CC BY-NC 4.0. To view a copy of this license, visit </a:t>
              </a:r>
              <a:r>
                <a:rPr kumimoji="0" lang="en-US" altLang="en-US" sz="800" b="0" i="0" u="none" strike="noStrike" cap="none" normalizeH="0" baseline="0" dirty="0">
                  <a:ln>
                    <a:noFill/>
                  </a:ln>
                  <a:solidFill>
                    <a:schemeClr val="tx1"/>
                  </a:solidFill>
                  <a:effectLst/>
                  <a:latin typeface="Times New Roman" panose="02020603050405020304" pitchFamily="18" charset="0"/>
                  <a:ea typeface="Arial" panose="020B0604020202020204" pitchFamily="34" charset="0"/>
                  <a:cs typeface="Times New Roman" panose="02020603050405020304" pitchFamily="18" charset="0"/>
                  <a:hlinkClick r:id="rId7"/>
                </a:rPr>
                <a:t>http://creativecommons.org/licenses/by-nc/4.0/</a:t>
              </a:r>
              <a:r>
                <a:rPr kumimoji="0" lang="en-US" altLang="en-US" sz="10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grpSp>
    </p:spTree>
    <p:extLst>
      <p:ext uri="{BB962C8B-B14F-4D97-AF65-F5344CB8AC3E}">
        <p14:creationId xmlns:p14="http://schemas.microsoft.com/office/powerpoint/2010/main" val="11943925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1500" fill="hold"/>
                                        <p:tgtEl>
                                          <p:spTgt spid="11"/>
                                        </p:tgtEl>
                                        <p:attrNameLst>
                                          <p:attrName>ppt_w</p:attrName>
                                        </p:attrNameLst>
                                      </p:cBhvr>
                                      <p:tavLst>
                                        <p:tav tm="0">
                                          <p:val>
                                            <p:fltVal val="0"/>
                                          </p:val>
                                        </p:tav>
                                        <p:tav tm="100000">
                                          <p:val>
                                            <p:strVal val="#ppt_w"/>
                                          </p:val>
                                        </p:tav>
                                      </p:tavLst>
                                    </p:anim>
                                    <p:anim calcmode="lin" valueType="num">
                                      <p:cBhvr>
                                        <p:cTn id="8" dur="1500" fill="hold"/>
                                        <p:tgtEl>
                                          <p:spTgt spid="11"/>
                                        </p:tgtEl>
                                        <p:attrNameLst>
                                          <p:attrName>ppt_h</p:attrName>
                                        </p:attrNameLst>
                                      </p:cBhvr>
                                      <p:tavLst>
                                        <p:tav tm="0">
                                          <p:val>
                                            <p:fltVal val="0"/>
                                          </p:val>
                                        </p:tav>
                                        <p:tav tm="100000">
                                          <p:val>
                                            <p:strVal val="#ppt_h"/>
                                          </p:val>
                                        </p:tav>
                                      </p:tavLst>
                                    </p:anim>
                                    <p:animEffect transition="in" filter="fade">
                                      <p:cBhvr>
                                        <p:cTn id="9" dur="1500"/>
                                        <p:tgtEl>
                                          <p:spTgt spid="11"/>
                                        </p:tgtEl>
                                      </p:cBhvr>
                                    </p:animEffect>
                                  </p:childTnLst>
                                </p:cTn>
                              </p:par>
                              <p:par>
                                <p:cTn id="10" presetID="53" presetClass="entr" presetSubtype="16"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1500" fill="hold"/>
                                        <p:tgtEl>
                                          <p:spTgt spid="3"/>
                                        </p:tgtEl>
                                        <p:attrNameLst>
                                          <p:attrName>ppt_w</p:attrName>
                                        </p:attrNameLst>
                                      </p:cBhvr>
                                      <p:tavLst>
                                        <p:tav tm="0">
                                          <p:val>
                                            <p:fltVal val="0"/>
                                          </p:val>
                                        </p:tav>
                                        <p:tav tm="100000">
                                          <p:val>
                                            <p:strVal val="#ppt_w"/>
                                          </p:val>
                                        </p:tav>
                                      </p:tavLst>
                                    </p:anim>
                                    <p:anim calcmode="lin" valueType="num">
                                      <p:cBhvr>
                                        <p:cTn id="13" dur="1500" fill="hold"/>
                                        <p:tgtEl>
                                          <p:spTgt spid="3"/>
                                        </p:tgtEl>
                                        <p:attrNameLst>
                                          <p:attrName>ppt_h</p:attrName>
                                        </p:attrNameLst>
                                      </p:cBhvr>
                                      <p:tavLst>
                                        <p:tav tm="0">
                                          <p:val>
                                            <p:fltVal val="0"/>
                                          </p:val>
                                        </p:tav>
                                        <p:tav tm="100000">
                                          <p:val>
                                            <p:strVal val="#ppt_h"/>
                                          </p:val>
                                        </p:tav>
                                      </p:tavLst>
                                    </p:anim>
                                    <p:animEffect transition="in" filter="fade">
                                      <p:cBhvr>
                                        <p:cTn id="14" dur="1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D349805B8078314CAC66F6C26B8B99EF" ma:contentTypeVersion="16" ma:contentTypeDescription="Create a new document." ma:contentTypeScope="" ma:versionID="cfcf4f4e916aff1701b820ddd8348c34">
  <xsd:schema xmlns:xsd="http://www.w3.org/2001/XMLSchema" xmlns:xs="http://www.w3.org/2001/XMLSchema" xmlns:p="http://schemas.microsoft.com/office/2006/metadata/properties" xmlns:ns2="3eef294e-cd3d-4a58-acc5-ebec39260d5f" xmlns:ns3="dccccb7d-5873-4e87-8ded-e4f866469b19" targetNamespace="http://schemas.microsoft.com/office/2006/metadata/properties" ma:root="true" ma:fieldsID="66c6c3468bb749bc573cb1727021c235" ns2:_="" ns3:_="">
    <xsd:import namespace="3eef294e-cd3d-4a58-acc5-ebec39260d5f"/>
    <xsd:import namespace="dccccb7d-5873-4e87-8ded-e4f866469b1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LengthInSeconds" minOccurs="0"/>
                <xsd:element ref="ns2:MediaServiceOCR" minOccurs="0"/>
                <xsd:element ref="ns2:MediaServiceGenerationTime" minOccurs="0"/>
                <xsd:element ref="ns2:MediaServiceEventHashCode" minOccurs="0"/>
                <xsd:element ref="ns2:MediaServiceLocation" minOccurs="0"/>
                <xsd:element ref="ns3:SharedWithUsers" minOccurs="0"/>
                <xsd:element ref="ns3:SharedWithDetails" minOccurs="0"/>
                <xsd:element ref="ns2:lcf76f155ced4ddcb4097134ff3c332f" minOccurs="0"/>
                <xsd:element ref="ns3: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eef294e-cd3d-4a58-acc5-ebec39260d5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0d9ded99-a765-4dd9-8594-d3fb6fe11df6"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dccccb7d-5873-4e87-8ded-e4f866469b19"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8c41a86b-8032-4279-85e0-26af348cfd13}" ma:internalName="TaxCatchAll" ma:showField="CatchAllData" ma:web="dccccb7d-5873-4e87-8ded-e4f866469b19">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dccccb7d-5873-4e87-8ded-e4f866469b19" xsi:nil="true"/>
    <lcf76f155ced4ddcb4097134ff3c332f xmlns="3eef294e-cd3d-4a58-acc5-ebec39260d5f">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330294E2-21C6-4083-9831-AC4FEEBD139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3eef294e-cd3d-4a58-acc5-ebec39260d5f"/>
    <ds:schemaRef ds:uri="dccccb7d-5873-4e87-8ded-e4f866469b1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84BE11DC-3DC9-47F7-BB19-923FC60732AE}">
  <ds:schemaRefs>
    <ds:schemaRef ds:uri="http://schemas.microsoft.com/sharepoint/v3/contenttype/forms"/>
  </ds:schemaRefs>
</ds:datastoreItem>
</file>

<file path=customXml/itemProps3.xml><?xml version="1.0" encoding="utf-8"?>
<ds:datastoreItem xmlns:ds="http://schemas.openxmlformats.org/officeDocument/2006/customXml" ds:itemID="{E4267C81-E7B7-4C33-8C39-292F0C44EA62}">
  <ds:schemaRefs>
    <ds:schemaRef ds:uri="http://purl.org/dc/terms/"/>
    <ds:schemaRef ds:uri="http://purl.org/dc/dcmitype/"/>
    <ds:schemaRef ds:uri="e8b5e6bf-d10d-4c82-90e7-7f052319eec7"/>
    <ds:schemaRef ds:uri="http://schemas.microsoft.com/office/2006/metadata/properties"/>
    <ds:schemaRef ds:uri="http://www.w3.org/XML/1998/namespace"/>
    <ds:schemaRef ds:uri="http://schemas.microsoft.com/office/infopath/2007/PartnerControls"/>
    <ds:schemaRef ds:uri="http://purl.org/dc/elements/1.1/"/>
    <ds:schemaRef ds:uri="http://schemas.microsoft.com/office/2006/documentManagement/types"/>
    <ds:schemaRef ds:uri="http://schemas.openxmlformats.org/package/2006/metadata/core-properties"/>
    <ds:schemaRef ds:uri="42178c0c-7b4e-4150-bcba-28da1ed0a515"/>
    <ds:schemaRef ds:uri="dccccb7d-5873-4e87-8ded-e4f866469b19"/>
    <ds:schemaRef ds:uri="3eef294e-cd3d-4a58-acc5-ebec39260d5f"/>
  </ds:schemaRefs>
</ds:datastoreItem>
</file>

<file path=docProps/app.xml><?xml version="1.0" encoding="utf-8"?>
<Properties xmlns="http://schemas.openxmlformats.org/officeDocument/2006/extended-properties" xmlns:vt="http://schemas.openxmlformats.org/officeDocument/2006/docPropsVTypes">
  <TotalTime>856</TotalTime>
  <Words>2532</Words>
  <Application>Microsoft Office PowerPoint</Application>
  <PresentationFormat>Widescreen</PresentationFormat>
  <Paragraphs>233</Paragraphs>
  <Slides>17</Slides>
  <Notes>17</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17</vt:i4>
      </vt:variant>
    </vt:vector>
  </HeadingPairs>
  <TitlesOfParts>
    <vt:vector size="28" baseType="lpstr">
      <vt:lpstr>Arial</vt:lpstr>
      <vt:lpstr>Calibri</vt:lpstr>
      <vt:lpstr>Calibri Light</vt:lpstr>
      <vt:lpstr>Candara</vt:lpstr>
      <vt:lpstr>Candara Light</vt:lpstr>
      <vt:lpstr>Proxima Nova</vt:lpstr>
      <vt:lpstr>Roboto</vt:lpstr>
      <vt:lpstr>Slack-Lato</vt:lpstr>
      <vt:lpstr>Symbol</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Beth Tennyson</dc:creator>
  <cp:lastModifiedBy>Beth Tennyson</cp:lastModifiedBy>
  <cp:revision>23</cp:revision>
  <dcterms:created xsi:type="dcterms:W3CDTF">2021-01-18T22:12:23Z</dcterms:created>
  <dcterms:modified xsi:type="dcterms:W3CDTF">2022-06-06T12:42:05Z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0x010100D349805B8078314CAC66F6C26B8B99EF</vt:lpwstr>
  </property>
  <property fmtid="{D5CDD505-2E9C-101B-9397-08002B2CF9AE}" pid="3" name="MediaServiceImageTags">
    <vt:lpwstr/>
  </property>
</Properties>
</file>