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684" r:id="rId6"/>
  </p:sldMasterIdLst>
  <p:notesMasterIdLst>
    <p:notesMasterId r:id="rId23"/>
  </p:notesMasterIdLst>
  <p:sldIdLst>
    <p:sldId id="320" r:id="rId7"/>
    <p:sldId id="288" r:id="rId8"/>
    <p:sldId id="268" r:id="rId9"/>
    <p:sldId id="273" r:id="rId10"/>
    <p:sldId id="263" r:id="rId11"/>
    <p:sldId id="317" r:id="rId12"/>
    <p:sldId id="321" r:id="rId13"/>
    <p:sldId id="264" r:id="rId14"/>
    <p:sldId id="318" r:id="rId15"/>
    <p:sldId id="266" r:id="rId16"/>
    <p:sldId id="292" r:id="rId17"/>
    <p:sldId id="319" r:id="rId18"/>
    <p:sldId id="316" r:id="rId19"/>
    <p:sldId id="278" r:id="rId20"/>
    <p:sldId id="282" r:id="rId21"/>
    <p:sldId id="29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3" clrIdx="0">
    <p:extLst>
      <p:ext uri="{19B8F6BF-5375-455C-9EA6-DF929625EA0E}">
        <p15:presenceInfo xmlns:p15="http://schemas.microsoft.com/office/powerpoint/2012/main" userId="Lucy Bullen-Smith" providerId="None"/>
      </p:ext>
    </p:extLst>
  </p:cmAuthor>
  <p:cmAuthor id="2" name="Elsa Lee" initials="EL" lastIdx="5"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A1BF"/>
    <a:srgbClr val="DCD8D9"/>
    <a:srgbClr val="E2E3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3FEE9B-D8E8-4612-9CD8-F47879705736}" v="28" dt="2022-05-15T18:32:10.9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0" autoAdjust="0"/>
    <p:restoredTop sz="64149" autoAdjust="0"/>
  </p:normalViewPr>
  <p:slideViewPr>
    <p:cSldViewPr snapToGrid="0">
      <p:cViewPr>
        <p:scale>
          <a:sx n="68" d="100"/>
          <a:sy n="68" d="100"/>
        </p:scale>
        <p:origin x="230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MacPherson" userId="dab5aaca-b916-4d38-b3fd-940fee72fba2" providerId="ADAL" clId="{504A66C8-0B9A-47BA-9D6E-7597D244A778}"/>
    <pc:docChg chg="custSel delSld modSld">
      <pc:chgData name="Stuart MacPherson" userId="dab5aaca-b916-4d38-b3fd-940fee72fba2" providerId="ADAL" clId="{504A66C8-0B9A-47BA-9D6E-7597D244A778}" dt="2021-04-05T14:15:19.120" v="80" actId="1035"/>
      <pc:docMkLst>
        <pc:docMk/>
      </pc:docMkLst>
      <pc:sldChg chg="modSp mod">
        <pc:chgData name="Stuart MacPherson" userId="dab5aaca-b916-4d38-b3fd-940fee72fba2" providerId="ADAL" clId="{504A66C8-0B9A-47BA-9D6E-7597D244A778}" dt="2021-04-05T14:15:19.120" v="80" actId="1035"/>
        <pc:sldMkLst>
          <pc:docMk/>
          <pc:sldMk cId="537410089" sldId="278"/>
        </pc:sldMkLst>
        <pc:spChg chg="mod">
          <ac:chgData name="Stuart MacPherson" userId="dab5aaca-b916-4d38-b3fd-940fee72fba2" providerId="ADAL" clId="{504A66C8-0B9A-47BA-9D6E-7597D244A778}" dt="2021-04-05T14:15:19.120" v="80" actId="1035"/>
          <ac:spMkLst>
            <pc:docMk/>
            <pc:sldMk cId="537410089" sldId="278"/>
            <ac:spMk id="4" creationId="{A1CB7691-7FFB-4721-AEAD-9BD27375D130}"/>
          </ac:spMkLst>
        </pc:spChg>
      </pc:sldChg>
      <pc:sldChg chg="del">
        <pc:chgData name="Stuart MacPherson" userId="dab5aaca-b916-4d38-b3fd-940fee72fba2" providerId="ADAL" clId="{504A66C8-0B9A-47BA-9D6E-7597D244A778}" dt="2021-04-05T14:13:15.295" v="0" actId="47"/>
        <pc:sldMkLst>
          <pc:docMk/>
          <pc:sldMk cId="3249416396" sldId="293"/>
        </pc:sldMkLst>
      </pc:sldChg>
    </pc:docChg>
  </pc:docChgLst>
  <pc:docChgLst>
    <pc:chgData name="Stuart Macpherson" userId="6dbc538f-6d1b-44d0-a371-34341a1fdf05" providerId="ADAL" clId="{A51CB161-123A-4572-AF21-A82BFE8792D9}"/>
    <pc:docChg chg="undo custSel modSld">
      <pc:chgData name="Stuart Macpherson" userId="6dbc538f-6d1b-44d0-a371-34341a1fdf05" providerId="ADAL" clId="{A51CB161-123A-4572-AF21-A82BFE8792D9}" dt="2022-03-09T09:31:44.197" v="3"/>
      <pc:docMkLst>
        <pc:docMk/>
      </pc:docMkLst>
      <pc:sldChg chg="modSp mod modNotesTx">
        <pc:chgData name="Stuart Macpherson" userId="6dbc538f-6d1b-44d0-a371-34341a1fdf05" providerId="ADAL" clId="{A51CB161-123A-4572-AF21-A82BFE8792D9}" dt="2022-03-09T09:31:44.197" v="3"/>
        <pc:sldMkLst>
          <pc:docMk/>
          <pc:sldMk cId="537410089" sldId="278"/>
        </pc:sldMkLst>
        <pc:spChg chg="mod">
          <ac:chgData name="Stuart Macpherson" userId="6dbc538f-6d1b-44d0-a371-34341a1fdf05" providerId="ADAL" clId="{A51CB161-123A-4572-AF21-A82BFE8792D9}" dt="2022-03-09T09:30:32.375" v="2"/>
          <ac:spMkLst>
            <pc:docMk/>
            <pc:sldMk cId="537410089" sldId="278"/>
            <ac:spMk id="4" creationId="{A1CB7691-7FFB-4721-AEAD-9BD27375D130}"/>
          </ac:spMkLst>
        </pc:spChg>
      </pc:sldChg>
    </pc:docChg>
  </pc:docChgLst>
  <pc:docChgLst>
    <pc:chgData name="Elizabeth Tennyson" userId="S::et446@cam.ac.uk::89ec2de4-9900-4ec3-bd94-58d0e883a641" providerId="AD" clId="Web-{233854D1-93A1-4E48-5828-B04108615002}"/>
    <pc:docChg chg="addSld delSld modSld addMainMaster delMainMaster">
      <pc:chgData name="Elizabeth Tennyson" userId="S::et446@cam.ac.uk::89ec2de4-9900-4ec3-bd94-58d0e883a641" providerId="AD" clId="Web-{233854D1-93A1-4E48-5828-B04108615002}" dt="2021-01-11T20:48:08.180" v="867" actId="1076"/>
      <pc:docMkLst>
        <pc:docMk/>
      </pc:docMkLst>
      <pc:sldChg chg="mod modClrScheme chgLayout">
        <pc:chgData name="Elizabeth Tennyson" userId="S::et446@cam.ac.uk::89ec2de4-9900-4ec3-bd94-58d0e883a641" providerId="AD" clId="Web-{233854D1-93A1-4E48-5828-B04108615002}" dt="2021-01-11T20:21:56.863" v="47"/>
        <pc:sldMkLst>
          <pc:docMk/>
          <pc:sldMk cId="2587040655" sldId="256"/>
        </pc:sldMkLst>
      </pc:sldChg>
      <pc:sldChg chg="mod modClrScheme chgLayout">
        <pc:chgData name="Elizabeth Tennyson" userId="S::et446@cam.ac.uk::89ec2de4-9900-4ec3-bd94-58d0e883a641" providerId="AD" clId="Web-{233854D1-93A1-4E48-5828-B04108615002}" dt="2021-01-11T20:21:56.863" v="47"/>
        <pc:sldMkLst>
          <pc:docMk/>
          <pc:sldMk cId="3169226002" sldId="260"/>
        </pc:sldMkLst>
      </pc:sldChg>
      <pc:sldChg chg="delSp mod modClrScheme delDesignElem chgLayout">
        <pc:chgData name="Elizabeth Tennyson" userId="S::et446@cam.ac.uk::89ec2de4-9900-4ec3-bd94-58d0e883a641" providerId="AD" clId="Web-{233854D1-93A1-4E48-5828-B04108615002}" dt="2021-01-11T20:21:56.863" v="47"/>
        <pc:sldMkLst>
          <pc:docMk/>
          <pc:sldMk cId="2818138822" sldId="262"/>
        </pc:sldMkLst>
        <pc:spChg chg="del">
          <ac:chgData name="Elizabeth Tennyson" userId="S::et446@cam.ac.uk::89ec2de4-9900-4ec3-bd94-58d0e883a641" providerId="AD" clId="Web-{233854D1-93A1-4E48-5828-B04108615002}" dt="2021-01-11T20:21:56.863" v="47"/>
          <ac:spMkLst>
            <pc:docMk/>
            <pc:sldMk cId="2818138822" sldId="262"/>
            <ac:spMk id="75" creationId="{2C6334C2-F73F-4B3B-A626-DD5F69DF6ED0}"/>
          </ac:spMkLst>
        </pc:spChg>
      </pc:sldChg>
      <pc:sldChg chg="delSp mod modClrScheme delDesignElem chgLayout">
        <pc:chgData name="Elizabeth Tennyson" userId="S::et446@cam.ac.uk::89ec2de4-9900-4ec3-bd94-58d0e883a641" providerId="AD" clId="Web-{233854D1-93A1-4E48-5828-B04108615002}" dt="2021-01-11T20:21:56.863" v="47"/>
        <pc:sldMkLst>
          <pc:docMk/>
          <pc:sldMk cId="451437089" sldId="263"/>
        </pc:sldMkLst>
        <pc:spChg chg="del">
          <ac:chgData name="Elizabeth Tennyson" userId="S::et446@cam.ac.uk::89ec2de4-9900-4ec3-bd94-58d0e883a641" providerId="AD" clId="Web-{233854D1-93A1-4E48-5828-B04108615002}" dt="2021-01-11T20:21:56.863" v="47"/>
          <ac:spMkLst>
            <pc:docMk/>
            <pc:sldMk cId="451437089" sldId="263"/>
            <ac:spMk id="9" creationId="{CB44330D-EA18-4254-AA95-EB49948539B8}"/>
          </ac:spMkLst>
        </pc:spChg>
        <pc:spChg chg="del">
          <ac:chgData name="Elizabeth Tennyson" userId="S::et446@cam.ac.uk::89ec2de4-9900-4ec3-bd94-58d0e883a641" providerId="AD" clId="Web-{233854D1-93A1-4E48-5828-B04108615002}" dt="2021-01-11T20:21:56.863" v="47"/>
          <ac:spMkLst>
            <pc:docMk/>
            <pc:sldMk cId="451437089" sldId="263"/>
            <ac:spMk id="10" creationId="{32BC26D8-82FB-445E-AA49-62A77D7C1EE0}"/>
          </ac:spMkLst>
        </pc:spChg>
      </pc:sldChg>
      <pc:sldChg chg="addSp delSp modSp mod modClrScheme delDesignElem delCm chgLayout">
        <pc:chgData name="Elizabeth Tennyson" userId="S::et446@cam.ac.uk::89ec2de4-9900-4ec3-bd94-58d0e883a641" providerId="AD" clId="Web-{233854D1-93A1-4E48-5828-B04108615002}" dt="2021-01-11T20:47:32.039" v="828" actId="1076"/>
        <pc:sldMkLst>
          <pc:docMk/>
          <pc:sldMk cId="1539225293" sldId="264"/>
        </pc:sldMkLst>
        <pc:spChg chg="del">
          <ac:chgData name="Elizabeth Tennyson" userId="S::et446@cam.ac.uk::89ec2de4-9900-4ec3-bd94-58d0e883a641" providerId="AD" clId="Web-{233854D1-93A1-4E48-5828-B04108615002}" dt="2021-01-11T20:21:56.863" v="47"/>
          <ac:spMkLst>
            <pc:docMk/>
            <pc:sldMk cId="1539225293" sldId="264"/>
            <ac:spMk id="43" creationId="{F3060C83-F051-4F0E-ABAD-AA0DFC48B218}"/>
          </ac:spMkLst>
        </pc:spChg>
        <pc:spChg chg="del">
          <ac:chgData name="Elizabeth Tennyson" userId="S::et446@cam.ac.uk::89ec2de4-9900-4ec3-bd94-58d0e883a641" providerId="AD" clId="Web-{233854D1-93A1-4E48-5828-B04108615002}" dt="2021-01-11T20:21:56.863" v="47"/>
          <ac:spMkLst>
            <pc:docMk/>
            <pc:sldMk cId="1539225293" sldId="264"/>
            <ac:spMk id="45" creationId="{83C98ABE-055B-441F-B07E-44F97F083C39}"/>
          </ac:spMkLst>
        </pc:spChg>
        <pc:spChg chg="del">
          <ac:chgData name="Elizabeth Tennyson" userId="S::et446@cam.ac.uk::89ec2de4-9900-4ec3-bd94-58d0e883a641" providerId="AD" clId="Web-{233854D1-93A1-4E48-5828-B04108615002}" dt="2021-01-11T20:21:56.863" v="47"/>
          <ac:spMkLst>
            <pc:docMk/>
            <pc:sldMk cId="1539225293" sldId="264"/>
            <ac:spMk id="47" creationId="{29FDB030-9B49-4CED-8CCD-4D99382388AC}"/>
          </ac:spMkLst>
        </pc:spChg>
        <pc:spChg chg="del">
          <ac:chgData name="Elizabeth Tennyson" userId="S::et446@cam.ac.uk::89ec2de4-9900-4ec3-bd94-58d0e883a641" providerId="AD" clId="Web-{233854D1-93A1-4E48-5828-B04108615002}" dt="2021-01-11T20:21:56.863" v="47"/>
          <ac:spMkLst>
            <pc:docMk/>
            <pc:sldMk cId="1539225293" sldId="264"/>
            <ac:spMk id="49" creationId="{3783CA14-24A1-485C-8B30-D6A5D87987AD}"/>
          </ac:spMkLst>
        </pc:spChg>
        <pc:spChg chg="del">
          <ac:chgData name="Elizabeth Tennyson" userId="S::et446@cam.ac.uk::89ec2de4-9900-4ec3-bd94-58d0e883a641" providerId="AD" clId="Web-{233854D1-93A1-4E48-5828-B04108615002}" dt="2021-01-11T20:21:56.863" v="47"/>
          <ac:spMkLst>
            <pc:docMk/>
            <pc:sldMk cId="1539225293" sldId="264"/>
            <ac:spMk id="51" creationId="{9A97C86A-04D6-40F7-AE84-31AB43E6A846}"/>
          </ac:spMkLst>
        </pc:spChg>
        <pc:spChg chg="del">
          <ac:chgData name="Elizabeth Tennyson" userId="S::et446@cam.ac.uk::89ec2de4-9900-4ec3-bd94-58d0e883a641" providerId="AD" clId="Web-{233854D1-93A1-4E48-5828-B04108615002}" dt="2021-01-11T20:21:56.863" v="47"/>
          <ac:spMkLst>
            <pc:docMk/>
            <pc:sldMk cId="1539225293" sldId="264"/>
            <ac:spMk id="53" creationId="{FF9F2414-84E8-453E-B1F3-389FDE8192D9}"/>
          </ac:spMkLst>
        </pc:spChg>
        <pc:spChg chg="del">
          <ac:chgData name="Elizabeth Tennyson" userId="S::et446@cam.ac.uk::89ec2de4-9900-4ec3-bd94-58d0e883a641" providerId="AD" clId="Web-{233854D1-93A1-4E48-5828-B04108615002}" dt="2021-01-11T20:21:56.863" v="47"/>
          <ac:spMkLst>
            <pc:docMk/>
            <pc:sldMk cId="1539225293" sldId="264"/>
            <ac:spMk id="55" creationId="{3ECA69A1-7536-43AC-85EF-C7106179F5ED}"/>
          </ac:spMkLst>
        </pc:spChg>
        <pc:picChg chg="add mod">
          <ac:chgData name="Elizabeth Tennyson" userId="S::et446@cam.ac.uk::89ec2de4-9900-4ec3-bd94-58d0e883a641" providerId="AD" clId="Web-{233854D1-93A1-4E48-5828-B04108615002}" dt="2021-01-11T20:47:32.039" v="828" actId="1076"/>
          <ac:picMkLst>
            <pc:docMk/>
            <pc:sldMk cId="1539225293" sldId="264"/>
            <ac:picMk id="2" creationId="{4C9F454D-B996-4962-B0A3-13B46F097897}"/>
          </ac:picMkLst>
        </pc:picChg>
        <pc:picChg chg="mod">
          <ac:chgData name="Elizabeth Tennyson" userId="S::et446@cam.ac.uk::89ec2de4-9900-4ec3-bd94-58d0e883a641" providerId="AD" clId="Web-{233854D1-93A1-4E48-5828-B04108615002}" dt="2021-01-11T20:47:28.695" v="827" actId="1076"/>
          <ac:picMkLst>
            <pc:docMk/>
            <pc:sldMk cId="1539225293" sldId="264"/>
            <ac:picMk id="7" creationId="{5AC6D4BE-0315-495D-A010-99BE0E455575}"/>
          </ac:picMkLst>
        </pc:picChg>
      </pc:sldChg>
      <pc:sldChg chg="mod modClrScheme chgLayout">
        <pc:chgData name="Elizabeth Tennyson" userId="S::et446@cam.ac.uk::89ec2de4-9900-4ec3-bd94-58d0e883a641" providerId="AD" clId="Web-{233854D1-93A1-4E48-5828-B04108615002}" dt="2021-01-11T20:21:56.863" v="47"/>
        <pc:sldMkLst>
          <pc:docMk/>
          <pc:sldMk cId="3712829769" sldId="265"/>
        </pc:sldMkLst>
      </pc:sldChg>
      <pc:sldChg chg="delSp modSp mod modClrScheme delDesignElem delCm chgLayout">
        <pc:chgData name="Elizabeth Tennyson" userId="S::et446@cam.ac.uk::89ec2de4-9900-4ec3-bd94-58d0e883a641" providerId="AD" clId="Web-{233854D1-93A1-4E48-5828-B04108615002}" dt="2021-01-11T20:46:00.709" v="815" actId="20577"/>
        <pc:sldMkLst>
          <pc:docMk/>
          <pc:sldMk cId="2558733633" sldId="266"/>
        </pc:sldMkLst>
        <pc:spChg chg="mod">
          <ac:chgData name="Elizabeth Tennyson" userId="S::et446@cam.ac.uk::89ec2de4-9900-4ec3-bd94-58d0e883a641" providerId="AD" clId="Web-{233854D1-93A1-4E48-5828-B04108615002}" dt="2021-01-11T20:46:00.709" v="815" actId="20577"/>
          <ac:spMkLst>
            <pc:docMk/>
            <pc:sldMk cId="2558733633" sldId="266"/>
            <ac:spMk id="5" creationId="{F120F9B4-4161-4AFE-9017-027083DCDA26}"/>
          </ac:spMkLst>
        </pc:spChg>
        <pc:spChg chg="del">
          <ac:chgData name="Elizabeth Tennyson" userId="S::et446@cam.ac.uk::89ec2de4-9900-4ec3-bd94-58d0e883a641" providerId="AD" clId="Web-{233854D1-93A1-4E48-5828-B04108615002}" dt="2021-01-11T20:21:56.863" v="47"/>
          <ac:spMkLst>
            <pc:docMk/>
            <pc:sldMk cId="2558733633" sldId="266"/>
            <ac:spMk id="10" creationId="{E8D41CF8-5232-42BC-8D05-AFEDE215398E}"/>
          </ac:spMkLst>
        </pc:spChg>
        <pc:spChg chg="del">
          <ac:chgData name="Elizabeth Tennyson" userId="S::et446@cam.ac.uk::89ec2de4-9900-4ec3-bd94-58d0e883a641" providerId="AD" clId="Web-{233854D1-93A1-4E48-5828-B04108615002}" dt="2021-01-11T20:21:56.863" v="47"/>
          <ac:spMkLst>
            <pc:docMk/>
            <pc:sldMk cId="2558733633" sldId="266"/>
            <ac:spMk id="18" creationId="{49237091-E62C-4878-AA4C-0B9995ADB28F}"/>
          </ac:spMkLst>
        </pc:spChg>
      </pc:sldChg>
      <pc:sldChg chg="addSp delSp modSp mod modClrScheme delDesignElem chgLayout">
        <pc:chgData name="Elizabeth Tennyson" userId="S::et446@cam.ac.uk::89ec2de4-9900-4ec3-bd94-58d0e883a641" providerId="AD" clId="Web-{233854D1-93A1-4E48-5828-B04108615002}" dt="2021-01-11T20:26:31.025" v="118" actId="20577"/>
        <pc:sldMkLst>
          <pc:docMk/>
          <pc:sldMk cId="2700530660" sldId="267"/>
        </pc:sldMkLst>
        <pc:spChg chg="mod">
          <ac:chgData name="Elizabeth Tennyson" userId="S::et446@cam.ac.uk::89ec2de4-9900-4ec3-bd94-58d0e883a641" providerId="AD" clId="Web-{233854D1-93A1-4E48-5828-B04108615002}" dt="2021-01-11T20:26:05.619" v="99" actId="20577"/>
          <ac:spMkLst>
            <pc:docMk/>
            <pc:sldMk cId="2700530660" sldId="267"/>
            <ac:spMk id="2" creationId="{12249EB8-3C57-4482-8B74-EC53D0BD1C02}"/>
          </ac:spMkLst>
        </pc:spChg>
        <pc:spChg chg="mod">
          <ac:chgData name="Elizabeth Tennyson" userId="S::et446@cam.ac.uk::89ec2de4-9900-4ec3-bd94-58d0e883a641" providerId="AD" clId="Web-{233854D1-93A1-4E48-5828-B04108615002}" dt="2021-01-11T20:26:31.025" v="118" actId="20577"/>
          <ac:spMkLst>
            <pc:docMk/>
            <pc:sldMk cId="2700530660" sldId="267"/>
            <ac:spMk id="3" creationId="{D3692813-7C4C-45B8-820D-1C772EE767E7}"/>
          </ac:spMkLst>
        </pc:spChg>
        <pc:spChg chg="add">
          <ac:chgData name="Elizabeth Tennyson" userId="S::et446@cam.ac.uk::89ec2de4-9900-4ec3-bd94-58d0e883a641" providerId="AD" clId="Web-{233854D1-93A1-4E48-5828-B04108615002}" dt="2021-01-11T20:25:32.805" v="81"/>
          <ac:spMkLst>
            <pc:docMk/>
            <pc:sldMk cId="2700530660" sldId="267"/>
            <ac:spMk id="5" creationId="{5A0118C5-4F8D-4CF4-BADD-53FEACC6C42A}"/>
          </ac:spMkLst>
        </pc:spChg>
        <pc:spChg chg="add">
          <ac:chgData name="Elizabeth Tennyson" userId="S::et446@cam.ac.uk::89ec2de4-9900-4ec3-bd94-58d0e883a641" providerId="AD" clId="Web-{233854D1-93A1-4E48-5828-B04108615002}" dt="2021-01-11T20:25:32.805" v="81"/>
          <ac:spMkLst>
            <pc:docMk/>
            <pc:sldMk cId="2700530660" sldId="267"/>
            <ac:spMk id="6" creationId="{4E0A5C5C-2A95-428E-9F6A-0D29EBD57C9F}"/>
          </ac:spMkLst>
        </pc:spChg>
        <pc:spChg chg="add">
          <ac:chgData name="Elizabeth Tennyson" userId="S::et446@cam.ac.uk::89ec2de4-9900-4ec3-bd94-58d0e883a641" providerId="AD" clId="Web-{233854D1-93A1-4E48-5828-B04108615002}" dt="2021-01-11T20:25:32.805" v="81"/>
          <ac:spMkLst>
            <pc:docMk/>
            <pc:sldMk cId="2700530660" sldId="267"/>
            <ac:spMk id="7" creationId="{1056F38F-7C4E-461D-8709-7D0024AE1F79}"/>
          </ac:spMkLst>
        </pc:spChg>
        <pc:spChg chg="del">
          <ac:chgData name="Elizabeth Tennyson" userId="S::et446@cam.ac.uk::89ec2de4-9900-4ec3-bd94-58d0e883a641" providerId="AD" clId="Web-{233854D1-93A1-4E48-5828-B04108615002}" dt="2021-01-11T20:21:56.863" v="47"/>
          <ac:spMkLst>
            <pc:docMk/>
            <pc:sldMk cId="2700530660" sldId="267"/>
            <ac:spMk id="8" creationId="{5A0118C5-4F8D-4CF4-BADD-53FEACC6C42A}"/>
          </ac:spMkLst>
        </pc:spChg>
        <pc:spChg chg="add">
          <ac:chgData name="Elizabeth Tennyson" userId="S::et446@cam.ac.uk::89ec2de4-9900-4ec3-bd94-58d0e883a641" providerId="AD" clId="Web-{233854D1-93A1-4E48-5828-B04108615002}" dt="2021-01-11T20:25:32.805" v="81"/>
          <ac:spMkLst>
            <pc:docMk/>
            <pc:sldMk cId="2700530660" sldId="267"/>
            <ac:spMk id="9" creationId="{C7278469-3C3C-49CE-AEEE-E176A4900B78}"/>
          </ac:spMkLst>
        </pc:spChg>
        <pc:spChg chg="del">
          <ac:chgData name="Elizabeth Tennyson" userId="S::et446@cam.ac.uk::89ec2de4-9900-4ec3-bd94-58d0e883a641" providerId="AD" clId="Web-{233854D1-93A1-4E48-5828-B04108615002}" dt="2021-01-11T20:21:56.863" v="47"/>
          <ac:spMkLst>
            <pc:docMk/>
            <pc:sldMk cId="2700530660" sldId="267"/>
            <ac:spMk id="10" creationId="{4E0A5C5C-2A95-428E-9F6A-0D29EBD57C9F}"/>
          </ac:spMkLst>
        </pc:spChg>
        <pc:spChg chg="del">
          <ac:chgData name="Elizabeth Tennyson" userId="S::et446@cam.ac.uk::89ec2de4-9900-4ec3-bd94-58d0e883a641" providerId="AD" clId="Web-{233854D1-93A1-4E48-5828-B04108615002}" dt="2021-01-11T20:21:56.863" v="47"/>
          <ac:spMkLst>
            <pc:docMk/>
            <pc:sldMk cId="2700530660" sldId="267"/>
            <ac:spMk id="12" creationId="{1056F38F-7C4E-461D-8709-7D0024AE1F79}"/>
          </ac:spMkLst>
        </pc:spChg>
        <pc:spChg chg="add">
          <ac:chgData name="Elizabeth Tennyson" userId="S::et446@cam.ac.uk::89ec2de4-9900-4ec3-bd94-58d0e883a641" providerId="AD" clId="Web-{233854D1-93A1-4E48-5828-B04108615002}" dt="2021-01-11T20:25:32.805" v="81"/>
          <ac:spMkLst>
            <pc:docMk/>
            <pc:sldMk cId="2700530660" sldId="267"/>
            <ac:spMk id="13" creationId="{4C6598AB-1C17-4D54-951C-A082D94ACB7A}"/>
          </ac:spMkLst>
        </pc:spChg>
        <pc:spChg chg="del">
          <ac:chgData name="Elizabeth Tennyson" userId="S::et446@cam.ac.uk::89ec2de4-9900-4ec3-bd94-58d0e883a641" providerId="AD" clId="Web-{233854D1-93A1-4E48-5828-B04108615002}" dt="2021-01-11T20:21:56.863" v="47"/>
          <ac:spMkLst>
            <pc:docMk/>
            <pc:sldMk cId="2700530660" sldId="267"/>
            <ac:spMk id="14" creationId="{C7278469-3C3C-49CE-AEEE-E176A4900B78}"/>
          </ac:spMkLst>
        </pc:spChg>
        <pc:spChg chg="add">
          <ac:chgData name="Elizabeth Tennyson" userId="S::et446@cam.ac.uk::89ec2de4-9900-4ec3-bd94-58d0e883a641" providerId="AD" clId="Web-{233854D1-93A1-4E48-5828-B04108615002}" dt="2021-01-11T20:25:32.805" v="81"/>
          <ac:spMkLst>
            <pc:docMk/>
            <pc:sldMk cId="2700530660" sldId="267"/>
            <ac:spMk id="15" creationId="{C83B66D7-137D-4AC1-B172-53D60F08BEB5}"/>
          </ac:spMkLst>
        </pc:spChg>
        <pc:spChg chg="add">
          <ac:chgData name="Elizabeth Tennyson" userId="S::et446@cam.ac.uk::89ec2de4-9900-4ec3-bd94-58d0e883a641" providerId="AD" clId="Web-{233854D1-93A1-4E48-5828-B04108615002}" dt="2021-01-11T20:25:32.805" v="81"/>
          <ac:spMkLst>
            <pc:docMk/>
            <pc:sldMk cId="2700530660" sldId="267"/>
            <ac:spMk id="19" creationId="{F6B92503-6984-4D15-8B98-8718709B785D}"/>
          </ac:spMkLst>
        </pc:spChg>
        <pc:spChg chg="del">
          <ac:chgData name="Elizabeth Tennyson" userId="S::et446@cam.ac.uk::89ec2de4-9900-4ec3-bd94-58d0e883a641" providerId="AD" clId="Web-{233854D1-93A1-4E48-5828-B04108615002}" dt="2021-01-11T20:21:56.863" v="47"/>
          <ac:spMkLst>
            <pc:docMk/>
            <pc:sldMk cId="2700530660" sldId="267"/>
            <ac:spMk id="20" creationId="{4C6598AB-1C17-4D54-951C-A082D94ACB7A}"/>
          </ac:spMkLst>
        </pc:spChg>
        <pc:spChg chg="add">
          <ac:chgData name="Elizabeth Tennyson" userId="S::et446@cam.ac.uk::89ec2de4-9900-4ec3-bd94-58d0e883a641" providerId="AD" clId="Web-{233854D1-93A1-4E48-5828-B04108615002}" dt="2021-01-11T20:25:32.805" v="81"/>
          <ac:spMkLst>
            <pc:docMk/>
            <pc:sldMk cId="2700530660" sldId="267"/>
            <ac:spMk id="21" creationId="{08DDF938-524E-4C18-A47D-C00627832366}"/>
          </ac:spMkLst>
        </pc:spChg>
        <pc:spChg chg="del">
          <ac:chgData name="Elizabeth Tennyson" userId="S::et446@cam.ac.uk::89ec2de4-9900-4ec3-bd94-58d0e883a641" providerId="AD" clId="Web-{233854D1-93A1-4E48-5828-B04108615002}" dt="2021-01-11T20:21:56.863" v="47"/>
          <ac:spMkLst>
            <pc:docMk/>
            <pc:sldMk cId="2700530660" sldId="267"/>
            <ac:spMk id="22" creationId="{C83B66D7-137D-4AC1-B172-53D60F08BEB5}"/>
          </ac:spMkLst>
        </pc:spChg>
        <pc:spChg chg="del">
          <ac:chgData name="Elizabeth Tennyson" userId="S::et446@cam.ac.uk::89ec2de4-9900-4ec3-bd94-58d0e883a641" providerId="AD" clId="Web-{233854D1-93A1-4E48-5828-B04108615002}" dt="2021-01-11T20:21:56.863" v="47"/>
          <ac:spMkLst>
            <pc:docMk/>
            <pc:sldMk cId="2700530660" sldId="267"/>
            <ac:spMk id="24" creationId="{F6B92503-6984-4D15-8B98-8718709B785D}"/>
          </ac:spMkLst>
        </pc:spChg>
        <pc:spChg chg="del">
          <ac:chgData name="Elizabeth Tennyson" userId="S::et446@cam.ac.uk::89ec2de4-9900-4ec3-bd94-58d0e883a641" providerId="AD" clId="Web-{233854D1-93A1-4E48-5828-B04108615002}" dt="2021-01-11T20:21:56.863" v="47"/>
          <ac:spMkLst>
            <pc:docMk/>
            <pc:sldMk cId="2700530660" sldId="267"/>
            <ac:spMk id="26" creationId="{08DDF938-524E-4C18-A47D-C00627832366}"/>
          </ac:spMkLst>
        </pc:spChg>
        <pc:grpChg chg="add">
          <ac:chgData name="Elizabeth Tennyson" userId="S::et446@cam.ac.uk::89ec2de4-9900-4ec3-bd94-58d0e883a641" providerId="AD" clId="Web-{233854D1-93A1-4E48-5828-B04108615002}" dt="2021-01-11T20:25:32.805" v="81"/>
          <ac:grpSpMkLst>
            <pc:docMk/>
            <pc:sldMk cId="2700530660" sldId="267"/>
            <ac:grpSpMk id="11" creationId="{93DC754C-7E09-422D-A8BB-AF632E90DFA2}"/>
          </ac:grpSpMkLst>
        </pc:grpChg>
        <pc:grpChg chg="del">
          <ac:chgData name="Elizabeth Tennyson" userId="S::et446@cam.ac.uk::89ec2de4-9900-4ec3-bd94-58d0e883a641" providerId="AD" clId="Web-{233854D1-93A1-4E48-5828-B04108615002}" dt="2021-01-11T20:21:56.863" v="47"/>
          <ac:grpSpMkLst>
            <pc:docMk/>
            <pc:sldMk cId="2700530660" sldId="267"/>
            <ac:grpSpMk id="16" creationId="{93DC754C-7E09-422D-A8BB-AF632E90DFA2}"/>
          </ac:grpSpMkLst>
        </pc:grpChg>
        <pc:grpChg chg="add">
          <ac:chgData name="Elizabeth Tennyson" userId="S::et446@cam.ac.uk::89ec2de4-9900-4ec3-bd94-58d0e883a641" providerId="AD" clId="Web-{233854D1-93A1-4E48-5828-B04108615002}" dt="2021-01-11T20:25:32.805" v="81"/>
          <ac:grpSpMkLst>
            <pc:docMk/>
            <pc:sldMk cId="2700530660" sldId="267"/>
            <ac:grpSpMk id="23" creationId="{3773FAF5-C452-4455-9411-D6AF5EBD4CA9}"/>
          </ac:grpSpMkLst>
        </pc:grpChg>
        <pc:grpChg chg="del">
          <ac:chgData name="Elizabeth Tennyson" userId="S::et446@cam.ac.uk::89ec2de4-9900-4ec3-bd94-58d0e883a641" providerId="AD" clId="Web-{233854D1-93A1-4E48-5828-B04108615002}" dt="2021-01-11T20:21:56.863" v="47"/>
          <ac:grpSpMkLst>
            <pc:docMk/>
            <pc:sldMk cId="2700530660" sldId="267"/>
            <ac:grpSpMk id="28" creationId="{3773FAF5-C452-4455-9411-D6AF5EBD4CA9}"/>
          </ac:grpSpMkLst>
        </pc:grpChg>
      </pc:sldChg>
      <pc:sldChg chg="mod modClrScheme chgLayout">
        <pc:chgData name="Elizabeth Tennyson" userId="S::et446@cam.ac.uk::89ec2de4-9900-4ec3-bd94-58d0e883a641" providerId="AD" clId="Web-{233854D1-93A1-4E48-5828-B04108615002}" dt="2021-01-11T20:21:56.863" v="47"/>
        <pc:sldMkLst>
          <pc:docMk/>
          <pc:sldMk cId="2997652312" sldId="268"/>
        </pc:sldMkLst>
      </pc:sldChg>
      <pc:sldChg chg="addSp delSp modSp mod setBg modClrScheme delDesignElem chgLayout">
        <pc:chgData name="Elizabeth Tennyson" userId="S::et446@cam.ac.uk::89ec2de4-9900-4ec3-bd94-58d0e883a641" providerId="AD" clId="Web-{233854D1-93A1-4E48-5828-B04108615002}" dt="2021-01-11T20:28:57.967" v="511" actId="20577"/>
        <pc:sldMkLst>
          <pc:docMk/>
          <pc:sldMk cId="966958714" sldId="269"/>
        </pc:sldMkLst>
        <pc:spChg chg="add mod">
          <ac:chgData name="Elizabeth Tennyson" userId="S::et446@cam.ac.uk::89ec2de4-9900-4ec3-bd94-58d0e883a641" providerId="AD" clId="Web-{233854D1-93A1-4E48-5828-B04108615002}" dt="2021-01-11T20:22:27.614" v="58" actId="1076"/>
          <ac:spMkLst>
            <pc:docMk/>
            <pc:sldMk cId="966958714" sldId="269"/>
            <ac:spMk id="2" creationId="{773F6CE5-E03C-4F8A-8F8A-2F4FA30AC3BE}"/>
          </ac:spMkLst>
        </pc:spChg>
        <pc:spChg chg="add mod">
          <ac:chgData name="Elizabeth Tennyson" userId="S::et446@cam.ac.uk::89ec2de4-9900-4ec3-bd94-58d0e883a641" providerId="AD" clId="Web-{233854D1-93A1-4E48-5828-B04108615002}" dt="2021-01-11T20:28:57.967" v="511" actId="20577"/>
          <ac:spMkLst>
            <pc:docMk/>
            <pc:sldMk cId="966958714" sldId="269"/>
            <ac:spMk id="3" creationId="{66B05A10-8216-40D1-B452-1C503CC8DE01}"/>
          </ac:spMkLst>
        </pc:spChg>
        <pc:spChg chg="add del">
          <ac:chgData name="Elizabeth Tennyson" userId="S::et446@cam.ac.uk::89ec2de4-9900-4ec3-bd94-58d0e883a641" providerId="AD" clId="Web-{233854D1-93A1-4E48-5828-B04108615002}" dt="2021-01-11T20:21:20.472" v="39"/>
          <ac:spMkLst>
            <pc:docMk/>
            <pc:sldMk cId="966958714" sldId="269"/>
            <ac:spMk id="8" creationId="{E91DC736-0EF8-4F87-9146-EBF1D2EE4D3D}"/>
          </ac:spMkLst>
        </pc:spChg>
        <pc:spChg chg="add del">
          <ac:chgData name="Elizabeth Tennyson" userId="S::et446@cam.ac.uk::89ec2de4-9900-4ec3-bd94-58d0e883a641" providerId="AD" clId="Web-{233854D1-93A1-4E48-5828-B04108615002}" dt="2021-01-11T20:21:20.472" v="39"/>
          <ac:spMkLst>
            <pc:docMk/>
            <pc:sldMk cId="966958714" sldId="269"/>
            <ac:spMk id="10" creationId="{097CD68E-23E3-4007-8847-CD0944C4F7BE}"/>
          </ac:spMkLst>
        </pc:spChg>
        <pc:spChg chg="add del">
          <ac:chgData name="Elizabeth Tennyson" userId="S::et446@cam.ac.uk::89ec2de4-9900-4ec3-bd94-58d0e883a641" providerId="AD" clId="Web-{233854D1-93A1-4E48-5828-B04108615002}" dt="2021-01-11T20:21:20.472" v="39"/>
          <ac:spMkLst>
            <pc:docMk/>
            <pc:sldMk cId="966958714" sldId="269"/>
            <ac:spMk id="12" creationId="{AF2F604E-43BE-4DC3-B983-E071523364F8}"/>
          </ac:spMkLst>
        </pc:spChg>
        <pc:spChg chg="add del">
          <ac:chgData name="Elizabeth Tennyson" userId="S::et446@cam.ac.uk::89ec2de4-9900-4ec3-bd94-58d0e883a641" providerId="AD" clId="Web-{233854D1-93A1-4E48-5828-B04108615002}" dt="2021-01-11T20:21:20.472" v="39"/>
          <ac:spMkLst>
            <pc:docMk/>
            <pc:sldMk cId="966958714" sldId="269"/>
            <ac:spMk id="14" creationId="{08C9B587-E65E-4B52-B37C-ABEBB6E87928}"/>
          </ac:spMkLst>
        </pc:spChg>
        <pc:spChg chg="add del">
          <ac:chgData name="Elizabeth Tennyson" userId="S::et446@cam.ac.uk::89ec2de4-9900-4ec3-bd94-58d0e883a641" providerId="AD" clId="Web-{233854D1-93A1-4E48-5828-B04108615002}" dt="2021-01-11T20:21:56.863" v="47"/>
          <ac:spMkLst>
            <pc:docMk/>
            <pc:sldMk cId="966958714" sldId="269"/>
            <ac:spMk id="20" creationId="{55666830-9A19-4E01-8505-D6C7F9AC5665}"/>
          </ac:spMkLst>
        </pc:spChg>
        <pc:spChg chg="add del">
          <ac:chgData name="Elizabeth Tennyson" userId="S::et446@cam.ac.uk::89ec2de4-9900-4ec3-bd94-58d0e883a641" providerId="AD" clId="Web-{233854D1-93A1-4E48-5828-B04108615002}" dt="2021-01-11T20:21:56.863" v="47"/>
          <ac:spMkLst>
            <pc:docMk/>
            <pc:sldMk cId="966958714" sldId="269"/>
            <ac:spMk id="22" creationId="{AE9FC877-7FB6-4D22-9988-35420644E202}"/>
          </ac:spMkLst>
        </pc:spChg>
        <pc:spChg chg="add del">
          <ac:chgData name="Elizabeth Tennyson" userId="S::et446@cam.ac.uk::89ec2de4-9900-4ec3-bd94-58d0e883a641" providerId="AD" clId="Web-{233854D1-93A1-4E48-5828-B04108615002}" dt="2021-01-11T20:21:56.863" v="47"/>
          <ac:spMkLst>
            <pc:docMk/>
            <pc:sldMk cId="966958714" sldId="269"/>
            <ac:spMk id="24" creationId="{E41809D1-F12E-46BB-B804-5F209D325E8B}"/>
          </ac:spMkLst>
        </pc:spChg>
        <pc:spChg chg="add del">
          <ac:chgData name="Elizabeth Tennyson" userId="S::et446@cam.ac.uk::89ec2de4-9900-4ec3-bd94-58d0e883a641" providerId="AD" clId="Web-{233854D1-93A1-4E48-5828-B04108615002}" dt="2021-01-11T20:21:56.863" v="47"/>
          <ac:spMkLst>
            <pc:docMk/>
            <pc:sldMk cId="966958714" sldId="269"/>
            <ac:spMk id="26" creationId="{AF2F604E-43BE-4DC3-B983-E071523364F8}"/>
          </ac:spMkLst>
        </pc:spChg>
        <pc:spChg chg="add del">
          <ac:chgData name="Elizabeth Tennyson" userId="S::et446@cam.ac.uk::89ec2de4-9900-4ec3-bd94-58d0e883a641" providerId="AD" clId="Web-{233854D1-93A1-4E48-5828-B04108615002}" dt="2021-01-11T20:21:56.863" v="47"/>
          <ac:spMkLst>
            <pc:docMk/>
            <pc:sldMk cId="966958714" sldId="269"/>
            <ac:spMk id="28" creationId="{08C9B587-E65E-4B52-B37C-ABEBB6E87928}"/>
          </ac:spMkLst>
        </pc:spChg>
        <pc:picChg chg="add del">
          <ac:chgData name="Elizabeth Tennyson" userId="S::et446@cam.ac.uk::89ec2de4-9900-4ec3-bd94-58d0e883a641" providerId="AD" clId="Web-{233854D1-93A1-4E48-5828-B04108615002}" dt="2021-01-11T20:21:02.737" v="38"/>
          <ac:picMkLst>
            <pc:docMk/>
            <pc:sldMk cId="966958714" sldId="269"/>
            <ac:picMk id="4" creationId="{BB92FE6D-5875-4622-B558-AD81628A4D1A}"/>
          </ac:picMkLst>
        </pc:picChg>
        <pc:picChg chg="add mod modCrop">
          <ac:chgData name="Elizabeth Tennyson" userId="S::et446@cam.ac.uk::89ec2de4-9900-4ec3-bd94-58d0e883a641" providerId="AD" clId="Web-{233854D1-93A1-4E48-5828-B04108615002}" dt="2021-01-11T20:24:34.710" v="80" actId="1076"/>
          <ac:picMkLst>
            <pc:docMk/>
            <pc:sldMk cId="966958714" sldId="269"/>
            <ac:picMk id="16" creationId="{395ADF5A-A521-4B9D-9701-25078D19F77F}"/>
          </ac:picMkLst>
        </pc:picChg>
        <pc:cxnChg chg="add mod">
          <ac:chgData name="Elizabeth Tennyson" userId="S::et446@cam.ac.uk::89ec2de4-9900-4ec3-bd94-58d0e883a641" providerId="AD" clId="Web-{233854D1-93A1-4E48-5828-B04108615002}" dt="2021-01-11T20:24:31.195" v="79" actId="1076"/>
          <ac:cxnSpMkLst>
            <pc:docMk/>
            <pc:sldMk cId="966958714" sldId="269"/>
            <ac:cxnSpMk id="5" creationId="{7B550A90-AF85-44EA-B999-58619B665A51}"/>
          </ac:cxnSpMkLst>
        </pc:cxnChg>
      </pc:sldChg>
      <pc:sldChg chg="modSp add replId">
        <pc:chgData name="Elizabeth Tennyson" userId="S::et446@cam.ac.uk::89ec2de4-9900-4ec3-bd94-58d0e883a641" providerId="AD" clId="Web-{233854D1-93A1-4E48-5828-B04108615002}" dt="2021-01-11T20:45:25.317" v="806" actId="20577"/>
        <pc:sldMkLst>
          <pc:docMk/>
          <pc:sldMk cId="911236250" sldId="270"/>
        </pc:sldMkLst>
        <pc:spChg chg="mod">
          <ac:chgData name="Elizabeth Tennyson" userId="S::et446@cam.ac.uk::89ec2de4-9900-4ec3-bd94-58d0e883a641" providerId="AD" clId="Web-{233854D1-93A1-4E48-5828-B04108615002}" dt="2021-01-11T20:28:34.888" v="429" actId="20577"/>
          <ac:spMkLst>
            <pc:docMk/>
            <pc:sldMk cId="911236250" sldId="270"/>
            <ac:spMk id="2" creationId="{773F6CE5-E03C-4F8A-8F8A-2F4FA30AC3BE}"/>
          </ac:spMkLst>
        </pc:spChg>
        <pc:spChg chg="mod">
          <ac:chgData name="Elizabeth Tennyson" userId="S::et446@cam.ac.uk::89ec2de4-9900-4ec3-bd94-58d0e883a641" providerId="AD" clId="Web-{233854D1-93A1-4E48-5828-B04108615002}" dt="2021-01-11T20:45:25.317" v="806" actId="20577"/>
          <ac:spMkLst>
            <pc:docMk/>
            <pc:sldMk cId="911236250" sldId="270"/>
            <ac:spMk id="3" creationId="{66B05A10-8216-40D1-B452-1C503CC8DE01}"/>
          </ac:spMkLst>
        </pc:spChg>
      </pc:sldChg>
      <pc:sldChg chg="new del">
        <pc:chgData name="Elizabeth Tennyson" userId="S::et446@cam.ac.uk::89ec2de4-9900-4ec3-bd94-58d0e883a641" providerId="AD" clId="Web-{233854D1-93A1-4E48-5828-B04108615002}" dt="2021-01-11T20:26:43.979" v="122"/>
        <pc:sldMkLst>
          <pc:docMk/>
          <pc:sldMk cId="1594479128" sldId="270"/>
        </pc:sldMkLst>
      </pc:sldChg>
      <pc:sldChg chg="addSp delSp modSp new del">
        <pc:chgData name="Elizabeth Tennyson" userId="S::et446@cam.ac.uk::89ec2de4-9900-4ec3-bd94-58d0e883a641" providerId="AD" clId="Web-{233854D1-93A1-4E48-5828-B04108615002}" dt="2021-01-11T20:47:24.711" v="824"/>
        <pc:sldMkLst>
          <pc:docMk/>
          <pc:sldMk cId="1086696362" sldId="271"/>
        </pc:sldMkLst>
        <pc:picChg chg="add del mod">
          <ac:chgData name="Elizabeth Tennyson" userId="S::et446@cam.ac.uk::89ec2de4-9900-4ec3-bd94-58d0e883a641" providerId="AD" clId="Web-{233854D1-93A1-4E48-5828-B04108615002}" dt="2021-01-11T20:47:23.039" v="823"/>
          <ac:picMkLst>
            <pc:docMk/>
            <pc:sldMk cId="1086696362" sldId="271"/>
            <ac:picMk id="2" creationId="{074B238F-85C4-4C33-B1AD-A22E2D239954}"/>
          </ac:picMkLst>
        </pc:picChg>
      </pc:sldChg>
      <pc:sldChg chg="addSp modSp new">
        <pc:chgData name="Elizabeth Tennyson" userId="S::et446@cam.ac.uk::89ec2de4-9900-4ec3-bd94-58d0e883a641" providerId="AD" clId="Web-{233854D1-93A1-4E48-5828-B04108615002}" dt="2021-01-11T20:48:08.180" v="867" actId="1076"/>
        <pc:sldMkLst>
          <pc:docMk/>
          <pc:sldMk cId="4122695554" sldId="271"/>
        </pc:sldMkLst>
        <pc:spChg chg="add mod">
          <ac:chgData name="Elizabeth Tennyson" userId="S::et446@cam.ac.uk::89ec2de4-9900-4ec3-bd94-58d0e883a641" providerId="AD" clId="Web-{233854D1-93A1-4E48-5828-B04108615002}" dt="2021-01-11T20:48:08.180" v="867" actId="1076"/>
          <ac:spMkLst>
            <pc:docMk/>
            <pc:sldMk cId="4122695554" sldId="271"/>
            <ac:spMk id="2" creationId="{1E970553-3D0C-4D65-925B-3FE5C76E6136}"/>
          </ac:spMkLst>
        </pc:spChg>
      </pc:sldChg>
      <pc:sldMasterChg chg="del delSldLayout">
        <pc:chgData name="Elizabeth Tennyson" userId="S::et446@cam.ac.uk::89ec2de4-9900-4ec3-bd94-58d0e883a641" providerId="AD" clId="Web-{233854D1-93A1-4E48-5828-B04108615002}" dt="2021-01-11T20:21:56.863" v="47"/>
        <pc:sldMasterMkLst>
          <pc:docMk/>
          <pc:sldMasterMk cId="1417778440" sldId="2147483648"/>
        </pc:sldMasterMkLst>
        <pc:sldLayoutChg chg="del">
          <pc:chgData name="Elizabeth Tennyson" userId="S::et446@cam.ac.uk::89ec2de4-9900-4ec3-bd94-58d0e883a641" providerId="AD" clId="Web-{233854D1-93A1-4E48-5828-B04108615002}" dt="2021-01-11T20:21:56.863" v="47"/>
          <pc:sldLayoutMkLst>
            <pc:docMk/>
            <pc:sldMasterMk cId="1417778440" sldId="2147483648"/>
            <pc:sldLayoutMk cId="2694069843" sldId="2147483649"/>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290089601" sldId="2147483650"/>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3632316216" sldId="2147483651"/>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3818994793" sldId="2147483652"/>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74118688" sldId="2147483653"/>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3927144889" sldId="2147483654"/>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223148588" sldId="2147483655"/>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898222085" sldId="2147483656"/>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320832397" sldId="2147483657"/>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253872792" sldId="2147483658"/>
          </pc:sldLayoutMkLst>
        </pc:sldLayoutChg>
        <pc:sldLayoutChg chg="del">
          <pc:chgData name="Elizabeth Tennyson" userId="S::et446@cam.ac.uk::89ec2de4-9900-4ec3-bd94-58d0e883a641" providerId="AD" clId="Web-{233854D1-93A1-4E48-5828-B04108615002}" dt="2021-01-11T20:21:56.863" v="47"/>
          <pc:sldLayoutMkLst>
            <pc:docMk/>
            <pc:sldMasterMk cId="1417778440" sldId="2147483648"/>
            <pc:sldLayoutMk cId="1741466559" sldId="2147483659"/>
          </pc:sldLayoutMkLst>
        </pc:sldLayoutChg>
      </pc:sldMasterChg>
      <pc:sldMasterChg chg="add addSldLayout modSldLayout">
        <pc:chgData name="Elizabeth Tennyson" userId="S::et446@cam.ac.uk::89ec2de4-9900-4ec3-bd94-58d0e883a641" providerId="AD" clId="Web-{233854D1-93A1-4E48-5828-B04108615002}" dt="2021-01-11T20:21:56.863" v="47"/>
        <pc:sldMasterMkLst>
          <pc:docMk/>
          <pc:sldMasterMk cId="1965583913" sldId="2147483660"/>
        </pc:sldMasterMkLst>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839471703" sldId="2147483661"/>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616451718" sldId="2147483662"/>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2593080585" sldId="2147483663"/>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4252112754" sldId="2147483664"/>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3583713155" sldId="2147483665"/>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3439215815" sldId="2147483666"/>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2462202099" sldId="2147483667"/>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3974860674" sldId="2147483668"/>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1982604224" sldId="2147483669"/>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4268594325" sldId="2147483670"/>
          </pc:sldLayoutMkLst>
        </pc:sldLayoutChg>
        <pc:sldLayoutChg chg="add mod replId">
          <pc:chgData name="Elizabeth Tennyson" userId="S::et446@cam.ac.uk::89ec2de4-9900-4ec3-bd94-58d0e883a641" providerId="AD" clId="Web-{233854D1-93A1-4E48-5828-B04108615002}" dt="2021-01-11T20:21:56.863" v="47"/>
          <pc:sldLayoutMkLst>
            <pc:docMk/>
            <pc:sldMasterMk cId="1965583913" sldId="2147483660"/>
            <pc:sldLayoutMk cId="3097084471" sldId="2147483671"/>
          </pc:sldLayoutMkLst>
        </pc:sldLayoutChg>
      </pc:sldMasterChg>
    </pc:docChg>
  </pc:docChgLst>
  <pc:docChgLst>
    <pc:chgData name="Elsa Lee" userId="S::eul20@cam.ac.uk::468709c0-b3f3-49a0-aa6c-a7e2a4cfd183" providerId="AD" clId="Web-{B6CC7551-0545-4E81-2948-F3352EC47C79}"/>
    <pc:docChg chg="">
      <pc:chgData name="Elsa Lee" userId="S::eul20@cam.ac.uk::468709c0-b3f3-49a0-aa6c-a7e2a4cfd183" providerId="AD" clId="Web-{B6CC7551-0545-4E81-2948-F3352EC47C79}" dt="2021-08-19T13:41:06.969" v="4"/>
      <pc:docMkLst>
        <pc:docMk/>
      </pc:docMkLst>
      <pc:sldChg chg="addCm">
        <pc:chgData name="Elsa Lee" userId="S::eul20@cam.ac.uk::468709c0-b3f3-49a0-aa6c-a7e2a4cfd183" providerId="AD" clId="Web-{B6CC7551-0545-4E81-2948-F3352EC47C79}" dt="2021-08-19T13:40:14.280" v="3"/>
        <pc:sldMkLst>
          <pc:docMk/>
          <pc:sldMk cId="1867399580" sldId="264"/>
        </pc:sldMkLst>
      </pc:sldChg>
      <pc:sldChg chg="addCm">
        <pc:chgData name="Elsa Lee" userId="S::eul20@cam.ac.uk::468709c0-b3f3-49a0-aa6c-a7e2a4cfd183" providerId="AD" clId="Web-{B6CC7551-0545-4E81-2948-F3352EC47C79}" dt="2021-08-19T13:38:05.606" v="1"/>
        <pc:sldMkLst>
          <pc:docMk/>
          <pc:sldMk cId="3712829769" sldId="265"/>
        </pc:sldMkLst>
      </pc:sldChg>
      <pc:sldChg chg="addCm">
        <pc:chgData name="Elsa Lee" userId="S::eul20@cam.ac.uk::468709c0-b3f3-49a0-aa6c-a7e2a4cfd183" providerId="AD" clId="Web-{B6CC7551-0545-4E81-2948-F3352EC47C79}" dt="2021-08-19T13:37:13.511" v="0"/>
        <pc:sldMkLst>
          <pc:docMk/>
          <pc:sldMk cId="2558733633" sldId="266"/>
        </pc:sldMkLst>
      </pc:sldChg>
      <pc:sldChg chg="addCm">
        <pc:chgData name="Elsa Lee" userId="S::eul20@cam.ac.uk::468709c0-b3f3-49a0-aa6c-a7e2a4cfd183" providerId="AD" clId="Web-{B6CC7551-0545-4E81-2948-F3352EC47C79}" dt="2021-08-19T13:41:06.969" v="4"/>
        <pc:sldMkLst>
          <pc:docMk/>
          <pc:sldMk cId="424370048" sldId="279"/>
        </pc:sldMkLst>
      </pc:sldChg>
    </pc:docChg>
  </pc:docChgLst>
  <pc:docChgLst>
    <pc:chgData clId="Web-{195683FB-EC0F-7B6F-AF84-87805C87E464}"/>
    <pc:docChg chg="modSld">
      <pc:chgData name="" userId="" providerId="" clId="Web-{195683FB-EC0F-7B6F-AF84-87805C87E464}" dt="2021-01-11T19:07:32.404" v="1" actId="20577"/>
      <pc:docMkLst>
        <pc:docMk/>
      </pc:docMkLst>
      <pc:sldChg chg="modSp">
        <pc:chgData name="" userId="" providerId="" clId="Web-{195683FB-EC0F-7B6F-AF84-87805C87E464}" dt="2021-01-11T19:07:32.404" v="0" actId="20577"/>
        <pc:sldMkLst>
          <pc:docMk/>
          <pc:sldMk cId="2700530660" sldId="267"/>
        </pc:sldMkLst>
        <pc:spChg chg="mod">
          <ac:chgData name="" userId="" providerId="" clId="Web-{195683FB-EC0F-7B6F-AF84-87805C87E464}" dt="2021-01-11T19:07:32.404" v="0" actId="20577"/>
          <ac:spMkLst>
            <pc:docMk/>
            <pc:sldMk cId="2700530660" sldId="267"/>
            <ac:spMk id="3" creationId="{D3692813-7C4C-45B8-820D-1C772EE767E7}"/>
          </ac:spMkLst>
        </pc:spChg>
      </pc:sldChg>
    </pc:docChg>
  </pc:docChgLst>
  <pc:docChgLst>
    <pc:chgData name="Elizabeth Tennyson" userId="S::et446@cam.ac.uk::89ec2de4-9900-4ec3-bd94-58d0e883a641" providerId="AD" clId="Web-{195683FB-EC0F-7B6F-AF84-87805C87E464}"/>
    <pc:docChg chg="addSld modSld">
      <pc:chgData name="Elizabeth Tennyson" userId="S::et446@cam.ac.uk::89ec2de4-9900-4ec3-bd94-58d0e883a641" providerId="AD" clId="Web-{195683FB-EC0F-7B6F-AF84-87805C87E464}" dt="2021-01-11T20:17:27.813" v="200"/>
      <pc:docMkLst>
        <pc:docMk/>
      </pc:docMkLst>
      <pc:sldChg chg="modSp">
        <pc:chgData name="Elizabeth Tennyson" userId="S::et446@cam.ac.uk::89ec2de4-9900-4ec3-bd94-58d0e883a641" providerId="AD" clId="Web-{195683FB-EC0F-7B6F-AF84-87805C87E464}" dt="2021-01-11T20:10:40.785" v="193" actId="20577"/>
        <pc:sldMkLst>
          <pc:docMk/>
          <pc:sldMk cId="2587040655" sldId="256"/>
        </pc:sldMkLst>
        <pc:spChg chg="mod">
          <ac:chgData name="Elizabeth Tennyson" userId="S::et446@cam.ac.uk::89ec2de4-9900-4ec3-bd94-58d0e883a641" providerId="AD" clId="Web-{195683FB-EC0F-7B6F-AF84-87805C87E464}" dt="2021-01-11T20:10:40.785" v="193" actId="20577"/>
          <ac:spMkLst>
            <pc:docMk/>
            <pc:sldMk cId="2587040655" sldId="256"/>
            <ac:spMk id="2" creationId="{00000000-0000-0000-0000-000000000000}"/>
          </ac:spMkLst>
        </pc:spChg>
      </pc:sldChg>
      <pc:sldChg chg="delCm">
        <pc:chgData name="Elizabeth Tennyson" userId="S::et446@cam.ac.uk::89ec2de4-9900-4ec3-bd94-58d0e883a641" providerId="AD" clId="Web-{195683FB-EC0F-7B6F-AF84-87805C87E464}" dt="2021-01-07T22:03:20.517" v="0"/>
        <pc:sldMkLst>
          <pc:docMk/>
          <pc:sldMk cId="3169226002" sldId="260"/>
        </pc:sldMkLst>
      </pc:sldChg>
      <pc:sldChg chg="addSp modSp new mod setBg">
        <pc:chgData name="Elizabeth Tennyson" userId="S::et446@cam.ac.uk::89ec2de4-9900-4ec3-bd94-58d0e883a641" providerId="AD" clId="Web-{195683FB-EC0F-7B6F-AF84-87805C87E464}" dt="2021-01-07T22:12:05.342" v="167" actId="20577"/>
        <pc:sldMkLst>
          <pc:docMk/>
          <pc:sldMk cId="2700530660" sldId="267"/>
        </pc:sldMkLst>
        <pc:spChg chg="add mod">
          <ac:chgData name="Elizabeth Tennyson" userId="S::et446@cam.ac.uk::89ec2de4-9900-4ec3-bd94-58d0e883a641" providerId="AD" clId="Web-{195683FB-EC0F-7B6F-AF84-87805C87E464}" dt="2021-01-07T22:07:34.322" v="89"/>
          <ac:spMkLst>
            <pc:docMk/>
            <pc:sldMk cId="2700530660" sldId="267"/>
            <ac:spMk id="2" creationId="{12249EB8-3C57-4482-8B74-EC53D0BD1C02}"/>
          </ac:spMkLst>
        </pc:spChg>
        <pc:spChg chg="add mod">
          <ac:chgData name="Elizabeth Tennyson" userId="S::et446@cam.ac.uk::89ec2de4-9900-4ec3-bd94-58d0e883a641" providerId="AD" clId="Web-{195683FB-EC0F-7B6F-AF84-87805C87E464}" dt="2021-01-07T22:12:05.342" v="167" actId="20577"/>
          <ac:spMkLst>
            <pc:docMk/>
            <pc:sldMk cId="2700530660" sldId="267"/>
            <ac:spMk id="3" creationId="{D3692813-7C4C-45B8-820D-1C772EE767E7}"/>
          </ac:spMkLst>
        </pc:spChg>
        <pc:spChg chg="add">
          <ac:chgData name="Elizabeth Tennyson" userId="S::et446@cam.ac.uk::89ec2de4-9900-4ec3-bd94-58d0e883a641" providerId="AD" clId="Web-{195683FB-EC0F-7B6F-AF84-87805C87E464}" dt="2021-01-07T22:06:43.634" v="50"/>
          <ac:spMkLst>
            <pc:docMk/>
            <pc:sldMk cId="2700530660" sldId="267"/>
            <ac:spMk id="8" creationId="{5A0118C5-4F8D-4CF4-BADD-53FEACC6C42A}"/>
          </ac:spMkLst>
        </pc:spChg>
        <pc:spChg chg="add">
          <ac:chgData name="Elizabeth Tennyson" userId="S::et446@cam.ac.uk::89ec2de4-9900-4ec3-bd94-58d0e883a641" providerId="AD" clId="Web-{195683FB-EC0F-7B6F-AF84-87805C87E464}" dt="2021-01-07T22:06:43.634" v="50"/>
          <ac:spMkLst>
            <pc:docMk/>
            <pc:sldMk cId="2700530660" sldId="267"/>
            <ac:spMk id="10" creationId="{4E0A5C5C-2A95-428E-9F6A-0D29EBD57C9F}"/>
          </ac:spMkLst>
        </pc:spChg>
        <pc:spChg chg="add">
          <ac:chgData name="Elizabeth Tennyson" userId="S::et446@cam.ac.uk::89ec2de4-9900-4ec3-bd94-58d0e883a641" providerId="AD" clId="Web-{195683FB-EC0F-7B6F-AF84-87805C87E464}" dt="2021-01-07T22:06:43.634" v="50"/>
          <ac:spMkLst>
            <pc:docMk/>
            <pc:sldMk cId="2700530660" sldId="267"/>
            <ac:spMk id="12" creationId="{1056F38F-7C4E-461D-8709-7D0024AE1F79}"/>
          </ac:spMkLst>
        </pc:spChg>
        <pc:spChg chg="add">
          <ac:chgData name="Elizabeth Tennyson" userId="S::et446@cam.ac.uk::89ec2de4-9900-4ec3-bd94-58d0e883a641" providerId="AD" clId="Web-{195683FB-EC0F-7B6F-AF84-87805C87E464}" dt="2021-01-07T22:06:43.634" v="50"/>
          <ac:spMkLst>
            <pc:docMk/>
            <pc:sldMk cId="2700530660" sldId="267"/>
            <ac:spMk id="14" creationId="{C7278469-3C3C-49CE-AEEE-E176A4900B78}"/>
          </ac:spMkLst>
        </pc:spChg>
        <pc:spChg chg="add">
          <ac:chgData name="Elizabeth Tennyson" userId="S::et446@cam.ac.uk::89ec2de4-9900-4ec3-bd94-58d0e883a641" providerId="AD" clId="Web-{195683FB-EC0F-7B6F-AF84-87805C87E464}" dt="2021-01-07T22:06:43.634" v="50"/>
          <ac:spMkLst>
            <pc:docMk/>
            <pc:sldMk cId="2700530660" sldId="267"/>
            <ac:spMk id="20" creationId="{4C6598AB-1C17-4D54-951C-A082D94ACB7A}"/>
          </ac:spMkLst>
        </pc:spChg>
        <pc:spChg chg="add">
          <ac:chgData name="Elizabeth Tennyson" userId="S::et446@cam.ac.uk::89ec2de4-9900-4ec3-bd94-58d0e883a641" providerId="AD" clId="Web-{195683FB-EC0F-7B6F-AF84-87805C87E464}" dt="2021-01-07T22:06:43.634" v="50"/>
          <ac:spMkLst>
            <pc:docMk/>
            <pc:sldMk cId="2700530660" sldId="267"/>
            <ac:spMk id="22" creationId="{C83B66D7-137D-4AC1-B172-53D60F08BEB5}"/>
          </ac:spMkLst>
        </pc:spChg>
        <pc:spChg chg="add">
          <ac:chgData name="Elizabeth Tennyson" userId="S::et446@cam.ac.uk::89ec2de4-9900-4ec3-bd94-58d0e883a641" providerId="AD" clId="Web-{195683FB-EC0F-7B6F-AF84-87805C87E464}" dt="2021-01-07T22:06:43.634" v="50"/>
          <ac:spMkLst>
            <pc:docMk/>
            <pc:sldMk cId="2700530660" sldId="267"/>
            <ac:spMk id="24" creationId="{F6B92503-6984-4D15-8B98-8718709B785D}"/>
          </ac:spMkLst>
        </pc:spChg>
        <pc:spChg chg="add">
          <ac:chgData name="Elizabeth Tennyson" userId="S::et446@cam.ac.uk::89ec2de4-9900-4ec3-bd94-58d0e883a641" providerId="AD" clId="Web-{195683FB-EC0F-7B6F-AF84-87805C87E464}" dt="2021-01-07T22:06:43.634" v="50"/>
          <ac:spMkLst>
            <pc:docMk/>
            <pc:sldMk cId="2700530660" sldId="267"/>
            <ac:spMk id="26" creationId="{08DDF938-524E-4C18-A47D-C00627832366}"/>
          </ac:spMkLst>
        </pc:spChg>
        <pc:grpChg chg="add">
          <ac:chgData name="Elizabeth Tennyson" userId="S::et446@cam.ac.uk::89ec2de4-9900-4ec3-bd94-58d0e883a641" providerId="AD" clId="Web-{195683FB-EC0F-7B6F-AF84-87805C87E464}" dt="2021-01-07T22:06:43.634" v="50"/>
          <ac:grpSpMkLst>
            <pc:docMk/>
            <pc:sldMk cId="2700530660" sldId="267"/>
            <ac:grpSpMk id="16" creationId="{93DC754C-7E09-422D-A8BB-AF632E90DFA2}"/>
          </ac:grpSpMkLst>
        </pc:grpChg>
        <pc:grpChg chg="add">
          <ac:chgData name="Elizabeth Tennyson" userId="S::et446@cam.ac.uk::89ec2de4-9900-4ec3-bd94-58d0e883a641" providerId="AD" clId="Web-{195683FB-EC0F-7B6F-AF84-87805C87E464}" dt="2021-01-07T22:06:43.634" v="50"/>
          <ac:grpSpMkLst>
            <pc:docMk/>
            <pc:sldMk cId="2700530660" sldId="267"/>
            <ac:grpSpMk id="28" creationId="{3773FAF5-C452-4455-9411-D6AF5EBD4CA9}"/>
          </ac:grpSpMkLst>
        </pc:grpChg>
      </pc:sldChg>
      <pc:sldChg chg="modSp add replId">
        <pc:chgData name="Elizabeth Tennyson" userId="S::et446@cam.ac.uk::89ec2de4-9900-4ec3-bd94-58d0e883a641" providerId="AD" clId="Web-{195683FB-EC0F-7B6F-AF84-87805C87E464}" dt="2021-01-11T20:10:56.051" v="197" actId="20577"/>
        <pc:sldMkLst>
          <pc:docMk/>
          <pc:sldMk cId="2997652312" sldId="268"/>
        </pc:sldMkLst>
        <pc:spChg chg="mod">
          <ac:chgData name="Elizabeth Tennyson" userId="S::et446@cam.ac.uk::89ec2de4-9900-4ec3-bd94-58d0e883a641" providerId="AD" clId="Web-{195683FB-EC0F-7B6F-AF84-87805C87E464}" dt="2021-01-11T20:10:56.051" v="197" actId="20577"/>
          <ac:spMkLst>
            <pc:docMk/>
            <pc:sldMk cId="2997652312" sldId="268"/>
            <ac:spMk id="2" creationId="{00000000-0000-0000-0000-000000000000}"/>
          </ac:spMkLst>
        </pc:spChg>
      </pc:sldChg>
      <pc:sldChg chg="new">
        <pc:chgData name="Elizabeth Tennyson" userId="S::et446@cam.ac.uk::89ec2de4-9900-4ec3-bd94-58d0e883a641" providerId="AD" clId="Web-{195683FB-EC0F-7B6F-AF84-87805C87E464}" dt="2021-01-11T20:17:27.813" v="200"/>
        <pc:sldMkLst>
          <pc:docMk/>
          <pc:sldMk cId="966958714" sldId="269"/>
        </pc:sldMkLst>
      </pc:sldChg>
    </pc:docChg>
  </pc:docChgLst>
  <pc:docChgLst>
    <pc:chgData name="Beth Tennyson" userId="1ecceb97-a249-4b81-803f-86b8c3e4d57b" providerId="ADAL" clId="{F83FEE9B-D8E8-4612-9CD8-F47879705736}"/>
    <pc:docChg chg="undo custSel addSld delSld modSld sldOrd">
      <pc:chgData name="Beth Tennyson" userId="1ecceb97-a249-4b81-803f-86b8c3e4d57b" providerId="ADAL" clId="{F83FEE9B-D8E8-4612-9CD8-F47879705736}" dt="2022-05-15T18:32:52.858" v="1538" actId="20577"/>
      <pc:docMkLst>
        <pc:docMk/>
      </pc:docMkLst>
      <pc:sldChg chg="modSp del mod modNotesTx">
        <pc:chgData name="Beth Tennyson" userId="1ecceb97-a249-4b81-803f-86b8c3e4d57b" providerId="ADAL" clId="{F83FEE9B-D8E8-4612-9CD8-F47879705736}" dt="2022-01-16T14:24:51.240" v="19" actId="47"/>
        <pc:sldMkLst>
          <pc:docMk/>
          <pc:sldMk cId="2587040655" sldId="256"/>
        </pc:sldMkLst>
        <pc:spChg chg="mod">
          <ac:chgData name="Beth Tennyson" userId="1ecceb97-a249-4b81-803f-86b8c3e4d57b" providerId="ADAL" clId="{F83FEE9B-D8E8-4612-9CD8-F47879705736}" dt="2022-01-16T14:17:25.112" v="18" actId="20577"/>
          <ac:spMkLst>
            <pc:docMk/>
            <pc:sldMk cId="2587040655" sldId="256"/>
            <ac:spMk id="2" creationId="{00000000-0000-0000-0000-000000000000}"/>
          </ac:spMkLst>
        </pc:spChg>
      </pc:sldChg>
      <pc:sldChg chg="del">
        <pc:chgData name="Beth Tennyson" userId="1ecceb97-a249-4b81-803f-86b8c3e4d57b" providerId="ADAL" clId="{F83FEE9B-D8E8-4612-9CD8-F47879705736}" dt="2022-01-16T14:24:52.571" v="22" actId="47"/>
        <pc:sldMkLst>
          <pc:docMk/>
          <pc:sldMk cId="3169226002" sldId="260"/>
        </pc:sldMkLst>
      </pc:sldChg>
      <pc:sldChg chg="del">
        <pc:chgData name="Beth Tennyson" userId="1ecceb97-a249-4b81-803f-86b8c3e4d57b" providerId="ADAL" clId="{F83FEE9B-D8E8-4612-9CD8-F47879705736}" dt="2022-01-16T14:24:52.313" v="21" actId="47"/>
        <pc:sldMkLst>
          <pc:docMk/>
          <pc:sldMk cId="2818138822" sldId="262"/>
        </pc:sldMkLst>
      </pc:sldChg>
      <pc:sldChg chg="addSp modSp modNotesTx">
        <pc:chgData name="Beth Tennyson" userId="1ecceb97-a249-4b81-803f-86b8c3e4d57b" providerId="ADAL" clId="{F83FEE9B-D8E8-4612-9CD8-F47879705736}" dt="2022-05-15T18:22:13.129" v="1192"/>
        <pc:sldMkLst>
          <pc:docMk/>
          <pc:sldMk cId="327347344" sldId="263"/>
        </pc:sldMkLst>
        <pc:spChg chg="mod">
          <ac:chgData name="Beth Tennyson" userId="1ecceb97-a249-4b81-803f-86b8c3e4d57b" providerId="ADAL" clId="{F83FEE9B-D8E8-4612-9CD8-F47879705736}" dt="2022-05-15T18:22:13.129" v="1192"/>
          <ac:spMkLst>
            <pc:docMk/>
            <pc:sldMk cId="327347344" sldId="263"/>
            <ac:spMk id="5" creationId="{27D1E161-DF93-B426-DD46-EA696EF516DE}"/>
          </ac:spMkLst>
        </pc:spChg>
        <pc:grpChg chg="add mod">
          <ac:chgData name="Beth Tennyson" userId="1ecceb97-a249-4b81-803f-86b8c3e4d57b" providerId="ADAL" clId="{F83FEE9B-D8E8-4612-9CD8-F47879705736}" dt="2022-05-15T18:22:13.129" v="1192"/>
          <ac:grpSpMkLst>
            <pc:docMk/>
            <pc:sldMk cId="327347344" sldId="263"/>
            <ac:grpSpMk id="3" creationId="{E4136599-CDEA-59A8-01D8-56164551A94F}"/>
          </ac:grpSpMkLst>
        </pc:grpChg>
        <pc:picChg chg="mod">
          <ac:chgData name="Beth Tennyson" userId="1ecceb97-a249-4b81-803f-86b8c3e4d57b" providerId="ADAL" clId="{F83FEE9B-D8E8-4612-9CD8-F47879705736}" dt="2022-05-15T18:22:13.129" v="1192"/>
          <ac:picMkLst>
            <pc:docMk/>
            <pc:sldMk cId="327347344" sldId="263"/>
            <ac:picMk id="4" creationId="{58B6EC51-EA04-EF42-0D76-05EA928760E1}"/>
          </ac:picMkLst>
        </pc:picChg>
      </pc:sldChg>
      <pc:sldChg chg="addSp modSp delCm modCm modNotesTx">
        <pc:chgData name="Beth Tennyson" userId="1ecceb97-a249-4b81-803f-86b8c3e4d57b" providerId="ADAL" clId="{F83FEE9B-D8E8-4612-9CD8-F47879705736}" dt="2022-05-15T18:24:32.887" v="1273"/>
        <pc:sldMkLst>
          <pc:docMk/>
          <pc:sldMk cId="1867399580" sldId="264"/>
        </pc:sldMkLst>
        <pc:spChg chg="mod">
          <ac:chgData name="Beth Tennyson" userId="1ecceb97-a249-4b81-803f-86b8c3e4d57b" providerId="ADAL" clId="{F83FEE9B-D8E8-4612-9CD8-F47879705736}" dt="2022-05-15T18:24:32.887" v="1273"/>
          <ac:spMkLst>
            <pc:docMk/>
            <pc:sldMk cId="1867399580" sldId="264"/>
            <ac:spMk id="12" creationId="{6DF0BC9F-B94E-C48E-F591-A8B6E5B6D31F}"/>
          </ac:spMkLst>
        </pc:spChg>
        <pc:grpChg chg="add mod">
          <ac:chgData name="Beth Tennyson" userId="1ecceb97-a249-4b81-803f-86b8c3e4d57b" providerId="ADAL" clId="{F83FEE9B-D8E8-4612-9CD8-F47879705736}" dt="2022-05-15T18:24:32.887" v="1273"/>
          <ac:grpSpMkLst>
            <pc:docMk/>
            <pc:sldMk cId="1867399580" sldId="264"/>
            <ac:grpSpMk id="10" creationId="{07B0565B-EC4C-88A2-E7A0-F4642D94943E}"/>
          </ac:grpSpMkLst>
        </pc:grpChg>
        <pc:picChg chg="mod">
          <ac:chgData name="Beth Tennyson" userId="1ecceb97-a249-4b81-803f-86b8c3e4d57b" providerId="ADAL" clId="{F83FEE9B-D8E8-4612-9CD8-F47879705736}" dt="2022-05-15T18:24:32.887" v="1273"/>
          <ac:picMkLst>
            <pc:docMk/>
            <pc:sldMk cId="1867399580" sldId="264"/>
            <ac:picMk id="11" creationId="{19A9230A-119D-914B-AB53-95ED7C254448}"/>
          </ac:picMkLst>
        </pc:picChg>
      </pc:sldChg>
      <pc:sldChg chg="del">
        <pc:chgData name="Beth Tennyson" userId="1ecceb97-a249-4b81-803f-86b8c3e4d57b" providerId="ADAL" clId="{F83FEE9B-D8E8-4612-9CD8-F47879705736}" dt="2022-01-16T15:28:06.228" v="218" actId="47"/>
        <pc:sldMkLst>
          <pc:docMk/>
          <pc:sldMk cId="3712829769" sldId="265"/>
        </pc:sldMkLst>
      </pc:sldChg>
      <pc:sldChg chg="addSp modSp delCm modCm modNotesTx">
        <pc:chgData name="Beth Tennyson" userId="1ecceb97-a249-4b81-803f-86b8c3e4d57b" providerId="ADAL" clId="{F83FEE9B-D8E8-4612-9CD8-F47879705736}" dt="2022-05-15T18:27:45.168" v="1359"/>
        <pc:sldMkLst>
          <pc:docMk/>
          <pc:sldMk cId="2558733633" sldId="266"/>
        </pc:sldMkLst>
        <pc:spChg chg="mod">
          <ac:chgData name="Beth Tennyson" userId="1ecceb97-a249-4b81-803f-86b8c3e4d57b" providerId="ADAL" clId="{F83FEE9B-D8E8-4612-9CD8-F47879705736}" dt="2022-05-15T18:27:45.168" v="1359"/>
          <ac:spMkLst>
            <pc:docMk/>
            <pc:sldMk cId="2558733633" sldId="266"/>
            <ac:spMk id="8" creationId="{05A1CEED-0688-328A-1A97-4AE772BCFCF7}"/>
          </ac:spMkLst>
        </pc:spChg>
        <pc:spChg chg="mod">
          <ac:chgData name="Beth Tennyson" userId="1ecceb97-a249-4b81-803f-86b8c3e4d57b" providerId="ADAL" clId="{F83FEE9B-D8E8-4612-9CD8-F47879705736}" dt="2022-05-15T18:27:45.168" v="1359"/>
          <ac:spMkLst>
            <pc:docMk/>
            <pc:sldMk cId="2558733633" sldId="266"/>
            <ac:spMk id="9" creationId="{957608AB-2E77-D35E-EB22-B17317448A45}"/>
          </ac:spMkLst>
        </pc:spChg>
        <pc:grpChg chg="add mod">
          <ac:chgData name="Beth Tennyson" userId="1ecceb97-a249-4b81-803f-86b8c3e4d57b" providerId="ADAL" clId="{F83FEE9B-D8E8-4612-9CD8-F47879705736}" dt="2022-05-15T18:27:45.168" v="1359"/>
          <ac:grpSpMkLst>
            <pc:docMk/>
            <pc:sldMk cId="2558733633" sldId="266"/>
            <ac:grpSpMk id="6" creationId="{83436DBB-30C8-9641-615A-4F8EBD053C7B}"/>
          </ac:grpSpMkLst>
        </pc:grpChg>
        <pc:picChg chg="mod">
          <ac:chgData name="Beth Tennyson" userId="1ecceb97-a249-4b81-803f-86b8c3e4d57b" providerId="ADAL" clId="{F83FEE9B-D8E8-4612-9CD8-F47879705736}" dt="2022-05-15T18:27:45.168" v="1359"/>
          <ac:picMkLst>
            <pc:docMk/>
            <pc:sldMk cId="2558733633" sldId="266"/>
            <ac:picMk id="7" creationId="{6FB805DF-19D9-E9EC-C8A0-5D501C3001FF}"/>
          </ac:picMkLst>
        </pc:picChg>
      </pc:sldChg>
      <pc:sldChg chg="del">
        <pc:chgData name="Beth Tennyson" userId="1ecceb97-a249-4b81-803f-86b8c3e4d57b" providerId="ADAL" clId="{F83FEE9B-D8E8-4612-9CD8-F47879705736}" dt="2022-01-16T14:24:53.055" v="24" actId="47"/>
        <pc:sldMkLst>
          <pc:docMk/>
          <pc:sldMk cId="2700530660" sldId="267"/>
        </pc:sldMkLst>
      </pc:sldChg>
      <pc:sldChg chg="addSp delSp modSp mod modNotesTx">
        <pc:chgData name="Beth Tennyson" userId="1ecceb97-a249-4b81-803f-86b8c3e4d57b" providerId="ADAL" clId="{F83FEE9B-D8E8-4612-9CD8-F47879705736}" dt="2022-05-15T18:26:05.138" v="1316" actId="20577"/>
        <pc:sldMkLst>
          <pc:docMk/>
          <pc:sldMk cId="2997652312" sldId="268"/>
        </pc:sldMkLst>
        <pc:spChg chg="mod">
          <ac:chgData name="Beth Tennyson" userId="1ecceb97-a249-4b81-803f-86b8c3e4d57b" providerId="ADAL" clId="{F83FEE9B-D8E8-4612-9CD8-F47879705736}" dt="2022-05-15T18:20:55.366" v="1189" actId="1035"/>
          <ac:spMkLst>
            <pc:docMk/>
            <pc:sldMk cId="2997652312" sldId="268"/>
            <ac:spMk id="2" creationId="{00000000-0000-0000-0000-000000000000}"/>
          </ac:spMkLst>
        </pc:spChg>
        <pc:spChg chg="add mod">
          <ac:chgData name="Beth Tennyson" userId="1ecceb97-a249-4b81-803f-86b8c3e4d57b" providerId="ADAL" clId="{F83FEE9B-D8E8-4612-9CD8-F47879705736}" dt="2022-05-15T18:20:44.063" v="1183" actId="167"/>
          <ac:spMkLst>
            <pc:docMk/>
            <pc:sldMk cId="2997652312" sldId="268"/>
            <ac:spMk id="38" creationId="{959AB4F8-5649-29E2-AD15-AC87B8F20A2B}"/>
          </ac:spMkLst>
        </pc:spChg>
        <pc:spChg chg="mod">
          <ac:chgData name="Beth Tennyson" userId="1ecceb97-a249-4b81-803f-86b8c3e4d57b" providerId="ADAL" clId="{F83FEE9B-D8E8-4612-9CD8-F47879705736}" dt="2022-05-15T18:20:41.977" v="1182"/>
          <ac:spMkLst>
            <pc:docMk/>
            <pc:sldMk cId="2997652312" sldId="268"/>
            <ac:spMk id="41" creationId="{7BD2C5BA-1DBD-16A3-35A7-FC37D1D02C02}"/>
          </ac:spMkLst>
        </pc:spChg>
        <pc:spChg chg="mod">
          <ac:chgData name="Beth Tennyson" userId="1ecceb97-a249-4b81-803f-86b8c3e4d57b" providerId="ADAL" clId="{F83FEE9B-D8E8-4612-9CD8-F47879705736}" dt="2022-05-15T18:20:41.977" v="1182"/>
          <ac:spMkLst>
            <pc:docMk/>
            <pc:sldMk cId="2997652312" sldId="268"/>
            <ac:spMk id="42" creationId="{43B2435B-1868-5A1A-7CCE-AF6355735D86}"/>
          </ac:spMkLst>
        </pc:spChg>
        <pc:spChg chg="mod">
          <ac:chgData name="Beth Tennyson" userId="1ecceb97-a249-4b81-803f-86b8c3e4d57b" providerId="ADAL" clId="{F83FEE9B-D8E8-4612-9CD8-F47879705736}" dt="2022-05-15T18:20:41.977" v="1182"/>
          <ac:spMkLst>
            <pc:docMk/>
            <pc:sldMk cId="2997652312" sldId="268"/>
            <ac:spMk id="43" creationId="{249E2AF8-9DFD-689F-73B7-5B962A64F6E6}"/>
          </ac:spMkLst>
        </pc:spChg>
        <pc:spChg chg="mod">
          <ac:chgData name="Beth Tennyson" userId="1ecceb97-a249-4b81-803f-86b8c3e4d57b" providerId="ADAL" clId="{F83FEE9B-D8E8-4612-9CD8-F47879705736}" dt="2022-05-15T18:20:41.977" v="1182"/>
          <ac:spMkLst>
            <pc:docMk/>
            <pc:sldMk cId="2997652312" sldId="268"/>
            <ac:spMk id="44" creationId="{56BF62C8-2C9D-589C-D1F5-AD55CCF2FBE0}"/>
          </ac:spMkLst>
        </pc:spChg>
        <pc:spChg chg="mod">
          <ac:chgData name="Beth Tennyson" userId="1ecceb97-a249-4b81-803f-86b8c3e4d57b" providerId="ADAL" clId="{F83FEE9B-D8E8-4612-9CD8-F47879705736}" dt="2022-05-15T18:20:41.977" v="1182"/>
          <ac:spMkLst>
            <pc:docMk/>
            <pc:sldMk cId="2997652312" sldId="268"/>
            <ac:spMk id="45" creationId="{2C1DF350-799E-0384-79E7-0B9D80DD6DEB}"/>
          </ac:spMkLst>
        </pc:spChg>
        <pc:spChg chg="mod">
          <ac:chgData name="Beth Tennyson" userId="1ecceb97-a249-4b81-803f-86b8c3e4d57b" providerId="ADAL" clId="{F83FEE9B-D8E8-4612-9CD8-F47879705736}" dt="2022-05-15T18:20:41.977" v="1182"/>
          <ac:spMkLst>
            <pc:docMk/>
            <pc:sldMk cId="2997652312" sldId="268"/>
            <ac:spMk id="46" creationId="{C13C591B-7DA4-815F-FF5B-F5B1FF13C21A}"/>
          </ac:spMkLst>
        </pc:spChg>
        <pc:spChg chg="mod">
          <ac:chgData name="Beth Tennyson" userId="1ecceb97-a249-4b81-803f-86b8c3e4d57b" providerId="ADAL" clId="{F83FEE9B-D8E8-4612-9CD8-F47879705736}" dt="2022-05-15T18:20:41.977" v="1182"/>
          <ac:spMkLst>
            <pc:docMk/>
            <pc:sldMk cId="2997652312" sldId="268"/>
            <ac:spMk id="47" creationId="{7F139F29-F41D-5E22-42E1-AE427E8AF439}"/>
          </ac:spMkLst>
        </pc:spChg>
        <pc:spChg chg="mod">
          <ac:chgData name="Beth Tennyson" userId="1ecceb97-a249-4b81-803f-86b8c3e4d57b" providerId="ADAL" clId="{F83FEE9B-D8E8-4612-9CD8-F47879705736}" dt="2022-05-15T18:20:41.977" v="1182"/>
          <ac:spMkLst>
            <pc:docMk/>
            <pc:sldMk cId="2997652312" sldId="268"/>
            <ac:spMk id="50" creationId="{D2DEC7EC-479F-A9B6-5D8E-51494EE6FB51}"/>
          </ac:spMkLst>
        </pc:spChg>
        <pc:spChg chg="mod">
          <ac:chgData name="Beth Tennyson" userId="1ecceb97-a249-4b81-803f-86b8c3e4d57b" providerId="ADAL" clId="{F83FEE9B-D8E8-4612-9CD8-F47879705736}" dt="2022-05-15T18:20:41.977" v="1182"/>
          <ac:spMkLst>
            <pc:docMk/>
            <pc:sldMk cId="2997652312" sldId="268"/>
            <ac:spMk id="51" creationId="{9FA9A57A-A0A3-AC5A-F07C-AFAAE5B86C2A}"/>
          </ac:spMkLst>
        </pc:spChg>
        <pc:spChg chg="mod">
          <ac:chgData name="Beth Tennyson" userId="1ecceb97-a249-4b81-803f-86b8c3e4d57b" providerId="ADAL" clId="{F83FEE9B-D8E8-4612-9CD8-F47879705736}" dt="2022-05-15T18:20:41.977" v="1182"/>
          <ac:spMkLst>
            <pc:docMk/>
            <pc:sldMk cId="2997652312" sldId="268"/>
            <ac:spMk id="52" creationId="{982BE0D9-7DA0-EE49-B352-86A400F65092}"/>
          </ac:spMkLst>
        </pc:spChg>
        <pc:spChg chg="mod">
          <ac:chgData name="Beth Tennyson" userId="1ecceb97-a249-4b81-803f-86b8c3e4d57b" providerId="ADAL" clId="{F83FEE9B-D8E8-4612-9CD8-F47879705736}" dt="2022-05-15T18:20:41.977" v="1182"/>
          <ac:spMkLst>
            <pc:docMk/>
            <pc:sldMk cId="2997652312" sldId="268"/>
            <ac:spMk id="53" creationId="{07955F62-FD87-9EEF-94D1-1F8257A1242E}"/>
          </ac:spMkLst>
        </pc:spChg>
        <pc:spChg chg="mod">
          <ac:chgData name="Beth Tennyson" userId="1ecceb97-a249-4b81-803f-86b8c3e4d57b" providerId="ADAL" clId="{F83FEE9B-D8E8-4612-9CD8-F47879705736}" dt="2022-05-15T18:20:41.977" v="1182"/>
          <ac:spMkLst>
            <pc:docMk/>
            <pc:sldMk cId="2997652312" sldId="268"/>
            <ac:spMk id="55" creationId="{61AE0904-4494-2384-DE0A-76C160801CFA}"/>
          </ac:spMkLst>
        </pc:spChg>
        <pc:spChg chg="mod">
          <ac:chgData name="Beth Tennyson" userId="1ecceb97-a249-4b81-803f-86b8c3e4d57b" providerId="ADAL" clId="{F83FEE9B-D8E8-4612-9CD8-F47879705736}" dt="2022-05-15T18:20:41.977" v="1182"/>
          <ac:spMkLst>
            <pc:docMk/>
            <pc:sldMk cId="2997652312" sldId="268"/>
            <ac:spMk id="57" creationId="{4A0DC155-CD5D-041E-C3BC-C0B236F1FC4E}"/>
          </ac:spMkLst>
        </pc:spChg>
        <pc:spChg chg="mod">
          <ac:chgData name="Beth Tennyson" userId="1ecceb97-a249-4b81-803f-86b8c3e4d57b" providerId="ADAL" clId="{F83FEE9B-D8E8-4612-9CD8-F47879705736}" dt="2022-05-15T18:20:41.977" v="1182"/>
          <ac:spMkLst>
            <pc:docMk/>
            <pc:sldMk cId="2997652312" sldId="268"/>
            <ac:spMk id="58" creationId="{F789F30D-9B28-5023-D154-7F249F5572AE}"/>
          </ac:spMkLst>
        </pc:spChg>
        <pc:spChg chg="mod">
          <ac:chgData name="Beth Tennyson" userId="1ecceb97-a249-4b81-803f-86b8c3e4d57b" providerId="ADAL" clId="{F83FEE9B-D8E8-4612-9CD8-F47879705736}" dt="2022-05-15T18:20:41.977" v="1182"/>
          <ac:spMkLst>
            <pc:docMk/>
            <pc:sldMk cId="2997652312" sldId="268"/>
            <ac:spMk id="59" creationId="{36A91597-4EF1-D850-25CC-C53490E36FEF}"/>
          </ac:spMkLst>
        </pc:spChg>
        <pc:spChg chg="mod">
          <ac:chgData name="Beth Tennyson" userId="1ecceb97-a249-4b81-803f-86b8c3e4d57b" providerId="ADAL" clId="{F83FEE9B-D8E8-4612-9CD8-F47879705736}" dt="2022-05-15T18:20:41.977" v="1182"/>
          <ac:spMkLst>
            <pc:docMk/>
            <pc:sldMk cId="2997652312" sldId="268"/>
            <ac:spMk id="60" creationId="{28BC99BB-1C0D-D06D-58BE-D2CA5E04CB90}"/>
          </ac:spMkLst>
        </pc:spChg>
        <pc:spChg chg="mod">
          <ac:chgData name="Beth Tennyson" userId="1ecceb97-a249-4b81-803f-86b8c3e4d57b" providerId="ADAL" clId="{F83FEE9B-D8E8-4612-9CD8-F47879705736}" dt="2022-01-16T14:26:49.169" v="42"/>
          <ac:spMkLst>
            <pc:docMk/>
            <pc:sldMk cId="2997652312" sldId="268"/>
            <ac:spMk id="63" creationId="{918EDE83-0CA0-44F2-ACFE-052F28839750}"/>
          </ac:spMkLst>
        </pc:spChg>
        <pc:spChg chg="mod">
          <ac:chgData name="Beth Tennyson" userId="1ecceb97-a249-4b81-803f-86b8c3e4d57b" providerId="ADAL" clId="{F83FEE9B-D8E8-4612-9CD8-F47879705736}" dt="2022-01-16T14:26:49.169" v="42"/>
          <ac:spMkLst>
            <pc:docMk/>
            <pc:sldMk cId="2997652312" sldId="268"/>
            <ac:spMk id="64" creationId="{7FF7B988-23FD-4A51-A29C-A69D4F8D6042}"/>
          </ac:spMkLst>
        </pc:spChg>
        <pc:spChg chg="mod">
          <ac:chgData name="Beth Tennyson" userId="1ecceb97-a249-4b81-803f-86b8c3e4d57b" providerId="ADAL" clId="{F83FEE9B-D8E8-4612-9CD8-F47879705736}" dt="2022-01-16T14:26:49.169" v="42"/>
          <ac:spMkLst>
            <pc:docMk/>
            <pc:sldMk cId="2997652312" sldId="268"/>
            <ac:spMk id="65" creationId="{95113693-F6EF-41D8-917F-C871BCA2D82A}"/>
          </ac:spMkLst>
        </pc:spChg>
        <pc:spChg chg="mod">
          <ac:chgData name="Beth Tennyson" userId="1ecceb97-a249-4b81-803f-86b8c3e4d57b" providerId="ADAL" clId="{F83FEE9B-D8E8-4612-9CD8-F47879705736}" dt="2022-01-16T14:26:49.169" v="42"/>
          <ac:spMkLst>
            <pc:docMk/>
            <pc:sldMk cId="2997652312" sldId="268"/>
            <ac:spMk id="66" creationId="{869D1411-7C09-4D09-8271-7BF18208E633}"/>
          </ac:spMkLst>
        </pc:spChg>
        <pc:spChg chg="mod">
          <ac:chgData name="Beth Tennyson" userId="1ecceb97-a249-4b81-803f-86b8c3e4d57b" providerId="ADAL" clId="{F83FEE9B-D8E8-4612-9CD8-F47879705736}" dt="2022-01-16T14:26:49.169" v="42"/>
          <ac:spMkLst>
            <pc:docMk/>
            <pc:sldMk cId="2997652312" sldId="268"/>
            <ac:spMk id="67" creationId="{28E172B9-2A1A-4FE8-80B2-2CA700B41BED}"/>
          </ac:spMkLst>
        </pc:spChg>
        <pc:spChg chg="mod">
          <ac:chgData name="Beth Tennyson" userId="1ecceb97-a249-4b81-803f-86b8c3e4d57b" providerId="ADAL" clId="{F83FEE9B-D8E8-4612-9CD8-F47879705736}" dt="2022-01-16T14:26:49.169" v="42"/>
          <ac:spMkLst>
            <pc:docMk/>
            <pc:sldMk cId="2997652312" sldId="268"/>
            <ac:spMk id="68" creationId="{24B54362-4991-43E2-9018-E32FCD450F66}"/>
          </ac:spMkLst>
        </pc:spChg>
        <pc:spChg chg="mod">
          <ac:chgData name="Beth Tennyson" userId="1ecceb97-a249-4b81-803f-86b8c3e4d57b" providerId="ADAL" clId="{F83FEE9B-D8E8-4612-9CD8-F47879705736}" dt="2022-01-16T14:26:49.169" v="42"/>
          <ac:spMkLst>
            <pc:docMk/>
            <pc:sldMk cId="2997652312" sldId="268"/>
            <ac:spMk id="69" creationId="{9E06371B-A604-4077-95A9-F29FF5BE8F98}"/>
          </ac:spMkLst>
        </pc:spChg>
        <pc:spChg chg="mod">
          <ac:chgData name="Beth Tennyson" userId="1ecceb97-a249-4b81-803f-86b8c3e4d57b" providerId="ADAL" clId="{F83FEE9B-D8E8-4612-9CD8-F47879705736}" dt="2022-01-16T14:26:49.169" v="42"/>
          <ac:spMkLst>
            <pc:docMk/>
            <pc:sldMk cId="2997652312" sldId="268"/>
            <ac:spMk id="72" creationId="{FDD133C5-F0E6-4E9D-AE90-CD05B8930305}"/>
          </ac:spMkLst>
        </pc:spChg>
        <pc:spChg chg="mod">
          <ac:chgData name="Beth Tennyson" userId="1ecceb97-a249-4b81-803f-86b8c3e4d57b" providerId="ADAL" clId="{F83FEE9B-D8E8-4612-9CD8-F47879705736}" dt="2022-01-16T14:26:49.169" v="42"/>
          <ac:spMkLst>
            <pc:docMk/>
            <pc:sldMk cId="2997652312" sldId="268"/>
            <ac:spMk id="73" creationId="{A8EEF4F6-6C2D-41F3-BA32-14AB1D9F579C}"/>
          </ac:spMkLst>
        </pc:spChg>
        <pc:spChg chg="mod">
          <ac:chgData name="Beth Tennyson" userId="1ecceb97-a249-4b81-803f-86b8c3e4d57b" providerId="ADAL" clId="{F83FEE9B-D8E8-4612-9CD8-F47879705736}" dt="2022-01-16T14:26:49.169" v="42"/>
          <ac:spMkLst>
            <pc:docMk/>
            <pc:sldMk cId="2997652312" sldId="268"/>
            <ac:spMk id="74" creationId="{C0D34B2B-F851-4278-9547-BAF970AD601A}"/>
          </ac:spMkLst>
        </pc:spChg>
        <pc:spChg chg="mod">
          <ac:chgData name="Beth Tennyson" userId="1ecceb97-a249-4b81-803f-86b8c3e4d57b" providerId="ADAL" clId="{F83FEE9B-D8E8-4612-9CD8-F47879705736}" dt="2022-01-16T14:26:49.169" v="42"/>
          <ac:spMkLst>
            <pc:docMk/>
            <pc:sldMk cId="2997652312" sldId="268"/>
            <ac:spMk id="75" creationId="{293422E5-AE2B-4F7A-9386-62A708C2CDC5}"/>
          </ac:spMkLst>
        </pc:spChg>
        <pc:spChg chg="mod">
          <ac:chgData name="Beth Tennyson" userId="1ecceb97-a249-4b81-803f-86b8c3e4d57b" providerId="ADAL" clId="{F83FEE9B-D8E8-4612-9CD8-F47879705736}" dt="2022-01-16T14:26:49.169" v="42"/>
          <ac:spMkLst>
            <pc:docMk/>
            <pc:sldMk cId="2997652312" sldId="268"/>
            <ac:spMk id="77" creationId="{2A9AFD61-6ADD-4E8D-BFF1-C56B89430EB2}"/>
          </ac:spMkLst>
        </pc:spChg>
        <pc:spChg chg="mod">
          <ac:chgData name="Beth Tennyson" userId="1ecceb97-a249-4b81-803f-86b8c3e4d57b" providerId="ADAL" clId="{F83FEE9B-D8E8-4612-9CD8-F47879705736}" dt="2022-01-16T14:26:49.169" v="42"/>
          <ac:spMkLst>
            <pc:docMk/>
            <pc:sldMk cId="2997652312" sldId="268"/>
            <ac:spMk id="79" creationId="{267938FA-F180-471B-8EEF-1BA0F5A1E8CB}"/>
          </ac:spMkLst>
        </pc:spChg>
        <pc:spChg chg="mod">
          <ac:chgData name="Beth Tennyson" userId="1ecceb97-a249-4b81-803f-86b8c3e4d57b" providerId="ADAL" clId="{F83FEE9B-D8E8-4612-9CD8-F47879705736}" dt="2022-01-16T14:26:49.169" v="42"/>
          <ac:spMkLst>
            <pc:docMk/>
            <pc:sldMk cId="2997652312" sldId="268"/>
            <ac:spMk id="80" creationId="{B53BFD22-6AD5-4BE0-9C16-BFF40800B6C5}"/>
          </ac:spMkLst>
        </pc:spChg>
        <pc:spChg chg="mod">
          <ac:chgData name="Beth Tennyson" userId="1ecceb97-a249-4b81-803f-86b8c3e4d57b" providerId="ADAL" clId="{F83FEE9B-D8E8-4612-9CD8-F47879705736}" dt="2022-01-16T14:26:49.169" v="42"/>
          <ac:spMkLst>
            <pc:docMk/>
            <pc:sldMk cId="2997652312" sldId="268"/>
            <ac:spMk id="81" creationId="{9762AF59-735F-4F3D-A71A-91990CF63B79}"/>
          </ac:spMkLst>
        </pc:spChg>
        <pc:spChg chg="mod">
          <ac:chgData name="Beth Tennyson" userId="1ecceb97-a249-4b81-803f-86b8c3e4d57b" providerId="ADAL" clId="{F83FEE9B-D8E8-4612-9CD8-F47879705736}" dt="2022-01-16T14:26:49.169" v="42"/>
          <ac:spMkLst>
            <pc:docMk/>
            <pc:sldMk cId="2997652312" sldId="268"/>
            <ac:spMk id="82" creationId="{B7CAAC11-CB4E-45A5-83F6-F98D53CEC397}"/>
          </ac:spMkLst>
        </pc:spChg>
        <pc:spChg chg="mod">
          <ac:chgData name="Beth Tennyson" userId="1ecceb97-a249-4b81-803f-86b8c3e4d57b" providerId="ADAL" clId="{F83FEE9B-D8E8-4612-9CD8-F47879705736}" dt="2022-01-16T14:26:49.169" v="42"/>
          <ac:spMkLst>
            <pc:docMk/>
            <pc:sldMk cId="2997652312" sldId="268"/>
            <ac:spMk id="83" creationId="{2EBE554E-B7EB-425B-8C3F-CE25A50B5861}"/>
          </ac:spMkLst>
        </pc:spChg>
        <pc:spChg chg="mod">
          <ac:chgData name="Beth Tennyson" userId="1ecceb97-a249-4b81-803f-86b8c3e4d57b" providerId="ADAL" clId="{F83FEE9B-D8E8-4612-9CD8-F47879705736}" dt="2022-01-16T14:26:49.169" v="42"/>
          <ac:spMkLst>
            <pc:docMk/>
            <pc:sldMk cId="2997652312" sldId="268"/>
            <ac:spMk id="84" creationId="{3038D1D8-D1FE-44A6-9A02-C4B7C77B8530}"/>
          </ac:spMkLst>
        </pc:spChg>
        <pc:spChg chg="mod">
          <ac:chgData name="Beth Tennyson" userId="1ecceb97-a249-4b81-803f-86b8c3e4d57b" providerId="ADAL" clId="{F83FEE9B-D8E8-4612-9CD8-F47879705736}" dt="2022-01-16T14:26:49.169" v="42"/>
          <ac:spMkLst>
            <pc:docMk/>
            <pc:sldMk cId="2997652312" sldId="268"/>
            <ac:spMk id="85" creationId="{10F6E869-487C-470C-B7F3-867CF0B0D10A}"/>
          </ac:spMkLst>
        </pc:spChg>
        <pc:spChg chg="mod">
          <ac:chgData name="Beth Tennyson" userId="1ecceb97-a249-4b81-803f-86b8c3e4d57b" providerId="ADAL" clId="{F83FEE9B-D8E8-4612-9CD8-F47879705736}" dt="2022-01-16T14:26:49.169" v="42"/>
          <ac:spMkLst>
            <pc:docMk/>
            <pc:sldMk cId="2997652312" sldId="268"/>
            <ac:spMk id="86" creationId="{8C4B1D75-65E5-4B08-BD78-CAD8C3DAF9B4}"/>
          </ac:spMkLst>
        </pc:spChg>
        <pc:spChg chg="mod">
          <ac:chgData name="Beth Tennyson" userId="1ecceb97-a249-4b81-803f-86b8c3e4d57b" providerId="ADAL" clId="{F83FEE9B-D8E8-4612-9CD8-F47879705736}" dt="2022-01-16T14:26:49.169" v="42"/>
          <ac:spMkLst>
            <pc:docMk/>
            <pc:sldMk cId="2997652312" sldId="268"/>
            <ac:spMk id="87" creationId="{E4350943-8120-4ABC-A6D0-353437684D86}"/>
          </ac:spMkLst>
        </pc:spChg>
        <pc:spChg chg="mod">
          <ac:chgData name="Beth Tennyson" userId="1ecceb97-a249-4b81-803f-86b8c3e4d57b" providerId="ADAL" clId="{F83FEE9B-D8E8-4612-9CD8-F47879705736}" dt="2022-01-16T14:26:49.169" v="42"/>
          <ac:spMkLst>
            <pc:docMk/>
            <pc:sldMk cId="2997652312" sldId="268"/>
            <ac:spMk id="88" creationId="{731C3662-E7D5-4B68-8407-179F1B63E4FE}"/>
          </ac:spMkLst>
        </pc:spChg>
        <pc:spChg chg="mod">
          <ac:chgData name="Beth Tennyson" userId="1ecceb97-a249-4b81-803f-86b8c3e4d57b" providerId="ADAL" clId="{F83FEE9B-D8E8-4612-9CD8-F47879705736}" dt="2022-01-16T14:26:49.169" v="42"/>
          <ac:spMkLst>
            <pc:docMk/>
            <pc:sldMk cId="2997652312" sldId="268"/>
            <ac:spMk id="89" creationId="{B8158CEB-3235-4B01-B208-B3411CD661CC}"/>
          </ac:spMkLst>
        </pc:spChg>
        <pc:spChg chg="mod">
          <ac:chgData name="Beth Tennyson" userId="1ecceb97-a249-4b81-803f-86b8c3e4d57b" providerId="ADAL" clId="{F83FEE9B-D8E8-4612-9CD8-F47879705736}" dt="2022-01-16T14:26:49.169" v="42"/>
          <ac:spMkLst>
            <pc:docMk/>
            <pc:sldMk cId="2997652312" sldId="268"/>
            <ac:spMk id="90" creationId="{2351134F-0137-4DC4-A2B2-002B6CB8334F}"/>
          </ac:spMkLst>
        </pc:spChg>
        <pc:spChg chg="mod">
          <ac:chgData name="Beth Tennyson" userId="1ecceb97-a249-4b81-803f-86b8c3e4d57b" providerId="ADAL" clId="{F83FEE9B-D8E8-4612-9CD8-F47879705736}" dt="2022-01-16T14:26:49.169" v="42"/>
          <ac:spMkLst>
            <pc:docMk/>
            <pc:sldMk cId="2997652312" sldId="268"/>
            <ac:spMk id="91" creationId="{99E9957B-2238-4CE6-9619-457DFEBC3CCA}"/>
          </ac:spMkLst>
        </pc:spChg>
        <pc:spChg chg="mod">
          <ac:chgData name="Beth Tennyson" userId="1ecceb97-a249-4b81-803f-86b8c3e4d57b" providerId="ADAL" clId="{F83FEE9B-D8E8-4612-9CD8-F47879705736}" dt="2022-01-16T14:26:49.169" v="42"/>
          <ac:spMkLst>
            <pc:docMk/>
            <pc:sldMk cId="2997652312" sldId="268"/>
            <ac:spMk id="92" creationId="{F76860AE-55E9-4A37-B6F5-D834F7D0F6B2}"/>
          </ac:spMkLst>
        </pc:spChg>
        <pc:spChg chg="mod">
          <ac:chgData name="Beth Tennyson" userId="1ecceb97-a249-4b81-803f-86b8c3e4d57b" providerId="ADAL" clId="{F83FEE9B-D8E8-4612-9CD8-F47879705736}" dt="2022-01-16T14:26:49.169" v="42"/>
          <ac:spMkLst>
            <pc:docMk/>
            <pc:sldMk cId="2997652312" sldId="268"/>
            <ac:spMk id="93" creationId="{590D7131-1F33-4377-A689-1B399445DA77}"/>
          </ac:spMkLst>
        </pc:spChg>
        <pc:spChg chg="mod">
          <ac:chgData name="Beth Tennyson" userId="1ecceb97-a249-4b81-803f-86b8c3e4d57b" providerId="ADAL" clId="{F83FEE9B-D8E8-4612-9CD8-F47879705736}" dt="2022-05-15T18:20:41.977" v="1182"/>
          <ac:spMkLst>
            <pc:docMk/>
            <pc:sldMk cId="2997652312" sldId="268"/>
            <ac:spMk id="94" creationId="{FA2D1DDB-1883-4493-0AF1-64184529A60B}"/>
          </ac:spMkLst>
        </pc:spChg>
        <pc:spChg chg="mod">
          <ac:chgData name="Beth Tennyson" userId="1ecceb97-a249-4b81-803f-86b8c3e4d57b" providerId="ADAL" clId="{F83FEE9B-D8E8-4612-9CD8-F47879705736}" dt="2022-05-15T18:20:41.977" v="1182"/>
          <ac:spMkLst>
            <pc:docMk/>
            <pc:sldMk cId="2997652312" sldId="268"/>
            <ac:spMk id="95" creationId="{5B914B26-9FB4-6BF2-655D-C8FCA4AD568E}"/>
          </ac:spMkLst>
        </pc:spChg>
        <pc:spChg chg="mod">
          <ac:chgData name="Beth Tennyson" userId="1ecceb97-a249-4b81-803f-86b8c3e4d57b" providerId="ADAL" clId="{F83FEE9B-D8E8-4612-9CD8-F47879705736}" dt="2022-05-15T18:20:41.977" v="1182"/>
          <ac:spMkLst>
            <pc:docMk/>
            <pc:sldMk cId="2997652312" sldId="268"/>
            <ac:spMk id="96" creationId="{A6753977-4117-C7F7-2A85-9664E04DCD8E}"/>
          </ac:spMkLst>
        </pc:spChg>
        <pc:spChg chg="mod">
          <ac:chgData name="Beth Tennyson" userId="1ecceb97-a249-4b81-803f-86b8c3e4d57b" providerId="ADAL" clId="{F83FEE9B-D8E8-4612-9CD8-F47879705736}" dt="2022-05-15T18:20:41.977" v="1182"/>
          <ac:spMkLst>
            <pc:docMk/>
            <pc:sldMk cId="2997652312" sldId="268"/>
            <ac:spMk id="97" creationId="{7283BA3F-D7D2-E66E-DD51-46683325C704}"/>
          </ac:spMkLst>
        </pc:spChg>
        <pc:spChg chg="mod">
          <ac:chgData name="Beth Tennyson" userId="1ecceb97-a249-4b81-803f-86b8c3e4d57b" providerId="ADAL" clId="{F83FEE9B-D8E8-4612-9CD8-F47879705736}" dt="2022-05-15T18:20:41.977" v="1182"/>
          <ac:spMkLst>
            <pc:docMk/>
            <pc:sldMk cId="2997652312" sldId="268"/>
            <ac:spMk id="98" creationId="{073F6128-2F09-DA0A-9E3A-B6ACE95A8B6F}"/>
          </ac:spMkLst>
        </pc:spChg>
        <pc:spChg chg="mod">
          <ac:chgData name="Beth Tennyson" userId="1ecceb97-a249-4b81-803f-86b8c3e4d57b" providerId="ADAL" clId="{F83FEE9B-D8E8-4612-9CD8-F47879705736}" dt="2022-05-15T18:20:41.977" v="1182"/>
          <ac:spMkLst>
            <pc:docMk/>
            <pc:sldMk cId="2997652312" sldId="268"/>
            <ac:spMk id="99" creationId="{920B4B18-4EA5-A741-C7B0-78297F81D26D}"/>
          </ac:spMkLst>
        </pc:spChg>
        <pc:spChg chg="mod">
          <ac:chgData name="Beth Tennyson" userId="1ecceb97-a249-4b81-803f-86b8c3e4d57b" providerId="ADAL" clId="{F83FEE9B-D8E8-4612-9CD8-F47879705736}" dt="2022-05-15T18:20:41.977" v="1182"/>
          <ac:spMkLst>
            <pc:docMk/>
            <pc:sldMk cId="2997652312" sldId="268"/>
            <ac:spMk id="100" creationId="{113A1710-BDE0-A2B0-DA26-C3E1F445042C}"/>
          </ac:spMkLst>
        </pc:spChg>
        <pc:spChg chg="mod">
          <ac:chgData name="Beth Tennyson" userId="1ecceb97-a249-4b81-803f-86b8c3e4d57b" providerId="ADAL" clId="{F83FEE9B-D8E8-4612-9CD8-F47879705736}" dt="2022-05-15T18:20:41.977" v="1182"/>
          <ac:spMkLst>
            <pc:docMk/>
            <pc:sldMk cId="2997652312" sldId="268"/>
            <ac:spMk id="101" creationId="{182922E0-34A2-A968-321F-001A185946B9}"/>
          </ac:spMkLst>
        </pc:spChg>
        <pc:spChg chg="mod">
          <ac:chgData name="Beth Tennyson" userId="1ecceb97-a249-4b81-803f-86b8c3e4d57b" providerId="ADAL" clId="{F83FEE9B-D8E8-4612-9CD8-F47879705736}" dt="2022-05-15T18:20:41.977" v="1182"/>
          <ac:spMkLst>
            <pc:docMk/>
            <pc:sldMk cId="2997652312" sldId="268"/>
            <ac:spMk id="102" creationId="{38915616-D002-A276-FE4F-242B6412668D}"/>
          </ac:spMkLst>
        </pc:spChg>
        <pc:spChg chg="mod">
          <ac:chgData name="Beth Tennyson" userId="1ecceb97-a249-4b81-803f-86b8c3e4d57b" providerId="ADAL" clId="{F83FEE9B-D8E8-4612-9CD8-F47879705736}" dt="2022-05-15T18:20:41.977" v="1182"/>
          <ac:spMkLst>
            <pc:docMk/>
            <pc:sldMk cId="2997652312" sldId="268"/>
            <ac:spMk id="103" creationId="{0D1B957B-3DC8-56E4-8382-401266F9C32A}"/>
          </ac:spMkLst>
        </pc:spChg>
        <pc:spChg chg="mod">
          <ac:chgData name="Beth Tennyson" userId="1ecceb97-a249-4b81-803f-86b8c3e4d57b" providerId="ADAL" clId="{F83FEE9B-D8E8-4612-9CD8-F47879705736}" dt="2022-05-15T18:20:41.977" v="1182"/>
          <ac:spMkLst>
            <pc:docMk/>
            <pc:sldMk cId="2997652312" sldId="268"/>
            <ac:spMk id="104" creationId="{8C59D5C1-E0F6-3A2A-ECE1-27014F25E082}"/>
          </ac:spMkLst>
        </pc:spChg>
        <pc:spChg chg="mod">
          <ac:chgData name="Beth Tennyson" userId="1ecceb97-a249-4b81-803f-86b8c3e4d57b" providerId="ADAL" clId="{F83FEE9B-D8E8-4612-9CD8-F47879705736}" dt="2022-05-15T18:20:41.977" v="1182"/>
          <ac:spMkLst>
            <pc:docMk/>
            <pc:sldMk cId="2997652312" sldId="268"/>
            <ac:spMk id="107" creationId="{40F8BE9C-2AE3-22E1-49FB-37840F3E3736}"/>
          </ac:spMkLst>
        </pc:spChg>
        <pc:spChg chg="add del mod">
          <ac:chgData name="Beth Tennyson" userId="1ecceb97-a249-4b81-803f-86b8c3e4d57b" providerId="ADAL" clId="{F83FEE9B-D8E8-4612-9CD8-F47879705736}" dt="2022-05-15T18:20:47.887" v="1185" actId="478"/>
          <ac:spMkLst>
            <pc:docMk/>
            <pc:sldMk cId="2997652312" sldId="268"/>
            <ac:spMk id="108" creationId="{878B3E3A-4DCE-B8DF-1789-F1B5FAD909ED}"/>
          </ac:spMkLst>
        </pc:spChg>
        <pc:grpChg chg="del">
          <ac:chgData name="Beth Tennyson" userId="1ecceb97-a249-4b81-803f-86b8c3e4d57b" providerId="ADAL" clId="{F83FEE9B-D8E8-4612-9CD8-F47879705736}" dt="2022-01-16T14:26:48.903" v="41" actId="478"/>
          <ac:grpSpMkLst>
            <pc:docMk/>
            <pc:sldMk cId="2997652312" sldId="268"/>
            <ac:grpSpMk id="28" creationId="{A9636C8A-B898-404E-A265-ED6C45FB52E3}"/>
          </ac:grpSpMkLst>
        </pc:grpChg>
        <pc:grpChg chg="add mod">
          <ac:chgData name="Beth Tennyson" userId="1ecceb97-a249-4b81-803f-86b8c3e4d57b" providerId="ADAL" clId="{F83FEE9B-D8E8-4612-9CD8-F47879705736}" dt="2022-05-15T18:20:44.063" v="1183" actId="167"/>
          <ac:grpSpMkLst>
            <pc:docMk/>
            <pc:sldMk cId="2997652312" sldId="268"/>
            <ac:grpSpMk id="39" creationId="{26959F2E-3DE3-1ADA-B8BD-E39D290D5C72}"/>
          </ac:grpSpMkLst>
        </pc:grpChg>
        <pc:grpChg chg="mod">
          <ac:chgData name="Beth Tennyson" userId="1ecceb97-a249-4b81-803f-86b8c3e4d57b" providerId="ADAL" clId="{F83FEE9B-D8E8-4612-9CD8-F47879705736}" dt="2022-05-15T18:20:41.977" v="1182"/>
          <ac:grpSpMkLst>
            <pc:docMk/>
            <pc:sldMk cId="2997652312" sldId="268"/>
            <ac:grpSpMk id="40" creationId="{D79E6E05-AC10-FFAD-8CAB-F2A4508091F1}"/>
          </ac:grpSpMkLst>
        </pc:grpChg>
        <pc:grpChg chg="mod">
          <ac:chgData name="Beth Tennyson" userId="1ecceb97-a249-4b81-803f-86b8c3e4d57b" providerId="ADAL" clId="{F83FEE9B-D8E8-4612-9CD8-F47879705736}" dt="2022-05-15T18:20:41.977" v="1182"/>
          <ac:grpSpMkLst>
            <pc:docMk/>
            <pc:sldMk cId="2997652312" sldId="268"/>
            <ac:grpSpMk id="48" creationId="{026F6393-CD06-ED1F-32F9-5B6806606E4F}"/>
          </ac:grpSpMkLst>
        </pc:grpChg>
        <pc:grpChg chg="mod">
          <ac:chgData name="Beth Tennyson" userId="1ecceb97-a249-4b81-803f-86b8c3e4d57b" providerId="ADAL" clId="{F83FEE9B-D8E8-4612-9CD8-F47879705736}" dt="2022-05-15T18:20:41.977" v="1182"/>
          <ac:grpSpMkLst>
            <pc:docMk/>
            <pc:sldMk cId="2997652312" sldId="268"/>
            <ac:grpSpMk id="49" creationId="{0D6D1904-00B1-D058-B2B8-5B081B6C57AA}"/>
          </ac:grpSpMkLst>
        </pc:grpChg>
        <pc:grpChg chg="mod">
          <ac:chgData name="Beth Tennyson" userId="1ecceb97-a249-4b81-803f-86b8c3e4d57b" providerId="ADAL" clId="{F83FEE9B-D8E8-4612-9CD8-F47879705736}" dt="2022-05-15T18:20:41.977" v="1182"/>
          <ac:grpSpMkLst>
            <pc:docMk/>
            <pc:sldMk cId="2997652312" sldId="268"/>
            <ac:grpSpMk id="56" creationId="{2468C949-E6F3-EDF7-52F7-F36307D735CF}"/>
          </ac:grpSpMkLst>
        </pc:grpChg>
        <pc:grpChg chg="add mod">
          <ac:chgData name="Beth Tennyson" userId="1ecceb97-a249-4b81-803f-86b8c3e4d57b" providerId="ADAL" clId="{F83FEE9B-D8E8-4612-9CD8-F47879705736}" dt="2022-01-16T14:26:49.169" v="42"/>
          <ac:grpSpMkLst>
            <pc:docMk/>
            <pc:sldMk cId="2997652312" sldId="268"/>
            <ac:grpSpMk id="61" creationId="{9AC3B564-EB0D-4D4B-BE18-9747D7377B3D}"/>
          </ac:grpSpMkLst>
        </pc:grpChg>
        <pc:grpChg chg="mod">
          <ac:chgData name="Beth Tennyson" userId="1ecceb97-a249-4b81-803f-86b8c3e4d57b" providerId="ADAL" clId="{F83FEE9B-D8E8-4612-9CD8-F47879705736}" dt="2022-01-16T14:26:49.169" v="42"/>
          <ac:grpSpMkLst>
            <pc:docMk/>
            <pc:sldMk cId="2997652312" sldId="268"/>
            <ac:grpSpMk id="62" creationId="{A19D4104-72A9-481B-A785-6EF84994D372}"/>
          </ac:grpSpMkLst>
        </pc:grpChg>
        <pc:grpChg chg="mod">
          <ac:chgData name="Beth Tennyson" userId="1ecceb97-a249-4b81-803f-86b8c3e4d57b" providerId="ADAL" clId="{F83FEE9B-D8E8-4612-9CD8-F47879705736}" dt="2022-01-16T14:26:49.169" v="42"/>
          <ac:grpSpMkLst>
            <pc:docMk/>
            <pc:sldMk cId="2997652312" sldId="268"/>
            <ac:grpSpMk id="70" creationId="{413C2F9B-7735-4838-BCEC-C3300E168D04}"/>
          </ac:grpSpMkLst>
        </pc:grpChg>
        <pc:grpChg chg="mod">
          <ac:chgData name="Beth Tennyson" userId="1ecceb97-a249-4b81-803f-86b8c3e4d57b" providerId="ADAL" clId="{F83FEE9B-D8E8-4612-9CD8-F47879705736}" dt="2022-01-16T14:26:49.169" v="42"/>
          <ac:grpSpMkLst>
            <pc:docMk/>
            <pc:sldMk cId="2997652312" sldId="268"/>
            <ac:grpSpMk id="71" creationId="{349B833D-FCCD-4EA5-9192-A82562C14C87}"/>
          </ac:grpSpMkLst>
        </pc:grpChg>
        <pc:grpChg chg="mod">
          <ac:chgData name="Beth Tennyson" userId="1ecceb97-a249-4b81-803f-86b8c3e4d57b" providerId="ADAL" clId="{F83FEE9B-D8E8-4612-9CD8-F47879705736}" dt="2022-01-16T14:26:49.169" v="42"/>
          <ac:grpSpMkLst>
            <pc:docMk/>
            <pc:sldMk cId="2997652312" sldId="268"/>
            <ac:grpSpMk id="78" creationId="{8A049C4E-D8D9-4004-8EF0-A34DC93DD3C0}"/>
          </ac:grpSpMkLst>
        </pc:grpChg>
        <pc:grpChg chg="add mod">
          <ac:chgData name="Beth Tennyson" userId="1ecceb97-a249-4b81-803f-86b8c3e4d57b" providerId="ADAL" clId="{F83FEE9B-D8E8-4612-9CD8-F47879705736}" dt="2022-05-15T18:20:44.063" v="1183" actId="167"/>
          <ac:grpSpMkLst>
            <pc:docMk/>
            <pc:sldMk cId="2997652312" sldId="268"/>
            <ac:grpSpMk id="105" creationId="{E9DC3B5C-2A5C-7B14-3ACB-DA0D96918CE8}"/>
          </ac:grpSpMkLst>
        </pc:grpChg>
        <pc:picChg chg="del">
          <ac:chgData name="Beth Tennyson" userId="1ecceb97-a249-4b81-803f-86b8c3e4d57b" providerId="ADAL" clId="{F83FEE9B-D8E8-4612-9CD8-F47879705736}" dt="2022-05-15T18:20:41.588" v="1181" actId="478"/>
          <ac:picMkLst>
            <pc:docMk/>
            <pc:sldMk cId="2997652312" sldId="268"/>
            <ac:picMk id="27" creationId="{31A35F8E-396D-4E51-BA18-4D43318E011C}"/>
          </ac:picMkLst>
        </pc:picChg>
        <pc:picChg chg="add mod">
          <ac:chgData name="Beth Tennyson" userId="1ecceb97-a249-4b81-803f-86b8c3e4d57b" providerId="ADAL" clId="{F83FEE9B-D8E8-4612-9CD8-F47879705736}" dt="2022-05-15T18:20:44.063" v="1183" actId="167"/>
          <ac:picMkLst>
            <pc:docMk/>
            <pc:sldMk cId="2997652312" sldId="268"/>
            <ac:picMk id="37" creationId="{112E6AFC-96BA-50FC-1CE8-70DF250A20EF}"/>
          </ac:picMkLst>
        </pc:picChg>
        <pc:picChg chg="mod">
          <ac:chgData name="Beth Tennyson" userId="1ecceb97-a249-4b81-803f-86b8c3e4d57b" providerId="ADAL" clId="{F83FEE9B-D8E8-4612-9CD8-F47879705736}" dt="2022-05-15T18:20:41.977" v="1182"/>
          <ac:picMkLst>
            <pc:docMk/>
            <pc:sldMk cId="2997652312" sldId="268"/>
            <ac:picMk id="106" creationId="{3265FB46-E1BD-D042-40DD-1A21DFBA2784}"/>
          </ac:picMkLst>
        </pc:picChg>
        <pc:cxnChg chg="mod">
          <ac:chgData name="Beth Tennyson" userId="1ecceb97-a249-4b81-803f-86b8c3e4d57b" providerId="ADAL" clId="{F83FEE9B-D8E8-4612-9CD8-F47879705736}" dt="2022-05-15T18:20:41.977" v="1182"/>
          <ac:cxnSpMkLst>
            <pc:docMk/>
            <pc:sldMk cId="2997652312" sldId="268"/>
            <ac:cxnSpMk id="54" creationId="{AE130B30-4750-6E05-DFFB-465648706511}"/>
          </ac:cxnSpMkLst>
        </pc:cxnChg>
        <pc:cxnChg chg="mod">
          <ac:chgData name="Beth Tennyson" userId="1ecceb97-a249-4b81-803f-86b8c3e4d57b" providerId="ADAL" clId="{F83FEE9B-D8E8-4612-9CD8-F47879705736}" dt="2022-01-16T14:26:49.169" v="42"/>
          <ac:cxnSpMkLst>
            <pc:docMk/>
            <pc:sldMk cId="2997652312" sldId="268"/>
            <ac:cxnSpMk id="76" creationId="{D43D14E7-8C60-4AEA-9096-A700CB0BCA9B}"/>
          </ac:cxnSpMkLst>
        </pc:cxnChg>
      </pc:sldChg>
      <pc:sldChg chg="del">
        <pc:chgData name="Beth Tennyson" userId="1ecceb97-a249-4b81-803f-86b8c3e4d57b" providerId="ADAL" clId="{F83FEE9B-D8E8-4612-9CD8-F47879705736}" dt="2022-01-16T14:24:51.635" v="20" actId="47"/>
        <pc:sldMkLst>
          <pc:docMk/>
          <pc:sldMk cId="2054580651" sldId="272"/>
        </pc:sldMkLst>
      </pc:sldChg>
      <pc:sldChg chg="addSp delSp modSp mod modNotesTx">
        <pc:chgData name="Beth Tennyson" userId="1ecceb97-a249-4b81-803f-86b8c3e4d57b" providerId="ADAL" clId="{F83FEE9B-D8E8-4612-9CD8-F47879705736}" dt="2022-05-15T18:32:35.970" v="1482" actId="20577"/>
        <pc:sldMkLst>
          <pc:docMk/>
          <pc:sldMk cId="1409411994" sldId="273"/>
        </pc:sldMkLst>
        <pc:spChg chg="mod">
          <ac:chgData name="Beth Tennyson" userId="1ecceb97-a249-4b81-803f-86b8c3e4d57b" providerId="ADAL" clId="{F83FEE9B-D8E8-4612-9CD8-F47879705736}" dt="2022-01-16T14:25:05.926" v="34" actId="27636"/>
          <ac:spMkLst>
            <pc:docMk/>
            <pc:sldMk cId="1409411994" sldId="273"/>
            <ac:spMk id="2" creationId="{C257E4A2-83A1-4B32-9D6B-8AB58EF16B90}"/>
          </ac:spMkLst>
        </pc:spChg>
        <pc:spChg chg="mod">
          <ac:chgData name="Beth Tennyson" userId="1ecceb97-a249-4b81-803f-86b8c3e4d57b" providerId="ADAL" clId="{F83FEE9B-D8E8-4612-9CD8-F47879705736}" dt="2022-01-16T14:26:42.648" v="40"/>
          <ac:spMkLst>
            <pc:docMk/>
            <pc:sldMk cId="1409411994" sldId="273"/>
            <ac:spMk id="43" creationId="{28AF59A7-7142-4CAD-9478-07F2ED985946}"/>
          </ac:spMkLst>
        </pc:spChg>
        <pc:spChg chg="mod">
          <ac:chgData name="Beth Tennyson" userId="1ecceb97-a249-4b81-803f-86b8c3e4d57b" providerId="ADAL" clId="{F83FEE9B-D8E8-4612-9CD8-F47879705736}" dt="2022-01-16T14:26:42.648" v="40"/>
          <ac:spMkLst>
            <pc:docMk/>
            <pc:sldMk cId="1409411994" sldId="273"/>
            <ac:spMk id="44" creationId="{7F5FF339-C5F6-4289-8D72-25F1BAD0EE4F}"/>
          </ac:spMkLst>
        </pc:spChg>
        <pc:spChg chg="mod">
          <ac:chgData name="Beth Tennyson" userId="1ecceb97-a249-4b81-803f-86b8c3e4d57b" providerId="ADAL" clId="{F83FEE9B-D8E8-4612-9CD8-F47879705736}" dt="2022-01-16T14:26:42.648" v="40"/>
          <ac:spMkLst>
            <pc:docMk/>
            <pc:sldMk cId="1409411994" sldId="273"/>
            <ac:spMk id="45" creationId="{94086FC5-EC65-448D-82A3-8F20AB1780F1}"/>
          </ac:spMkLst>
        </pc:spChg>
        <pc:spChg chg="mod">
          <ac:chgData name="Beth Tennyson" userId="1ecceb97-a249-4b81-803f-86b8c3e4d57b" providerId="ADAL" clId="{F83FEE9B-D8E8-4612-9CD8-F47879705736}" dt="2022-01-16T14:26:42.648" v="40"/>
          <ac:spMkLst>
            <pc:docMk/>
            <pc:sldMk cId="1409411994" sldId="273"/>
            <ac:spMk id="46" creationId="{B8075D8C-37A5-4596-8FDA-C1283FDF4974}"/>
          </ac:spMkLst>
        </pc:spChg>
        <pc:spChg chg="mod">
          <ac:chgData name="Beth Tennyson" userId="1ecceb97-a249-4b81-803f-86b8c3e4d57b" providerId="ADAL" clId="{F83FEE9B-D8E8-4612-9CD8-F47879705736}" dt="2022-01-16T14:26:42.648" v="40"/>
          <ac:spMkLst>
            <pc:docMk/>
            <pc:sldMk cId="1409411994" sldId="273"/>
            <ac:spMk id="47" creationId="{2763987D-E9B7-46A3-BC93-E5141DE1B5B6}"/>
          </ac:spMkLst>
        </pc:spChg>
        <pc:spChg chg="mod">
          <ac:chgData name="Beth Tennyson" userId="1ecceb97-a249-4b81-803f-86b8c3e4d57b" providerId="ADAL" clId="{F83FEE9B-D8E8-4612-9CD8-F47879705736}" dt="2022-01-16T14:26:42.648" v="40"/>
          <ac:spMkLst>
            <pc:docMk/>
            <pc:sldMk cId="1409411994" sldId="273"/>
            <ac:spMk id="48" creationId="{F1E9FE92-413A-41C0-BE95-A42C0F547DF1}"/>
          </ac:spMkLst>
        </pc:spChg>
        <pc:spChg chg="mod">
          <ac:chgData name="Beth Tennyson" userId="1ecceb97-a249-4b81-803f-86b8c3e4d57b" providerId="ADAL" clId="{F83FEE9B-D8E8-4612-9CD8-F47879705736}" dt="2022-01-16T14:26:42.648" v="40"/>
          <ac:spMkLst>
            <pc:docMk/>
            <pc:sldMk cId="1409411994" sldId="273"/>
            <ac:spMk id="49" creationId="{E3C26B15-F2A9-4A14-A673-88254B6E9D69}"/>
          </ac:spMkLst>
        </pc:spChg>
        <pc:spChg chg="mod">
          <ac:chgData name="Beth Tennyson" userId="1ecceb97-a249-4b81-803f-86b8c3e4d57b" providerId="ADAL" clId="{F83FEE9B-D8E8-4612-9CD8-F47879705736}" dt="2022-01-16T14:26:42.648" v="40"/>
          <ac:spMkLst>
            <pc:docMk/>
            <pc:sldMk cId="1409411994" sldId="273"/>
            <ac:spMk id="52" creationId="{8EBA5D55-1167-4C3F-9AA8-7B4475F5318D}"/>
          </ac:spMkLst>
        </pc:spChg>
        <pc:spChg chg="mod">
          <ac:chgData name="Beth Tennyson" userId="1ecceb97-a249-4b81-803f-86b8c3e4d57b" providerId="ADAL" clId="{F83FEE9B-D8E8-4612-9CD8-F47879705736}" dt="2022-01-16T14:26:42.648" v="40"/>
          <ac:spMkLst>
            <pc:docMk/>
            <pc:sldMk cId="1409411994" sldId="273"/>
            <ac:spMk id="53" creationId="{3E58D7F1-7ACD-4783-AA46-5132E44BF7B3}"/>
          </ac:spMkLst>
        </pc:spChg>
        <pc:spChg chg="mod">
          <ac:chgData name="Beth Tennyson" userId="1ecceb97-a249-4b81-803f-86b8c3e4d57b" providerId="ADAL" clId="{F83FEE9B-D8E8-4612-9CD8-F47879705736}" dt="2022-01-16T14:26:42.648" v="40"/>
          <ac:spMkLst>
            <pc:docMk/>
            <pc:sldMk cId="1409411994" sldId="273"/>
            <ac:spMk id="54" creationId="{7A15DA4A-3AA3-4015-A54B-F69ABE352480}"/>
          </ac:spMkLst>
        </pc:spChg>
        <pc:spChg chg="mod">
          <ac:chgData name="Beth Tennyson" userId="1ecceb97-a249-4b81-803f-86b8c3e4d57b" providerId="ADAL" clId="{F83FEE9B-D8E8-4612-9CD8-F47879705736}" dt="2022-01-16T14:26:42.648" v="40"/>
          <ac:spMkLst>
            <pc:docMk/>
            <pc:sldMk cId="1409411994" sldId="273"/>
            <ac:spMk id="55" creationId="{7F0D4DDE-4C05-4AB4-A1C2-6872A95F8F2A}"/>
          </ac:spMkLst>
        </pc:spChg>
        <pc:spChg chg="mod">
          <ac:chgData name="Beth Tennyson" userId="1ecceb97-a249-4b81-803f-86b8c3e4d57b" providerId="ADAL" clId="{F83FEE9B-D8E8-4612-9CD8-F47879705736}" dt="2022-01-16T14:26:42.648" v="40"/>
          <ac:spMkLst>
            <pc:docMk/>
            <pc:sldMk cId="1409411994" sldId="273"/>
            <ac:spMk id="57" creationId="{8DC2C7EC-57EA-4002-B2CD-B712B909CBB3}"/>
          </ac:spMkLst>
        </pc:spChg>
        <pc:spChg chg="mod">
          <ac:chgData name="Beth Tennyson" userId="1ecceb97-a249-4b81-803f-86b8c3e4d57b" providerId="ADAL" clId="{F83FEE9B-D8E8-4612-9CD8-F47879705736}" dt="2022-01-16T14:26:42.648" v="40"/>
          <ac:spMkLst>
            <pc:docMk/>
            <pc:sldMk cId="1409411994" sldId="273"/>
            <ac:spMk id="59" creationId="{F8E836C9-23EC-44A7-A6A0-D5E4F02D84E6}"/>
          </ac:spMkLst>
        </pc:spChg>
        <pc:spChg chg="mod">
          <ac:chgData name="Beth Tennyson" userId="1ecceb97-a249-4b81-803f-86b8c3e4d57b" providerId="ADAL" clId="{F83FEE9B-D8E8-4612-9CD8-F47879705736}" dt="2022-01-16T14:26:42.648" v="40"/>
          <ac:spMkLst>
            <pc:docMk/>
            <pc:sldMk cId="1409411994" sldId="273"/>
            <ac:spMk id="60" creationId="{B163DFFA-5A44-4868-984C-9AAC77DCBAC6}"/>
          </ac:spMkLst>
        </pc:spChg>
        <pc:spChg chg="mod">
          <ac:chgData name="Beth Tennyson" userId="1ecceb97-a249-4b81-803f-86b8c3e4d57b" providerId="ADAL" clId="{F83FEE9B-D8E8-4612-9CD8-F47879705736}" dt="2022-01-16T14:26:42.648" v="40"/>
          <ac:spMkLst>
            <pc:docMk/>
            <pc:sldMk cId="1409411994" sldId="273"/>
            <ac:spMk id="61" creationId="{55185691-E4D4-47B0-B762-663BBCA9A04C}"/>
          </ac:spMkLst>
        </pc:spChg>
        <pc:spChg chg="mod">
          <ac:chgData name="Beth Tennyson" userId="1ecceb97-a249-4b81-803f-86b8c3e4d57b" providerId="ADAL" clId="{F83FEE9B-D8E8-4612-9CD8-F47879705736}" dt="2022-01-16T14:26:42.648" v="40"/>
          <ac:spMkLst>
            <pc:docMk/>
            <pc:sldMk cId="1409411994" sldId="273"/>
            <ac:spMk id="62" creationId="{668958EE-4F53-4D71-AB3E-072D46E1D63E}"/>
          </ac:spMkLst>
        </pc:spChg>
        <pc:spChg chg="mod">
          <ac:chgData name="Beth Tennyson" userId="1ecceb97-a249-4b81-803f-86b8c3e4d57b" providerId="ADAL" clId="{F83FEE9B-D8E8-4612-9CD8-F47879705736}" dt="2022-01-16T14:26:42.648" v="40"/>
          <ac:spMkLst>
            <pc:docMk/>
            <pc:sldMk cId="1409411994" sldId="273"/>
            <ac:spMk id="63" creationId="{45CE290A-820C-49AA-A102-C3C08F31AFEC}"/>
          </ac:spMkLst>
        </pc:spChg>
        <pc:spChg chg="mod">
          <ac:chgData name="Beth Tennyson" userId="1ecceb97-a249-4b81-803f-86b8c3e4d57b" providerId="ADAL" clId="{F83FEE9B-D8E8-4612-9CD8-F47879705736}" dt="2022-01-16T14:26:42.648" v="40"/>
          <ac:spMkLst>
            <pc:docMk/>
            <pc:sldMk cId="1409411994" sldId="273"/>
            <ac:spMk id="64" creationId="{8F870ECD-BACC-46D5-9696-450CFA1CD73C}"/>
          </ac:spMkLst>
        </pc:spChg>
        <pc:spChg chg="mod">
          <ac:chgData name="Beth Tennyson" userId="1ecceb97-a249-4b81-803f-86b8c3e4d57b" providerId="ADAL" clId="{F83FEE9B-D8E8-4612-9CD8-F47879705736}" dt="2022-01-16T14:26:42.648" v="40"/>
          <ac:spMkLst>
            <pc:docMk/>
            <pc:sldMk cId="1409411994" sldId="273"/>
            <ac:spMk id="65" creationId="{A325810D-33AE-492C-BB2D-BF30787AA197}"/>
          </ac:spMkLst>
        </pc:spChg>
        <pc:spChg chg="mod">
          <ac:chgData name="Beth Tennyson" userId="1ecceb97-a249-4b81-803f-86b8c3e4d57b" providerId="ADAL" clId="{F83FEE9B-D8E8-4612-9CD8-F47879705736}" dt="2022-01-16T14:26:42.648" v="40"/>
          <ac:spMkLst>
            <pc:docMk/>
            <pc:sldMk cId="1409411994" sldId="273"/>
            <ac:spMk id="66" creationId="{86B16821-056C-4A7C-86B3-52D6D8CE56B8}"/>
          </ac:spMkLst>
        </pc:spChg>
        <pc:spChg chg="mod">
          <ac:chgData name="Beth Tennyson" userId="1ecceb97-a249-4b81-803f-86b8c3e4d57b" providerId="ADAL" clId="{F83FEE9B-D8E8-4612-9CD8-F47879705736}" dt="2022-01-16T14:26:42.648" v="40"/>
          <ac:spMkLst>
            <pc:docMk/>
            <pc:sldMk cId="1409411994" sldId="273"/>
            <ac:spMk id="67" creationId="{7F340D23-94B2-43A0-BAC4-5DFE0BBFF13A}"/>
          </ac:spMkLst>
        </pc:spChg>
        <pc:spChg chg="mod">
          <ac:chgData name="Beth Tennyson" userId="1ecceb97-a249-4b81-803f-86b8c3e4d57b" providerId="ADAL" clId="{F83FEE9B-D8E8-4612-9CD8-F47879705736}" dt="2022-01-16T14:26:42.648" v="40"/>
          <ac:spMkLst>
            <pc:docMk/>
            <pc:sldMk cId="1409411994" sldId="273"/>
            <ac:spMk id="68" creationId="{65161AE4-B56B-49D1-A75F-9FA111F450BC}"/>
          </ac:spMkLst>
        </pc:spChg>
        <pc:spChg chg="mod">
          <ac:chgData name="Beth Tennyson" userId="1ecceb97-a249-4b81-803f-86b8c3e4d57b" providerId="ADAL" clId="{F83FEE9B-D8E8-4612-9CD8-F47879705736}" dt="2022-01-16T14:26:42.648" v="40"/>
          <ac:spMkLst>
            <pc:docMk/>
            <pc:sldMk cId="1409411994" sldId="273"/>
            <ac:spMk id="69" creationId="{462BAA5E-DC41-4226-BB18-A0171C33711B}"/>
          </ac:spMkLst>
        </pc:spChg>
        <pc:spChg chg="mod">
          <ac:chgData name="Beth Tennyson" userId="1ecceb97-a249-4b81-803f-86b8c3e4d57b" providerId="ADAL" clId="{F83FEE9B-D8E8-4612-9CD8-F47879705736}" dt="2022-01-16T14:26:42.648" v="40"/>
          <ac:spMkLst>
            <pc:docMk/>
            <pc:sldMk cId="1409411994" sldId="273"/>
            <ac:spMk id="70" creationId="{B2D487B8-FF4B-42D1-BCF4-AABA6A96A68B}"/>
          </ac:spMkLst>
        </pc:spChg>
        <pc:spChg chg="mod">
          <ac:chgData name="Beth Tennyson" userId="1ecceb97-a249-4b81-803f-86b8c3e4d57b" providerId="ADAL" clId="{F83FEE9B-D8E8-4612-9CD8-F47879705736}" dt="2022-01-16T14:26:42.648" v="40"/>
          <ac:spMkLst>
            <pc:docMk/>
            <pc:sldMk cId="1409411994" sldId="273"/>
            <ac:spMk id="71" creationId="{5C5D098C-EEFC-4D29-99C5-97AC4DEFF3C1}"/>
          </ac:spMkLst>
        </pc:spChg>
        <pc:spChg chg="mod">
          <ac:chgData name="Beth Tennyson" userId="1ecceb97-a249-4b81-803f-86b8c3e4d57b" providerId="ADAL" clId="{F83FEE9B-D8E8-4612-9CD8-F47879705736}" dt="2022-01-16T14:26:42.648" v="40"/>
          <ac:spMkLst>
            <pc:docMk/>
            <pc:sldMk cId="1409411994" sldId="273"/>
            <ac:spMk id="72" creationId="{6B26D2B3-D0ED-4A9F-81CC-15149BDEDE63}"/>
          </ac:spMkLst>
        </pc:spChg>
        <pc:spChg chg="mod">
          <ac:chgData name="Beth Tennyson" userId="1ecceb97-a249-4b81-803f-86b8c3e4d57b" providerId="ADAL" clId="{F83FEE9B-D8E8-4612-9CD8-F47879705736}" dt="2022-01-16T14:26:42.648" v="40"/>
          <ac:spMkLst>
            <pc:docMk/>
            <pc:sldMk cId="1409411994" sldId="273"/>
            <ac:spMk id="73" creationId="{516CF7DD-14CD-4263-8CD3-6DD0A36F3266}"/>
          </ac:spMkLst>
        </pc:spChg>
        <pc:spChg chg="mod">
          <ac:chgData name="Beth Tennyson" userId="1ecceb97-a249-4b81-803f-86b8c3e4d57b" providerId="ADAL" clId="{F83FEE9B-D8E8-4612-9CD8-F47879705736}" dt="2022-05-15T18:21:56.814" v="1191"/>
          <ac:spMkLst>
            <pc:docMk/>
            <pc:sldMk cId="1409411994" sldId="273"/>
            <ac:spMk id="74" creationId="{A674BC20-3364-D62A-8EFD-378CE4C5CE7F}"/>
          </ac:spMkLst>
        </pc:spChg>
        <pc:grpChg chg="del">
          <ac:chgData name="Beth Tennyson" userId="1ecceb97-a249-4b81-803f-86b8c3e4d57b" providerId="ADAL" clId="{F83FEE9B-D8E8-4612-9CD8-F47879705736}" dt="2022-01-16T14:26:42.384" v="39" actId="478"/>
          <ac:grpSpMkLst>
            <pc:docMk/>
            <pc:sldMk cId="1409411994" sldId="273"/>
            <ac:grpSpMk id="7" creationId="{A9636C8A-B898-404E-A265-ED6C45FB52E3}"/>
          </ac:grpSpMkLst>
        </pc:grpChg>
        <pc:grpChg chg="add mod">
          <ac:chgData name="Beth Tennyson" userId="1ecceb97-a249-4b81-803f-86b8c3e4d57b" providerId="ADAL" clId="{F83FEE9B-D8E8-4612-9CD8-F47879705736}" dt="2022-05-15T18:21:56.814" v="1191"/>
          <ac:grpSpMkLst>
            <pc:docMk/>
            <pc:sldMk cId="1409411994" sldId="273"/>
            <ac:grpSpMk id="39" creationId="{6274FC3E-BC9C-04C8-0005-D696D7910EEA}"/>
          </ac:grpSpMkLst>
        </pc:grpChg>
        <pc:grpChg chg="add mod">
          <ac:chgData name="Beth Tennyson" userId="1ecceb97-a249-4b81-803f-86b8c3e4d57b" providerId="ADAL" clId="{F83FEE9B-D8E8-4612-9CD8-F47879705736}" dt="2022-01-16T14:26:42.648" v="40"/>
          <ac:grpSpMkLst>
            <pc:docMk/>
            <pc:sldMk cId="1409411994" sldId="273"/>
            <ac:grpSpMk id="41" creationId="{AF4B1B1E-F8B8-4FAA-884D-6E75D6CB192C}"/>
          </ac:grpSpMkLst>
        </pc:grpChg>
        <pc:grpChg chg="mod">
          <ac:chgData name="Beth Tennyson" userId="1ecceb97-a249-4b81-803f-86b8c3e4d57b" providerId="ADAL" clId="{F83FEE9B-D8E8-4612-9CD8-F47879705736}" dt="2022-01-16T14:26:42.648" v="40"/>
          <ac:grpSpMkLst>
            <pc:docMk/>
            <pc:sldMk cId="1409411994" sldId="273"/>
            <ac:grpSpMk id="42" creationId="{2530FAAB-5015-45CA-A1F3-98A6D37BD857}"/>
          </ac:grpSpMkLst>
        </pc:grpChg>
        <pc:grpChg chg="mod">
          <ac:chgData name="Beth Tennyson" userId="1ecceb97-a249-4b81-803f-86b8c3e4d57b" providerId="ADAL" clId="{F83FEE9B-D8E8-4612-9CD8-F47879705736}" dt="2022-01-16T14:26:42.648" v="40"/>
          <ac:grpSpMkLst>
            <pc:docMk/>
            <pc:sldMk cId="1409411994" sldId="273"/>
            <ac:grpSpMk id="50" creationId="{4612AA6C-5881-412F-B976-509A5BE67813}"/>
          </ac:grpSpMkLst>
        </pc:grpChg>
        <pc:grpChg chg="mod">
          <ac:chgData name="Beth Tennyson" userId="1ecceb97-a249-4b81-803f-86b8c3e4d57b" providerId="ADAL" clId="{F83FEE9B-D8E8-4612-9CD8-F47879705736}" dt="2022-01-16T14:26:42.648" v="40"/>
          <ac:grpSpMkLst>
            <pc:docMk/>
            <pc:sldMk cId="1409411994" sldId="273"/>
            <ac:grpSpMk id="51" creationId="{A34A1C9A-E59C-4274-ADE2-1FE3B6784858}"/>
          </ac:grpSpMkLst>
        </pc:grpChg>
        <pc:grpChg chg="mod">
          <ac:chgData name="Beth Tennyson" userId="1ecceb97-a249-4b81-803f-86b8c3e4d57b" providerId="ADAL" clId="{F83FEE9B-D8E8-4612-9CD8-F47879705736}" dt="2022-01-16T14:26:42.648" v="40"/>
          <ac:grpSpMkLst>
            <pc:docMk/>
            <pc:sldMk cId="1409411994" sldId="273"/>
            <ac:grpSpMk id="58" creationId="{7C6A5917-31F9-4E7F-8503-88B24A9671C7}"/>
          </ac:grpSpMkLst>
        </pc:grpChg>
        <pc:picChg chg="mod">
          <ac:chgData name="Beth Tennyson" userId="1ecceb97-a249-4b81-803f-86b8c3e4d57b" providerId="ADAL" clId="{F83FEE9B-D8E8-4612-9CD8-F47879705736}" dt="2022-05-15T18:21:56.814" v="1191"/>
          <ac:picMkLst>
            <pc:docMk/>
            <pc:sldMk cId="1409411994" sldId="273"/>
            <ac:picMk id="40" creationId="{AD38E0B4-19FD-E0C9-1141-FF72FB9F5626}"/>
          </ac:picMkLst>
        </pc:picChg>
        <pc:cxnChg chg="mod">
          <ac:chgData name="Beth Tennyson" userId="1ecceb97-a249-4b81-803f-86b8c3e4d57b" providerId="ADAL" clId="{F83FEE9B-D8E8-4612-9CD8-F47879705736}" dt="2022-01-16T14:26:42.648" v="40"/>
          <ac:cxnSpMkLst>
            <pc:docMk/>
            <pc:sldMk cId="1409411994" sldId="273"/>
            <ac:cxnSpMk id="56" creationId="{E0CB4055-5584-4D4A-807E-6C4BDB0FDD2C}"/>
          </ac:cxnSpMkLst>
        </pc:cxnChg>
      </pc:sldChg>
      <pc:sldChg chg="del">
        <pc:chgData name="Beth Tennyson" userId="1ecceb97-a249-4b81-803f-86b8c3e4d57b" providerId="ADAL" clId="{F83FEE9B-D8E8-4612-9CD8-F47879705736}" dt="2022-01-16T14:24:53.626" v="25" actId="47"/>
        <pc:sldMkLst>
          <pc:docMk/>
          <pc:sldMk cId="2411505848" sldId="274"/>
        </pc:sldMkLst>
      </pc:sldChg>
      <pc:sldChg chg="addSp modSp mod modNotesTx">
        <pc:chgData name="Beth Tennyson" userId="1ecceb97-a249-4b81-803f-86b8c3e4d57b" providerId="ADAL" clId="{F83FEE9B-D8E8-4612-9CD8-F47879705736}" dt="2022-05-15T18:31:59.595" v="1458"/>
        <pc:sldMkLst>
          <pc:docMk/>
          <pc:sldMk cId="537410089" sldId="278"/>
        </pc:sldMkLst>
        <pc:spChg chg="mod">
          <ac:chgData name="Beth Tennyson" userId="1ecceb97-a249-4b81-803f-86b8c3e4d57b" providerId="ADAL" clId="{F83FEE9B-D8E8-4612-9CD8-F47879705736}" dt="2022-01-16T14:25:18.705" v="38" actId="20577"/>
          <ac:spMkLst>
            <pc:docMk/>
            <pc:sldMk cId="537410089" sldId="278"/>
            <ac:spMk id="2" creationId="{71F4B195-2512-4EC5-96F1-29C762E6882B}"/>
          </ac:spMkLst>
        </pc:spChg>
        <pc:spChg chg="mod">
          <ac:chgData name="Beth Tennyson" userId="1ecceb97-a249-4b81-803f-86b8c3e4d57b" providerId="ADAL" clId="{F83FEE9B-D8E8-4612-9CD8-F47879705736}" dt="2022-02-06T16:58:32.430" v="1162" actId="20577"/>
          <ac:spMkLst>
            <pc:docMk/>
            <pc:sldMk cId="537410089" sldId="278"/>
            <ac:spMk id="4" creationId="{A1CB7691-7FFB-4721-AEAD-9BD27375D130}"/>
          </ac:spMkLst>
        </pc:spChg>
        <pc:spChg chg="mod">
          <ac:chgData name="Beth Tennyson" userId="1ecceb97-a249-4b81-803f-86b8c3e4d57b" providerId="ADAL" clId="{F83FEE9B-D8E8-4612-9CD8-F47879705736}" dt="2022-05-15T18:31:59.595" v="1458"/>
          <ac:spMkLst>
            <pc:docMk/>
            <pc:sldMk cId="537410089" sldId="278"/>
            <ac:spMk id="12" creationId="{BE43F87A-23C7-5CD0-8D54-7F738F4EA8BB}"/>
          </ac:spMkLst>
        </pc:spChg>
        <pc:spChg chg="mod">
          <ac:chgData name="Beth Tennyson" userId="1ecceb97-a249-4b81-803f-86b8c3e4d57b" providerId="ADAL" clId="{F83FEE9B-D8E8-4612-9CD8-F47879705736}" dt="2022-05-15T18:31:59.595" v="1458"/>
          <ac:spMkLst>
            <pc:docMk/>
            <pc:sldMk cId="537410089" sldId="278"/>
            <ac:spMk id="14" creationId="{FE6EF9E9-CF23-F9A5-322F-E3CF9BF74462}"/>
          </ac:spMkLst>
        </pc:spChg>
        <pc:grpChg chg="add mod">
          <ac:chgData name="Beth Tennyson" userId="1ecceb97-a249-4b81-803f-86b8c3e4d57b" providerId="ADAL" clId="{F83FEE9B-D8E8-4612-9CD8-F47879705736}" dt="2022-05-15T18:31:59.595" v="1458"/>
          <ac:grpSpMkLst>
            <pc:docMk/>
            <pc:sldMk cId="537410089" sldId="278"/>
            <ac:grpSpMk id="9" creationId="{4F755AD7-93DC-568F-0AFB-8F438300329B}"/>
          </ac:grpSpMkLst>
        </pc:grpChg>
        <pc:picChg chg="mod">
          <ac:chgData name="Beth Tennyson" userId="1ecceb97-a249-4b81-803f-86b8c3e4d57b" providerId="ADAL" clId="{F83FEE9B-D8E8-4612-9CD8-F47879705736}" dt="2022-05-15T18:31:59.595" v="1458"/>
          <ac:picMkLst>
            <pc:docMk/>
            <pc:sldMk cId="537410089" sldId="278"/>
            <ac:picMk id="10" creationId="{A208C631-1DF3-E8B3-18AA-F64909828CA5}"/>
          </ac:picMkLst>
        </pc:picChg>
      </pc:sldChg>
      <pc:sldChg chg="del modNotesTx">
        <pc:chgData name="Beth Tennyson" userId="1ecceb97-a249-4b81-803f-86b8c3e4d57b" providerId="ADAL" clId="{F83FEE9B-D8E8-4612-9CD8-F47879705736}" dt="2022-01-16T15:24:43.249" v="100" actId="47"/>
        <pc:sldMkLst>
          <pc:docMk/>
          <pc:sldMk cId="424370048" sldId="279"/>
        </pc:sldMkLst>
      </pc:sldChg>
      <pc:sldChg chg="del modNotesTx">
        <pc:chgData name="Beth Tennyson" userId="1ecceb97-a249-4b81-803f-86b8c3e4d57b" providerId="ADAL" clId="{F83FEE9B-D8E8-4612-9CD8-F47879705736}" dt="2022-05-15T18:23:29.186" v="1224" actId="47"/>
        <pc:sldMkLst>
          <pc:docMk/>
          <pc:sldMk cId="4286740343" sldId="280"/>
        </pc:sldMkLst>
      </pc:sldChg>
      <pc:sldChg chg="del">
        <pc:chgData name="Beth Tennyson" userId="1ecceb97-a249-4b81-803f-86b8c3e4d57b" providerId="ADAL" clId="{F83FEE9B-D8E8-4612-9CD8-F47879705736}" dt="2022-01-16T14:24:52.811" v="23" actId="47"/>
        <pc:sldMkLst>
          <pc:docMk/>
          <pc:sldMk cId="2087053586" sldId="281"/>
        </pc:sldMkLst>
      </pc:sldChg>
      <pc:sldChg chg="addSp modSp mod modNotesTx">
        <pc:chgData name="Beth Tennyson" userId="1ecceb97-a249-4b81-803f-86b8c3e4d57b" providerId="ADAL" clId="{F83FEE9B-D8E8-4612-9CD8-F47879705736}" dt="2022-05-15T18:21:52.582" v="1190"/>
        <pc:sldMkLst>
          <pc:docMk/>
          <pc:sldMk cId="1546239492" sldId="288"/>
        </pc:sldMkLst>
        <pc:spChg chg="mod">
          <ac:chgData name="Beth Tennyson" userId="1ecceb97-a249-4b81-803f-86b8c3e4d57b" providerId="ADAL" clId="{F83FEE9B-D8E8-4612-9CD8-F47879705736}" dt="2022-01-16T14:15:42.639" v="5" actId="20577"/>
          <ac:spMkLst>
            <pc:docMk/>
            <pc:sldMk cId="1546239492" sldId="288"/>
            <ac:spMk id="2" creationId="{CE18A4C6-23CF-4079-9997-1D4D6D8C4DAB}"/>
          </ac:spMkLst>
        </pc:spChg>
        <pc:spChg chg="mod">
          <ac:chgData name="Beth Tennyson" userId="1ecceb97-a249-4b81-803f-86b8c3e4d57b" providerId="ADAL" clId="{F83FEE9B-D8E8-4612-9CD8-F47879705736}" dt="2022-05-15T18:21:52.582" v="1190"/>
          <ac:spMkLst>
            <pc:docMk/>
            <pc:sldMk cId="1546239492" sldId="288"/>
            <ac:spMk id="10" creationId="{EA675281-AA1B-C811-9F08-F2FC2D8C9F2E}"/>
          </ac:spMkLst>
        </pc:spChg>
        <pc:grpChg chg="add mod">
          <ac:chgData name="Beth Tennyson" userId="1ecceb97-a249-4b81-803f-86b8c3e4d57b" providerId="ADAL" clId="{F83FEE9B-D8E8-4612-9CD8-F47879705736}" dt="2022-05-15T18:21:52.582" v="1190"/>
          <ac:grpSpMkLst>
            <pc:docMk/>
            <pc:sldMk cId="1546239492" sldId="288"/>
            <ac:grpSpMk id="7" creationId="{78C2745B-4233-4462-DE3D-3F2A802FAFA2}"/>
          </ac:grpSpMkLst>
        </pc:grpChg>
        <pc:picChg chg="mod">
          <ac:chgData name="Beth Tennyson" userId="1ecceb97-a249-4b81-803f-86b8c3e4d57b" providerId="ADAL" clId="{F83FEE9B-D8E8-4612-9CD8-F47879705736}" dt="2022-05-15T18:21:52.582" v="1190"/>
          <ac:picMkLst>
            <pc:docMk/>
            <pc:sldMk cId="1546239492" sldId="288"/>
            <ac:picMk id="8" creationId="{7A396467-2763-AF97-0A99-3742EB65A4B6}"/>
          </ac:picMkLst>
        </pc:picChg>
      </pc:sldChg>
      <pc:sldChg chg="modSp del mod modNotesTx">
        <pc:chgData name="Beth Tennyson" userId="1ecceb97-a249-4b81-803f-86b8c3e4d57b" providerId="ADAL" clId="{F83FEE9B-D8E8-4612-9CD8-F47879705736}" dt="2022-05-15T18:14:06.505" v="1180" actId="47"/>
        <pc:sldMkLst>
          <pc:docMk/>
          <pc:sldMk cId="2607126621" sldId="290"/>
        </pc:sldMkLst>
        <pc:spChg chg="mod">
          <ac:chgData name="Beth Tennyson" userId="1ecceb97-a249-4b81-803f-86b8c3e4d57b" providerId="ADAL" clId="{F83FEE9B-D8E8-4612-9CD8-F47879705736}" dt="2022-01-16T14:15:39.831" v="3" actId="27636"/>
          <ac:spMkLst>
            <pc:docMk/>
            <pc:sldMk cId="2607126621" sldId="290"/>
            <ac:spMk id="2" creationId="{A2E4FC9B-5196-4EB4-8DB0-EEBFD0C6F234}"/>
          </ac:spMkLst>
        </pc:spChg>
      </pc:sldChg>
      <pc:sldChg chg="del">
        <pc:chgData name="Beth Tennyson" userId="1ecceb97-a249-4b81-803f-86b8c3e4d57b" providerId="ADAL" clId="{F83FEE9B-D8E8-4612-9CD8-F47879705736}" dt="2022-01-16T14:40:39.421" v="44" actId="47"/>
        <pc:sldMkLst>
          <pc:docMk/>
          <pc:sldMk cId="2630350228" sldId="291"/>
        </pc:sldMkLst>
      </pc:sldChg>
      <pc:sldChg chg="addSp delSp modSp mod ord modNotesTx">
        <pc:chgData name="Beth Tennyson" userId="1ecceb97-a249-4b81-803f-86b8c3e4d57b" providerId="ADAL" clId="{F83FEE9B-D8E8-4612-9CD8-F47879705736}" dt="2022-05-15T18:30:56.250" v="1397"/>
        <pc:sldMkLst>
          <pc:docMk/>
          <pc:sldMk cId="3767896623" sldId="292"/>
        </pc:sldMkLst>
        <pc:spChg chg="mod">
          <ac:chgData name="Beth Tennyson" userId="1ecceb97-a249-4b81-803f-86b8c3e4d57b" providerId="ADAL" clId="{F83FEE9B-D8E8-4612-9CD8-F47879705736}" dt="2022-01-16T15:40:11.224" v="256" actId="20577"/>
          <ac:spMkLst>
            <pc:docMk/>
            <pc:sldMk cId="3767896623" sldId="292"/>
            <ac:spMk id="3" creationId="{00000000-0000-0000-0000-000000000000}"/>
          </ac:spMkLst>
        </pc:spChg>
        <pc:spChg chg="del">
          <ac:chgData name="Beth Tennyson" userId="1ecceb97-a249-4b81-803f-86b8c3e4d57b" providerId="ADAL" clId="{F83FEE9B-D8E8-4612-9CD8-F47879705736}" dt="2022-01-16T15:39:30.916" v="224" actId="478"/>
          <ac:spMkLst>
            <pc:docMk/>
            <pc:sldMk cId="3767896623" sldId="292"/>
            <ac:spMk id="4" creationId="{00000000-0000-0000-0000-000000000000}"/>
          </ac:spMkLst>
        </pc:spChg>
        <pc:spChg chg="mod">
          <ac:chgData name="Beth Tennyson" userId="1ecceb97-a249-4b81-803f-86b8c3e4d57b" providerId="ADAL" clId="{F83FEE9B-D8E8-4612-9CD8-F47879705736}" dt="2022-01-16T15:48:12.090" v="899" actId="1037"/>
          <ac:spMkLst>
            <pc:docMk/>
            <pc:sldMk cId="3767896623" sldId="292"/>
            <ac:spMk id="6" creationId="{44CF53C3-4400-4CAA-B6CD-1BC6EA4A9391}"/>
          </ac:spMkLst>
        </pc:spChg>
        <pc:spChg chg="del mod">
          <ac:chgData name="Beth Tennyson" userId="1ecceb97-a249-4b81-803f-86b8c3e4d57b" providerId="ADAL" clId="{F83FEE9B-D8E8-4612-9CD8-F47879705736}" dt="2022-05-15T18:28:27.717" v="1372" actId="478"/>
          <ac:spMkLst>
            <pc:docMk/>
            <pc:sldMk cId="3767896623" sldId="292"/>
            <ac:spMk id="7" creationId="{94E26D67-E23F-42B5-A09C-899FDC10ED01}"/>
          </ac:spMkLst>
        </pc:spChg>
        <pc:spChg chg="mod">
          <ac:chgData name="Beth Tennyson" userId="1ecceb97-a249-4b81-803f-86b8c3e4d57b" providerId="ADAL" clId="{F83FEE9B-D8E8-4612-9CD8-F47879705736}" dt="2022-01-16T15:48:12.090" v="899" actId="1037"/>
          <ac:spMkLst>
            <pc:docMk/>
            <pc:sldMk cId="3767896623" sldId="292"/>
            <ac:spMk id="8" creationId="{04A77B23-BDDB-4FD2-929A-D2A5DECEB0CA}"/>
          </ac:spMkLst>
        </pc:spChg>
        <pc:spChg chg="del mod">
          <ac:chgData name="Beth Tennyson" userId="1ecceb97-a249-4b81-803f-86b8c3e4d57b" providerId="ADAL" clId="{F83FEE9B-D8E8-4612-9CD8-F47879705736}" dt="2022-05-15T18:27:58.409" v="1361" actId="478"/>
          <ac:spMkLst>
            <pc:docMk/>
            <pc:sldMk cId="3767896623" sldId="292"/>
            <ac:spMk id="9" creationId="{3F89D07F-4036-4317-B313-ACC1E205E671}"/>
          </ac:spMkLst>
        </pc:spChg>
        <pc:spChg chg="mod">
          <ac:chgData name="Beth Tennyson" userId="1ecceb97-a249-4b81-803f-86b8c3e4d57b" providerId="ADAL" clId="{F83FEE9B-D8E8-4612-9CD8-F47879705736}" dt="2022-01-16T15:48:12.090" v="899" actId="1037"/>
          <ac:spMkLst>
            <pc:docMk/>
            <pc:sldMk cId="3767896623" sldId="292"/>
            <ac:spMk id="10" creationId="{CE5DDB77-EC75-4ED4-BD66-CD499E744AEE}"/>
          </ac:spMkLst>
        </pc:spChg>
        <pc:spChg chg="del mod">
          <ac:chgData name="Beth Tennyson" userId="1ecceb97-a249-4b81-803f-86b8c3e4d57b" providerId="ADAL" clId="{F83FEE9B-D8E8-4612-9CD8-F47879705736}" dt="2022-05-15T18:28:39.987" v="1374" actId="478"/>
          <ac:spMkLst>
            <pc:docMk/>
            <pc:sldMk cId="3767896623" sldId="292"/>
            <ac:spMk id="11" creationId="{2D1CB6A2-D7C3-4BF2-905A-E9D3EAF114AB}"/>
          </ac:spMkLst>
        </pc:spChg>
        <pc:spChg chg="mod">
          <ac:chgData name="Beth Tennyson" userId="1ecceb97-a249-4b81-803f-86b8c3e4d57b" providerId="ADAL" clId="{F83FEE9B-D8E8-4612-9CD8-F47879705736}" dt="2022-01-16T15:48:12.090" v="899" actId="1037"/>
          <ac:spMkLst>
            <pc:docMk/>
            <pc:sldMk cId="3767896623" sldId="292"/>
            <ac:spMk id="12" creationId="{60148F3B-0A90-498B-8988-1CF320779F13}"/>
          </ac:spMkLst>
        </pc:spChg>
        <pc:spChg chg="del mod">
          <ac:chgData name="Beth Tennyson" userId="1ecceb97-a249-4b81-803f-86b8c3e4d57b" providerId="ADAL" clId="{F83FEE9B-D8E8-4612-9CD8-F47879705736}" dt="2022-05-15T18:29:41.291" v="1381" actId="478"/>
          <ac:spMkLst>
            <pc:docMk/>
            <pc:sldMk cId="3767896623" sldId="292"/>
            <ac:spMk id="13" creationId="{7B4C47E9-CBD7-4F00-BB59-97336CA06E9E}"/>
          </ac:spMkLst>
        </pc:spChg>
        <pc:spChg chg="mod">
          <ac:chgData name="Beth Tennyson" userId="1ecceb97-a249-4b81-803f-86b8c3e4d57b" providerId="ADAL" clId="{F83FEE9B-D8E8-4612-9CD8-F47879705736}" dt="2022-01-16T15:48:12.090" v="899" actId="1037"/>
          <ac:spMkLst>
            <pc:docMk/>
            <pc:sldMk cId="3767896623" sldId="292"/>
            <ac:spMk id="14" creationId="{00000000-0000-0000-0000-000000000000}"/>
          </ac:spMkLst>
        </pc:spChg>
        <pc:spChg chg="add mod">
          <ac:chgData name="Beth Tennyson" userId="1ecceb97-a249-4b81-803f-86b8c3e4d57b" providerId="ADAL" clId="{F83FEE9B-D8E8-4612-9CD8-F47879705736}" dt="2022-01-16T15:48:12.090" v="899" actId="1037"/>
          <ac:spMkLst>
            <pc:docMk/>
            <pc:sldMk cId="3767896623" sldId="292"/>
            <ac:spMk id="16" creationId="{8CA6F779-4A94-4BDB-B57E-77361BAF18F6}"/>
          </ac:spMkLst>
        </pc:spChg>
        <pc:spChg chg="add del mod">
          <ac:chgData name="Beth Tennyson" userId="1ecceb97-a249-4b81-803f-86b8c3e4d57b" providerId="ADAL" clId="{F83FEE9B-D8E8-4612-9CD8-F47879705736}" dt="2022-01-16T15:43:55.755" v="554" actId="478"/>
          <ac:spMkLst>
            <pc:docMk/>
            <pc:sldMk cId="3767896623" sldId="292"/>
            <ac:spMk id="17" creationId="{96B8C6D6-6E7A-4D5C-A0FE-B7C4F1A70405}"/>
          </ac:spMkLst>
        </pc:spChg>
        <pc:spChg chg="add mod">
          <ac:chgData name="Beth Tennyson" userId="1ecceb97-a249-4b81-803f-86b8c3e4d57b" providerId="ADAL" clId="{F83FEE9B-D8E8-4612-9CD8-F47879705736}" dt="2022-05-15T18:30:39.023" v="1391" actId="207"/>
          <ac:spMkLst>
            <pc:docMk/>
            <pc:sldMk cId="3767896623" sldId="292"/>
            <ac:spMk id="18" creationId="{EA2FD0F3-0451-498F-9F45-CEC58CF432EF}"/>
          </ac:spMkLst>
        </pc:spChg>
        <pc:spChg chg="add del mod">
          <ac:chgData name="Beth Tennyson" userId="1ecceb97-a249-4b81-803f-86b8c3e4d57b" providerId="ADAL" clId="{F83FEE9B-D8E8-4612-9CD8-F47879705736}" dt="2022-05-15T18:29:56.421" v="1386" actId="478"/>
          <ac:spMkLst>
            <pc:docMk/>
            <pc:sldMk cId="3767896623" sldId="292"/>
            <ac:spMk id="19" creationId="{696B318B-AE66-4FF8-BE0B-16D1FE45CBBA}"/>
          </ac:spMkLst>
        </pc:spChg>
        <pc:spChg chg="mod">
          <ac:chgData name="Beth Tennyson" userId="1ecceb97-a249-4b81-803f-86b8c3e4d57b" providerId="ADAL" clId="{F83FEE9B-D8E8-4612-9CD8-F47879705736}" dt="2022-05-15T18:27:50.291" v="1360"/>
          <ac:spMkLst>
            <pc:docMk/>
            <pc:sldMk cId="3767896623" sldId="292"/>
            <ac:spMk id="21" creationId="{622CB309-7265-4726-FD52-AB6D3947A986}"/>
          </ac:spMkLst>
        </pc:spChg>
        <pc:spChg chg="add mod">
          <ac:chgData name="Beth Tennyson" userId="1ecceb97-a249-4b81-803f-86b8c3e4d57b" providerId="ADAL" clId="{F83FEE9B-D8E8-4612-9CD8-F47879705736}" dt="2022-01-16T15:48:12.090" v="899" actId="1037"/>
          <ac:spMkLst>
            <pc:docMk/>
            <pc:sldMk cId="3767896623" sldId="292"/>
            <ac:spMk id="22" creationId="{B9D64D34-2EA2-4023-8307-80DF0423BEAD}"/>
          </ac:spMkLst>
        </pc:spChg>
        <pc:spChg chg="mod">
          <ac:chgData name="Beth Tennyson" userId="1ecceb97-a249-4b81-803f-86b8c3e4d57b" providerId="ADAL" clId="{F83FEE9B-D8E8-4612-9CD8-F47879705736}" dt="2022-05-15T18:27:50.291" v="1360"/>
          <ac:spMkLst>
            <pc:docMk/>
            <pc:sldMk cId="3767896623" sldId="292"/>
            <ac:spMk id="23" creationId="{9D1621D5-BBB8-5549-54F4-2127961A6E18}"/>
          </ac:spMkLst>
        </pc:spChg>
        <pc:spChg chg="add mod">
          <ac:chgData name="Beth Tennyson" userId="1ecceb97-a249-4b81-803f-86b8c3e4d57b" providerId="ADAL" clId="{F83FEE9B-D8E8-4612-9CD8-F47879705736}" dt="2022-05-15T18:28:13.726" v="1366" actId="1076"/>
          <ac:spMkLst>
            <pc:docMk/>
            <pc:sldMk cId="3767896623" sldId="292"/>
            <ac:spMk id="24" creationId="{A57A22F0-781D-A96F-C56B-36B68901B7F6}"/>
          </ac:spMkLst>
        </pc:spChg>
        <pc:spChg chg="add mod">
          <ac:chgData name="Beth Tennyson" userId="1ecceb97-a249-4b81-803f-86b8c3e4d57b" providerId="ADAL" clId="{F83FEE9B-D8E8-4612-9CD8-F47879705736}" dt="2022-05-15T18:28:31.394" v="1373" actId="1076"/>
          <ac:spMkLst>
            <pc:docMk/>
            <pc:sldMk cId="3767896623" sldId="292"/>
            <ac:spMk id="25" creationId="{A298C551-D101-65F9-90D6-6F2D1160A75B}"/>
          </ac:spMkLst>
        </pc:spChg>
        <pc:spChg chg="add mod">
          <ac:chgData name="Beth Tennyson" userId="1ecceb97-a249-4b81-803f-86b8c3e4d57b" providerId="ADAL" clId="{F83FEE9B-D8E8-4612-9CD8-F47879705736}" dt="2022-05-15T18:28:51.212" v="1378" actId="1076"/>
          <ac:spMkLst>
            <pc:docMk/>
            <pc:sldMk cId="3767896623" sldId="292"/>
            <ac:spMk id="26" creationId="{ACCCE577-4C48-497E-3040-EA07A422E7B4}"/>
          </ac:spMkLst>
        </pc:spChg>
        <pc:spChg chg="add mod">
          <ac:chgData name="Beth Tennyson" userId="1ecceb97-a249-4b81-803f-86b8c3e4d57b" providerId="ADAL" clId="{F83FEE9B-D8E8-4612-9CD8-F47879705736}" dt="2022-05-15T18:30:05.750" v="1390" actId="1076"/>
          <ac:spMkLst>
            <pc:docMk/>
            <pc:sldMk cId="3767896623" sldId="292"/>
            <ac:spMk id="27" creationId="{E9231037-8CE7-2FAC-82B2-07C0055851D1}"/>
          </ac:spMkLst>
        </pc:spChg>
        <pc:spChg chg="add mod">
          <ac:chgData name="Beth Tennyson" userId="1ecceb97-a249-4b81-803f-86b8c3e4d57b" providerId="ADAL" clId="{F83FEE9B-D8E8-4612-9CD8-F47879705736}" dt="2022-05-15T18:29:54.196" v="1385" actId="1076"/>
          <ac:spMkLst>
            <pc:docMk/>
            <pc:sldMk cId="3767896623" sldId="292"/>
            <ac:spMk id="28" creationId="{4B580B99-C1F3-A5CE-86D3-BD607C3E0F61}"/>
          </ac:spMkLst>
        </pc:spChg>
        <pc:grpChg chg="add mod">
          <ac:chgData name="Beth Tennyson" userId="1ecceb97-a249-4b81-803f-86b8c3e4d57b" providerId="ADAL" clId="{F83FEE9B-D8E8-4612-9CD8-F47879705736}" dt="2022-05-15T18:27:50.291" v="1360"/>
          <ac:grpSpMkLst>
            <pc:docMk/>
            <pc:sldMk cId="3767896623" sldId="292"/>
            <ac:grpSpMk id="17" creationId="{99CDEB4F-9951-A248-0476-9FAD016AAFDE}"/>
          </ac:grpSpMkLst>
        </pc:grpChg>
        <pc:picChg chg="del">
          <ac:chgData name="Beth Tennyson" userId="1ecceb97-a249-4b81-803f-86b8c3e4d57b" providerId="ADAL" clId="{F83FEE9B-D8E8-4612-9CD8-F47879705736}" dt="2022-01-16T15:39:29.066" v="223" actId="478"/>
          <ac:picMkLst>
            <pc:docMk/>
            <pc:sldMk cId="3767896623" sldId="292"/>
            <ac:picMk id="2" creationId="{00000000-0000-0000-0000-000000000000}"/>
          </ac:picMkLst>
        </pc:picChg>
        <pc:picChg chg="add mod modCrop">
          <ac:chgData name="Beth Tennyson" userId="1ecceb97-a249-4b81-803f-86b8c3e4d57b" providerId="ADAL" clId="{F83FEE9B-D8E8-4612-9CD8-F47879705736}" dt="2022-01-16T15:48:16.364" v="900" actId="1076"/>
          <ac:picMkLst>
            <pc:docMk/>
            <pc:sldMk cId="3767896623" sldId="292"/>
            <ac:picMk id="15" creationId="{207A8D95-8E50-4B1E-B6B1-7F6951647509}"/>
          </ac:picMkLst>
        </pc:picChg>
        <pc:picChg chg="add del mod">
          <ac:chgData name="Beth Tennyson" userId="1ecceb97-a249-4b81-803f-86b8c3e4d57b" providerId="ADAL" clId="{F83FEE9B-D8E8-4612-9CD8-F47879705736}" dt="2022-01-16T15:45:49.951" v="645" actId="478"/>
          <ac:picMkLst>
            <pc:docMk/>
            <pc:sldMk cId="3767896623" sldId="292"/>
            <ac:picMk id="20" creationId="{425A68B1-A43B-4944-AB62-B6D05617E09E}"/>
          </ac:picMkLst>
        </pc:picChg>
        <pc:picChg chg="mod">
          <ac:chgData name="Beth Tennyson" userId="1ecceb97-a249-4b81-803f-86b8c3e4d57b" providerId="ADAL" clId="{F83FEE9B-D8E8-4612-9CD8-F47879705736}" dt="2022-05-15T18:27:50.291" v="1360"/>
          <ac:picMkLst>
            <pc:docMk/>
            <pc:sldMk cId="3767896623" sldId="292"/>
            <ac:picMk id="20" creationId="{F69685FB-D8DC-D0B9-DBC1-C11BF7704D55}"/>
          </ac:picMkLst>
        </pc:picChg>
      </pc:sldChg>
      <pc:sldChg chg="addSp modSp add mod">
        <pc:chgData name="Beth Tennyson" userId="1ecceb97-a249-4b81-803f-86b8c3e4d57b" providerId="ADAL" clId="{F83FEE9B-D8E8-4612-9CD8-F47879705736}" dt="2022-05-15T18:32:12.854" v="1460" actId="1076"/>
        <pc:sldMkLst>
          <pc:docMk/>
          <pc:sldMk cId="1338417354" sldId="293"/>
        </pc:sldMkLst>
        <pc:spChg chg="mod">
          <ac:chgData name="Beth Tennyson" userId="1ecceb97-a249-4b81-803f-86b8c3e4d57b" providerId="ADAL" clId="{F83FEE9B-D8E8-4612-9CD8-F47879705736}" dt="2022-05-15T18:32:12.854" v="1460" actId="1076"/>
          <ac:spMkLst>
            <pc:docMk/>
            <pc:sldMk cId="1338417354" sldId="293"/>
            <ac:spMk id="12" creationId="{42ECEDCD-492D-4491-B7AC-AD19664ECB2D}"/>
          </ac:spMkLst>
        </pc:spChg>
        <pc:spChg chg="mod">
          <ac:chgData name="Beth Tennyson" userId="1ecceb97-a249-4b81-803f-86b8c3e4d57b" providerId="ADAL" clId="{F83FEE9B-D8E8-4612-9CD8-F47879705736}" dt="2022-05-15T18:32:10.911" v="1459"/>
          <ac:spMkLst>
            <pc:docMk/>
            <pc:sldMk cId="1338417354" sldId="293"/>
            <ac:spMk id="18" creationId="{324AD19F-9EE5-FE03-A779-3E0D4F68927B}"/>
          </ac:spMkLst>
        </pc:spChg>
        <pc:grpChg chg="add mod">
          <ac:chgData name="Beth Tennyson" userId="1ecceb97-a249-4b81-803f-86b8c3e4d57b" providerId="ADAL" clId="{F83FEE9B-D8E8-4612-9CD8-F47879705736}" dt="2022-05-15T18:32:10.911" v="1459"/>
          <ac:grpSpMkLst>
            <pc:docMk/>
            <pc:sldMk cId="1338417354" sldId="293"/>
            <ac:grpSpMk id="16" creationId="{E536BE66-F568-973A-7E91-8BBEBB043607}"/>
          </ac:grpSpMkLst>
        </pc:grpChg>
        <pc:picChg chg="mod">
          <ac:chgData name="Beth Tennyson" userId="1ecceb97-a249-4b81-803f-86b8c3e4d57b" providerId="ADAL" clId="{F83FEE9B-D8E8-4612-9CD8-F47879705736}" dt="2022-05-15T18:32:10.911" v="1459"/>
          <ac:picMkLst>
            <pc:docMk/>
            <pc:sldMk cId="1338417354" sldId="293"/>
            <ac:picMk id="17" creationId="{1A34F8AA-BCBD-F0B8-257C-65AFEF5A2F2C}"/>
          </ac:picMkLst>
        </pc:picChg>
      </pc:sldChg>
      <pc:sldChg chg="addSp delSp modSp add mod setBg modNotesTx">
        <pc:chgData name="Beth Tennyson" userId="1ecceb97-a249-4b81-803f-86b8c3e4d57b" providerId="ADAL" clId="{F83FEE9B-D8E8-4612-9CD8-F47879705736}" dt="2022-05-15T18:31:51.835" v="1457" actId="20577"/>
        <pc:sldMkLst>
          <pc:docMk/>
          <pc:sldMk cId="3752148436" sldId="316"/>
        </pc:sldMkLst>
        <pc:spChg chg="del mod">
          <ac:chgData name="Beth Tennyson" userId="1ecceb97-a249-4b81-803f-86b8c3e4d57b" providerId="ADAL" clId="{F83FEE9B-D8E8-4612-9CD8-F47879705736}" dt="2022-05-15T18:31:39.366" v="1400" actId="478"/>
          <ac:spMkLst>
            <pc:docMk/>
            <pc:sldMk cId="3752148436" sldId="316"/>
            <ac:spMk id="2" creationId="{3DA919C6-AD70-4FA6-9A55-34C934E3F3F0}"/>
          </ac:spMkLst>
        </pc:spChg>
        <pc:spChg chg="mod">
          <ac:chgData name="Beth Tennyson" userId="1ecceb97-a249-4b81-803f-86b8c3e4d57b" providerId="ADAL" clId="{F83FEE9B-D8E8-4612-9CD8-F47879705736}" dt="2022-05-15T18:31:23.258" v="1399"/>
          <ac:spMkLst>
            <pc:docMk/>
            <pc:sldMk cId="3752148436" sldId="316"/>
            <ac:spMk id="8" creationId="{B8FF748D-5AE8-2164-9908-6BA5F8668103}"/>
          </ac:spMkLst>
        </pc:spChg>
        <pc:spChg chg="add">
          <ac:chgData name="Beth Tennyson" userId="1ecceb97-a249-4b81-803f-86b8c3e4d57b" providerId="ADAL" clId="{F83FEE9B-D8E8-4612-9CD8-F47879705736}" dt="2022-02-07T22:22:32.119" v="1166" actId="26606"/>
          <ac:spMkLst>
            <pc:docMk/>
            <pc:sldMk cId="3752148436" sldId="316"/>
            <ac:spMk id="9" creationId="{99F1FFA9-D672-408C-9220-ADEEC6ABDD09}"/>
          </ac:spMkLst>
        </pc:spChg>
        <pc:spChg chg="mod">
          <ac:chgData name="Beth Tennyson" userId="1ecceb97-a249-4b81-803f-86b8c3e4d57b" providerId="ADAL" clId="{F83FEE9B-D8E8-4612-9CD8-F47879705736}" dt="2022-05-15T18:31:23.258" v="1399"/>
          <ac:spMkLst>
            <pc:docMk/>
            <pc:sldMk cId="3752148436" sldId="316"/>
            <ac:spMk id="10" creationId="{5DED3B28-E88F-EE86-6FE3-5C109D3FA8CD}"/>
          </ac:spMkLst>
        </pc:spChg>
        <pc:grpChg chg="add mod">
          <ac:chgData name="Beth Tennyson" userId="1ecceb97-a249-4b81-803f-86b8c3e4d57b" providerId="ADAL" clId="{F83FEE9B-D8E8-4612-9CD8-F47879705736}" dt="2022-05-15T18:31:23.258" v="1399"/>
          <ac:grpSpMkLst>
            <pc:docMk/>
            <pc:sldMk cId="3752148436" sldId="316"/>
            <ac:grpSpMk id="6" creationId="{45A11BED-442C-A385-59F9-2F53C9A67A6A}"/>
          </ac:grpSpMkLst>
        </pc:grpChg>
        <pc:picChg chg="mod ord">
          <ac:chgData name="Beth Tennyson" userId="1ecceb97-a249-4b81-803f-86b8c3e4d57b" providerId="ADAL" clId="{F83FEE9B-D8E8-4612-9CD8-F47879705736}" dt="2022-02-07T22:22:32.119" v="1166" actId="26606"/>
          <ac:picMkLst>
            <pc:docMk/>
            <pc:sldMk cId="3752148436" sldId="316"/>
            <ac:picMk id="3" creationId="{65169557-90FD-4AB0-A748-A0CC74173AF0}"/>
          </ac:picMkLst>
        </pc:picChg>
        <pc:picChg chg="mod ord">
          <ac:chgData name="Beth Tennyson" userId="1ecceb97-a249-4b81-803f-86b8c3e4d57b" providerId="ADAL" clId="{F83FEE9B-D8E8-4612-9CD8-F47879705736}" dt="2022-02-07T22:22:32.119" v="1166" actId="26606"/>
          <ac:picMkLst>
            <pc:docMk/>
            <pc:sldMk cId="3752148436" sldId="316"/>
            <ac:picMk id="4" creationId="{BB3D80A6-F43B-450C-927A-9E70942C6927}"/>
          </ac:picMkLst>
        </pc:picChg>
        <pc:picChg chg="mod">
          <ac:chgData name="Beth Tennyson" userId="1ecceb97-a249-4b81-803f-86b8c3e4d57b" providerId="ADAL" clId="{F83FEE9B-D8E8-4612-9CD8-F47879705736}" dt="2022-05-15T18:31:23.258" v="1399"/>
          <ac:picMkLst>
            <pc:docMk/>
            <pc:sldMk cId="3752148436" sldId="316"/>
            <ac:picMk id="7" creationId="{06F1CE68-4EE9-A5E6-80BC-6B71E7434632}"/>
          </ac:picMkLst>
        </pc:picChg>
        <pc:picChg chg="add mod">
          <ac:chgData name="Beth Tennyson" userId="1ecceb97-a249-4b81-803f-86b8c3e4d57b" providerId="ADAL" clId="{F83FEE9B-D8E8-4612-9CD8-F47879705736}" dt="2022-05-15T18:31:39.623" v="1401"/>
          <ac:picMkLst>
            <pc:docMk/>
            <pc:sldMk cId="3752148436" sldId="316"/>
            <ac:picMk id="11" creationId="{7188FC92-4280-0967-0E98-973784B9BAD8}"/>
          </ac:picMkLst>
        </pc:picChg>
      </pc:sldChg>
      <pc:sldChg chg="addSp delSp modSp new mod modNotesTx">
        <pc:chgData name="Beth Tennyson" userId="1ecceb97-a249-4b81-803f-86b8c3e4d57b" providerId="ADAL" clId="{F83FEE9B-D8E8-4612-9CD8-F47879705736}" dt="2022-05-15T18:32:52.858" v="1538" actId="20577"/>
        <pc:sldMkLst>
          <pc:docMk/>
          <pc:sldMk cId="2743121808" sldId="317"/>
        </pc:sldMkLst>
        <pc:spChg chg="add mod">
          <ac:chgData name="Beth Tennyson" userId="1ecceb97-a249-4b81-803f-86b8c3e4d57b" providerId="ADAL" clId="{F83FEE9B-D8E8-4612-9CD8-F47879705736}" dt="2022-01-16T15:23:09.101" v="57"/>
          <ac:spMkLst>
            <pc:docMk/>
            <pc:sldMk cId="2743121808" sldId="317"/>
            <ac:spMk id="2" creationId="{3E08F18E-28CF-4CAF-B9F3-93E46611F368}"/>
          </ac:spMkLst>
        </pc:spChg>
        <pc:spChg chg="add mod">
          <ac:chgData name="Beth Tennyson" userId="1ecceb97-a249-4b81-803f-86b8c3e4d57b" providerId="ADAL" clId="{F83FEE9B-D8E8-4612-9CD8-F47879705736}" dt="2022-01-16T15:23:09.101" v="57"/>
          <ac:spMkLst>
            <pc:docMk/>
            <pc:sldMk cId="2743121808" sldId="317"/>
            <ac:spMk id="3" creationId="{07407137-AB7A-4612-9E0F-0B17C5C21187}"/>
          </ac:spMkLst>
        </pc:spChg>
        <pc:spChg chg="add mod">
          <ac:chgData name="Beth Tennyson" userId="1ecceb97-a249-4b81-803f-86b8c3e4d57b" providerId="ADAL" clId="{F83FEE9B-D8E8-4612-9CD8-F47879705736}" dt="2022-01-16T15:23:09.101" v="57"/>
          <ac:spMkLst>
            <pc:docMk/>
            <pc:sldMk cId="2743121808" sldId="317"/>
            <ac:spMk id="4" creationId="{69312CAB-410F-4101-A2F5-DE14D11857A7}"/>
          </ac:spMkLst>
        </pc:spChg>
        <pc:spChg chg="add mod">
          <ac:chgData name="Beth Tennyson" userId="1ecceb97-a249-4b81-803f-86b8c3e4d57b" providerId="ADAL" clId="{F83FEE9B-D8E8-4612-9CD8-F47879705736}" dt="2022-01-16T15:23:09.101" v="57"/>
          <ac:spMkLst>
            <pc:docMk/>
            <pc:sldMk cId="2743121808" sldId="317"/>
            <ac:spMk id="5" creationId="{1BD03EB7-12EA-423D-B7DB-68508566DC4C}"/>
          </ac:spMkLst>
        </pc:spChg>
        <pc:spChg chg="add mod">
          <ac:chgData name="Beth Tennyson" userId="1ecceb97-a249-4b81-803f-86b8c3e4d57b" providerId="ADAL" clId="{F83FEE9B-D8E8-4612-9CD8-F47879705736}" dt="2022-01-16T15:23:09.101" v="57"/>
          <ac:spMkLst>
            <pc:docMk/>
            <pc:sldMk cId="2743121808" sldId="317"/>
            <ac:spMk id="6" creationId="{599F8B6C-87F0-410C-836A-C3096C94BDFA}"/>
          </ac:spMkLst>
        </pc:spChg>
        <pc:spChg chg="add mod">
          <ac:chgData name="Beth Tennyson" userId="1ecceb97-a249-4b81-803f-86b8c3e4d57b" providerId="ADAL" clId="{F83FEE9B-D8E8-4612-9CD8-F47879705736}" dt="2022-01-16T15:23:09.101" v="57"/>
          <ac:spMkLst>
            <pc:docMk/>
            <pc:sldMk cId="2743121808" sldId="317"/>
            <ac:spMk id="7" creationId="{F48332FB-D78E-4894-9432-2E504716A4B3}"/>
          </ac:spMkLst>
        </pc:spChg>
        <pc:spChg chg="add mod">
          <ac:chgData name="Beth Tennyson" userId="1ecceb97-a249-4b81-803f-86b8c3e4d57b" providerId="ADAL" clId="{F83FEE9B-D8E8-4612-9CD8-F47879705736}" dt="2022-05-15T18:22:20.762" v="1194" actId="1076"/>
          <ac:spMkLst>
            <pc:docMk/>
            <pc:sldMk cId="2743121808" sldId="317"/>
            <ac:spMk id="9" creationId="{B58C15DC-32D9-4873-A5A3-6F9506BBF54A}"/>
          </ac:spMkLst>
        </pc:spChg>
        <pc:spChg chg="mod">
          <ac:chgData name="Beth Tennyson" userId="1ecceb97-a249-4b81-803f-86b8c3e4d57b" providerId="ADAL" clId="{F83FEE9B-D8E8-4612-9CD8-F47879705736}" dt="2022-05-15T18:22:15.887" v="1193"/>
          <ac:spMkLst>
            <pc:docMk/>
            <pc:sldMk cId="2743121808" sldId="317"/>
            <ac:spMk id="14" creationId="{05E595A6-D935-7B84-0208-F4D0581CBA93}"/>
          </ac:spMkLst>
        </pc:spChg>
        <pc:spChg chg="add mod">
          <ac:chgData name="Beth Tennyson" userId="1ecceb97-a249-4b81-803f-86b8c3e4d57b" providerId="ADAL" clId="{F83FEE9B-D8E8-4612-9CD8-F47879705736}" dt="2022-05-15T18:22:43.002" v="1198" actId="2085"/>
          <ac:spMkLst>
            <pc:docMk/>
            <pc:sldMk cId="2743121808" sldId="317"/>
            <ac:spMk id="15" creationId="{80C3F30E-A9A2-F55F-39AB-369DE2E00DAC}"/>
          </ac:spMkLst>
        </pc:spChg>
        <pc:grpChg chg="add mod">
          <ac:chgData name="Beth Tennyson" userId="1ecceb97-a249-4b81-803f-86b8c3e4d57b" providerId="ADAL" clId="{F83FEE9B-D8E8-4612-9CD8-F47879705736}" dt="2022-05-15T18:22:15.887" v="1193"/>
          <ac:grpSpMkLst>
            <pc:docMk/>
            <pc:sldMk cId="2743121808" sldId="317"/>
            <ac:grpSpMk id="12" creationId="{0A64C819-9437-01CC-9DF5-5E3D4A780FA8}"/>
          </ac:grpSpMkLst>
        </pc:grpChg>
        <pc:picChg chg="add del mod">
          <ac:chgData name="Beth Tennyson" userId="1ecceb97-a249-4b81-803f-86b8c3e4d57b" providerId="ADAL" clId="{F83FEE9B-D8E8-4612-9CD8-F47879705736}" dt="2022-05-15T18:22:26.865" v="1195" actId="478"/>
          <ac:picMkLst>
            <pc:docMk/>
            <pc:sldMk cId="2743121808" sldId="317"/>
            <ac:picMk id="8" creationId="{868E3D15-CE6D-4FA5-B999-0026FA128A66}"/>
          </ac:picMkLst>
        </pc:picChg>
        <pc:picChg chg="mod">
          <ac:chgData name="Beth Tennyson" userId="1ecceb97-a249-4b81-803f-86b8c3e4d57b" providerId="ADAL" clId="{F83FEE9B-D8E8-4612-9CD8-F47879705736}" dt="2022-05-15T18:22:15.887" v="1193"/>
          <ac:picMkLst>
            <pc:docMk/>
            <pc:sldMk cId="2743121808" sldId="317"/>
            <ac:picMk id="13" creationId="{55DA6672-9928-F789-77C8-943A9B260BFB}"/>
          </ac:picMkLst>
        </pc:picChg>
        <pc:cxnChg chg="add mod">
          <ac:chgData name="Beth Tennyson" userId="1ecceb97-a249-4b81-803f-86b8c3e4d57b" providerId="ADAL" clId="{F83FEE9B-D8E8-4612-9CD8-F47879705736}" dt="2022-01-16T15:23:09.101" v="57"/>
          <ac:cxnSpMkLst>
            <pc:docMk/>
            <pc:sldMk cId="2743121808" sldId="317"/>
            <ac:cxnSpMk id="10" creationId="{5628B8C3-2C05-484C-9CDA-F4CFCC07ACC7}"/>
          </ac:cxnSpMkLst>
        </pc:cxnChg>
        <pc:cxnChg chg="add mod">
          <ac:chgData name="Beth Tennyson" userId="1ecceb97-a249-4b81-803f-86b8c3e4d57b" providerId="ADAL" clId="{F83FEE9B-D8E8-4612-9CD8-F47879705736}" dt="2022-01-16T15:23:09.101" v="57"/>
          <ac:cxnSpMkLst>
            <pc:docMk/>
            <pc:sldMk cId="2743121808" sldId="317"/>
            <ac:cxnSpMk id="11" creationId="{7CE2FB94-BF7D-4248-8793-CE1E8E21939A}"/>
          </ac:cxnSpMkLst>
        </pc:cxnChg>
      </pc:sldChg>
      <pc:sldChg chg="addSp delSp modSp add mod setBg modNotesTx">
        <pc:chgData name="Beth Tennyson" userId="1ecceb97-a249-4b81-803f-86b8c3e4d57b" providerId="ADAL" clId="{F83FEE9B-D8E8-4612-9CD8-F47879705736}" dt="2022-05-15T18:25:36.968" v="1284"/>
        <pc:sldMkLst>
          <pc:docMk/>
          <pc:sldMk cId="898551970" sldId="318"/>
        </pc:sldMkLst>
        <pc:spChg chg="del mod">
          <ac:chgData name="Beth Tennyson" userId="1ecceb97-a249-4b81-803f-86b8c3e4d57b" providerId="ADAL" clId="{F83FEE9B-D8E8-4612-9CD8-F47879705736}" dt="2022-05-15T18:25:21.691" v="1275" actId="478"/>
          <ac:spMkLst>
            <pc:docMk/>
            <pc:sldMk cId="898551970" sldId="318"/>
            <ac:spMk id="2" creationId="{3DA919C6-AD70-4FA6-9A55-34C934E3F3F0}"/>
          </ac:spMkLst>
        </pc:spChg>
        <pc:spChg chg="add mod">
          <ac:chgData name="Beth Tennyson" userId="1ecceb97-a249-4b81-803f-86b8c3e4d57b" providerId="ADAL" clId="{F83FEE9B-D8E8-4612-9CD8-F47879705736}" dt="2022-05-15T18:25:21.867" v="1276"/>
          <ac:spMkLst>
            <pc:docMk/>
            <pc:sldMk cId="898551970" sldId="318"/>
            <ac:spMk id="8" creationId="{45F27297-3F50-303E-9684-74FC401EA051}"/>
          </ac:spMkLst>
        </pc:spChg>
        <pc:spChg chg="add">
          <ac:chgData name="Beth Tennyson" userId="1ecceb97-a249-4b81-803f-86b8c3e4d57b" providerId="ADAL" clId="{F83FEE9B-D8E8-4612-9CD8-F47879705736}" dt="2022-02-07T22:22:21.280" v="1165" actId="26606"/>
          <ac:spMkLst>
            <pc:docMk/>
            <pc:sldMk cId="898551970" sldId="318"/>
            <ac:spMk id="9" creationId="{904DCDEA-60EE-4FBF-B515-F83D82F966F7}"/>
          </ac:spMkLst>
        </pc:spChg>
        <pc:spChg chg="add">
          <ac:chgData name="Beth Tennyson" userId="1ecceb97-a249-4b81-803f-86b8c3e4d57b" providerId="ADAL" clId="{F83FEE9B-D8E8-4612-9CD8-F47879705736}" dt="2022-02-07T22:22:21.280" v="1165" actId="26606"/>
          <ac:spMkLst>
            <pc:docMk/>
            <pc:sldMk cId="898551970" sldId="318"/>
            <ac:spMk id="11" creationId="{34D94F3A-BF39-47F6-9AAA-3C61AF7E05B1}"/>
          </ac:spMkLst>
        </pc:spChg>
        <pc:spChg chg="add">
          <ac:chgData name="Beth Tennyson" userId="1ecceb97-a249-4b81-803f-86b8c3e4d57b" providerId="ADAL" clId="{F83FEE9B-D8E8-4612-9CD8-F47879705736}" dt="2022-02-07T22:22:21.280" v="1165" actId="26606"/>
          <ac:spMkLst>
            <pc:docMk/>
            <pc:sldMk cId="898551970" sldId="318"/>
            <ac:spMk id="13" creationId="{11BAB570-FF10-4E96-8A3F-FA9804702B89}"/>
          </ac:spMkLst>
        </pc:spChg>
        <pc:spChg chg="mod">
          <ac:chgData name="Beth Tennyson" userId="1ecceb97-a249-4b81-803f-86b8c3e4d57b" providerId="ADAL" clId="{F83FEE9B-D8E8-4612-9CD8-F47879705736}" dt="2022-05-15T18:25:24.362" v="1277"/>
          <ac:spMkLst>
            <pc:docMk/>
            <pc:sldMk cId="898551970" sldId="318"/>
            <ac:spMk id="14" creationId="{2E9767D9-09A6-EE61-6B09-52B6827DF638}"/>
          </ac:spMkLst>
        </pc:spChg>
        <pc:spChg chg="mod">
          <ac:chgData name="Beth Tennyson" userId="1ecceb97-a249-4b81-803f-86b8c3e4d57b" providerId="ADAL" clId="{F83FEE9B-D8E8-4612-9CD8-F47879705736}" dt="2022-05-15T18:25:24.362" v="1277"/>
          <ac:spMkLst>
            <pc:docMk/>
            <pc:sldMk cId="898551970" sldId="318"/>
            <ac:spMk id="15" creationId="{8B74D17E-0D68-A2C5-525F-E52DD2EBC682}"/>
          </ac:spMkLst>
        </pc:spChg>
        <pc:grpChg chg="add mod">
          <ac:chgData name="Beth Tennyson" userId="1ecceb97-a249-4b81-803f-86b8c3e4d57b" providerId="ADAL" clId="{F83FEE9B-D8E8-4612-9CD8-F47879705736}" dt="2022-05-15T18:25:24.362" v="1277"/>
          <ac:grpSpMkLst>
            <pc:docMk/>
            <pc:sldMk cId="898551970" sldId="318"/>
            <ac:grpSpMk id="10" creationId="{D4C33B3F-91B9-0BE8-DBA2-7F291E58FA07}"/>
          </ac:grpSpMkLst>
        </pc:grpChg>
        <pc:picChg chg="mod">
          <ac:chgData name="Beth Tennyson" userId="1ecceb97-a249-4b81-803f-86b8c3e4d57b" providerId="ADAL" clId="{F83FEE9B-D8E8-4612-9CD8-F47879705736}" dt="2022-02-07T22:22:21.280" v="1165" actId="26606"/>
          <ac:picMkLst>
            <pc:docMk/>
            <pc:sldMk cId="898551970" sldId="318"/>
            <ac:picMk id="3" creationId="{65169557-90FD-4AB0-A748-A0CC74173AF0}"/>
          </ac:picMkLst>
        </pc:picChg>
        <pc:picChg chg="mod">
          <ac:chgData name="Beth Tennyson" userId="1ecceb97-a249-4b81-803f-86b8c3e4d57b" providerId="ADAL" clId="{F83FEE9B-D8E8-4612-9CD8-F47879705736}" dt="2022-02-07T22:22:21.280" v="1165" actId="26606"/>
          <ac:picMkLst>
            <pc:docMk/>
            <pc:sldMk cId="898551970" sldId="318"/>
            <ac:picMk id="4" creationId="{BB3D80A6-F43B-450C-927A-9E70942C6927}"/>
          </ac:picMkLst>
        </pc:picChg>
        <pc:picChg chg="mod">
          <ac:chgData name="Beth Tennyson" userId="1ecceb97-a249-4b81-803f-86b8c3e4d57b" providerId="ADAL" clId="{F83FEE9B-D8E8-4612-9CD8-F47879705736}" dt="2022-05-15T18:25:24.362" v="1277"/>
          <ac:picMkLst>
            <pc:docMk/>
            <pc:sldMk cId="898551970" sldId="318"/>
            <ac:picMk id="12" creationId="{70D28C81-3909-B893-CE3B-F235477A28A9}"/>
          </ac:picMkLst>
        </pc:picChg>
      </pc:sldChg>
      <pc:sldChg chg="addSp delSp modSp add mod modAnim modNotesTx">
        <pc:chgData name="Beth Tennyson" userId="1ecceb97-a249-4b81-803f-86b8c3e4d57b" providerId="ADAL" clId="{F83FEE9B-D8E8-4612-9CD8-F47879705736}" dt="2022-05-15T18:31:14.713" v="1398"/>
        <pc:sldMkLst>
          <pc:docMk/>
          <pc:sldMk cId="1194392591" sldId="319"/>
        </pc:sldMkLst>
        <pc:spChg chg="mod">
          <ac:chgData name="Beth Tennyson" userId="1ecceb97-a249-4b81-803f-86b8c3e4d57b" providerId="ADAL" clId="{F83FEE9B-D8E8-4612-9CD8-F47879705736}" dt="2022-01-16T16:20:16.250" v="982"/>
          <ac:spMkLst>
            <pc:docMk/>
            <pc:sldMk cId="1194392591" sldId="319"/>
            <ac:spMk id="11" creationId="{E48FD343-268D-4EFD-980C-C4EE2F7E49BA}"/>
          </ac:spMkLst>
        </pc:spChg>
        <pc:spChg chg="mod">
          <ac:chgData name="Beth Tennyson" userId="1ecceb97-a249-4b81-803f-86b8c3e4d57b" providerId="ADAL" clId="{F83FEE9B-D8E8-4612-9CD8-F47879705736}" dt="2022-05-15T18:31:14.713" v="1398"/>
          <ac:spMkLst>
            <pc:docMk/>
            <pc:sldMk cId="1194392591" sldId="319"/>
            <ac:spMk id="13" creationId="{081EBC46-9DC2-5638-0164-9B6E78F38E25}"/>
          </ac:spMkLst>
        </pc:spChg>
        <pc:grpChg chg="add mod">
          <ac:chgData name="Beth Tennyson" userId="1ecceb97-a249-4b81-803f-86b8c3e4d57b" providerId="ADAL" clId="{F83FEE9B-D8E8-4612-9CD8-F47879705736}" dt="2022-05-15T18:31:14.713" v="1398"/>
          <ac:grpSpMkLst>
            <pc:docMk/>
            <pc:sldMk cId="1194392591" sldId="319"/>
            <ac:grpSpMk id="10" creationId="{4326A51A-7078-70EA-641D-8A15A3F4716C}"/>
          </ac:grpSpMkLst>
        </pc:grpChg>
        <pc:picChg chg="add mod">
          <ac:chgData name="Beth Tennyson" userId="1ecceb97-a249-4b81-803f-86b8c3e4d57b" providerId="ADAL" clId="{F83FEE9B-D8E8-4612-9CD8-F47879705736}" dt="2022-01-16T16:20:40.513" v="988" actId="1076"/>
          <ac:picMkLst>
            <pc:docMk/>
            <pc:sldMk cId="1194392591" sldId="319"/>
            <ac:picMk id="3" creationId="{C88B6C3C-74F0-4EBB-8CBD-0BB60C7B22FB}"/>
          </ac:picMkLst>
        </pc:picChg>
        <pc:picChg chg="mod">
          <ac:chgData name="Beth Tennyson" userId="1ecceb97-a249-4b81-803f-86b8c3e4d57b" providerId="ADAL" clId="{F83FEE9B-D8E8-4612-9CD8-F47879705736}" dt="2022-05-15T18:31:14.713" v="1398"/>
          <ac:picMkLst>
            <pc:docMk/>
            <pc:sldMk cId="1194392591" sldId="319"/>
            <ac:picMk id="12" creationId="{4F5602DF-B3FF-1882-6CF9-11B61E7BF6E3}"/>
          </ac:picMkLst>
        </pc:picChg>
        <pc:picChg chg="del">
          <ac:chgData name="Beth Tennyson" userId="1ecceb97-a249-4b81-803f-86b8c3e4d57b" providerId="ADAL" clId="{F83FEE9B-D8E8-4612-9CD8-F47879705736}" dt="2022-01-16T16:20:38.692" v="987" actId="478"/>
          <ac:picMkLst>
            <pc:docMk/>
            <pc:sldMk cId="1194392591" sldId="319"/>
            <ac:picMk id="1026" creationId="{3BB39008-C772-4CB5-8D87-92CBD2F60035}"/>
          </ac:picMkLst>
        </pc:picChg>
      </pc:sldChg>
      <pc:sldChg chg="add">
        <pc:chgData name="Beth Tennyson" userId="1ecceb97-a249-4b81-803f-86b8c3e4d57b" providerId="ADAL" clId="{F83FEE9B-D8E8-4612-9CD8-F47879705736}" dt="2022-05-15T18:14:04.025" v="1179"/>
        <pc:sldMkLst>
          <pc:docMk/>
          <pc:sldMk cId="2394970960" sldId="320"/>
        </pc:sldMkLst>
      </pc:sldChg>
      <pc:sldChg chg="addSp delSp modSp new mod setBg modNotesTx">
        <pc:chgData name="Beth Tennyson" userId="1ecceb97-a249-4b81-803f-86b8c3e4d57b" providerId="ADAL" clId="{F83FEE9B-D8E8-4612-9CD8-F47879705736}" dt="2022-05-15T18:24:29.612" v="1271"/>
        <pc:sldMkLst>
          <pc:docMk/>
          <pc:sldMk cId="250536637" sldId="321"/>
        </pc:sldMkLst>
        <pc:spChg chg="add del mod">
          <ac:chgData name="Beth Tennyson" userId="1ecceb97-a249-4b81-803f-86b8c3e4d57b" providerId="ADAL" clId="{F83FEE9B-D8E8-4612-9CD8-F47879705736}" dt="2022-05-15T18:23:20.346" v="1222" actId="478"/>
          <ac:spMkLst>
            <pc:docMk/>
            <pc:sldMk cId="250536637" sldId="321"/>
            <ac:spMk id="2" creationId="{FA78F91A-9447-3680-BE55-E82371D2A862}"/>
          </ac:spMkLst>
        </pc:spChg>
        <pc:spChg chg="add mod">
          <ac:chgData name="Beth Tennyson" userId="1ecceb97-a249-4b81-803f-86b8c3e4d57b" providerId="ADAL" clId="{F83FEE9B-D8E8-4612-9CD8-F47879705736}" dt="2022-05-15T18:23:26.607" v="1223"/>
          <ac:spMkLst>
            <pc:docMk/>
            <pc:sldMk cId="250536637" sldId="321"/>
            <ac:spMk id="5" creationId="{81D99BF5-9184-9B24-5DD9-BFE25E8255D5}"/>
          </ac:spMkLst>
        </pc:spChg>
        <pc:spChg chg="add mod">
          <ac:chgData name="Beth Tennyson" userId="1ecceb97-a249-4b81-803f-86b8c3e4d57b" providerId="ADAL" clId="{F83FEE9B-D8E8-4612-9CD8-F47879705736}" dt="2022-05-15T18:23:26.607" v="1223"/>
          <ac:spMkLst>
            <pc:docMk/>
            <pc:sldMk cId="250536637" sldId="321"/>
            <ac:spMk id="6" creationId="{D7967910-A2C1-42EF-3BE0-E02625F83B53}"/>
          </ac:spMkLst>
        </pc:spChg>
        <pc:spChg chg="mod">
          <ac:chgData name="Beth Tennyson" userId="1ecceb97-a249-4b81-803f-86b8c3e4d57b" providerId="ADAL" clId="{F83FEE9B-D8E8-4612-9CD8-F47879705736}" dt="2022-05-15T18:24:13.595" v="1244"/>
          <ac:spMkLst>
            <pc:docMk/>
            <pc:sldMk cId="250536637" sldId="321"/>
            <ac:spMk id="10" creationId="{D1FC100E-8575-9B7C-228E-54658AA8F785}"/>
          </ac:spMkLst>
        </pc:spChg>
        <pc:spChg chg="mod">
          <ac:chgData name="Beth Tennyson" userId="1ecceb97-a249-4b81-803f-86b8c3e4d57b" providerId="ADAL" clId="{F83FEE9B-D8E8-4612-9CD8-F47879705736}" dt="2022-05-15T18:24:28.510" v="1270"/>
          <ac:spMkLst>
            <pc:docMk/>
            <pc:sldMk cId="250536637" sldId="321"/>
            <ac:spMk id="13" creationId="{9C7EDA5F-66F4-389F-9311-EC68CEEEB660}"/>
          </ac:spMkLst>
        </pc:spChg>
        <pc:grpChg chg="add mod">
          <ac:chgData name="Beth Tennyson" userId="1ecceb97-a249-4b81-803f-86b8c3e4d57b" providerId="ADAL" clId="{F83FEE9B-D8E8-4612-9CD8-F47879705736}" dt="2022-05-15T18:24:13.595" v="1244"/>
          <ac:grpSpMkLst>
            <pc:docMk/>
            <pc:sldMk cId="250536637" sldId="321"/>
            <ac:grpSpMk id="7" creationId="{0AE14DC6-A709-434B-BB05-9137599B4B54}"/>
          </ac:grpSpMkLst>
        </pc:grpChg>
        <pc:grpChg chg="add del mod">
          <ac:chgData name="Beth Tennyson" userId="1ecceb97-a249-4b81-803f-86b8c3e4d57b" providerId="ADAL" clId="{F83FEE9B-D8E8-4612-9CD8-F47879705736}" dt="2022-05-15T18:24:29.612" v="1271"/>
          <ac:grpSpMkLst>
            <pc:docMk/>
            <pc:sldMk cId="250536637" sldId="321"/>
            <ac:grpSpMk id="11" creationId="{46709A53-07CE-D995-8DE0-5C555B930105}"/>
          </ac:grpSpMkLst>
        </pc:grpChg>
        <pc:picChg chg="add">
          <ac:chgData name="Beth Tennyson" userId="1ecceb97-a249-4b81-803f-86b8c3e4d57b" providerId="ADAL" clId="{F83FEE9B-D8E8-4612-9CD8-F47879705736}" dt="2022-05-15T18:23:18.449" v="1221" actId="26606"/>
          <ac:picMkLst>
            <pc:docMk/>
            <pc:sldMk cId="250536637" sldId="321"/>
            <ac:picMk id="4" creationId="{FE7D25B4-DDED-E51F-7DE4-61948E9EEABE}"/>
          </ac:picMkLst>
        </pc:picChg>
        <pc:picChg chg="mod">
          <ac:chgData name="Beth Tennyson" userId="1ecceb97-a249-4b81-803f-86b8c3e4d57b" providerId="ADAL" clId="{F83FEE9B-D8E8-4612-9CD8-F47879705736}" dt="2022-05-15T18:24:13.595" v="1244"/>
          <ac:picMkLst>
            <pc:docMk/>
            <pc:sldMk cId="250536637" sldId="321"/>
            <ac:picMk id="9" creationId="{20E5AF8A-1CC7-C43D-1AC9-E3843410C33F}"/>
          </ac:picMkLst>
        </pc:picChg>
        <pc:picChg chg="mod">
          <ac:chgData name="Beth Tennyson" userId="1ecceb97-a249-4b81-803f-86b8c3e4d57b" providerId="ADAL" clId="{F83FEE9B-D8E8-4612-9CD8-F47879705736}" dt="2022-05-15T18:24:28.510" v="1270"/>
          <ac:picMkLst>
            <pc:docMk/>
            <pc:sldMk cId="250536637" sldId="321"/>
            <ac:picMk id="12" creationId="{D2AE236F-D8A4-1055-68D9-7B0A223009A6}"/>
          </ac:picMkLst>
        </pc:picChg>
        <pc:cxnChg chg="add">
          <ac:chgData name="Beth Tennyson" userId="1ecceb97-a249-4b81-803f-86b8c3e4d57b" providerId="ADAL" clId="{F83FEE9B-D8E8-4612-9CD8-F47879705736}" dt="2022-05-15T18:23:18.449" v="1221" actId="26606"/>
          <ac:cxnSpMkLst>
            <pc:docMk/>
            <pc:sldMk cId="250536637" sldId="321"/>
            <ac:cxnSpMk id="8" creationId="{A7F400EE-A8A5-48AF-B4D6-291B52C6F0B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808F81-C895-44E2-AF51-A29F8E672047}" type="datetimeFigureOut">
              <a:rPr lang="en-US" smtClean="0"/>
              <a:t>5/15/2022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7BCF67-2F45-4769-AA0C-E911C426EEC4}" type="slidenum">
              <a:rPr lang="en-US" smtClean="0"/>
              <a:t>‹#›</a:t>
            </a:fld>
            <a:endParaRPr lang="en-US"/>
          </a:p>
        </p:txBody>
      </p:sp>
    </p:spTree>
    <p:extLst>
      <p:ext uri="{BB962C8B-B14F-4D97-AF65-F5344CB8AC3E}">
        <p14:creationId xmlns:p14="http://schemas.microsoft.com/office/powerpoint/2010/main" val="308656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forms.office.com/r/weLJL91zi9"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ourworldindata.org/contributed-most-global-co2" TargetMode="External"/><Relationship Id="rId5" Type="http://schemas.openxmlformats.org/officeDocument/2006/relationships/hyperlink" Target="https://www.instituteforenergyresearch.org/history-electricity/#Politicized" TargetMode="External"/><Relationship Id="rId4" Type="http://schemas.openxmlformats.org/officeDocument/2006/relationships/hyperlink" Target="http://geosci.uchicago.edu/~moyer/GEOS24705/Notes/Lecture6Slides.pdf"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800" b="1" dirty="0">
                <a:effectLst/>
                <a:latin typeface="Times New Roman" panose="02020603050405020304" pitchFamily="18" charset="0"/>
                <a:ea typeface="Calibri" panose="020F0502020204030204" pitchFamily="34" charset="0"/>
              </a:rPr>
              <a:t>Lesson overview</a:t>
            </a:r>
            <a:r>
              <a:rPr lang="en-US" sz="1800" dirty="0">
                <a:effectLst/>
                <a:latin typeface="Times New Roman" panose="02020603050405020304" pitchFamily="18" charset="0"/>
                <a:ea typeface="Calibri" panose="020F0502020204030204" pitchFamily="34" charset="0"/>
              </a:rPr>
              <a:t>:</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highlight>
                  <a:srgbClr val="FFFFFF"/>
                </a:highlight>
                <a:latin typeface="Times New Roman" panose="02020603050405020304" pitchFamily="18" charset="0"/>
                <a:ea typeface="Calibri" panose="020F0502020204030204" pitchFamily="34" charset="0"/>
              </a:rPr>
              <a:t>In this lesson, students will learn about the history between people and their use of energy. They compare how energy was used centuries ago vs how we use it today. We will follow up with a discussion about energy distribution and how we have access to power.</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latin typeface="Times New Roman" panose="02020603050405020304" pitchFamily="18" charset="0"/>
                <a:ea typeface="Calibri" panose="020F0502020204030204" pitchFamily="34" charset="0"/>
              </a:rPr>
              <a:t> </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latin typeface="Times New Roman" panose="02020603050405020304" pitchFamily="18" charset="0"/>
                <a:ea typeface="Calibri" panose="020F0502020204030204" pitchFamily="34" charset="0"/>
              </a:rPr>
              <a:t>This lesson is mostly about building knowledge.  </a:t>
            </a:r>
            <a:endParaRPr lang="en-US" sz="1800" dirty="0">
              <a:effectLst/>
              <a:latin typeface="Times New Roman" panose="02020603050405020304" pitchFamily="18" charset="0"/>
              <a:ea typeface="Arial" panose="020B0604020202020204" pitchFamily="34" charset="0"/>
            </a:endParaRPr>
          </a:p>
          <a:p>
            <a:pPr algn="just">
              <a:lnSpc>
                <a:spcPct val="110000"/>
              </a:lnSpc>
            </a:pPr>
            <a:endParaRPr lang="en-US" sz="1800" dirty="0">
              <a:effectLst/>
              <a:latin typeface="Times New Roman" panose="02020603050405020304" pitchFamily="18" charset="0"/>
              <a:ea typeface="Arial" panose="020B0604020202020204" pitchFamily="34" charset="0"/>
            </a:endParaRPr>
          </a:p>
          <a:p>
            <a:pPr algn="just">
              <a:lnSpc>
                <a:spcPct val="110000"/>
              </a:lnSpc>
            </a:pPr>
            <a:r>
              <a:rPr lang="en-US" sz="1800" dirty="0">
                <a:effectLst/>
                <a:latin typeface="Times New Roman" panose="02020603050405020304" pitchFamily="18" charset="0"/>
                <a:ea typeface="Calibri" panose="020F0502020204030204" pitchFamily="34" charset="0"/>
              </a:rPr>
              <a:t>To engage:  You could introduce a person into the industrial revolution section.  A story about someone who invented the calculator and how and what this impacted?  Or you could talk about the mathematician Ada Lovelace and her impact on modern computing?  </a:t>
            </a:r>
            <a:endParaRPr lang="en-US" sz="1800" dirty="0">
              <a:effectLst/>
              <a:latin typeface="Arial" panose="020B0604020202020204" pitchFamily="34" charset="0"/>
              <a:ea typeface="Arial" panose="020B0604020202020204" pitchFamily="34" charset="0"/>
            </a:endParaRPr>
          </a:p>
          <a:p>
            <a:endParaRPr lang="en-US" dirty="0"/>
          </a:p>
          <a:p>
            <a:pPr algn="just">
              <a:lnSpc>
                <a:spcPct val="110000"/>
              </a:lnSpc>
            </a:pPr>
            <a:r>
              <a:rPr lang="en-US" sz="1800" b="1" dirty="0">
                <a:effectLst/>
                <a:latin typeface="Times New Roman" panose="02020603050405020304" pitchFamily="18" charset="0"/>
                <a:ea typeface="Calibri" panose="020F0502020204030204" pitchFamily="34" charset="0"/>
              </a:rPr>
              <a:t>Topics:</a:t>
            </a:r>
            <a:r>
              <a:rPr lang="en-US" sz="1800" b="1" dirty="0">
                <a:effectLst/>
                <a:latin typeface="Arial" panose="020B0604020202020204" pitchFamily="34"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history, physics, geography, math, art and design</a:t>
            </a:r>
            <a:endParaRPr lang="en-US" sz="1800" dirty="0">
              <a:effectLst/>
              <a:latin typeface="Arial" panose="020B0604020202020204" pitchFamily="34" charset="0"/>
              <a:ea typeface="Arial" panose="020B0604020202020204" pitchFamily="34" charset="0"/>
            </a:endParaRP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various freely available sources: </a:t>
            </a:r>
            <a:r>
              <a:rPr lang="en-US" sz="1200" dirty="0" err="1"/>
              <a:t>Pexels</a:t>
            </a:r>
            <a:r>
              <a:rPr lang="en-US" sz="1200" dirty="0"/>
              <a:t>, clipart-library.com, and PPT online free images</a:t>
            </a: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1</a:t>
            </a:fld>
            <a:endParaRPr lang="en-US"/>
          </a:p>
        </p:txBody>
      </p:sp>
    </p:spTree>
    <p:extLst>
      <p:ext uri="{BB962C8B-B14F-4D97-AF65-F5344CB8AC3E}">
        <p14:creationId xmlns:p14="http://schemas.microsoft.com/office/powerpoint/2010/main" val="3367209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Times New Roman" panose="02020603050405020304" pitchFamily="18" charset="0"/>
                <a:ea typeface="Times New Roman" panose="02020603050405020304" pitchFamily="18" charset="0"/>
              </a:rPr>
              <a:t>Refocus the discussion on </a:t>
            </a:r>
            <a:r>
              <a:rPr lang="en-GB" sz="1800" i="1" dirty="0">
                <a:solidFill>
                  <a:srgbClr val="000000"/>
                </a:solidFill>
                <a:effectLst/>
                <a:latin typeface="Times New Roman" panose="02020603050405020304" pitchFamily="18" charset="0"/>
                <a:ea typeface="Times New Roman" panose="02020603050405020304" pitchFamily="18" charset="0"/>
              </a:rPr>
              <a:t>how</a:t>
            </a:r>
            <a:r>
              <a:rPr lang="en-GB" sz="1800" dirty="0">
                <a:solidFill>
                  <a:srgbClr val="000000"/>
                </a:solidFill>
                <a:effectLst/>
                <a:latin typeface="Times New Roman" panose="02020603050405020304" pitchFamily="18" charset="0"/>
                <a:ea typeface="Times New Roman" panose="02020603050405020304" pitchFamily="18" charset="0"/>
              </a:rPr>
              <a:t> people were obtaining access to power.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Times New Roman" panose="02020603050405020304" pitchFamily="18" charset="0"/>
                <a:ea typeface="Times New Roman" panose="02020603050405020304" pitchFamily="18" charset="0"/>
              </a:rPr>
              <a:t>This GIF is from the article: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latin typeface="Times New Roman" panose="02020603050405020304" pitchFamily="18" charset="0"/>
                <a:ea typeface="Times New Roman" panose="02020603050405020304" pitchFamily="18" charset="0"/>
              </a:rPr>
              <a:t>How New York City Gets Its Electricity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By EMILY S. RUEB ;Illustrations by THOKA MAER</a:t>
            </a:r>
          </a:p>
        </p:txBody>
      </p:sp>
      <p:sp>
        <p:nvSpPr>
          <p:cNvPr id="4" name="Slide Number Placeholder 3"/>
          <p:cNvSpPr>
            <a:spLocks noGrp="1"/>
          </p:cNvSpPr>
          <p:nvPr>
            <p:ph type="sldNum" sz="quarter" idx="5"/>
          </p:nvPr>
        </p:nvSpPr>
        <p:spPr/>
        <p:txBody>
          <a:bodyPr/>
          <a:lstStyle/>
          <a:p>
            <a:fld id="{5E7BCF67-2F45-4769-AA0C-E911C426EEC4}" type="slidenum">
              <a:rPr lang="en-US" smtClean="0"/>
              <a:t>10</a:t>
            </a:fld>
            <a:endParaRPr lang="en-US"/>
          </a:p>
        </p:txBody>
      </p:sp>
    </p:spTree>
    <p:extLst>
      <p:ext uri="{BB962C8B-B14F-4D97-AF65-F5344CB8AC3E}">
        <p14:creationId xmlns:p14="http://schemas.microsoft.com/office/powerpoint/2010/main" val="4054785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Activity (20 min): </a:t>
            </a:r>
            <a:r>
              <a:rPr lang="en-GB" sz="1800" dirty="0">
                <a:solidFill>
                  <a:srgbClr val="000000"/>
                </a:solidFill>
                <a:effectLst/>
                <a:latin typeface="Times New Roman" panose="02020603050405020304" pitchFamily="18" charset="0"/>
                <a:ea typeface="Times New Roman" panose="02020603050405020304" pitchFamily="18" charset="0"/>
              </a:rPr>
              <a:t>The electric grid and energy distribution.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From the previous lesson the students should understand the concept that people with electricity get ahead. This explains why electricity was rapidly adopted in many parts of the world, leading to the design of an energy grid. We need to try and give </a:t>
            </a:r>
            <a:r>
              <a:rPr lang="en-GB" sz="1800" i="1" dirty="0">
                <a:solidFill>
                  <a:srgbClr val="000000"/>
                </a:solidFill>
                <a:effectLst/>
                <a:latin typeface="Times New Roman" panose="02020603050405020304" pitchFamily="18" charset="0"/>
                <a:ea typeface="Times New Roman" panose="02020603050405020304" pitchFamily="18" charset="0"/>
              </a:rPr>
              <a:t>all </a:t>
            </a:r>
            <a:r>
              <a:rPr lang="en-GB" sz="1800" dirty="0">
                <a:solidFill>
                  <a:srgbClr val="000000"/>
                </a:solidFill>
                <a:effectLst/>
                <a:latin typeface="Times New Roman" panose="02020603050405020304" pitchFamily="18" charset="0"/>
                <a:ea typeface="Times New Roman" panose="02020603050405020304" pitchFamily="18" charset="0"/>
              </a:rPr>
              <a:t>people access to electricity.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br>
              <a:rPr lang="en-US" dirty="0">
                <a:effectLst/>
              </a:rPr>
            </a:br>
            <a:r>
              <a:rPr lang="en-GB" sz="1800" b="1" dirty="0">
                <a:solidFill>
                  <a:srgbClr val="000000"/>
                </a:solidFill>
                <a:effectLst/>
                <a:latin typeface="Times New Roman" panose="02020603050405020304" pitchFamily="18" charset="0"/>
              </a:rPr>
              <a:t>G</a:t>
            </a:r>
            <a:r>
              <a:rPr lang="en-GB" sz="1800" b="1" dirty="0">
                <a:solidFill>
                  <a:srgbClr val="000000"/>
                </a:solidFill>
                <a:effectLst/>
                <a:latin typeface="Times New Roman" panose="02020603050405020304" pitchFamily="18" charset="0"/>
                <a:ea typeface="Times New Roman" panose="02020603050405020304" pitchFamily="18" charset="0"/>
              </a:rPr>
              <a:t>rid drawing activity (to work on in groups): </a:t>
            </a:r>
            <a:r>
              <a:rPr lang="en-GB" sz="1800" dirty="0">
                <a:solidFill>
                  <a:srgbClr val="000000"/>
                </a:solidFill>
                <a:effectLst/>
                <a:latin typeface="Times New Roman" panose="02020603050405020304" pitchFamily="18" charset="0"/>
                <a:ea typeface="Times New Roman" panose="02020603050405020304" pitchFamily="18" charset="0"/>
              </a:rPr>
              <a:t>Hand out a map of East Anglia (bird’s eye view). Let them be the designers and figure out how to distribute power to all the neighbourhoods/cities. What is the best way to do this safely? Make sure to let them know the roads are indicated on the map and this might help with their design ideas.</a:t>
            </a: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Once they finish mapping out the energy grid for their region, have them present their plan to the rest of the classroom (time permitting).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Pose the following question (linking back to the different types of power sources and innovations (from the timeline)), what if the types of power sources were actually on your roof (aka, solar panels)? How does power need to be distributed then?</a:t>
            </a:r>
            <a:endParaRPr lang="en-US" sz="1800" dirty="0">
              <a:effectLst/>
              <a:latin typeface="Times New Roman" panose="02020603050405020304" pitchFamily="18" charset="0"/>
              <a:ea typeface="Times New Roman" panose="02020603050405020304" pitchFamily="18" charset="0"/>
            </a:endParaRPr>
          </a:p>
          <a:p>
            <a:endParaRPr lang="en-US" dirty="0"/>
          </a:p>
          <a:p>
            <a:r>
              <a:rPr lang="en-US" b="1" dirty="0"/>
              <a:t>Resource: </a:t>
            </a:r>
            <a:r>
              <a:rPr lang="en-US" b="0" dirty="0"/>
              <a:t>openstreetmap.org/#map=9/52.3655/-0.1071&amp;layers=O</a:t>
            </a:r>
          </a:p>
          <a:p>
            <a:endParaRPr lang="en-US" b="0" dirty="0"/>
          </a:p>
          <a:p>
            <a:endParaRPr lang="en-US" b="0" dirty="0"/>
          </a:p>
          <a:p>
            <a:endParaRPr lang="en-US" b="0" dirty="0"/>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various freely available sources: </a:t>
            </a:r>
            <a:r>
              <a:rPr lang="en-US" dirty="0" err="1"/>
              <a:t>Pexels</a:t>
            </a:r>
            <a:r>
              <a:rPr lang="en-US" dirty="0"/>
              <a:t>, clipart-library.com, and PPT online free images</a:t>
            </a:r>
          </a:p>
          <a:p>
            <a:endParaRPr lang="en-US" b="0" dirty="0"/>
          </a:p>
        </p:txBody>
      </p:sp>
      <p:sp>
        <p:nvSpPr>
          <p:cNvPr id="4" name="Slide Number Placeholder 3"/>
          <p:cNvSpPr>
            <a:spLocks noGrp="1"/>
          </p:cNvSpPr>
          <p:nvPr>
            <p:ph type="sldNum" sz="quarter" idx="5"/>
          </p:nvPr>
        </p:nvSpPr>
        <p:spPr/>
        <p:txBody>
          <a:bodyPr/>
          <a:lstStyle/>
          <a:p>
            <a:fld id="{5E7BCF67-2F45-4769-AA0C-E911C426EEC4}" type="slidenum">
              <a:rPr lang="en-US" smtClean="0"/>
              <a:t>11</a:t>
            </a:fld>
            <a:endParaRPr lang="en-US"/>
          </a:p>
        </p:txBody>
      </p:sp>
    </p:spTree>
    <p:extLst>
      <p:ext uri="{BB962C8B-B14F-4D97-AF65-F5344CB8AC3E}">
        <p14:creationId xmlns:p14="http://schemas.microsoft.com/office/powerpoint/2010/main" val="367090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4000" b="0" i="0" dirty="0">
                <a:solidFill>
                  <a:srgbClr val="212529"/>
                </a:solidFill>
                <a:effectLst/>
                <a:latin typeface="Roboto" panose="02000000000000000000" pitchFamily="2" charset="0"/>
              </a:rPr>
              <a:t>A young Shropshire businesswoman who developed a solar-powered car port for electric cars has been hailed as one of Europe's most influential movers and shakers in the manufacturing sector:</a:t>
            </a:r>
            <a:r>
              <a:rPr lang="en-US" sz="2800" b="1" i="0" dirty="0">
                <a:solidFill>
                  <a:srgbClr val="000000"/>
                </a:solidFill>
                <a:effectLst/>
                <a:latin typeface="ReithSans"/>
              </a:rPr>
              <a:t> Parveen Begum; i</a:t>
            </a:r>
            <a:r>
              <a:rPr lang="en-US" sz="4000" b="0" i="0" dirty="0">
                <a:solidFill>
                  <a:srgbClr val="212529"/>
                </a:solidFill>
                <a:effectLst/>
                <a:latin typeface="Roboto" panose="02000000000000000000" pitchFamily="2" charset="0"/>
              </a:rPr>
              <a:t>ncluded in the prestigious Forbes 30 Under 30 (Europe) list for manufacturing and industry.</a:t>
            </a:r>
          </a:p>
          <a:p>
            <a:r>
              <a:rPr lang="en-US" sz="2800" b="1" i="0" dirty="0">
                <a:solidFill>
                  <a:srgbClr val="000000"/>
                </a:solidFill>
                <a:effectLst/>
                <a:latin typeface="ReithSans"/>
              </a:rPr>
              <a:t>https://startupsmagazine.co.uk/article-paving-way-ev-adoption</a:t>
            </a:r>
            <a:r>
              <a:rPr lang="en-US" sz="4000" b="0" i="0" dirty="0">
                <a:solidFill>
                  <a:srgbClr val="212529"/>
                </a:solidFill>
                <a:effectLst/>
                <a:latin typeface="Roboto" panose="02000000000000000000" pitchFamily="2" charset="0"/>
              </a:rPr>
              <a:t> </a:t>
            </a:r>
            <a:endParaRPr lang="en-US" sz="2800" b="1" i="0" dirty="0">
              <a:solidFill>
                <a:srgbClr val="000000"/>
              </a:solidFill>
              <a:effectLst/>
              <a:latin typeface="ReithSans"/>
            </a:endParaRPr>
          </a:p>
          <a:p>
            <a:r>
              <a:rPr lang="en-US" sz="1800" b="0" i="0" u="sng" strike="noStrike" dirty="0">
                <a:solidFill>
                  <a:srgbClr val="0563C1"/>
                </a:solidFill>
                <a:effectLst/>
                <a:latin typeface="Calibri" panose="020F0502020204030204" pitchFamily="34" charset="0"/>
              </a:rPr>
              <a:t>https://www.shropshirestar.com/news/business/2020/07/18/electric-car-ports-power-parveen-into-forbes-list/</a:t>
            </a:r>
          </a:p>
          <a:p>
            <a:r>
              <a:rPr lang="en-US" dirty="0"/>
              <a:t>https://www.forbes.com/profile/parveen-begum/?sh=59a318751512</a:t>
            </a:r>
            <a:r>
              <a:rPr lang="en-US" sz="1800" b="0" i="0" u="sng" strike="noStrike" dirty="0">
                <a:solidFill>
                  <a:srgbClr val="0563C1"/>
                </a:solidFill>
                <a:effectLst/>
                <a:latin typeface="Calibri" panose="020F0502020204030204" pitchFamily="34" charset="0"/>
              </a:rPr>
              <a:t> </a:t>
            </a:r>
          </a:p>
          <a:p>
            <a:endParaRPr lang="en-US" sz="1800" b="0" i="0" u="sng" strike="noStrike" dirty="0">
              <a:solidFill>
                <a:srgbClr val="0563C1"/>
              </a:solidFill>
              <a:effectLst/>
              <a:latin typeface="Calibri" panose="020F0502020204030204" pitchFamily="34" charset="0"/>
            </a:endParaRPr>
          </a:p>
          <a:p>
            <a:r>
              <a:rPr lang="en-US" sz="1800" b="0" i="0" u="sng" strike="noStrike" dirty="0">
                <a:solidFill>
                  <a:srgbClr val="0563C1"/>
                </a:solidFill>
                <a:effectLst/>
                <a:latin typeface="Calibri" panose="020F0502020204030204" pitchFamily="34" charset="0"/>
              </a:rPr>
              <a:t>A podcast interview with Parveen: https://www.iamphilmichaels.com/podcast/033</a:t>
            </a:r>
          </a:p>
          <a:p>
            <a:endParaRPr lang="en-US" sz="1800" b="0" i="0" u="sng" strike="noStrike" dirty="0">
              <a:solidFill>
                <a:srgbClr val="0563C1"/>
              </a:solidFill>
              <a:effectLst/>
              <a:latin typeface="Calibri" panose="020F0502020204030204" pitchFamily="34" charset="0"/>
            </a:endParaRPr>
          </a:p>
          <a:p>
            <a:r>
              <a:rPr lang="en-US" sz="1800" b="0" i="0" u="sng" strike="noStrike" dirty="0">
                <a:solidFill>
                  <a:srgbClr val="0563C1"/>
                </a:solidFill>
                <a:effectLst/>
                <a:latin typeface="Calibri" panose="020F0502020204030204" pitchFamily="34" charset="0"/>
              </a:rPr>
              <a:t>Her company: https://solisco.co.uk/</a:t>
            </a:r>
            <a:endParaRPr lang="en-US" dirty="0"/>
          </a:p>
          <a:p>
            <a:endParaRPr lang="en-US" dirty="0"/>
          </a:p>
          <a:p>
            <a:r>
              <a:rPr lang="en-US" dirty="0"/>
              <a:t>Image: from </a:t>
            </a:r>
            <a:r>
              <a:rPr lang="en-US" dirty="0" err="1"/>
              <a:t>Unsplash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482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Finally, to segue into the next chapter (about power units), as the students: </a:t>
            </a:r>
            <a:r>
              <a:rPr lang="en-GB" sz="1200" i="1" dirty="0">
                <a:solidFill>
                  <a:srgbClr val="000000"/>
                </a:solidFill>
                <a:effectLst/>
                <a:latin typeface="Times New Roman" panose="02020603050405020304" pitchFamily="18" charset="0"/>
                <a:ea typeface="Times New Roman" panose="02020603050405020304" pitchFamily="18" charset="0"/>
              </a:rPr>
              <a:t>now that everyone has access to the grid, </a:t>
            </a:r>
            <a:r>
              <a:rPr lang="en-GB" sz="1200" b="1" i="1" dirty="0">
                <a:solidFill>
                  <a:srgbClr val="000000"/>
                </a:solidFill>
                <a:effectLst/>
                <a:latin typeface="Times New Roman" panose="02020603050405020304" pitchFamily="18" charset="0"/>
                <a:ea typeface="Times New Roman" panose="02020603050405020304" pitchFamily="18" charset="0"/>
              </a:rPr>
              <a:t>how much</a:t>
            </a:r>
            <a:r>
              <a:rPr lang="en-GB" sz="1200" i="1" dirty="0">
                <a:solidFill>
                  <a:srgbClr val="000000"/>
                </a:solidFill>
                <a:effectLst/>
                <a:latin typeface="Times New Roman" panose="02020603050405020304" pitchFamily="18" charset="0"/>
                <a:ea typeface="Times New Roman" panose="02020603050405020304" pitchFamily="18" charset="0"/>
              </a:rPr>
              <a:t> energy does each person need</a:t>
            </a:r>
            <a:r>
              <a:rPr lang="en-GB" sz="1200" dirty="0">
                <a:solidFill>
                  <a:srgbClr val="000000"/>
                </a:solidFill>
                <a:effectLst/>
                <a:latin typeface="Times New Roman" panose="02020603050405020304" pitchFamily="18" charset="0"/>
                <a:ea typeface="Times New Roman" panose="02020603050405020304" pitchFamily="18" charset="0"/>
              </a:rPr>
              <a:t>.   </a:t>
            </a:r>
            <a:r>
              <a:rPr lang="en-GB" sz="1200" dirty="0">
                <a:solidFill>
                  <a:srgbClr val="000000"/>
                </a:solidFill>
                <a:effectLst/>
                <a:highlight>
                  <a:srgbClr val="FFFF00"/>
                </a:highlight>
                <a:latin typeface="Times New Roman" panose="02020603050405020304" pitchFamily="18" charset="0"/>
                <a:ea typeface="Times New Roman" panose="02020603050405020304" pitchFamily="18" charset="0"/>
              </a:rPr>
              <a:t>Write a guess in your </a:t>
            </a:r>
            <a:r>
              <a:rPr lang="en-GB" sz="1200" b="1" dirty="0">
                <a:solidFill>
                  <a:srgbClr val="000000"/>
                </a:solidFill>
                <a:effectLst/>
                <a:highlight>
                  <a:srgbClr val="FFFF00"/>
                </a:highlight>
                <a:latin typeface="Times New Roman" panose="02020603050405020304" pitchFamily="18" charset="0"/>
                <a:ea typeface="Times New Roman" panose="02020603050405020304" pitchFamily="18" charset="0"/>
              </a:rPr>
              <a:t>eco-diary</a:t>
            </a:r>
            <a:r>
              <a:rPr lang="en-GB" sz="1200" dirty="0">
                <a:solidFill>
                  <a:srgbClr val="000000"/>
                </a:solidFill>
                <a:effectLst/>
                <a:highlight>
                  <a:srgbClr val="FFFF00"/>
                </a:highlight>
                <a:latin typeface="Times New Roman" panose="02020603050405020304" pitchFamily="18" charset="0"/>
                <a:ea typeface="Times New Roman" panose="02020603050405020304" pitchFamily="18" charset="0"/>
              </a:rPr>
              <a:t>.</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This answer will be discussed in the next lesson </a:t>
            </a:r>
            <a:r>
              <a:rPr lang="en-GB" sz="1200" dirty="0">
                <a:solidFill>
                  <a:srgbClr val="000000"/>
                </a:solidFill>
                <a:effectLst/>
                <a:latin typeface="Segoe UI Emoji" panose="020B0502040204020203" pitchFamily="34" charset="0"/>
                <a:ea typeface="Times New Roman" panose="02020603050405020304" pitchFamily="18" charset="0"/>
                <a:sym typeface="Segoe UI Emoji" panose="020B0502040204020203" pitchFamily="34" charset="0"/>
              </a:rPr>
              <a:t>😊</a:t>
            </a:r>
            <a:r>
              <a:rPr lang="en-GB" sz="1200" dirty="0">
                <a:solidFill>
                  <a:srgbClr val="000000"/>
                </a:solidFill>
                <a:effectLst/>
                <a:latin typeface="Times New Roman" panose="02020603050405020304" pitchFamily="18" charset="0"/>
                <a:ea typeface="Times New Roman" panose="02020603050405020304" pitchFamily="18" charset="0"/>
              </a:rPr>
              <a:t> </a:t>
            </a:r>
          </a:p>
          <a:p>
            <a:pPr algn="just" fontAlgn="base">
              <a:lnSpc>
                <a:spcPct val="110000"/>
              </a:lnSpc>
              <a:tabLst>
                <a:tab pos="1285875"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Images from </a:t>
            </a:r>
            <a:r>
              <a:rPr lang="en-GB" sz="1200" dirty="0" err="1">
                <a:solidFill>
                  <a:srgbClr val="000000"/>
                </a:solidFill>
                <a:effectLst/>
                <a:latin typeface="Times New Roman" panose="02020603050405020304" pitchFamily="18" charset="0"/>
                <a:ea typeface="Times New Roman" panose="02020603050405020304" pitchFamily="18" charset="0"/>
              </a:rPr>
              <a:t>pexels</a:t>
            </a:r>
            <a:r>
              <a:rPr lang="en-GB" sz="1200" dirty="0">
                <a:solidFill>
                  <a:srgbClr val="000000"/>
                </a:solidFill>
                <a:effectLst/>
                <a:latin typeface="Times New Roman" panose="02020603050405020304" pitchFamily="18" charset="0"/>
                <a:ea typeface="Times New Roman" panose="02020603050405020304" pitchFamily="18" charset="0"/>
              </a:rPr>
              <a:t>/</a:t>
            </a:r>
            <a:r>
              <a:rPr lang="en-GB" sz="1200" dirty="0" err="1">
                <a:solidFill>
                  <a:srgbClr val="000000"/>
                </a:solidFill>
                <a:effectLst/>
                <a:latin typeface="Times New Roman" panose="02020603050405020304" pitchFamily="18" charset="0"/>
                <a:ea typeface="Times New Roman" panose="02020603050405020304" pitchFamily="18" charset="0"/>
              </a:rPr>
              <a:t>upsplash</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58F6869-71F0-48A5-AB2A-128BA317B01B}" type="slidenum">
              <a:rPr lang="en-US" smtClean="0"/>
              <a:t>13</a:t>
            </a:fld>
            <a:endParaRPr lang="en-US"/>
          </a:p>
        </p:txBody>
      </p:sp>
    </p:spTree>
    <p:extLst>
      <p:ext uri="{BB962C8B-B14F-4D97-AF65-F5344CB8AC3E}">
        <p14:creationId xmlns:p14="http://schemas.microsoft.com/office/powerpoint/2010/main" val="1972321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Complete quiz 1</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r>
              <a:rPr lang="en-GB" sz="1800" dirty="0"/>
              <a:t>Teacher survey: </a:t>
            </a:r>
            <a:r>
              <a:rPr lang="en-US" sz="1800" u="sng" dirty="0">
                <a:solidFill>
                  <a:srgbClr val="0000FF"/>
                </a:solidFill>
                <a:effectLst/>
                <a:latin typeface="Candara" panose="020E0502030303020204" pitchFamily="34" charset="0"/>
                <a:ea typeface="Times New Roman" panose="02020603050405020304" pitchFamily="18" charset="0"/>
                <a:hlinkClick r:id="rId3"/>
              </a:rPr>
              <a:t>https://forms.office.com/r/weLJL91zi9</a:t>
            </a:r>
            <a:r>
              <a:rPr lang="en-US" sz="1800" dirty="0">
                <a:effectLst/>
                <a:latin typeface="Candara" panose="020E0502030303020204" pitchFamily="34" charset="0"/>
                <a:ea typeface="Times New Roman" panose="02020603050405020304" pitchFamily="18" charset="0"/>
              </a:rPr>
              <a:t> </a:t>
            </a:r>
            <a:endParaRPr lang="en-GB" sz="1800"/>
          </a:p>
          <a:p>
            <a:pPr algn="just" fontAlgn="base">
              <a:lnSpc>
                <a:spcPct val="110000"/>
              </a:lnSpc>
              <a:tabLst>
                <a:tab pos="1285875" algn="l"/>
              </a:tabLst>
            </a:pPr>
            <a:r>
              <a:rPr lang="en-GB" sz="180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References: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Clr>
                <a:srgbClr val="000000"/>
              </a:buClr>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4"/>
              </a:rPr>
              <a:t>http://geosci.uchicago.edu/~moyer/GEOS24705/Notes/Lecture6Slides.pdf</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Clr>
                <a:srgbClr val="000000"/>
              </a:buClr>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5"/>
              </a:rPr>
              <a:t>https://www.instituteforenergyresearch.org/history-electricity/#Politicized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Clr>
                <a:srgbClr val="000000"/>
              </a:buClr>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6"/>
              </a:rPr>
              <a:t>https://ourworldindata.org/contributed-most-global-co2</a:t>
            </a: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14</a:t>
            </a:fld>
            <a:endParaRPr lang="en-US"/>
          </a:p>
        </p:txBody>
      </p:sp>
    </p:spTree>
    <p:extLst>
      <p:ext uri="{BB962C8B-B14F-4D97-AF65-F5344CB8AC3E}">
        <p14:creationId xmlns:p14="http://schemas.microsoft.com/office/powerpoint/2010/main" val="672726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do people use power, and why do they need it?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long have people been using power?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is power distributed across the world?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does power impact your lifestyle?</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 extent of time that people have been using energy to alter/improve their living conditions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Industrial Revolution</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uses electricity today?</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 basics of the modern power grid distribution system</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Maps are models used to describe places and how they are connected. </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Power, energy, industry, electricity, distribution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2</a:t>
            </a:fld>
            <a:endParaRPr lang="en-US"/>
          </a:p>
        </p:txBody>
      </p:sp>
    </p:spTree>
    <p:extLst>
      <p:ext uri="{BB962C8B-B14F-4D97-AF65-F5344CB8AC3E}">
        <p14:creationId xmlns:p14="http://schemas.microsoft.com/office/powerpoint/2010/main" val="194035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Review (20 min)</a:t>
            </a:r>
          </a:p>
          <a:p>
            <a:pPr algn="just" fontAlgn="base">
              <a:lnSpc>
                <a:spcPct val="110000"/>
              </a:lnSpc>
              <a:tabLst>
                <a:tab pos="180340" algn="l"/>
              </a:tabLst>
            </a:pPr>
            <a:endParaRPr lang="en-GB" sz="18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b="0" dirty="0">
                <a:solidFill>
                  <a:srgbClr val="000000"/>
                </a:solidFill>
                <a:effectLst/>
                <a:latin typeface="Times New Roman" panose="02020603050405020304" pitchFamily="18" charset="0"/>
                <a:ea typeface="Times New Roman" panose="02020603050405020304" pitchFamily="18" charset="0"/>
              </a:rPr>
              <a:t>Image from </a:t>
            </a:r>
            <a:r>
              <a:rPr lang="en-GB" sz="1800" b="0" dirty="0" err="1">
                <a:solidFill>
                  <a:srgbClr val="000000"/>
                </a:solidFill>
                <a:effectLst/>
                <a:latin typeface="Times New Roman" panose="02020603050405020304" pitchFamily="18" charset="0"/>
                <a:ea typeface="Times New Roman" panose="02020603050405020304" pitchFamily="18" charset="0"/>
              </a:rPr>
              <a:t>pexels</a:t>
            </a:r>
            <a:endParaRPr lang="en-US" sz="1800" b="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E7BCF67-2F45-4769-AA0C-E911C426EEC4}" type="slidenum">
              <a:rPr lang="en-US" smtClean="0"/>
              <a:t>3</a:t>
            </a:fld>
            <a:endParaRPr lang="en-US"/>
          </a:p>
        </p:txBody>
      </p:sp>
    </p:spTree>
    <p:extLst>
      <p:ext uri="{BB962C8B-B14F-4D97-AF65-F5344CB8AC3E}">
        <p14:creationId xmlns:p14="http://schemas.microsoft.com/office/powerpoint/2010/main" val="3328861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Review (10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b="1" dirty="0">
                <a:solidFill>
                  <a:srgbClr val="000000"/>
                </a:solidFill>
                <a:effectLst/>
                <a:highlight>
                  <a:srgbClr val="D3D3D3"/>
                </a:highlight>
                <a:latin typeface="Times New Roman" panose="02020603050405020304" pitchFamily="18" charset="0"/>
                <a:ea typeface="Times New Roman" panose="02020603050405020304" pitchFamily="18" charset="0"/>
              </a:rPr>
              <a:t>Review:</a:t>
            </a:r>
            <a:r>
              <a:rPr lang="en-GB" sz="1800" dirty="0">
                <a:solidFill>
                  <a:srgbClr val="000000"/>
                </a:solidFill>
                <a:effectLst/>
                <a:latin typeface="Times New Roman" panose="02020603050405020304" pitchFamily="18" charset="0"/>
                <a:ea typeface="Times New Roman" panose="02020603050405020304" pitchFamily="18" charset="0"/>
              </a:rPr>
              <a:t> Go back to the timeline that each of them from previous Lesson, zooming in from the Industrial Revolution to today. Noting the important changes in energy usage post-Industrial revolution (coal, gas, hydro, wind, nuclear, solar). </a:t>
            </a:r>
          </a:p>
          <a:p>
            <a:pPr algn="just" fontAlgn="base">
              <a:lnSpc>
                <a:spcPct val="110000"/>
              </a:lnSpc>
              <a:tabLst>
                <a:tab pos="180340" algn="l"/>
              </a:tabLst>
            </a:pP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US" sz="1800" dirty="0">
                <a:effectLst/>
                <a:latin typeface="Times New Roman" panose="02020603050405020304" pitchFamily="18" charset="0"/>
                <a:ea typeface="Times New Roman" panose="02020603050405020304" pitchFamily="18" charset="0"/>
              </a:rPr>
              <a:t>Image from PPT</a:t>
            </a:r>
          </a:p>
        </p:txBody>
      </p:sp>
      <p:sp>
        <p:nvSpPr>
          <p:cNvPr id="4" name="Slide Number Placeholder 3"/>
          <p:cNvSpPr>
            <a:spLocks noGrp="1"/>
          </p:cNvSpPr>
          <p:nvPr>
            <p:ph type="sldNum" sz="quarter" idx="5"/>
          </p:nvPr>
        </p:nvSpPr>
        <p:spPr/>
        <p:txBody>
          <a:bodyPr/>
          <a:lstStyle/>
          <a:p>
            <a:fld id="{5E7BCF67-2F45-4769-AA0C-E911C426EEC4}" type="slidenum">
              <a:rPr lang="en-US" smtClean="0"/>
              <a:t>4</a:t>
            </a:fld>
            <a:endParaRPr lang="en-US"/>
          </a:p>
        </p:txBody>
      </p:sp>
    </p:spTree>
    <p:extLst>
      <p:ext uri="{BB962C8B-B14F-4D97-AF65-F5344CB8AC3E}">
        <p14:creationId xmlns:p14="http://schemas.microsoft.com/office/powerpoint/2010/main" val="3888118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Review (10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b="1" dirty="0">
                <a:solidFill>
                  <a:srgbClr val="000000"/>
                </a:solidFill>
                <a:effectLst/>
                <a:highlight>
                  <a:srgbClr val="D3D3D3"/>
                </a:highlight>
                <a:latin typeface="Times New Roman" panose="02020603050405020304" pitchFamily="18" charset="0"/>
                <a:ea typeface="Times New Roman" panose="02020603050405020304" pitchFamily="18" charset="0"/>
              </a:rPr>
              <a:t>Review:</a:t>
            </a:r>
            <a:r>
              <a:rPr lang="en-GB" sz="1200" dirty="0">
                <a:solidFill>
                  <a:srgbClr val="000000"/>
                </a:solidFill>
                <a:effectLst/>
                <a:latin typeface="Times New Roman" panose="02020603050405020304" pitchFamily="18" charset="0"/>
                <a:ea typeface="Times New Roman" panose="02020603050405020304" pitchFamily="18" charset="0"/>
              </a:rPr>
              <a:t> Go back to the timeline that each of them from previous Lesson, zooming in from the Industrial Revolution to today. Noting the important changes in energy usage post-Industrial revolution (coal, gas, hydro, wind, nuclear, solar). </a:t>
            </a:r>
          </a:p>
          <a:p>
            <a:pPr algn="just" fontAlgn="base">
              <a:lnSpc>
                <a:spcPct val="110000"/>
              </a:lnSpc>
              <a:tabLst>
                <a:tab pos="180340" algn="l"/>
              </a:tabLs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E7BCF67-2F45-4769-AA0C-E911C426EEC4}" type="slidenum">
              <a:rPr lang="en-US" smtClean="0"/>
              <a:t>5</a:t>
            </a:fld>
            <a:endParaRPr lang="en-US"/>
          </a:p>
        </p:txBody>
      </p:sp>
    </p:spTree>
    <p:extLst>
      <p:ext uri="{BB962C8B-B14F-4D97-AF65-F5344CB8AC3E}">
        <p14:creationId xmlns:p14="http://schemas.microsoft.com/office/powerpoint/2010/main" val="1806995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Review (10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b="1" dirty="0">
                <a:solidFill>
                  <a:srgbClr val="000000"/>
                </a:solidFill>
                <a:effectLst/>
                <a:highlight>
                  <a:srgbClr val="D3D3D3"/>
                </a:highlight>
                <a:latin typeface="Times New Roman" panose="02020603050405020304" pitchFamily="18" charset="0"/>
                <a:ea typeface="Times New Roman" panose="02020603050405020304" pitchFamily="18" charset="0"/>
              </a:rPr>
              <a:t>Review:</a:t>
            </a:r>
            <a:r>
              <a:rPr lang="en-GB" sz="1200" dirty="0">
                <a:solidFill>
                  <a:srgbClr val="000000"/>
                </a:solidFill>
                <a:effectLst/>
                <a:latin typeface="Times New Roman" panose="02020603050405020304" pitchFamily="18" charset="0"/>
                <a:ea typeface="Times New Roman" panose="02020603050405020304" pitchFamily="18" charset="0"/>
              </a:rPr>
              <a:t> Go back to the timeline that each of them from previous Lesson, zooming in from the Industrial Revolution to today. Noting the important changes in energy usage post-Industrial revolution (coal, gas, hydro, wind, nuclear, solar). </a:t>
            </a:r>
          </a:p>
          <a:p>
            <a:pPr algn="just" fontAlgn="base">
              <a:lnSpc>
                <a:spcPct val="110000"/>
              </a:lnSpc>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Image from PPT free online images</a:t>
            </a:r>
          </a:p>
        </p:txBody>
      </p:sp>
      <p:sp>
        <p:nvSpPr>
          <p:cNvPr id="4" name="Slide Number Placeholder 3"/>
          <p:cNvSpPr>
            <a:spLocks noGrp="1"/>
          </p:cNvSpPr>
          <p:nvPr>
            <p:ph type="sldNum" sz="quarter" idx="5"/>
          </p:nvPr>
        </p:nvSpPr>
        <p:spPr/>
        <p:txBody>
          <a:bodyPr/>
          <a:lstStyle/>
          <a:p>
            <a:fld id="{5E7BCF67-2F45-4769-AA0C-E911C426EEC4}" type="slidenum">
              <a:rPr lang="en-US" smtClean="0"/>
              <a:t>6</a:t>
            </a:fld>
            <a:endParaRPr lang="en-US"/>
          </a:p>
        </p:txBody>
      </p:sp>
    </p:spTree>
    <p:extLst>
      <p:ext uri="{BB962C8B-B14F-4D97-AF65-F5344CB8AC3E}">
        <p14:creationId xmlns:p14="http://schemas.microsoft.com/office/powerpoint/2010/main" val="2690020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PPT</a:t>
            </a:r>
          </a:p>
        </p:txBody>
      </p:sp>
      <p:sp>
        <p:nvSpPr>
          <p:cNvPr id="4" name="Slide Number Placeholder 3"/>
          <p:cNvSpPr>
            <a:spLocks noGrp="1"/>
          </p:cNvSpPr>
          <p:nvPr>
            <p:ph type="sldNum" sz="quarter" idx="5"/>
          </p:nvPr>
        </p:nvSpPr>
        <p:spPr/>
        <p:txBody>
          <a:bodyPr/>
          <a:lstStyle/>
          <a:p>
            <a:fld id="{5E7BCF67-2F45-4769-AA0C-E911C426EEC4}" type="slidenum">
              <a:rPr lang="en-US" smtClean="0"/>
              <a:t>7</a:t>
            </a:fld>
            <a:endParaRPr lang="en-US"/>
          </a:p>
        </p:txBody>
      </p:sp>
    </p:spTree>
    <p:extLst>
      <p:ext uri="{BB962C8B-B14F-4D97-AF65-F5344CB8AC3E}">
        <p14:creationId xmlns:p14="http://schemas.microsoft.com/office/powerpoint/2010/main" val="485411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Show a plot of CO</a:t>
            </a:r>
            <a:r>
              <a:rPr lang="en-GB" sz="1200" baseline="-25000" dirty="0">
                <a:solidFill>
                  <a:srgbClr val="000000"/>
                </a:solidFill>
                <a:effectLst/>
                <a:latin typeface="Times New Roman" panose="02020603050405020304" pitchFamily="18" charset="0"/>
                <a:ea typeface="Times New Roman" panose="02020603050405020304" pitchFamily="18" charset="0"/>
              </a:rPr>
              <a:t>2</a:t>
            </a:r>
            <a:r>
              <a:rPr lang="en-GB" sz="1200" dirty="0">
                <a:solidFill>
                  <a:srgbClr val="000000"/>
                </a:solidFill>
                <a:effectLst/>
                <a:latin typeface="Times New Roman" panose="02020603050405020304" pitchFamily="18" charset="0"/>
                <a:ea typeface="Times New Roman" panose="02020603050405020304" pitchFamily="18" charset="0"/>
              </a:rPr>
              <a:t> emission, and how it correlates with our inventions and energy usage.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i="1" dirty="0">
                <a:solidFill>
                  <a:srgbClr val="000000"/>
                </a:solidFill>
                <a:effectLst/>
                <a:latin typeface="Times New Roman" panose="02020603050405020304" pitchFamily="18" charset="0"/>
                <a:ea typeface="Times New Roman" panose="02020603050405020304" pitchFamily="18" charset="0"/>
              </a:rPr>
              <a:t>Why</a:t>
            </a:r>
            <a:r>
              <a:rPr lang="en-GB" sz="1200" dirty="0">
                <a:solidFill>
                  <a:srgbClr val="000000"/>
                </a:solidFill>
                <a:effectLst/>
                <a:latin typeface="Times New Roman" panose="02020603050405020304" pitchFamily="18" charset="0"/>
                <a:ea typeface="Times New Roman" panose="02020603050405020304" pitchFamily="18" charset="0"/>
              </a:rPr>
              <a:t> were the people not worried about pollution at the start of the industrial revolution?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(Answers: (i) they were not aware what pollution was and did not consider the consequences (ii) they enjoyed the new technologies, jobs, opportunities, and ability to move around more). (5-10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8</a:t>
            </a:fld>
            <a:endParaRPr lang="en-US"/>
          </a:p>
        </p:txBody>
      </p:sp>
    </p:spTree>
    <p:extLst>
      <p:ext uri="{BB962C8B-B14F-4D97-AF65-F5344CB8AC3E}">
        <p14:creationId xmlns:p14="http://schemas.microsoft.com/office/powerpoint/2010/main" val="2840247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dirty="0">
                <a:solidFill>
                  <a:srgbClr val="215868"/>
                </a:solidFill>
                <a:effectLst/>
                <a:highlight>
                  <a:srgbClr val="FFFF00"/>
                </a:highlight>
                <a:latin typeface="Times New Roman" panose="02020603050405020304" pitchFamily="18" charset="0"/>
                <a:ea typeface="Times New Roman" panose="02020603050405020304" pitchFamily="18" charset="0"/>
              </a:rPr>
              <a:t>How do you feel about these CO2 emissions? Make some notes in your eco-diaries about your feelings and how you can reduce energy/emissions use yourself. Make a note of just one thing you can do to help.</a:t>
            </a:r>
          </a:p>
          <a:p>
            <a:pPr algn="just" fontAlgn="base">
              <a:lnSpc>
                <a:spcPct val="110000"/>
              </a:lnSpc>
              <a:tabLst>
                <a:tab pos="1285875" algn="l"/>
              </a:tabLst>
            </a:pPr>
            <a:endParaRPr lang="en-GB" sz="1200" dirty="0">
              <a:solidFill>
                <a:srgbClr val="215868"/>
              </a:solidFill>
              <a:effectLst/>
              <a:highlight>
                <a:srgbClr val="FFFF00"/>
              </a:highligh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dirty="0">
              <a:solidFill>
                <a:srgbClr val="215868"/>
              </a:solidFill>
              <a:effectLst/>
              <a:highlight>
                <a:srgbClr val="FFFF00"/>
              </a:highligh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dirty="0">
              <a:solidFill>
                <a:srgbClr val="215868"/>
              </a:solidFill>
              <a:effectLst/>
              <a:highlight>
                <a:srgbClr val="FFFF00"/>
              </a:highligh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dirty="0">
              <a:solidFill>
                <a:srgbClr val="215868"/>
              </a:solidFill>
              <a:effectLst/>
              <a:highlight>
                <a:srgbClr val="FFFF00"/>
              </a:highligh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dirty="0">
              <a:solidFill>
                <a:srgbClr val="215868"/>
              </a:solidFill>
              <a:effectLst/>
              <a:highlight>
                <a:srgbClr val="FFFF00"/>
              </a:highligh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Tx/>
              <a:buNone/>
              <a:tabLst>
                <a:tab pos="1285875" algn="l"/>
              </a:tabLst>
              <a:defRPr/>
            </a:pPr>
            <a:r>
              <a:rPr lang="en-US" sz="1200" dirty="0">
                <a:effectLst/>
                <a:latin typeface="Calibri" panose="020F0502020204030204" pitchFamily="34" charset="0"/>
                <a:cs typeface="Times New Roman" panose="02020603050405020304" pitchFamily="18" charset="0"/>
              </a:rPr>
              <a:t>Images from PPT/</a:t>
            </a:r>
            <a:r>
              <a:rPr lang="en-US" sz="1200" dirty="0" err="1">
                <a:effectLst/>
                <a:latin typeface="Calibri" panose="020F0502020204030204" pitchFamily="34" charset="0"/>
                <a:cs typeface="Times New Roman" panose="02020603050405020304" pitchFamily="18" charset="0"/>
              </a:rPr>
              <a:t>pexels</a:t>
            </a:r>
            <a:r>
              <a:rPr lang="en-US" sz="1200" dirty="0">
                <a:effectLst/>
                <a:latin typeface="Calibri" panose="020F0502020204030204" pitchFamily="34" charset="0"/>
                <a:cs typeface="Times New Roman" panose="02020603050405020304" pitchFamily="18" charset="0"/>
              </a:rPr>
              <a:t>/</a:t>
            </a:r>
            <a:r>
              <a:rPr lang="en-US" sz="1200" dirty="0" err="1">
                <a:effectLst/>
                <a:latin typeface="Calibri" panose="020F0502020204030204" pitchFamily="34" charset="0"/>
                <a:cs typeface="Times New Roman" panose="02020603050405020304" pitchFamily="18" charset="0"/>
              </a:rPr>
              <a:t>Upslash</a:t>
            </a:r>
            <a:endParaRPr lang="en-US" sz="1200" dirty="0"/>
          </a:p>
          <a:p>
            <a:pPr algn="just" fontAlgn="base">
              <a:lnSpc>
                <a:spcPct val="110000"/>
              </a:lnSpc>
              <a:tabLst>
                <a:tab pos="1285875" algn="l"/>
              </a:tabLs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232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39471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68594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97084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6F78-07FF-4283-89A5-2D222329DF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59B5710-2A4D-4A44-B2E6-3EC09042F9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310E5C-28A6-4A02-987E-53B6DB3BA6EB}"/>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91EF1B7E-2C71-4DFC-877B-0981D7D151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BD806E-39B6-461D-9F5E-17A9C31B8281}"/>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51278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801F-DC1C-422E-96CE-BB9DE0F20D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F880E80-9DFD-4D8D-B35B-86FDB06DB5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A1F79B-58C4-414B-BF1D-846C75EE6852}"/>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4CE3EA55-128E-4290-8CAE-E294FF089A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D3DE19-8D6C-4EDB-AD70-921785893782}"/>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034003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510F7-A8BC-4470-B567-90F67B141B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4050093-DA19-4585-B0D6-985D06A4E5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DC9A0F-4F10-411A-8B05-63CEA48F9829}"/>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202D55AD-163B-4F4F-9958-F23DF80A99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5897D3-2BFA-44F5-A7BF-D6DDD3E455F4}"/>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065033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BC0DE-1357-495D-B07C-0013D8D235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21A8FBB-02A9-4A95-A51F-EB08D98A45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B32D6B6-D4FE-45F9-AB88-461A4ACF4E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626AA4-BC1D-4BF2-872A-A71C8FDF49FB}"/>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6" name="Footer Placeholder 5">
            <a:extLst>
              <a:ext uri="{FF2B5EF4-FFF2-40B4-BE49-F238E27FC236}">
                <a16:creationId xmlns:a16="http://schemas.microsoft.com/office/drawing/2014/main" id="{2DBF83A1-F919-46EE-A01B-218CDD3390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875220-AEDE-4E27-8CA8-12E69C412958}"/>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29882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F855-D745-4B13-A621-F241BFB1C19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FCC4789-4E01-44E6-A8A3-02BBEA6DC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264921-ABBA-4560-B76F-07DA862E7A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130F063-C9B0-424A-BF08-095411EEA9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FBBF-87FC-42DF-9703-EA5F411CF7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A7ACAA1-4EC0-46D2-91B0-D78474CAA44B}"/>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8" name="Footer Placeholder 7">
            <a:extLst>
              <a:ext uri="{FF2B5EF4-FFF2-40B4-BE49-F238E27FC236}">
                <a16:creationId xmlns:a16="http://schemas.microsoft.com/office/drawing/2014/main" id="{69374BAA-0FB8-444E-9ACF-8DDDD2E2E34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EA16DA8-F598-4205-B818-A68526BD0CBA}"/>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152905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86597-FB86-4D3D-9EAB-EAC2E083F9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2D5693-0DC1-4728-83CF-8A0CFC8C9F50}"/>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4" name="Footer Placeholder 3">
            <a:extLst>
              <a:ext uri="{FF2B5EF4-FFF2-40B4-BE49-F238E27FC236}">
                <a16:creationId xmlns:a16="http://schemas.microsoft.com/office/drawing/2014/main" id="{82688252-4864-4AFA-A2B3-47574A43D1A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223BA4-60D8-4F73-B0D8-31762E894DF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63285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6CA883-2B05-428B-B7C2-E65F65969367}"/>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3" name="Footer Placeholder 2">
            <a:extLst>
              <a:ext uri="{FF2B5EF4-FFF2-40B4-BE49-F238E27FC236}">
                <a16:creationId xmlns:a16="http://schemas.microsoft.com/office/drawing/2014/main" id="{54BD75BE-04BE-4F36-B6D6-7AB47D8967E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61CDDE2-C777-4A17-8A75-C8CABE5C4276}"/>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657875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256DD-BF08-49B9-B74C-5CCB541088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156B46E-FF9E-436F-A4AC-0099C6F380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7A5FED2-A699-428F-B232-0F4A789A8B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B0150E-9DDF-4C7F-87B9-E48E8071219A}"/>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6" name="Footer Placeholder 5">
            <a:extLst>
              <a:ext uri="{FF2B5EF4-FFF2-40B4-BE49-F238E27FC236}">
                <a16:creationId xmlns:a16="http://schemas.microsoft.com/office/drawing/2014/main" id="{5BE3A1EC-4FE6-4891-91F0-B97D48C7A7C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E8D988-EF4A-4E2E-8110-E80ED6921AF5}"/>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440421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16451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02436-8F78-45ED-AD7D-9AAE64D78E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0BA1F0-319A-49EF-A38B-C8B411DFA9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F3C96B5-8435-4DB8-81BC-33B80A104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67D42B-11DD-4E9F-B086-0A9D2342ABE6}"/>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6" name="Footer Placeholder 5">
            <a:extLst>
              <a:ext uri="{FF2B5EF4-FFF2-40B4-BE49-F238E27FC236}">
                <a16:creationId xmlns:a16="http://schemas.microsoft.com/office/drawing/2014/main" id="{B9EEC1A5-1B82-47EC-B834-BBFDEB4EAF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CBD649-9362-45DF-9501-C34A2D668BCD}"/>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636692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38B04-6C95-410F-83B3-EEB6D309236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848E37-C41F-41EE-B31E-2E79D22F2C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1BC0D6-441F-4997-8D1A-36B3AFDC503D}"/>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E5C49498-F518-4BF2-9A0C-5A6FDE17F1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AF6308-41BA-4980-B59A-3B6E5C4FD3D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220150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46E47A-C2F1-4930-BE65-4677FE2187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B803EAD-8BBC-4E63-BE43-29512CB2BB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5BB52F-889B-4FEE-9653-AB72D09B167D}"/>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3171D613-256A-44C0-8E4E-F4875B0AE5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404D04-E709-49B1-95EF-430F8EFE4DBC}"/>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630620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3215-3CCD-473C-969D-F8924749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6587B2-F344-49C3-94BD-F737925E66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7840E3-114A-43AA-A77D-1FAF582E4C29}"/>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316DE740-09DA-46D3-8722-DE3BE917DD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3A2EC-5D61-487B-A768-93352EFE8C4F}"/>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551321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A017-CB74-47BB-A576-6620F48946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CE7C3D-B0A0-48C2-A994-8C7E6A99E0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CF4115-4207-4058-BC09-26C26B18C4AD}"/>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D4DE9B2F-BFF0-4659-B4C4-2C4BE51341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E6482-75F8-4AFF-8CAB-800EC7CDB771}"/>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6895459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C96B1-38D7-4CF9-AE64-B5381A9D69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33E538-7051-4BF9-B2D8-30468DD43F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77F94C-AD78-4BA7-95AB-2CBB6E3C7957}"/>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0903C016-CDEB-4D9E-820C-926739E185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D6052D-79C3-48DB-A4B0-E08E760581FD}"/>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3929722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B3697-611F-4AD1-A0C6-DD73EBF677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9F7A3-A625-4637-9298-7E0C2AB891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52C4F9-DBD5-4742-89F0-41201970D5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99BE3-BB8C-4304-807C-F86D0B5D31F4}"/>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C1445B87-81EA-4EB9-909E-74407C909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0598EC-C183-4006-B834-1BEBB75DCCE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3621255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EC04A-E5CA-4242-98C0-0F30EC64C8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5C79B8-877B-4308-99CD-EE8B9B114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A16023-1AB4-45B1-B0E8-A4CBA82762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0FA082-0981-4AA9-8F3B-438067AFEB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034CD9-7552-4E41-B0FC-CB23E3050F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F888E4-E897-4FB2-A907-D26CA1827A43}"/>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8" name="Footer Placeholder 7">
            <a:extLst>
              <a:ext uri="{FF2B5EF4-FFF2-40B4-BE49-F238E27FC236}">
                <a16:creationId xmlns:a16="http://schemas.microsoft.com/office/drawing/2014/main" id="{FE585C8A-E2F5-447A-AA5D-CC5DD6E3A6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619FC4-37C5-4D9A-874C-D4A41344A23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7091465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9DD7A-3C67-4C99-9F1E-3DD9A64201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95DDA3-7AE9-4EC6-99C2-0B3D15793D30}"/>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4" name="Footer Placeholder 3">
            <a:extLst>
              <a:ext uri="{FF2B5EF4-FFF2-40B4-BE49-F238E27FC236}">
                <a16:creationId xmlns:a16="http://schemas.microsoft.com/office/drawing/2014/main" id="{4E448B91-DCAD-44B8-8E64-A9BCC20F44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BE80B8-0AF0-4B65-AA2D-B3EA9A4AA01E}"/>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0396782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F0017D-56F8-4FCB-AF44-901C891EF995}"/>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3" name="Footer Placeholder 2">
            <a:extLst>
              <a:ext uri="{FF2B5EF4-FFF2-40B4-BE49-F238E27FC236}">
                <a16:creationId xmlns:a16="http://schemas.microsoft.com/office/drawing/2014/main" id="{591CA544-7E70-4F7A-BA6A-FB3CB41227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A36101-D9EC-4FFB-A494-DB4B697C1233}"/>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51412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930805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535F2-815C-4931-A1D7-FB7B944C99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705AC1-6260-443F-9FE4-8C3363D356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0A1A89-46AC-470E-8D39-23C629889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80C108-13F8-4508-98B5-EBB15F170104}"/>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66E8F35F-7290-40EA-A1A1-4FC7DEE388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6EE4C-377A-4A48-9B3E-4B4766692BD5}"/>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52371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D04E-A2F6-41FE-B415-D31AB04995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B375AF-8780-499F-BF79-94DEE3A17E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D812EC-82DC-4452-964E-576B6D2EF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550800-AA3F-4D57-B823-D8A50D728A30}"/>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54922370-7554-4B69-B6B5-E5320F1030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E7E395-805C-41B1-81FC-AD20E305341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4224028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E32A-703D-450E-8B6C-6B7506EC92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18F391-87FA-45D5-8908-2CC15392D4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261FCF-827C-407D-8E76-1365CADBB1BA}"/>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CA1F8DA7-2FFB-4A19-A005-8BDDC64F40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A5613-0F95-4DA4-8D59-E6C38E6F521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20776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219444-8AA2-4A52-B3D6-0C97317D80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62CE21-B4F9-45DF-9A7A-151AA94024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BFA54A-773E-4137-B0BA-E95AA1529F7B}"/>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FFA59609-48CD-413A-821E-F160741D8D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3F8D2C-989B-4F4A-94BF-F78ABF44C779}"/>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485299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52112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5/15/2022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83713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5/15/2022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39215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5/15/2022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62202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74860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82604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5/15/2022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9655839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950032-5B16-4414-B993-1EFA26681F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D702124-2906-4405-BB96-A83F3D85E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72CF90-9CC3-4D19-9CE4-ADB1E38AA8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D0EFAD65-E673-4261-B5F1-FE9F01BA24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191DFFD-D99E-4A2C-9E9D-85AD1D5B98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3C34A-F27B-40F0-B176-5D5ED4EB56A1}" type="slidenum">
              <a:rPr lang="en-GB" smtClean="0"/>
              <a:t>‹#›</a:t>
            </a:fld>
            <a:endParaRPr lang="en-GB"/>
          </a:p>
        </p:txBody>
      </p:sp>
    </p:spTree>
    <p:extLst>
      <p:ext uri="{BB962C8B-B14F-4D97-AF65-F5344CB8AC3E}">
        <p14:creationId xmlns:p14="http://schemas.microsoft.com/office/powerpoint/2010/main" val="26764999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08222-6E9E-4776-937A-F08821DC0E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1592E7-DAF2-4274-A74F-704FB694A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33127A-D369-4FE2-8F56-CC2EDB79DF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B91927AF-2A32-42CB-9ABC-85BBF24F39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28EB8E-DD8B-4B91-9664-9C92AFC39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A4587A-6C08-4804-98FB-036F72FF1448}" type="slidenum">
              <a:rPr lang="en-US" smtClean="0"/>
              <a:t>‹#›</a:t>
            </a:fld>
            <a:endParaRPr lang="en-US"/>
          </a:p>
        </p:txBody>
      </p:sp>
    </p:spTree>
    <p:extLst>
      <p:ext uri="{BB962C8B-B14F-4D97-AF65-F5344CB8AC3E}">
        <p14:creationId xmlns:p14="http://schemas.microsoft.com/office/powerpoint/2010/main" val="370178267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s://pixabay.com/it/ruota-timone-sterzo-nave-barca-27999/" TargetMode="External"/><Relationship Id="rId18" Type="http://schemas.openxmlformats.org/officeDocument/2006/relationships/image" Target="../media/image9.png"/><Relationship Id="rId26" Type="http://schemas.openxmlformats.org/officeDocument/2006/relationships/image" Target="../media/image15.png"/><Relationship Id="rId3" Type="http://schemas.openxmlformats.org/officeDocument/2006/relationships/image" Target="../media/image1.png"/><Relationship Id="rId21" Type="http://schemas.openxmlformats.org/officeDocument/2006/relationships/image" Target="../media/image12.svg"/><Relationship Id="rId34" Type="http://schemas.openxmlformats.org/officeDocument/2006/relationships/image" Target="../media/image21.png"/><Relationship Id="rId7" Type="http://schemas.openxmlformats.org/officeDocument/2006/relationships/hyperlink" Target="https://freesvg.org/vector-graphics-of-a-windmill" TargetMode="External"/><Relationship Id="rId12" Type="http://schemas.openxmlformats.org/officeDocument/2006/relationships/image" Target="../media/image6.png"/><Relationship Id="rId17" Type="http://schemas.openxmlformats.org/officeDocument/2006/relationships/hyperlink" Target="https://pixabay.com/es/mapa-pasador-icono-pin-de-mapa-1272165/" TargetMode="External"/><Relationship Id="rId25" Type="http://schemas.openxmlformats.org/officeDocument/2006/relationships/image" Target="../media/image14.png"/><Relationship Id="rId33" Type="http://schemas.openxmlformats.org/officeDocument/2006/relationships/hyperlink" Target="https://freesvg.org/vector-clip-art-of-oil-spray-can" TargetMode="External"/><Relationship Id="rId2" Type="http://schemas.openxmlformats.org/officeDocument/2006/relationships/notesSlide" Target="../notesSlides/notesSlide1.xml"/><Relationship Id="rId16" Type="http://schemas.openxmlformats.org/officeDocument/2006/relationships/image" Target="../media/image8.png"/><Relationship Id="rId20" Type="http://schemas.openxmlformats.org/officeDocument/2006/relationships/image" Target="../media/image11.png"/><Relationship Id="rId29"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hyperlink" Target="https://pixabay.com/en/fire-flame-red-heat-hot-305227/" TargetMode="External"/><Relationship Id="rId24" Type="http://schemas.openxmlformats.org/officeDocument/2006/relationships/hyperlink" Target="https://alcse.org/distributed-generation-benefits/" TargetMode="External"/><Relationship Id="rId32" Type="http://schemas.openxmlformats.org/officeDocument/2006/relationships/image" Target="../media/image20.png"/><Relationship Id="rId5" Type="http://schemas.openxmlformats.org/officeDocument/2006/relationships/hyperlink" Target="http://creativecommons.org/licenses/by-nc/4.0/" TargetMode="External"/><Relationship Id="rId15" Type="http://schemas.openxmlformats.org/officeDocument/2006/relationships/hyperlink" Target="https://pixabay.com/fr/illustrations/ic%C3%B4ne-lien-connexion-1728549/" TargetMode="External"/><Relationship Id="rId23" Type="http://schemas.openxmlformats.org/officeDocument/2006/relationships/image" Target="../media/image13.jpg"/><Relationship Id="rId28" Type="http://schemas.openxmlformats.org/officeDocument/2006/relationships/image" Target="../media/image17.jpg"/><Relationship Id="rId10" Type="http://schemas.openxmlformats.org/officeDocument/2006/relationships/image" Target="../media/image5.png"/><Relationship Id="rId19" Type="http://schemas.openxmlformats.org/officeDocument/2006/relationships/image" Target="../media/image10.svg"/><Relationship Id="rId31" Type="http://schemas.openxmlformats.org/officeDocument/2006/relationships/hyperlink" Target="https://www.publicdomainpictures.net/view-image.php?image=63155" TargetMode="External"/><Relationship Id="rId4" Type="http://schemas.openxmlformats.org/officeDocument/2006/relationships/image" Target="../media/image2.svg"/><Relationship Id="rId9" Type="http://schemas.openxmlformats.org/officeDocument/2006/relationships/hyperlink" Target="https://pixabay.com/en/tree-trunk-nature-environment-576145/" TargetMode="External"/><Relationship Id="rId14" Type="http://schemas.openxmlformats.org/officeDocument/2006/relationships/image" Target="../media/image7.jpg"/><Relationship Id="rId22" Type="http://schemas.openxmlformats.org/officeDocument/2006/relationships/hyperlink" Target="https://svgsilh.com/ko/ffeb3b/tag/%EB%AC%BC%EB%A6%AC%ED%95%99-1.html" TargetMode="External"/><Relationship Id="rId27" Type="http://schemas.openxmlformats.org/officeDocument/2006/relationships/image" Target="../media/image16.svg"/><Relationship Id="rId30" Type="http://schemas.openxmlformats.org/officeDocument/2006/relationships/image" Target="../media/image19.jpg"/><Relationship Id="rId35" Type="http://schemas.openxmlformats.org/officeDocument/2006/relationships/hyperlink" Target="http://openclipart.org/detail/190134/lightning-by-zawertun-190134"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13" Type="http://schemas.openxmlformats.org/officeDocument/2006/relationships/image" Target="../media/image11.png"/><Relationship Id="rId18" Type="http://schemas.openxmlformats.org/officeDocument/2006/relationships/image" Target="../media/image33.png"/><Relationship Id="rId3" Type="http://schemas.openxmlformats.org/officeDocument/2006/relationships/image" Target="../media/image30.png"/><Relationship Id="rId7" Type="http://schemas.openxmlformats.org/officeDocument/2006/relationships/image" Target="../media/image2.svg"/><Relationship Id="rId12" Type="http://schemas.openxmlformats.org/officeDocument/2006/relationships/hyperlink" Target="https://freesvg.org/vector-clip-art-of-oil-spray-can" TargetMode="External"/><Relationship Id="rId17" Type="http://schemas.openxmlformats.org/officeDocument/2006/relationships/hyperlink" Target="https://freesvg.org/pannello-fotovoltaico" TargetMode="External"/><Relationship Id="rId2" Type="http://schemas.openxmlformats.org/officeDocument/2006/relationships/notesSlide" Target="../notesSlides/notesSlide11.xml"/><Relationship Id="rId16"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20.png"/><Relationship Id="rId5" Type="http://schemas.openxmlformats.org/officeDocument/2006/relationships/hyperlink" Target="https://www.pngall.com/electric-car-png" TargetMode="External"/><Relationship Id="rId15" Type="http://schemas.openxmlformats.org/officeDocument/2006/relationships/hyperlink" Target="https://svgsilh.com/ko/ffeb3b/tag/%EB%AC%BC%EB%A6%AC%ED%95%99-1.html" TargetMode="External"/><Relationship Id="rId10" Type="http://schemas.openxmlformats.org/officeDocument/2006/relationships/hyperlink" Target="https://www.publicdomainpictures.net/view-image.php?image=63155" TargetMode="External"/><Relationship Id="rId19" Type="http://schemas.openxmlformats.org/officeDocument/2006/relationships/hyperlink" Target="https://ar.wikipedia.org/wiki/%D8%A8%D9%88%D8%A7%D8%A8%D8%A9:%D8%B7%D8%A7%D9%82%D8%A9_%D9%85%D8%AA%D8%AC%D8%AF%D8%AF%D8%A9" TargetMode="External"/><Relationship Id="rId4" Type="http://schemas.openxmlformats.org/officeDocument/2006/relationships/image" Target="../media/image31.png"/><Relationship Id="rId9" Type="http://schemas.openxmlformats.org/officeDocument/2006/relationships/image" Target="../media/image19.jpg"/><Relationship Id="rId14" Type="http://schemas.openxmlformats.org/officeDocument/2006/relationships/image" Target="../media/image12.sv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8.png"/><Relationship Id="rId7" Type="http://schemas.openxmlformats.org/officeDocument/2006/relationships/hyperlink" Target="http://creativecommons.org/licenses/by-nc/4.0/"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hyperlink" Target="https://forms.office.com/r/weLJL91zi9"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instituteforenergyresearch.org/history-electricity/#Politicized" TargetMode="External"/><Relationship Id="rId2" Type="http://schemas.openxmlformats.org/officeDocument/2006/relationships/hyperlink" Target="https://interestingengineering.com/industrial-revolution-the-ultimate-guide-to-this-game-changing-period" TargetMode="Externa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interestingengineering.com/industrial-revolution-the-ultimate-guide-to-this-game-changing-period" TargetMode="External"/><Relationship Id="rId7" Type="http://schemas.openxmlformats.org/officeDocument/2006/relationships/hyperlink" Target="http://creativecommons.org/licenses/by-nc/4.0/"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hyperlink" Target="https://instituteforenergyresearch.org/history-electricity/#Politicized" TargetMode="External"/><Relationship Id="rId9" Type="http://schemas.openxmlformats.org/officeDocument/2006/relationships/hyperlink" Target="https://pixabay.com/en/fire-flame-red-heat-hot-305227/"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hyperlink" Target="http://creativecommons.org/licenses/by-nc/4.0/"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a:extLst>
              <a:ext uri="{FF2B5EF4-FFF2-40B4-BE49-F238E27FC236}">
                <a16:creationId xmlns:a16="http://schemas.microsoft.com/office/drawing/2014/main" id="{2ED3C10A-FFE7-8399-627D-9B95867C1ED6}"/>
              </a:ext>
            </a:extLst>
          </p:cNvPr>
          <p:cNvGrpSpPr/>
          <p:nvPr/>
        </p:nvGrpSpPr>
        <p:grpSpPr>
          <a:xfrm rot="5400000">
            <a:off x="8523533" y="2828967"/>
            <a:ext cx="246221" cy="7847520"/>
            <a:chOff x="290261" y="769563"/>
            <a:chExt cx="246221" cy="7847520"/>
          </a:xfrm>
        </p:grpSpPr>
        <p:pic>
          <p:nvPicPr>
            <p:cNvPr id="69" name="Graphic 1">
              <a:extLst>
                <a:ext uri="{FF2B5EF4-FFF2-40B4-BE49-F238E27FC236}">
                  <a16:creationId xmlns:a16="http://schemas.microsoft.com/office/drawing/2014/main" id="{C865026E-CD58-7D5B-32C9-82D6F50639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70" name="Rectangle 3">
              <a:extLst>
                <a:ext uri="{FF2B5EF4-FFF2-40B4-BE49-F238E27FC236}">
                  <a16:creationId xmlns:a16="http://schemas.microsoft.com/office/drawing/2014/main" id="{066D3D0E-4FA3-2629-F429-BB973BADAEC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4" name="Rectangle: Rounded Corners 3">
            <a:extLst>
              <a:ext uri="{FF2B5EF4-FFF2-40B4-BE49-F238E27FC236}">
                <a16:creationId xmlns:a16="http://schemas.microsoft.com/office/drawing/2014/main" id="{6A885F55-F836-481F-9D3C-7A1B396DA903}"/>
              </a:ext>
            </a:extLst>
          </p:cNvPr>
          <p:cNvSpPr/>
          <p:nvPr/>
        </p:nvSpPr>
        <p:spPr>
          <a:xfrm>
            <a:off x="83952" y="658035"/>
            <a:ext cx="5373824" cy="3202380"/>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TextBox 1">
            <a:extLst>
              <a:ext uri="{FF2B5EF4-FFF2-40B4-BE49-F238E27FC236}">
                <a16:creationId xmlns:a16="http://schemas.microsoft.com/office/drawing/2014/main" id="{A2E4FC9B-5196-4EB4-8DB0-EEBFD0C6F234}"/>
              </a:ext>
            </a:extLst>
          </p:cNvPr>
          <p:cNvSpPr txBox="1"/>
          <p:nvPr/>
        </p:nvSpPr>
        <p:spPr>
          <a:xfrm>
            <a:off x="3864866" y="124150"/>
            <a:ext cx="4363858"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850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3 – People and power</a:t>
            </a:r>
            <a:endParaRPr lang="en-US" sz="1000" dirty="0">
              <a:latin typeface="Candara" panose="020E0502030303020204" pitchFamily="34" charset="0"/>
              <a:ea typeface="+mj-ea"/>
              <a:cs typeface="Calibri"/>
            </a:endParaRPr>
          </a:p>
        </p:txBody>
      </p:sp>
      <p:sp>
        <p:nvSpPr>
          <p:cNvPr id="3" name="TextBox 2">
            <a:extLst>
              <a:ext uri="{FF2B5EF4-FFF2-40B4-BE49-F238E27FC236}">
                <a16:creationId xmlns:a16="http://schemas.microsoft.com/office/drawing/2014/main" id="{7AD2DFFF-A9F6-4C10-B002-6B35B3777FA0}"/>
              </a:ext>
            </a:extLst>
          </p:cNvPr>
          <p:cNvSpPr txBox="1"/>
          <p:nvPr/>
        </p:nvSpPr>
        <p:spPr>
          <a:xfrm>
            <a:off x="504124" y="675488"/>
            <a:ext cx="4552849" cy="830997"/>
          </a:xfrm>
          <a:prstGeom prst="rect">
            <a:avLst/>
          </a:prstGeom>
          <a:noFill/>
        </p:spPr>
        <p:txBody>
          <a:bodyPr wrap="none" rtlCol="0">
            <a:spAutoFit/>
          </a:bodyPr>
          <a:lstStyle/>
          <a:p>
            <a:pPr algn="ctr"/>
            <a:r>
              <a:rPr lang="en-US" sz="2400" dirty="0">
                <a:latin typeface="Candara" panose="020E0502030303020204" pitchFamily="34" charset="0"/>
              </a:rPr>
              <a:t>historical energy sources </a:t>
            </a:r>
          </a:p>
          <a:p>
            <a:pPr algn="ctr"/>
            <a:r>
              <a:rPr lang="en-US" sz="2400" dirty="0">
                <a:latin typeface="Candara" panose="020E0502030303020204" pitchFamily="34" charset="0"/>
              </a:rPr>
              <a:t>(before the Industrial Revolution)</a:t>
            </a:r>
          </a:p>
        </p:txBody>
      </p:sp>
      <p:sp>
        <p:nvSpPr>
          <p:cNvPr id="5" name="Rectangle 4">
            <a:extLst>
              <a:ext uri="{FF2B5EF4-FFF2-40B4-BE49-F238E27FC236}">
                <a16:creationId xmlns:a16="http://schemas.microsoft.com/office/drawing/2014/main" id="{2237D432-8DBB-417A-946E-A972FA910E93}"/>
              </a:ext>
            </a:extLst>
          </p:cNvPr>
          <p:cNvSpPr/>
          <p:nvPr/>
        </p:nvSpPr>
        <p:spPr>
          <a:xfrm>
            <a:off x="510338" y="2847984"/>
            <a:ext cx="497252" cy="369332"/>
          </a:xfrm>
          <a:prstGeom prst="rect">
            <a:avLst/>
          </a:prstGeom>
        </p:spPr>
        <p:txBody>
          <a:bodyPr wrap="none">
            <a:spAutoFit/>
          </a:bodyPr>
          <a:lstStyle/>
          <a:p>
            <a:r>
              <a:rPr lang="en-GB" dirty="0">
                <a:latin typeface="Candara Light" panose="020E0502030303020204" pitchFamily="34" charset="0"/>
              </a:rPr>
              <a:t>fire</a:t>
            </a:r>
          </a:p>
        </p:txBody>
      </p:sp>
      <p:sp>
        <p:nvSpPr>
          <p:cNvPr id="6" name="Rectangle 5">
            <a:extLst>
              <a:ext uri="{FF2B5EF4-FFF2-40B4-BE49-F238E27FC236}">
                <a16:creationId xmlns:a16="http://schemas.microsoft.com/office/drawing/2014/main" id="{A6CD9C34-3DE5-4C62-A04A-6DF10AE587F5}"/>
              </a:ext>
            </a:extLst>
          </p:cNvPr>
          <p:cNvSpPr/>
          <p:nvPr/>
        </p:nvSpPr>
        <p:spPr>
          <a:xfrm>
            <a:off x="1639846" y="3261378"/>
            <a:ext cx="742511" cy="369332"/>
          </a:xfrm>
          <a:prstGeom prst="rect">
            <a:avLst/>
          </a:prstGeom>
        </p:spPr>
        <p:txBody>
          <a:bodyPr wrap="none">
            <a:spAutoFit/>
          </a:bodyPr>
          <a:lstStyle/>
          <a:p>
            <a:r>
              <a:rPr lang="en-GB" dirty="0">
                <a:latin typeface="Candara Light" panose="020E0502030303020204" pitchFamily="34" charset="0"/>
              </a:rPr>
              <a:t>wood</a:t>
            </a:r>
          </a:p>
        </p:txBody>
      </p:sp>
      <p:sp>
        <p:nvSpPr>
          <p:cNvPr id="7" name="Rectangle 6">
            <a:extLst>
              <a:ext uri="{FF2B5EF4-FFF2-40B4-BE49-F238E27FC236}">
                <a16:creationId xmlns:a16="http://schemas.microsoft.com/office/drawing/2014/main" id="{B7CCF2E5-F947-4123-B869-A200BD23830F}"/>
              </a:ext>
            </a:extLst>
          </p:cNvPr>
          <p:cNvSpPr/>
          <p:nvPr/>
        </p:nvSpPr>
        <p:spPr>
          <a:xfrm>
            <a:off x="2804331" y="2902616"/>
            <a:ext cx="1326004" cy="369332"/>
          </a:xfrm>
          <a:prstGeom prst="rect">
            <a:avLst/>
          </a:prstGeom>
        </p:spPr>
        <p:txBody>
          <a:bodyPr wrap="none">
            <a:spAutoFit/>
          </a:bodyPr>
          <a:lstStyle/>
          <a:p>
            <a:r>
              <a:rPr lang="en-GB" dirty="0">
                <a:latin typeface="Candara Light" panose="020E0502030303020204" pitchFamily="34" charset="0"/>
              </a:rPr>
              <a:t>waterwheel</a:t>
            </a:r>
          </a:p>
        </p:txBody>
      </p:sp>
      <p:sp>
        <p:nvSpPr>
          <p:cNvPr id="8" name="Rectangle 7">
            <a:extLst>
              <a:ext uri="{FF2B5EF4-FFF2-40B4-BE49-F238E27FC236}">
                <a16:creationId xmlns:a16="http://schemas.microsoft.com/office/drawing/2014/main" id="{AD73B619-AB2C-4A71-86E9-4208BDEA97CC}"/>
              </a:ext>
            </a:extLst>
          </p:cNvPr>
          <p:cNvSpPr/>
          <p:nvPr/>
        </p:nvSpPr>
        <p:spPr>
          <a:xfrm>
            <a:off x="4242488" y="3299404"/>
            <a:ext cx="1077539" cy="369332"/>
          </a:xfrm>
          <a:prstGeom prst="rect">
            <a:avLst/>
          </a:prstGeom>
        </p:spPr>
        <p:txBody>
          <a:bodyPr wrap="none">
            <a:spAutoFit/>
          </a:bodyPr>
          <a:lstStyle/>
          <a:p>
            <a:r>
              <a:rPr lang="en-GB" dirty="0">
                <a:latin typeface="Candara Light" panose="020E0502030303020204" pitchFamily="34" charset="0"/>
              </a:rPr>
              <a:t>windmills</a:t>
            </a:r>
          </a:p>
        </p:txBody>
      </p:sp>
      <p:sp>
        <p:nvSpPr>
          <p:cNvPr id="9" name="Oval 8">
            <a:extLst>
              <a:ext uri="{FF2B5EF4-FFF2-40B4-BE49-F238E27FC236}">
                <a16:creationId xmlns:a16="http://schemas.microsoft.com/office/drawing/2014/main" id="{43FBC670-3931-42BA-991D-9004BCF9D34B}"/>
              </a:ext>
            </a:extLst>
          </p:cNvPr>
          <p:cNvSpPr>
            <a:spLocks noChangeAspect="1"/>
          </p:cNvSpPr>
          <p:nvPr/>
        </p:nvSpPr>
        <p:spPr>
          <a:xfrm>
            <a:off x="4178964" y="2001429"/>
            <a:ext cx="1206832" cy="1206834"/>
          </a:xfrm>
          <a:prstGeom prst="ellipse">
            <a:avLst/>
          </a:prstGeom>
          <a:blipFill dpi="0" rotWithShape="1">
            <a:blip r:embed="rId6">
              <a:alphaModFix amt="78000"/>
              <a:extLst>
                <a:ext uri="{837473B0-CC2E-450A-ABE3-18F120FF3D39}">
                  <a1611:picAttrSrcUrl xmlns:a1611="http://schemas.microsoft.com/office/drawing/2016/11/main" r:id="rId7"/>
                </a:ext>
              </a:extLst>
            </a:blip>
            <a:srcRect/>
            <a:stretch>
              <a:fillRect l="6000" t="10000" r="6000" b="8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0" name="Oval 9">
            <a:extLst>
              <a:ext uri="{FF2B5EF4-FFF2-40B4-BE49-F238E27FC236}">
                <a16:creationId xmlns:a16="http://schemas.microsoft.com/office/drawing/2014/main" id="{DBC9FA9E-D662-4ED3-AEBA-79F8F989F7A3}"/>
              </a:ext>
            </a:extLst>
          </p:cNvPr>
          <p:cNvSpPr>
            <a:spLocks noChangeAspect="1"/>
          </p:cNvSpPr>
          <p:nvPr/>
        </p:nvSpPr>
        <p:spPr>
          <a:xfrm>
            <a:off x="1435262" y="2010482"/>
            <a:ext cx="1206832" cy="1206834"/>
          </a:xfrm>
          <a:prstGeom prst="ellipse">
            <a:avLst/>
          </a:prstGeom>
          <a:blipFill dpi="0" rotWithShape="0">
            <a:blip r:embed="rId8">
              <a:alphaModFix amt="64000"/>
              <a:extLst>
                <a:ext uri="{837473B0-CC2E-450A-ABE3-18F120FF3D39}">
                  <a1611:picAttrSrcUrl xmlns:a1611="http://schemas.microsoft.com/office/drawing/2016/11/main" r:id="rId9"/>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1" name="Oval 10">
            <a:extLst>
              <a:ext uri="{FF2B5EF4-FFF2-40B4-BE49-F238E27FC236}">
                <a16:creationId xmlns:a16="http://schemas.microsoft.com/office/drawing/2014/main" id="{EDC55894-D559-4729-B992-CA62C18EA952}"/>
              </a:ext>
            </a:extLst>
          </p:cNvPr>
          <p:cNvSpPr>
            <a:spLocks noChangeAspect="1"/>
          </p:cNvSpPr>
          <p:nvPr/>
        </p:nvSpPr>
        <p:spPr>
          <a:xfrm>
            <a:off x="180132" y="1593246"/>
            <a:ext cx="1188000" cy="1188002"/>
          </a:xfrm>
          <a:prstGeom prst="ellipse">
            <a:avLst/>
          </a:prstGeom>
          <a:blipFill dpi="0" rotWithShape="1">
            <a:blip r:embed="rId10">
              <a:alphaModFix amt="64000"/>
              <a:extLst>
                <a:ext uri="{837473B0-CC2E-450A-ABE3-18F120FF3D39}">
                  <a1611:picAttrSrcUrl xmlns:a1611="http://schemas.microsoft.com/office/drawing/2016/11/main" r:id="rId11"/>
                </a:ext>
              </a:extLst>
            </a:blip>
            <a:srcRect/>
            <a:stretch>
              <a:fillRect l="8000" t="9000" r="2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2" name="Oval 11">
            <a:extLst>
              <a:ext uri="{FF2B5EF4-FFF2-40B4-BE49-F238E27FC236}">
                <a16:creationId xmlns:a16="http://schemas.microsoft.com/office/drawing/2014/main" id="{59071090-EE1E-4A53-8F66-1C1D9068170F}"/>
              </a:ext>
            </a:extLst>
          </p:cNvPr>
          <p:cNvSpPr>
            <a:spLocks noChangeAspect="1"/>
          </p:cNvSpPr>
          <p:nvPr/>
        </p:nvSpPr>
        <p:spPr>
          <a:xfrm>
            <a:off x="2830341" y="1651512"/>
            <a:ext cx="1206832" cy="1206834"/>
          </a:xfrm>
          <a:prstGeom prst="ellipse">
            <a:avLst/>
          </a:prstGeom>
          <a:blipFill dpi="0" rotWithShape="1">
            <a:blip r:embed="rId12">
              <a:alphaModFix amt="67000"/>
              <a:extLst>
                <a:ext uri="{837473B0-CC2E-450A-ABE3-18F120FF3D39}">
                  <a1611:picAttrSrcUrl xmlns:a1611="http://schemas.microsoft.com/office/drawing/2016/11/main" r:id="rId13"/>
                </a:ext>
              </a:extLst>
            </a:blip>
            <a:srcRect/>
            <a:stretch>
              <a:fillRect l="11000" t="10000" r="11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6" name="Rectangle: Rounded Corners 25">
            <a:extLst>
              <a:ext uri="{FF2B5EF4-FFF2-40B4-BE49-F238E27FC236}">
                <a16:creationId xmlns:a16="http://schemas.microsoft.com/office/drawing/2014/main" id="{7B9F9DD3-6061-49B9-BCBE-74E158F1C9D8}"/>
              </a:ext>
            </a:extLst>
          </p:cNvPr>
          <p:cNvSpPr/>
          <p:nvPr/>
        </p:nvSpPr>
        <p:spPr>
          <a:xfrm>
            <a:off x="6740459" y="659814"/>
            <a:ext cx="5378605" cy="3178299"/>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7" name="Rectangle: Rounded Corners 26">
            <a:extLst>
              <a:ext uri="{FF2B5EF4-FFF2-40B4-BE49-F238E27FC236}">
                <a16:creationId xmlns:a16="http://schemas.microsoft.com/office/drawing/2014/main" id="{078B4F8E-8895-43AF-AC04-9B59FC38E775}"/>
              </a:ext>
            </a:extLst>
          </p:cNvPr>
          <p:cNvSpPr/>
          <p:nvPr/>
        </p:nvSpPr>
        <p:spPr>
          <a:xfrm>
            <a:off x="6024495" y="3982535"/>
            <a:ext cx="5307198" cy="2598868"/>
          </a:xfrm>
          <a:prstGeom prst="roundRect">
            <a:avLst/>
          </a:prstGeom>
          <a:gradFill>
            <a:gsLst>
              <a:gs pos="0">
                <a:srgbClr val="B9A1BF"/>
              </a:gs>
              <a:gs pos="54000">
                <a:schemeClr val="accent1">
                  <a:lumMod val="5000"/>
                  <a:lumOff val="95000"/>
                  <a:alpha val="81000"/>
                </a:schemeClr>
              </a:gs>
              <a:gs pos="100000">
                <a:srgbClr val="B9A1B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28" name="TextBox 27">
            <a:extLst>
              <a:ext uri="{FF2B5EF4-FFF2-40B4-BE49-F238E27FC236}">
                <a16:creationId xmlns:a16="http://schemas.microsoft.com/office/drawing/2014/main" id="{DFA0118F-A5DE-4F8D-9A75-DF3F4FC32E94}"/>
              </a:ext>
            </a:extLst>
          </p:cNvPr>
          <p:cNvSpPr txBox="1"/>
          <p:nvPr/>
        </p:nvSpPr>
        <p:spPr>
          <a:xfrm>
            <a:off x="7455844" y="702827"/>
            <a:ext cx="3876382" cy="830997"/>
          </a:xfrm>
          <a:prstGeom prst="rect">
            <a:avLst/>
          </a:prstGeom>
          <a:noFill/>
        </p:spPr>
        <p:txBody>
          <a:bodyPr wrap="none" rtlCol="0">
            <a:spAutoFit/>
          </a:bodyPr>
          <a:lstStyle/>
          <a:p>
            <a:pPr algn="ctr"/>
            <a:r>
              <a:rPr lang="en-US" sz="2400" dirty="0">
                <a:latin typeface="Candara" panose="020E0502030303020204" pitchFamily="34" charset="0"/>
              </a:rPr>
              <a:t>current energy resources </a:t>
            </a:r>
          </a:p>
          <a:p>
            <a:pPr algn="ctr"/>
            <a:r>
              <a:rPr lang="en-US" sz="2400" dirty="0">
                <a:latin typeface="Candara" panose="020E0502030303020204" pitchFamily="34" charset="0"/>
              </a:rPr>
              <a:t>(after Industrial Revolution) </a:t>
            </a:r>
          </a:p>
        </p:txBody>
      </p:sp>
      <p:sp>
        <p:nvSpPr>
          <p:cNvPr id="30" name="Rectangle 29">
            <a:extLst>
              <a:ext uri="{FF2B5EF4-FFF2-40B4-BE49-F238E27FC236}">
                <a16:creationId xmlns:a16="http://schemas.microsoft.com/office/drawing/2014/main" id="{44CF53C3-4400-4CAA-B6CD-1BC6EA4A9391}"/>
              </a:ext>
            </a:extLst>
          </p:cNvPr>
          <p:cNvSpPr/>
          <p:nvPr/>
        </p:nvSpPr>
        <p:spPr>
          <a:xfrm>
            <a:off x="8469335" y="3265514"/>
            <a:ext cx="516488" cy="369332"/>
          </a:xfrm>
          <a:prstGeom prst="rect">
            <a:avLst/>
          </a:prstGeom>
        </p:spPr>
        <p:txBody>
          <a:bodyPr wrap="none">
            <a:spAutoFit/>
          </a:bodyPr>
          <a:lstStyle/>
          <a:p>
            <a:r>
              <a:rPr lang="en-GB" dirty="0">
                <a:latin typeface="Candara Light" panose="020E0502030303020204" pitchFamily="34" charset="0"/>
              </a:rPr>
              <a:t>gas</a:t>
            </a:r>
          </a:p>
        </p:txBody>
      </p:sp>
      <p:sp>
        <p:nvSpPr>
          <p:cNvPr id="37" name="TextBox 36">
            <a:extLst>
              <a:ext uri="{FF2B5EF4-FFF2-40B4-BE49-F238E27FC236}">
                <a16:creationId xmlns:a16="http://schemas.microsoft.com/office/drawing/2014/main" id="{F8D21F7F-CB03-4A76-AFC8-E1BA94123146}"/>
              </a:ext>
            </a:extLst>
          </p:cNvPr>
          <p:cNvSpPr txBox="1"/>
          <p:nvPr/>
        </p:nvSpPr>
        <p:spPr>
          <a:xfrm>
            <a:off x="7673367" y="3943272"/>
            <a:ext cx="1939955" cy="461665"/>
          </a:xfrm>
          <a:prstGeom prst="rect">
            <a:avLst/>
          </a:prstGeom>
          <a:noFill/>
        </p:spPr>
        <p:txBody>
          <a:bodyPr wrap="none" rtlCol="0">
            <a:spAutoFit/>
          </a:bodyPr>
          <a:lstStyle/>
          <a:p>
            <a:r>
              <a:rPr lang="en-US" sz="2400" dirty="0">
                <a:latin typeface="Candara" panose="020E0502030303020204" pitchFamily="34" charset="0"/>
              </a:rPr>
              <a:t>electrical grid</a:t>
            </a:r>
          </a:p>
        </p:txBody>
      </p:sp>
      <p:sp>
        <p:nvSpPr>
          <p:cNvPr id="38" name="Rectangle 37">
            <a:extLst>
              <a:ext uri="{FF2B5EF4-FFF2-40B4-BE49-F238E27FC236}">
                <a16:creationId xmlns:a16="http://schemas.microsoft.com/office/drawing/2014/main" id="{2873D3DB-3301-478F-A6EC-1ECDB8456F60}"/>
              </a:ext>
            </a:extLst>
          </p:cNvPr>
          <p:cNvSpPr/>
          <p:nvPr/>
        </p:nvSpPr>
        <p:spPr>
          <a:xfrm>
            <a:off x="6413953" y="5869742"/>
            <a:ext cx="1218603" cy="369332"/>
          </a:xfrm>
          <a:prstGeom prst="rect">
            <a:avLst/>
          </a:prstGeom>
        </p:spPr>
        <p:txBody>
          <a:bodyPr wrap="none">
            <a:spAutoFit/>
          </a:bodyPr>
          <a:lstStyle/>
          <a:p>
            <a:r>
              <a:rPr lang="en-GB" dirty="0">
                <a:latin typeface="Candara Light" panose="020E0502030303020204" pitchFamily="34" charset="0"/>
              </a:rPr>
              <a:t>connected</a:t>
            </a:r>
          </a:p>
        </p:txBody>
      </p:sp>
      <p:sp>
        <p:nvSpPr>
          <p:cNvPr id="39" name="Oval 38">
            <a:extLst>
              <a:ext uri="{FF2B5EF4-FFF2-40B4-BE49-F238E27FC236}">
                <a16:creationId xmlns:a16="http://schemas.microsoft.com/office/drawing/2014/main" id="{611223FA-C4D2-4BD8-93CB-F35057458088}"/>
              </a:ext>
            </a:extLst>
          </p:cNvPr>
          <p:cNvSpPr>
            <a:spLocks noChangeAspect="1"/>
          </p:cNvSpPr>
          <p:nvPr/>
        </p:nvSpPr>
        <p:spPr>
          <a:xfrm>
            <a:off x="6423805" y="4672502"/>
            <a:ext cx="1206832" cy="1206834"/>
          </a:xfrm>
          <a:prstGeom prst="ellipse">
            <a:avLst/>
          </a:prstGeom>
          <a:blipFill dpi="0" rotWithShape="0">
            <a:blip r:embed="rId14">
              <a:alphaModFix amt="71000"/>
              <a:extLst>
                <a:ext uri="{837473B0-CC2E-450A-ABE3-18F120FF3D39}">
                  <a1611:picAttrSrcUrl xmlns:a1611="http://schemas.microsoft.com/office/drawing/2016/11/main" r:id="rId15"/>
                </a:ext>
              </a:extLst>
            </a:blip>
            <a:srcRect/>
            <a:stretch>
              <a:fillRect l="-3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2" name="Rectangle 41">
            <a:extLst>
              <a:ext uri="{FF2B5EF4-FFF2-40B4-BE49-F238E27FC236}">
                <a16:creationId xmlns:a16="http://schemas.microsoft.com/office/drawing/2014/main" id="{77B4581B-3CD9-4D91-8CCF-49223C6A7FB2}"/>
              </a:ext>
            </a:extLst>
          </p:cNvPr>
          <p:cNvSpPr/>
          <p:nvPr/>
        </p:nvSpPr>
        <p:spPr>
          <a:xfrm>
            <a:off x="8163550" y="5878223"/>
            <a:ext cx="1016625" cy="369332"/>
          </a:xfrm>
          <a:prstGeom prst="rect">
            <a:avLst/>
          </a:prstGeom>
        </p:spPr>
        <p:txBody>
          <a:bodyPr wrap="none">
            <a:spAutoFit/>
          </a:bodyPr>
          <a:lstStyle/>
          <a:p>
            <a:r>
              <a:rPr lang="en-GB" dirty="0">
                <a:latin typeface="Candara Light" panose="020E0502030303020204" pitchFamily="34" charset="0"/>
              </a:rPr>
              <a:t>localised</a:t>
            </a:r>
          </a:p>
        </p:txBody>
      </p:sp>
      <p:sp>
        <p:nvSpPr>
          <p:cNvPr id="43" name="Oval 42">
            <a:extLst>
              <a:ext uri="{FF2B5EF4-FFF2-40B4-BE49-F238E27FC236}">
                <a16:creationId xmlns:a16="http://schemas.microsoft.com/office/drawing/2014/main" id="{C32ED098-2AFE-4D50-A80F-C03FC0631D13}"/>
              </a:ext>
            </a:extLst>
          </p:cNvPr>
          <p:cNvSpPr>
            <a:spLocks noChangeAspect="1"/>
          </p:cNvSpPr>
          <p:nvPr/>
        </p:nvSpPr>
        <p:spPr>
          <a:xfrm>
            <a:off x="8107414" y="4691887"/>
            <a:ext cx="1206832" cy="1206834"/>
          </a:xfrm>
          <a:prstGeom prst="ellipse">
            <a:avLst/>
          </a:prstGeom>
          <a:blipFill dpi="0" rotWithShape="0">
            <a:blip r:embed="rId16">
              <a:alphaModFix amt="71000"/>
              <a:extLst>
                <a:ext uri="{837473B0-CC2E-450A-ABE3-18F120FF3D39}">
                  <a1611:picAttrSrcUrl xmlns:a1611="http://schemas.microsoft.com/office/drawing/2016/11/main" r:id="rId17"/>
                </a:ext>
              </a:extLst>
            </a:blip>
            <a:srcRect/>
            <a:stretch>
              <a:fillRect l="-3000" t="15000" r="3000" b="15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4" name="Rectangle 43">
            <a:extLst>
              <a:ext uri="{FF2B5EF4-FFF2-40B4-BE49-F238E27FC236}">
                <a16:creationId xmlns:a16="http://schemas.microsoft.com/office/drawing/2014/main" id="{11B230DA-8078-4D6F-83A2-567844906ABC}"/>
              </a:ext>
            </a:extLst>
          </p:cNvPr>
          <p:cNvSpPr/>
          <p:nvPr/>
        </p:nvSpPr>
        <p:spPr>
          <a:xfrm>
            <a:off x="9780971" y="5874087"/>
            <a:ext cx="1231427" cy="369332"/>
          </a:xfrm>
          <a:prstGeom prst="rect">
            <a:avLst/>
          </a:prstGeom>
        </p:spPr>
        <p:txBody>
          <a:bodyPr wrap="none">
            <a:spAutoFit/>
          </a:bodyPr>
          <a:lstStyle/>
          <a:p>
            <a:r>
              <a:rPr lang="en-GB" dirty="0">
                <a:latin typeface="Candara Light" panose="020E0502030303020204" pitchFamily="34" charset="0"/>
              </a:rPr>
              <a:t>distributed</a:t>
            </a:r>
          </a:p>
        </p:txBody>
      </p:sp>
      <p:sp>
        <p:nvSpPr>
          <p:cNvPr id="45" name="Oval 44">
            <a:extLst>
              <a:ext uri="{FF2B5EF4-FFF2-40B4-BE49-F238E27FC236}">
                <a16:creationId xmlns:a16="http://schemas.microsoft.com/office/drawing/2014/main" id="{B043AF89-472B-414B-B003-DD7823DB45C8}"/>
              </a:ext>
            </a:extLst>
          </p:cNvPr>
          <p:cNvSpPr>
            <a:spLocks noChangeAspect="1"/>
          </p:cNvSpPr>
          <p:nvPr/>
        </p:nvSpPr>
        <p:spPr>
          <a:xfrm>
            <a:off x="9780035" y="4692521"/>
            <a:ext cx="1206832" cy="1206834"/>
          </a:xfrm>
          <a:prstGeom prst="ellipse">
            <a:avLst/>
          </a:prstGeom>
          <a:blipFill dpi="0" rotWithShape="0">
            <a:blip r:embed="rId18">
              <a:alphaModFix amt="71000"/>
              <a:extLst>
                <a:ext uri="{96DAC541-7B7A-43D3-8B79-37D633B846F1}">
                  <asvg:svgBlip xmlns:asvg="http://schemas.microsoft.com/office/drawing/2016/SVG/main" r:embed="rId19"/>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8" name="Rectangle 47">
            <a:extLst>
              <a:ext uri="{FF2B5EF4-FFF2-40B4-BE49-F238E27FC236}">
                <a16:creationId xmlns:a16="http://schemas.microsoft.com/office/drawing/2014/main" id="{BD65940D-053D-48DD-9424-53419F47470B}"/>
              </a:ext>
            </a:extLst>
          </p:cNvPr>
          <p:cNvSpPr/>
          <p:nvPr/>
        </p:nvSpPr>
        <p:spPr>
          <a:xfrm>
            <a:off x="5417193" y="2705466"/>
            <a:ext cx="1386918" cy="646331"/>
          </a:xfrm>
          <a:prstGeom prst="rect">
            <a:avLst/>
          </a:prstGeom>
        </p:spPr>
        <p:txBody>
          <a:bodyPr wrap="none">
            <a:spAutoFit/>
          </a:bodyPr>
          <a:lstStyle/>
          <a:p>
            <a:pPr algn="ctr"/>
            <a:r>
              <a:rPr lang="en-GB" dirty="0">
                <a:latin typeface="Candara Light" panose="020E0502030303020204" pitchFamily="34" charset="0"/>
              </a:rPr>
              <a:t>invention of </a:t>
            </a:r>
          </a:p>
          <a:p>
            <a:pPr algn="ctr"/>
            <a:r>
              <a:rPr lang="en-GB" dirty="0">
                <a:latin typeface="Candara Light" panose="020E0502030303020204" pitchFamily="34" charset="0"/>
              </a:rPr>
              <a:t>electricity</a:t>
            </a:r>
          </a:p>
        </p:txBody>
      </p:sp>
      <p:sp>
        <p:nvSpPr>
          <p:cNvPr id="50" name="Rectangle 49">
            <a:extLst>
              <a:ext uri="{FF2B5EF4-FFF2-40B4-BE49-F238E27FC236}">
                <a16:creationId xmlns:a16="http://schemas.microsoft.com/office/drawing/2014/main" id="{04A77B23-BDDB-4FD2-929A-D2A5DECEB0CA}"/>
              </a:ext>
            </a:extLst>
          </p:cNvPr>
          <p:cNvSpPr/>
          <p:nvPr/>
        </p:nvSpPr>
        <p:spPr>
          <a:xfrm>
            <a:off x="7176646" y="2794806"/>
            <a:ext cx="582211" cy="369332"/>
          </a:xfrm>
          <a:prstGeom prst="rect">
            <a:avLst/>
          </a:prstGeom>
        </p:spPr>
        <p:txBody>
          <a:bodyPr wrap="none">
            <a:spAutoFit/>
          </a:bodyPr>
          <a:lstStyle/>
          <a:p>
            <a:r>
              <a:rPr lang="en-GB" dirty="0">
                <a:latin typeface="Candara Light" panose="020E0502030303020204" pitchFamily="34" charset="0"/>
              </a:rPr>
              <a:t>coal</a:t>
            </a:r>
          </a:p>
        </p:txBody>
      </p:sp>
      <p:sp>
        <p:nvSpPr>
          <p:cNvPr id="52" name="Rectangle 51">
            <a:extLst>
              <a:ext uri="{FF2B5EF4-FFF2-40B4-BE49-F238E27FC236}">
                <a16:creationId xmlns:a16="http://schemas.microsoft.com/office/drawing/2014/main" id="{CE5DDB77-EC75-4ED4-BD66-CD499E744AEE}"/>
              </a:ext>
            </a:extLst>
          </p:cNvPr>
          <p:cNvSpPr/>
          <p:nvPr/>
        </p:nvSpPr>
        <p:spPr>
          <a:xfrm>
            <a:off x="9623614" y="2795744"/>
            <a:ext cx="891591" cy="369332"/>
          </a:xfrm>
          <a:prstGeom prst="rect">
            <a:avLst/>
          </a:prstGeom>
        </p:spPr>
        <p:txBody>
          <a:bodyPr wrap="none">
            <a:spAutoFit/>
          </a:bodyPr>
          <a:lstStyle/>
          <a:p>
            <a:r>
              <a:rPr lang="en-GB" dirty="0">
                <a:latin typeface="Candara Light" panose="020E0502030303020204" pitchFamily="34" charset="0"/>
              </a:rPr>
              <a:t>nuclear</a:t>
            </a:r>
          </a:p>
        </p:txBody>
      </p:sp>
      <p:sp>
        <p:nvSpPr>
          <p:cNvPr id="53" name="Oval 52">
            <a:extLst>
              <a:ext uri="{FF2B5EF4-FFF2-40B4-BE49-F238E27FC236}">
                <a16:creationId xmlns:a16="http://schemas.microsoft.com/office/drawing/2014/main" id="{2D1CB6A2-D7C3-4BF2-905A-E9D3EAF114AB}"/>
              </a:ext>
            </a:extLst>
          </p:cNvPr>
          <p:cNvSpPr>
            <a:spLocks noChangeAspect="1"/>
          </p:cNvSpPr>
          <p:nvPr/>
        </p:nvSpPr>
        <p:spPr>
          <a:xfrm>
            <a:off x="9444359" y="1552157"/>
            <a:ext cx="1206832" cy="1206834"/>
          </a:xfrm>
          <a:prstGeom prst="ellipse">
            <a:avLst/>
          </a:prstGeom>
          <a:blipFill dpi="0" rotWithShape="0">
            <a:blip r:embed="rId20">
              <a:alphaModFix amt="99000"/>
              <a:extLst>
                <a:ext uri="{96DAC541-7B7A-43D3-8B79-37D633B846F1}">
                  <asvg:svgBlip xmlns:asvg="http://schemas.microsoft.com/office/drawing/2016/SVG/main" r:embed="rId21"/>
                </a:ext>
                <a:ext uri="{837473B0-CC2E-450A-ABE3-18F120FF3D39}">
                  <a1611:picAttrSrcUrl xmlns:a1611="http://schemas.microsoft.com/office/drawing/2016/11/main" r:id="rId22"/>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54" name="Rectangle 53">
            <a:extLst>
              <a:ext uri="{FF2B5EF4-FFF2-40B4-BE49-F238E27FC236}">
                <a16:creationId xmlns:a16="http://schemas.microsoft.com/office/drawing/2014/main" id="{60148F3B-0A90-498B-8988-1CF320779F13}"/>
              </a:ext>
            </a:extLst>
          </p:cNvPr>
          <p:cNvSpPr/>
          <p:nvPr/>
        </p:nvSpPr>
        <p:spPr>
          <a:xfrm>
            <a:off x="10667770" y="3264770"/>
            <a:ext cx="1297150" cy="369332"/>
          </a:xfrm>
          <a:prstGeom prst="rect">
            <a:avLst/>
          </a:prstGeom>
        </p:spPr>
        <p:txBody>
          <a:bodyPr wrap="none">
            <a:spAutoFit/>
          </a:bodyPr>
          <a:lstStyle/>
          <a:p>
            <a:r>
              <a:rPr lang="en-GB" dirty="0">
                <a:latin typeface="Candara Light" panose="020E0502030303020204" pitchFamily="34" charset="0"/>
              </a:rPr>
              <a:t>renewables</a:t>
            </a:r>
          </a:p>
        </p:txBody>
      </p:sp>
      <p:sp>
        <p:nvSpPr>
          <p:cNvPr id="55" name="Oval 54">
            <a:extLst>
              <a:ext uri="{FF2B5EF4-FFF2-40B4-BE49-F238E27FC236}">
                <a16:creationId xmlns:a16="http://schemas.microsoft.com/office/drawing/2014/main" id="{7B4C47E9-CBD7-4F00-BB59-97336CA06E9E}"/>
              </a:ext>
            </a:extLst>
          </p:cNvPr>
          <p:cNvSpPr>
            <a:spLocks noChangeAspect="1"/>
          </p:cNvSpPr>
          <p:nvPr/>
        </p:nvSpPr>
        <p:spPr>
          <a:xfrm>
            <a:off x="10717115" y="2021183"/>
            <a:ext cx="1206832" cy="1206834"/>
          </a:xfrm>
          <a:prstGeom prst="ellipse">
            <a:avLst/>
          </a:prstGeom>
          <a:blipFill dpi="0" rotWithShape="0">
            <a:blip r:embed="rId23">
              <a:alphaModFix amt="64000"/>
              <a:extLst>
                <a:ext uri="{837473B0-CC2E-450A-ABE3-18F120FF3D39}">
                  <a1611:picAttrSrcUrl xmlns:a1611="http://schemas.microsoft.com/office/drawing/2016/11/main" r:id="rId24"/>
                </a:ext>
              </a:extLst>
            </a:blip>
            <a:srcRect/>
            <a:stretch>
              <a:fillRect l="1000" r="1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cxnSp>
        <p:nvCxnSpPr>
          <p:cNvPr id="14" name="Straight Arrow Connector 13">
            <a:extLst>
              <a:ext uri="{FF2B5EF4-FFF2-40B4-BE49-F238E27FC236}">
                <a16:creationId xmlns:a16="http://schemas.microsoft.com/office/drawing/2014/main" id="{5DD874A9-C01E-44B9-B204-54206839C1CF}"/>
              </a:ext>
            </a:extLst>
          </p:cNvPr>
          <p:cNvCxnSpPr/>
          <p:nvPr/>
        </p:nvCxnSpPr>
        <p:spPr>
          <a:xfrm>
            <a:off x="5555764" y="3392298"/>
            <a:ext cx="1116000" cy="0"/>
          </a:xfrm>
          <a:prstGeom prst="straightConnector1">
            <a:avLst/>
          </a:prstGeom>
          <a:ln w="31750">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5BC7CAB3-3EF4-4CEF-A295-21D373EE404D}"/>
              </a:ext>
            </a:extLst>
          </p:cNvPr>
          <p:cNvSpPr/>
          <p:nvPr/>
        </p:nvSpPr>
        <p:spPr>
          <a:xfrm>
            <a:off x="627247" y="3990819"/>
            <a:ext cx="5307198" cy="2598868"/>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57" name="TextBox 56">
            <a:extLst>
              <a:ext uri="{FF2B5EF4-FFF2-40B4-BE49-F238E27FC236}">
                <a16:creationId xmlns:a16="http://schemas.microsoft.com/office/drawing/2014/main" id="{1C7EC0DD-1FD1-4B3E-B63B-0C13866DBD98}"/>
              </a:ext>
            </a:extLst>
          </p:cNvPr>
          <p:cNvSpPr txBox="1"/>
          <p:nvPr/>
        </p:nvSpPr>
        <p:spPr>
          <a:xfrm>
            <a:off x="1899404" y="3951556"/>
            <a:ext cx="2890535" cy="461665"/>
          </a:xfrm>
          <a:prstGeom prst="rect">
            <a:avLst/>
          </a:prstGeom>
          <a:noFill/>
        </p:spPr>
        <p:txBody>
          <a:bodyPr wrap="none" rtlCol="0">
            <a:spAutoFit/>
          </a:bodyPr>
          <a:lstStyle/>
          <a:p>
            <a:r>
              <a:rPr lang="en-US" sz="2400" dirty="0">
                <a:latin typeface="Candara" panose="020E0502030303020204" pitchFamily="34" charset="0"/>
              </a:rPr>
              <a:t>Industrial Revolution</a:t>
            </a:r>
          </a:p>
        </p:txBody>
      </p:sp>
      <p:sp>
        <p:nvSpPr>
          <p:cNvPr id="58" name="Rectangle 57">
            <a:extLst>
              <a:ext uri="{FF2B5EF4-FFF2-40B4-BE49-F238E27FC236}">
                <a16:creationId xmlns:a16="http://schemas.microsoft.com/office/drawing/2014/main" id="{F4EE0579-7F99-41B1-8595-6467E75AC579}"/>
              </a:ext>
            </a:extLst>
          </p:cNvPr>
          <p:cNvSpPr/>
          <p:nvPr/>
        </p:nvSpPr>
        <p:spPr>
          <a:xfrm>
            <a:off x="988548" y="5635652"/>
            <a:ext cx="744114" cy="369332"/>
          </a:xfrm>
          <a:prstGeom prst="rect">
            <a:avLst/>
          </a:prstGeom>
        </p:spPr>
        <p:txBody>
          <a:bodyPr wrap="none">
            <a:spAutoFit/>
          </a:bodyPr>
          <a:lstStyle/>
          <a:p>
            <a:r>
              <a:rPr lang="en-GB" dirty="0">
                <a:latin typeface="Candara Light" panose="020E0502030303020204" pitchFamily="34" charset="0"/>
              </a:rPr>
              <a:t>faster</a:t>
            </a:r>
          </a:p>
        </p:txBody>
      </p:sp>
      <p:sp>
        <p:nvSpPr>
          <p:cNvPr id="59" name="Oval 58">
            <a:extLst>
              <a:ext uri="{FF2B5EF4-FFF2-40B4-BE49-F238E27FC236}">
                <a16:creationId xmlns:a16="http://schemas.microsoft.com/office/drawing/2014/main" id="{04D307BE-30EF-417D-AB08-90E4E16B9171}"/>
              </a:ext>
            </a:extLst>
          </p:cNvPr>
          <p:cNvSpPr>
            <a:spLocks noChangeAspect="1"/>
          </p:cNvSpPr>
          <p:nvPr/>
        </p:nvSpPr>
        <p:spPr>
          <a:xfrm>
            <a:off x="751132" y="4416378"/>
            <a:ext cx="1206832" cy="1206834"/>
          </a:xfrm>
          <a:prstGeom prst="ellipse">
            <a:avLst/>
          </a:prstGeom>
          <a:blipFill dpi="0" rotWithShape="0">
            <a:blip r:embed="rId25">
              <a:alphaModFix amt="71000"/>
            </a:blip>
            <a:srcRect/>
            <a:stretch>
              <a:fillRect l="9000" t="4000" r="9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0" name="Rectangle 59">
            <a:extLst>
              <a:ext uri="{FF2B5EF4-FFF2-40B4-BE49-F238E27FC236}">
                <a16:creationId xmlns:a16="http://schemas.microsoft.com/office/drawing/2014/main" id="{C5122BFF-6052-478F-8EBD-F12CD3497C6E}"/>
              </a:ext>
            </a:extLst>
          </p:cNvPr>
          <p:cNvSpPr/>
          <p:nvPr/>
        </p:nvSpPr>
        <p:spPr>
          <a:xfrm>
            <a:off x="2048325" y="6112548"/>
            <a:ext cx="1162498" cy="369332"/>
          </a:xfrm>
          <a:prstGeom prst="rect">
            <a:avLst/>
          </a:prstGeom>
        </p:spPr>
        <p:txBody>
          <a:bodyPr wrap="none">
            <a:spAutoFit/>
          </a:bodyPr>
          <a:lstStyle/>
          <a:p>
            <a:r>
              <a:rPr lang="en-GB" dirty="0">
                <a:latin typeface="Candara Light" panose="020E0502030303020204" pitchFamily="34" charset="0"/>
              </a:rPr>
              <a:t>prosperity</a:t>
            </a:r>
          </a:p>
        </p:txBody>
      </p:sp>
      <p:sp>
        <p:nvSpPr>
          <p:cNvPr id="61" name="Oval 60">
            <a:extLst>
              <a:ext uri="{FF2B5EF4-FFF2-40B4-BE49-F238E27FC236}">
                <a16:creationId xmlns:a16="http://schemas.microsoft.com/office/drawing/2014/main" id="{677B81A7-4C59-476A-AFD7-066B505E903C}"/>
              </a:ext>
            </a:extLst>
          </p:cNvPr>
          <p:cNvSpPr>
            <a:spLocks noChangeAspect="1"/>
          </p:cNvSpPr>
          <p:nvPr/>
        </p:nvSpPr>
        <p:spPr>
          <a:xfrm>
            <a:off x="2030009" y="4921555"/>
            <a:ext cx="1206832" cy="1206834"/>
          </a:xfrm>
          <a:prstGeom prst="ellipse">
            <a:avLst/>
          </a:prstGeom>
          <a:blipFill dpi="0" rotWithShape="0">
            <a:blip r:embed="rId26">
              <a:alphaModFix amt="71000"/>
              <a:extLst>
                <a:ext uri="{96DAC541-7B7A-43D3-8B79-37D633B846F1}">
                  <asvg:svgBlip xmlns:asvg="http://schemas.microsoft.com/office/drawing/2016/SVG/main" r:embed="rId27"/>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2" name="Rectangle 61">
            <a:extLst>
              <a:ext uri="{FF2B5EF4-FFF2-40B4-BE49-F238E27FC236}">
                <a16:creationId xmlns:a16="http://schemas.microsoft.com/office/drawing/2014/main" id="{D79A9CFC-ADC4-4234-80B2-A4340BC4CC8B}"/>
              </a:ext>
            </a:extLst>
          </p:cNvPr>
          <p:cNvSpPr/>
          <p:nvPr/>
        </p:nvSpPr>
        <p:spPr>
          <a:xfrm>
            <a:off x="3460364" y="5544982"/>
            <a:ext cx="970137" cy="369332"/>
          </a:xfrm>
          <a:prstGeom prst="rect">
            <a:avLst/>
          </a:prstGeom>
        </p:spPr>
        <p:txBody>
          <a:bodyPr wrap="none">
            <a:spAutoFit/>
          </a:bodyPr>
          <a:lstStyle/>
          <a:p>
            <a:r>
              <a:rPr lang="en-GB" dirty="0">
                <a:latin typeface="Candara Light" panose="020E0502030303020204" pitchFamily="34" charset="0"/>
              </a:rPr>
              <a:t>efficient</a:t>
            </a:r>
          </a:p>
        </p:txBody>
      </p:sp>
      <p:sp>
        <p:nvSpPr>
          <p:cNvPr id="63" name="Oval 62">
            <a:extLst>
              <a:ext uri="{FF2B5EF4-FFF2-40B4-BE49-F238E27FC236}">
                <a16:creationId xmlns:a16="http://schemas.microsoft.com/office/drawing/2014/main" id="{7D847C16-4264-4386-ABEA-F33E5EE5A757}"/>
              </a:ext>
            </a:extLst>
          </p:cNvPr>
          <p:cNvSpPr>
            <a:spLocks noChangeAspect="1"/>
          </p:cNvSpPr>
          <p:nvPr/>
        </p:nvSpPr>
        <p:spPr>
          <a:xfrm>
            <a:off x="3305075" y="4391697"/>
            <a:ext cx="1206832" cy="1206834"/>
          </a:xfrm>
          <a:prstGeom prst="ellipse">
            <a:avLst/>
          </a:prstGeom>
          <a:blipFill dpi="0" rotWithShape="0">
            <a:blip r:embed="rId28">
              <a:alphaModFix amt="71000"/>
            </a:blip>
            <a:srcRect/>
            <a:stretch>
              <a:fillRect l="-3000" r="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4" name="Rectangle 63">
            <a:extLst>
              <a:ext uri="{FF2B5EF4-FFF2-40B4-BE49-F238E27FC236}">
                <a16:creationId xmlns:a16="http://schemas.microsoft.com/office/drawing/2014/main" id="{9CE353D7-8AF7-4337-A255-F5ABD855E626}"/>
              </a:ext>
            </a:extLst>
          </p:cNvPr>
          <p:cNvSpPr/>
          <p:nvPr/>
        </p:nvSpPr>
        <p:spPr>
          <a:xfrm>
            <a:off x="4548978" y="6113728"/>
            <a:ext cx="1263487" cy="369332"/>
          </a:xfrm>
          <a:prstGeom prst="rect">
            <a:avLst/>
          </a:prstGeom>
        </p:spPr>
        <p:txBody>
          <a:bodyPr wrap="none">
            <a:spAutoFit/>
          </a:bodyPr>
          <a:lstStyle/>
          <a:p>
            <a:r>
              <a:rPr lang="en-GB" dirty="0">
                <a:latin typeface="Candara Light" panose="020E0502030303020204" pitchFamily="34" charset="0"/>
              </a:rPr>
              <a:t>convenient</a:t>
            </a:r>
          </a:p>
        </p:txBody>
      </p:sp>
      <p:sp>
        <p:nvSpPr>
          <p:cNvPr id="65" name="Oval 64">
            <a:extLst>
              <a:ext uri="{FF2B5EF4-FFF2-40B4-BE49-F238E27FC236}">
                <a16:creationId xmlns:a16="http://schemas.microsoft.com/office/drawing/2014/main" id="{D993414C-9486-4F18-80B9-18D02A1BF3B5}"/>
              </a:ext>
            </a:extLst>
          </p:cNvPr>
          <p:cNvSpPr>
            <a:spLocks noChangeAspect="1"/>
          </p:cNvSpPr>
          <p:nvPr/>
        </p:nvSpPr>
        <p:spPr>
          <a:xfrm>
            <a:off x="4570076" y="4932162"/>
            <a:ext cx="1206832" cy="1206834"/>
          </a:xfrm>
          <a:prstGeom prst="ellipse">
            <a:avLst/>
          </a:prstGeom>
          <a:blipFill dpi="0" rotWithShape="0">
            <a:blip r:embed="rId29">
              <a:alphaModFix amt="71000"/>
            </a:blip>
            <a:srcRect/>
            <a:stretch>
              <a:fillRect l="10000" t="10000" r="10000" b="10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cxnSp>
        <p:nvCxnSpPr>
          <p:cNvPr id="66" name="Straight Arrow Connector 65">
            <a:extLst>
              <a:ext uri="{FF2B5EF4-FFF2-40B4-BE49-F238E27FC236}">
                <a16:creationId xmlns:a16="http://schemas.microsoft.com/office/drawing/2014/main" id="{87534BBE-4DFA-4EAF-BFFB-EAA2EA569E7A}"/>
              </a:ext>
            </a:extLst>
          </p:cNvPr>
          <p:cNvCxnSpPr/>
          <p:nvPr/>
        </p:nvCxnSpPr>
        <p:spPr>
          <a:xfrm>
            <a:off x="5523013" y="1418444"/>
            <a:ext cx="1116000" cy="0"/>
          </a:xfrm>
          <a:prstGeom prst="straightConnector1">
            <a:avLst/>
          </a:prstGeom>
          <a:ln w="31750">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B0777ECE-8E05-37C2-0E65-37C9B9479844}"/>
              </a:ext>
            </a:extLst>
          </p:cNvPr>
          <p:cNvSpPr/>
          <p:nvPr/>
        </p:nvSpPr>
        <p:spPr>
          <a:xfrm>
            <a:off x="6826081" y="1556983"/>
            <a:ext cx="1206000" cy="1206000"/>
          </a:xfrm>
          <a:prstGeom prst="ellipse">
            <a:avLst/>
          </a:prstGeom>
          <a:blipFill dpi="0" rotWithShape="1">
            <a:blip r:embed="rId30">
              <a:alphaModFix amt="78000"/>
              <a:extLst>
                <a:ext uri="{837473B0-CC2E-450A-ABE3-18F120FF3D39}">
                  <a1611:picAttrSrcUrl xmlns:a1611="http://schemas.microsoft.com/office/drawing/2016/11/main" r:id="rId31"/>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47" name="Oval 46">
            <a:extLst>
              <a:ext uri="{FF2B5EF4-FFF2-40B4-BE49-F238E27FC236}">
                <a16:creationId xmlns:a16="http://schemas.microsoft.com/office/drawing/2014/main" id="{037D4102-4A07-7DD5-5715-2C8D1964531B}"/>
              </a:ext>
            </a:extLst>
          </p:cNvPr>
          <p:cNvSpPr/>
          <p:nvPr/>
        </p:nvSpPr>
        <p:spPr>
          <a:xfrm>
            <a:off x="8123425" y="2111490"/>
            <a:ext cx="1206000" cy="1206000"/>
          </a:xfrm>
          <a:prstGeom prst="ellipse">
            <a:avLst/>
          </a:prstGeom>
          <a:blipFill dpi="0" rotWithShape="1">
            <a:blip r:embed="rId32">
              <a:alphaModFix amt="78000"/>
              <a:extLst>
                <a:ext uri="{837473B0-CC2E-450A-ABE3-18F120FF3D39}">
                  <a1611:picAttrSrcUrl xmlns:a1611="http://schemas.microsoft.com/office/drawing/2016/11/main" r:id="rId33"/>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67" name="Oval 66">
            <a:extLst>
              <a:ext uri="{FF2B5EF4-FFF2-40B4-BE49-F238E27FC236}">
                <a16:creationId xmlns:a16="http://schemas.microsoft.com/office/drawing/2014/main" id="{E55F82C6-BE15-77F2-2466-CB8338976907}"/>
              </a:ext>
            </a:extLst>
          </p:cNvPr>
          <p:cNvSpPr>
            <a:spLocks noChangeAspect="1"/>
          </p:cNvSpPr>
          <p:nvPr/>
        </p:nvSpPr>
        <p:spPr>
          <a:xfrm>
            <a:off x="5457776" y="1504995"/>
            <a:ext cx="1206832" cy="1206834"/>
          </a:xfrm>
          <a:prstGeom prst="ellipse">
            <a:avLst/>
          </a:prstGeom>
          <a:blipFill dpi="0" rotWithShape="1">
            <a:blip r:embed="rId34">
              <a:alphaModFix amt="78000"/>
              <a:extLst>
                <a:ext uri="{837473B0-CC2E-450A-ABE3-18F120FF3D39}">
                  <a1611:picAttrSrcUrl xmlns:a1611="http://schemas.microsoft.com/office/drawing/2016/11/main" r:id="rId35"/>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Tree>
    <p:extLst>
      <p:ext uri="{BB962C8B-B14F-4D97-AF65-F5344CB8AC3E}">
        <p14:creationId xmlns:p14="http://schemas.microsoft.com/office/powerpoint/2010/main" val="2394970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20F9B4-4161-4AFE-9017-027083DCDA26}"/>
              </a:ext>
            </a:extLst>
          </p:cNvPr>
          <p:cNvSpPr txBox="1"/>
          <p:nvPr/>
        </p:nvSpPr>
        <p:spPr>
          <a:xfrm>
            <a:off x="838200" y="365125"/>
            <a:ext cx="10515600"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100" kern="1200" dirty="0">
                <a:latin typeface="Candara"/>
                <a:ea typeface="+mj-ea"/>
                <a:cs typeface="+mj-cs"/>
              </a:rPr>
              <a:t>How do we get electricity to us</a:t>
            </a:r>
            <a:r>
              <a:rPr lang="en-US" sz="4100" dirty="0">
                <a:latin typeface="Candara"/>
                <a:ea typeface="+mj-ea"/>
                <a:cs typeface="+mj-cs"/>
              </a:rPr>
              <a:t> in the UK</a:t>
            </a:r>
            <a:r>
              <a:rPr lang="en-US" sz="4100" kern="1200" dirty="0">
                <a:latin typeface="Candara"/>
                <a:ea typeface="+mj-ea"/>
                <a:cs typeface="+mj-cs"/>
              </a:rPr>
              <a:t>?</a:t>
            </a:r>
          </a:p>
          <a:p>
            <a:pPr>
              <a:lnSpc>
                <a:spcPct val="90000"/>
              </a:lnSpc>
              <a:spcBef>
                <a:spcPct val="0"/>
              </a:spcBef>
              <a:spcAft>
                <a:spcPts val="600"/>
              </a:spcAft>
            </a:pPr>
            <a:r>
              <a:rPr lang="en-US" sz="4100" i="1" kern="1200" dirty="0">
                <a:solidFill>
                  <a:schemeClr val="tx1"/>
                </a:solidFill>
                <a:latin typeface="Candara" panose="020E0502030303020204" pitchFamily="34" charset="0"/>
                <a:ea typeface="+mj-ea"/>
                <a:cs typeface="+mj-cs"/>
              </a:rPr>
              <a:t>The electrical grid!</a:t>
            </a:r>
          </a:p>
        </p:txBody>
      </p:sp>
      <p:pic>
        <p:nvPicPr>
          <p:cNvPr id="3" name="Picture 2" descr="Diagram&#10;&#10;Description automatically generated">
            <a:extLst>
              <a:ext uri="{FF2B5EF4-FFF2-40B4-BE49-F238E27FC236}">
                <a16:creationId xmlns:a16="http://schemas.microsoft.com/office/drawing/2014/main" id="{01FF71CE-590B-4F9E-B5E9-DE5F9971D0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042" y="2149222"/>
            <a:ext cx="9479916" cy="3721608"/>
          </a:xfrm>
          <a:prstGeom prst="rect">
            <a:avLst/>
          </a:prstGeom>
          <a:effectLst/>
        </p:spPr>
      </p:pic>
      <p:sp>
        <p:nvSpPr>
          <p:cNvPr id="15" name="TextBox 14">
            <a:extLst>
              <a:ext uri="{FF2B5EF4-FFF2-40B4-BE49-F238E27FC236}">
                <a16:creationId xmlns:a16="http://schemas.microsoft.com/office/drawing/2014/main" id="{241475E0-738F-4227-B922-1B5C001AFEB7}"/>
              </a:ext>
            </a:extLst>
          </p:cNvPr>
          <p:cNvSpPr txBox="1"/>
          <p:nvPr/>
        </p:nvSpPr>
        <p:spPr>
          <a:xfrm>
            <a:off x="1322945" y="1911957"/>
            <a:ext cx="9666429" cy="338554"/>
          </a:xfrm>
          <a:prstGeom prst="rect">
            <a:avLst/>
          </a:prstGeom>
          <a:noFill/>
        </p:spPr>
        <p:txBody>
          <a:bodyPr wrap="none" rtlCol="0">
            <a:spAutoFit/>
          </a:bodyPr>
          <a:lstStyle/>
          <a:p>
            <a:r>
              <a:rPr lang="en-US" sz="1600" dirty="0">
                <a:latin typeface="Candara" panose="020E0502030303020204" pitchFamily="34" charset="0"/>
              </a:rPr>
              <a:t>Is there a better way to design this? How do we get rid of the middle part and make distribution more central?</a:t>
            </a:r>
          </a:p>
        </p:txBody>
      </p:sp>
      <p:sp>
        <p:nvSpPr>
          <p:cNvPr id="17" name="TextBox 16">
            <a:extLst>
              <a:ext uri="{FF2B5EF4-FFF2-40B4-BE49-F238E27FC236}">
                <a16:creationId xmlns:a16="http://schemas.microsoft.com/office/drawing/2014/main" id="{C8A0E9AC-08AC-4DA9-83E5-4076AF46DAA9}"/>
              </a:ext>
            </a:extLst>
          </p:cNvPr>
          <p:cNvSpPr txBox="1"/>
          <p:nvPr/>
        </p:nvSpPr>
        <p:spPr>
          <a:xfrm>
            <a:off x="9644349" y="6580809"/>
            <a:ext cx="2547651" cy="230832"/>
          </a:xfrm>
          <a:prstGeom prst="rect">
            <a:avLst/>
          </a:prstGeom>
          <a:noFill/>
        </p:spPr>
        <p:txBody>
          <a:bodyPr wrap="square">
            <a:spAutoFit/>
          </a:bodyPr>
          <a:lstStyle/>
          <a:p>
            <a:r>
              <a:rPr lang="en-US" sz="900" dirty="0">
                <a:latin typeface="Times New Roman" panose="02020603050405020304" pitchFamily="18" charset="0"/>
                <a:cs typeface="Times New Roman" panose="02020603050405020304" pitchFamily="18" charset="0"/>
              </a:rPr>
              <a:t>https://images.app.goo.gl/aNVwgLpkzWtuK2KG9</a:t>
            </a:r>
          </a:p>
        </p:txBody>
      </p:sp>
      <p:grpSp>
        <p:nvGrpSpPr>
          <p:cNvPr id="6" name="Group 5">
            <a:extLst>
              <a:ext uri="{FF2B5EF4-FFF2-40B4-BE49-F238E27FC236}">
                <a16:creationId xmlns:a16="http://schemas.microsoft.com/office/drawing/2014/main" id="{83436DBB-30C8-9641-615A-4F8EBD053C7B}"/>
              </a:ext>
            </a:extLst>
          </p:cNvPr>
          <p:cNvGrpSpPr/>
          <p:nvPr/>
        </p:nvGrpSpPr>
        <p:grpSpPr>
          <a:xfrm>
            <a:off x="-28982" y="1021278"/>
            <a:ext cx="481326" cy="5754421"/>
            <a:chOff x="42269" y="1021278"/>
            <a:chExt cx="481326" cy="5754421"/>
          </a:xfrm>
        </p:grpSpPr>
        <p:pic>
          <p:nvPicPr>
            <p:cNvPr id="7" name="Graphic 1">
              <a:extLst>
                <a:ext uri="{FF2B5EF4-FFF2-40B4-BE49-F238E27FC236}">
                  <a16:creationId xmlns:a16="http://schemas.microsoft.com/office/drawing/2014/main" id="{6FB805DF-19D9-E9EC-C8A0-5D501C3001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8" name="Rectangle 3">
              <a:extLst>
                <a:ext uri="{FF2B5EF4-FFF2-40B4-BE49-F238E27FC236}">
                  <a16:creationId xmlns:a16="http://schemas.microsoft.com/office/drawing/2014/main" id="{05A1CEED-0688-328A-1A97-4AE772BCFCF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9" name="Rectangle 8">
              <a:extLst>
                <a:ext uri="{FF2B5EF4-FFF2-40B4-BE49-F238E27FC236}">
                  <a16:creationId xmlns:a16="http://schemas.microsoft.com/office/drawing/2014/main" id="{957608AB-2E77-D35E-EB22-B17317448A45}"/>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558733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2372" y="65000"/>
            <a:ext cx="2002471" cy="369332"/>
          </a:xfrm>
          <a:prstGeom prst="rect">
            <a:avLst/>
          </a:prstGeom>
          <a:noFill/>
        </p:spPr>
        <p:txBody>
          <a:bodyPr wrap="none" rtlCol="0">
            <a:spAutoFit/>
          </a:bodyPr>
          <a:lstStyle/>
          <a:p>
            <a:r>
              <a:rPr lang="en-GB" dirty="0">
                <a:latin typeface="Candara" panose="020E0502030303020204" pitchFamily="34" charset="0"/>
              </a:rPr>
              <a:t>Map of East Anglia</a:t>
            </a:r>
          </a:p>
        </p:txBody>
      </p:sp>
      <p:sp>
        <p:nvSpPr>
          <p:cNvPr id="6" name="Rectangle 5">
            <a:extLst>
              <a:ext uri="{FF2B5EF4-FFF2-40B4-BE49-F238E27FC236}">
                <a16:creationId xmlns:a16="http://schemas.microsoft.com/office/drawing/2014/main" id="{44CF53C3-4400-4CAA-B6CD-1BC6EA4A9391}"/>
              </a:ext>
            </a:extLst>
          </p:cNvPr>
          <p:cNvSpPr/>
          <p:nvPr/>
        </p:nvSpPr>
        <p:spPr>
          <a:xfrm>
            <a:off x="3813606" y="1199215"/>
            <a:ext cx="997389" cy="369332"/>
          </a:xfrm>
          <a:prstGeom prst="rect">
            <a:avLst/>
          </a:prstGeom>
        </p:spPr>
        <p:txBody>
          <a:bodyPr wrap="none">
            <a:spAutoFit/>
          </a:bodyPr>
          <a:lstStyle/>
          <a:p>
            <a:r>
              <a:rPr lang="en-GB" dirty="0">
                <a:latin typeface="Candara Light" panose="020E0502030303020204" pitchFamily="34" charset="0"/>
              </a:rPr>
              <a:t>gas lines</a:t>
            </a:r>
          </a:p>
        </p:txBody>
      </p:sp>
      <p:sp>
        <p:nvSpPr>
          <p:cNvPr id="8" name="Rectangle 7">
            <a:extLst>
              <a:ext uri="{FF2B5EF4-FFF2-40B4-BE49-F238E27FC236}">
                <a16:creationId xmlns:a16="http://schemas.microsoft.com/office/drawing/2014/main" id="{04A77B23-BDDB-4FD2-929A-D2A5DECEB0CA}"/>
              </a:ext>
            </a:extLst>
          </p:cNvPr>
          <p:cNvSpPr/>
          <p:nvPr/>
        </p:nvSpPr>
        <p:spPr>
          <a:xfrm>
            <a:off x="2347225" y="1199215"/>
            <a:ext cx="1107996" cy="369332"/>
          </a:xfrm>
          <a:prstGeom prst="rect">
            <a:avLst/>
          </a:prstGeom>
        </p:spPr>
        <p:txBody>
          <a:bodyPr wrap="none">
            <a:spAutoFit/>
          </a:bodyPr>
          <a:lstStyle/>
          <a:p>
            <a:r>
              <a:rPr lang="en-GB" dirty="0">
                <a:latin typeface="Candara Light" panose="020E0502030303020204" pitchFamily="34" charset="0"/>
              </a:rPr>
              <a:t>coal mine</a:t>
            </a:r>
          </a:p>
        </p:txBody>
      </p:sp>
      <p:sp>
        <p:nvSpPr>
          <p:cNvPr id="10" name="Rectangle 9">
            <a:extLst>
              <a:ext uri="{FF2B5EF4-FFF2-40B4-BE49-F238E27FC236}">
                <a16:creationId xmlns:a16="http://schemas.microsoft.com/office/drawing/2014/main" id="{CE5DDB77-EC75-4ED4-BD66-CD499E744AEE}"/>
              </a:ext>
            </a:extLst>
          </p:cNvPr>
          <p:cNvSpPr/>
          <p:nvPr/>
        </p:nvSpPr>
        <p:spPr>
          <a:xfrm>
            <a:off x="6971483" y="1199215"/>
            <a:ext cx="1435008" cy="369332"/>
          </a:xfrm>
          <a:prstGeom prst="rect">
            <a:avLst/>
          </a:prstGeom>
        </p:spPr>
        <p:txBody>
          <a:bodyPr wrap="none">
            <a:spAutoFit/>
          </a:bodyPr>
          <a:lstStyle/>
          <a:p>
            <a:r>
              <a:rPr lang="en-GB" dirty="0">
                <a:latin typeface="Candara Light" panose="020E0502030303020204" pitchFamily="34" charset="0"/>
              </a:rPr>
              <a:t>nuclear plant</a:t>
            </a:r>
          </a:p>
        </p:txBody>
      </p:sp>
      <p:sp>
        <p:nvSpPr>
          <p:cNvPr id="12" name="Rectangle 11">
            <a:extLst>
              <a:ext uri="{FF2B5EF4-FFF2-40B4-BE49-F238E27FC236}">
                <a16:creationId xmlns:a16="http://schemas.microsoft.com/office/drawing/2014/main" id="{60148F3B-0A90-498B-8988-1CF320779F13}"/>
              </a:ext>
            </a:extLst>
          </p:cNvPr>
          <p:cNvSpPr/>
          <p:nvPr/>
        </p:nvSpPr>
        <p:spPr>
          <a:xfrm>
            <a:off x="8567776" y="1199215"/>
            <a:ext cx="1504747" cy="369332"/>
          </a:xfrm>
          <a:prstGeom prst="rect">
            <a:avLst/>
          </a:prstGeom>
        </p:spPr>
        <p:txBody>
          <a:bodyPr wrap="square">
            <a:spAutoFit/>
          </a:bodyPr>
          <a:lstStyle/>
          <a:p>
            <a:r>
              <a:rPr lang="en-GB" dirty="0">
                <a:latin typeface="Candara Light" panose="020E0502030303020204" pitchFamily="34" charset="0"/>
              </a:rPr>
              <a:t>wind turbines</a:t>
            </a:r>
          </a:p>
        </p:txBody>
      </p:sp>
      <p:sp>
        <p:nvSpPr>
          <p:cNvPr id="14" name="TextBox 13"/>
          <p:cNvSpPr txBox="1"/>
          <p:nvPr/>
        </p:nvSpPr>
        <p:spPr>
          <a:xfrm>
            <a:off x="639552" y="627271"/>
            <a:ext cx="1673856" cy="369332"/>
          </a:xfrm>
          <a:prstGeom prst="rect">
            <a:avLst/>
          </a:prstGeom>
          <a:noFill/>
        </p:spPr>
        <p:txBody>
          <a:bodyPr wrap="none" rtlCol="0">
            <a:spAutoFit/>
          </a:bodyPr>
          <a:lstStyle/>
          <a:p>
            <a:r>
              <a:rPr lang="en-GB" dirty="0">
                <a:latin typeface="Candara" panose="020E0502030303020204" pitchFamily="34" charset="0"/>
              </a:rPr>
              <a:t>Power sources:</a:t>
            </a:r>
          </a:p>
        </p:txBody>
      </p:sp>
      <p:pic>
        <p:nvPicPr>
          <p:cNvPr id="15" name="Picture 14">
            <a:extLst>
              <a:ext uri="{FF2B5EF4-FFF2-40B4-BE49-F238E27FC236}">
                <a16:creationId xmlns:a16="http://schemas.microsoft.com/office/drawing/2014/main" id="{207A8D95-8E50-4B1E-B6B1-7F6951647509}"/>
              </a:ext>
            </a:extLst>
          </p:cNvPr>
          <p:cNvPicPr>
            <a:picLocks noChangeAspect="1"/>
          </p:cNvPicPr>
          <p:nvPr/>
        </p:nvPicPr>
        <p:blipFill rotWithShape="1">
          <a:blip r:embed="rId3"/>
          <a:srcRect t="4494" b="9322"/>
          <a:stretch/>
        </p:blipFill>
        <p:spPr>
          <a:xfrm>
            <a:off x="1943094" y="1767734"/>
            <a:ext cx="9398240" cy="4793191"/>
          </a:xfrm>
          <a:prstGeom prst="rect">
            <a:avLst/>
          </a:prstGeom>
        </p:spPr>
      </p:pic>
      <p:sp>
        <p:nvSpPr>
          <p:cNvPr id="16" name="Rectangle 15">
            <a:extLst>
              <a:ext uri="{FF2B5EF4-FFF2-40B4-BE49-F238E27FC236}">
                <a16:creationId xmlns:a16="http://schemas.microsoft.com/office/drawing/2014/main" id="{8CA6F779-4A94-4BDB-B57E-77361BAF18F6}"/>
              </a:ext>
            </a:extLst>
          </p:cNvPr>
          <p:cNvSpPr/>
          <p:nvPr/>
        </p:nvSpPr>
        <p:spPr>
          <a:xfrm>
            <a:off x="4494566" y="1199215"/>
            <a:ext cx="2850501" cy="369332"/>
          </a:xfrm>
          <a:prstGeom prst="rect">
            <a:avLst/>
          </a:prstGeom>
        </p:spPr>
        <p:txBody>
          <a:bodyPr wrap="square">
            <a:spAutoFit/>
          </a:bodyPr>
          <a:lstStyle/>
          <a:p>
            <a:pPr algn="ctr"/>
            <a:r>
              <a:rPr lang="en-GB" dirty="0">
                <a:latin typeface="Candara Light" panose="020E0502030303020204" pitchFamily="34" charset="0"/>
              </a:rPr>
              <a:t>EV charging stations</a:t>
            </a:r>
          </a:p>
        </p:txBody>
      </p:sp>
      <p:sp>
        <p:nvSpPr>
          <p:cNvPr id="18" name="Oval 17">
            <a:extLst>
              <a:ext uri="{FF2B5EF4-FFF2-40B4-BE49-F238E27FC236}">
                <a16:creationId xmlns:a16="http://schemas.microsoft.com/office/drawing/2014/main" id="{EA2FD0F3-0451-498F-9F45-CEC58CF432EF}"/>
              </a:ext>
            </a:extLst>
          </p:cNvPr>
          <p:cNvSpPr>
            <a:spLocks noChangeAspect="1"/>
          </p:cNvSpPr>
          <p:nvPr/>
        </p:nvSpPr>
        <p:spPr>
          <a:xfrm>
            <a:off x="5533000" y="427858"/>
            <a:ext cx="810000" cy="810001"/>
          </a:xfrm>
          <a:prstGeom prst="ellipse">
            <a:avLst/>
          </a:prstGeom>
          <a:blipFill dpi="0" rotWithShape="0">
            <a:blip r:embed="rId4">
              <a:alphaModFix amt="71000"/>
              <a:extLst>
                <a:ext uri="{837473B0-CC2E-450A-ABE3-18F120FF3D39}">
                  <a1611:picAttrSrcUrl xmlns:a1611="http://schemas.microsoft.com/office/drawing/2016/11/main" r:id="rId5"/>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2" name="TextBox 21">
            <a:extLst>
              <a:ext uri="{FF2B5EF4-FFF2-40B4-BE49-F238E27FC236}">
                <a16:creationId xmlns:a16="http://schemas.microsoft.com/office/drawing/2014/main" id="{B9D64D34-2EA2-4023-8307-80DF0423BEAD}"/>
              </a:ext>
            </a:extLst>
          </p:cNvPr>
          <p:cNvSpPr txBox="1"/>
          <p:nvPr/>
        </p:nvSpPr>
        <p:spPr>
          <a:xfrm>
            <a:off x="10300892" y="1199215"/>
            <a:ext cx="1431167" cy="369332"/>
          </a:xfrm>
          <a:prstGeom prst="rect">
            <a:avLst/>
          </a:prstGeom>
          <a:noFill/>
        </p:spPr>
        <p:txBody>
          <a:bodyPr wrap="square">
            <a:spAutoFit/>
          </a:bodyPr>
          <a:lstStyle/>
          <a:p>
            <a:r>
              <a:rPr lang="en-GB" dirty="0">
                <a:latin typeface="Candara Light" panose="020E0502030303020204" pitchFamily="34" charset="0"/>
              </a:rPr>
              <a:t>solar panels</a:t>
            </a:r>
          </a:p>
        </p:txBody>
      </p:sp>
      <p:grpSp>
        <p:nvGrpSpPr>
          <p:cNvPr id="17" name="Group 16">
            <a:extLst>
              <a:ext uri="{FF2B5EF4-FFF2-40B4-BE49-F238E27FC236}">
                <a16:creationId xmlns:a16="http://schemas.microsoft.com/office/drawing/2014/main" id="{99CDEB4F-9951-A248-0476-9FAD016AAFDE}"/>
              </a:ext>
            </a:extLst>
          </p:cNvPr>
          <p:cNvGrpSpPr/>
          <p:nvPr/>
        </p:nvGrpSpPr>
        <p:grpSpPr>
          <a:xfrm>
            <a:off x="-28982" y="1021278"/>
            <a:ext cx="481326" cy="5754421"/>
            <a:chOff x="42269" y="1021278"/>
            <a:chExt cx="481326" cy="5754421"/>
          </a:xfrm>
        </p:grpSpPr>
        <p:pic>
          <p:nvPicPr>
            <p:cNvPr id="20" name="Graphic 1">
              <a:extLst>
                <a:ext uri="{FF2B5EF4-FFF2-40B4-BE49-F238E27FC236}">
                  <a16:creationId xmlns:a16="http://schemas.microsoft.com/office/drawing/2014/main" id="{F69685FB-D8DC-D0B9-DBC1-C11BF7704D5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50416" y="6423146"/>
              <a:ext cx="504825" cy="176530"/>
            </a:xfrm>
            <a:prstGeom prst="rect">
              <a:avLst/>
            </a:prstGeom>
          </p:spPr>
        </p:pic>
        <p:sp>
          <p:nvSpPr>
            <p:cNvPr id="21" name="Rectangle 3">
              <a:extLst>
                <a:ext uri="{FF2B5EF4-FFF2-40B4-BE49-F238E27FC236}">
                  <a16:creationId xmlns:a16="http://schemas.microsoft.com/office/drawing/2014/main" id="{622CB309-7265-4726-FD52-AB6D3947A986}"/>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3" name="Rectangle 22">
              <a:extLst>
                <a:ext uri="{FF2B5EF4-FFF2-40B4-BE49-F238E27FC236}">
                  <a16:creationId xmlns:a16="http://schemas.microsoft.com/office/drawing/2014/main" id="{9D1621D5-BBB8-5549-54F4-2127961A6E18}"/>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4" name="Oval 23">
            <a:extLst>
              <a:ext uri="{FF2B5EF4-FFF2-40B4-BE49-F238E27FC236}">
                <a16:creationId xmlns:a16="http://schemas.microsoft.com/office/drawing/2014/main" id="{A57A22F0-781D-A96F-C56B-36B68901B7F6}"/>
              </a:ext>
            </a:extLst>
          </p:cNvPr>
          <p:cNvSpPr/>
          <p:nvPr/>
        </p:nvSpPr>
        <p:spPr>
          <a:xfrm>
            <a:off x="2497493" y="412591"/>
            <a:ext cx="810000" cy="810000"/>
          </a:xfrm>
          <a:prstGeom prst="ellipse">
            <a:avLst/>
          </a:prstGeom>
          <a:blipFill dpi="0" rotWithShape="1">
            <a:blip r:embed="rId9">
              <a:alphaModFix amt="78000"/>
              <a:extLst>
                <a:ext uri="{837473B0-CC2E-450A-ABE3-18F120FF3D39}">
                  <a1611:picAttrSrcUrl xmlns:a1611="http://schemas.microsoft.com/office/drawing/2016/11/main" r:id="rId10"/>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25" name="Oval 24">
            <a:extLst>
              <a:ext uri="{FF2B5EF4-FFF2-40B4-BE49-F238E27FC236}">
                <a16:creationId xmlns:a16="http://schemas.microsoft.com/office/drawing/2014/main" id="{A298C551-D101-65F9-90D6-6F2D1160A75B}"/>
              </a:ext>
            </a:extLst>
          </p:cNvPr>
          <p:cNvSpPr/>
          <p:nvPr/>
        </p:nvSpPr>
        <p:spPr>
          <a:xfrm>
            <a:off x="4010609" y="406937"/>
            <a:ext cx="810000" cy="810000"/>
          </a:xfrm>
          <a:prstGeom prst="ellipse">
            <a:avLst/>
          </a:prstGeom>
          <a:blipFill dpi="0" rotWithShape="1">
            <a:blip r:embed="rId11">
              <a:alphaModFix amt="78000"/>
              <a:extLst>
                <a:ext uri="{837473B0-CC2E-450A-ABE3-18F120FF3D39}">
                  <a1611:picAttrSrcUrl xmlns:a1611="http://schemas.microsoft.com/office/drawing/2016/11/main" r:id="rId12"/>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26" name="Oval 25">
            <a:extLst>
              <a:ext uri="{FF2B5EF4-FFF2-40B4-BE49-F238E27FC236}">
                <a16:creationId xmlns:a16="http://schemas.microsoft.com/office/drawing/2014/main" id="{ACCCE577-4C48-497E-3040-EA07A422E7B4}"/>
              </a:ext>
            </a:extLst>
          </p:cNvPr>
          <p:cNvSpPr>
            <a:spLocks noChangeAspect="1"/>
          </p:cNvSpPr>
          <p:nvPr/>
        </p:nvSpPr>
        <p:spPr>
          <a:xfrm>
            <a:off x="7225181" y="406936"/>
            <a:ext cx="810000" cy="810001"/>
          </a:xfrm>
          <a:prstGeom prst="ellipse">
            <a:avLst/>
          </a:prstGeom>
          <a:blipFill dpi="0" rotWithShape="0">
            <a:blip r:embed="rId13">
              <a:alphaModFix amt="99000"/>
              <a:extLst>
                <a:ext uri="{96DAC541-7B7A-43D3-8B79-37D633B846F1}">
                  <asvg:svgBlip xmlns:asvg="http://schemas.microsoft.com/office/drawing/2016/SVG/main" r:embed="rId14"/>
                </a:ext>
                <a:ext uri="{837473B0-CC2E-450A-ABE3-18F120FF3D39}">
                  <a1611:picAttrSrcUrl xmlns:a1611="http://schemas.microsoft.com/office/drawing/2016/11/main" r:id="rId15"/>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7" name="Oval 26">
            <a:extLst>
              <a:ext uri="{FF2B5EF4-FFF2-40B4-BE49-F238E27FC236}">
                <a16:creationId xmlns:a16="http://schemas.microsoft.com/office/drawing/2014/main" id="{E9231037-8CE7-2FAC-82B2-07C0055851D1}"/>
              </a:ext>
            </a:extLst>
          </p:cNvPr>
          <p:cNvSpPr/>
          <p:nvPr/>
        </p:nvSpPr>
        <p:spPr>
          <a:xfrm>
            <a:off x="10452755" y="406937"/>
            <a:ext cx="810000" cy="810000"/>
          </a:xfrm>
          <a:prstGeom prst="ellipse">
            <a:avLst/>
          </a:prstGeom>
          <a:blipFill>
            <a:blip r:embed="rId16">
              <a:extLst>
                <a:ext uri="{837473B0-CC2E-450A-ABE3-18F120FF3D39}">
                  <a1611:picAttrSrcUrl xmlns:a1611="http://schemas.microsoft.com/office/drawing/2016/11/main" r:id="rId17"/>
                </a:ext>
              </a:extLst>
            </a:blip>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28" name="Oval 27">
            <a:extLst>
              <a:ext uri="{FF2B5EF4-FFF2-40B4-BE49-F238E27FC236}">
                <a16:creationId xmlns:a16="http://schemas.microsoft.com/office/drawing/2014/main" id="{4B580B99-C1F3-A5CE-86D3-BD607C3E0F61}"/>
              </a:ext>
            </a:extLst>
          </p:cNvPr>
          <p:cNvSpPr/>
          <p:nvPr/>
        </p:nvSpPr>
        <p:spPr>
          <a:xfrm>
            <a:off x="9018587" y="426309"/>
            <a:ext cx="810000" cy="810000"/>
          </a:xfrm>
          <a:prstGeom prst="ellipse">
            <a:avLst/>
          </a:prstGeom>
          <a:blipFill dpi="0" rotWithShape="1">
            <a:blip r:embed="rId18">
              <a:extLst>
                <a:ext uri="{837473B0-CC2E-450A-ABE3-18F120FF3D39}">
                  <a1611:picAttrSrcUrl xmlns:a1611="http://schemas.microsoft.com/office/drawing/2016/11/main" r:id="rId19"/>
                </a:ext>
              </a:extLst>
            </a:blip>
            <a:srcRect/>
            <a:stretch>
              <a:fillRect b="1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Tree>
    <p:extLst>
      <p:ext uri="{BB962C8B-B14F-4D97-AF65-F5344CB8AC3E}">
        <p14:creationId xmlns:p14="http://schemas.microsoft.com/office/powerpoint/2010/main" val="3767896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a:t>
            </a:r>
          </a:p>
        </p:txBody>
      </p:sp>
      <p:sp>
        <p:nvSpPr>
          <p:cNvPr id="11" name="TextBox 10">
            <a:extLst>
              <a:ext uri="{FF2B5EF4-FFF2-40B4-BE49-F238E27FC236}">
                <a16:creationId xmlns:a16="http://schemas.microsoft.com/office/drawing/2014/main" id="{E48FD343-268D-4EFD-980C-C4EE2F7E49BA}"/>
              </a:ext>
            </a:extLst>
          </p:cNvPr>
          <p:cNvSpPr txBox="1"/>
          <p:nvPr/>
        </p:nvSpPr>
        <p:spPr>
          <a:xfrm>
            <a:off x="5041228" y="4937563"/>
            <a:ext cx="2187342" cy="369332"/>
          </a:xfrm>
          <a:prstGeom prst="rect">
            <a:avLst/>
          </a:prstGeom>
          <a:noFill/>
        </p:spPr>
        <p:txBody>
          <a:bodyPr wrap="square">
            <a:spAutoFit/>
          </a:bodyPr>
          <a:lstStyle/>
          <a:p>
            <a:pPr lvl="0" algn="ctr"/>
            <a:r>
              <a:rPr lang="en-US">
                <a:solidFill>
                  <a:srgbClr val="000000"/>
                </a:solidFill>
                <a:latin typeface="Candara" panose="020E0502030303020204" pitchFamily="34" charset="0"/>
              </a:rPr>
              <a:t>Parveen Begum</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pic>
        <p:nvPicPr>
          <p:cNvPr id="3" name="Picture 2">
            <a:extLst>
              <a:ext uri="{FF2B5EF4-FFF2-40B4-BE49-F238E27FC236}">
                <a16:creationId xmlns:a16="http://schemas.microsoft.com/office/drawing/2014/main" id="{C88B6C3C-74F0-4EBB-8CBD-0BB60C7B22FB}"/>
              </a:ext>
            </a:extLst>
          </p:cNvPr>
          <p:cNvPicPr>
            <a:picLocks noChangeAspect="1"/>
          </p:cNvPicPr>
          <p:nvPr/>
        </p:nvPicPr>
        <p:blipFill>
          <a:blip r:embed="rId4"/>
          <a:stretch>
            <a:fillRect/>
          </a:stretch>
        </p:blipFill>
        <p:spPr>
          <a:xfrm>
            <a:off x="4373260" y="2222361"/>
            <a:ext cx="3512154" cy="2637042"/>
          </a:xfrm>
          <a:prstGeom prst="rect">
            <a:avLst/>
          </a:prstGeom>
        </p:spPr>
      </p:pic>
      <p:grpSp>
        <p:nvGrpSpPr>
          <p:cNvPr id="10" name="Group 9">
            <a:extLst>
              <a:ext uri="{FF2B5EF4-FFF2-40B4-BE49-F238E27FC236}">
                <a16:creationId xmlns:a16="http://schemas.microsoft.com/office/drawing/2014/main" id="{4326A51A-7078-70EA-641D-8A15A3F4716C}"/>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4F5602DF-B3FF-1882-6CF9-11B61E7BF6E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081EBC46-9DC2-5638-0164-9B6E78F38E2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1943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500" fill="hold"/>
                                        <p:tgtEl>
                                          <p:spTgt spid="11"/>
                                        </p:tgtEl>
                                        <p:attrNameLst>
                                          <p:attrName>ppt_w</p:attrName>
                                        </p:attrNameLst>
                                      </p:cBhvr>
                                      <p:tavLst>
                                        <p:tav tm="0">
                                          <p:val>
                                            <p:fltVal val="0"/>
                                          </p:val>
                                        </p:tav>
                                        <p:tav tm="100000">
                                          <p:val>
                                            <p:strVal val="#ppt_w"/>
                                          </p:val>
                                        </p:tav>
                                      </p:tavLst>
                                    </p:anim>
                                    <p:anim calcmode="lin" valueType="num">
                                      <p:cBhvr>
                                        <p:cTn id="8" dur="1500" fill="hold"/>
                                        <p:tgtEl>
                                          <p:spTgt spid="11"/>
                                        </p:tgtEl>
                                        <p:attrNameLst>
                                          <p:attrName>ppt_h</p:attrName>
                                        </p:attrNameLst>
                                      </p:cBhvr>
                                      <p:tavLst>
                                        <p:tav tm="0">
                                          <p:val>
                                            <p:fltVal val="0"/>
                                          </p:val>
                                        </p:tav>
                                        <p:tav tm="100000">
                                          <p:val>
                                            <p:strVal val="#ppt_h"/>
                                          </p:val>
                                        </p:tav>
                                      </p:tavLst>
                                    </p:anim>
                                    <p:animEffect transition="in" filter="fade">
                                      <p:cBhvr>
                                        <p:cTn id="9" dur="1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500" fill="hold"/>
                                        <p:tgtEl>
                                          <p:spTgt spid="3"/>
                                        </p:tgtEl>
                                        <p:attrNameLst>
                                          <p:attrName>ppt_w</p:attrName>
                                        </p:attrNameLst>
                                      </p:cBhvr>
                                      <p:tavLst>
                                        <p:tav tm="0">
                                          <p:val>
                                            <p:fltVal val="0"/>
                                          </p:val>
                                        </p:tav>
                                        <p:tav tm="100000">
                                          <p:val>
                                            <p:strVal val="#ppt_w"/>
                                          </p:val>
                                        </p:tav>
                                      </p:tavLst>
                                    </p:anim>
                                    <p:anim calcmode="lin" valueType="num">
                                      <p:cBhvr>
                                        <p:cTn id="13" dur="1500" fill="hold"/>
                                        <p:tgtEl>
                                          <p:spTgt spid="3"/>
                                        </p:tgtEl>
                                        <p:attrNameLst>
                                          <p:attrName>ppt_h</p:attrName>
                                        </p:attrNameLst>
                                      </p:cBhvr>
                                      <p:tavLst>
                                        <p:tav tm="0">
                                          <p:val>
                                            <p:fltVal val="0"/>
                                          </p:val>
                                        </p:tav>
                                        <p:tav tm="100000">
                                          <p:val>
                                            <p:strVal val="#ppt_h"/>
                                          </p:val>
                                        </p:tav>
                                      </p:tavLst>
                                    </p:anim>
                                    <p:animEffect transition="in" filter="fade">
                                      <p:cBhvr>
                                        <p:cTn id="1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9F1FFA9-D672-408C-9220-ADEEC6ABD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3"/>
          <a:srcRect t="8111" r="-1" b="1766"/>
          <a:stretch/>
        </p:blipFill>
        <p:spPr>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4"/>
          <a:srcRect t="13219" b="25531"/>
          <a:stretch/>
        </p:blipFill>
        <p:spPr>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pic>
      <p:grpSp>
        <p:nvGrpSpPr>
          <p:cNvPr id="6" name="Group 5">
            <a:extLst>
              <a:ext uri="{FF2B5EF4-FFF2-40B4-BE49-F238E27FC236}">
                <a16:creationId xmlns:a16="http://schemas.microsoft.com/office/drawing/2014/main" id="{45A11BED-442C-A385-59F9-2F53C9A67A6A}"/>
              </a:ext>
            </a:extLst>
          </p:cNvPr>
          <p:cNvGrpSpPr/>
          <p:nvPr/>
        </p:nvGrpSpPr>
        <p:grpSpPr>
          <a:xfrm>
            <a:off x="-28982" y="1021278"/>
            <a:ext cx="481326" cy="5754421"/>
            <a:chOff x="42269" y="1021278"/>
            <a:chExt cx="481326" cy="5754421"/>
          </a:xfrm>
        </p:grpSpPr>
        <p:pic>
          <p:nvPicPr>
            <p:cNvPr id="7" name="Graphic 1">
              <a:extLst>
                <a:ext uri="{FF2B5EF4-FFF2-40B4-BE49-F238E27FC236}">
                  <a16:creationId xmlns:a16="http://schemas.microsoft.com/office/drawing/2014/main" id="{06F1CE68-4EE9-A5E6-80BC-6B71E74346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8" name="Rectangle 3">
              <a:extLst>
                <a:ext uri="{FF2B5EF4-FFF2-40B4-BE49-F238E27FC236}">
                  <a16:creationId xmlns:a16="http://schemas.microsoft.com/office/drawing/2014/main" id="{B8FF748D-5AE8-2164-9908-6BA5F8668103}"/>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5DED3B28-E88F-EE86-6FE3-5C109D3FA8CD}"/>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7188FC92-4280-0967-0E98-973784B9BAD8}"/>
              </a:ext>
            </a:extLst>
          </p:cNvPr>
          <p:cNvPicPr>
            <a:picLocks noChangeAspect="1"/>
          </p:cNvPicPr>
          <p:nvPr/>
        </p:nvPicPr>
        <p:blipFill>
          <a:blip r:embed="rId8"/>
          <a:stretch>
            <a:fillRect/>
          </a:stretch>
        </p:blipFill>
        <p:spPr>
          <a:xfrm>
            <a:off x="694410" y="602965"/>
            <a:ext cx="4243184" cy="4170025"/>
          </a:xfrm>
          <a:prstGeom prst="rect">
            <a:avLst/>
          </a:prstGeom>
        </p:spPr>
      </p:pic>
    </p:spTree>
    <p:extLst>
      <p:ext uri="{BB962C8B-B14F-4D97-AF65-F5344CB8AC3E}">
        <p14:creationId xmlns:p14="http://schemas.microsoft.com/office/powerpoint/2010/main" val="3752148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2400" dirty="0">
                <a:latin typeface="Candara" panose="020E0502030303020204" pitchFamily="34" charset="0"/>
                <a:ea typeface="+mj-ea"/>
                <a:cs typeface="+mj-cs"/>
              </a:rPr>
              <a:t>Conclusions from Chapter 3b – People and power</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panose="020E0502030303020204" pitchFamily="34" charset="0"/>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3" y="2584888"/>
            <a:ext cx="5603579" cy="4064486"/>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We use a large series of wires to give homes/schools – this large connection is called a grid</a:t>
            </a:r>
          </a:p>
          <a:p>
            <a:pPr marL="1143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With new types of energy being added to the grid (wind and solar) the grid likely needs to change and be redesigned</a:t>
            </a:r>
          </a:p>
          <a:p>
            <a:pPr marL="1143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The most important element of the grid is it’s secure and continuous supply of electricity to the people</a:t>
            </a:r>
          </a:p>
          <a:p>
            <a:pPr marL="3429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114300">
              <a:lnSpc>
                <a:spcPct val="90000"/>
              </a:lnSpc>
              <a:spcBef>
                <a:spcPct val="0"/>
              </a:spcBef>
              <a:spcAft>
                <a:spcPts val="600"/>
              </a:spcAft>
            </a:pPr>
            <a:r>
              <a:rPr lang="en-US" sz="1700" b="1" dirty="0">
                <a:latin typeface="Candara" panose="020E0502030303020204" pitchFamily="34" charset="0"/>
              </a:rPr>
              <a:t>Now complete Quiz 1</a:t>
            </a:r>
          </a:p>
          <a:p>
            <a:pPr marL="114300">
              <a:lnSpc>
                <a:spcPct val="90000"/>
              </a:lnSpc>
              <a:spcBef>
                <a:spcPct val="0"/>
              </a:spcBef>
              <a:spcAft>
                <a:spcPts val="600"/>
              </a:spcAft>
            </a:pPr>
            <a:r>
              <a:rPr lang="en-US" sz="1700" b="1" dirty="0">
                <a:latin typeface="Candara" panose="020E0502030303020204" pitchFamily="34" charset="0"/>
              </a:rPr>
              <a:t>For next time…how much power does a person need?</a:t>
            </a:r>
          </a:p>
          <a:p>
            <a:pPr marL="114300">
              <a:lnSpc>
                <a:spcPct val="90000"/>
              </a:lnSpc>
              <a:spcBef>
                <a:spcPct val="0"/>
              </a:spcBef>
              <a:spcAft>
                <a:spcPts val="600"/>
              </a:spcAft>
            </a:pPr>
            <a:endParaRPr lang="en-US" sz="1700" dirty="0">
              <a:latin typeface="Candara" panose="020E0502030303020204" pitchFamily="34" charset="0"/>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lang="en-US" sz="1700" dirty="0">
                <a:solidFill>
                  <a:prstClr val="black"/>
                </a:solidFill>
                <a:latin typeface="Candara" panose="020E0502030303020204" pitchFamily="34" charset="0"/>
              </a:rPr>
              <a:t>Teacher survey: </a:t>
            </a:r>
            <a:r>
              <a:rPr lang="en-GB" sz="1800" u="sng" dirty="0">
                <a:solidFill>
                  <a:srgbClr val="0000FF"/>
                </a:solidFill>
                <a:effectLst/>
                <a:latin typeface="Candara" panose="020E0502030303020204" pitchFamily="34" charset="0"/>
                <a:ea typeface="Times New Roman" panose="02020603050405020304" pitchFamily="18" charset="0"/>
                <a:hlinkClick r:id="rId4"/>
              </a:rPr>
              <a:t>FORM HERE</a:t>
            </a: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9" name="Group 8">
            <a:extLst>
              <a:ext uri="{FF2B5EF4-FFF2-40B4-BE49-F238E27FC236}">
                <a16:creationId xmlns:a16="http://schemas.microsoft.com/office/drawing/2014/main" id="{4F755AD7-93DC-568F-0AFB-8F438300329B}"/>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A208C631-1DF3-E8B3-18AA-F64909828C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BE43F87A-23C7-5CD0-8D54-7F738F4EA8BB}"/>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FE6EF9E9-CF23-F9A5-322F-E3CF9BF74462}"/>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37410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4204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a:cxnSpLocks/>
          </p:cNvCxnSpPr>
          <p:nvPr/>
        </p:nvCxnSpPr>
        <p:spPr>
          <a:xfrm>
            <a:off x="2425025" y="2335426"/>
            <a:ext cx="9432000" cy="0"/>
          </a:xfrm>
          <a:prstGeom prst="straightConnector1">
            <a:avLst/>
          </a:prstGeom>
          <a:ln w="79375">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56426" y="2603327"/>
            <a:ext cx="1352935" cy="553998"/>
          </a:xfrm>
          <a:prstGeom prst="rect">
            <a:avLst/>
          </a:prstGeom>
          <a:solidFill>
            <a:schemeClr val="bg1"/>
          </a:solidFill>
          <a:ln>
            <a:solidFill>
              <a:schemeClr val="tx1"/>
            </a:solidFill>
          </a:ln>
        </p:spPr>
        <p:txBody>
          <a:bodyPr wrap="none" lIns="0" tIns="0" rIns="0" bIns="0" rtlCol="0">
            <a:spAutoFit/>
          </a:bodyPr>
          <a:lstStyle/>
          <a:p>
            <a:pPr algn="ctr"/>
            <a:r>
              <a:rPr lang="en-GB" dirty="0">
                <a:latin typeface="Candara" panose="020E0502030303020204" pitchFamily="34" charset="0"/>
              </a:rPr>
              <a:t>400000 B.C.E </a:t>
            </a:r>
          </a:p>
          <a:p>
            <a:pPr algn="ctr"/>
            <a:r>
              <a:rPr lang="en-GB" dirty="0">
                <a:solidFill>
                  <a:schemeClr val="bg1"/>
                </a:solidFill>
                <a:latin typeface="Candara" panose="020E0502030303020204" pitchFamily="34" charset="0"/>
              </a:rPr>
              <a:t>Fire usage</a:t>
            </a:r>
          </a:p>
        </p:txBody>
      </p:sp>
      <p:sp>
        <p:nvSpPr>
          <p:cNvPr id="6" name="TextBox 5"/>
          <p:cNvSpPr txBox="1"/>
          <p:nvPr/>
        </p:nvSpPr>
        <p:spPr>
          <a:xfrm>
            <a:off x="1713825" y="2603327"/>
            <a:ext cx="1538334"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200 B.C.E.</a:t>
            </a:r>
          </a:p>
          <a:p>
            <a:pPr algn="ctr"/>
            <a:r>
              <a:rPr lang="en-GB" dirty="0">
                <a:solidFill>
                  <a:schemeClr val="bg1"/>
                </a:solidFill>
                <a:latin typeface="Candara" panose="020E0502030303020204" pitchFamily="34" charset="0"/>
              </a:rPr>
              <a:t>Natural gas to make salt from salt water</a:t>
            </a:r>
          </a:p>
        </p:txBody>
      </p:sp>
      <p:sp>
        <p:nvSpPr>
          <p:cNvPr id="7" name="TextBox 6"/>
          <p:cNvSpPr txBox="1"/>
          <p:nvPr/>
        </p:nvSpPr>
        <p:spPr>
          <a:xfrm>
            <a:off x="3674923" y="2607741"/>
            <a:ext cx="1540916" cy="1661993"/>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0 B.C.E.</a:t>
            </a:r>
          </a:p>
          <a:p>
            <a:pPr algn="ctr"/>
            <a:r>
              <a:rPr lang="en-GB" dirty="0">
                <a:solidFill>
                  <a:schemeClr val="bg1"/>
                </a:solidFill>
                <a:latin typeface="Candara" panose="020E0502030303020204" pitchFamily="34" charset="0"/>
              </a:rPr>
              <a:t>Hydropower used by Greeks to turn water wheels for grinding grains</a:t>
            </a:r>
          </a:p>
        </p:txBody>
      </p:sp>
      <p:sp>
        <p:nvSpPr>
          <p:cNvPr id="9" name="TextBox 8"/>
          <p:cNvSpPr txBox="1"/>
          <p:nvPr/>
        </p:nvSpPr>
        <p:spPr>
          <a:xfrm>
            <a:off x="7377144" y="2623654"/>
            <a:ext cx="1448569" cy="1384995"/>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1821 C.E.</a:t>
            </a:r>
          </a:p>
          <a:p>
            <a:pPr algn="ctr"/>
            <a:r>
              <a:rPr lang="en-GB" dirty="0">
                <a:solidFill>
                  <a:schemeClr val="bg1"/>
                </a:solidFill>
                <a:latin typeface="Candara" panose="020E0502030303020204" pitchFamily="34" charset="0"/>
              </a:rPr>
              <a:t>Principle for electric motors invented</a:t>
            </a:r>
          </a:p>
        </p:txBody>
      </p:sp>
      <p:sp>
        <p:nvSpPr>
          <p:cNvPr id="10" name="TextBox 9"/>
          <p:cNvSpPr txBox="1"/>
          <p:nvPr/>
        </p:nvSpPr>
        <p:spPr>
          <a:xfrm>
            <a:off x="9016972" y="2621250"/>
            <a:ext cx="1342894" cy="830997"/>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1879 C.E.</a:t>
            </a:r>
          </a:p>
          <a:p>
            <a:pPr algn="ctr"/>
            <a:r>
              <a:rPr lang="en-GB" dirty="0">
                <a:solidFill>
                  <a:schemeClr val="bg1"/>
                </a:solidFill>
                <a:latin typeface="Candara" panose="020E0502030303020204" pitchFamily="34" charset="0"/>
              </a:rPr>
              <a:t>Incandescent light bulb</a:t>
            </a:r>
          </a:p>
        </p:txBody>
      </p:sp>
      <p:sp>
        <p:nvSpPr>
          <p:cNvPr id="11" name="TextBox 10"/>
          <p:cNvSpPr txBox="1"/>
          <p:nvPr/>
        </p:nvSpPr>
        <p:spPr>
          <a:xfrm>
            <a:off x="10551126" y="2621251"/>
            <a:ext cx="1381816" cy="1661993"/>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1954 C.E.</a:t>
            </a:r>
          </a:p>
          <a:p>
            <a:pPr algn="ctr"/>
            <a:r>
              <a:rPr lang="en-GB" dirty="0">
                <a:solidFill>
                  <a:schemeClr val="bg1"/>
                </a:solidFill>
                <a:latin typeface="Candara" panose="020E0502030303020204" pitchFamily="34" charset="0"/>
              </a:rPr>
              <a:t>First nuclear power plant &amp; solar </a:t>
            </a:r>
            <a:r>
              <a:rPr lang="en-GB" dirty="0">
                <a:solidFill>
                  <a:schemeClr val="bg1"/>
                </a:solidFill>
                <a:latin typeface="Candara" panose="020E0502030303020204" pitchFamily="34" charset="0"/>
                <a:sym typeface="Wingdings" panose="05000000000000000000" pitchFamily="2" charset="2"/>
              </a:rPr>
              <a:t></a:t>
            </a:r>
            <a:r>
              <a:rPr lang="en-GB" dirty="0">
                <a:solidFill>
                  <a:schemeClr val="bg1"/>
                </a:solidFill>
                <a:latin typeface="Candara" panose="020E0502030303020204" pitchFamily="34" charset="0"/>
              </a:rPr>
              <a:t> electricity was discovered</a:t>
            </a:r>
          </a:p>
        </p:txBody>
      </p:sp>
      <p:sp>
        <p:nvSpPr>
          <p:cNvPr id="14" name="TextBox 13"/>
          <p:cNvSpPr txBox="1"/>
          <p:nvPr/>
        </p:nvSpPr>
        <p:spPr>
          <a:xfrm>
            <a:off x="5562742" y="2618729"/>
            <a:ext cx="1576823"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1646 - 1750 C.E. </a:t>
            </a:r>
          </a:p>
          <a:p>
            <a:pPr algn="ctr"/>
            <a:r>
              <a:rPr lang="en-GB" dirty="0">
                <a:solidFill>
                  <a:schemeClr val="bg1"/>
                </a:solidFill>
                <a:latin typeface="Candara" panose="020E0502030303020204" pitchFamily="34" charset="0"/>
              </a:rPr>
              <a:t>Industrial revolution begins</a:t>
            </a:r>
          </a:p>
        </p:txBody>
      </p:sp>
      <p:sp>
        <p:nvSpPr>
          <p:cNvPr id="12" name="TextBox 11">
            <a:extLst>
              <a:ext uri="{FF2B5EF4-FFF2-40B4-BE49-F238E27FC236}">
                <a16:creationId xmlns:a16="http://schemas.microsoft.com/office/drawing/2014/main" id="{42ECEDCD-492D-4491-B7AC-AD19664ECB2D}"/>
              </a:ext>
            </a:extLst>
          </p:cNvPr>
          <p:cNvSpPr txBox="1"/>
          <p:nvPr/>
        </p:nvSpPr>
        <p:spPr>
          <a:xfrm>
            <a:off x="0" y="6010307"/>
            <a:ext cx="9159599" cy="523220"/>
          </a:xfrm>
          <a:prstGeom prst="rect">
            <a:avLst/>
          </a:prstGeom>
          <a:noFill/>
        </p:spPr>
        <p:txBody>
          <a:bodyPr wrap="square">
            <a:spAutoFit/>
          </a:bodyPr>
          <a:lstStyle/>
          <a:p>
            <a:r>
              <a:rPr lang="en-GB" sz="1400" b="0" i="0" u="sng" strike="noStrike" dirty="0">
                <a:effectLst/>
                <a:latin typeface="Candara" panose="020E0502030303020204" pitchFamily="34" charset="0"/>
                <a:hlinkClick r:id="rId2">
                  <a:extLst>
                    <a:ext uri="{A12FA001-AC4F-418D-AE19-62706E023703}">
                      <ahyp:hlinkClr xmlns:ahyp="http://schemas.microsoft.com/office/drawing/2018/hyperlinkcolor" val="tx"/>
                    </a:ext>
                  </a:extLst>
                </a:hlinkClick>
              </a:rPr>
              <a:t>https://interestingengineering.com/industrial-revolution-the-ultimate-guide-to-this-game-changing-period</a:t>
            </a:r>
            <a:r>
              <a:rPr lang="en-GB" sz="1400" b="0" i="0" dirty="0">
                <a:effectLst/>
                <a:latin typeface="Candara" panose="020E0502030303020204" pitchFamily="34" charset="0"/>
              </a:rPr>
              <a:t> </a:t>
            </a:r>
          </a:p>
          <a:p>
            <a:r>
              <a:rPr lang="en-US" sz="1400" dirty="0">
                <a:latin typeface="Candara" panose="020E0502030303020204" pitchFamily="34" charset="0"/>
                <a:hlinkClick r:id="rId3">
                  <a:extLst>
                    <a:ext uri="{A12FA001-AC4F-418D-AE19-62706E023703}">
                      <ahyp:hlinkClr xmlns:ahyp="http://schemas.microsoft.com/office/drawing/2018/hyperlinkcolor" val="tx"/>
                    </a:ext>
                  </a:extLst>
                </a:hlinkClick>
              </a:rPr>
              <a:t>https://instituteforenergyresearch.org/history-electricity/#Politicized</a:t>
            </a:r>
            <a:r>
              <a:rPr lang="en-GB" sz="1400" dirty="0">
                <a:latin typeface="Candara" panose="020E0502030303020204" pitchFamily="34" charset="0"/>
              </a:rPr>
              <a:t> </a:t>
            </a:r>
            <a:endParaRPr lang="en-US" sz="1400" dirty="0">
              <a:latin typeface="Candara" panose="020E0502030303020204" pitchFamily="34" charset="0"/>
            </a:endParaRPr>
          </a:p>
        </p:txBody>
      </p:sp>
      <p:sp>
        <p:nvSpPr>
          <p:cNvPr id="2" name="TextBox 1"/>
          <p:cNvSpPr txBox="1"/>
          <p:nvPr/>
        </p:nvSpPr>
        <p:spPr>
          <a:xfrm>
            <a:off x="120119" y="119435"/>
            <a:ext cx="1560042" cy="369332"/>
          </a:xfrm>
          <a:prstGeom prst="rect">
            <a:avLst/>
          </a:prstGeom>
          <a:noFill/>
        </p:spPr>
        <p:txBody>
          <a:bodyPr wrap="none" rtlCol="0">
            <a:spAutoFit/>
          </a:bodyPr>
          <a:lstStyle/>
          <a:p>
            <a:r>
              <a:rPr lang="en-GB" dirty="0">
                <a:latin typeface="Candara" panose="020E0502030303020204" pitchFamily="34" charset="0"/>
              </a:rPr>
              <a:t>Blank timeline</a:t>
            </a:r>
          </a:p>
        </p:txBody>
      </p:sp>
      <p:sp>
        <p:nvSpPr>
          <p:cNvPr id="5" name="TextBox 4"/>
          <p:cNvSpPr txBox="1"/>
          <p:nvPr/>
        </p:nvSpPr>
        <p:spPr>
          <a:xfrm>
            <a:off x="3180024" y="146457"/>
            <a:ext cx="5626861" cy="1569660"/>
          </a:xfrm>
          <a:prstGeom prst="rect">
            <a:avLst/>
          </a:prstGeom>
          <a:noFill/>
        </p:spPr>
        <p:txBody>
          <a:bodyPr wrap="none" rtlCol="0">
            <a:spAutoFit/>
          </a:bodyPr>
          <a:lstStyle/>
          <a:p>
            <a:pPr algn="ctr"/>
            <a:r>
              <a:rPr lang="en-GB" sz="2400" b="1" dirty="0">
                <a:latin typeface="Candara" panose="020E0502030303020204" pitchFamily="34" charset="0"/>
              </a:rPr>
              <a:t>Key moments: </a:t>
            </a:r>
          </a:p>
          <a:p>
            <a:pPr marL="285750" indent="-285750">
              <a:buFontTx/>
              <a:buChar char="-"/>
            </a:pPr>
            <a:r>
              <a:rPr lang="en-GB" dirty="0">
                <a:latin typeface="Candara" panose="020E0502030303020204" pitchFamily="34" charset="0"/>
              </a:rPr>
              <a:t>First nuclear power plant and solar energy discovered</a:t>
            </a:r>
          </a:p>
          <a:p>
            <a:pPr marL="285750" indent="-285750">
              <a:buFontTx/>
              <a:buChar char="-"/>
            </a:pPr>
            <a:r>
              <a:rPr lang="en-GB" dirty="0">
                <a:latin typeface="Candara" panose="020E0502030303020204" pitchFamily="34" charset="0"/>
              </a:rPr>
              <a:t>Invention of fire	- Industrial Revolution</a:t>
            </a:r>
          </a:p>
          <a:p>
            <a:pPr marL="285750" indent="-285750">
              <a:buFontTx/>
              <a:buChar char="-"/>
            </a:pPr>
            <a:r>
              <a:rPr lang="en-GB" dirty="0">
                <a:latin typeface="Candara" panose="020E0502030303020204" pitchFamily="34" charset="0"/>
              </a:rPr>
              <a:t>Natural gas		- Incandescent light bulb</a:t>
            </a:r>
          </a:p>
          <a:p>
            <a:pPr marL="285750" indent="-285750">
              <a:buFontTx/>
              <a:buChar char="-"/>
            </a:pPr>
            <a:r>
              <a:rPr lang="en-GB" dirty="0">
                <a:latin typeface="Candara" panose="020E0502030303020204" pitchFamily="34" charset="0"/>
              </a:rPr>
              <a:t>Hydro power		- Electric motors invented</a:t>
            </a:r>
          </a:p>
        </p:txBody>
      </p:sp>
      <p:cxnSp>
        <p:nvCxnSpPr>
          <p:cNvPr id="15" name="Straight Arrow Connector 14">
            <a:extLst>
              <a:ext uri="{FF2B5EF4-FFF2-40B4-BE49-F238E27FC236}">
                <a16:creationId xmlns:a16="http://schemas.microsoft.com/office/drawing/2014/main" id="{B8087E0F-4AC8-420E-8E83-3253B0FBC9B3}"/>
              </a:ext>
            </a:extLst>
          </p:cNvPr>
          <p:cNvCxnSpPr>
            <a:cxnSpLocks/>
          </p:cNvCxnSpPr>
          <p:nvPr/>
        </p:nvCxnSpPr>
        <p:spPr>
          <a:xfrm>
            <a:off x="132080" y="2335426"/>
            <a:ext cx="2376000" cy="0"/>
          </a:xfrm>
          <a:prstGeom prst="straightConnector1">
            <a:avLst/>
          </a:prstGeom>
          <a:ln w="76200">
            <a:solidFill>
              <a:schemeClr val="tx2">
                <a:lumMod val="60000"/>
                <a:lumOff val="4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E536BE66-F568-973A-7E91-8BBEBB043607}"/>
              </a:ext>
            </a:extLst>
          </p:cNvPr>
          <p:cNvGrpSpPr/>
          <p:nvPr/>
        </p:nvGrpSpPr>
        <p:grpSpPr>
          <a:xfrm rot="5400000">
            <a:off x="8523533" y="2828967"/>
            <a:ext cx="246221" cy="7847520"/>
            <a:chOff x="290261" y="769563"/>
            <a:chExt cx="246221" cy="7847520"/>
          </a:xfrm>
        </p:grpSpPr>
        <p:pic>
          <p:nvPicPr>
            <p:cNvPr id="17" name="Graphic 1">
              <a:extLst>
                <a:ext uri="{FF2B5EF4-FFF2-40B4-BE49-F238E27FC236}">
                  <a16:creationId xmlns:a16="http://schemas.microsoft.com/office/drawing/2014/main" id="{1A34F8AA-BCBD-F0B8-257C-65AFEF5A2F2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8" name="Rectangle 3">
              <a:extLst>
                <a:ext uri="{FF2B5EF4-FFF2-40B4-BE49-F238E27FC236}">
                  <a16:creationId xmlns:a16="http://schemas.microsoft.com/office/drawing/2014/main" id="{324AD19F-9EE5-FE03-A779-3E0D4F68927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338417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Chapter 3 – People &amp; power</a:t>
            </a:r>
          </a:p>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360066" y="2176272"/>
            <a:ext cx="10538637" cy="4041648"/>
          </a:xfrm>
          <a:prstGeom prst="rect">
            <a:avLst/>
          </a:prstGeom>
        </p:spPr>
        <p:txBody>
          <a:bodyPr vert="horz" lIns="91440" tIns="45720" rIns="91440" bIns="45720" rtlCol="0" anchor="t">
            <a:normAutofit/>
          </a:bodyPr>
          <a:lstStyle/>
          <a:p>
            <a:pPr>
              <a:spcAft>
                <a:spcPts val="600"/>
              </a:spcAft>
              <a:buChar char="•"/>
            </a:pPr>
            <a:r>
              <a:rPr lang="en-US" sz="2400" dirty="0">
                <a:latin typeface="Candara"/>
                <a:cs typeface="Arial"/>
              </a:rPr>
              <a:t>Review the difference between energy and power</a:t>
            </a:r>
          </a:p>
          <a:p>
            <a:pPr>
              <a:spcAft>
                <a:spcPts val="600"/>
              </a:spcAft>
              <a:buChar char="•"/>
            </a:pPr>
            <a:r>
              <a:rPr lang="en-US" sz="2400" dirty="0">
                <a:latin typeface="Candara"/>
                <a:cs typeface="Arial"/>
              </a:rPr>
              <a:t>Understand the importance of energy and power on human society</a:t>
            </a:r>
          </a:p>
          <a:p>
            <a:pPr>
              <a:spcAft>
                <a:spcPts val="600"/>
              </a:spcAft>
              <a:buChar char="•"/>
            </a:pPr>
            <a:r>
              <a:rPr lang="en-US" sz="2400" dirty="0">
                <a:latin typeface="Candara"/>
                <a:cs typeface="Arial"/>
              </a:rPr>
              <a:t>The long history between humans and power sources</a:t>
            </a:r>
          </a:p>
          <a:p>
            <a:pPr>
              <a:spcAft>
                <a:spcPts val="600"/>
              </a:spcAft>
              <a:buChar char="•"/>
            </a:pPr>
            <a:r>
              <a:rPr lang="en-US" sz="2400" dirty="0">
                <a:latin typeface="Candara"/>
                <a:cs typeface="Arial"/>
              </a:rPr>
              <a:t>The advantages created by having access to power</a:t>
            </a:r>
          </a:p>
          <a:p>
            <a:pPr marL="271463" indent="-271463">
              <a:spcAft>
                <a:spcPts val="600"/>
              </a:spcAft>
              <a:buChar char="•"/>
            </a:pPr>
            <a:r>
              <a:rPr lang="en-US" sz="2400" dirty="0">
                <a:latin typeface="Candara"/>
                <a:cs typeface="Arial"/>
              </a:rPr>
              <a:t>Important historical time periods when energy resources shifted</a:t>
            </a:r>
          </a:p>
          <a:p>
            <a:pPr marL="271463" indent="-271463">
              <a:spcAft>
                <a:spcPts val="600"/>
              </a:spcAft>
              <a:buChar char="•"/>
            </a:pPr>
            <a:r>
              <a:rPr lang="en-US" sz="2400" dirty="0">
                <a:latin typeface="Candara"/>
                <a:cs typeface="Arial"/>
              </a:rPr>
              <a:t>The basics of the UK electrical grid – how energy is transported to our homes</a:t>
            </a:r>
          </a:p>
          <a:p>
            <a:pPr marL="271463" indent="-271463">
              <a:spcAft>
                <a:spcPts val="600"/>
              </a:spcAft>
              <a:buChar char="•"/>
            </a:pPr>
            <a:r>
              <a:rPr lang="en-US" sz="2400" dirty="0">
                <a:latin typeface="Candara"/>
                <a:cs typeface="Arial"/>
              </a:rPr>
              <a:t>Electrical grid design</a:t>
            </a:r>
          </a:p>
          <a:p>
            <a:pPr>
              <a:spcAft>
                <a:spcPts val="600"/>
              </a:spcAft>
              <a:buChar char="•"/>
            </a:pPr>
            <a:endParaRPr lang="en-US" sz="2400" dirty="0">
              <a:latin typeface="Candara"/>
              <a:cs typeface="Arial"/>
            </a:endParaRPr>
          </a:p>
        </p:txBody>
      </p:sp>
      <p:grpSp>
        <p:nvGrpSpPr>
          <p:cNvPr id="7" name="Group 6">
            <a:extLst>
              <a:ext uri="{FF2B5EF4-FFF2-40B4-BE49-F238E27FC236}">
                <a16:creationId xmlns:a16="http://schemas.microsoft.com/office/drawing/2014/main" id="{78C2745B-4233-4462-DE3D-3F2A802FAFA2}"/>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7A396467-2763-AF97-0A99-3742EB65A4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EA675281-AA1B-C811-9F08-F2FC2D8C9F2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Solar panels on a roof&#10;&#10;Description automatically generated with medium confidence">
            <a:extLst>
              <a:ext uri="{FF2B5EF4-FFF2-40B4-BE49-F238E27FC236}">
                <a16:creationId xmlns:a16="http://schemas.microsoft.com/office/drawing/2014/main" id="{112E6AFC-96BA-50FC-1CE8-70DF250A20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38" name="Rectangle 37">
            <a:extLst>
              <a:ext uri="{FF2B5EF4-FFF2-40B4-BE49-F238E27FC236}">
                <a16:creationId xmlns:a16="http://schemas.microsoft.com/office/drawing/2014/main" id="{959AB4F8-5649-29E2-AD15-AC87B8F20A2B}"/>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26959F2E-3DE3-1ADA-B8BD-E39D290D5C72}"/>
              </a:ext>
            </a:extLst>
          </p:cNvPr>
          <p:cNvGrpSpPr/>
          <p:nvPr/>
        </p:nvGrpSpPr>
        <p:grpSpPr>
          <a:xfrm>
            <a:off x="7293629" y="131163"/>
            <a:ext cx="4632767" cy="1513069"/>
            <a:chOff x="94314" y="1803965"/>
            <a:chExt cx="4632767" cy="1513069"/>
          </a:xfrm>
        </p:grpSpPr>
        <p:grpSp>
          <p:nvGrpSpPr>
            <p:cNvPr id="40" name="Group 39">
              <a:extLst>
                <a:ext uri="{FF2B5EF4-FFF2-40B4-BE49-F238E27FC236}">
                  <a16:creationId xmlns:a16="http://schemas.microsoft.com/office/drawing/2014/main" id="{D79E6E05-AC10-FFAD-8CAB-F2A4508091F1}"/>
                </a:ext>
              </a:extLst>
            </p:cNvPr>
            <p:cNvGrpSpPr/>
            <p:nvPr/>
          </p:nvGrpSpPr>
          <p:grpSpPr>
            <a:xfrm>
              <a:off x="94314" y="1803965"/>
              <a:ext cx="4632767" cy="1513069"/>
              <a:chOff x="28368" y="126511"/>
              <a:chExt cx="4632767" cy="1513069"/>
            </a:xfrm>
          </p:grpSpPr>
          <p:sp>
            <p:nvSpPr>
              <p:cNvPr id="43" name="Rectangle 42">
                <a:extLst>
                  <a:ext uri="{FF2B5EF4-FFF2-40B4-BE49-F238E27FC236}">
                    <a16:creationId xmlns:a16="http://schemas.microsoft.com/office/drawing/2014/main" id="{249E2AF8-9DFD-689F-73B7-5B962A64F6E6}"/>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56BF62C8-2C9D-589C-D1F5-AD55CCF2FBE0}"/>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Freeform: Shape 152">
                <a:extLst>
                  <a:ext uri="{FF2B5EF4-FFF2-40B4-BE49-F238E27FC236}">
                    <a16:creationId xmlns:a16="http://schemas.microsoft.com/office/drawing/2014/main" id="{2C1DF350-799E-0384-79E7-0B9D80DD6DEB}"/>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Google Shape;55;p13">
                <a:extLst>
                  <a:ext uri="{FF2B5EF4-FFF2-40B4-BE49-F238E27FC236}">
                    <a16:creationId xmlns:a16="http://schemas.microsoft.com/office/drawing/2014/main" id="{C13C591B-7DA4-815F-FF5B-F5B1FF13C21A}"/>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47" name="Google Shape;56;p13">
                <a:extLst>
                  <a:ext uri="{FF2B5EF4-FFF2-40B4-BE49-F238E27FC236}">
                    <a16:creationId xmlns:a16="http://schemas.microsoft.com/office/drawing/2014/main" id="{7F139F29-F41D-5E22-42E1-AE427E8AF439}"/>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48" name="Google Shape;57;p13">
                <a:extLst>
                  <a:ext uri="{FF2B5EF4-FFF2-40B4-BE49-F238E27FC236}">
                    <a16:creationId xmlns:a16="http://schemas.microsoft.com/office/drawing/2014/main" id="{026F6393-CD06-ED1F-32F9-5B6806606E4F}"/>
                  </a:ext>
                </a:extLst>
              </p:cNvPr>
              <p:cNvGrpSpPr/>
              <p:nvPr/>
            </p:nvGrpSpPr>
            <p:grpSpPr>
              <a:xfrm>
                <a:off x="588494" y="705432"/>
                <a:ext cx="526526" cy="261045"/>
                <a:chOff x="4554252" y="3393786"/>
                <a:chExt cx="526526" cy="261045"/>
              </a:xfrm>
            </p:grpSpPr>
            <p:sp>
              <p:nvSpPr>
                <p:cNvPr id="102" name="Google Shape;58;p13">
                  <a:extLst>
                    <a:ext uri="{FF2B5EF4-FFF2-40B4-BE49-F238E27FC236}">
                      <a16:creationId xmlns:a16="http://schemas.microsoft.com/office/drawing/2014/main" id="{38915616-D002-A276-FE4F-242B6412668D}"/>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3" name="Google Shape;59;p13">
                  <a:extLst>
                    <a:ext uri="{FF2B5EF4-FFF2-40B4-BE49-F238E27FC236}">
                      <a16:creationId xmlns:a16="http://schemas.microsoft.com/office/drawing/2014/main" id="{0D1B957B-3DC8-56E4-8382-401266F9C32A}"/>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60;p13">
                  <a:extLst>
                    <a:ext uri="{FF2B5EF4-FFF2-40B4-BE49-F238E27FC236}">
                      <a16:creationId xmlns:a16="http://schemas.microsoft.com/office/drawing/2014/main" id="{8C59D5C1-E0F6-3A2A-ECE1-27014F25E082}"/>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49" name="Google Shape;61;p13">
                <a:extLst>
                  <a:ext uri="{FF2B5EF4-FFF2-40B4-BE49-F238E27FC236}">
                    <a16:creationId xmlns:a16="http://schemas.microsoft.com/office/drawing/2014/main" id="{0D6D1904-00B1-D058-B2B8-5B081B6C57AA}"/>
                  </a:ext>
                </a:extLst>
              </p:cNvPr>
              <p:cNvGrpSpPr/>
              <p:nvPr/>
            </p:nvGrpSpPr>
            <p:grpSpPr>
              <a:xfrm>
                <a:off x="846659" y="631388"/>
                <a:ext cx="456823" cy="601886"/>
                <a:chOff x="5011421" y="3446770"/>
                <a:chExt cx="456823" cy="601886"/>
              </a:xfrm>
            </p:grpSpPr>
            <p:grpSp>
              <p:nvGrpSpPr>
                <p:cNvPr id="56" name="Google Shape;62;p13">
                  <a:extLst>
                    <a:ext uri="{FF2B5EF4-FFF2-40B4-BE49-F238E27FC236}">
                      <a16:creationId xmlns:a16="http://schemas.microsoft.com/office/drawing/2014/main" id="{2468C949-E6F3-EDF7-52F7-F36307D735CF}"/>
                    </a:ext>
                  </a:extLst>
                </p:cNvPr>
                <p:cNvGrpSpPr/>
                <p:nvPr/>
              </p:nvGrpSpPr>
              <p:grpSpPr>
                <a:xfrm>
                  <a:off x="5011421" y="3446770"/>
                  <a:ext cx="456823" cy="601886"/>
                  <a:chOff x="4691398" y="3489346"/>
                  <a:chExt cx="799200" cy="1052984"/>
                </a:xfrm>
              </p:grpSpPr>
              <p:sp>
                <p:nvSpPr>
                  <p:cNvPr id="98" name="Google Shape;63;p13">
                    <a:extLst>
                      <a:ext uri="{FF2B5EF4-FFF2-40B4-BE49-F238E27FC236}">
                        <a16:creationId xmlns:a16="http://schemas.microsoft.com/office/drawing/2014/main" id="{073F6128-2F09-DA0A-9E3A-B6ACE95A8B6F}"/>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4;p13">
                    <a:extLst>
                      <a:ext uri="{FF2B5EF4-FFF2-40B4-BE49-F238E27FC236}">
                        <a16:creationId xmlns:a16="http://schemas.microsoft.com/office/drawing/2014/main" id="{920B4B18-4EA5-A741-C7B0-78297F81D26D}"/>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5;p13">
                    <a:extLst>
                      <a:ext uri="{FF2B5EF4-FFF2-40B4-BE49-F238E27FC236}">
                        <a16:creationId xmlns:a16="http://schemas.microsoft.com/office/drawing/2014/main" id="{113A1710-BDE0-A2B0-DA26-C3E1F445042C}"/>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6;p13">
                    <a:extLst>
                      <a:ext uri="{FF2B5EF4-FFF2-40B4-BE49-F238E27FC236}">
                        <a16:creationId xmlns:a16="http://schemas.microsoft.com/office/drawing/2014/main" id="{182922E0-34A2-A968-321F-001A185946B9}"/>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7" name="Google Shape;67;p13">
                  <a:extLst>
                    <a:ext uri="{FF2B5EF4-FFF2-40B4-BE49-F238E27FC236}">
                      <a16:creationId xmlns:a16="http://schemas.microsoft.com/office/drawing/2014/main" id="{4A0DC155-CD5D-041E-C3BC-C0B236F1FC4E}"/>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8" name="Google Shape;68;p13">
                  <a:extLst>
                    <a:ext uri="{FF2B5EF4-FFF2-40B4-BE49-F238E27FC236}">
                      <a16:creationId xmlns:a16="http://schemas.microsoft.com/office/drawing/2014/main" id="{F789F30D-9B28-5023-D154-7F249F5572AE}"/>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9" name="Google Shape;69;p13">
                  <a:extLst>
                    <a:ext uri="{FF2B5EF4-FFF2-40B4-BE49-F238E27FC236}">
                      <a16:creationId xmlns:a16="http://schemas.microsoft.com/office/drawing/2014/main" id="{36A91597-4EF1-D850-25CC-C53490E36FEF}"/>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0" name="Google Shape;70;p13">
                  <a:extLst>
                    <a:ext uri="{FF2B5EF4-FFF2-40B4-BE49-F238E27FC236}">
                      <a16:creationId xmlns:a16="http://schemas.microsoft.com/office/drawing/2014/main" id="{28BC99BB-1C0D-D06D-58BE-D2CA5E04CB90}"/>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1;p13">
                  <a:extLst>
                    <a:ext uri="{FF2B5EF4-FFF2-40B4-BE49-F238E27FC236}">
                      <a16:creationId xmlns:a16="http://schemas.microsoft.com/office/drawing/2014/main" id="{FA2D1DDB-1883-4493-0AF1-64184529A60B}"/>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2;p13">
                  <a:extLst>
                    <a:ext uri="{FF2B5EF4-FFF2-40B4-BE49-F238E27FC236}">
                      <a16:creationId xmlns:a16="http://schemas.microsoft.com/office/drawing/2014/main" id="{5B914B26-9FB4-6BF2-655D-C8FCA4AD568E}"/>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3;p13">
                  <a:extLst>
                    <a:ext uri="{FF2B5EF4-FFF2-40B4-BE49-F238E27FC236}">
                      <a16:creationId xmlns:a16="http://schemas.microsoft.com/office/drawing/2014/main" id="{A6753977-4117-C7F7-2A85-9664E04DCD8E}"/>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4;p13">
                  <a:extLst>
                    <a:ext uri="{FF2B5EF4-FFF2-40B4-BE49-F238E27FC236}">
                      <a16:creationId xmlns:a16="http://schemas.microsoft.com/office/drawing/2014/main" id="{7283BA3F-D7D2-E66E-DD51-46683325C704}"/>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0" name="Google Shape;75;p13">
                <a:extLst>
                  <a:ext uri="{FF2B5EF4-FFF2-40B4-BE49-F238E27FC236}">
                    <a16:creationId xmlns:a16="http://schemas.microsoft.com/office/drawing/2014/main" id="{D2DEC7EC-479F-A9B6-5D8E-51494EE6FB51}"/>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1" name="Circle: Hollow 158">
                <a:extLst>
                  <a:ext uri="{FF2B5EF4-FFF2-40B4-BE49-F238E27FC236}">
                    <a16:creationId xmlns:a16="http://schemas.microsoft.com/office/drawing/2014/main" id="{9FA9A57A-A0A3-AC5A-F07C-AFAAE5B86C2A}"/>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Google Shape;76;p13">
                <a:extLst>
                  <a:ext uri="{FF2B5EF4-FFF2-40B4-BE49-F238E27FC236}">
                    <a16:creationId xmlns:a16="http://schemas.microsoft.com/office/drawing/2014/main" id="{982BE0D9-7DA0-EE49-B352-86A400F65092}"/>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3" name="Google Shape;75;p13">
                <a:extLst>
                  <a:ext uri="{FF2B5EF4-FFF2-40B4-BE49-F238E27FC236}">
                    <a16:creationId xmlns:a16="http://schemas.microsoft.com/office/drawing/2014/main" id="{07955F62-FD87-9EEF-94D1-1F8257A1242E}"/>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54" name="Straight Connector 53">
                <a:extLst>
                  <a:ext uri="{FF2B5EF4-FFF2-40B4-BE49-F238E27FC236}">
                    <a16:creationId xmlns:a16="http://schemas.microsoft.com/office/drawing/2014/main" id="{AE130B30-4750-6E05-DFFB-465648706511}"/>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5" name="Google Shape;54;p13">
                <a:extLst>
                  <a:ext uri="{FF2B5EF4-FFF2-40B4-BE49-F238E27FC236}">
                    <a16:creationId xmlns:a16="http://schemas.microsoft.com/office/drawing/2014/main" id="{61AE0904-4494-2384-DE0A-76C160801CFA}"/>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41" name="Freeform: Shape 148">
              <a:extLst>
                <a:ext uri="{FF2B5EF4-FFF2-40B4-BE49-F238E27FC236}">
                  <a16:creationId xmlns:a16="http://schemas.microsoft.com/office/drawing/2014/main" id="{7BD2C5BA-1DBD-16A3-35A7-FC37D1D02C02}"/>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reeform: Shape 149">
              <a:extLst>
                <a:ext uri="{FF2B5EF4-FFF2-40B4-BE49-F238E27FC236}">
                  <a16:creationId xmlns:a16="http://schemas.microsoft.com/office/drawing/2014/main" id="{43B2435B-1868-5A1A-7CCE-AF6355735D86}"/>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5" name="Group 104">
            <a:extLst>
              <a:ext uri="{FF2B5EF4-FFF2-40B4-BE49-F238E27FC236}">
                <a16:creationId xmlns:a16="http://schemas.microsoft.com/office/drawing/2014/main" id="{E9DC3B5C-2A5C-7B14-3ACB-DA0D96918CE8}"/>
              </a:ext>
            </a:extLst>
          </p:cNvPr>
          <p:cNvGrpSpPr/>
          <p:nvPr/>
        </p:nvGrpSpPr>
        <p:grpSpPr>
          <a:xfrm rot="5400000">
            <a:off x="8511412" y="2799607"/>
            <a:ext cx="246221" cy="7851480"/>
            <a:chOff x="322782" y="648643"/>
            <a:chExt cx="246221" cy="7851480"/>
          </a:xfrm>
        </p:grpSpPr>
        <p:pic>
          <p:nvPicPr>
            <p:cNvPr id="106" name="Graphic 1">
              <a:extLst>
                <a:ext uri="{FF2B5EF4-FFF2-40B4-BE49-F238E27FC236}">
                  <a16:creationId xmlns:a16="http://schemas.microsoft.com/office/drawing/2014/main" id="{3265FB46-E1BD-D042-40DD-1A21DFBA27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107" name="Rectangle 3">
              <a:extLst>
                <a:ext uri="{FF2B5EF4-FFF2-40B4-BE49-F238E27FC236}">
                  <a16:creationId xmlns:a16="http://schemas.microsoft.com/office/drawing/2014/main" id="{40F8BE9C-2AE3-22E1-49FB-37840F3E3736}"/>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 name="TextBox 1"/>
          <p:cNvSpPr txBox="1"/>
          <p:nvPr/>
        </p:nvSpPr>
        <p:spPr>
          <a:xfrm>
            <a:off x="-14068" y="44305"/>
            <a:ext cx="6080511" cy="646331"/>
          </a:xfrm>
          <a:prstGeom prst="rect">
            <a:avLst/>
          </a:prstGeom>
          <a:noFill/>
        </p:spPr>
        <p:txBody>
          <a:bodyPr wrap="none" lIns="91440" tIns="45720" rIns="91440" bIns="45720" rtlCol="0" anchor="t">
            <a:spAutoFit/>
          </a:bodyPr>
          <a:lstStyle/>
          <a:p>
            <a:pPr algn="r"/>
            <a:r>
              <a:rPr lang="en-GB" sz="3600" dirty="0">
                <a:latin typeface="Candara" panose="020E0502030303020204" pitchFamily="34" charset="0"/>
              </a:rPr>
              <a:t>Chapter 3b -People and power</a:t>
            </a:r>
          </a:p>
        </p:txBody>
      </p:sp>
      <p:grpSp>
        <p:nvGrpSpPr>
          <p:cNvPr id="61" name="Group 60">
            <a:extLst>
              <a:ext uri="{FF2B5EF4-FFF2-40B4-BE49-F238E27FC236}">
                <a16:creationId xmlns:a16="http://schemas.microsoft.com/office/drawing/2014/main" id="{9AC3B564-EB0D-4D4B-BE18-9747D7377B3D}"/>
              </a:ext>
            </a:extLst>
          </p:cNvPr>
          <p:cNvGrpSpPr/>
          <p:nvPr/>
        </p:nvGrpSpPr>
        <p:grpSpPr>
          <a:xfrm>
            <a:off x="7293629" y="131163"/>
            <a:ext cx="4632767" cy="1513069"/>
            <a:chOff x="94314" y="1803965"/>
            <a:chExt cx="4632767" cy="1513069"/>
          </a:xfrm>
        </p:grpSpPr>
        <p:grpSp>
          <p:nvGrpSpPr>
            <p:cNvPr id="62" name="Group 61">
              <a:extLst>
                <a:ext uri="{FF2B5EF4-FFF2-40B4-BE49-F238E27FC236}">
                  <a16:creationId xmlns:a16="http://schemas.microsoft.com/office/drawing/2014/main" id="{A19D4104-72A9-481B-A785-6EF84994D372}"/>
                </a:ext>
              </a:extLst>
            </p:cNvPr>
            <p:cNvGrpSpPr/>
            <p:nvPr/>
          </p:nvGrpSpPr>
          <p:grpSpPr>
            <a:xfrm>
              <a:off x="94314" y="1803965"/>
              <a:ext cx="4632767" cy="1513069"/>
              <a:chOff x="28368" y="126511"/>
              <a:chExt cx="4632767" cy="1513069"/>
            </a:xfrm>
          </p:grpSpPr>
          <p:sp>
            <p:nvSpPr>
              <p:cNvPr id="65" name="Rectangle 64">
                <a:extLst>
                  <a:ext uri="{FF2B5EF4-FFF2-40B4-BE49-F238E27FC236}">
                    <a16:creationId xmlns:a16="http://schemas.microsoft.com/office/drawing/2014/main" id="{95113693-F6EF-41D8-917F-C871BCA2D82A}"/>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Oval 65">
                <a:extLst>
                  <a:ext uri="{FF2B5EF4-FFF2-40B4-BE49-F238E27FC236}">
                    <a16:creationId xmlns:a16="http://schemas.microsoft.com/office/drawing/2014/main" id="{869D1411-7C09-4D09-8271-7BF18208E633}"/>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Freeform: Shape 152">
                <a:extLst>
                  <a:ext uri="{FF2B5EF4-FFF2-40B4-BE49-F238E27FC236}">
                    <a16:creationId xmlns:a16="http://schemas.microsoft.com/office/drawing/2014/main" id="{28E172B9-2A1A-4FE8-80B2-2CA700B41BED}"/>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Google Shape;55;p13">
                <a:extLst>
                  <a:ext uri="{FF2B5EF4-FFF2-40B4-BE49-F238E27FC236}">
                    <a16:creationId xmlns:a16="http://schemas.microsoft.com/office/drawing/2014/main" id="{24B54362-4991-43E2-9018-E32FCD450F66}"/>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69" name="Google Shape;56;p13">
                <a:extLst>
                  <a:ext uri="{FF2B5EF4-FFF2-40B4-BE49-F238E27FC236}">
                    <a16:creationId xmlns:a16="http://schemas.microsoft.com/office/drawing/2014/main" id="{9E06371B-A604-4077-95A9-F29FF5BE8F98}"/>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70" name="Google Shape;57;p13">
                <a:extLst>
                  <a:ext uri="{FF2B5EF4-FFF2-40B4-BE49-F238E27FC236}">
                    <a16:creationId xmlns:a16="http://schemas.microsoft.com/office/drawing/2014/main" id="{413C2F9B-7735-4838-BCEC-C3300E168D04}"/>
                  </a:ext>
                </a:extLst>
              </p:cNvPr>
              <p:cNvGrpSpPr/>
              <p:nvPr/>
            </p:nvGrpSpPr>
            <p:grpSpPr>
              <a:xfrm>
                <a:off x="588494" y="705432"/>
                <a:ext cx="526526" cy="261045"/>
                <a:chOff x="4554252" y="3393786"/>
                <a:chExt cx="526526" cy="261045"/>
              </a:xfrm>
            </p:grpSpPr>
            <p:sp>
              <p:nvSpPr>
                <p:cNvPr id="91" name="Google Shape;58;p13">
                  <a:extLst>
                    <a:ext uri="{FF2B5EF4-FFF2-40B4-BE49-F238E27FC236}">
                      <a16:creationId xmlns:a16="http://schemas.microsoft.com/office/drawing/2014/main" id="{99E9957B-2238-4CE6-9619-457DFEBC3CCA}"/>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2" name="Google Shape;59;p13">
                  <a:extLst>
                    <a:ext uri="{FF2B5EF4-FFF2-40B4-BE49-F238E27FC236}">
                      <a16:creationId xmlns:a16="http://schemas.microsoft.com/office/drawing/2014/main" id="{F76860AE-55E9-4A37-B6F5-D834F7D0F6B2}"/>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3" name="Google Shape;60;p13">
                  <a:extLst>
                    <a:ext uri="{FF2B5EF4-FFF2-40B4-BE49-F238E27FC236}">
                      <a16:creationId xmlns:a16="http://schemas.microsoft.com/office/drawing/2014/main" id="{590D7131-1F33-4377-A689-1B399445DA77}"/>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71" name="Google Shape;61;p13">
                <a:extLst>
                  <a:ext uri="{FF2B5EF4-FFF2-40B4-BE49-F238E27FC236}">
                    <a16:creationId xmlns:a16="http://schemas.microsoft.com/office/drawing/2014/main" id="{349B833D-FCCD-4EA5-9192-A82562C14C87}"/>
                  </a:ext>
                </a:extLst>
              </p:cNvPr>
              <p:cNvGrpSpPr/>
              <p:nvPr/>
            </p:nvGrpSpPr>
            <p:grpSpPr>
              <a:xfrm>
                <a:off x="846659" y="631388"/>
                <a:ext cx="456823" cy="601886"/>
                <a:chOff x="5011421" y="3446770"/>
                <a:chExt cx="456823" cy="601886"/>
              </a:xfrm>
            </p:grpSpPr>
            <p:grpSp>
              <p:nvGrpSpPr>
                <p:cNvPr id="78" name="Google Shape;62;p13">
                  <a:extLst>
                    <a:ext uri="{FF2B5EF4-FFF2-40B4-BE49-F238E27FC236}">
                      <a16:creationId xmlns:a16="http://schemas.microsoft.com/office/drawing/2014/main" id="{8A049C4E-D8D9-4004-8EF0-A34DC93DD3C0}"/>
                    </a:ext>
                  </a:extLst>
                </p:cNvPr>
                <p:cNvGrpSpPr/>
                <p:nvPr/>
              </p:nvGrpSpPr>
              <p:grpSpPr>
                <a:xfrm>
                  <a:off x="5011421" y="3446770"/>
                  <a:ext cx="456823" cy="601886"/>
                  <a:chOff x="4691398" y="3489346"/>
                  <a:chExt cx="799200" cy="1052984"/>
                </a:xfrm>
              </p:grpSpPr>
              <p:sp>
                <p:nvSpPr>
                  <p:cNvPr id="87" name="Google Shape;63;p13">
                    <a:extLst>
                      <a:ext uri="{FF2B5EF4-FFF2-40B4-BE49-F238E27FC236}">
                        <a16:creationId xmlns:a16="http://schemas.microsoft.com/office/drawing/2014/main" id="{E4350943-8120-4ABC-A6D0-353437684D86}"/>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8" name="Google Shape;64;p13">
                    <a:extLst>
                      <a:ext uri="{FF2B5EF4-FFF2-40B4-BE49-F238E27FC236}">
                        <a16:creationId xmlns:a16="http://schemas.microsoft.com/office/drawing/2014/main" id="{731C3662-E7D5-4B68-8407-179F1B63E4FE}"/>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9" name="Google Shape;65;p13">
                    <a:extLst>
                      <a:ext uri="{FF2B5EF4-FFF2-40B4-BE49-F238E27FC236}">
                        <a16:creationId xmlns:a16="http://schemas.microsoft.com/office/drawing/2014/main" id="{B8158CEB-3235-4B01-B208-B3411CD661CC}"/>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0" name="Google Shape;66;p13">
                    <a:extLst>
                      <a:ext uri="{FF2B5EF4-FFF2-40B4-BE49-F238E27FC236}">
                        <a16:creationId xmlns:a16="http://schemas.microsoft.com/office/drawing/2014/main" id="{2351134F-0137-4DC4-A2B2-002B6CB8334F}"/>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79" name="Google Shape;67;p13">
                  <a:extLst>
                    <a:ext uri="{FF2B5EF4-FFF2-40B4-BE49-F238E27FC236}">
                      <a16:creationId xmlns:a16="http://schemas.microsoft.com/office/drawing/2014/main" id="{267938FA-F180-471B-8EEF-1BA0F5A1E8CB}"/>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0" name="Google Shape;68;p13">
                  <a:extLst>
                    <a:ext uri="{FF2B5EF4-FFF2-40B4-BE49-F238E27FC236}">
                      <a16:creationId xmlns:a16="http://schemas.microsoft.com/office/drawing/2014/main" id="{B53BFD22-6AD5-4BE0-9C16-BFF40800B6C5}"/>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1" name="Google Shape;69;p13">
                  <a:extLst>
                    <a:ext uri="{FF2B5EF4-FFF2-40B4-BE49-F238E27FC236}">
                      <a16:creationId xmlns:a16="http://schemas.microsoft.com/office/drawing/2014/main" id="{9762AF59-735F-4F3D-A71A-91990CF63B79}"/>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2" name="Google Shape;70;p13">
                  <a:extLst>
                    <a:ext uri="{FF2B5EF4-FFF2-40B4-BE49-F238E27FC236}">
                      <a16:creationId xmlns:a16="http://schemas.microsoft.com/office/drawing/2014/main" id="{B7CAAC11-CB4E-45A5-83F6-F98D53CEC397}"/>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3" name="Google Shape;71;p13">
                  <a:extLst>
                    <a:ext uri="{FF2B5EF4-FFF2-40B4-BE49-F238E27FC236}">
                      <a16:creationId xmlns:a16="http://schemas.microsoft.com/office/drawing/2014/main" id="{2EBE554E-B7EB-425B-8C3F-CE25A50B5861}"/>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Google Shape;72;p13">
                  <a:extLst>
                    <a:ext uri="{FF2B5EF4-FFF2-40B4-BE49-F238E27FC236}">
                      <a16:creationId xmlns:a16="http://schemas.microsoft.com/office/drawing/2014/main" id="{3038D1D8-D1FE-44A6-9A02-C4B7C77B8530}"/>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5" name="Google Shape;73;p13">
                  <a:extLst>
                    <a:ext uri="{FF2B5EF4-FFF2-40B4-BE49-F238E27FC236}">
                      <a16:creationId xmlns:a16="http://schemas.microsoft.com/office/drawing/2014/main" id="{10F6E869-487C-470C-B7F3-867CF0B0D10A}"/>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74;p13">
                  <a:extLst>
                    <a:ext uri="{FF2B5EF4-FFF2-40B4-BE49-F238E27FC236}">
                      <a16:creationId xmlns:a16="http://schemas.microsoft.com/office/drawing/2014/main" id="{8C4B1D75-65E5-4B08-BD78-CAD8C3DAF9B4}"/>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72" name="Google Shape;75;p13">
                <a:extLst>
                  <a:ext uri="{FF2B5EF4-FFF2-40B4-BE49-F238E27FC236}">
                    <a16:creationId xmlns:a16="http://schemas.microsoft.com/office/drawing/2014/main" id="{FDD133C5-F0E6-4E9D-AE90-CD05B8930305}"/>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73" name="Circle: Hollow 158">
                <a:extLst>
                  <a:ext uri="{FF2B5EF4-FFF2-40B4-BE49-F238E27FC236}">
                    <a16:creationId xmlns:a16="http://schemas.microsoft.com/office/drawing/2014/main" id="{A8EEF4F6-6C2D-41F3-BA32-14AB1D9F579C}"/>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4" name="Google Shape;76;p13">
                <a:extLst>
                  <a:ext uri="{FF2B5EF4-FFF2-40B4-BE49-F238E27FC236}">
                    <a16:creationId xmlns:a16="http://schemas.microsoft.com/office/drawing/2014/main" id="{C0D34B2B-F851-4278-9547-BAF970AD601A}"/>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75" name="Google Shape;75;p13">
                <a:extLst>
                  <a:ext uri="{FF2B5EF4-FFF2-40B4-BE49-F238E27FC236}">
                    <a16:creationId xmlns:a16="http://schemas.microsoft.com/office/drawing/2014/main" id="{293422E5-AE2B-4F7A-9386-62A708C2CDC5}"/>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76" name="Straight Connector 75">
                <a:extLst>
                  <a:ext uri="{FF2B5EF4-FFF2-40B4-BE49-F238E27FC236}">
                    <a16:creationId xmlns:a16="http://schemas.microsoft.com/office/drawing/2014/main" id="{D43D14E7-8C60-4AEA-9096-A700CB0BCA9B}"/>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77" name="Google Shape;54;p13">
                <a:extLst>
                  <a:ext uri="{FF2B5EF4-FFF2-40B4-BE49-F238E27FC236}">
                    <a16:creationId xmlns:a16="http://schemas.microsoft.com/office/drawing/2014/main" id="{2A9AFD61-6ADD-4E8D-BFF1-C56B89430EB2}"/>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63" name="Freeform: Shape 148">
              <a:extLst>
                <a:ext uri="{FF2B5EF4-FFF2-40B4-BE49-F238E27FC236}">
                  <a16:creationId xmlns:a16="http://schemas.microsoft.com/office/drawing/2014/main" id="{918EDE83-0CA0-44F2-ACFE-052F28839750}"/>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Freeform: Shape 149">
              <a:extLst>
                <a:ext uri="{FF2B5EF4-FFF2-40B4-BE49-F238E27FC236}">
                  <a16:creationId xmlns:a16="http://schemas.microsoft.com/office/drawing/2014/main" id="{7FF7B988-23FD-4A51-A29C-A69D4F8D6042}"/>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997652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57E4A2-83A1-4B32-9D6B-8AB58EF16B90}"/>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fontScale="92500"/>
          </a:bodyPr>
          <a:lstStyle/>
          <a:p>
            <a:pPr>
              <a:lnSpc>
                <a:spcPct val="90000"/>
              </a:lnSpc>
              <a:spcBef>
                <a:spcPct val="0"/>
              </a:spcBef>
              <a:spcAft>
                <a:spcPts val="600"/>
              </a:spcAft>
            </a:pPr>
            <a:r>
              <a:rPr lang="en-US" sz="4100" dirty="0">
                <a:latin typeface="Candara"/>
                <a:ea typeface="+mj-ea"/>
                <a:cs typeface="+mj-cs"/>
              </a:rPr>
              <a:t>Learning Intentions for Chapter 3b – People and Power</a:t>
            </a:r>
          </a:p>
        </p:txBody>
      </p:sp>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marL="271463" indent="-271463">
              <a:spcAft>
                <a:spcPts val="600"/>
              </a:spcAft>
              <a:buChar char="•"/>
            </a:pPr>
            <a:r>
              <a:rPr lang="en-US" sz="2000" dirty="0">
                <a:latin typeface="Candara"/>
                <a:cs typeface="Arial"/>
              </a:rPr>
              <a:t>Review the important historical time periods when energy resources shifted</a:t>
            </a:r>
          </a:p>
          <a:p>
            <a:pPr marL="271463" indent="-271463">
              <a:spcAft>
                <a:spcPts val="600"/>
              </a:spcAft>
              <a:buChar char="•"/>
            </a:pPr>
            <a:endParaRPr lang="en-US" sz="2000" dirty="0">
              <a:latin typeface="Candara"/>
              <a:cs typeface="Arial"/>
            </a:endParaRPr>
          </a:p>
          <a:p>
            <a:pPr marL="271463" indent="-271463">
              <a:spcAft>
                <a:spcPts val="600"/>
              </a:spcAft>
              <a:buChar char="•"/>
            </a:pPr>
            <a:r>
              <a:rPr lang="en-US" sz="2000" dirty="0">
                <a:latin typeface="Candara"/>
                <a:cs typeface="Arial"/>
              </a:rPr>
              <a:t>The basics of the UK electrical grid – how energy is transported to our homes</a:t>
            </a:r>
          </a:p>
          <a:p>
            <a:pPr marL="271463" indent="-271463">
              <a:spcAft>
                <a:spcPts val="600"/>
              </a:spcAft>
              <a:buChar char="•"/>
            </a:pPr>
            <a:endParaRPr lang="en-US" sz="2000" dirty="0">
              <a:latin typeface="Candara"/>
              <a:cs typeface="Arial"/>
            </a:endParaRPr>
          </a:p>
          <a:p>
            <a:pPr marL="271463" indent="-271463">
              <a:spcAft>
                <a:spcPts val="600"/>
              </a:spcAft>
              <a:buChar char="•"/>
            </a:pPr>
            <a:r>
              <a:rPr lang="en-US" sz="2000" dirty="0">
                <a:latin typeface="Candara"/>
                <a:cs typeface="Arial"/>
              </a:rPr>
              <a:t>Electrical grid design</a:t>
            </a:r>
          </a:p>
          <a:p>
            <a:pPr>
              <a:spcAft>
                <a:spcPts val="600"/>
              </a:spcAft>
              <a:buChar char="•"/>
            </a:pPr>
            <a:endParaRPr lang="en-US" sz="2000" dirty="0">
              <a:latin typeface="Candara"/>
              <a:cs typeface="Arial"/>
            </a:endParaRPr>
          </a:p>
          <a:p>
            <a:pPr indent="-228600">
              <a:lnSpc>
                <a:spcPct val="90000"/>
              </a:lnSpc>
              <a:spcAft>
                <a:spcPts val="600"/>
              </a:spcAft>
              <a:buFont typeface="Arial" panose="020B0604020202020204" pitchFamily="34" charset="0"/>
              <a:buChar char="•"/>
            </a:pPr>
            <a:endParaRPr lang="en-US" sz="2000" dirty="0">
              <a:latin typeface="Candara"/>
            </a:endParaRPr>
          </a:p>
          <a:p>
            <a:pPr indent="-228600">
              <a:lnSpc>
                <a:spcPct val="90000"/>
              </a:lnSpc>
              <a:spcAft>
                <a:spcPts val="600"/>
              </a:spcAft>
              <a:buFont typeface="Arial" panose="020B0604020202020204" pitchFamily="34" charset="0"/>
              <a:buChar char="•"/>
            </a:pPr>
            <a:endParaRPr lang="en-US"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cxnSp>
        <p:nvCxnSpPr>
          <p:cNvPr id="8" name="Straight Arrow Connector 7">
            <a:extLst>
              <a:ext uri="{FF2B5EF4-FFF2-40B4-BE49-F238E27FC236}">
                <a16:creationId xmlns:a16="http://schemas.microsoft.com/office/drawing/2014/main" id="{5760EB0A-FE6F-47DE-9A9E-679DEC463711}"/>
              </a:ext>
            </a:extLst>
          </p:cNvPr>
          <p:cNvCxnSpPr/>
          <p:nvPr/>
        </p:nvCxnSpPr>
        <p:spPr>
          <a:xfrm>
            <a:off x="5065016" y="2163925"/>
            <a:ext cx="6588000" cy="8659"/>
          </a:xfrm>
          <a:prstGeom prst="straightConnector1">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AF4B1B1E-F8B8-4FAA-884D-6E75D6CB192C}"/>
              </a:ext>
            </a:extLst>
          </p:cNvPr>
          <p:cNvGrpSpPr>
            <a:grpSpLocks noChangeAspect="1"/>
          </p:cNvGrpSpPr>
          <p:nvPr/>
        </p:nvGrpSpPr>
        <p:grpSpPr>
          <a:xfrm>
            <a:off x="9507562" y="106296"/>
            <a:ext cx="2534614" cy="834783"/>
            <a:chOff x="94314" y="1803965"/>
            <a:chExt cx="4594005" cy="1513069"/>
          </a:xfrm>
        </p:grpSpPr>
        <p:grpSp>
          <p:nvGrpSpPr>
            <p:cNvPr id="42" name="Group 41">
              <a:extLst>
                <a:ext uri="{FF2B5EF4-FFF2-40B4-BE49-F238E27FC236}">
                  <a16:creationId xmlns:a16="http://schemas.microsoft.com/office/drawing/2014/main" id="{2530FAAB-5015-45CA-A1F3-98A6D37BD857}"/>
                </a:ext>
              </a:extLst>
            </p:cNvPr>
            <p:cNvGrpSpPr/>
            <p:nvPr/>
          </p:nvGrpSpPr>
          <p:grpSpPr>
            <a:xfrm>
              <a:off x="94314" y="1803965"/>
              <a:ext cx="4594005" cy="1513069"/>
              <a:chOff x="28368" y="126511"/>
              <a:chExt cx="4594005" cy="1513069"/>
            </a:xfrm>
          </p:grpSpPr>
          <p:sp>
            <p:nvSpPr>
              <p:cNvPr id="45" name="Rectangle 44">
                <a:extLst>
                  <a:ext uri="{FF2B5EF4-FFF2-40B4-BE49-F238E27FC236}">
                    <a16:creationId xmlns:a16="http://schemas.microsoft.com/office/drawing/2014/main" id="{94086FC5-EC65-448D-82A3-8F20AB1780F1}"/>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6" name="Oval 45">
                <a:extLst>
                  <a:ext uri="{FF2B5EF4-FFF2-40B4-BE49-F238E27FC236}">
                    <a16:creationId xmlns:a16="http://schemas.microsoft.com/office/drawing/2014/main" id="{B8075D8C-37A5-4596-8FDA-C1283FDF4974}"/>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7" name="Freeform: Shape 152">
                <a:extLst>
                  <a:ext uri="{FF2B5EF4-FFF2-40B4-BE49-F238E27FC236}">
                    <a16:creationId xmlns:a16="http://schemas.microsoft.com/office/drawing/2014/main" id="{2763987D-E9B7-46A3-BC93-E5141DE1B5B6}"/>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48" name="Google Shape;55;p13">
                <a:extLst>
                  <a:ext uri="{FF2B5EF4-FFF2-40B4-BE49-F238E27FC236}">
                    <a16:creationId xmlns:a16="http://schemas.microsoft.com/office/drawing/2014/main" id="{F1E9FE92-413A-41C0-BE95-A42C0F547DF1}"/>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49" name="Google Shape;56;p13">
                <a:extLst>
                  <a:ext uri="{FF2B5EF4-FFF2-40B4-BE49-F238E27FC236}">
                    <a16:creationId xmlns:a16="http://schemas.microsoft.com/office/drawing/2014/main" id="{E3C26B15-F2A9-4A14-A673-88254B6E9D69}"/>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50" name="Google Shape;57;p13">
                <a:extLst>
                  <a:ext uri="{FF2B5EF4-FFF2-40B4-BE49-F238E27FC236}">
                    <a16:creationId xmlns:a16="http://schemas.microsoft.com/office/drawing/2014/main" id="{4612AA6C-5881-412F-B976-509A5BE67813}"/>
                  </a:ext>
                </a:extLst>
              </p:cNvPr>
              <p:cNvGrpSpPr/>
              <p:nvPr/>
            </p:nvGrpSpPr>
            <p:grpSpPr>
              <a:xfrm>
                <a:off x="588494" y="705432"/>
                <a:ext cx="526526" cy="261045"/>
                <a:chOff x="4554252" y="3393786"/>
                <a:chExt cx="526526" cy="261045"/>
              </a:xfrm>
            </p:grpSpPr>
            <p:sp>
              <p:nvSpPr>
                <p:cNvPr id="71" name="Google Shape;58;p13">
                  <a:extLst>
                    <a:ext uri="{FF2B5EF4-FFF2-40B4-BE49-F238E27FC236}">
                      <a16:creationId xmlns:a16="http://schemas.microsoft.com/office/drawing/2014/main" id="{5C5D098C-EEFC-4D29-99C5-97AC4DEFF3C1}"/>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2" name="Google Shape;59;p13">
                  <a:extLst>
                    <a:ext uri="{FF2B5EF4-FFF2-40B4-BE49-F238E27FC236}">
                      <a16:creationId xmlns:a16="http://schemas.microsoft.com/office/drawing/2014/main" id="{6B26D2B3-D0ED-4A9F-81CC-15149BDEDE63}"/>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3" name="Google Shape;60;p13">
                  <a:extLst>
                    <a:ext uri="{FF2B5EF4-FFF2-40B4-BE49-F238E27FC236}">
                      <a16:creationId xmlns:a16="http://schemas.microsoft.com/office/drawing/2014/main" id="{516CF7DD-14CD-4263-8CD3-6DD0A36F3266}"/>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1" name="Google Shape;61;p13">
                <a:extLst>
                  <a:ext uri="{FF2B5EF4-FFF2-40B4-BE49-F238E27FC236}">
                    <a16:creationId xmlns:a16="http://schemas.microsoft.com/office/drawing/2014/main" id="{A34A1C9A-E59C-4274-ADE2-1FE3B6784858}"/>
                  </a:ext>
                </a:extLst>
              </p:cNvPr>
              <p:cNvGrpSpPr/>
              <p:nvPr/>
            </p:nvGrpSpPr>
            <p:grpSpPr>
              <a:xfrm>
                <a:off x="846659" y="631388"/>
                <a:ext cx="456823" cy="601886"/>
                <a:chOff x="5011421" y="3446770"/>
                <a:chExt cx="456823" cy="601886"/>
              </a:xfrm>
            </p:grpSpPr>
            <p:grpSp>
              <p:nvGrpSpPr>
                <p:cNvPr id="58" name="Google Shape;62;p13">
                  <a:extLst>
                    <a:ext uri="{FF2B5EF4-FFF2-40B4-BE49-F238E27FC236}">
                      <a16:creationId xmlns:a16="http://schemas.microsoft.com/office/drawing/2014/main" id="{7C6A5917-31F9-4E7F-8503-88B24A9671C7}"/>
                    </a:ext>
                  </a:extLst>
                </p:cNvPr>
                <p:cNvGrpSpPr/>
                <p:nvPr/>
              </p:nvGrpSpPr>
              <p:grpSpPr>
                <a:xfrm>
                  <a:off x="5011421" y="3446770"/>
                  <a:ext cx="456823" cy="601886"/>
                  <a:chOff x="4691398" y="3489346"/>
                  <a:chExt cx="799200" cy="1052984"/>
                </a:xfrm>
              </p:grpSpPr>
              <p:sp>
                <p:nvSpPr>
                  <p:cNvPr id="67" name="Google Shape;63;p13">
                    <a:extLst>
                      <a:ext uri="{FF2B5EF4-FFF2-40B4-BE49-F238E27FC236}">
                        <a16:creationId xmlns:a16="http://schemas.microsoft.com/office/drawing/2014/main" id="{7F340D23-94B2-43A0-BAC4-5DFE0BBFF13A}"/>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8" name="Google Shape;64;p13">
                    <a:extLst>
                      <a:ext uri="{FF2B5EF4-FFF2-40B4-BE49-F238E27FC236}">
                        <a16:creationId xmlns:a16="http://schemas.microsoft.com/office/drawing/2014/main" id="{65161AE4-B56B-49D1-A75F-9FA111F450BC}"/>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5;p13">
                    <a:extLst>
                      <a:ext uri="{FF2B5EF4-FFF2-40B4-BE49-F238E27FC236}">
                        <a16:creationId xmlns:a16="http://schemas.microsoft.com/office/drawing/2014/main" id="{462BAA5E-DC41-4226-BB18-A0171C33711B}"/>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70" name="Google Shape;66;p13">
                    <a:extLst>
                      <a:ext uri="{FF2B5EF4-FFF2-40B4-BE49-F238E27FC236}">
                        <a16:creationId xmlns:a16="http://schemas.microsoft.com/office/drawing/2014/main" id="{B2D487B8-FF4B-42D1-BCF4-AABA6A96A68B}"/>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9" name="Google Shape;67;p13">
                  <a:extLst>
                    <a:ext uri="{FF2B5EF4-FFF2-40B4-BE49-F238E27FC236}">
                      <a16:creationId xmlns:a16="http://schemas.microsoft.com/office/drawing/2014/main" id="{F8E836C9-23EC-44A7-A6A0-D5E4F02D84E6}"/>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0" name="Google Shape;68;p13">
                  <a:extLst>
                    <a:ext uri="{FF2B5EF4-FFF2-40B4-BE49-F238E27FC236}">
                      <a16:creationId xmlns:a16="http://schemas.microsoft.com/office/drawing/2014/main" id="{B163DFFA-5A44-4868-984C-9AAC77DCBAC6}"/>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69;p13">
                  <a:extLst>
                    <a:ext uri="{FF2B5EF4-FFF2-40B4-BE49-F238E27FC236}">
                      <a16:creationId xmlns:a16="http://schemas.microsoft.com/office/drawing/2014/main" id="{55185691-E4D4-47B0-B762-663BBCA9A04C}"/>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70;p13">
                  <a:extLst>
                    <a:ext uri="{FF2B5EF4-FFF2-40B4-BE49-F238E27FC236}">
                      <a16:creationId xmlns:a16="http://schemas.microsoft.com/office/drawing/2014/main" id="{668958EE-4F53-4D71-AB3E-072D46E1D63E}"/>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1;p13">
                  <a:extLst>
                    <a:ext uri="{FF2B5EF4-FFF2-40B4-BE49-F238E27FC236}">
                      <a16:creationId xmlns:a16="http://schemas.microsoft.com/office/drawing/2014/main" id="{45CE290A-820C-49AA-A102-C3C08F31AFEC}"/>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2;p13">
                  <a:extLst>
                    <a:ext uri="{FF2B5EF4-FFF2-40B4-BE49-F238E27FC236}">
                      <a16:creationId xmlns:a16="http://schemas.microsoft.com/office/drawing/2014/main" id="{8F870ECD-BACC-46D5-9696-450CFA1CD73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3;p13">
                  <a:extLst>
                    <a:ext uri="{FF2B5EF4-FFF2-40B4-BE49-F238E27FC236}">
                      <a16:creationId xmlns:a16="http://schemas.microsoft.com/office/drawing/2014/main" id="{A325810D-33AE-492C-BB2D-BF30787AA197}"/>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6" name="Google Shape;74;p13">
                  <a:extLst>
                    <a:ext uri="{FF2B5EF4-FFF2-40B4-BE49-F238E27FC236}">
                      <a16:creationId xmlns:a16="http://schemas.microsoft.com/office/drawing/2014/main" id="{86B16821-056C-4A7C-86B3-52D6D8CE56B8}"/>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2" name="Google Shape;75;p13">
                <a:extLst>
                  <a:ext uri="{FF2B5EF4-FFF2-40B4-BE49-F238E27FC236}">
                    <a16:creationId xmlns:a16="http://schemas.microsoft.com/office/drawing/2014/main" id="{8EBA5D55-1167-4C3F-9AA8-7B4475F5318D}"/>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3" name="Circle: Hollow 158">
                <a:extLst>
                  <a:ext uri="{FF2B5EF4-FFF2-40B4-BE49-F238E27FC236}">
                    <a16:creationId xmlns:a16="http://schemas.microsoft.com/office/drawing/2014/main" id="{3E58D7F1-7ACD-4783-AA46-5132E44BF7B3}"/>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4" name="Google Shape;76;p13">
                <a:extLst>
                  <a:ext uri="{FF2B5EF4-FFF2-40B4-BE49-F238E27FC236}">
                    <a16:creationId xmlns:a16="http://schemas.microsoft.com/office/drawing/2014/main" id="{7A15DA4A-3AA3-4015-A54B-F69ABE352480}"/>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5" name="Google Shape;75;p13">
                <a:extLst>
                  <a:ext uri="{FF2B5EF4-FFF2-40B4-BE49-F238E27FC236}">
                    <a16:creationId xmlns:a16="http://schemas.microsoft.com/office/drawing/2014/main" id="{7F0D4DDE-4C05-4AB4-A1C2-6872A95F8F2A}"/>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6" name="Straight Connector 55">
                <a:extLst>
                  <a:ext uri="{FF2B5EF4-FFF2-40B4-BE49-F238E27FC236}">
                    <a16:creationId xmlns:a16="http://schemas.microsoft.com/office/drawing/2014/main" id="{E0CB4055-5584-4D4A-807E-6C4BDB0FDD2C}"/>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7" name="Google Shape;54;p13">
                <a:extLst>
                  <a:ext uri="{FF2B5EF4-FFF2-40B4-BE49-F238E27FC236}">
                    <a16:creationId xmlns:a16="http://schemas.microsoft.com/office/drawing/2014/main" id="{8DC2C7EC-57EA-4002-B2CD-B712B909CBB3}"/>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43" name="Freeform: Shape 148">
              <a:extLst>
                <a:ext uri="{FF2B5EF4-FFF2-40B4-BE49-F238E27FC236}">
                  <a16:creationId xmlns:a16="http://schemas.microsoft.com/office/drawing/2014/main" id="{28AF59A7-7142-4CAD-9478-07F2ED985946}"/>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4" name="Freeform: Shape 149">
              <a:extLst>
                <a:ext uri="{FF2B5EF4-FFF2-40B4-BE49-F238E27FC236}">
                  <a16:creationId xmlns:a16="http://schemas.microsoft.com/office/drawing/2014/main" id="{7F5FF339-C5F6-4289-8D72-25F1BAD0EE4F}"/>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39" name="Group 38">
            <a:extLst>
              <a:ext uri="{FF2B5EF4-FFF2-40B4-BE49-F238E27FC236}">
                <a16:creationId xmlns:a16="http://schemas.microsoft.com/office/drawing/2014/main" id="{6274FC3E-BC9C-04C8-0005-D696D7910EEA}"/>
              </a:ext>
            </a:extLst>
          </p:cNvPr>
          <p:cNvGrpSpPr/>
          <p:nvPr/>
        </p:nvGrpSpPr>
        <p:grpSpPr>
          <a:xfrm rot="5400000">
            <a:off x="8523533" y="2828967"/>
            <a:ext cx="246221" cy="7847520"/>
            <a:chOff x="290261" y="769563"/>
            <a:chExt cx="246221" cy="7847520"/>
          </a:xfrm>
        </p:grpSpPr>
        <p:pic>
          <p:nvPicPr>
            <p:cNvPr id="40" name="Graphic 1">
              <a:extLst>
                <a:ext uri="{FF2B5EF4-FFF2-40B4-BE49-F238E27FC236}">
                  <a16:creationId xmlns:a16="http://schemas.microsoft.com/office/drawing/2014/main" id="{AD38E0B4-19FD-E0C9-1141-FF72FB9F56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4" name="Rectangle 3">
              <a:extLst>
                <a:ext uri="{FF2B5EF4-FFF2-40B4-BE49-F238E27FC236}">
                  <a16:creationId xmlns:a16="http://schemas.microsoft.com/office/drawing/2014/main" id="{A674BC20-3364-D62A-8EFD-378CE4C5CE7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09411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87198" y="643467"/>
            <a:ext cx="10817603" cy="5571066"/>
          </a:xfrm>
          <a:prstGeom prst="rect">
            <a:avLst/>
          </a:prstGeom>
        </p:spPr>
      </p:pic>
      <p:grpSp>
        <p:nvGrpSpPr>
          <p:cNvPr id="3" name="Group 2">
            <a:extLst>
              <a:ext uri="{FF2B5EF4-FFF2-40B4-BE49-F238E27FC236}">
                <a16:creationId xmlns:a16="http://schemas.microsoft.com/office/drawing/2014/main" id="{E4136599-CDEA-59A8-01D8-56164551A94F}"/>
              </a:ext>
            </a:extLst>
          </p:cNvPr>
          <p:cNvGrpSpPr/>
          <p:nvPr/>
        </p:nvGrpSpPr>
        <p:grpSpPr>
          <a:xfrm rot="5400000">
            <a:off x="8523533" y="2828967"/>
            <a:ext cx="246221" cy="7847520"/>
            <a:chOff x="290261" y="769563"/>
            <a:chExt cx="246221" cy="7847520"/>
          </a:xfrm>
        </p:grpSpPr>
        <p:pic>
          <p:nvPicPr>
            <p:cNvPr id="4" name="Graphic 1">
              <a:extLst>
                <a:ext uri="{FF2B5EF4-FFF2-40B4-BE49-F238E27FC236}">
                  <a16:creationId xmlns:a16="http://schemas.microsoft.com/office/drawing/2014/main" id="{58B6EC51-EA04-EF42-0D76-05EA928760E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5" name="Rectangle 3">
              <a:extLst>
                <a:ext uri="{FF2B5EF4-FFF2-40B4-BE49-F238E27FC236}">
                  <a16:creationId xmlns:a16="http://schemas.microsoft.com/office/drawing/2014/main" id="{27D1E161-DF93-B426-DD46-EA696EF516D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27347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08F18E-28CF-4CAF-B9F3-93E46611F368}"/>
              </a:ext>
            </a:extLst>
          </p:cNvPr>
          <p:cNvSpPr txBox="1"/>
          <p:nvPr/>
        </p:nvSpPr>
        <p:spPr>
          <a:xfrm>
            <a:off x="2025475" y="2621251"/>
            <a:ext cx="1538334"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200 B.C.E.</a:t>
            </a:r>
          </a:p>
          <a:p>
            <a:pPr algn="ctr"/>
            <a:r>
              <a:rPr lang="en-GB" dirty="0">
                <a:latin typeface="Candara" panose="020E0502030303020204" pitchFamily="34" charset="0"/>
              </a:rPr>
              <a:t>Natural gas to make salt from salt water</a:t>
            </a:r>
          </a:p>
        </p:txBody>
      </p:sp>
      <p:sp>
        <p:nvSpPr>
          <p:cNvPr id="3" name="TextBox 2">
            <a:extLst>
              <a:ext uri="{FF2B5EF4-FFF2-40B4-BE49-F238E27FC236}">
                <a16:creationId xmlns:a16="http://schemas.microsoft.com/office/drawing/2014/main" id="{07407137-AB7A-4612-9E0F-0B17C5C21187}"/>
              </a:ext>
            </a:extLst>
          </p:cNvPr>
          <p:cNvSpPr txBox="1"/>
          <p:nvPr/>
        </p:nvSpPr>
        <p:spPr>
          <a:xfrm>
            <a:off x="3617680" y="2621251"/>
            <a:ext cx="1423880" cy="1938992"/>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0 B.C.E.</a:t>
            </a:r>
          </a:p>
          <a:p>
            <a:pPr algn="ctr"/>
            <a:r>
              <a:rPr lang="en-GB" dirty="0">
                <a:latin typeface="Candara" panose="020E0502030303020204" pitchFamily="34" charset="0"/>
              </a:rPr>
              <a:t>Hydropower used by Greeks to turn water wheels for grinding grains</a:t>
            </a:r>
          </a:p>
        </p:txBody>
      </p:sp>
      <p:sp>
        <p:nvSpPr>
          <p:cNvPr id="4" name="TextBox 3">
            <a:extLst>
              <a:ext uri="{FF2B5EF4-FFF2-40B4-BE49-F238E27FC236}">
                <a16:creationId xmlns:a16="http://schemas.microsoft.com/office/drawing/2014/main" id="{69312CAB-410F-4101-A2F5-DE14D11857A7}"/>
              </a:ext>
            </a:extLst>
          </p:cNvPr>
          <p:cNvSpPr txBox="1"/>
          <p:nvPr/>
        </p:nvSpPr>
        <p:spPr>
          <a:xfrm>
            <a:off x="7585210" y="2584729"/>
            <a:ext cx="1448569" cy="1384995"/>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1821 C.E.</a:t>
            </a:r>
          </a:p>
          <a:p>
            <a:pPr algn="ctr"/>
            <a:r>
              <a:rPr lang="en-GB" dirty="0">
                <a:latin typeface="Candara" panose="020E0502030303020204" pitchFamily="34" charset="0"/>
              </a:rPr>
              <a:t>Principle for electric motors invented</a:t>
            </a:r>
          </a:p>
        </p:txBody>
      </p:sp>
      <p:sp>
        <p:nvSpPr>
          <p:cNvPr id="5" name="TextBox 4">
            <a:extLst>
              <a:ext uri="{FF2B5EF4-FFF2-40B4-BE49-F238E27FC236}">
                <a16:creationId xmlns:a16="http://schemas.microsoft.com/office/drawing/2014/main" id="{1BD03EB7-12EA-423D-B7DB-68508566DC4C}"/>
              </a:ext>
            </a:extLst>
          </p:cNvPr>
          <p:cNvSpPr txBox="1"/>
          <p:nvPr/>
        </p:nvSpPr>
        <p:spPr>
          <a:xfrm>
            <a:off x="9172708" y="2621251"/>
            <a:ext cx="1342894" cy="830997"/>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1879 C.E.</a:t>
            </a:r>
          </a:p>
          <a:p>
            <a:pPr algn="ctr"/>
            <a:r>
              <a:rPr lang="en-GB" dirty="0">
                <a:latin typeface="Candara" panose="020E0502030303020204" pitchFamily="34" charset="0"/>
              </a:rPr>
              <a:t>Incandescent light bulb</a:t>
            </a:r>
          </a:p>
        </p:txBody>
      </p:sp>
      <p:sp>
        <p:nvSpPr>
          <p:cNvPr id="6" name="TextBox 5">
            <a:extLst>
              <a:ext uri="{FF2B5EF4-FFF2-40B4-BE49-F238E27FC236}">
                <a16:creationId xmlns:a16="http://schemas.microsoft.com/office/drawing/2014/main" id="{599F8B6C-87F0-410C-836A-C3096C94BDFA}"/>
              </a:ext>
            </a:extLst>
          </p:cNvPr>
          <p:cNvSpPr txBox="1"/>
          <p:nvPr/>
        </p:nvSpPr>
        <p:spPr>
          <a:xfrm>
            <a:off x="10551126" y="2621251"/>
            <a:ext cx="1381816" cy="1661993"/>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1954 C.E.</a:t>
            </a:r>
          </a:p>
          <a:p>
            <a:pPr algn="ctr"/>
            <a:r>
              <a:rPr lang="en-GB" dirty="0">
                <a:latin typeface="Candara" panose="020E0502030303020204" pitchFamily="34" charset="0"/>
              </a:rPr>
              <a:t>First nuclear power plant &amp; solar </a:t>
            </a:r>
            <a:r>
              <a:rPr lang="en-GB" dirty="0">
                <a:latin typeface="Candara" panose="020E0502030303020204" pitchFamily="34" charset="0"/>
                <a:sym typeface="Wingdings" panose="05000000000000000000" pitchFamily="2" charset="2"/>
              </a:rPr>
              <a:t></a:t>
            </a:r>
            <a:r>
              <a:rPr lang="en-GB" dirty="0">
                <a:latin typeface="Candara" panose="020E0502030303020204" pitchFamily="34" charset="0"/>
              </a:rPr>
              <a:t> electricity was discovered</a:t>
            </a:r>
          </a:p>
        </p:txBody>
      </p:sp>
      <p:sp>
        <p:nvSpPr>
          <p:cNvPr id="7" name="TextBox 6">
            <a:extLst>
              <a:ext uri="{FF2B5EF4-FFF2-40B4-BE49-F238E27FC236}">
                <a16:creationId xmlns:a16="http://schemas.microsoft.com/office/drawing/2014/main" id="{F48332FB-D78E-4894-9432-2E504716A4B3}"/>
              </a:ext>
            </a:extLst>
          </p:cNvPr>
          <p:cNvSpPr txBox="1"/>
          <p:nvPr/>
        </p:nvSpPr>
        <p:spPr>
          <a:xfrm>
            <a:off x="5869459" y="2621251"/>
            <a:ext cx="1576823"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1646 - 1750 C.E. </a:t>
            </a:r>
          </a:p>
          <a:p>
            <a:pPr algn="ctr"/>
            <a:r>
              <a:rPr lang="en-GB" dirty="0">
                <a:latin typeface="Candara" panose="020E0502030303020204" pitchFamily="34" charset="0"/>
              </a:rPr>
              <a:t>Industrial Revolution begins</a:t>
            </a:r>
          </a:p>
        </p:txBody>
      </p:sp>
      <p:sp>
        <p:nvSpPr>
          <p:cNvPr id="9" name="TextBox 8">
            <a:extLst>
              <a:ext uri="{FF2B5EF4-FFF2-40B4-BE49-F238E27FC236}">
                <a16:creationId xmlns:a16="http://schemas.microsoft.com/office/drawing/2014/main" id="{B58C15DC-32D9-4873-A5A3-6F9506BBF54A}"/>
              </a:ext>
            </a:extLst>
          </p:cNvPr>
          <p:cNvSpPr txBox="1"/>
          <p:nvPr/>
        </p:nvSpPr>
        <p:spPr>
          <a:xfrm>
            <a:off x="132080" y="5850531"/>
            <a:ext cx="9159599" cy="523220"/>
          </a:xfrm>
          <a:prstGeom prst="rect">
            <a:avLst/>
          </a:prstGeom>
          <a:noFill/>
        </p:spPr>
        <p:txBody>
          <a:bodyPr wrap="square">
            <a:spAutoFit/>
          </a:bodyPr>
          <a:lstStyle/>
          <a:p>
            <a:r>
              <a:rPr lang="en-GB" sz="1400" b="0" i="0" u="sng" strike="noStrike" dirty="0">
                <a:effectLst/>
                <a:latin typeface="Candara" panose="020E0502030303020204" pitchFamily="34" charset="0"/>
                <a:hlinkClick r:id="rId3">
                  <a:extLst>
                    <a:ext uri="{A12FA001-AC4F-418D-AE19-62706E023703}">
                      <ahyp:hlinkClr xmlns:ahyp="http://schemas.microsoft.com/office/drawing/2018/hyperlinkcolor" val="tx"/>
                    </a:ext>
                  </a:extLst>
                </a:hlinkClick>
              </a:rPr>
              <a:t>https://interestingengineering.com/industrial-revolution-the-ultimate-guide-to-this-game-changing-period</a:t>
            </a:r>
            <a:r>
              <a:rPr lang="en-GB" sz="1400" b="0" i="0" dirty="0">
                <a:effectLst/>
                <a:latin typeface="Candara" panose="020E0502030303020204" pitchFamily="34" charset="0"/>
              </a:rPr>
              <a:t> </a:t>
            </a:r>
          </a:p>
          <a:p>
            <a:r>
              <a:rPr lang="en-US" sz="1400" dirty="0">
                <a:latin typeface="Candara" panose="020E0502030303020204" pitchFamily="34" charset="0"/>
                <a:hlinkClick r:id="rId4">
                  <a:extLst>
                    <a:ext uri="{A12FA001-AC4F-418D-AE19-62706E023703}">
                      <ahyp:hlinkClr xmlns:ahyp="http://schemas.microsoft.com/office/drawing/2018/hyperlinkcolor" val="tx"/>
                    </a:ext>
                  </a:extLst>
                </a:hlinkClick>
              </a:rPr>
              <a:t>https://instituteforenergyresearch.org/history-electricity/#Politicized</a:t>
            </a:r>
            <a:r>
              <a:rPr lang="en-GB" sz="1400" dirty="0">
                <a:latin typeface="Candara" panose="020E0502030303020204" pitchFamily="34" charset="0"/>
              </a:rPr>
              <a:t> </a:t>
            </a:r>
            <a:endParaRPr lang="en-US" sz="1400" dirty="0">
              <a:latin typeface="Candara" panose="020E0502030303020204" pitchFamily="34" charset="0"/>
            </a:endParaRPr>
          </a:p>
        </p:txBody>
      </p:sp>
      <p:cxnSp>
        <p:nvCxnSpPr>
          <p:cNvPr id="10" name="Straight Arrow Connector 9">
            <a:extLst>
              <a:ext uri="{FF2B5EF4-FFF2-40B4-BE49-F238E27FC236}">
                <a16:creationId xmlns:a16="http://schemas.microsoft.com/office/drawing/2014/main" id="{5628B8C3-2C05-484C-9CDA-F4CFCC07ACC7}"/>
              </a:ext>
            </a:extLst>
          </p:cNvPr>
          <p:cNvCxnSpPr>
            <a:cxnSpLocks/>
          </p:cNvCxnSpPr>
          <p:nvPr/>
        </p:nvCxnSpPr>
        <p:spPr>
          <a:xfrm>
            <a:off x="2425025" y="2335426"/>
            <a:ext cx="9432000" cy="0"/>
          </a:xfrm>
          <a:prstGeom prst="straightConnector1">
            <a:avLst/>
          </a:prstGeom>
          <a:ln w="79375">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CE2FB94-BF7D-4248-8793-CE1E8E21939A}"/>
              </a:ext>
            </a:extLst>
          </p:cNvPr>
          <p:cNvCxnSpPr>
            <a:cxnSpLocks/>
          </p:cNvCxnSpPr>
          <p:nvPr/>
        </p:nvCxnSpPr>
        <p:spPr>
          <a:xfrm>
            <a:off x="132080" y="2335426"/>
            <a:ext cx="2376000" cy="0"/>
          </a:xfrm>
          <a:prstGeom prst="straightConnector1">
            <a:avLst/>
          </a:prstGeom>
          <a:ln w="76200">
            <a:solidFill>
              <a:schemeClr val="tx2">
                <a:lumMod val="60000"/>
                <a:lumOff val="4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64C819-9437-01CC-9DF5-5E3D4A780FA8}"/>
              </a:ext>
            </a:extLst>
          </p:cNvPr>
          <p:cNvGrpSpPr/>
          <p:nvPr/>
        </p:nvGrpSpPr>
        <p:grpSpPr>
          <a:xfrm rot="5400000">
            <a:off x="8523533" y="2828967"/>
            <a:ext cx="246221" cy="7847520"/>
            <a:chOff x="290261" y="769563"/>
            <a:chExt cx="246221" cy="7847520"/>
          </a:xfrm>
        </p:grpSpPr>
        <p:pic>
          <p:nvPicPr>
            <p:cNvPr id="13" name="Graphic 1">
              <a:extLst>
                <a:ext uri="{FF2B5EF4-FFF2-40B4-BE49-F238E27FC236}">
                  <a16:creationId xmlns:a16="http://schemas.microsoft.com/office/drawing/2014/main" id="{55DA6672-9928-F789-77C8-943A9B260B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4" name="Rectangle 3">
              <a:extLst>
                <a:ext uri="{FF2B5EF4-FFF2-40B4-BE49-F238E27FC236}">
                  <a16:creationId xmlns:a16="http://schemas.microsoft.com/office/drawing/2014/main" id="{05E595A6-D935-7B84-0208-F4D0581CBA9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15" name="Oval 14">
            <a:extLst>
              <a:ext uri="{FF2B5EF4-FFF2-40B4-BE49-F238E27FC236}">
                <a16:creationId xmlns:a16="http://schemas.microsoft.com/office/drawing/2014/main" id="{80C3F30E-A9A2-F55F-39AB-369DE2E00DAC}"/>
              </a:ext>
            </a:extLst>
          </p:cNvPr>
          <p:cNvSpPr>
            <a:spLocks noChangeAspect="1"/>
          </p:cNvSpPr>
          <p:nvPr/>
        </p:nvSpPr>
        <p:spPr>
          <a:xfrm>
            <a:off x="268897" y="3268709"/>
            <a:ext cx="1188000" cy="1188002"/>
          </a:xfrm>
          <a:prstGeom prst="ellipse">
            <a:avLst/>
          </a:prstGeom>
          <a:blipFill dpi="0" rotWithShape="1">
            <a:blip r:embed="rId8">
              <a:alphaModFix amt="64000"/>
              <a:extLst>
                <a:ext uri="{837473B0-CC2E-450A-ABE3-18F120FF3D39}">
                  <a1611:picAttrSrcUrl xmlns:a1611="http://schemas.microsoft.com/office/drawing/2016/11/main" r:id="rId9"/>
                </a:ext>
              </a:extLst>
            </a:blip>
            <a:srcRect/>
            <a:stretch>
              <a:fillRect l="8000" t="9000" r="2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Tree>
    <p:extLst>
      <p:ext uri="{BB962C8B-B14F-4D97-AF65-F5344CB8AC3E}">
        <p14:creationId xmlns:p14="http://schemas.microsoft.com/office/powerpoint/2010/main" val="2743121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Molecular glass structure">
            <a:extLst>
              <a:ext uri="{FF2B5EF4-FFF2-40B4-BE49-F238E27FC236}">
                <a16:creationId xmlns:a16="http://schemas.microsoft.com/office/drawing/2014/main" id="{FE7D25B4-DDED-E51F-7DE4-61948E9EEABE}"/>
              </a:ext>
            </a:extLst>
          </p:cNvPr>
          <p:cNvPicPr>
            <a:picLocks noChangeAspect="1"/>
          </p:cNvPicPr>
          <p:nvPr/>
        </p:nvPicPr>
        <p:blipFill rotWithShape="1">
          <a:blip r:embed="rId3"/>
          <a:srcRect l="38953" r="23026"/>
          <a:stretch/>
        </p:blipFill>
        <p:spPr>
          <a:xfrm>
            <a:off x="20" y="10"/>
            <a:ext cx="4635571" cy="6857990"/>
          </a:xfrm>
          <a:prstGeom prst="rect">
            <a:avLst/>
          </a:prstGeom>
          <a:effectLst/>
        </p:spPr>
      </p:pic>
      <p:cxnSp>
        <p:nvCxnSpPr>
          <p:cNvPr id="8" name="Straight Connector 7">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496F9B"/>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1D99BF5-9184-9B24-5DD9-BFE25E8255D5}"/>
              </a:ext>
            </a:extLst>
          </p:cNvPr>
          <p:cNvSpPr txBox="1"/>
          <p:nvPr/>
        </p:nvSpPr>
        <p:spPr>
          <a:xfrm>
            <a:off x="4965430" y="629268"/>
            <a:ext cx="6586491" cy="1286160"/>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100" dirty="0">
                <a:latin typeface="+mj-lt"/>
                <a:ea typeface="+mj-ea"/>
                <a:cs typeface="+mj-cs"/>
              </a:rPr>
              <a:t>How does CO</a:t>
            </a:r>
            <a:r>
              <a:rPr lang="en-US" sz="4100" baseline="-25000" dirty="0">
                <a:latin typeface="+mj-lt"/>
                <a:ea typeface="+mj-ea"/>
                <a:cs typeface="+mj-cs"/>
              </a:rPr>
              <a:t>2</a:t>
            </a:r>
            <a:r>
              <a:rPr lang="en-US" sz="4100" dirty="0">
                <a:latin typeface="+mj-lt"/>
                <a:ea typeface="+mj-ea"/>
                <a:cs typeface="+mj-cs"/>
              </a:rPr>
              <a:t> get into the atmosphere?</a:t>
            </a:r>
          </a:p>
        </p:txBody>
      </p:sp>
      <p:sp>
        <p:nvSpPr>
          <p:cNvPr id="6" name="TextBox 5">
            <a:extLst>
              <a:ext uri="{FF2B5EF4-FFF2-40B4-BE49-F238E27FC236}">
                <a16:creationId xmlns:a16="http://schemas.microsoft.com/office/drawing/2014/main" id="{D7967910-A2C1-42EF-3BE0-E02625F83B53}"/>
              </a:ext>
            </a:extLst>
          </p:cNvPr>
          <p:cNvSpPr txBox="1"/>
          <p:nvPr/>
        </p:nvSpPr>
        <p:spPr>
          <a:xfrm>
            <a:off x="4965431" y="2438400"/>
            <a:ext cx="6586489" cy="3785419"/>
          </a:xfrm>
          <a:prstGeom prst="rect">
            <a:avLst/>
          </a:prstGeom>
        </p:spPr>
        <p:txBody>
          <a:bodyPr vert="horz" lIns="91440" tIns="45720" rIns="91440" bIns="45720" rtlCol="0">
            <a:normAutofit/>
          </a:bodyPr>
          <a:lstStyle/>
          <a:p>
            <a:pPr>
              <a:lnSpc>
                <a:spcPct val="90000"/>
              </a:lnSpc>
              <a:spcAft>
                <a:spcPts val="600"/>
              </a:spcAft>
            </a:pPr>
            <a:r>
              <a:rPr lang="en-US" sz="2000" dirty="0"/>
              <a:t>One example:</a:t>
            </a:r>
          </a:p>
          <a:p>
            <a:pPr indent="-228600">
              <a:lnSpc>
                <a:spcPct val="90000"/>
              </a:lnSpc>
              <a:spcAft>
                <a:spcPts val="600"/>
              </a:spcAft>
              <a:buFont typeface="Arial" panose="020B0604020202020204" pitchFamily="34" charset="0"/>
              <a:buChar char="•"/>
            </a:pPr>
            <a:endParaRPr lang="en-US" sz="2000" dirty="0"/>
          </a:p>
          <a:p>
            <a:pPr algn="ctr">
              <a:lnSpc>
                <a:spcPct val="90000"/>
              </a:lnSpc>
              <a:spcAft>
                <a:spcPts val="600"/>
              </a:spcAft>
            </a:pPr>
            <a:r>
              <a:rPr lang="en-US" sz="2000" dirty="0">
                <a:solidFill>
                  <a:srgbClr val="00B050"/>
                </a:solidFill>
              </a:rPr>
              <a:t>methane</a:t>
            </a:r>
            <a:r>
              <a:rPr lang="en-US" sz="2000" dirty="0"/>
              <a:t> + oxygen </a:t>
            </a:r>
            <a:r>
              <a:rPr lang="en-US" sz="2000" dirty="0">
                <a:sym typeface="Wingdings" panose="05000000000000000000" pitchFamily="2" charset="2"/>
              </a:rPr>
              <a:t> </a:t>
            </a:r>
            <a:r>
              <a:rPr lang="en-US" sz="2000" dirty="0">
                <a:solidFill>
                  <a:srgbClr val="FF0000"/>
                </a:solidFill>
                <a:sym typeface="Wingdings" panose="05000000000000000000" pitchFamily="2" charset="2"/>
              </a:rPr>
              <a:t>carbon dioxide </a:t>
            </a:r>
            <a:r>
              <a:rPr lang="en-US" sz="2000" dirty="0">
                <a:sym typeface="Wingdings" panose="05000000000000000000" pitchFamily="2" charset="2"/>
              </a:rPr>
              <a:t>+ </a:t>
            </a:r>
            <a:r>
              <a:rPr lang="en-US" sz="2000" dirty="0">
                <a:solidFill>
                  <a:srgbClr val="00B0F0"/>
                </a:solidFill>
                <a:sym typeface="Wingdings" panose="05000000000000000000" pitchFamily="2" charset="2"/>
              </a:rPr>
              <a:t>water</a:t>
            </a:r>
          </a:p>
          <a:p>
            <a:pPr algn="ctr">
              <a:lnSpc>
                <a:spcPct val="90000"/>
              </a:lnSpc>
              <a:spcAft>
                <a:spcPts val="600"/>
              </a:spcAft>
            </a:pPr>
            <a:endParaRPr lang="en-US" sz="2000" dirty="0">
              <a:sym typeface="Wingdings" panose="05000000000000000000" pitchFamily="2" charset="2"/>
            </a:endParaRPr>
          </a:p>
          <a:p>
            <a:pPr algn="ctr">
              <a:lnSpc>
                <a:spcPct val="90000"/>
              </a:lnSpc>
              <a:spcAft>
                <a:spcPts val="600"/>
              </a:spcAft>
            </a:pPr>
            <a:r>
              <a:rPr lang="en-US" sz="2000" dirty="0">
                <a:sym typeface="Wingdings" panose="05000000000000000000" pitchFamily="2" charset="2"/>
              </a:rPr>
              <a:t> </a:t>
            </a:r>
            <a:r>
              <a:rPr lang="en-US" sz="2000" dirty="0">
                <a:solidFill>
                  <a:srgbClr val="00B050"/>
                </a:solidFill>
                <a:sym typeface="Wingdings" panose="05000000000000000000" pitchFamily="2" charset="2"/>
              </a:rPr>
              <a:t>CH</a:t>
            </a:r>
            <a:r>
              <a:rPr lang="en-US" sz="2000" baseline="-25000" dirty="0">
                <a:solidFill>
                  <a:srgbClr val="00B050"/>
                </a:solidFill>
                <a:sym typeface="Wingdings" panose="05000000000000000000" pitchFamily="2" charset="2"/>
              </a:rPr>
              <a:t>4   </a:t>
            </a:r>
            <a:r>
              <a:rPr lang="en-US" sz="2000" baseline="-25000" dirty="0">
                <a:sym typeface="Wingdings" panose="05000000000000000000" pitchFamily="2" charset="2"/>
              </a:rPr>
              <a:t>      </a:t>
            </a:r>
            <a:r>
              <a:rPr lang="en-US" sz="2000" dirty="0">
                <a:sym typeface="Wingdings" panose="05000000000000000000" pitchFamily="2" charset="2"/>
              </a:rPr>
              <a:t>+     O</a:t>
            </a:r>
            <a:r>
              <a:rPr lang="en-US" sz="2000" baseline="-25000" dirty="0">
                <a:sym typeface="Wingdings" panose="05000000000000000000" pitchFamily="2" charset="2"/>
              </a:rPr>
              <a:t>2          </a:t>
            </a:r>
            <a:r>
              <a:rPr lang="en-US" sz="2000" dirty="0">
                <a:sym typeface="Wingdings" panose="05000000000000000000" pitchFamily="2" charset="2"/>
              </a:rPr>
              <a:t>           </a:t>
            </a:r>
            <a:r>
              <a:rPr lang="en-US" sz="2000" dirty="0">
                <a:solidFill>
                  <a:srgbClr val="FF0000"/>
                </a:solidFill>
                <a:sym typeface="Wingdings" panose="05000000000000000000" pitchFamily="2" charset="2"/>
              </a:rPr>
              <a:t>CO</a:t>
            </a:r>
            <a:r>
              <a:rPr lang="en-US" sz="2000" baseline="-25000" dirty="0">
                <a:solidFill>
                  <a:srgbClr val="FF0000"/>
                </a:solidFill>
                <a:sym typeface="Wingdings" panose="05000000000000000000" pitchFamily="2" charset="2"/>
              </a:rPr>
              <a:t>2</a:t>
            </a:r>
            <a:r>
              <a:rPr lang="en-US" sz="2000" dirty="0">
                <a:solidFill>
                  <a:srgbClr val="FF0000"/>
                </a:solidFill>
                <a:sym typeface="Wingdings" panose="05000000000000000000" pitchFamily="2" charset="2"/>
              </a:rPr>
              <a:t>  </a:t>
            </a:r>
            <a:r>
              <a:rPr lang="en-US" sz="2000" dirty="0">
                <a:sym typeface="Wingdings" panose="05000000000000000000" pitchFamily="2" charset="2"/>
              </a:rPr>
              <a:t>     +    </a:t>
            </a:r>
            <a:r>
              <a:rPr lang="en-US" sz="2000" dirty="0">
                <a:solidFill>
                  <a:srgbClr val="00B0F0"/>
                </a:solidFill>
                <a:sym typeface="Wingdings" panose="05000000000000000000" pitchFamily="2" charset="2"/>
              </a:rPr>
              <a:t>H</a:t>
            </a:r>
            <a:r>
              <a:rPr lang="en-US" sz="2000" baseline="-25000" dirty="0">
                <a:solidFill>
                  <a:srgbClr val="00B0F0"/>
                </a:solidFill>
                <a:sym typeface="Wingdings" panose="05000000000000000000" pitchFamily="2" charset="2"/>
              </a:rPr>
              <a:t>2</a:t>
            </a:r>
            <a:r>
              <a:rPr lang="en-US" sz="2000" dirty="0">
                <a:solidFill>
                  <a:srgbClr val="00B0F0"/>
                </a:solidFill>
                <a:sym typeface="Wingdings" panose="05000000000000000000" pitchFamily="2" charset="2"/>
              </a:rPr>
              <a:t>O</a:t>
            </a:r>
            <a:endParaRPr lang="en-US" sz="2000" dirty="0">
              <a:solidFill>
                <a:srgbClr val="00B0F0"/>
              </a:solidFill>
            </a:endParaRPr>
          </a:p>
        </p:txBody>
      </p:sp>
      <p:grpSp>
        <p:nvGrpSpPr>
          <p:cNvPr id="7" name="Group 6">
            <a:extLst>
              <a:ext uri="{FF2B5EF4-FFF2-40B4-BE49-F238E27FC236}">
                <a16:creationId xmlns:a16="http://schemas.microsoft.com/office/drawing/2014/main" id="{0AE14DC6-A709-434B-BB05-9137599B4B54}"/>
              </a:ext>
            </a:extLst>
          </p:cNvPr>
          <p:cNvGrpSpPr/>
          <p:nvPr/>
        </p:nvGrpSpPr>
        <p:grpSpPr>
          <a:xfrm rot="5400000">
            <a:off x="8523533" y="2828967"/>
            <a:ext cx="246221" cy="7847520"/>
            <a:chOff x="290261" y="769563"/>
            <a:chExt cx="246221" cy="7847520"/>
          </a:xfrm>
        </p:grpSpPr>
        <p:pic>
          <p:nvPicPr>
            <p:cNvPr id="9" name="Graphic 1">
              <a:extLst>
                <a:ext uri="{FF2B5EF4-FFF2-40B4-BE49-F238E27FC236}">
                  <a16:creationId xmlns:a16="http://schemas.microsoft.com/office/drawing/2014/main" id="{20E5AF8A-1CC7-C43D-1AC9-E3843410C33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D1FC100E-8575-9B7C-228E-54658AA8F78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50536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5D5DC1F-D685-4C55-A04E-7D65EBE5156E}"/>
              </a:ext>
            </a:extLst>
          </p:cNvPr>
          <p:cNvSpPr txBox="1"/>
          <p:nvPr/>
        </p:nvSpPr>
        <p:spPr>
          <a:xfrm>
            <a:off x="699723" y="1622066"/>
            <a:ext cx="3554226" cy="2663688"/>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kern="1200" dirty="0">
                <a:solidFill>
                  <a:schemeClr val="bg1"/>
                </a:solidFill>
                <a:latin typeface="+mj-lt"/>
                <a:ea typeface="+mj-ea"/>
                <a:cs typeface="+mj-cs"/>
              </a:rPr>
              <a:t>How about in the UK?</a:t>
            </a:r>
          </a:p>
        </p:txBody>
      </p:sp>
      <p:grpSp>
        <p:nvGrpSpPr>
          <p:cNvPr id="24"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7" name="Picture 6" descr="Chart, line chart&#10;&#10;Description automatically generated">
            <a:extLst>
              <a:ext uri="{FF2B5EF4-FFF2-40B4-BE49-F238E27FC236}">
                <a16:creationId xmlns:a16="http://schemas.microsoft.com/office/drawing/2014/main" id="{5AC6D4BE-0315-495D-A010-99BE0E4555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7032" y="896111"/>
            <a:ext cx="6354505" cy="4479925"/>
          </a:xfrm>
          <a:prstGeom prst="rect">
            <a:avLst/>
          </a:prstGeom>
        </p:spPr>
      </p:pic>
      <p:sp>
        <p:nvSpPr>
          <p:cNvPr id="4" name="Rectangle 3"/>
          <p:cNvSpPr/>
          <p:nvPr/>
        </p:nvSpPr>
        <p:spPr>
          <a:xfrm>
            <a:off x="4688457" y="5299467"/>
            <a:ext cx="6851013" cy="482996"/>
          </a:xfrm>
          <a:prstGeom prst="rect">
            <a:avLst/>
          </a:prstGeom>
          <a:solidFill>
            <a:srgbClr val="000000">
              <a:alpha val="50000"/>
            </a:srgbClr>
          </a:solidFill>
          <a:ln>
            <a:noFill/>
          </a:ln>
        </p:spPr>
        <p:txBody>
          <a:bodyPr wrap="square">
            <a:noAutofit/>
          </a:bodyPr>
          <a:lstStyle/>
          <a:p>
            <a:pPr lvl="0" algn="ctr" fontAlgn="base">
              <a:lnSpc>
                <a:spcPct val="110000"/>
              </a:lnSpc>
              <a:spcAft>
                <a:spcPts val="600"/>
              </a:spcAft>
              <a:buClr>
                <a:srgbClr val="000000"/>
              </a:buClr>
              <a:tabLst>
                <a:tab pos="180340" algn="l"/>
              </a:tabLst>
            </a:pPr>
            <a:r>
              <a:rPr lang="en-GB" sz="1300">
                <a:solidFill>
                  <a:srgbClr val="FFFFFF"/>
                </a:solidFill>
                <a:latin typeface="Candara" panose="020E0502030303020204" pitchFamily="34" charset="0"/>
              </a:rPr>
              <a:t>https://ourworldindata.org/co2/country/united-kingdom?country=~GBR</a:t>
            </a:r>
          </a:p>
        </p:txBody>
      </p:sp>
      <p:grpSp>
        <p:nvGrpSpPr>
          <p:cNvPr id="10" name="Group 9">
            <a:extLst>
              <a:ext uri="{FF2B5EF4-FFF2-40B4-BE49-F238E27FC236}">
                <a16:creationId xmlns:a16="http://schemas.microsoft.com/office/drawing/2014/main" id="{07B0565B-EC4C-88A2-E7A0-F4642D94943E}"/>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19A9230A-119D-914B-AB53-95ED7C25444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6DF0BC9F-B94E-C48E-F591-A8B6E5B6D31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867399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04DCDEA-60EE-4FBF-B515-F83D82F966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3"/>
          <a:srcRect t="10766" r="1" b="23079"/>
          <a:stretch/>
        </p:blipFill>
        <p:spPr>
          <a:xfrm>
            <a:off x="4426858" y="3429004"/>
            <a:ext cx="7765144" cy="3428999"/>
          </a:xfrm>
          <a:prstGeom prst="rect">
            <a:avLst/>
          </a:prstGeom>
        </p:spPr>
      </p:pic>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4"/>
          <a:srcRect t="13859" r="1" b="7513"/>
          <a:stretch/>
        </p:blipFill>
        <p:spPr>
          <a:xfrm>
            <a:off x="4426853" y="-3"/>
            <a:ext cx="7765146" cy="3434400"/>
          </a:xfrm>
          <a:prstGeom prst="rect">
            <a:avLst/>
          </a:prstGeom>
        </p:spPr>
      </p:pic>
      <p:sp>
        <p:nvSpPr>
          <p:cNvPr id="11" name="Freeform: Shape 10">
            <a:extLst>
              <a:ext uri="{FF2B5EF4-FFF2-40B4-BE49-F238E27FC236}">
                <a16:creationId xmlns:a16="http://schemas.microsoft.com/office/drawing/2014/main" id="{34D94F3A-BF39-47F6-9AAA-3C61AF7E0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838076" cy="6858000"/>
          </a:xfrm>
          <a:custGeom>
            <a:avLst/>
            <a:gdLst>
              <a:gd name="connsiteX0" fmla="*/ 4838076 w 4838076"/>
              <a:gd name="connsiteY0" fmla="*/ 0 h 6858000"/>
              <a:gd name="connsiteX1" fmla="*/ 4417162 w 4838076"/>
              <a:gd name="connsiteY1" fmla="*/ 0 h 6858000"/>
              <a:gd name="connsiteX2" fmla="*/ 3459219 w 4838076"/>
              <a:gd name="connsiteY2" fmla="*/ 0 h 6858000"/>
              <a:gd name="connsiteX3" fmla="*/ 334174 w 4838076"/>
              <a:gd name="connsiteY3" fmla="*/ 0 h 6858000"/>
              <a:gd name="connsiteX4" fmla="*/ 334173 w 4838076"/>
              <a:gd name="connsiteY4" fmla="*/ 0 h 6858000"/>
              <a:gd name="connsiteX5" fmla="*/ 189795 w 4838076"/>
              <a:gd name="connsiteY5" fmla="*/ 0 h 6858000"/>
              <a:gd name="connsiteX6" fmla="*/ 184756 w 4838076"/>
              <a:gd name="connsiteY6" fmla="*/ 66675 h 6858000"/>
              <a:gd name="connsiteX7" fmla="*/ 176358 w 4838076"/>
              <a:gd name="connsiteY7" fmla="*/ 122237 h 6858000"/>
              <a:gd name="connsiteX8" fmla="*/ 166281 w 4838076"/>
              <a:gd name="connsiteY8" fmla="*/ 174625 h 6858000"/>
              <a:gd name="connsiteX9" fmla="*/ 149485 w 4838076"/>
              <a:gd name="connsiteY9" fmla="*/ 217487 h 6858000"/>
              <a:gd name="connsiteX10" fmla="*/ 132689 w 4838076"/>
              <a:gd name="connsiteY10" fmla="*/ 260350 h 6858000"/>
              <a:gd name="connsiteX11" fmla="*/ 112534 w 4838076"/>
              <a:gd name="connsiteY11" fmla="*/ 296862 h 6858000"/>
              <a:gd name="connsiteX12" fmla="*/ 92379 w 4838076"/>
              <a:gd name="connsiteY12" fmla="*/ 334962 h 6858000"/>
              <a:gd name="connsiteX13" fmla="*/ 73903 w 4838076"/>
              <a:gd name="connsiteY13" fmla="*/ 369887 h 6858000"/>
              <a:gd name="connsiteX14" fmla="*/ 55427 w 4838076"/>
              <a:gd name="connsiteY14" fmla="*/ 409575 h 6858000"/>
              <a:gd name="connsiteX15" fmla="*/ 38632 w 4838076"/>
              <a:gd name="connsiteY15" fmla="*/ 450850 h 6858000"/>
              <a:gd name="connsiteX16" fmla="*/ 23515 w 4838076"/>
              <a:gd name="connsiteY16" fmla="*/ 496887 h 6858000"/>
              <a:gd name="connsiteX17" fmla="*/ 11758 w 4838076"/>
              <a:gd name="connsiteY17" fmla="*/ 546100 h 6858000"/>
              <a:gd name="connsiteX18" fmla="*/ 3359 w 4838076"/>
              <a:gd name="connsiteY18" fmla="*/ 606425 h 6858000"/>
              <a:gd name="connsiteX19" fmla="*/ 0 w 4838076"/>
              <a:gd name="connsiteY19" fmla="*/ 673100 h 6858000"/>
              <a:gd name="connsiteX20" fmla="*/ 3359 w 4838076"/>
              <a:gd name="connsiteY20" fmla="*/ 744537 h 6858000"/>
              <a:gd name="connsiteX21" fmla="*/ 11758 w 4838076"/>
              <a:gd name="connsiteY21" fmla="*/ 801687 h 6858000"/>
              <a:gd name="connsiteX22" fmla="*/ 23515 w 4838076"/>
              <a:gd name="connsiteY22" fmla="*/ 854075 h 6858000"/>
              <a:gd name="connsiteX23" fmla="*/ 38632 w 4838076"/>
              <a:gd name="connsiteY23" fmla="*/ 901700 h 6858000"/>
              <a:gd name="connsiteX24" fmla="*/ 55427 w 4838076"/>
              <a:gd name="connsiteY24" fmla="*/ 942975 h 6858000"/>
              <a:gd name="connsiteX25" fmla="*/ 75583 w 4838076"/>
              <a:gd name="connsiteY25" fmla="*/ 981075 h 6858000"/>
              <a:gd name="connsiteX26" fmla="*/ 95738 w 4838076"/>
              <a:gd name="connsiteY26" fmla="*/ 1017587 h 6858000"/>
              <a:gd name="connsiteX27" fmla="*/ 115893 w 4838076"/>
              <a:gd name="connsiteY27" fmla="*/ 1055687 h 6858000"/>
              <a:gd name="connsiteX28" fmla="*/ 134368 w 4838076"/>
              <a:gd name="connsiteY28" fmla="*/ 1095375 h 6858000"/>
              <a:gd name="connsiteX29" fmla="*/ 152844 w 4838076"/>
              <a:gd name="connsiteY29" fmla="*/ 1136650 h 6858000"/>
              <a:gd name="connsiteX30" fmla="*/ 167960 w 4838076"/>
              <a:gd name="connsiteY30" fmla="*/ 1182687 h 6858000"/>
              <a:gd name="connsiteX31" fmla="*/ 178038 w 4838076"/>
              <a:gd name="connsiteY31" fmla="*/ 1235075 h 6858000"/>
              <a:gd name="connsiteX32" fmla="*/ 188115 w 4838076"/>
              <a:gd name="connsiteY32" fmla="*/ 1295400 h 6858000"/>
              <a:gd name="connsiteX33" fmla="*/ 189795 w 4838076"/>
              <a:gd name="connsiteY33" fmla="*/ 1363662 h 6858000"/>
              <a:gd name="connsiteX34" fmla="*/ 188115 w 4838076"/>
              <a:gd name="connsiteY34" fmla="*/ 1431925 h 6858000"/>
              <a:gd name="connsiteX35" fmla="*/ 178038 w 4838076"/>
              <a:gd name="connsiteY35" fmla="*/ 1492250 h 6858000"/>
              <a:gd name="connsiteX36" fmla="*/ 167960 w 4838076"/>
              <a:gd name="connsiteY36" fmla="*/ 1544637 h 6858000"/>
              <a:gd name="connsiteX37" fmla="*/ 152844 w 4838076"/>
              <a:gd name="connsiteY37" fmla="*/ 1589087 h 6858000"/>
              <a:gd name="connsiteX38" fmla="*/ 134368 w 4838076"/>
              <a:gd name="connsiteY38" fmla="*/ 1631950 h 6858000"/>
              <a:gd name="connsiteX39" fmla="*/ 115893 w 4838076"/>
              <a:gd name="connsiteY39" fmla="*/ 1671637 h 6858000"/>
              <a:gd name="connsiteX40" fmla="*/ 95738 w 4838076"/>
              <a:gd name="connsiteY40" fmla="*/ 1708150 h 6858000"/>
              <a:gd name="connsiteX41" fmla="*/ 75583 w 4838076"/>
              <a:gd name="connsiteY41" fmla="*/ 1743075 h 6858000"/>
              <a:gd name="connsiteX42" fmla="*/ 55427 w 4838076"/>
              <a:gd name="connsiteY42" fmla="*/ 1782762 h 6858000"/>
              <a:gd name="connsiteX43" fmla="*/ 38632 w 4838076"/>
              <a:gd name="connsiteY43" fmla="*/ 1824037 h 6858000"/>
              <a:gd name="connsiteX44" fmla="*/ 23515 w 4838076"/>
              <a:gd name="connsiteY44" fmla="*/ 1870075 h 6858000"/>
              <a:gd name="connsiteX45" fmla="*/ 11758 w 4838076"/>
              <a:gd name="connsiteY45" fmla="*/ 1922462 h 6858000"/>
              <a:gd name="connsiteX46" fmla="*/ 3359 w 4838076"/>
              <a:gd name="connsiteY46" fmla="*/ 1982787 h 6858000"/>
              <a:gd name="connsiteX47" fmla="*/ 0 w 4838076"/>
              <a:gd name="connsiteY47" fmla="*/ 2051050 h 6858000"/>
              <a:gd name="connsiteX48" fmla="*/ 3359 w 4838076"/>
              <a:gd name="connsiteY48" fmla="*/ 2119312 h 6858000"/>
              <a:gd name="connsiteX49" fmla="*/ 11758 w 4838076"/>
              <a:gd name="connsiteY49" fmla="*/ 2179637 h 6858000"/>
              <a:gd name="connsiteX50" fmla="*/ 23515 w 4838076"/>
              <a:gd name="connsiteY50" fmla="*/ 2232025 h 6858000"/>
              <a:gd name="connsiteX51" fmla="*/ 38632 w 4838076"/>
              <a:gd name="connsiteY51" fmla="*/ 2278062 h 6858000"/>
              <a:gd name="connsiteX52" fmla="*/ 55427 w 4838076"/>
              <a:gd name="connsiteY52" fmla="*/ 2319337 h 6858000"/>
              <a:gd name="connsiteX53" fmla="*/ 75583 w 4838076"/>
              <a:gd name="connsiteY53" fmla="*/ 2359025 h 6858000"/>
              <a:gd name="connsiteX54" fmla="*/ 95738 w 4838076"/>
              <a:gd name="connsiteY54" fmla="*/ 2395537 h 6858000"/>
              <a:gd name="connsiteX55" fmla="*/ 115893 w 4838076"/>
              <a:gd name="connsiteY55" fmla="*/ 2433637 h 6858000"/>
              <a:gd name="connsiteX56" fmla="*/ 134368 w 4838076"/>
              <a:gd name="connsiteY56" fmla="*/ 2471737 h 6858000"/>
              <a:gd name="connsiteX57" fmla="*/ 152844 w 4838076"/>
              <a:gd name="connsiteY57" fmla="*/ 2513012 h 6858000"/>
              <a:gd name="connsiteX58" fmla="*/ 167960 w 4838076"/>
              <a:gd name="connsiteY58" fmla="*/ 2560637 h 6858000"/>
              <a:gd name="connsiteX59" fmla="*/ 178038 w 4838076"/>
              <a:gd name="connsiteY59" fmla="*/ 2613025 h 6858000"/>
              <a:gd name="connsiteX60" fmla="*/ 188115 w 4838076"/>
              <a:gd name="connsiteY60" fmla="*/ 2671762 h 6858000"/>
              <a:gd name="connsiteX61" fmla="*/ 189795 w 4838076"/>
              <a:gd name="connsiteY61" fmla="*/ 2741612 h 6858000"/>
              <a:gd name="connsiteX62" fmla="*/ 188115 w 4838076"/>
              <a:gd name="connsiteY62" fmla="*/ 2809875 h 6858000"/>
              <a:gd name="connsiteX63" fmla="*/ 178038 w 4838076"/>
              <a:gd name="connsiteY63" fmla="*/ 2868612 h 6858000"/>
              <a:gd name="connsiteX64" fmla="*/ 167960 w 4838076"/>
              <a:gd name="connsiteY64" fmla="*/ 2922587 h 6858000"/>
              <a:gd name="connsiteX65" fmla="*/ 152844 w 4838076"/>
              <a:gd name="connsiteY65" fmla="*/ 2967037 h 6858000"/>
              <a:gd name="connsiteX66" fmla="*/ 134368 w 4838076"/>
              <a:gd name="connsiteY66" fmla="*/ 3009900 h 6858000"/>
              <a:gd name="connsiteX67" fmla="*/ 115893 w 4838076"/>
              <a:gd name="connsiteY67" fmla="*/ 3046412 h 6858000"/>
              <a:gd name="connsiteX68" fmla="*/ 95738 w 4838076"/>
              <a:gd name="connsiteY68" fmla="*/ 3084512 h 6858000"/>
              <a:gd name="connsiteX69" fmla="*/ 75583 w 4838076"/>
              <a:gd name="connsiteY69" fmla="*/ 3121025 h 6858000"/>
              <a:gd name="connsiteX70" fmla="*/ 55427 w 4838076"/>
              <a:gd name="connsiteY70" fmla="*/ 3160712 h 6858000"/>
              <a:gd name="connsiteX71" fmla="*/ 38632 w 4838076"/>
              <a:gd name="connsiteY71" fmla="*/ 3201987 h 6858000"/>
              <a:gd name="connsiteX72" fmla="*/ 23515 w 4838076"/>
              <a:gd name="connsiteY72" fmla="*/ 3248025 h 6858000"/>
              <a:gd name="connsiteX73" fmla="*/ 11758 w 4838076"/>
              <a:gd name="connsiteY73" fmla="*/ 3300412 h 6858000"/>
              <a:gd name="connsiteX74" fmla="*/ 3359 w 4838076"/>
              <a:gd name="connsiteY74" fmla="*/ 3360737 h 6858000"/>
              <a:gd name="connsiteX75" fmla="*/ 0 w 4838076"/>
              <a:gd name="connsiteY75" fmla="*/ 3427412 h 6858000"/>
              <a:gd name="connsiteX76" fmla="*/ 3359 w 4838076"/>
              <a:gd name="connsiteY76" fmla="*/ 3497262 h 6858000"/>
              <a:gd name="connsiteX77" fmla="*/ 11758 w 4838076"/>
              <a:gd name="connsiteY77" fmla="*/ 3557587 h 6858000"/>
              <a:gd name="connsiteX78" fmla="*/ 23515 w 4838076"/>
              <a:gd name="connsiteY78" fmla="*/ 3609975 h 6858000"/>
              <a:gd name="connsiteX79" fmla="*/ 38632 w 4838076"/>
              <a:gd name="connsiteY79" fmla="*/ 3656012 h 6858000"/>
              <a:gd name="connsiteX80" fmla="*/ 55427 w 4838076"/>
              <a:gd name="connsiteY80" fmla="*/ 3697287 h 6858000"/>
              <a:gd name="connsiteX81" fmla="*/ 75583 w 4838076"/>
              <a:gd name="connsiteY81" fmla="*/ 3736975 h 6858000"/>
              <a:gd name="connsiteX82" fmla="*/ 115893 w 4838076"/>
              <a:gd name="connsiteY82" fmla="*/ 3811587 h 6858000"/>
              <a:gd name="connsiteX83" fmla="*/ 134368 w 4838076"/>
              <a:gd name="connsiteY83" fmla="*/ 3848100 h 6858000"/>
              <a:gd name="connsiteX84" fmla="*/ 152844 w 4838076"/>
              <a:gd name="connsiteY84" fmla="*/ 3890962 h 6858000"/>
              <a:gd name="connsiteX85" fmla="*/ 167960 w 4838076"/>
              <a:gd name="connsiteY85" fmla="*/ 3935412 h 6858000"/>
              <a:gd name="connsiteX86" fmla="*/ 178038 w 4838076"/>
              <a:gd name="connsiteY86" fmla="*/ 3987800 h 6858000"/>
              <a:gd name="connsiteX87" fmla="*/ 188115 w 4838076"/>
              <a:gd name="connsiteY87" fmla="*/ 4048125 h 6858000"/>
              <a:gd name="connsiteX88" fmla="*/ 189795 w 4838076"/>
              <a:gd name="connsiteY88" fmla="*/ 4116387 h 6858000"/>
              <a:gd name="connsiteX89" fmla="*/ 188115 w 4838076"/>
              <a:gd name="connsiteY89" fmla="*/ 4186237 h 6858000"/>
              <a:gd name="connsiteX90" fmla="*/ 178038 w 4838076"/>
              <a:gd name="connsiteY90" fmla="*/ 4244975 h 6858000"/>
              <a:gd name="connsiteX91" fmla="*/ 167960 w 4838076"/>
              <a:gd name="connsiteY91" fmla="*/ 4297362 h 6858000"/>
              <a:gd name="connsiteX92" fmla="*/ 152844 w 4838076"/>
              <a:gd name="connsiteY92" fmla="*/ 4343400 h 6858000"/>
              <a:gd name="connsiteX93" fmla="*/ 134368 w 4838076"/>
              <a:gd name="connsiteY93" fmla="*/ 4386262 h 6858000"/>
              <a:gd name="connsiteX94" fmla="*/ 115893 w 4838076"/>
              <a:gd name="connsiteY94" fmla="*/ 4424362 h 6858000"/>
              <a:gd name="connsiteX95" fmla="*/ 75583 w 4838076"/>
              <a:gd name="connsiteY95" fmla="*/ 4498975 h 6858000"/>
              <a:gd name="connsiteX96" fmla="*/ 55427 w 4838076"/>
              <a:gd name="connsiteY96" fmla="*/ 4537075 h 6858000"/>
              <a:gd name="connsiteX97" fmla="*/ 38632 w 4838076"/>
              <a:gd name="connsiteY97" fmla="*/ 4579937 h 6858000"/>
              <a:gd name="connsiteX98" fmla="*/ 23515 w 4838076"/>
              <a:gd name="connsiteY98" fmla="*/ 4625975 h 6858000"/>
              <a:gd name="connsiteX99" fmla="*/ 11758 w 4838076"/>
              <a:gd name="connsiteY99" fmla="*/ 4678362 h 6858000"/>
              <a:gd name="connsiteX100" fmla="*/ 3359 w 4838076"/>
              <a:gd name="connsiteY100" fmla="*/ 4738687 h 6858000"/>
              <a:gd name="connsiteX101" fmla="*/ 0 w 4838076"/>
              <a:gd name="connsiteY101" fmla="*/ 4806950 h 6858000"/>
              <a:gd name="connsiteX102" fmla="*/ 3359 w 4838076"/>
              <a:gd name="connsiteY102" fmla="*/ 4875212 h 6858000"/>
              <a:gd name="connsiteX103" fmla="*/ 11758 w 4838076"/>
              <a:gd name="connsiteY103" fmla="*/ 4935537 h 6858000"/>
              <a:gd name="connsiteX104" fmla="*/ 23515 w 4838076"/>
              <a:gd name="connsiteY104" fmla="*/ 4987925 h 6858000"/>
              <a:gd name="connsiteX105" fmla="*/ 38632 w 4838076"/>
              <a:gd name="connsiteY105" fmla="*/ 5033962 h 6858000"/>
              <a:gd name="connsiteX106" fmla="*/ 55427 w 4838076"/>
              <a:gd name="connsiteY106" fmla="*/ 5075237 h 6858000"/>
              <a:gd name="connsiteX107" fmla="*/ 75583 w 4838076"/>
              <a:gd name="connsiteY107" fmla="*/ 5114925 h 6858000"/>
              <a:gd name="connsiteX108" fmla="*/ 95738 w 4838076"/>
              <a:gd name="connsiteY108" fmla="*/ 5149850 h 6858000"/>
              <a:gd name="connsiteX109" fmla="*/ 115893 w 4838076"/>
              <a:gd name="connsiteY109" fmla="*/ 5186362 h 6858000"/>
              <a:gd name="connsiteX110" fmla="*/ 134368 w 4838076"/>
              <a:gd name="connsiteY110" fmla="*/ 5226050 h 6858000"/>
              <a:gd name="connsiteX111" fmla="*/ 152844 w 4838076"/>
              <a:gd name="connsiteY111" fmla="*/ 5268912 h 6858000"/>
              <a:gd name="connsiteX112" fmla="*/ 167960 w 4838076"/>
              <a:gd name="connsiteY112" fmla="*/ 5313362 h 6858000"/>
              <a:gd name="connsiteX113" fmla="*/ 178038 w 4838076"/>
              <a:gd name="connsiteY113" fmla="*/ 5365750 h 6858000"/>
              <a:gd name="connsiteX114" fmla="*/ 188115 w 4838076"/>
              <a:gd name="connsiteY114" fmla="*/ 5426075 h 6858000"/>
              <a:gd name="connsiteX115" fmla="*/ 189795 w 4838076"/>
              <a:gd name="connsiteY115" fmla="*/ 5494337 h 6858000"/>
              <a:gd name="connsiteX116" fmla="*/ 188115 w 4838076"/>
              <a:gd name="connsiteY116" fmla="*/ 5562600 h 6858000"/>
              <a:gd name="connsiteX117" fmla="*/ 178038 w 4838076"/>
              <a:gd name="connsiteY117" fmla="*/ 5622925 h 6858000"/>
              <a:gd name="connsiteX118" fmla="*/ 167960 w 4838076"/>
              <a:gd name="connsiteY118" fmla="*/ 5675312 h 6858000"/>
              <a:gd name="connsiteX119" fmla="*/ 152844 w 4838076"/>
              <a:gd name="connsiteY119" fmla="*/ 5721350 h 6858000"/>
              <a:gd name="connsiteX120" fmla="*/ 134368 w 4838076"/>
              <a:gd name="connsiteY120" fmla="*/ 5762625 h 6858000"/>
              <a:gd name="connsiteX121" fmla="*/ 115893 w 4838076"/>
              <a:gd name="connsiteY121" fmla="*/ 5802312 h 6858000"/>
              <a:gd name="connsiteX122" fmla="*/ 95738 w 4838076"/>
              <a:gd name="connsiteY122" fmla="*/ 5840412 h 6858000"/>
              <a:gd name="connsiteX123" fmla="*/ 75583 w 4838076"/>
              <a:gd name="connsiteY123" fmla="*/ 5876925 h 6858000"/>
              <a:gd name="connsiteX124" fmla="*/ 55427 w 4838076"/>
              <a:gd name="connsiteY124" fmla="*/ 5915025 h 6858000"/>
              <a:gd name="connsiteX125" fmla="*/ 38632 w 4838076"/>
              <a:gd name="connsiteY125" fmla="*/ 5956300 h 6858000"/>
              <a:gd name="connsiteX126" fmla="*/ 23515 w 4838076"/>
              <a:gd name="connsiteY126" fmla="*/ 6003925 h 6858000"/>
              <a:gd name="connsiteX127" fmla="*/ 11758 w 4838076"/>
              <a:gd name="connsiteY127" fmla="*/ 6056312 h 6858000"/>
              <a:gd name="connsiteX128" fmla="*/ 3359 w 4838076"/>
              <a:gd name="connsiteY128" fmla="*/ 6113462 h 6858000"/>
              <a:gd name="connsiteX129" fmla="*/ 0 w 4838076"/>
              <a:gd name="connsiteY129" fmla="*/ 6183312 h 6858000"/>
              <a:gd name="connsiteX130" fmla="*/ 3359 w 4838076"/>
              <a:gd name="connsiteY130" fmla="*/ 6251575 h 6858000"/>
              <a:gd name="connsiteX131" fmla="*/ 11758 w 4838076"/>
              <a:gd name="connsiteY131" fmla="*/ 6311900 h 6858000"/>
              <a:gd name="connsiteX132" fmla="*/ 23515 w 4838076"/>
              <a:gd name="connsiteY132" fmla="*/ 6361112 h 6858000"/>
              <a:gd name="connsiteX133" fmla="*/ 38632 w 4838076"/>
              <a:gd name="connsiteY133" fmla="*/ 6407150 h 6858000"/>
              <a:gd name="connsiteX134" fmla="*/ 55427 w 4838076"/>
              <a:gd name="connsiteY134" fmla="*/ 6448425 h 6858000"/>
              <a:gd name="connsiteX135" fmla="*/ 73903 w 4838076"/>
              <a:gd name="connsiteY135" fmla="*/ 6488112 h 6858000"/>
              <a:gd name="connsiteX136" fmla="*/ 92379 w 4838076"/>
              <a:gd name="connsiteY136" fmla="*/ 6523037 h 6858000"/>
              <a:gd name="connsiteX137" fmla="*/ 112534 w 4838076"/>
              <a:gd name="connsiteY137" fmla="*/ 6561137 h 6858000"/>
              <a:gd name="connsiteX138" fmla="*/ 132689 w 4838076"/>
              <a:gd name="connsiteY138" fmla="*/ 6597650 h 6858000"/>
              <a:gd name="connsiteX139" fmla="*/ 149485 w 4838076"/>
              <a:gd name="connsiteY139" fmla="*/ 6640512 h 6858000"/>
              <a:gd name="connsiteX140" fmla="*/ 166281 w 4838076"/>
              <a:gd name="connsiteY140" fmla="*/ 6683375 h 6858000"/>
              <a:gd name="connsiteX141" fmla="*/ 176358 w 4838076"/>
              <a:gd name="connsiteY141" fmla="*/ 6735762 h 6858000"/>
              <a:gd name="connsiteX142" fmla="*/ 184756 w 4838076"/>
              <a:gd name="connsiteY142" fmla="*/ 6791325 h 6858000"/>
              <a:gd name="connsiteX143" fmla="*/ 189795 w 4838076"/>
              <a:gd name="connsiteY143" fmla="*/ 6858000 h 6858000"/>
              <a:gd name="connsiteX144" fmla="*/ 334173 w 4838076"/>
              <a:gd name="connsiteY144" fmla="*/ 6858000 h 6858000"/>
              <a:gd name="connsiteX145" fmla="*/ 334174 w 4838076"/>
              <a:gd name="connsiteY145" fmla="*/ 6858000 h 6858000"/>
              <a:gd name="connsiteX146" fmla="*/ 3459219 w 4838076"/>
              <a:gd name="connsiteY146" fmla="*/ 6858000 h 6858000"/>
              <a:gd name="connsiteX147" fmla="*/ 4417162 w 4838076"/>
              <a:gd name="connsiteY147" fmla="*/ 6858000 h 6858000"/>
              <a:gd name="connsiteX148" fmla="*/ 4838076 w 4838076"/>
              <a:gd name="connsiteY1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838076" h="6858000">
                <a:moveTo>
                  <a:pt x="4838076" y="0"/>
                </a:moveTo>
                <a:lnTo>
                  <a:pt x="4417162" y="0"/>
                </a:lnTo>
                <a:lnTo>
                  <a:pt x="3459219" y="0"/>
                </a:ln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3459219" y="6858000"/>
                </a:lnTo>
                <a:lnTo>
                  <a:pt x="4417162" y="6858000"/>
                </a:lnTo>
                <a:lnTo>
                  <a:pt x="4838076"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11BAB570-FF10-4E96-8A3F-FA9804702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693698" cy="6858000"/>
          </a:xfrm>
          <a:custGeom>
            <a:avLst/>
            <a:gdLst>
              <a:gd name="connsiteX0" fmla="*/ 0 w 4693698"/>
              <a:gd name="connsiteY0" fmla="*/ 0 h 6858000"/>
              <a:gd name="connsiteX1" fmla="*/ 420914 w 4693698"/>
              <a:gd name="connsiteY1" fmla="*/ 0 h 6858000"/>
              <a:gd name="connsiteX2" fmla="*/ 1582057 w 4693698"/>
              <a:gd name="connsiteY2" fmla="*/ 0 h 6858000"/>
              <a:gd name="connsiteX3" fmla="*/ 4503903 w 4693698"/>
              <a:gd name="connsiteY3" fmla="*/ 0 h 6858000"/>
              <a:gd name="connsiteX4" fmla="*/ 4508943 w 4693698"/>
              <a:gd name="connsiteY4" fmla="*/ 66675 h 6858000"/>
              <a:gd name="connsiteX5" fmla="*/ 4517340 w 4693698"/>
              <a:gd name="connsiteY5" fmla="*/ 122237 h 6858000"/>
              <a:gd name="connsiteX6" fmla="*/ 4527418 w 4693698"/>
              <a:gd name="connsiteY6" fmla="*/ 174625 h 6858000"/>
              <a:gd name="connsiteX7" fmla="*/ 4544214 w 4693698"/>
              <a:gd name="connsiteY7" fmla="*/ 217487 h 6858000"/>
              <a:gd name="connsiteX8" fmla="*/ 4561010 w 4693698"/>
              <a:gd name="connsiteY8" fmla="*/ 260350 h 6858000"/>
              <a:gd name="connsiteX9" fmla="*/ 4581165 w 4693698"/>
              <a:gd name="connsiteY9" fmla="*/ 296862 h 6858000"/>
              <a:gd name="connsiteX10" fmla="*/ 4601320 w 4693698"/>
              <a:gd name="connsiteY10" fmla="*/ 334962 h 6858000"/>
              <a:gd name="connsiteX11" fmla="*/ 4619796 w 4693698"/>
              <a:gd name="connsiteY11" fmla="*/ 369887 h 6858000"/>
              <a:gd name="connsiteX12" fmla="*/ 4638271 w 4693698"/>
              <a:gd name="connsiteY12" fmla="*/ 409575 h 6858000"/>
              <a:gd name="connsiteX13" fmla="*/ 4655067 w 4693698"/>
              <a:gd name="connsiteY13" fmla="*/ 450850 h 6858000"/>
              <a:gd name="connsiteX14" fmla="*/ 4670184 w 4693698"/>
              <a:gd name="connsiteY14" fmla="*/ 496887 h 6858000"/>
              <a:gd name="connsiteX15" fmla="*/ 4681941 w 4693698"/>
              <a:gd name="connsiteY15" fmla="*/ 546100 h 6858000"/>
              <a:gd name="connsiteX16" fmla="*/ 4690339 w 4693698"/>
              <a:gd name="connsiteY16" fmla="*/ 606425 h 6858000"/>
              <a:gd name="connsiteX17" fmla="*/ 4693698 w 4693698"/>
              <a:gd name="connsiteY17" fmla="*/ 673100 h 6858000"/>
              <a:gd name="connsiteX18" fmla="*/ 4690339 w 4693698"/>
              <a:gd name="connsiteY18" fmla="*/ 744537 h 6858000"/>
              <a:gd name="connsiteX19" fmla="*/ 4681941 w 4693698"/>
              <a:gd name="connsiteY19" fmla="*/ 801687 h 6858000"/>
              <a:gd name="connsiteX20" fmla="*/ 4670184 w 4693698"/>
              <a:gd name="connsiteY20" fmla="*/ 854075 h 6858000"/>
              <a:gd name="connsiteX21" fmla="*/ 4655067 w 4693698"/>
              <a:gd name="connsiteY21" fmla="*/ 901700 h 6858000"/>
              <a:gd name="connsiteX22" fmla="*/ 4638271 w 4693698"/>
              <a:gd name="connsiteY22" fmla="*/ 942975 h 6858000"/>
              <a:gd name="connsiteX23" fmla="*/ 4618116 w 4693698"/>
              <a:gd name="connsiteY23" fmla="*/ 981075 h 6858000"/>
              <a:gd name="connsiteX24" fmla="*/ 4597961 w 4693698"/>
              <a:gd name="connsiteY24" fmla="*/ 1017587 h 6858000"/>
              <a:gd name="connsiteX25" fmla="*/ 4577806 w 4693698"/>
              <a:gd name="connsiteY25" fmla="*/ 1055687 h 6858000"/>
              <a:gd name="connsiteX26" fmla="*/ 4559330 w 4693698"/>
              <a:gd name="connsiteY26" fmla="*/ 1095375 h 6858000"/>
              <a:gd name="connsiteX27" fmla="*/ 4540854 w 4693698"/>
              <a:gd name="connsiteY27" fmla="*/ 1136650 h 6858000"/>
              <a:gd name="connsiteX28" fmla="*/ 4525739 w 4693698"/>
              <a:gd name="connsiteY28" fmla="*/ 1182687 h 6858000"/>
              <a:gd name="connsiteX29" fmla="*/ 4515661 w 4693698"/>
              <a:gd name="connsiteY29" fmla="*/ 1235075 h 6858000"/>
              <a:gd name="connsiteX30" fmla="*/ 4505583 w 4693698"/>
              <a:gd name="connsiteY30" fmla="*/ 1295400 h 6858000"/>
              <a:gd name="connsiteX31" fmla="*/ 4503903 w 4693698"/>
              <a:gd name="connsiteY31" fmla="*/ 1363662 h 6858000"/>
              <a:gd name="connsiteX32" fmla="*/ 4505583 w 4693698"/>
              <a:gd name="connsiteY32" fmla="*/ 1431925 h 6858000"/>
              <a:gd name="connsiteX33" fmla="*/ 4515661 w 4693698"/>
              <a:gd name="connsiteY33" fmla="*/ 1492250 h 6858000"/>
              <a:gd name="connsiteX34" fmla="*/ 4525739 w 4693698"/>
              <a:gd name="connsiteY34" fmla="*/ 1544637 h 6858000"/>
              <a:gd name="connsiteX35" fmla="*/ 4540854 w 4693698"/>
              <a:gd name="connsiteY35" fmla="*/ 1589087 h 6858000"/>
              <a:gd name="connsiteX36" fmla="*/ 4559330 w 4693698"/>
              <a:gd name="connsiteY36" fmla="*/ 1631950 h 6858000"/>
              <a:gd name="connsiteX37" fmla="*/ 4577806 w 4693698"/>
              <a:gd name="connsiteY37" fmla="*/ 1671637 h 6858000"/>
              <a:gd name="connsiteX38" fmla="*/ 4597961 w 4693698"/>
              <a:gd name="connsiteY38" fmla="*/ 1708150 h 6858000"/>
              <a:gd name="connsiteX39" fmla="*/ 4618116 w 4693698"/>
              <a:gd name="connsiteY39" fmla="*/ 1743075 h 6858000"/>
              <a:gd name="connsiteX40" fmla="*/ 4638271 w 4693698"/>
              <a:gd name="connsiteY40" fmla="*/ 1782762 h 6858000"/>
              <a:gd name="connsiteX41" fmla="*/ 4655067 w 4693698"/>
              <a:gd name="connsiteY41" fmla="*/ 1824037 h 6858000"/>
              <a:gd name="connsiteX42" fmla="*/ 4670184 w 4693698"/>
              <a:gd name="connsiteY42" fmla="*/ 1870075 h 6858000"/>
              <a:gd name="connsiteX43" fmla="*/ 4681941 w 4693698"/>
              <a:gd name="connsiteY43" fmla="*/ 1922462 h 6858000"/>
              <a:gd name="connsiteX44" fmla="*/ 4690339 w 4693698"/>
              <a:gd name="connsiteY44" fmla="*/ 1982787 h 6858000"/>
              <a:gd name="connsiteX45" fmla="*/ 4693698 w 4693698"/>
              <a:gd name="connsiteY45" fmla="*/ 2051050 h 6858000"/>
              <a:gd name="connsiteX46" fmla="*/ 4690339 w 4693698"/>
              <a:gd name="connsiteY46" fmla="*/ 2119312 h 6858000"/>
              <a:gd name="connsiteX47" fmla="*/ 4681941 w 4693698"/>
              <a:gd name="connsiteY47" fmla="*/ 2179637 h 6858000"/>
              <a:gd name="connsiteX48" fmla="*/ 4670184 w 4693698"/>
              <a:gd name="connsiteY48" fmla="*/ 2232025 h 6858000"/>
              <a:gd name="connsiteX49" fmla="*/ 4655067 w 4693698"/>
              <a:gd name="connsiteY49" fmla="*/ 2278062 h 6858000"/>
              <a:gd name="connsiteX50" fmla="*/ 4638271 w 4693698"/>
              <a:gd name="connsiteY50" fmla="*/ 2319337 h 6858000"/>
              <a:gd name="connsiteX51" fmla="*/ 4618116 w 4693698"/>
              <a:gd name="connsiteY51" fmla="*/ 2359025 h 6858000"/>
              <a:gd name="connsiteX52" fmla="*/ 4597961 w 4693698"/>
              <a:gd name="connsiteY52" fmla="*/ 2395537 h 6858000"/>
              <a:gd name="connsiteX53" fmla="*/ 4577806 w 4693698"/>
              <a:gd name="connsiteY53" fmla="*/ 2433637 h 6858000"/>
              <a:gd name="connsiteX54" fmla="*/ 4559330 w 4693698"/>
              <a:gd name="connsiteY54" fmla="*/ 2471737 h 6858000"/>
              <a:gd name="connsiteX55" fmla="*/ 4540854 w 4693698"/>
              <a:gd name="connsiteY55" fmla="*/ 2513012 h 6858000"/>
              <a:gd name="connsiteX56" fmla="*/ 4525739 w 4693698"/>
              <a:gd name="connsiteY56" fmla="*/ 2560637 h 6858000"/>
              <a:gd name="connsiteX57" fmla="*/ 4515661 w 4693698"/>
              <a:gd name="connsiteY57" fmla="*/ 2613025 h 6858000"/>
              <a:gd name="connsiteX58" fmla="*/ 4505583 w 4693698"/>
              <a:gd name="connsiteY58" fmla="*/ 2671762 h 6858000"/>
              <a:gd name="connsiteX59" fmla="*/ 4503903 w 4693698"/>
              <a:gd name="connsiteY59" fmla="*/ 2741612 h 6858000"/>
              <a:gd name="connsiteX60" fmla="*/ 4505583 w 4693698"/>
              <a:gd name="connsiteY60" fmla="*/ 2809875 h 6858000"/>
              <a:gd name="connsiteX61" fmla="*/ 4515661 w 4693698"/>
              <a:gd name="connsiteY61" fmla="*/ 2868612 h 6858000"/>
              <a:gd name="connsiteX62" fmla="*/ 4525739 w 4693698"/>
              <a:gd name="connsiteY62" fmla="*/ 2922587 h 6858000"/>
              <a:gd name="connsiteX63" fmla="*/ 4540854 w 4693698"/>
              <a:gd name="connsiteY63" fmla="*/ 2967037 h 6858000"/>
              <a:gd name="connsiteX64" fmla="*/ 4559330 w 4693698"/>
              <a:gd name="connsiteY64" fmla="*/ 3009900 h 6858000"/>
              <a:gd name="connsiteX65" fmla="*/ 4577806 w 4693698"/>
              <a:gd name="connsiteY65" fmla="*/ 3046412 h 6858000"/>
              <a:gd name="connsiteX66" fmla="*/ 4597961 w 4693698"/>
              <a:gd name="connsiteY66" fmla="*/ 3084512 h 6858000"/>
              <a:gd name="connsiteX67" fmla="*/ 4618116 w 4693698"/>
              <a:gd name="connsiteY67" fmla="*/ 3121025 h 6858000"/>
              <a:gd name="connsiteX68" fmla="*/ 4638271 w 4693698"/>
              <a:gd name="connsiteY68" fmla="*/ 3160712 h 6858000"/>
              <a:gd name="connsiteX69" fmla="*/ 4655067 w 4693698"/>
              <a:gd name="connsiteY69" fmla="*/ 3201987 h 6858000"/>
              <a:gd name="connsiteX70" fmla="*/ 4670184 w 4693698"/>
              <a:gd name="connsiteY70" fmla="*/ 3248025 h 6858000"/>
              <a:gd name="connsiteX71" fmla="*/ 4681941 w 4693698"/>
              <a:gd name="connsiteY71" fmla="*/ 3300412 h 6858000"/>
              <a:gd name="connsiteX72" fmla="*/ 4690339 w 4693698"/>
              <a:gd name="connsiteY72" fmla="*/ 3360737 h 6858000"/>
              <a:gd name="connsiteX73" fmla="*/ 4693698 w 4693698"/>
              <a:gd name="connsiteY73" fmla="*/ 3427412 h 6858000"/>
              <a:gd name="connsiteX74" fmla="*/ 4690339 w 4693698"/>
              <a:gd name="connsiteY74" fmla="*/ 3497262 h 6858000"/>
              <a:gd name="connsiteX75" fmla="*/ 4681941 w 4693698"/>
              <a:gd name="connsiteY75" fmla="*/ 3557587 h 6858000"/>
              <a:gd name="connsiteX76" fmla="*/ 4670184 w 4693698"/>
              <a:gd name="connsiteY76" fmla="*/ 3609975 h 6858000"/>
              <a:gd name="connsiteX77" fmla="*/ 4655067 w 4693698"/>
              <a:gd name="connsiteY77" fmla="*/ 3656012 h 6858000"/>
              <a:gd name="connsiteX78" fmla="*/ 4638271 w 4693698"/>
              <a:gd name="connsiteY78" fmla="*/ 3697287 h 6858000"/>
              <a:gd name="connsiteX79" fmla="*/ 4618116 w 4693698"/>
              <a:gd name="connsiteY79" fmla="*/ 3736975 h 6858000"/>
              <a:gd name="connsiteX80" fmla="*/ 4577806 w 4693698"/>
              <a:gd name="connsiteY80" fmla="*/ 3811587 h 6858000"/>
              <a:gd name="connsiteX81" fmla="*/ 4559330 w 4693698"/>
              <a:gd name="connsiteY81" fmla="*/ 3848100 h 6858000"/>
              <a:gd name="connsiteX82" fmla="*/ 4540854 w 4693698"/>
              <a:gd name="connsiteY82" fmla="*/ 3890962 h 6858000"/>
              <a:gd name="connsiteX83" fmla="*/ 4525739 w 4693698"/>
              <a:gd name="connsiteY83" fmla="*/ 3935412 h 6858000"/>
              <a:gd name="connsiteX84" fmla="*/ 4515661 w 4693698"/>
              <a:gd name="connsiteY84" fmla="*/ 3987800 h 6858000"/>
              <a:gd name="connsiteX85" fmla="*/ 4505583 w 4693698"/>
              <a:gd name="connsiteY85" fmla="*/ 4048125 h 6858000"/>
              <a:gd name="connsiteX86" fmla="*/ 4503903 w 4693698"/>
              <a:gd name="connsiteY86" fmla="*/ 4116387 h 6858000"/>
              <a:gd name="connsiteX87" fmla="*/ 4505583 w 4693698"/>
              <a:gd name="connsiteY87" fmla="*/ 4186237 h 6858000"/>
              <a:gd name="connsiteX88" fmla="*/ 4515661 w 4693698"/>
              <a:gd name="connsiteY88" fmla="*/ 4244975 h 6858000"/>
              <a:gd name="connsiteX89" fmla="*/ 4525739 w 4693698"/>
              <a:gd name="connsiteY89" fmla="*/ 4297362 h 6858000"/>
              <a:gd name="connsiteX90" fmla="*/ 4540854 w 4693698"/>
              <a:gd name="connsiteY90" fmla="*/ 4343400 h 6858000"/>
              <a:gd name="connsiteX91" fmla="*/ 4559330 w 4693698"/>
              <a:gd name="connsiteY91" fmla="*/ 4386262 h 6858000"/>
              <a:gd name="connsiteX92" fmla="*/ 4577806 w 4693698"/>
              <a:gd name="connsiteY92" fmla="*/ 4424362 h 6858000"/>
              <a:gd name="connsiteX93" fmla="*/ 4618116 w 4693698"/>
              <a:gd name="connsiteY93" fmla="*/ 4498975 h 6858000"/>
              <a:gd name="connsiteX94" fmla="*/ 4638271 w 4693698"/>
              <a:gd name="connsiteY94" fmla="*/ 4537075 h 6858000"/>
              <a:gd name="connsiteX95" fmla="*/ 4655067 w 4693698"/>
              <a:gd name="connsiteY95" fmla="*/ 4579937 h 6858000"/>
              <a:gd name="connsiteX96" fmla="*/ 4670184 w 4693698"/>
              <a:gd name="connsiteY96" fmla="*/ 4625975 h 6858000"/>
              <a:gd name="connsiteX97" fmla="*/ 4681941 w 4693698"/>
              <a:gd name="connsiteY97" fmla="*/ 4678362 h 6858000"/>
              <a:gd name="connsiteX98" fmla="*/ 4690339 w 4693698"/>
              <a:gd name="connsiteY98" fmla="*/ 4738687 h 6858000"/>
              <a:gd name="connsiteX99" fmla="*/ 4693698 w 4693698"/>
              <a:gd name="connsiteY99" fmla="*/ 4806950 h 6858000"/>
              <a:gd name="connsiteX100" fmla="*/ 4690339 w 4693698"/>
              <a:gd name="connsiteY100" fmla="*/ 4875212 h 6858000"/>
              <a:gd name="connsiteX101" fmla="*/ 4681941 w 4693698"/>
              <a:gd name="connsiteY101" fmla="*/ 4935537 h 6858000"/>
              <a:gd name="connsiteX102" fmla="*/ 4670184 w 4693698"/>
              <a:gd name="connsiteY102" fmla="*/ 4987925 h 6858000"/>
              <a:gd name="connsiteX103" fmla="*/ 4655067 w 4693698"/>
              <a:gd name="connsiteY103" fmla="*/ 5033962 h 6858000"/>
              <a:gd name="connsiteX104" fmla="*/ 4638271 w 4693698"/>
              <a:gd name="connsiteY104" fmla="*/ 5075237 h 6858000"/>
              <a:gd name="connsiteX105" fmla="*/ 4618116 w 4693698"/>
              <a:gd name="connsiteY105" fmla="*/ 5114925 h 6858000"/>
              <a:gd name="connsiteX106" fmla="*/ 4597961 w 4693698"/>
              <a:gd name="connsiteY106" fmla="*/ 5149850 h 6858000"/>
              <a:gd name="connsiteX107" fmla="*/ 4577806 w 4693698"/>
              <a:gd name="connsiteY107" fmla="*/ 5186362 h 6858000"/>
              <a:gd name="connsiteX108" fmla="*/ 4559330 w 4693698"/>
              <a:gd name="connsiteY108" fmla="*/ 5226050 h 6858000"/>
              <a:gd name="connsiteX109" fmla="*/ 4540854 w 4693698"/>
              <a:gd name="connsiteY109" fmla="*/ 5268912 h 6858000"/>
              <a:gd name="connsiteX110" fmla="*/ 4525739 w 4693698"/>
              <a:gd name="connsiteY110" fmla="*/ 5313362 h 6858000"/>
              <a:gd name="connsiteX111" fmla="*/ 4515661 w 4693698"/>
              <a:gd name="connsiteY111" fmla="*/ 5365750 h 6858000"/>
              <a:gd name="connsiteX112" fmla="*/ 4505583 w 4693698"/>
              <a:gd name="connsiteY112" fmla="*/ 5426075 h 6858000"/>
              <a:gd name="connsiteX113" fmla="*/ 4503903 w 4693698"/>
              <a:gd name="connsiteY113" fmla="*/ 5494337 h 6858000"/>
              <a:gd name="connsiteX114" fmla="*/ 4505583 w 4693698"/>
              <a:gd name="connsiteY114" fmla="*/ 5562600 h 6858000"/>
              <a:gd name="connsiteX115" fmla="*/ 4515661 w 4693698"/>
              <a:gd name="connsiteY115" fmla="*/ 5622925 h 6858000"/>
              <a:gd name="connsiteX116" fmla="*/ 4525739 w 4693698"/>
              <a:gd name="connsiteY116" fmla="*/ 5675312 h 6858000"/>
              <a:gd name="connsiteX117" fmla="*/ 4540854 w 4693698"/>
              <a:gd name="connsiteY117" fmla="*/ 5721350 h 6858000"/>
              <a:gd name="connsiteX118" fmla="*/ 4559330 w 4693698"/>
              <a:gd name="connsiteY118" fmla="*/ 5762625 h 6858000"/>
              <a:gd name="connsiteX119" fmla="*/ 4577806 w 4693698"/>
              <a:gd name="connsiteY119" fmla="*/ 5802312 h 6858000"/>
              <a:gd name="connsiteX120" fmla="*/ 4597961 w 4693698"/>
              <a:gd name="connsiteY120" fmla="*/ 5840412 h 6858000"/>
              <a:gd name="connsiteX121" fmla="*/ 4618116 w 4693698"/>
              <a:gd name="connsiteY121" fmla="*/ 5876925 h 6858000"/>
              <a:gd name="connsiteX122" fmla="*/ 4638271 w 4693698"/>
              <a:gd name="connsiteY122" fmla="*/ 5915025 h 6858000"/>
              <a:gd name="connsiteX123" fmla="*/ 4655067 w 4693698"/>
              <a:gd name="connsiteY123" fmla="*/ 5956300 h 6858000"/>
              <a:gd name="connsiteX124" fmla="*/ 4670184 w 4693698"/>
              <a:gd name="connsiteY124" fmla="*/ 6003925 h 6858000"/>
              <a:gd name="connsiteX125" fmla="*/ 4681941 w 4693698"/>
              <a:gd name="connsiteY125" fmla="*/ 6056312 h 6858000"/>
              <a:gd name="connsiteX126" fmla="*/ 4690339 w 4693698"/>
              <a:gd name="connsiteY126" fmla="*/ 6113462 h 6858000"/>
              <a:gd name="connsiteX127" fmla="*/ 4693698 w 4693698"/>
              <a:gd name="connsiteY127" fmla="*/ 6183312 h 6858000"/>
              <a:gd name="connsiteX128" fmla="*/ 4690339 w 4693698"/>
              <a:gd name="connsiteY128" fmla="*/ 6251575 h 6858000"/>
              <a:gd name="connsiteX129" fmla="*/ 4681941 w 4693698"/>
              <a:gd name="connsiteY129" fmla="*/ 6311900 h 6858000"/>
              <a:gd name="connsiteX130" fmla="*/ 4670184 w 4693698"/>
              <a:gd name="connsiteY130" fmla="*/ 6361112 h 6858000"/>
              <a:gd name="connsiteX131" fmla="*/ 4655067 w 4693698"/>
              <a:gd name="connsiteY131" fmla="*/ 6407150 h 6858000"/>
              <a:gd name="connsiteX132" fmla="*/ 4638271 w 4693698"/>
              <a:gd name="connsiteY132" fmla="*/ 6448425 h 6858000"/>
              <a:gd name="connsiteX133" fmla="*/ 4619796 w 4693698"/>
              <a:gd name="connsiteY133" fmla="*/ 6488112 h 6858000"/>
              <a:gd name="connsiteX134" fmla="*/ 4601320 w 4693698"/>
              <a:gd name="connsiteY134" fmla="*/ 6523037 h 6858000"/>
              <a:gd name="connsiteX135" fmla="*/ 4581165 w 4693698"/>
              <a:gd name="connsiteY135" fmla="*/ 6561137 h 6858000"/>
              <a:gd name="connsiteX136" fmla="*/ 4561010 w 4693698"/>
              <a:gd name="connsiteY136" fmla="*/ 6597650 h 6858000"/>
              <a:gd name="connsiteX137" fmla="*/ 4544214 w 4693698"/>
              <a:gd name="connsiteY137" fmla="*/ 6640512 h 6858000"/>
              <a:gd name="connsiteX138" fmla="*/ 4527418 w 4693698"/>
              <a:gd name="connsiteY138" fmla="*/ 6683375 h 6858000"/>
              <a:gd name="connsiteX139" fmla="*/ 4517340 w 4693698"/>
              <a:gd name="connsiteY139" fmla="*/ 6735762 h 6858000"/>
              <a:gd name="connsiteX140" fmla="*/ 4508943 w 4693698"/>
              <a:gd name="connsiteY140" fmla="*/ 6791325 h 6858000"/>
              <a:gd name="connsiteX141" fmla="*/ 4503903 w 4693698"/>
              <a:gd name="connsiteY141" fmla="*/ 6858000 h 6858000"/>
              <a:gd name="connsiteX142" fmla="*/ 1582057 w 4693698"/>
              <a:gd name="connsiteY142" fmla="*/ 6858000 h 6858000"/>
              <a:gd name="connsiteX143" fmla="*/ 420914 w 4693698"/>
              <a:gd name="connsiteY143" fmla="*/ 6858000 h 6858000"/>
              <a:gd name="connsiteX144" fmla="*/ 0 w 4693698"/>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693698" h="6858000">
                <a:moveTo>
                  <a:pt x="0" y="0"/>
                </a:moveTo>
                <a:lnTo>
                  <a:pt x="420914" y="0"/>
                </a:lnTo>
                <a:lnTo>
                  <a:pt x="1582057" y="0"/>
                </a:lnTo>
                <a:lnTo>
                  <a:pt x="4503903" y="0"/>
                </a:lnTo>
                <a:lnTo>
                  <a:pt x="4508943" y="66675"/>
                </a:lnTo>
                <a:lnTo>
                  <a:pt x="4517340" y="122237"/>
                </a:lnTo>
                <a:lnTo>
                  <a:pt x="4527418" y="174625"/>
                </a:lnTo>
                <a:lnTo>
                  <a:pt x="4544214" y="217487"/>
                </a:lnTo>
                <a:lnTo>
                  <a:pt x="4561010" y="260350"/>
                </a:lnTo>
                <a:lnTo>
                  <a:pt x="4581165" y="296862"/>
                </a:lnTo>
                <a:lnTo>
                  <a:pt x="4601320" y="334962"/>
                </a:lnTo>
                <a:lnTo>
                  <a:pt x="4619796" y="369887"/>
                </a:lnTo>
                <a:lnTo>
                  <a:pt x="4638271" y="409575"/>
                </a:lnTo>
                <a:lnTo>
                  <a:pt x="4655067" y="450850"/>
                </a:lnTo>
                <a:lnTo>
                  <a:pt x="4670184" y="496887"/>
                </a:lnTo>
                <a:lnTo>
                  <a:pt x="4681941" y="546100"/>
                </a:lnTo>
                <a:lnTo>
                  <a:pt x="4690339" y="606425"/>
                </a:lnTo>
                <a:lnTo>
                  <a:pt x="4693698" y="673100"/>
                </a:lnTo>
                <a:lnTo>
                  <a:pt x="4690339" y="744537"/>
                </a:lnTo>
                <a:lnTo>
                  <a:pt x="4681941" y="801687"/>
                </a:lnTo>
                <a:lnTo>
                  <a:pt x="4670184" y="854075"/>
                </a:lnTo>
                <a:lnTo>
                  <a:pt x="4655067" y="901700"/>
                </a:lnTo>
                <a:lnTo>
                  <a:pt x="4638271" y="942975"/>
                </a:lnTo>
                <a:lnTo>
                  <a:pt x="4618116" y="981075"/>
                </a:lnTo>
                <a:lnTo>
                  <a:pt x="4597961" y="1017587"/>
                </a:lnTo>
                <a:lnTo>
                  <a:pt x="4577806" y="1055687"/>
                </a:lnTo>
                <a:lnTo>
                  <a:pt x="4559330" y="1095375"/>
                </a:lnTo>
                <a:lnTo>
                  <a:pt x="4540854" y="1136650"/>
                </a:lnTo>
                <a:lnTo>
                  <a:pt x="4525739" y="1182687"/>
                </a:lnTo>
                <a:lnTo>
                  <a:pt x="4515661" y="1235075"/>
                </a:lnTo>
                <a:lnTo>
                  <a:pt x="4505583" y="1295400"/>
                </a:lnTo>
                <a:lnTo>
                  <a:pt x="4503903" y="1363662"/>
                </a:lnTo>
                <a:lnTo>
                  <a:pt x="4505583" y="1431925"/>
                </a:lnTo>
                <a:lnTo>
                  <a:pt x="4515661" y="1492250"/>
                </a:lnTo>
                <a:lnTo>
                  <a:pt x="4525739" y="1544637"/>
                </a:lnTo>
                <a:lnTo>
                  <a:pt x="4540854" y="1589087"/>
                </a:lnTo>
                <a:lnTo>
                  <a:pt x="4559330" y="1631950"/>
                </a:lnTo>
                <a:lnTo>
                  <a:pt x="4577806" y="1671637"/>
                </a:lnTo>
                <a:lnTo>
                  <a:pt x="4597961" y="1708150"/>
                </a:lnTo>
                <a:lnTo>
                  <a:pt x="4618116" y="1743075"/>
                </a:lnTo>
                <a:lnTo>
                  <a:pt x="4638271" y="1782762"/>
                </a:lnTo>
                <a:lnTo>
                  <a:pt x="4655067" y="1824037"/>
                </a:lnTo>
                <a:lnTo>
                  <a:pt x="4670184" y="1870075"/>
                </a:lnTo>
                <a:lnTo>
                  <a:pt x="4681941" y="1922462"/>
                </a:lnTo>
                <a:lnTo>
                  <a:pt x="4690339" y="1982787"/>
                </a:lnTo>
                <a:lnTo>
                  <a:pt x="4693698" y="2051050"/>
                </a:lnTo>
                <a:lnTo>
                  <a:pt x="4690339" y="2119312"/>
                </a:lnTo>
                <a:lnTo>
                  <a:pt x="4681941" y="2179637"/>
                </a:lnTo>
                <a:lnTo>
                  <a:pt x="4670184" y="2232025"/>
                </a:lnTo>
                <a:lnTo>
                  <a:pt x="4655067" y="2278062"/>
                </a:lnTo>
                <a:lnTo>
                  <a:pt x="4638271" y="2319337"/>
                </a:lnTo>
                <a:lnTo>
                  <a:pt x="4618116" y="2359025"/>
                </a:lnTo>
                <a:lnTo>
                  <a:pt x="4597961" y="2395537"/>
                </a:lnTo>
                <a:lnTo>
                  <a:pt x="4577806" y="2433637"/>
                </a:lnTo>
                <a:lnTo>
                  <a:pt x="4559330" y="2471737"/>
                </a:lnTo>
                <a:lnTo>
                  <a:pt x="4540854" y="2513012"/>
                </a:lnTo>
                <a:lnTo>
                  <a:pt x="4525739" y="2560637"/>
                </a:lnTo>
                <a:lnTo>
                  <a:pt x="4515661" y="2613025"/>
                </a:lnTo>
                <a:lnTo>
                  <a:pt x="4505583" y="2671762"/>
                </a:lnTo>
                <a:lnTo>
                  <a:pt x="4503903" y="2741612"/>
                </a:lnTo>
                <a:lnTo>
                  <a:pt x="4505583" y="2809875"/>
                </a:lnTo>
                <a:lnTo>
                  <a:pt x="4515661" y="2868612"/>
                </a:lnTo>
                <a:lnTo>
                  <a:pt x="4525739" y="2922587"/>
                </a:lnTo>
                <a:lnTo>
                  <a:pt x="4540854" y="2967037"/>
                </a:lnTo>
                <a:lnTo>
                  <a:pt x="4559330" y="3009900"/>
                </a:lnTo>
                <a:lnTo>
                  <a:pt x="4577806" y="3046412"/>
                </a:lnTo>
                <a:lnTo>
                  <a:pt x="4597961" y="3084512"/>
                </a:lnTo>
                <a:lnTo>
                  <a:pt x="4618116" y="3121025"/>
                </a:lnTo>
                <a:lnTo>
                  <a:pt x="4638271" y="3160712"/>
                </a:lnTo>
                <a:lnTo>
                  <a:pt x="4655067" y="3201987"/>
                </a:lnTo>
                <a:lnTo>
                  <a:pt x="4670184" y="3248025"/>
                </a:lnTo>
                <a:lnTo>
                  <a:pt x="4681941" y="3300412"/>
                </a:lnTo>
                <a:lnTo>
                  <a:pt x="4690339" y="3360737"/>
                </a:lnTo>
                <a:lnTo>
                  <a:pt x="4693698" y="3427412"/>
                </a:lnTo>
                <a:lnTo>
                  <a:pt x="4690339" y="3497262"/>
                </a:lnTo>
                <a:lnTo>
                  <a:pt x="4681941" y="3557587"/>
                </a:lnTo>
                <a:lnTo>
                  <a:pt x="4670184" y="3609975"/>
                </a:lnTo>
                <a:lnTo>
                  <a:pt x="4655067" y="3656012"/>
                </a:lnTo>
                <a:lnTo>
                  <a:pt x="4638271" y="3697287"/>
                </a:lnTo>
                <a:lnTo>
                  <a:pt x="4618116" y="3736975"/>
                </a:lnTo>
                <a:lnTo>
                  <a:pt x="4577806" y="3811587"/>
                </a:lnTo>
                <a:lnTo>
                  <a:pt x="4559330" y="3848100"/>
                </a:lnTo>
                <a:lnTo>
                  <a:pt x="4540854" y="3890962"/>
                </a:lnTo>
                <a:lnTo>
                  <a:pt x="4525739" y="3935412"/>
                </a:lnTo>
                <a:lnTo>
                  <a:pt x="4515661" y="3987800"/>
                </a:lnTo>
                <a:lnTo>
                  <a:pt x="4505583" y="4048125"/>
                </a:lnTo>
                <a:lnTo>
                  <a:pt x="4503903" y="4116387"/>
                </a:lnTo>
                <a:lnTo>
                  <a:pt x="4505583" y="4186237"/>
                </a:lnTo>
                <a:lnTo>
                  <a:pt x="4515661" y="4244975"/>
                </a:lnTo>
                <a:lnTo>
                  <a:pt x="4525739" y="4297362"/>
                </a:lnTo>
                <a:lnTo>
                  <a:pt x="4540854" y="4343400"/>
                </a:lnTo>
                <a:lnTo>
                  <a:pt x="4559330" y="4386262"/>
                </a:lnTo>
                <a:lnTo>
                  <a:pt x="4577806" y="4424362"/>
                </a:lnTo>
                <a:lnTo>
                  <a:pt x="4618116" y="4498975"/>
                </a:lnTo>
                <a:lnTo>
                  <a:pt x="4638271" y="4537075"/>
                </a:lnTo>
                <a:lnTo>
                  <a:pt x="4655067" y="4579937"/>
                </a:lnTo>
                <a:lnTo>
                  <a:pt x="4670184" y="4625975"/>
                </a:lnTo>
                <a:lnTo>
                  <a:pt x="4681941" y="4678362"/>
                </a:lnTo>
                <a:lnTo>
                  <a:pt x="4690339" y="4738687"/>
                </a:lnTo>
                <a:lnTo>
                  <a:pt x="4693698" y="4806950"/>
                </a:lnTo>
                <a:lnTo>
                  <a:pt x="4690339" y="4875212"/>
                </a:lnTo>
                <a:lnTo>
                  <a:pt x="4681941" y="4935537"/>
                </a:lnTo>
                <a:lnTo>
                  <a:pt x="4670184" y="4987925"/>
                </a:lnTo>
                <a:lnTo>
                  <a:pt x="4655067" y="5033962"/>
                </a:lnTo>
                <a:lnTo>
                  <a:pt x="4638271" y="5075237"/>
                </a:lnTo>
                <a:lnTo>
                  <a:pt x="4618116" y="5114925"/>
                </a:lnTo>
                <a:lnTo>
                  <a:pt x="4597961" y="5149850"/>
                </a:lnTo>
                <a:lnTo>
                  <a:pt x="4577806" y="5186362"/>
                </a:lnTo>
                <a:lnTo>
                  <a:pt x="4559330" y="5226050"/>
                </a:lnTo>
                <a:lnTo>
                  <a:pt x="4540854" y="5268912"/>
                </a:lnTo>
                <a:lnTo>
                  <a:pt x="4525739" y="5313362"/>
                </a:lnTo>
                <a:lnTo>
                  <a:pt x="4515661" y="5365750"/>
                </a:lnTo>
                <a:lnTo>
                  <a:pt x="4505583" y="5426075"/>
                </a:lnTo>
                <a:lnTo>
                  <a:pt x="4503903" y="5494337"/>
                </a:lnTo>
                <a:lnTo>
                  <a:pt x="4505583" y="5562600"/>
                </a:lnTo>
                <a:lnTo>
                  <a:pt x="4515661" y="5622925"/>
                </a:lnTo>
                <a:lnTo>
                  <a:pt x="4525739" y="5675312"/>
                </a:lnTo>
                <a:lnTo>
                  <a:pt x="4540854" y="5721350"/>
                </a:lnTo>
                <a:lnTo>
                  <a:pt x="4559330" y="5762625"/>
                </a:lnTo>
                <a:lnTo>
                  <a:pt x="4577806" y="5802312"/>
                </a:lnTo>
                <a:lnTo>
                  <a:pt x="4597961" y="5840412"/>
                </a:lnTo>
                <a:lnTo>
                  <a:pt x="4618116" y="5876925"/>
                </a:lnTo>
                <a:lnTo>
                  <a:pt x="4638271" y="5915025"/>
                </a:lnTo>
                <a:lnTo>
                  <a:pt x="4655067" y="5956300"/>
                </a:lnTo>
                <a:lnTo>
                  <a:pt x="4670184" y="6003925"/>
                </a:lnTo>
                <a:lnTo>
                  <a:pt x="4681941" y="6056312"/>
                </a:lnTo>
                <a:lnTo>
                  <a:pt x="4690339" y="6113462"/>
                </a:lnTo>
                <a:lnTo>
                  <a:pt x="4693698" y="6183312"/>
                </a:lnTo>
                <a:lnTo>
                  <a:pt x="4690339" y="6251575"/>
                </a:lnTo>
                <a:lnTo>
                  <a:pt x="4681941" y="6311900"/>
                </a:lnTo>
                <a:lnTo>
                  <a:pt x="4670184" y="6361112"/>
                </a:lnTo>
                <a:lnTo>
                  <a:pt x="4655067" y="6407150"/>
                </a:lnTo>
                <a:lnTo>
                  <a:pt x="4638271" y="6448425"/>
                </a:lnTo>
                <a:lnTo>
                  <a:pt x="4619796" y="6488112"/>
                </a:lnTo>
                <a:lnTo>
                  <a:pt x="4601320" y="6523037"/>
                </a:lnTo>
                <a:lnTo>
                  <a:pt x="4581165" y="6561137"/>
                </a:lnTo>
                <a:lnTo>
                  <a:pt x="4561010" y="6597650"/>
                </a:lnTo>
                <a:lnTo>
                  <a:pt x="4544214" y="6640512"/>
                </a:lnTo>
                <a:lnTo>
                  <a:pt x="4527418" y="6683375"/>
                </a:lnTo>
                <a:lnTo>
                  <a:pt x="4517340" y="6735762"/>
                </a:lnTo>
                <a:lnTo>
                  <a:pt x="4508943" y="6791325"/>
                </a:lnTo>
                <a:lnTo>
                  <a:pt x="4503903" y="6858000"/>
                </a:lnTo>
                <a:lnTo>
                  <a:pt x="1582057" y="6858000"/>
                </a:lnTo>
                <a:lnTo>
                  <a:pt x="420914" y="6858000"/>
                </a:lnTo>
                <a:lnTo>
                  <a:pt x="0" y="6858000"/>
                </a:lnTo>
                <a:close/>
              </a:path>
            </a:pathLst>
          </a:custGeom>
          <a:solidFill>
            <a:schemeClr val="bg1"/>
          </a:solidFill>
          <a:ln w="0">
            <a:noFill/>
            <a:prstDash val="solid"/>
            <a:round/>
            <a:headEnd/>
            <a:tailEnd/>
          </a:ln>
        </p:spPr>
        <p:txBody>
          <a:bodyPr wrap="square">
            <a:noAutofit/>
          </a:bodyPr>
          <a:lstStyle/>
          <a:p>
            <a:endParaRPr lang="en-US" dirty="0"/>
          </a:p>
        </p:txBody>
      </p:sp>
      <p:sp>
        <p:nvSpPr>
          <p:cNvPr id="8" name="TextBox 7">
            <a:extLst>
              <a:ext uri="{FF2B5EF4-FFF2-40B4-BE49-F238E27FC236}">
                <a16:creationId xmlns:a16="http://schemas.microsoft.com/office/drawing/2014/main" id="{45F27297-3F50-303E-9684-74FC401EA051}"/>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eco-diary</a:t>
            </a:r>
          </a:p>
        </p:txBody>
      </p:sp>
      <p:grpSp>
        <p:nvGrpSpPr>
          <p:cNvPr id="10" name="Group 9">
            <a:extLst>
              <a:ext uri="{FF2B5EF4-FFF2-40B4-BE49-F238E27FC236}">
                <a16:creationId xmlns:a16="http://schemas.microsoft.com/office/drawing/2014/main" id="{D4C33B3F-91B9-0BE8-DBA2-7F291E58FA07}"/>
              </a:ext>
            </a:extLst>
          </p:cNvPr>
          <p:cNvGrpSpPr/>
          <p:nvPr/>
        </p:nvGrpSpPr>
        <p:grpSpPr>
          <a:xfrm>
            <a:off x="-28982" y="1021278"/>
            <a:ext cx="481326" cy="5754421"/>
            <a:chOff x="42269" y="1021278"/>
            <a:chExt cx="481326" cy="5754421"/>
          </a:xfrm>
        </p:grpSpPr>
        <p:pic>
          <p:nvPicPr>
            <p:cNvPr id="12" name="Graphic 1">
              <a:extLst>
                <a:ext uri="{FF2B5EF4-FFF2-40B4-BE49-F238E27FC236}">
                  <a16:creationId xmlns:a16="http://schemas.microsoft.com/office/drawing/2014/main" id="{70D28C81-3909-B893-CE3B-F235477A28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4" name="Rectangle 3">
              <a:extLst>
                <a:ext uri="{FF2B5EF4-FFF2-40B4-BE49-F238E27FC236}">
                  <a16:creationId xmlns:a16="http://schemas.microsoft.com/office/drawing/2014/main" id="{2E9767D9-09A6-EE61-6B09-52B6827DF63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5" name="Rectangle 14">
              <a:extLst>
                <a:ext uri="{FF2B5EF4-FFF2-40B4-BE49-F238E27FC236}">
                  <a16:creationId xmlns:a16="http://schemas.microsoft.com/office/drawing/2014/main" id="{8B74D17E-0D68-A2C5-525F-E52DD2EBC682}"/>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89855197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215D58-6257-4BCE-9EA3-E476B3106F5B}">
  <ds:schemaRefs>
    <ds:schemaRef ds:uri="http://schemas.microsoft.com/office/infopath/2007/PartnerControls"/>
    <ds:schemaRef ds:uri="http://purl.org/dc/dcmitype/"/>
    <ds:schemaRef ds:uri="http://schemas.microsoft.com/office/2006/metadata/properties"/>
    <ds:schemaRef ds:uri="http://schemas.microsoft.com/office/2006/documentManagement/types"/>
    <ds:schemaRef ds:uri="http://www.w3.org/XML/1998/namespace"/>
    <ds:schemaRef ds:uri="e8b5e6bf-d10d-4c82-90e7-7f052319eec7"/>
    <ds:schemaRef ds:uri="42178c0c-7b4e-4150-bcba-28da1ed0a515"/>
    <ds:schemaRef ds:uri="http://purl.org/dc/elements/1.1/"/>
    <ds:schemaRef ds:uri="http://schemas.openxmlformats.org/package/2006/metadata/core-properties"/>
    <ds:schemaRef ds:uri="http://purl.org/dc/terms/"/>
    <ds:schemaRef ds:uri="dccccb7d-5873-4e87-8ded-e4f866469b19"/>
    <ds:schemaRef ds:uri="3eef294e-cd3d-4a58-acc5-ebec39260d5f"/>
  </ds:schemaRefs>
</ds:datastoreItem>
</file>

<file path=customXml/itemProps2.xml><?xml version="1.0" encoding="utf-8"?>
<ds:datastoreItem xmlns:ds="http://schemas.openxmlformats.org/officeDocument/2006/customXml" ds:itemID="{40B7E363-F3A9-4C3E-BF54-9EBA35499E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3D2A6D9-9D7A-47F4-98FA-C43F17DC8A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276</TotalTime>
  <Words>2293</Words>
  <Application>Microsoft Office PowerPoint</Application>
  <PresentationFormat>Widescreen</PresentationFormat>
  <Paragraphs>255</Paragraphs>
  <Slides>16</Slides>
  <Notes>14</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16</vt:i4>
      </vt:variant>
    </vt:vector>
  </HeadingPairs>
  <TitlesOfParts>
    <vt:vector size="29" baseType="lpstr">
      <vt:lpstr>Arial</vt:lpstr>
      <vt:lpstr>Calibri</vt:lpstr>
      <vt:lpstr>Calibri Light</vt:lpstr>
      <vt:lpstr>Candara</vt:lpstr>
      <vt:lpstr>Candara Light</vt:lpstr>
      <vt:lpstr>ReithSans</vt:lpstr>
      <vt:lpstr>Roboto</vt:lpstr>
      <vt:lpstr>Segoe UI Emoji</vt:lpstr>
      <vt:lpstr>Symbol</vt:lpstr>
      <vt:lpstr>Times New Roman</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Tennyson</dc:creator>
  <cp:lastModifiedBy>Beth Tennyson</cp:lastModifiedBy>
  <cp:revision>15</cp:revision>
  <dcterms:created xsi:type="dcterms:W3CDTF">2021-01-18T22:13:12Z</dcterms:created>
  <dcterms:modified xsi:type="dcterms:W3CDTF">2022-05-15T18:32:59Z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