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7"/>
  </p:notesMasterIdLst>
  <p:sldIdLst>
    <p:sldId id="322" r:id="rId6"/>
    <p:sldId id="288" r:id="rId7"/>
    <p:sldId id="276" r:id="rId8"/>
    <p:sldId id="283" r:id="rId9"/>
    <p:sldId id="310" r:id="rId10"/>
    <p:sldId id="311" r:id="rId11"/>
    <p:sldId id="312" r:id="rId12"/>
    <p:sldId id="302" r:id="rId13"/>
    <p:sldId id="285" r:id="rId14"/>
    <p:sldId id="259" r:id="rId15"/>
    <p:sldId id="260" r:id="rId16"/>
    <p:sldId id="262" r:id="rId17"/>
    <p:sldId id="261" r:id="rId18"/>
    <p:sldId id="263" r:id="rId19"/>
    <p:sldId id="265" r:id="rId20"/>
    <p:sldId id="267" r:id="rId21"/>
    <p:sldId id="266" r:id="rId22"/>
    <p:sldId id="264" r:id="rId23"/>
    <p:sldId id="268" r:id="rId24"/>
    <p:sldId id="316" r:id="rId25"/>
    <p:sldId id="29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1" clrIdx="0">
    <p:extLst>
      <p:ext uri="{19B8F6BF-5375-455C-9EA6-DF929625EA0E}">
        <p15:presenceInfo xmlns:p15="http://schemas.microsoft.com/office/powerpoint/2012/main" userId="Lucy Bullen-Smith" providerId="None"/>
      </p:ext>
    </p:extLst>
  </p:cmAuthor>
  <p:cmAuthor id="2" name="Elsa Lee" initials="EL" lastIdx="1"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482F"/>
    <a:srgbClr val="774141"/>
    <a:srgbClr val="4B75C4"/>
    <a:srgbClr val="94A1BC"/>
    <a:srgbClr val="7F8FAF"/>
    <a:srgbClr val="8C92A0"/>
    <a:srgbClr val="6694D9"/>
    <a:srgbClr val="4A73C3"/>
    <a:srgbClr val="13341F"/>
    <a:srgbClr val="8EBD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499E8B-BD8B-4703-B9B3-81859C4EBA16}" v="45" dt="2022-06-06T13:00:59.842"/>
    <p1510:client id="{F33867A7-D4CD-4427-952B-DBFC38284597}" v="37" dt="2022-06-06T11:03:56.9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81787" autoAdjust="0"/>
  </p:normalViewPr>
  <p:slideViewPr>
    <p:cSldViewPr snapToGrid="0" showGuides="1">
      <p:cViewPr>
        <p:scale>
          <a:sx n="75" d="100"/>
          <a:sy n="75" d="100"/>
        </p:scale>
        <p:origin x="2040" y="44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Tennyson" userId="1ecceb97-a249-4b81-803f-86b8c3e4d57b" providerId="ADAL" clId="{F33867A7-D4CD-4427-952B-DBFC38284597}"/>
    <pc:docChg chg="undo custSel modSld">
      <pc:chgData name="Beth Tennyson" userId="1ecceb97-a249-4b81-803f-86b8c3e4d57b" providerId="ADAL" clId="{F33867A7-D4CD-4427-952B-DBFC38284597}" dt="2022-06-06T11:03:56.921" v="59"/>
      <pc:docMkLst>
        <pc:docMk/>
      </pc:docMkLst>
      <pc:sldChg chg="addSp modSp">
        <pc:chgData name="Beth Tennyson" userId="1ecceb97-a249-4b81-803f-86b8c3e4d57b" providerId="ADAL" clId="{F33867A7-D4CD-4427-952B-DBFC38284597}" dt="2022-06-06T11:01:23.886" v="21"/>
        <pc:sldMkLst>
          <pc:docMk/>
          <pc:sldMk cId="2068645711" sldId="259"/>
        </pc:sldMkLst>
        <pc:spChg chg="mod">
          <ac:chgData name="Beth Tennyson" userId="1ecceb97-a249-4b81-803f-86b8c3e4d57b" providerId="ADAL" clId="{F33867A7-D4CD-4427-952B-DBFC38284597}" dt="2022-06-06T11:01:23.886" v="21"/>
          <ac:spMkLst>
            <pc:docMk/>
            <pc:sldMk cId="2068645711" sldId="259"/>
            <ac:spMk id="9" creationId="{DEB7B6EA-5207-06AF-9097-6EA68B8BBCF3}"/>
          </ac:spMkLst>
        </pc:spChg>
        <pc:grpChg chg="add mod">
          <ac:chgData name="Beth Tennyson" userId="1ecceb97-a249-4b81-803f-86b8c3e4d57b" providerId="ADAL" clId="{F33867A7-D4CD-4427-952B-DBFC38284597}" dt="2022-06-06T11:01:23.886" v="21"/>
          <ac:grpSpMkLst>
            <pc:docMk/>
            <pc:sldMk cId="2068645711" sldId="259"/>
            <ac:grpSpMk id="7" creationId="{36F3B7E1-74F9-BDF9-F3D1-EB49D8F805D8}"/>
          </ac:grpSpMkLst>
        </pc:grpChg>
        <pc:picChg chg="mod">
          <ac:chgData name="Beth Tennyson" userId="1ecceb97-a249-4b81-803f-86b8c3e4d57b" providerId="ADAL" clId="{F33867A7-D4CD-4427-952B-DBFC38284597}" dt="2022-06-06T11:01:23.886" v="21"/>
          <ac:picMkLst>
            <pc:docMk/>
            <pc:sldMk cId="2068645711" sldId="259"/>
            <ac:picMk id="8" creationId="{CB025DD1-C62D-ABBC-AE8F-CB3DA35EB21A}"/>
          </ac:picMkLst>
        </pc:picChg>
      </pc:sldChg>
      <pc:sldChg chg="addSp modSp">
        <pc:chgData name="Beth Tennyson" userId="1ecceb97-a249-4b81-803f-86b8c3e4d57b" providerId="ADAL" clId="{F33867A7-D4CD-4427-952B-DBFC38284597}" dt="2022-06-06T11:01:25.861" v="22"/>
        <pc:sldMkLst>
          <pc:docMk/>
          <pc:sldMk cId="1006626352" sldId="260"/>
        </pc:sldMkLst>
        <pc:spChg chg="mod">
          <ac:chgData name="Beth Tennyson" userId="1ecceb97-a249-4b81-803f-86b8c3e4d57b" providerId="ADAL" clId="{F33867A7-D4CD-4427-952B-DBFC38284597}" dt="2022-06-06T11:01:25.861" v="22"/>
          <ac:spMkLst>
            <pc:docMk/>
            <pc:sldMk cId="1006626352" sldId="260"/>
            <ac:spMk id="11" creationId="{E4202FE6-FC04-A5D8-8576-4CEFD50657B6}"/>
          </ac:spMkLst>
        </pc:spChg>
        <pc:grpChg chg="add mod">
          <ac:chgData name="Beth Tennyson" userId="1ecceb97-a249-4b81-803f-86b8c3e4d57b" providerId="ADAL" clId="{F33867A7-D4CD-4427-952B-DBFC38284597}" dt="2022-06-06T11:01:25.861" v="22"/>
          <ac:grpSpMkLst>
            <pc:docMk/>
            <pc:sldMk cId="1006626352" sldId="260"/>
            <ac:grpSpMk id="9" creationId="{C1E9CF88-D62B-CA4A-17A1-B2132735353D}"/>
          </ac:grpSpMkLst>
        </pc:grpChg>
        <pc:picChg chg="mod">
          <ac:chgData name="Beth Tennyson" userId="1ecceb97-a249-4b81-803f-86b8c3e4d57b" providerId="ADAL" clId="{F33867A7-D4CD-4427-952B-DBFC38284597}" dt="2022-06-06T11:01:25.861" v="22"/>
          <ac:picMkLst>
            <pc:docMk/>
            <pc:sldMk cId="1006626352" sldId="260"/>
            <ac:picMk id="10" creationId="{9BE99B6E-0C1B-B792-9221-304909A37317}"/>
          </ac:picMkLst>
        </pc:picChg>
      </pc:sldChg>
      <pc:sldChg chg="addSp modSp">
        <pc:chgData name="Beth Tennyson" userId="1ecceb97-a249-4b81-803f-86b8c3e4d57b" providerId="ADAL" clId="{F33867A7-D4CD-4427-952B-DBFC38284597}" dt="2022-06-06T11:01:28.895" v="24"/>
        <pc:sldMkLst>
          <pc:docMk/>
          <pc:sldMk cId="2406108483" sldId="261"/>
        </pc:sldMkLst>
        <pc:spChg chg="mod">
          <ac:chgData name="Beth Tennyson" userId="1ecceb97-a249-4b81-803f-86b8c3e4d57b" providerId="ADAL" clId="{F33867A7-D4CD-4427-952B-DBFC38284597}" dt="2022-06-06T11:01:28.895" v="24"/>
          <ac:spMkLst>
            <pc:docMk/>
            <pc:sldMk cId="2406108483" sldId="261"/>
            <ac:spMk id="10" creationId="{63AE7EAB-60EB-1C30-7041-C3B78CF94010}"/>
          </ac:spMkLst>
        </pc:spChg>
        <pc:grpChg chg="add mod">
          <ac:chgData name="Beth Tennyson" userId="1ecceb97-a249-4b81-803f-86b8c3e4d57b" providerId="ADAL" clId="{F33867A7-D4CD-4427-952B-DBFC38284597}" dt="2022-06-06T11:01:28.895" v="24"/>
          <ac:grpSpMkLst>
            <pc:docMk/>
            <pc:sldMk cId="2406108483" sldId="261"/>
            <ac:grpSpMk id="8" creationId="{CBE5CBC0-4B53-CBFC-65FC-080DBFC56C3C}"/>
          </ac:grpSpMkLst>
        </pc:grpChg>
        <pc:picChg chg="mod">
          <ac:chgData name="Beth Tennyson" userId="1ecceb97-a249-4b81-803f-86b8c3e4d57b" providerId="ADAL" clId="{F33867A7-D4CD-4427-952B-DBFC38284597}" dt="2022-06-06T11:01:28.895" v="24"/>
          <ac:picMkLst>
            <pc:docMk/>
            <pc:sldMk cId="2406108483" sldId="261"/>
            <ac:picMk id="9" creationId="{3940E5B3-1940-7738-762A-6922EA4A9B8F}"/>
          </ac:picMkLst>
        </pc:picChg>
      </pc:sldChg>
      <pc:sldChg chg="addSp modSp">
        <pc:chgData name="Beth Tennyson" userId="1ecceb97-a249-4b81-803f-86b8c3e4d57b" providerId="ADAL" clId="{F33867A7-D4CD-4427-952B-DBFC38284597}" dt="2022-06-06T11:01:27.609" v="23"/>
        <pc:sldMkLst>
          <pc:docMk/>
          <pc:sldMk cId="3205247689" sldId="262"/>
        </pc:sldMkLst>
        <pc:spChg chg="mod">
          <ac:chgData name="Beth Tennyson" userId="1ecceb97-a249-4b81-803f-86b8c3e4d57b" providerId="ADAL" clId="{F33867A7-D4CD-4427-952B-DBFC38284597}" dt="2022-06-06T11:01:27.609" v="23"/>
          <ac:spMkLst>
            <pc:docMk/>
            <pc:sldMk cId="3205247689" sldId="262"/>
            <ac:spMk id="9" creationId="{EC923E4F-B173-CDBA-B4B9-3D440BCD0039}"/>
          </ac:spMkLst>
        </pc:spChg>
        <pc:grpChg chg="add mod">
          <ac:chgData name="Beth Tennyson" userId="1ecceb97-a249-4b81-803f-86b8c3e4d57b" providerId="ADAL" clId="{F33867A7-D4CD-4427-952B-DBFC38284597}" dt="2022-06-06T11:01:27.609" v="23"/>
          <ac:grpSpMkLst>
            <pc:docMk/>
            <pc:sldMk cId="3205247689" sldId="262"/>
            <ac:grpSpMk id="7" creationId="{94E3DBA0-7293-67CC-08FE-468F773B57D6}"/>
          </ac:grpSpMkLst>
        </pc:grpChg>
        <pc:picChg chg="mod">
          <ac:chgData name="Beth Tennyson" userId="1ecceb97-a249-4b81-803f-86b8c3e4d57b" providerId="ADAL" clId="{F33867A7-D4CD-4427-952B-DBFC38284597}" dt="2022-06-06T11:01:27.609" v="23"/>
          <ac:picMkLst>
            <pc:docMk/>
            <pc:sldMk cId="3205247689" sldId="262"/>
            <ac:picMk id="8" creationId="{D99271A4-7042-7018-76E7-DC9EF197E61D}"/>
          </ac:picMkLst>
        </pc:picChg>
      </pc:sldChg>
      <pc:sldChg chg="addSp modSp">
        <pc:chgData name="Beth Tennyson" userId="1ecceb97-a249-4b81-803f-86b8c3e4d57b" providerId="ADAL" clId="{F33867A7-D4CD-4427-952B-DBFC38284597}" dt="2022-06-06T11:01:38.998" v="26" actId="1076"/>
        <pc:sldMkLst>
          <pc:docMk/>
          <pc:sldMk cId="943191657" sldId="263"/>
        </pc:sldMkLst>
        <pc:spChg chg="mod">
          <ac:chgData name="Beth Tennyson" userId="1ecceb97-a249-4b81-803f-86b8c3e4d57b" providerId="ADAL" clId="{F33867A7-D4CD-4427-952B-DBFC38284597}" dt="2022-06-06T11:01:38.998" v="26" actId="1076"/>
          <ac:spMkLst>
            <pc:docMk/>
            <pc:sldMk cId="943191657" sldId="263"/>
            <ac:spMk id="19" creationId="{B16DBEAD-A56C-3854-C5F6-AE1607565365}"/>
          </ac:spMkLst>
        </pc:spChg>
        <pc:grpChg chg="add mod">
          <ac:chgData name="Beth Tennyson" userId="1ecceb97-a249-4b81-803f-86b8c3e4d57b" providerId="ADAL" clId="{F33867A7-D4CD-4427-952B-DBFC38284597}" dt="2022-06-06T11:01:38.998" v="26" actId="1076"/>
          <ac:grpSpMkLst>
            <pc:docMk/>
            <pc:sldMk cId="943191657" sldId="263"/>
            <ac:grpSpMk id="17" creationId="{BD291E9A-EEC8-1696-4A6F-509B4B56FFEA}"/>
          </ac:grpSpMkLst>
        </pc:grpChg>
        <pc:picChg chg="mod">
          <ac:chgData name="Beth Tennyson" userId="1ecceb97-a249-4b81-803f-86b8c3e4d57b" providerId="ADAL" clId="{F33867A7-D4CD-4427-952B-DBFC38284597}" dt="2022-06-06T11:01:38.998" v="26" actId="1076"/>
          <ac:picMkLst>
            <pc:docMk/>
            <pc:sldMk cId="943191657" sldId="263"/>
            <ac:picMk id="18" creationId="{9EE50B97-755C-8C26-3586-34C34987DEA9}"/>
          </ac:picMkLst>
        </pc:picChg>
      </pc:sldChg>
      <pc:sldChg chg="addSp modSp mod">
        <pc:chgData name="Beth Tennyson" userId="1ecceb97-a249-4b81-803f-86b8c3e4d57b" providerId="ADAL" clId="{F33867A7-D4CD-4427-952B-DBFC38284597}" dt="2022-06-06T11:03:36.651" v="55" actId="14100"/>
        <pc:sldMkLst>
          <pc:docMk/>
          <pc:sldMk cId="1292349164" sldId="264"/>
        </pc:sldMkLst>
        <pc:spChg chg="mod">
          <ac:chgData name="Beth Tennyson" userId="1ecceb97-a249-4b81-803f-86b8c3e4d57b" providerId="ADAL" clId="{F33867A7-D4CD-4427-952B-DBFC38284597}" dt="2022-06-06T11:03:36.651" v="55" actId="14100"/>
          <ac:spMkLst>
            <pc:docMk/>
            <pc:sldMk cId="1292349164" sldId="264"/>
            <ac:spMk id="3" creationId="{A0A01C93-4C6E-41D4-96F3-DCB5B1D87F38}"/>
          </ac:spMkLst>
        </pc:spChg>
        <pc:spChg chg="mod">
          <ac:chgData name="Beth Tennyson" userId="1ecceb97-a249-4b81-803f-86b8c3e4d57b" providerId="ADAL" clId="{F33867A7-D4CD-4427-952B-DBFC38284597}" dt="2022-06-06T11:03:11.235" v="45"/>
          <ac:spMkLst>
            <pc:docMk/>
            <pc:sldMk cId="1292349164" sldId="264"/>
            <ac:spMk id="13" creationId="{6677D226-7193-B826-9BEA-6139BF3DE855}"/>
          </ac:spMkLst>
        </pc:spChg>
        <pc:grpChg chg="add mod">
          <ac:chgData name="Beth Tennyson" userId="1ecceb97-a249-4b81-803f-86b8c3e4d57b" providerId="ADAL" clId="{F33867A7-D4CD-4427-952B-DBFC38284597}" dt="2022-06-06T11:03:11.235" v="45"/>
          <ac:grpSpMkLst>
            <pc:docMk/>
            <pc:sldMk cId="1292349164" sldId="264"/>
            <ac:grpSpMk id="8" creationId="{AA0B4C86-E425-14E1-B729-83AB7BDDD850}"/>
          </ac:grpSpMkLst>
        </pc:grpChg>
        <pc:picChg chg="mod">
          <ac:chgData name="Beth Tennyson" userId="1ecceb97-a249-4b81-803f-86b8c3e4d57b" providerId="ADAL" clId="{F33867A7-D4CD-4427-952B-DBFC38284597}" dt="2022-06-06T11:03:32.537" v="53" actId="1076"/>
          <ac:picMkLst>
            <pc:docMk/>
            <pc:sldMk cId="1292349164" sldId="264"/>
            <ac:picMk id="9" creationId="{60CB75A0-BB36-4776-A69C-B7D2A005A30B}"/>
          </ac:picMkLst>
        </pc:picChg>
        <pc:picChg chg="mod">
          <ac:chgData name="Beth Tennyson" userId="1ecceb97-a249-4b81-803f-86b8c3e4d57b" providerId="ADAL" clId="{F33867A7-D4CD-4427-952B-DBFC38284597}" dt="2022-06-06T11:03:11.235" v="45"/>
          <ac:picMkLst>
            <pc:docMk/>
            <pc:sldMk cId="1292349164" sldId="264"/>
            <ac:picMk id="12" creationId="{17F17705-638F-CA2F-D825-CBB64D29C463}"/>
          </ac:picMkLst>
        </pc:picChg>
      </pc:sldChg>
      <pc:sldChg chg="addSp modSp">
        <pc:chgData name="Beth Tennyson" userId="1ecceb97-a249-4b81-803f-86b8c3e4d57b" providerId="ADAL" clId="{F33867A7-D4CD-4427-952B-DBFC38284597}" dt="2022-06-06T11:01:56.689" v="31" actId="14100"/>
        <pc:sldMkLst>
          <pc:docMk/>
          <pc:sldMk cId="3311932202" sldId="265"/>
        </pc:sldMkLst>
        <pc:spChg chg="mod">
          <ac:chgData name="Beth Tennyson" userId="1ecceb97-a249-4b81-803f-86b8c3e4d57b" providerId="ADAL" clId="{F33867A7-D4CD-4427-952B-DBFC38284597}" dt="2022-06-06T11:01:56.689" v="31" actId="14100"/>
          <ac:spMkLst>
            <pc:docMk/>
            <pc:sldMk cId="3311932202" sldId="265"/>
            <ac:spMk id="12" creationId="{EA3C95A7-2712-20F2-28CF-0D2BB8E2B7B6}"/>
          </ac:spMkLst>
        </pc:spChg>
        <pc:grpChg chg="add mod">
          <ac:chgData name="Beth Tennyson" userId="1ecceb97-a249-4b81-803f-86b8c3e4d57b" providerId="ADAL" clId="{F33867A7-D4CD-4427-952B-DBFC38284597}" dt="2022-06-06T11:01:56.689" v="31" actId="14100"/>
          <ac:grpSpMkLst>
            <pc:docMk/>
            <pc:sldMk cId="3311932202" sldId="265"/>
            <ac:grpSpMk id="10" creationId="{181D663A-57DB-2605-486E-DF367E38CF33}"/>
          </ac:grpSpMkLst>
        </pc:grpChg>
        <pc:picChg chg="mod">
          <ac:chgData name="Beth Tennyson" userId="1ecceb97-a249-4b81-803f-86b8c3e4d57b" providerId="ADAL" clId="{F33867A7-D4CD-4427-952B-DBFC38284597}" dt="2022-06-06T11:01:56.689" v="31" actId="14100"/>
          <ac:picMkLst>
            <pc:docMk/>
            <pc:sldMk cId="3311932202" sldId="265"/>
            <ac:picMk id="11" creationId="{424BC194-87FC-A6D8-628D-3CD6FE14FE93}"/>
          </ac:picMkLst>
        </pc:picChg>
      </pc:sldChg>
      <pc:sldChg chg="addSp delSp modSp">
        <pc:chgData name="Beth Tennyson" userId="1ecceb97-a249-4b81-803f-86b8c3e4d57b" providerId="ADAL" clId="{F33867A7-D4CD-4427-952B-DBFC38284597}" dt="2022-06-06T11:02:19.800" v="37" actId="207"/>
        <pc:sldMkLst>
          <pc:docMk/>
          <pc:sldMk cId="3452769153" sldId="266"/>
        </pc:sldMkLst>
        <pc:spChg chg="mod">
          <ac:chgData name="Beth Tennyson" userId="1ecceb97-a249-4b81-803f-86b8c3e4d57b" providerId="ADAL" clId="{F33867A7-D4CD-4427-952B-DBFC38284597}" dt="2022-06-06T11:02:09.108" v="34" actId="14100"/>
          <ac:spMkLst>
            <pc:docMk/>
            <pc:sldMk cId="3452769153" sldId="266"/>
            <ac:spMk id="19" creationId="{4A56B7DA-34A0-2E72-CF5E-46E6472B739D}"/>
          </ac:spMkLst>
        </pc:spChg>
        <pc:spChg chg="mod">
          <ac:chgData name="Beth Tennyson" userId="1ecceb97-a249-4b81-803f-86b8c3e4d57b" providerId="ADAL" clId="{F33867A7-D4CD-4427-952B-DBFC38284597}" dt="2022-06-06T11:02:16.337" v="36"/>
          <ac:spMkLst>
            <pc:docMk/>
            <pc:sldMk cId="3452769153" sldId="266"/>
            <ac:spMk id="22" creationId="{5A2CEA70-A53E-0E33-5E33-35D9A50ACC81}"/>
          </ac:spMkLst>
        </pc:spChg>
        <pc:grpChg chg="add del mod">
          <ac:chgData name="Beth Tennyson" userId="1ecceb97-a249-4b81-803f-86b8c3e4d57b" providerId="ADAL" clId="{F33867A7-D4CD-4427-952B-DBFC38284597}" dt="2022-06-06T11:02:10.408" v="35" actId="478"/>
          <ac:grpSpMkLst>
            <pc:docMk/>
            <pc:sldMk cId="3452769153" sldId="266"/>
            <ac:grpSpMk id="14" creationId="{0DF956E3-B575-F13F-9E11-8F928E1C95C3}"/>
          </ac:grpSpMkLst>
        </pc:grpChg>
        <pc:grpChg chg="add mod">
          <ac:chgData name="Beth Tennyson" userId="1ecceb97-a249-4b81-803f-86b8c3e4d57b" providerId="ADAL" clId="{F33867A7-D4CD-4427-952B-DBFC38284597}" dt="2022-06-06T11:02:19.800" v="37" actId="207"/>
          <ac:grpSpMkLst>
            <pc:docMk/>
            <pc:sldMk cId="3452769153" sldId="266"/>
            <ac:grpSpMk id="20" creationId="{E1E07903-66C5-2FC5-B742-0F55A08FC284}"/>
          </ac:grpSpMkLst>
        </pc:grpChg>
        <pc:picChg chg="mod">
          <ac:chgData name="Beth Tennyson" userId="1ecceb97-a249-4b81-803f-86b8c3e4d57b" providerId="ADAL" clId="{F33867A7-D4CD-4427-952B-DBFC38284597}" dt="2022-06-06T11:02:09.108" v="34" actId="14100"/>
          <ac:picMkLst>
            <pc:docMk/>
            <pc:sldMk cId="3452769153" sldId="266"/>
            <ac:picMk id="18" creationId="{829E7139-86CD-2E6E-1A98-AF5B62696CCB}"/>
          </ac:picMkLst>
        </pc:picChg>
        <pc:picChg chg="mod">
          <ac:chgData name="Beth Tennyson" userId="1ecceb97-a249-4b81-803f-86b8c3e4d57b" providerId="ADAL" clId="{F33867A7-D4CD-4427-952B-DBFC38284597}" dt="2022-06-06T11:02:16.337" v="36"/>
          <ac:picMkLst>
            <pc:docMk/>
            <pc:sldMk cId="3452769153" sldId="266"/>
            <ac:picMk id="21" creationId="{E30B4564-9D3E-5855-449B-B2C8A9685776}"/>
          </ac:picMkLst>
        </pc:picChg>
      </pc:sldChg>
      <pc:sldChg chg="addSp delSp modSp mod">
        <pc:chgData name="Beth Tennyson" userId="1ecceb97-a249-4b81-803f-86b8c3e4d57b" providerId="ADAL" clId="{F33867A7-D4CD-4427-952B-DBFC38284597}" dt="2022-06-06T11:02:47.840" v="44" actId="1076"/>
        <pc:sldMkLst>
          <pc:docMk/>
          <pc:sldMk cId="1291331547" sldId="267"/>
        </pc:sldMkLst>
        <pc:spChg chg="mod">
          <ac:chgData name="Beth Tennyson" userId="1ecceb97-a249-4b81-803f-86b8c3e4d57b" providerId="ADAL" clId="{F33867A7-D4CD-4427-952B-DBFC38284597}" dt="2022-06-06T11:02:47.840" v="44" actId="1076"/>
          <ac:spMkLst>
            <pc:docMk/>
            <pc:sldMk cId="1291331547" sldId="267"/>
            <ac:spMk id="2" creationId="{32B93771-C3D2-4AE2-8BAB-E544C08C7421}"/>
          </ac:spMkLst>
        </pc:spChg>
        <pc:spChg chg="mod">
          <ac:chgData name="Beth Tennyson" userId="1ecceb97-a249-4b81-803f-86b8c3e4d57b" providerId="ADAL" clId="{F33867A7-D4CD-4427-952B-DBFC38284597}" dt="2022-06-06T11:02:01.020" v="32"/>
          <ac:spMkLst>
            <pc:docMk/>
            <pc:sldMk cId="1291331547" sldId="267"/>
            <ac:spMk id="20" creationId="{FFBF7D0C-4696-290D-4CEB-7C14A3F94BFB}"/>
          </ac:spMkLst>
        </pc:spChg>
        <pc:spChg chg="mod">
          <ac:chgData name="Beth Tennyson" userId="1ecceb97-a249-4b81-803f-86b8c3e4d57b" providerId="ADAL" clId="{F33867A7-D4CD-4427-952B-DBFC38284597}" dt="2022-06-06T11:02:38.454" v="41"/>
          <ac:spMkLst>
            <pc:docMk/>
            <pc:sldMk cId="1291331547" sldId="267"/>
            <ac:spMk id="23" creationId="{FA599D8F-C6AB-9AE1-3177-54B7984A3B11}"/>
          </ac:spMkLst>
        </pc:spChg>
        <pc:grpChg chg="add del mod">
          <ac:chgData name="Beth Tennyson" userId="1ecceb97-a249-4b81-803f-86b8c3e4d57b" providerId="ADAL" clId="{F33867A7-D4CD-4427-952B-DBFC38284597}" dt="2022-06-06T11:02:25.552" v="38" actId="478"/>
          <ac:grpSpMkLst>
            <pc:docMk/>
            <pc:sldMk cId="1291331547" sldId="267"/>
            <ac:grpSpMk id="14" creationId="{474C0A08-B20C-B7A8-6919-4F2A4B17EB2C}"/>
          </ac:grpSpMkLst>
        </pc:grpChg>
        <pc:grpChg chg="add mod">
          <ac:chgData name="Beth Tennyson" userId="1ecceb97-a249-4b81-803f-86b8c3e4d57b" providerId="ADAL" clId="{F33867A7-D4CD-4427-952B-DBFC38284597}" dt="2022-06-06T11:02:38.454" v="41"/>
          <ac:grpSpMkLst>
            <pc:docMk/>
            <pc:sldMk cId="1291331547" sldId="267"/>
            <ac:grpSpMk id="21" creationId="{4BB50E11-B581-881E-96E4-28E8FAB3336F}"/>
          </ac:grpSpMkLst>
        </pc:grpChg>
        <pc:picChg chg="mod">
          <ac:chgData name="Beth Tennyson" userId="1ecceb97-a249-4b81-803f-86b8c3e4d57b" providerId="ADAL" clId="{F33867A7-D4CD-4427-952B-DBFC38284597}" dt="2022-06-06T11:02:42.959" v="43" actId="1076"/>
          <ac:picMkLst>
            <pc:docMk/>
            <pc:sldMk cId="1291331547" sldId="267"/>
            <ac:picMk id="4" creationId="{A05E5B35-19E0-4806-9C4C-5DFFDC0F2032}"/>
          </ac:picMkLst>
        </pc:picChg>
        <pc:picChg chg="mod">
          <ac:chgData name="Beth Tennyson" userId="1ecceb97-a249-4b81-803f-86b8c3e4d57b" providerId="ADAL" clId="{F33867A7-D4CD-4427-952B-DBFC38284597}" dt="2022-06-06T11:02:01.020" v="32"/>
          <ac:picMkLst>
            <pc:docMk/>
            <pc:sldMk cId="1291331547" sldId="267"/>
            <ac:picMk id="19" creationId="{E785DCA7-9F7A-C02B-7370-F692D2631678}"/>
          </ac:picMkLst>
        </pc:picChg>
        <pc:picChg chg="mod">
          <ac:chgData name="Beth Tennyson" userId="1ecceb97-a249-4b81-803f-86b8c3e4d57b" providerId="ADAL" clId="{F33867A7-D4CD-4427-952B-DBFC38284597}" dt="2022-06-06T11:02:38.454" v="41"/>
          <ac:picMkLst>
            <pc:docMk/>
            <pc:sldMk cId="1291331547" sldId="267"/>
            <ac:picMk id="22" creationId="{54AB985E-3B6D-D218-01DF-590670F0BE5B}"/>
          </ac:picMkLst>
        </pc:picChg>
      </pc:sldChg>
      <pc:sldChg chg="addSp modSp">
        <pc:chgData name="Beth Tennyson" userId="1ecceb97-a249-4b81-803f-86b8c3e4d57b" providerId="ADAL" clId="{F33867A7-D4CD-4427-952B-DBFC38284597}" dt="2022-06-06T11:03:40.378" v="56"/>
        <pc:sldMkLst>
          <pc:docMk/>
          <pc:sldMk cId="4209545218" sldId="268"/>
        </pc:sldMkLst>
        <pc:spChg chg="mod">
          <ac:chgData name="Beth Tennyson" userId="1ecceb97-a249-4b81-803f-86b8c3e4d57b" providerId="ADAL" clId="{F33867A7-D4CD-4427-952B-DBFC38284597}" dt="2022-06-06T11:03:40.378" v="56"/>
          <ac:spMkLst>
            <pc:docMk/>
            <pc:sldMk cId="4209545218" sldId="268"/>
            <ac:spMk id="12" creationId="{B9596C18-FB0C-A417-8CA0-1BD53EBBB29E}"/>
          </ac:spMkLst>
        </pc:spChg>
        <pc:grpChg chg="add mod">
          <ac:chgData name="Beth Tennyson" userId="1ecceb97-a249-4b81-803f-86b8c3e4d57b" providerId="ADAL" clId="{F33867A7-D4CD-4427-952B-DBFC38284597}" dt="2022-06-06T11:03:40.378" v="56"/>
          <ac:grpSpMkLst>
            <pc:docMk/>
            <pc:sldMk cId="4209545218" sldId="268"/>
            <ac:grpSpMk id="8" creationId="{896B4B91-78FF-4DF4-05D8-5A196871C0AF}"/>
          </ac:grpSpMkLst>
        </pc:grpChg>
        <pc:picChg chg="mod">
          <ac:chgData name="Beth Tennyson" userId="1ecceb97-a249-4b81-803f-86b8c3e4d57b" providerId="ADAL" clId="{F33867A7-D4CD-4427-952B-DBFC38284597}" dt="2022-06-06T11:03:40.378" v="56"/>
          <ac:picMkLst>
            <pc:docMk/>
            <pc:sldMk cId="4209545218" sldId="268"/>
            <ac:picMk id="9" creationId="{96F7B8D8-E3CB-CDA0-597C-B49474262B07}"/>
          </ac:picMkLst>
        </pc:picChg>
      </pc:sldChg>
      <pc:sldChg chg="addSp delSp modSp mod">
        <pc:chgData name="Beth Tennyson" userId="1ecceb97-a249-4b81-803f-86b8c3e4d57b" providerId="ADAL" clId="{F33867A7-D4CD-4427-952B-DBFC38284597}" dt="2022-06-06T11:01:06.962" v="14" actId="1076"/>
        <pc:sldMkLst>
          <pc:docMk/>
          <pc:sldMk cId="2010919436" sldId="276"/>
        </pc:sldMkLst>
        <pc:spChg chg="mod">
          <ac:chgData name="Beth Tennyson" userId="1ecceb97-a249-4b81-803f-86b8c3e4d57b" providerId="ADAL" clId="{F33867A7-D4CD-4427-952B-DBFC38284597}" dt="2022-06-06T11:01:06.962" v="14" actId="1076"/>
          <ac:spMkLst>
            <pc:docMk/>
            <pc:sldMk cId="2010919436" sldId="276"/>
            <ac:spMk id="28" creationId="{C59AE388-D7F0-4DC1-8D4C-23A73BB220C5}"/>
          </ac:spMkLst>
        </pc:spChg>
        <pc:spChg chg="add mod">
          <ac:chgData name="Beth Tennyson" userId="1ecceb97-a249-4b81-803f-86b8c3e4d57b" providerId="ADAL" clId="{F33867A7-D4CD-4427-952B-DBFC38284597}" dt="2022-06-06T11:00:59.833" v="12" actId="167"/>
          <ac:spMkLst>
            <pc:docMk/>
            <pc:sldMk cId="2010919436" sldId="276"/>
            <ac:spMk id="71" creationId="{1CF16976-D07C-0FF2-3EBD-7CD86ABC8E71}"/>
          </ac:spMkLst>
        </pc:spChg>
        <pc:spChg chg="add del mod">
          <ac:chgData name="Beth Tennyson" userId="1ecceb97-a249-4b81-803f-86b8c3e4d57b" providerId="ADAL" clId="{F33867A7-D4CD-4427-952B-DBFC38284597}" dt="2022-06-06T11:01:03.451" v="13" actId="478"/>
          <ac:spMkLst>
            <pc:docMk/>
            <pc:sldMk cId="2010919436" sldId="276"/>
            <ac:spMk id="72" creationId="{FCA8AF8D-C3DA-BEB5-D536-667BFCC893A5}"/>
          </ac:spMkLst>
        </pc:spChg>
        <pc:spChg chg="mod">
          <ac:chgData name="Beth Tennyson" userId="1ecceb97-a249-4b81-803f-86b8c3e4d57b" providerId="ADAL" clId="{F33867A7-D4CD-4427-952B-DBFC38284597}" dt="2022-06-06T11:00:56.855" v="11"/>
          <ac:spMkLst>
            <pc:docMk/>
            <pc:sldMk cId="2010919436" sldId="276"/>
            <ac:spMk id="75" creationId="{7C5C091B-C106-4CD4-584F-112FAEE6BE6E}"/>
          </ac:spMkLst>
        </pc:spChg>
        <pc:spChg chg="mod">
          <ac:chgData name="Beth Tennyson" userId="1ecceb97-a249-4b81-803f-86b8c3e4d57b" providerId="ADAL" clId="{F33867A7-D4CD-4427-952B-DBFC38284597}" dt="2022-06-06T11:00:56.855" v="11"/>
          <ac:spMkLst>
            <pc:docMk/>
            <pc:sldMk cId="2010919436" sldId="276"/>
            <ac:spMk id="76" creationId="{87C2BADC-57BE-74A9-B3C2-837AE1968D8F}"/>
          </ac:spMkLst>
        </pc:spChg>
        <pc:spChg chg="mod">
          <ac:chgData name="Beth Tennyson" userId="1ecceb97-a249-4b81-803f-86b8c3e4d57b" providerId="ADAL" clId="{F33867A7-D4CD-4427-952B-DBFC38284597}" dt="2022-06-06T11:00:56.855" v="11"/>
          <ac:spMkLst>
            <pc:docMk/>
            <pc:sldMk cId="2010919436" sldId="276"/>
            <ac:spMk id="77" creationId="{358D54D2-9F9D-0EF4-8847-DBCD85F2FE36}"/>
          </ac:spMkLst>
        </pc:spChg>
        <pc:spChg chg="mod">
          <ac:chgData name="Beth Tennyson" userId="1ecceb97-a249-4b81-803f-86b8c3e4d57b" providerId="ADAL" clId="{F33867A7-D4CD-4427-952B-DBFC38284597}" dt="2022-06-06T11:00:56.855" v="11"/>
          <ac:spMkLst>
            <pc:docMk/>
            <pc:sldMk cId="2010919436" sldId="276"/>
            <ac:spMk id="78" creationId="{57A17835-A319-1596-9C16-8414943AE544}"/>
          </ac:spMkLst>
        </pc:spChg>
        <pc:spChg chg="mod">
          <ac:chgData name="Beth Tennyson" userId="1ecceb97-a249-4b81-803f-86b8c3e4d57b" providerId="ADAL" clId="{F33867A7-D4CD-4427-952B-DBFC38284597}" dt="2022-06-06T11:00:56.855" v="11"/>
          <ac:spMkLst>
            <pc:docMk/>
            <pc:sldMk cId="2010919436" sldId="276"/>
            <ac:spMk id="79" creationId="{51807074-69FB-7B7D-47C2-9CFE6706ED88}"/>
          </ac:spMkLst>
        </pc:spChg>
        <pc:spChg chg="mod">
          <ac:chgData name="Beth Tennyson" userId="1ecceb97-a249-4b81-803f-86b8c3e4d57b" providerId="ADAL" clId="{F33867A7-D4CD-4427-952B-DBFC38284597}" dt="2022-06-06T11:00:56.855" v="11"/>
          <ac:spMkLst>
            <pc:docMk/>
            <pc:sldMk cId="2010919436" sldId="276"/>
            <ac:spMk id="80" creationId="{16ABD9EA-D86D-D537-2DC0-62E6AB4E1345}"/>
          </ac:spMkLst>
        </pc:spChg>
        <pc:spChg chg="mod">
          <ac:chgData name="Beth Tennyson" userId="1ecceb97-a249-4b81-803f-86b8c3e4d57b" providerId="ADAL" clId="{F33867A7-D4CD-4427-952B-DBFC38284597}" dt="2022-06-06T11:00:56.855" v="11"/>
          <ac:spMkLst>
            <pc:docMk/>
            <pc:sldMk cId="2010919436" sldId="276"/>
            <ac:spMk id="81" creationId="{015A6A5B-0FDE-6241-D35A-28B14D658A36}"/>
          </ac:spMkLst>
        </pc:spChg>
        <pc:spChg chg="mod">
          <ac:chgData name="Beth Tennyson" userId="1ecceb97-a249-4b81-803f-86b8c3e4d57b" providerId="ADAL" clId="{F33867A7-D4CD-4427-952B-DBFC38284597}" dt="2022-06-06T11:00:56.855" v="11"/>
          <ac:spMkLst>
            <pc:docMk/>
            <pc:sldMk cId="2010919436" sldId="276"/>
            <ac:spMk id="84" creationId="{651F99CD-1F25-D6FC-250C-ED6AD158CBBD}"/>
          </ac:spMkLst>
        </pc:spChg>
        <pc:spChg chg="mod">
          <ac:chgData name="Beth Tennyson" userId="1ecceb97-a249-4b81-803f-86b8c3e4d57b" providerId="ADAL" clId="{F33867A7-D4CD-4427-952B-DBFC38284597}" dt="2022-06-06T11:00:56.855" v="11"/>
          <ac:spMkLst>
            <pc:docMk/>
            <pc:sldMk cId="2010919436" sldId="276"/>
            <ac:spMk id="85" creationId="{51A9BD7C-EFD6-2BDE-E028-24A70847997B}"/>
          </ac:spMkLst>
        </pc:spChg>
        <pc:spChg chg="mod">
          <ac:chgData name="Beth Tennyson" userId="1ecceb97-a249-4b81-803f-86b8c3e4d57b" providerId="ADAL" clId="{F33867A7-D4CD-4427-952B-DBFC38284597}" dt="2022-06-06T11:00:56.855" v="11"/>
          <ac:spMkLst>
            <pc:docMk/>
            <pc:sldMk cId="2010919436" sldId="276"/>
            <ac:spMk id="86" creationId="{339C006C-90C2-F20D-882A-5E6509014414}"/>
          </ac:spMkLst>
        </pc:spChg>
        <pc:spChg chg="mod">
          <ac:chgData name="Beth Tennyson" userId="1ecceb97-a249-4b81-803f-86b8c3e4d57b" providerId="ADAL" clId="{F33867A7-D4CD-4427-952B-DBFC38284597}" dt="2022-06-06T11:00:56.855" v="11"/>
          <ac:spMkLst>
            <pc:docMk/>
            <pc:sldMk cId="2010919436" sldId="276"/>
            <ac:spMk id="87" creationId="{E5D00D97-3F8A-9618-23F6-D52FCCBE1798}"/>
          </ac:spMkLst>
        </pc:spChg>
        <pc:spChg chg="mod">
          <ac:chgData name="Beth Tennyson" userId="1ecceb97-a249-4b81-803f-86b8c3e4d57b" providerId="ADAL" clId="{F33867A7-D4CD-4427-952B-DBFC38284597}" dt="2022-06-06T11:00:56.855" v="11"/>
          <ac:spMkLst>
            <pc:docMk/>
            <pc:sldMk cId="2010919436" sldId="276"/>
            <ac:spMk id="89" creationId="{AA135A8D-E66E-1751-E57C-65FBD3D47F49}"/>
          </ac:spMkLst>
        </pc:spChg>
        <pc:spChg chg="mod">
          <ac:chgData name="Beth Tennyson" userId="1ecceb97-a249-4b81-803f-86b8c3e4d57b" providerId="ADAL" clId="{F33867A7-D4CD-4427-952B-DBFC38284597}" dt="2022-06-06T11:00:56.855" v="11"/>
          <ac:spMkLst>
            <pc:docMk/>
            <pc:sldMk cId="2010919436" sldId="276"/>
            <ac:spMk id="91" creationId="{149D65CD-3E0E-2AB8-7DA8-9320A93105B1}"/>
          </ac:spMkLst>
        </pc:spChg>
        <pc:spChg chg="mod">
          <ac:chgData name="Beth Tennyson" userId="1ecceb97-a249-4b81-803f-86b8c3e4d57b" providerId="ADAL" clId="{F33867A7-D4CD-4427-952B-DBFC38284597}" dt="2022-06-06T11:00:56.855" v="11"/>
          <ac:spMkLst>
            <pc:docMk/>
            <pc:sldMk cId="2010919436" sldId="276"/>
            <ac:spMk id="92" creationId="{2E5C0802-2ED9-7DF5-3B54-58D02176D727}"/>
          </ac:spMkLst>
        </pc:spChg>
        <pc:spChg chg="mod">
          <ac:chgData name="Beth Tennyson" userId="1ecceb97-a249-4b81-803f-86b8c3e4d57b" providerId="ADAL" clId="{F33867A7-D4CD-4427-952B-DBFC38284597}" dt="2022-06-06T11:00:56.855" v="11"/>
          <ac:spMkLst>
            <pc:docMk/>
            <pc:sldMk cId="2010919436" sldId="276"/>
            <ac:spMk id="93" creationId="{4EAD78F7-00B7-4FC9-9064-76F0760DBB93}"/>
          </ac:spMkLst>
        </pc:spChg>
        <pc:spChg chg="mod">
          <ac:chgData name="Beth Tennyson" userId="1ecceb97-a249-4b81-803f-86b8c3e4d57b" providerId="ADAL" clId="{F33867A7-D4CD-4427-952B-DBFC38284597}" dt="2022-06-06T11:00:56.855" v="11"/>
          <ac:spMkLst>
            <pc:docMk/>
            <pc:sldMk cId="2010919436" sldId="276"/>
            <ac:spMk id="94" creationId="{77F9EE8E-FA83-1AD5-2F43-D489B7D9210A}"/>
          </ac:spMkLst>
        </pc:spChg>
        <pc:spChg chg="mod">
          <ac:chgData name="Beth Tennyson" userId="1ecceb97-a249-4b81-803f-86b8c3e4d57b" providerId="ADAL" clId="{F33867A7-D4CD-4427-952B-DBFC38284597}" dt="2022-06-06T11:00:56.855" v="11"/>
          <ac:spMkLst>
            <pc:docMk/>
            <pc:sldMk cId="2010919436" sldId="276"/>
            <ac:spMk id="95" creationId="{32D46539-8C10-F08C-32B0-0F4D7B97A316}"/>
          </ac:spMkLst>
        </pc:spChg>
        <pc:spChg chg="mod">
          <ac:chgData name="Beth Tennyson" userId="1ecceb97-a249-4b81-803f-86b8c3e4d57b" providerId="ADAL" clId="{F33867A7-D4CD-4427-952B-DBFC38284597}" dt="2022-06-06T11:00:56.855" v="11"/>
          <ac:spMkLst>
            <pc:docMk/>
            <pc:sldMk cId="2010919436" sldId="276"/>
            <ac:spMk id="96" creationId="{049B1526-FF27-DEB5-7F9A-723EE4793D9D}"/>
          </ac:spMkLst>
        </pc:spChg>
        <pc:spChg chg="mod">
          <ac:chgData name="Beth Tennyson" userId="1ecceb97-a249-4b81-803f-86b8c3e4d57b" providerId="ADAL" clId="{F33867A7-D4CD-4427-952B-DBFC38284597}" dt="2022-06-06T11:00:56.855" v="11"/>
          <ac:spMkLst>
            <pc:docMk/>
            <pc:sldMk cId="2010919436" sldId="276"/>
            <ac:spMk id="97" creationId="{AE112527-FC93-2AE2-8B47-BE5522FAD1A0}"/>
          </ac:spMkLst>
        </pc:spChg>
        <pc:spChg chg="mod">
          <ac:chgData name="Beth Tennyson" userId="1ecceb97-a249-4b81-803f-86b8c3e4d57b" providerId="ADAL" clId="{F33867A7-D4CD-4427-952B-DBFC38284597}" dt="2022-06-06T11:00:56.855" v="11"/>
          <ac:spMkLst>
            <pc:docMk/>
            <pc:sldMk cId="2010919436" sldId="276"/>
            <ac:spMk id="98" creationId="{CD24C5F1-9136-187C-F64C-C2C31C583416}"/>
          </ac:spMkLst>
        </pc:spChg>
        <pc:spChg chg="mod">
          <ac:chgData name="Beth Tennyson" userId="1ecceb97-a249-4b81-803f-86b8c3e4d57b" providerId="ADAL" clId="{F33867A7-D4CD-4427-952B-DBFC38284597}" dt="2022-06-06T11:00:56.855" v="11"/>
          <ac:spMkLst>
            <pc:docMk/>
            <pc:sldMk cId="2010919436" sldId="276"/>
            <ac:spMk id="99" creationId="{C937220F-0D07-B272-1377-A2F84F34C323}"/>
          </ac:spMkLst>
        </pc:spChg>
        <pc:spChg chg="mod">
          <ac:chgData name="Beth Tennyson" userId="1ecceb97-a249-4b81-803f-86b8c3e4d57b" providerId="ADAL" clId="{F33867A7-D4CD-4427-952B-DBFC38284597}" dt="2022-06-06T11:00:56.855" v="11"/>
          <ac:spMkLst>
            <pc:docMk/>
            <pc:sldMk cId="2010919436" sldId="276"/>
            <ac:spMk id="100" creationId="{8324874E-4FA9-0829-E504-AB6859DC2DB4}"/>
          </ac:spMkLst>
        </pc:spChg>
        <pc:spChg chg="mod">
          <ac:chgData name="Beth Tennyson" userId="1ecceb97-a249-4b81-803f-86b8c3e4d57b" providerId="ADAL" clId="{F33867A7-D4CD-4427-952B-DBFC38284597}" dt="2022-06-06T11:00:56.855" v="11"/>
          <ac:spMkLst>
            <pc:docMk/>
            <pc:sldMk cId="2010919436" sldId="276"/>
            <ac:spMk id="101" creationId="{3DE16F8D-68B4-4844-5DDC-04262B10D336}"/>
          </ac:spMkLst>
        </pc:spChg>
        <pc:spChg chg="mod">
          <ac:chgData name="Beth Tennyson" userId="1ecceb97-a249-4b81-803f-86b8c3e4d57b" providerId="ADAL" clId="{F33867A7-D4CD-4427-952B-DBFC38284597}" dt="2022-06-06T11:00:56.855" v="11"/>
          <ac:spMkLst>
            <pc:docMk/>
            <pc:sldMk cId="2010919436" sldId="276"/>
            <ac:spMk id="102" creationId="{EE35B80F-40BB-5553-46CA-2555E7942534}"/>
          </ac:spMkLst>
        </pc:spChg>
        <pc:spChg chg="mod">
          <ac:chgData name="Beth Tennyson" userId="1ecceb97-a249-4b81-803f-86b8c3e4d57b" providerId="ADAL" clId="{F33867A7-D4CD-4427-952B-DBFC38284597}" dt="2022-06-06T11:00:56.855" v="11"/>
          <ac:spMkLst>
            <pc:docMk/>
            <pc:sldMk cId="2010919436" sldId="276"/>
            <ac:spMk id="103" creationId="{F139AB2E-1B2A-7E34-69F3-0F4488302C6F}"/>
          </ac:spMkLst>
        </pc:spChg>
        <pc:spChg chg="mod">
          <ac:chgData name="Beth Tennyson" userId="1ecceb97-a249-4b81-803f-86b8c3e4d57b" providerId="ADAL" clId="{F33867A7-D4CD-4427-952B-DBFC38284597}" dt="2022-06-06T11:00:56.855" v="11"/>
          <ac:spMkLst>
            <pc:docMk/>
            <pc:sldMk cId="2010919436" sldId="276"/>
            <ac:spMk id="104" creationId="{B2D49A54-A1D7-B524-FB08-DD136127FCCC}"/>
          </ac:spMkLst>
        </pc:spChg>
        <pc:spChg chg="mod">
          <ac:chgData name="Beth Tennyson" userId="1ecceb97-a249-4b81-803f-86b8c3e4d57b" providerId="ADAL" clId="{F33867A7-D4CD-4427-952B-DBFC38284597}" dt="2022-06-06T11:00:56.855" v="11"/>
          <ac:spMkLst>
            <pc:docMk/>
            <pc:sldMk cId="2010919436" sldId="276"/>
            <ac:spMk id="105" creationId="{F667484C-168E-6521-9DED-689608A6672F}"/>
          </ac:spMkLst>
        </pc:spChg>
        <pc:spChg chg="mod">
          <ac:chgData name="Beth Tennyson" userId="1ecceb97-a249-4b81-803f-86b8c3e4d57b" providerId="ADAL" clId="{F33867A7-D4CD-4427-952B-DBFC38284597}" dt="2022-06-06T11:00:56.855" v="11"/>
          <ac:spMkLst>
            <pc:docMk/>
            <pc:sldMk cId="2010919436" sldId="276"/>
            <ac:spMk id="108" creationId="{75C692B4-7289-0889-638E-C5C9164302B1}"/>
          </ac:spMkLst>
        </pc:spChg>
        <pc:grpChg chg="del">
          <ac:chgData name="Beth Tennyson" userId="1ecceb97-a249-4b81-803f-86b8c3e4d57b" providerId="ADAL" clId="{F33867A7-D4CD-4427-952B-DBFC38284597}" dt="2022-06-06T11:00:56.437" v="10" actId="478"/>
          <ac:grpSpMkLst>
            <pc:docMk/>
            <pc:sldMk cId="2010919436" sldId="276"/>
            <ac:grpSpMk id="37" creationId="{029E8416-BE82-4EDE-A606-0AEE10FA74F7}"/>
          </ac:grpSpMkLst>
        </pc:grpChg>
        <pc:grpChg chg="add mod">
          <ac:chgData name="Beth Tennyson" userId="1ecceb97-a249-4b81-803f-86b8c3e4d57b" providerId="ADAL" clId="{F33867A7-D4CD-4427-952B-DBFC38284597}" dt="2022-06-06T11:00:59.833" v="12" actId="167"/>
          <ac:grpSpMkLst>
            <pc:docMk/>
            <pc:sldMk cId="2010919436" sldId="276"/>
            <ac:grpSpMk id="73" creationId="{D4F7CE6B-65B7-7F98-45E1-79861F74FA73}"/>
          </ac:grpSpMkLst>
        </pc:grpChg>
        <pc:grpChg chg="mod">
          <ac:chgData name="Beth Tennyson" userId="1ecceb97-a249-4b81-803f-86b8c3e4d57b" providerId="ADAL" clId="{F33867A7-D4CD-4427-952B-DBFC38284597}" dt="2022-06-06T11:00:56.855" v="11"/>
          <ac:grpSpMkLst>
            <pc:docMk/>
            <pc:sldMk cId="2010919436" sldId="276"/>
            <ac:grpSpMk id="74" creationId="{7A5E88B6-C1FF-26F2-C40C-46DEEA16609B}"/>
          </ac:grpSpMkLst>
        </pc:grpChg>
        <pc:grpChg chg="mod">
          <ac:chgData name="Beth Tennyson" userId="1ecceb97-a249-4b81-803f-86b8c3e4d57b" providerId="ADAL" clId="{F33867A7-D4CD-4427-952B-DBFC38284597}" dt="2022-06-06T11:00:56.855" v="11"/>
          <ac:grpSpMkLst>
            <pc:docMk/>
            <pc:sldMk cId="2010919436" sldId="276"/>
            <ac:grpSpMk id="82" creationId="{D0408218-8A28-A8D9-9B66-79F911713709}"/>
          </ac:grpSpMkLst>
        </pc:grpChg>
        <pc:grpChg chg="mod">
          <ac:chgData name="Beth Tennyson" userId="1ecceb97-a249-4b81-803f-86b8c3e4d57b" providerId="ADAL" clId="{F33867A7-D4CD-4427-952B-DBFC38284597}" dt="2022-06-06T11:00:56.855" v="11"/>
          <ac:grpSpMkLst>
            <pc:docMk/>
            <pc:sldMk cId="2010919436" sldId="276"/>
            <ac:grpSpMk id="83" creationId="{4818E3E7-3FFD-5101-9EE7-F7249B9EE22E}"/>
          </ac:grpSpMkLst>
        </pc:grpChg>
        <pc:grpChg chg="mod">
          <ac:chgData name="Beth Tennyson" userId="1ecceb97-a249-4b81-803f-86b8c3e4d57b" providerId="ADAL" clId="{F33867A7-D4CD-4427-952B-DBFC38284597}" dt="2022-06-06T11:00:56.855" v="11"/>
          <ac:grpSpMkLst>
            <pc:docMk/>
            <pc:sldMk cId="2010919436" sldId="276"/>
            <ac:grpSpMk id="90" creationId="{D27A20BC-29EA-6758-73D2-6DE7F7BAB08D}"/>
          </ac:grpSpMkLst>
        </pc:grpChg>
        <pc:grpChg chg="add mod">
          <ac:chgData name="Beth Tennyson" userId="1ecceb97-a249-4b81-803f-86b8c3e4d57b" providerId="ADAL" clId="{F33867A7-D4CD-4427-952B-DBFC38284597}" dt="2022-06-06T11:00:59.833" v="12" actId="167"/>
          <ac:grpSpMkLst>
            <pc:docMk/>
            <pc:sldMk cId="2010919436" sldId="276"/>
            <ac:grpSpMk id="106" creationId="{2A83945F-0B35-D67A-D94A-07EC870E94CC}"/>
          </ac:grpSpMkLst>
        </pc:grpChg>
        <pc:picChg chg="del">
          <ac:chgData name="Beth Tennyson" userId="1ecceb97-a249-4b81-803f-86b8c3e4d57b" providerId="ADAL" clId="{F33867A7-D4CD-4427-952B-DBFC38284597}" dt="2022-06-06T11:00:54.798" v="9" actId="478"/>
          <ac:picMkLst>
            <pc:docMk/>
            <pc:sldMk cId="2010919436" sldId="276"/>
            <ac:picMk id="4" creationId="{5C5E36DE-0DCE-4D36-9786-B1CD5B629A28}"/>
          </ac:picMkLst>
        </pc:picChg>
        <pc:picChg chg="add mod">
          <ac:chgData name="Beth Tennyson" userId="1ecceb97-a249-4b81-803f-86b8c3e4d57b" providerId="ADAL" clId="{F33867A7-D4CD-4427-952B-DBFC38284597}" dt="2022-06-06T11:00:59.833" v="12" actId="167"/>
          <ac:picMkLst>
            <pc:docMk/>
            <pc:sldMk cId="2010919436" sldId="276"/>
            <ac:picMk id="70" creationId="{287DC58A-BCFD-139C-456F-DF3D8E813C24}"/>
          </ac:picMkLst>
        </pc:picChg>
        <pc:picChg chg="mod">
          <ac:chgData name="Beth Tennyson" userId="1ecceb97-a249-4b81-803f-86b8c3e4d57b" providerId="ADAL" clId="{F33867A7-D4CD-4427-952B-DBFC38284597}" dt="2022-06-06T11:00:56.855" v="11"/>
          <ac:picMkLst>
            <pc:docMk/>
            <pc:sldMk cId="2010919436" sldId="276"/>
            <ac:picMk id="107" creationId="{53C774DA-A574-8DC7-782B-5CDBE57BDB8C}"/>
          </ac:picMkLst>
        </pc:picChg>
        <pc:cxnChg chg="mod">
          <ac:chgData name="Beth Tennyson" userId="1ecceb97-a249-4b81-803f-86b8c3e4d57b" providerId="ADAL" clId="{F33867A7-D4CD-4427-952B-DBFC38284597}" dt="2022-06-06T11:00:56.855" v="11"/>
          <ac:cxnSpMkLst>
            <pc:docMk/>
            <pc:sldMk cId="2010919436" sldId="276"/>
            <ac:cxnSpMk id="88" creationId="{66AFBC85-7C12-9708-3204-E6CDA6AE79F6}"/>
          </ac:cxnSpMkLst>
        </pc:cxnChg>
      </pc:sldChg>
      <pc:sldChg chg="addSp modSp">
        <pc:chgData name="Beth Tennyson" userId="1ecceb97-a249-4b81-803f-86b8c3e4d57b" providerId="ADAL" clId="{F33867A7-D4CD-4427-952B-DBFC38284597}" dt="2022-06-06T11:01:13.477" v="15"/>
        <pc:sldMkLst>
          <pc:docMk/>
          <pc:sldMk cId="1562656985" sldId="283"/>
        </pc:sldMkLst>
        <pc:spChg chg="mod">
          <ac:chgData name="Beth Tennyson" userId="1ecceb97-a249-4b81-803f-86b8c3e4d57b" providerId="ADAL" clId="{F33867A7-D4CD-4427-952B-DBFC38284597}" dt="2022-06-06T11:01:13.477" v="15"/>
          <ac:spMkLst>
            <pc:docMk/>
            <pc:sldMk cId="1562656985" sldId="283"/>
            <ac:spMk id="75" creationId="{A2219E9A-FE49-D121-9A88-2A37B8589285}"/>
          </ac:spMkLst>
        </pc:spChg>
        <pc:grpChg chg="add mod">
          <ac:chgData name="Beth Tennyson" userId="1ecceb97-a249-4b81-803f-86b8c3e4d57b" providerId="ADAL" clId="{F33867A7-D4CD-4427-952B-DBFC38284597}" dt="2022-06-06T11:01:13.477" v="15"/>
          <ac:grpSpMkLst>
            <pc:docMk/>
            <pc:sldMk cId="1562656985" sldId="283"/>
            <ac:grpSpMk id="39" creationId="{C7EA4595-1958-4440-C6BB-E1F1EE743E62}"/>
          </ac:grpSpMkLst>
        </pc:grpChg>
        <pc:picChg chg="mod">
          <ac:chgData name="Beth Tennyson" userId="1ecceb97-a249-4b81-803f-86b8c3e4d57b" providerId="ADAL" clId="{F33867A7-D4CD-4427-952B-DBFC38284597}" dt="2022-06-06T11:01:13.477" v="15"/>
          <ac:picMkLst>
            <pc:docMk/>
            <pc:sldMk cId="1562656985" sldId="283"/>
            <ac:picMk id="74" creationId="{6A1A883F-DAAB-066E-7EE2-16544A5767A0}"/>
          </ac:picMkLst>
        </pc:picChg>
      </pc:sldChg>
      <pc:sldChg chg="addSp modSp">
        <pc:chgData name="Beth Tennyson" userId="1ecceb97-a249-4b81-803f-86b8c3e4d57b" providerId="ADAL" clId="{F33867A7-D4CD-4427-952B-DBFC38284597}" dt="2022-06-06T11:01:22.340" v="20"/>
        <pc:sldMkLst>
          <pc:docMk/>
          <pc:sldMk cId="2575683361" sldId="285"/>
        </pc:sldMkLst>
        <pc:spChg chg="mod">
          <ac:chgData name="Beth Tennyson" userId="1ecceb97-a249-4b81-803f-86b8c3e4d57b" providerId="ADAL" clId="{F33867A7-D4CD-4427-952B-DBFC38284597}" dt="2022-06-06T11:01:22.340" v="20"/>
          <ac:spMkLst>
            <pc:docMk/>
            <pc:sldMk cId="2575683361" sldId="285"/>
            <ac:spMk id="28" creationId="{11F2D308-C2C9-9205-4AAB-BFE3F7F10E36}"/>
          </ac:spMkLst>
        </pc:spChg>
        <pc:grpChg chg="add mod">
          <ac:chgData name="Beth Tennyson" userId="1ecceb97-a249-4b81-803f-86b8c3e4d57b" providerId="ADAL" clId="{F33867A7-D4CD-4427-952B-DBFC38284597}" dt="2022-06-06T11:01:22.340" v="20"/>
          <ac:grpSpMkLst>
            <pc:docMk/>
            <pc:sldMk cId="2575683361" sldId="285"/>
            <ac:grpSpMk id="26" creationId="{849A301E-0979-4C05-FF22-A773733A85F5}"/>
          </ac:grpSpMkLst>
        </pc:grpChg>
        <pc:picChg chg="mod">
          <ac:chgData name="Beth Tennyson" userId="1ecceb97-a249-4b81-803f-86b8c3e4d57b" providerId="ADAL" clId="{F33867A7-D4CD-4427-952B-DBFC38284597}" dt="2022-06-06T11:01:22.340" v="20"/>
          <ac:picMkLst>
            <pc:docMk/>
            <pc:sldMk cId="2575683361" sldId="285"/>
            <ac:picMk id="27" creationId="{63883446-B8BA-A50E-B96C-DE6F7A29BFB5}"/>
          </ac:picMkLst>
        </pc:picChg>
      </pc:sldChg>
      <pc:sldChg chg="addSp modSp">
        <pc:chgData name="Beth Tennyson" userId="1ecceb97-a249-4b81-803f-86b8c3e4d57b" providerId="ADAL" clId="{F33867A7-D4CD-4427-952B-DBFC38284597}" dt="2022-06-06T11:00:44.731" v="8"/>
        <pc:sldMkLst>
          <pc:docMk/>
          <pc:sldMk cId="1546239492" sldId="288"/>
        </pc:sldMkLst>
        <pc:spChg chg="mod">
          <ac:chgData name="Beth Tennyson" userId="1ecceb97-a249-4b81-803f-86b8c3e4d57b" providerId="ADAL" clId="{F33867A7-D4CD-4427-952B-DBFC38284597}" dt="2022-06-06T11:00:44.731" v="8"/>
          <ac:spMkLst>
            <pc:docMk/>
            <pc:sldMk cId="1546239492" sldId="288"/>
            <ac:spMk id="14" creationId="{9BB275A6-09A7-48F3-64DF-1B750BC3969E}"/>
          </ac:spMkLst>
        </pc:spChg>
        <pc:grpChg chg="add mod">
          <ac:chgData name="Beth Tennyson" userId="1ecceb97-a249-4b81-803f-86b8c3e4d57b" providerId="ADAL" clId="{F33867A7-D4CD-4427-952B-DBFC38284597}" dt="2022-06-06T11:00:44.731" v="8"/>
          <ac:grpSpMkLst>
            <pc:docMk/>
            <pc:sldMk cId="1546239492" sldId="288"/>
            <ac:grpSpMk id="10" creationId="{8E943EEC-2CC4-852E-A8B7-8AE1933375FB}"/>
          </ac:grpSpMkLst>
        </pc:grpChg>
        <pc:picChg chg="mod">
          <ac:chgData name="Beth Tennyson" userId="1ecceb97-a249-4b81-803f-86b8c3e4d57b" providerId="ADAL" clId="{F33867A7-D4CD-4427-952B-DBFC38284597}" dt="2022-06-06T11:00:44.731" v="8"/>
          <ac:picMkLst>
            <pc:docMk/>
            <pc:sldMk cId="1546239492" sldId="288"/>
            <ac:picMk id="12" creationId="{B81A7755-E9EC-A6ED-8925-093AF766FD91}"/>
          </ac:picMkLst>
        </pc:picChg>
      </pc:sldChg>
      <pc:sldChg chg="addSp modSp">
        <pc:chgData name="Beth Tennyson" userId="1ecceb97-a249-4b81-803f-86b8c3e4d57b" providerId="ADAL" clId="{F33867A7-D4CD-4427-952B-DBFC38284597}" dt="2022-06-06T11:03:56.921" v="59"/>
        <pc:sldMkLst>
          <pc:docMk/>
          <pc:sldMk cId="2411505848" sldId="290"/>
        </pc:sldMkLst>
        <pc:spChg chg="mod">
          <ac:chgData name="Beth Tennyson" userId="1ecceb97-a249-4b81-803f-86b8c3e4d57b" providerId="ADAL" clId="{F33867A7-D4CD-4427-952B-DBFC38284597}" dt="2022-06-06T11:03:56.921" v="59"/>
          <ac:spMkLst>
            <pc:docMk/>
            <pc:sldMk cId="2411505848" sldId="290"/>
            <ac:spMk id="12" creationId="{108A5F4C-E433-58DB-8F71-50176C91DB58}"/>
          </ac:spMkLst>
        </pc:spChg>
        <pc:spChg chg="mod">
          <ac:chgData name="Beth Tennyson" userId="1ecceb97-a249-4b81-803f-86b8c3e4d57b" providerId="ADAL" clId="{F33867A7-D4CD-4427-952B-DBFC38284597}" dt="2022-06-06T11:03:56.921" v="59"/>
          <ac:spMkLst>
            <pc:docMk/>
            <pc:sldMk cId="2411505848" sldId="290"/>
            <ac:spMk id="14" creationId="{5B57155B-F039-13CB-77E8-0FC6641630ED}"/>
          </ac:spMkLst>
        </pc:spChg>
        <pc:grpChg chg="add mod">
          <ac:chgData name="Beth Tennyson" userId="1ecceb97-a249-4b81-803f-86b8c3e4d57b" providerId="ADAL" clId="{F33867A7-D4CD-4427-952B-DBFC38284597}" dt="2022-06-06T11:03:56.921" v="59"/>
          <ac:grpSpMkLst>
            <pc:docMk/>
            <pc:sldMk cId="2411505848" sldId="290"/>
            <ac:grpSpMk id="9" creationId="{EAD3BFE9-1D26-EBC4-22B7-4AB069FEBE39}"/>
          </ac:grpSpMkLst>
        </pc:grpChg>
        <pc:picChg chg="mod">
          <ac:chgData name="Beth Tennyson" userId="1ecceb97-a249-4b81-803f-86b8c3e4d57b" providerId="ADAL" clId="{F33867A7-D4CD-4427-952B-DBFC38284597}" dt="2022-06-06T11:03:56.921" v="59"/>
          <ac:picMkLst>
            <pc:docMk/>
            <pc:sldMk cId="2411505848" sldId="290"/>
            <ac:picMk id="10" creationId="{F7C58A02-05D1-E1D6-BA87-040B3456161C}"/>
          </ac:picMkLst>
        </pc:picChg>
      </pc:sldChg>
      <pc:sldChg chg="addSp delSp modSp mod">
        <pc:chgData name="Beth Tennyson" userId="1ecceb97-a249-4b81-803f-86b8c3e4d57b" providerId="ADAL" clId="{F33867A7-D4CD-4427-952B-DBFC38284597}" dt="2022-06-06T10:59:50.004" v="7"/>
        <pc:sldMkLst>
          <pc:docMk/>
          <pc:sldMk cId="2600320051" sldId="301"/>
        </pc:sldMkLst>
        <pc:spChg chg="del">
          <ac:chgData name="Beth Tennyson" userId="1ecceb97-a249-4b81-803f-86b8c3e4d57b" providerId="ADAL" clId="{F33867A7-D4CD-4427-952B-DBFC38284597}" dt="2022-06-06T10:59:13.170" v="0" actId="478"/>
          <ac:spMkLst>
            <pc:docMk/>
            <pc:sldMk cId="2600320051" sldId="301"/>
            <ac:spMk id="2" creationId="{D0EAD9A5-4E96-4CB4-9BE6-B500D5E6C202}"/>
          </ac:spMkLst>
        </pc:spChg>
        <pc:spChg chg="del">
          <ac:chgData name="Beth Tennyson" userId="1ecceb97-a249-4b81-803f-86b8c3e4d57b" providerId="ADAL" clId="{F33867A7-D4CD-4427-952B-DBFC38284597}" dt="2022-06-06T10:59:41.654" v="1" actId="478"/>
          <ac:spMkLst>
            <pc:docMk/>
            <pc:sldMk cId="2600320051" sldId="301"/>
            <ac:spMk id="5" creationId="{BB8582B6-4FED-498C-9AC7-97F463E323E1}"/>
          </ac:spMkLst>
        </pc:spChg>
        <pc:spChg chg="del">
          <ac:chgData name="Beth Tennyson" userId="1ecceb97-a249-4b81-803f-86b8c3e4d57b" providerId="ADAL" clId="{F33867A7-D4CD-4427-952B-DBFC38284597}" dt="2022-06-06T10:59:41.654" v="1" actId="478"/>
          <ac:spMkLst>
            <pc:docMk/>
            <pc:sldMk cId="2600320051" sldId="301"/>
            <ac:spMk id="6" creationId="{1222E23F-3D86-4226-978B-6FC4744B934A}"/>
          </ac:spMkLst>
        </pc:spChg>
        <pc:spChg chg="del">
          <ac:chgData name="Beth Tennyson" userId="1ecceb97-a249-4b81-803f-86b8c3e4d57b" providerId="ADAL" clId="{F33867A7-D4CD-4427-952B-DBFC38284597}" dt="2022-06-06T10:59:41.654" v="1" actId="478"/>
          <ac:spMkLst>
            <pc:docMk/>
            <pc:sldMk cId="2600320051" sldId="301"/>
            <ac:spMk id="7" creationId="{99DAE2F6-093B-47C8-B187-7A29FCE48F7F}"/>
          </ac:spMkLst>
        </pc:spChg>
        <pc:spChg chg="del">
          <ac:chgData name="Beth Tennyson" userId="1ecceb97-a249-4b81-803f-86b8c3e4d57b" providerId="ADAL" clId="{F33867A7-D4CD-4427-952B-DBFC38284597}" dt="2022-06-06T10:59:41.654" v="1" actId="478"/>
          <ac:spMkLst>
            <pc:docMk/>
            <pc:sldMk cId="2600320051" sldId="301"/>
            <ac:spMk id="8" creationId="{0E1F7F26-7A60-4A6F-8B51-71F34AFFFA6B}"/>
          </ac:spMkLst>
        </pc:spChg>
        <pc:spChg chg="del">
          <ac:chgData name="Beth Tennyson" userId="1ecceb97-a249-4b81-803f-86b8c3e4d57b" providerId="ADAL" clId="{F33867A7-D4CD-4427-952B-DBFC38284597}" dt="2022-06-06T10:59:41.654" v="1" actId="478"/>
          <ac:spMkLst>
            <pc:docMk/>
            <pc:sldMk cId="2600320051" sldId="301"/>
            <ac:spMk id="9" creationId="{53E06F97-5C50-4260-9203-E4332FC1AA06}"/>
          </ac:spMkLst>
        </pc:spChg>
        <pc:spChg chg="del">
          <ac:chgData name="Beth Tennyson" userId="1ecceb97-a249-4b81-803f-86b8c3e4d57b" providerId="ADAL" clId="{F33867A7-D4CD-4427-952B-DBFC38284597}" dt="2022-06-06T10:59:13.170" v="0" actId="478"/>
          <ac:spMkLst>
            <pc:docMk/>
            <pc:sldMk cId="2600320051" sldId="301"/>
            <ac:spMk id="10" creationId="{72BCD52D-BB94-4740-82E6-FA87E20B10C0}"/>
          </ac:spMkLst>
        </pc:spChg>
        <pc:spChg chg="del">
          <ac:chgData name="Beth Tennyson" userId="1ecceb97-a249-4b81-803f-86b8c3e4d57b" providerId="ADAL" clId="{F33867A7-D4CD-4427-952B-DBFC38284597}" dt="2022-06-06T10:59:41.654" v="1" actId="478"/>
          <ac:spMkLst>
            <pc:docMk/>
            <pc:sldMk cId="2600320051" sldId="301"/>
            <ac:spMk id="11" creationId="{E081B073-D506-4825-AB6E-868B572ACD6D}"/>
          </ac:spMkLst>
        </pc:spChg>
        <pc:spChg chg="del">
          <ac:chgData name="Beth Tennyson" userId="1ecceb97-a249-4b81-803f-86b8c3e4d57b" providerId="ADAL" clId="{F33867A7-D4CD-4427-952B-DBFC38284597}" dt="2022-06-06T10:59:41.654" v="1" actId="478"/>
          <ac:spMkLst>
            <pc:docMk/>
            <pc:sldMk cId="2600320051" sldId="301"/>
            <ac:spMk id="13" creationId="{F9D5ADF8-E6D3-4374-97D6-216DE932D269}"/>
          </ac:spMkLst>
        </pc:spChg>
        <pc:spChg chg="del">
          <ac:chgData name="Beth Tennyson" userId="1ecceb97-a249-4b81-803f-86b8c3e4d57b" providerId="ADAL" clId="{F33867A7-D4CD-4427-952B-DBFC38284597}" dt="2022-06-06T10:59:45.574" v="5" actId="478"/>
          <ac:spMkLst>
            <pc:docMk/>
            <pc:sldMk cId="2600320051" sldId="301"/>
            <ac:spMk id="15" creationId="{9E1EE40D-9035-4A3B-89FA-4EDF71456F23}"/>
          </ac:spMkLst>
        </pc:spChg>
        <pc:spChg chg="del">
          <ac:chgData name="Beth Tennyson" userId="1ecceb97-a249-4b81-803f-86b8c3e4d57b" providerId="ADAL" clId="{F33867A7-D4CD-4427-952B-DBFC38284597}" dt="2022-06-06T10:59:44.055" v="4" actId="478"/>
          <ac:spMkLst>
            <pc:docMk/>
            <pc:sldMk cId="2600320051" sldId="301"/>
            <ac:spMk id="16" creationId="{2DB52E30-ABA6-432C-8017-0D688253D883}"/>
          </ac:spMkLst>
        </pc:spChg>
        <pc:spChg chg="del">
          <ac:chgData name="Beth Tennyson" userId="1ecceb97-a249-4b81-803f-86b8c3e4d57b" providerId="ADAL" clId="{F33867A7-D4CD-4427-952B-DBFC38284597}" dt="2022-06-06T10:59:41.654" v="1" actId="478"/>
          <ac:spMkLst>
            <pc:docMk/>
            <pc:sldMk cId="2600320051" sldId="301"/>
            <ac:spMk id="21" creationId="{5A103C65-B57A-4A3E-8F97-BC8C52F98613}"/>
          </ac:spMkLst>
        </pc:spChg>
        <pc:spChg chg="del">
          <ac:chgData name="Beth Tennyson" userId="1ecceb97-a249-4b81-803f-86b8c3e4d57b" providerId="ADAL" clId="{F33867A7-D4CD-4427-952B-DBFC38284597}" dt="2022-06-06T10:59:41.654" v="1" actId="478"/>
          <ac:spMkLst>
            <pc:docMk/>
            <pc:sldMk cId="2600320051" sldId="301"/>
            <ac:spMk id="25" creationId="{E45AAE22-48C9-447D-8D52-FA6EA914A53E}"/>
          </ac:spMkLst>
        </pc:spChg>
        <pc:spChg chg="del">
          <ac:chgData name="Beth Tennyson" userId="1ecceb97-a249-4b81-803f-86b8c3e4d57b" providerId="ADAL" clId="{F33867A7-D4CD-4427-952B-DBFC38284597}" dt="2022-06-06T10:59:41.654" v="1" actId="478"/>
          <ac:spMkLst>
            <pc:docMk/>
            <pc:sldMk cId="2600320051" sldId="301"/>
            <ac:spMk id="26" creationId="{2F0FB9BF-B529-404D-A1FB-DA8104794F7E}"/>
          </ac:spMkLst>
        </pc:spChg>
        <pc:spChg chg="mod">
          <ac:chgData name="Beth Tennyson" userId="1ecceb97-a249-4b81-803f-86b8c3e4d57b" providerId="ADAL" clId="{F33867A7-D4CD-4427-952B-DBFC38284597}" dt="2022-06-06T10:59:42.055" v="2"/>
          <ac:spMkLst>
            <pc:docMk/>
            <pc:sldMk cId="2600320051" sldId="301"/>
            <ac:spMk id="33" creationId="{1839FD7D-3214-C39C-6539-D78848392667}"/>
          </ac:spMkLst>
        </pc:spChg>
        <pc:spChg chg="del">
          <ac:chgData name="Beth Tennyson" userId="1ecceb97-a249-4b81-803f-86b8c3e4d57b" providerId="ADAL" clId="{F33867A7-D4CD-4427-952B-DBFC38284597}" dt="2022-06-06T10:59:41.654" v="1" actId="478"/>
          <ac:spMkLst>
            <pc:docMk/>
            <pc:sldMk cId="2600320051" sldId="301"/>
            <ac:spMk id="34" creationId="{53A13242-9B53-4204-AF0B-A8FE653FA102}"/>
          </ac:spMkLst>
        </pc:spChg>
        <pc:spChg chg="del">
          <ac:chgData name="Beth Tennyson" userId="1ecceb97-a249-4b81-803f-86b8c3e4d57b" providerId="ADAL" clId="{F33867A7-D4CD-4427-952B-DBFC38284597}" dt="2022-06-06T10:59:41.654" v="1" actId="478"/>
          <ac:spMkLst>
            <pc:docMk/>
            <pc:sldMk cId="2600320051" sldId="301"/>
            <ac:spMk id="35" creationId="{69D630ED-3BB6-46BC-962D-1644A28E01FA}"/>
          </ac:spMkLst>
        </pc:spChg>
        <pc:spChg chg="del">
          <ac:chgData name="Beth Tennyson" userId="1ecceb97-a249-4b81-803f-86b8c3e4d57b" providerId="ADAL" clId="{F33867A7-D4CD-4427-952B-DBFC38284597}" dt="2022-06-06T10:59:41.654" v="1" actId="478"/>
          <ac:spMkLst>
            <pc:docMk/>
            <pc:sldMk cId="2600320051" sldId="301"/>
            <ac:spMk id="36" creationId="{87FDD325-38D9-45A2-96F0-5F701491B0ED}"/>
          </ac:spMkLst>
        </pc:spChg>
        <pc:spChg chg="del">
          <ac:chgData name="Beth Tennyson" userId="1ecceb97-a249-4b81-803f-86b8c3e4d57b" providerId="ADAL" clId="{F33867A7-D4CD-4427-952B-DBFC38284597}" dt="2022-06-06T10:59:41.654" v="1" actId="478"/>
          <ac:spMkLst>
            <pc:docMk/>
            <pc:sldMk cId="2600320051" sldId="301"/>
            <ac:spMk id="37" creationId="{45179D68-6254-4C04-8392-F30292CC0121}"/>
          </ac:spMkLst>
        </pc:spChg>
        <pc:spChg chg="mod">
          <ac:chgData name="Beth Tennyson" userId="1ecceb97-a249-4b81-803f-86b8c3e4d57b" providerId="ADAL" clId="{F33867A7-D4CD-4427-952B-DBFC38284597}" dt="2022-06-06T10:59:42.055" v="2"/>
          <ac:spMkLst>
            <pc:docMk/>
            <pc:sldMk cId="2600320051" sldId="301"/>
            <ac:spMk id="38" creationId="{DA717580-62BC-223F-3EBA-CDE3D09AA914}"/>
          </ac:spMkLst>
        </pc:spChg>
        <pc:spChg chg="del">
          <ac:chgData name="Beth Tennyson" userId="1ecceb97-a249-4b81-803f-86b8c3e4d57b" providerId="ADAL" clId="{F33867A7-D4CD-4427-952B-DBFC38284597}" dt="2022-06-06T10:59:41.654" v="1" actId="478"/>
          <ac:spMkLst>
            <pc:docMk/>
            <pc:sldMk cId="2600320051" sldId="301"/>
            <ac:spMk id="39" creationId="{A55E8DB0-E6D7-4465-A2D4-171BA1EB7415}"/>
          </ac:spMkLst>
        </pc:spChg>
        <pc:spChg chg="del">
          <ac:chgData name="Beth Tennyson" userId="1ecceb97-a249-4b81-803f-86b8c3e4d57b" providerId="ADAL" clId="{F33867A7-D4CD-4427-952B-DBFC38284597}" dt="2022-06-06T10:59:13.170" v="0" actId="478"/>
          <ac:spMkLst>
            <pc:docMk/>
            <pc:sldMk cId="2600320051" sldId="301"/>
            <ac:spMk id="40" creationId="{D3108B46-6DED-49C1-B647-4EBD98225321}"/>
          </ac:spMkLst>
        </pc:spChg>
        <pc:spChg chg="mod">
          <ac:chgData name="Beth Tennyson" userId="1ecceb97-a249-4b81-803f-86b8c3e4d57b" providerId="ADAL" clId="{F33867A7-D4CD-4427-952B-DBFC38284597}" dt="2022-06-06T10:59:42.055" v="2"/>
          <ac:spMkLst>
            <pc:docMk/>
            <pc:sldMk cId="2600320051" sldId="301"/>
            <ac:spMk id="42" creationId="{5F722C8F-D03B-B64C-445E-0010EFF3D86B}"/>
          </ac:spMkLst>
        </pc:spChg>
        <pc:spChg chg="mod">
          <ac:chgData name="Beth Tennyson" userId="1ecceb97-a249-4b81-803f-86b8c3e4d57b" providerId="ADAL" clId="{F33867A7-D4CD-4427-952B-DBFC38284597}" dt="2022-06-06T10:59:42.055" v="2"/>
          <ac:spMkLst>
            <pc:docMk/>
            <pc:sldMk cId="2600320051" sldId="301"/>
            <ac:spMk id="43" creationId="{84F258D1-EFB3-3C4E-739B-75084DBB1B7C}"/>
          </ac:spMkLst>
        </pc:spChg>
        <pc:spChg chg="mod">
          <ac:chgData name="Beth Tennyson" userId="1ecceb97-a249-4b81-803f-86b8c3e4d57b" providerId="ADAL" clId="{F33867A7-D4CD-4427-952B-DBFC38284597}" dt="2022-06-06T10:59:42.055" v="2"/>
          <ac:spMkLst>
            <pc:docMk/>
            <pc:sldMk cId="2600320051" sldId="301"/>
            <ac:spMk id="44" creationId="{E4B103D0-98DA-7CB3-C1BD-624DFCF7F417}"/>
          </ac:spMkLst>
        </pc:spChg>
        <pc:spChg chg="mod">
          <ac:chgData name="Beth Tennyson" userId="1ecceb97-a249-4b81-803f-86b8c3e4d57b" providerId="ADAL" clId="{F33867A7-D4CD-4427-952B-DBFC38284597}" dt="2022-06-06T10:59:42.055" v="2"/>
          <ac:spMkLst>
            <pc:docMk/>
            <pc:sldMk cId="2600320051" sldId="301"/>
            <ac:spMk id="45" creationId="{552CD086-75E5-2028-8E49-42288006F134}"/>
          </ac:spMkLst>
        </pc:spChg>
        <pc:spChg chg="mod">
          <ac:chgData name="Beth Tennyson" userId="1ecceb97-a249-4b81-803f-86b8c3e4d57b" providerId="ADAL" clId="{F33867A7-D4CD-4427-952B-DBFC38284597}" dt="2022-06-06T10:59:42.055" v="2"/>
          <ac:spMkLst>
            <pc:docMk/>
            <pc:sldMk cId="2600320051" sldId="301"/>
            <ac:spMk id="46" creationId="{AEF3EE35-7D5E-625A-6B70-19FA133D2491}"/>
          </ac:spMkLst>
        </pc:spChg>
        <pc:spChg chg="mod">
          <ac:chgData name="Beth Tennyson" userId="1ecceb97-a249-4b81-803f-86b8c3e4d57b" providerId="ADAL" clId="{F33867A7-D4CD-4427-952B-DBFC38284597}" dt="2022-06-06T10:59:42.055" v="2"/>
          <ac:spMkLst>
            <pc:docMk/>
            <pc:sldMk cId="2600320051" sldId="301"/>
            <ac:spMk id="47" creationId="{1D5CDAB5-32D3-D629-29D7-BBAE5D7119DB}"/>
          </ac:spMkLst>
        </pc:spChg>
        <pc:spChg chg="mod">
          <ac:chgData name="Beth Tennyson" userId="1ecceb97-a249-4b81-803f-86b8c3e4d57b" providerId="ADAL" clId="{F33867A7-D4CD-4427-952B-DBFC38284597}" dt="2022-06-06T10:59:42.055" v="2"/>
          <ac:spMkLst>
            <pc:docMk/>
            <pc:sldMk cId="2600320051" sldId="301"/>
            <ac:spMk id="49" creationId="{1DA3EB85-49C6-D5C4-4F19-8B550187EEFB}"/>
          </ac:spMkLst>
        </pc:spChg>
        <pc:spChg chg="mod">
          <ac:chgData name="Beth Tennyson" userId="1ecceb97-a249-4b81-803f-86b8c3e4d57b" providerId="ADAL" clId="{F33867A7-D4CD-4427-952B-DBFC38284597}" dt="2022-06-06T10:59:42.055" v="2"/>
          <ac:spMkLst>
            <pc:docMk/>
            <pc:sldMk cId="2600320051" sldId="301"/>
            <ac:spMk id="50" creationId="{2BFE5C05-D63D-F1E7-2A77-20AFDA1B1975}"/>
          </ac:spMkLst>
        </pc:spChg>
        <pc:spChg chg="mod">
          <ac:chgData name="Beth Tennyson" userId="1ecceb97-a249-4b81-803f-86b8c3e4d57b" providerId="ADAL" clId="{F33867A7-D4CD-4427-952B-DBFC38284597}" dt="2022-06-06T10:59:42.055" v="2"/>
          <ac:spMkLst>
            <pc:docMk/>
            <pc:sldMk cId="2600320051" sldId="301"/>
            <ac:spMk id="51" creationId="{D9C31CAB-3820-8E6A-22C8-BE4BF0620E06}"/>
          </ac:spMkLst>
        </pc:spChg>
        <pc:spChg chg="mod">
          <ac:chgData name="Beth Tennyson" userId="1ecceb97-a249-4b81-803f-86b8c3e4d57b" providerId="ADAL" clId="{F33867A7-D4CD-4427-952B-DBFC38284597}" dt="2022-06-06T10:59:42.055" v="2"/>
          <ac:spMkLst>
            <pc:docMk/>
            <pc:sldMk cId="2600320051" sldId="301"/>
            <ac:spMk id="52" creationId="{80899D63-9ACA-E6B7-FB4F-05BF618BD2BC}"/>
          </ac:spMkLst>
        </pc:spChg>
        <pc:spChg chg="mod">
          <ac:chgData name="Beth Tennyson" userId="1ecceb97-a249-4b81-803f-86b8c3e4d57b" providerId="ADAL" clId="{F33867A7-D4CD-4427-952B-DBFC38284597}" dt="2022-06-06T10:59:42.055" v="2"/>
          <ac:spMkLst>
            <pc:docMk/>
            <pc:sldMk cId="2600320051" sldId="301"/>
            <ac:spMk id="53" creationId="{FDF61E3F-A1C9-EAE0-0146-06C8F3577FC6}"/>
          </ac:spMkLst>
        </pc:spChg>
        <pc:spChg chg="mod">
          <ac:chgData name="Beth Tennyson" userId="1ecceb97-a249-4b81-803f-86b8c3e4d57b" providerId="ADAL" clId="{F33867A7-D4CD-4427-952B-DBFC38284597}" dt="2022-06-06T10:59:42.055" v="2"/>
          <ac:spMkLst>
            <pc:docMk/>
            <pc:sldMk cId="2600320051" sldId="301"/>
            <ac:spMk id="54" creationId="{3D638068-C825-8743-A2A5-AE49F0301039}"/>
          </ac:spMkLst>
        </pc:spChg>
        <pc:spChg chg="mod">
          <ac:chgData name="Beth Tennyson" userId="1ecceb97-a249-4b81-803f-86b8c3e4d57b" providerId="ADAL" clId="{F33867A7-D4CD-4427-952B-DBFC38284597}" dt="2022-06-06T10:59:42.055" v="2"/>
          <ac:spMkLst>
            <pc:docMk/>
            <pc:sldMk cId="2600320051" sldId="301"/>
            <ac:spMk id="55" creationId="{43B1C693-13F9-F7F5-F4C0-B15B976B087C}"/>
          </ac:spMkLst>
        </pc:spChg>
        <pc:spChg chg="mod">
          <ac:chgData name="Beth Tennyson" userId="1ecceb97-a249-4b81-803f-86b8c3e4d57b" providerId="ADAL" clId="{F33867A7-D4CD-4427-952B-DBFC38284597}" dt="2022-06-06T10:59:42.055" v="2"/>
          <ac:spMkLst>
            <pc:docMk/>
            <pc:sldMk cId="2600320051" sldId="301"/>
            <ac:spMk id="56" creationId="{1036590C-A825-05C6-CCA5-3717239F9D57}"/>
          </ac:spMkLst>
        </pc:spChg>
        <pc:spChg chg="mod">
          <ac:chgData name="Beth Tennyson" userId="1ecceb97-a249-4b81-803f-86b8c3e4d57b" providerId="ADAL" clId="{F33867A7-D4CD-4427-952B-DBFC38284597}" dt="2022-06-06T10:59:42.055" v="2"/>
          <ac:spMkLst>
            <pc:docMk/>
            <pc:sldMk cId="2600320051" sldId="301"/>
            <ac:spMk id="57" creationId="{82561DB6-A832-7B4F-3312-71C846EDE093}"/>
          </ac:spMkLst>
        </pc:spChg>
        <pc:spChg chg="mod">
          <ac:chgData name="Beth Tennyson" userId="1ecceb97-a249-4b81-803f-86b8c3e4d57b" providerId="ADAL" clId="{F33867A7-D4CD-4427-952B-DBFC38284597}" dt="2022-06-06T10:59:42.055" v="2"/>
          <ac:spMkLst>
            <pc:docMk/>
            <pc:sldMk cId="2600320051" sldId="301"/>
            <ac:spMk id="58" creationId="{2C75C345-7FE4-FD2D-AAE4-2D475717792A}"/>
          </ac:spMkLst>
        </pc:spChg>
        <pc:spChg chg="mod">
          <ac:chgData name="Beth Tennyson" userId="1ecceb97-a249-4b81-803f-86b8c3e4d57b" providerId="ADAL" clId="{F33867A7-D4CD-4427-952B-DBFC38284597}" dt="2022-06-06T10:59:42.055" v="2"/>
          <ac:spMkLst>
            <pc:docMk/>
            <pc:sldMk cId="2600320051" sldId="301"/>
            <ac:spMk id="59" creationId="{ACC7AE37-A99A-6162-58AB-FF82AEB9637D}"/>
          </ac:spMkLst>
        </pc:spChg>
        <pc:spChg chg="mod">
          <ac:chgData name="Beth Tennyson" userId="1ecceb97-a249-4b81-803f-86b8c3e4d57b" providerId="ADAL" clId="{F33867A7-D4CD-4427-952B-DBFC38284597}" dt="2022-06-06T10:59:46.019" v="6"/>
          <ac:spMkLst>
            <pc:docMk/>
            <pc:sldMk cId="2600320051" sldId="301"/>
            <ac:spMk id="62" creationId="{FFD268FB-6DF8-45E6-0609-6EBCBBF566C4}"/>
          </ac:spMkLst>
        </pc:spChg>
        <pc:spChg chg="mod">
          <ac:chgData name="Beth Tennyson" userId="1ecceb97-a249-4b81-803f-86b8c3e4d57b" providerId="ADAL" clId="{F33867A7-D4CD-4427-952B-DBFC38284597}" dt="2022-06-06T10:59:46.019" v="6"/>
          <ac:spMkLst>
            <pc:docMk/>
            <pc:sldMk cId="2600320051" sldId="301"/>
            <ac:spMk id="63" creationId="{F0B60E12-DBBC-A059-8A15-E729EBBE66CA}"/>
          </ac:spMkLst>
        </pc:spChg>
        <pc:spChg chg="mod">
          <ac:chgData name="Beth Tennyson" userId="1ecceb97-a249-4b81-803f-86b8c3e4d57b" providerId="ADAL" clId="{F33867A7-D4CD-4427-952B-DBFC38284597}" dt="2022-06-06T10:59:46.019" v="6"/>
          <ac:spMkLst>
            <pc:docMk/>
            <pc:sldMk cId="2600320051" sldId="301"/>
            <ac:spMk id="65" creationId="{A3D9AE22-8894-BE8E-F8F9-1992267B8615}"/>
          </ac:spMkLst>
        </pc:spChg>
        <pc:spChg chg="mod">
          <ac:chgData name="Beth Tennyson" userId="1ecceb97-a249-4b81-803f-86b8c3e4d57b" providerId="ADAL" clId="{F33867A7-D4CD-4427-952B-DBFC38284597}" dt="2022-06-06T10:59:46.019" v="6"/>
          <ac:spMkLst>
            <pc:docMk/>
            <pc:sldMk cId="2600320051" sldId="301"/>
            <ac:spMk id="66" creationId="{F545102A-63AA-5D84-F855-49D2935410AA}"/>
          </ac:spMkLst>
        </pc:spChg>
        <pc:spChg chg="mod">
          <ac:chgData name="Beth Tennyson" userId="1ecceb97-a249-4b81-803f-86b8c3e4d57b" providerId="ADAL" clId="{F33867A7-D4CD-4427-952B-DBFC38284597}" dt="2022-06-06T10:59:46.019" v="6"/>
          <ac:spMkLst>
            <pc:docMk/>
            <pc:sldMk cId="2600320051" sldId="301"/>
            <ac:spMk id="67" creationId="{15AEF802-743C-2E22-3818-33F168DF33CA}"/>
          </ac:spMkLst>
        </pc:spChg>
        <pc:spChg chg="mod">
          <ac:chgData name="Beth Tennyson" userId="1ecceb97-a249-4b81-803f-86b8c3e4d57b" providerId="ADAL" clId="{F33867A7-D4CD-4427-952B-DBFC38284597}" dt="2022-06-06T10:59:46.019" v="6"/>
          <ac:spMkLst>
            <pc:docMk/>
            <pc:sldMk cId="2600320051" sldId="301"/>
            <ac:spMk id="68" creationId="{0FEA6A2D-5B97-F8BA-1055-589242C49C51}"/>
          </ac:spMkLst>
        </pc:spChg>
        <pc:spChg chg="mod">
          <ac:chgData name="Beth Tennyson" userId="1ecceb97-a249-4b81-803f-86b8c3e4d57b" providerId="ADAL" clId="{F33867A7-D4CD-4427-952B-DBFC38284597}" dt="2022-06-06T10:59:46.019" v="6"/>
          <ac:spMkLst>
            <pc:docMk/>
            <pc:sldMk cId="2600320051" sldId="301"/>
            <ac:spMk id="69" creationId="{1313D880-B1A7-1670-0DEC-23F8E3795BB5}"/>
          </ac:spMkLst>
        </pc:spChg>
        <pc:spChg chg="mod">
          <ac:chgData name="Beth Tennyson" userId="1ecceb97-a249-4b81-803f-86b8c3e4d57b" providerId="ADAL" clId="{F33867A7-D4CD-4427-952B-DBFC38284597}" dt="2022-06-06T10:59:46.019" v="6"/>
          <ac:spMkLst>
            <pc:docMk/>
            <pc:sldMk cId="2600320051" sldId="301"/>
            <ac:spMk id="70" creationId="{DE433CA4-AB27-03B5-CF32-9ECF9210FA7A}"/>
          </ac:spMkLst>
        </pc:spChg>
        <pc:spChg chg="mod">
          <ac:chgData name="Beth Tennyson" userId="1ecceb97-a249-4b81-803f-86b8c3e4d57b" providerId="ADAL" clId="{F33867A7-D4CD-4427-952B-DBFC38284597}" dt="2022-06-06T10:59:46.019" v="6"/>
          <ac:spMkLst>
            <pc:docMk/>
            <pc:sldMk cId="2600320051" sldId="301"/>
            <ac:spMk id="72" creationId="{1BA73788-B69B-FCAB-C447-A5D347DE6A4B}"/>
          </ac:spMkLst>
        </pc:spChg>
        <pc:spChg chg="mod">
          <ac:chgData name="Beth Tennyson" userId="1ecceb97-a249-4b81-803f-86b8c3e4d57b" providerId="ADAL" clId="{F33867A7-D4CD-4427-952B-DBFC38284597}" dt="2022-06-06T10:59:46.019" v="6"/>
          <ac:spMkLst>
            <pc:docMk/>
            <pc:sldMk cId="2600320051" sldId="301"/>
            <ac:spMk id="73" creationId="{E404C4A8-EA77-54AF-14E0-1A9AFE22ABAA}"/>
          </ac:spMkLst>
        </pc:spChg>
        <pc:spChg chg="mod">
          <ac:chgData name="Beth Tennyson" userId="1ecceb97-a249-4b81-803f-86b8c3e4d57b" providerId="ADAL" clId="{F33867A7-D4CD-4427-952B-DBFC38284597}" dt="2022-06-06T10:59:46.019" v="6"/>
          <ac:spMkLst>
            <pc:docMk/>
            <pc:sldMk cId="2600320051" sldId="301"/>
            <ac:spMk id="74" creationId="{5F8F4E23-EF6C-BD6E-6D14-A3EBC4F90170}"/>
          </ac:spMkLst>
        </pc:spChg>
        <pc:spChg chg="mod">
          <ac:chgData name="Beth Tennyson" userId="1ecceb97-a249-4b81-803f-86b8c3e4d57b" providerId="ADAL" clId="{F33867A7-D4CD-4427-952B-DBFC38284597}" dt="2022-06-06T10:59:46.019" v="6"/>
          <ac:spMkLst>
            <pc:docMk/>
            <pc:sldMk cId="2600320051" sldId="301"/>
            <ac:spMk id="75" creationId="{A8EF4E53-F652-9F82-12E8-6E1D8639E3FE}"/>
          </ac:spMkLst>
        </pc:spChg>
        <pc:spChg chg="mod">
          <ac:chgData name="Beth Tennyson" userId="1ecceb97-a249-4b81-803f-86b8c3e4d57b" providerId="ADAL" clId="{F33867A7-D4CD-4427-952B-DBFC38284597}" dt="2022-06-06T10:59:46.019" v="6"/>
          <ac:spMkLst>
            <pc:docMk/>
            <pc:sldMk cId="2600320051" sldId="301"/>
            <ac:spMk id="76" creationId="{652CC9FD-71C3-B8BB-3BB0-B36D845BBA94}"/>
          </ac:spMkLst>
        </pc:spChg>
        <pc:spChg chg="mod">
          <ac:chgData name="Beth Tennyson" userId="1ecceb97-a249-4b81-803f-86b8c3e4d57b" providerId="ADAL" clId="{F33867A7-D4CD-4427-952B-DBFC38284597}" dt="2022-06-06T10:59:46.019" v="6"/>
          <ac:spMkLst>
            <pc:docMk/>
            <pc:sldMk cId="2600320051" sldId="301"/>
            <ac:spMk id="77" creationId="{9134A918-DD8B-8AA5-648D-B4A195D868C3}"/>
          </ac:spMkLst>
        </pc:spChg>
        <pc:spChg chg="mod">
          <ac:chgData name="Beth Tennyson" userId="1ecceb97-a249-4b81-803f-86b8c3e4d57b" providerId="ADAL" clId="{F33867A7-D4CD-4427-952B-DBFC38284597}" dt="2022-06-06T10:59:46.019" v="6"/>
          <ac:spMkLst>
            <pc:docMk/>
            <pc:sldMk cId="2600320051" sldId="301"/>
            <ac:spMk id="78" creationId="{992D7231-15B9-C21D-10AB-0867C9984637}"/>
          </ac:spMkLst>
        </pc:spChg>
        <pc:spChg chg="mod">
          <ac:chgData name="Beth Tennyson" userId="1ecceb97-a249-4b81-803f-86b8c3e4d57b" providerId="ADAL" clId="{F33867A7-D4CD-4427-952B-DBFC38284597}" dt="2022-06-06T10:59:46.019" v="6"/>
          <ac:spMkLst>
            <pc:docMk/>
            <pc:sldMk cId="2600320051" sldId="301"/>
            <ac:spMk id="79" creationId="{F1F704C8-8299-713F-1BB6-EAF788459AF9}"/>
          </ac:spMkLst>
        </pc:spChg>
        <pc:spChg chg="mod">
          <ac:chgData name="Beth Tennyson" userId="1ecceb97-a249-4b81-803f-86b8c3e4d57b" providerId="ADAL" clId="{F33867A7-D4CD-4427-952B-DBFC38284597}" dt="2022-06-06T10:59:46.019" v="6"/>
          <ac:spMkLst>
            <pc:docMk/>
            <pc:sldMk cId="2600320051" sldId="301"/>
            <ac:spMk id="80" creationId="{43FDE0D3-A892-94C7-6067-28557759644B}"/>
          </ac:spMkLst>
        </pc:spChg>
        <pc:spChg chg="mod">
          <ac:chgData name="Beth Tennyson" userId="1ecceb97-a249-4b81-803f-86b8c3e4d57b" providerId="ADAL" clId="{F33867A7-D4CD-4427-952B-DBFC38284597}" dt="2022-06-06T10:59:46.019" v="6"/>
          <ac:spMkLst>
            <pc:docMk/>
            <pc:sldMk cId="2600320051" sldId="301"/>
            <ac:spMk id="81" creationId="{7FF86C8A-459A-06B7-0957-6C13B761F509}"/>
          </ac:spMkLst>
        </pc:spChg>
        <pc:spChg chg="mod">
          <ac:chgData name="Beth Tennyson" userId="1ecceb97-a249-4b81-803f-86b8c3e4d57b" providerId="ADAL" clId="{F33867A7-D4CD-4427-952B-DBFC38284597}" dt="2022-06-06T10:59:46.019" v="6"/>
          <ac:spMkLst>
            <pc:docMk/>
            <pc:sldMk cId="2600320051" sldId="301"/>
            <ac:spMk id="82" creationId="{804401E5-4BB1-FFE3-FC15-D77D0D258A36}"/>
          </ac:spMkLst>
        </pc:spChg>
        <pc:spChg chg="add mod">
          <ac:chgData name="Beth Tennyson" userId="1ecceb97-a249-4b81-803f-86b8c3e4d57b" providerId="ADAL" clId="{F33867A7-D4CD-4427-952B-DBFC38284597}" dt="2022-06-06T10:59:50.004" v="7"/>
          <ac:spMkLst>
            <pc:docMk/>
            <pc:sldMk cId="2600320051" sldId="301"/>
            <ac:spMk id="83" creationId="{4908FB9E-013F-AA8C-ABAC-BAF3A7DFFE5E}"/>
          </ac:spMkLst>
        </pc:spChg>
        <pc:grpChg chg="add del mod">
          <ac:chgData name="Beth Tennyson" userId="1ecceb97-a249-4b81-803f-86b8c3e4d57b" providerId="ADAL" clId="{F33867A7-D4CD-4427-952B-DBFC38284597}" dt="2022-06-06T10:59:42.801" v="3"/>
          <ac:grpSpMkLst>
            <pc:docMk/>
            <pc:sldMk cId="2600320051" sldId="301"/>
            <ac:grpSpMk id="31" creationId="{1A7D1575-6C93-C146-5F81-148A047B1416}"/>
          </ac:grpSpMkLst>
        </pc:grpChg>
        <pc:grpChg chg="add del mod">
          <ac:chgData name="Beth Tennyson" userId="1ecceb97-a249-4b81-803f-86b8c3e4d57b" providerId="ADAL" clId="{F33867A7-D4CD-4427-952B-DBFC38284597}" dt="2022-06-06T10:59:42.801" v="3"/>
          <ac:grpSpMkLst>
            <pc:docMk/>
            <pc:sldMk cId="2600320051" sldId="301"/>
            <ac:grpSpMk id="41" creationId="{2A1C4D6C-8423-0794-0D93-0CAF3B759F64}"/>
          </ac:grpSpMkLst>
        </pc:grpChg>
        <pc:grpChg chg="mod">
          <ac:chgData name="Beth Tennyson" userId="1ecceb97-a249-4b81-803f-86b8c3e4d57b" providerId="ADAL" clId="{F33867A7-D4CD-4427-952B-DBFC38284597}" dt="2022-06-06T10:59:42.055" v="2"/>
          <ac:grpSpMkLst>
            <pc:docMk/>
            <pc:sldMk cId="2600320051" sldId="301"/>
            <ac:grpSpMk id="48" creationId="{9DE2542D-60D1-2DB4-DD13-1E8D31B5AEFD}"/>
          </ac:grpSpMkLst>
        </pc:grpChg>
        <pc:grpChg chg="add mod">
          <ac:chgData name="Beth Tennyson" userId="1ecceb97-a249-4b81-803f-86b8c3e4d57b" providerId="ADAL" clId="{F33867A7-D4CD-4427-952B-DBFC38284597}" dt="2022-06-06T10:59:46.019" v="6"/>
          <ac:grpSpMkLst>
            <pc:docMk/>
            <pc:sldMk cId="2600320051" sldId="301"/>
            <ac:grpSpMk id="60" creationId="{07BF666F-068F-A26A-1974-1C310A82A9C8}"/>
          </ac:grpSpMkLst>
        </pc:grpChg>
        <pc:grpChg chg="add mod">
          <ac:chgData name="Beth Tennyson" userId="1ecceb97-a249-4b81-803f-86b8c3e4d57b" providerId="ADAL" clId="{F33867A7-D4CD-4427-952B-DBFC38284597}" dt="2022-06-06T10:59:46.019" v="6"/>
          <ac:grpSpMkLst>
            <pc:docMk/>
            <pc:sldMk cId="2600320051" sldId="301"/>
            <ac:grpSpMk id="64" creationId="{A60AF1F2-AE8C-1D17-C1C8-513B6423C320}"/>
          </ac:grpSpMkLst>
        </pc:grpChg>
        <pc:grpChg chg="mod">
          <ac:chgData name="Beth Tennyson" userId="1ecceb97-a249-4b81-803f-86b8c3e4d57b" providerId="ADAL" clId="{F33867A7-D4CD-4427-952B-DBFC38284597}" dt="2022-06-06T10:59:46.019" v="6"/>
          <ac:grpSpMkLst>
            <pc:docMk/>
            <pc:sldMk cId="2600320051" sldId="301"/>
            <ac:grpSpMk id="71" creationId="{CE1F2557-34D9-4032-5AE5-272B8F403BF4}"/>
          </ac:grpSpMkLst>
        </pc:grpChg>
        <pc:picChg chg="del">
          <ac:chgData name="Beth Tennyson" userId="1ecceb97-a249-4b81-803f-86b8c3e4d57b" providerId="ADAL" clId="{F33867A7-D4CD-4427-952B-DBFC38284597}" dt="2022-06-06T10:59:41.654" v="1" actId="478"/>
          <ac:picMkLst>
            <pc:docMk/>
            <pc:sldMk cId="2600320051" sldId="301"/>
            <ac:picMk id="17" creationId="{B666FF04-542C-4421-8D97-127D2C4899C9}"/>
          </ac:picMkLst>
        </pc:picChg>
        <pc:picChg chg="del">
          <ac:chgData name="Beth Tennyson" userId="1ecceb97-a249-4b81-803f-86b8c3e4d57b" providerId="ADAL" clId="{F33867A7-D4CD-4427-952B-DBFC38284597}" dt="2022-06-06T10:59:41.654" v="1" actId="478"/>
          <ac:picMkLst>
            <pc:docMk/>
            <pc:sldMk cId="2600320051" sldId="301"/>
            <ac:picMk id="19" creationId="{6457B7F3-8F41-4A02-AEEA-20A79F76FCB3}"/>
          </ac:picMkLst>
        </pc:picChg>
        <pc:picChg chg="del">
          <ac:chgData name="Beth Tennyson" userId="1ecceb97-a249-4b81-803f-86b8c3e4d57b" providerId="ADAL" clId="{F33867A7-D4CD-4427-952B-DBFC38284597}" dt="2022-06-06T10:59:41.654" v="1" actId="478"/>
          <ac:picMkLst>
            <pc:docMk/>
            <pc:sldMk cId="2600320051" sldId="301"/>
            <ac:picMk id="20" creationId="{EF045FC8-D2EE-4358-B6AE-2A74ABD34CB8}"/>
          </ac:picMkLst>
        </pc:picChg>
        <pc:picChg chg="del">
          <ac:chgData name="Beth Tennyson" userId="1ecceb97-a249-4b81-803f-86b8c3e4d57b" providerId="ADAL" clId="{F33867A7-D4CD-4427-952B-DBFC38284597}" dt="2022-06-06T10:59:41.654" v="1" actId="478"/>
          <ac:picMkLst>
            <pc:docMk/>
            <pc:sldMk cId="2600320051" sldId="301"/>
            <ac:picMk id="22" creationId="{D907BFB3-3A53-4006-BD25-3EA41CE9B5B0}"/>
          </ac:picMkLst>
        </pc:picChg>
        <pc:picChg chg="del">
          <ac:chgData name="Beth Tennyson" userId="1ecceb97-a249-4b81-803f-86b8c3e4d57b" providerId="ADAL" clId="{F33867A7-D4CD-4427-952B-DBFC38284597}" dt="2022-06-06T10:59:41.654" v="1" actId="478"/>
          <ac:picMkLst>
            <pc:docMk/>
            <pc:sldMk cId="2600320051" sldId="301"/>
            <ac:picMk id="23" creationId="{8A1B3E44-936A-45B4-BFFC-5794BD6F299B}"/>
          </ac:picMkLst>
        </pc:picChg>
        <pc:picChg chg="del">
          <ac:chgData name="Beth Tennyson" userId="1ecceb97-a249-4b81-803f-86b8c3e4d57b" providerId="ADAL" clId="{F33867A7-D4CD-4427-952B-DBFC38284597}" dt="2022-06-06T10:59:41.654" v="1" actId="478"/>
          <ac:picMkLst>
            <pc:docMk/>
            <pc:sldMk cId="2600320051" sldId="301"/>
            <ac:picMk id="24" creationId="{F3E7FF8E-43A0-419F-B76C-13B1AD3ABC85}"/>
          </ac:picMkLst>
        </pc:picChg>
        <pc:picChg chg="del">
          <ac:chgData name="Beth Tennyson" userId="1ecceb97-a249-4b81-803f-86b8c3e4d57b" providerId="ADAL" clId="{F33867A7-D4CD-4427-952B-DBFC38284597}" dt="2022-06-06T10:59:13.170" v="0" actId="478"/>
          <ac:picMkLst>
            <pc:docMk/>
            <pc:sldMk cId="2600320051" sldId="301"/>
            <ac:picMk id="27" creationId="{C78B4246-EA6A-4786-8EEA-69E2174529EE}"/>
          </ac:picMkLst>
        </pc:picChg>
        <pc:picChg chg="del">
          <ac:chgData name="Beth Tennyson" userId="1ecceb97-a249-4b81-803f-86b8c3e4d57b" providerId="ADAL" clId="{F33867A7-D4CD-4427-952B-DBFC38284597}" dt="2022-06-06T10:59:41.654" v="1" actId="478"/>
          <ac:picMkLst>
            <pc:docMk/>
            <pc:sldMk cId="2600320051" sldId="301"/>
            <ac:picMk id="30" creationId="{E091D86B-D4AB-4AF4-B3FD-E616A1F51197}"/>
          </ac:picMkLst>
        </pc:picChg>
        <pc:picChg chg="mod">
          <ac:chgData name="Beth Tennyson" userId="1ecceb97-a249-4b81-803f-86b8c3e4d57b" providerId="ADAL" clId="{F33867A7-D4CD-4427-952B-DBFC38284597}" dt="2022-06-06T10:59:42.055" v="2"/>
          <ac:picMkLst>
            <pc:docMk/>
            <pc:sldMk cId="2600320051" sldId="301"/>
            <ac:picMk id="32" creationId="{1DCF0868-0BAA-8275-1CEE-17D20CC00002}"/>
          </ac:picMkLst>
        </pc:picChg>
        <pc:picChg chg="mod">
          <ac:chgData name="Beth Tennyson" userId="1ecceb97-a249-4b81-803f-86b8c3e4d57b" providerId="ADAL" clId="{F33867A7-D4CD-4427-952B-DBFC38284597}" dt="2022-06-06T10:59:46.019" v="6"/>
          <ac:picMkLst>
            <pc:docMk/>
            <pc:sldMk cId="2600320051" sldId="301"/>
            <ac:picMk id="61" creationId="{DDED1C9F-DE3D-6C51-59C4-3713479B8CFF}"/>
          </ac:picMkLst>
        </pc:picChg>
      </pc:sldChg>
      <pc:sldChg chg="addSp modSp">
        <pc:chgData name="Beth Tennyson" userId="1ecceb97-a249-4b81-803f-86b8c3e4d57b" providerId="ADAL" clId="{F33867A7-D4CD-4427-952B-DBFC38284597}" dt="2022-06-06T11:01:19.767" v="19"/>
        <pc:sldMkLst>
          <pc:docMk/>
          <pc:sldMk cId="3142997993" sldId="302"/>
        </pc:sldMkLst>
        <pc:spChg chg="mod">
          <ac:chgData name="Beth Tennyson" userId="1ecceb97-a249-4b81-803f-86b8c3e4d57b" providerId="ADAL" clId="{F33867A7-D4CD-4427-952B-DBFC38284597}" dt="2022-06-06T11:01:19.767" v="19"/>
          <ac:spMkLst>
            <pc:docMk/>
            <pc:sldMk cId="3142997993" sldId="302"/>
            <ac:spMk id="28" creationId="{08899D3F-4B4B-57EC-E294-1715DA978EF4}"/>
          </ac:spMkLst>
        </pc:spChg>
        <pc:grpChg chg="add mod">
          <ac:chgData name="Beth Tennyson" userId="1ecceb97-a249-4b81-803f-86b8c3e4d57b" providerId="ADAL" clId="{F33867A7-D4CD-4427-952B-DBFC38284597}" dt="2022-06-06T11:01:19.767" v="19"/>
          <ac:grpSpMkLst>
            <pc:docMk/>
            <pc:sldMk cId="3142997993" sldId="302"/>
            <ac:grpSpMk id="26" creationId="{AB7E95A3-7E3A-F8EA-1412-8F91C70003D2}"/>
          </ac:grpSpMkLst>
        </pc:grpChg>
        <pc:picChg chg="mod">
          <ac:chgData name="Beth Tennyson" userId="1ecceb97-a249-4b81-803f-86b8c3e4d57b" providerId="ADAL" clId="{F33867A7-D4CD-4427-952B-DBFC38284597}" dt="2022-06-06T11:01:19.767" v="19"/>
          <ac:picMkLst>
            <pc:docMk/>
            <pc:sldMk cId="3142997993" sldId="302"/>
            <ac:picMk id="27" creationId="{0B16F7A6-2B4E-E926-7ED2-2E10E6BFDD80}"/>
          </ac:picMkLst>
        </pc:picChg>
      </pc:sldChg>
      <pc:sldChg chg="addSp modSp">
        <pc:chgData name="Beth Tennyson" userId="1ecceb97-a249-4b81-803f-86b8c3e4d57b" providerId="ADAL" clId="{F33867A7-D4CD-4427-952B-DBFC38284597}" dt="2022-06-06T11:01:15.158" v="16"/>
        <pc:sldMkLst>
          <pc:docMk/>
          <pc:sldMk cId="343806978" sldId="310"/>
        </pc:sldMkLst>
        <pc:spChg chg="mod">
          <ac:chgData name="Beth Tennyson" userId="1ecceb97-a249-4b81-803f-86b8c3e4d57b" providerId="ADAL" clId="{F33867A7-D4CD-4427-952B-DBFC38284597}" dt="2022-06-06T11:01:15.158" v="16"/>
          <ac:spMkLst>
            <pc:docMk/>
            <pc:sldMk cId="343806978" sldId="310"/>
            <ac:spMk id="7" creationId="{944B20E3-9751-9F07-758D-2173E787159E}"/>
          </ac:spMkLst>
        </pc:spChg>
        <pc:grpChg chg="add mod">
          <ac:chgData name="Beth Tennyson" userId="1ecceb97-a249-4b81-803f-86b8c3e4d57b" providerId="ADAL" clId="{F33867A7-D4CD-4427-952B-DBFC38284597}" dt="2022-06-06T11:01:15.158" v="16"/>
          <ac:grpSpMkLst>
            <pc:docMk/>
            <pc:sldMk cId="343806978" sldId="310"/>
            <ac:grpSpMk id="5" creationId="{DFB37073-96A2-B2B7-DCA6-6A80173BDC9C}"/>
          </ac:grpSpMkLst>
        </pc:grpChg>
        <pc:picChg chg="mod">
          <ac:chgData name="Beth Tennyson" userId="1ecceb97-a249-4b81-803f-86b8c3e4d57b" providerId="ADAL" clId="{F33867A7-D4CD-4427-952B-DBFC38284597}" dt="2022-06-06T11:01:15.158" v="16"/>
          <ac:picMkLst>
            <pc:docMk/>
            <pc:sldMk cId="343806978" sldId="310"/>
            <ac:picMk id="6" creationId="{5FF17E53-6107-81E4-B06A-3664BC250828}"/>
          </ac:picMkLst>
        </pc:picChg>
      </pc:sldChg>
      <pc:sldChg chg="addSp modSp">
        <pc:chgData name="Beth Tennyson" userId="1ecceb97-a249-4b81-803f-86b8c3e4d57b" providerId="ADAL" clId="{F33867A7-D4CD-4427-952B-DBFC38284597}" dt="2022-06-06T11:01:16.373" v="17"/>
        <pc:sldMkLst>
          <pc:docMk/>
          <pc:sldMk cId="929693524" sldId="311"/>
        </pc:sldMkLst>
        <pc:spChg chg="mod">
          <ac:chgData name="Beth Tennyson" userId="1ecceb97-a249-4b81-803f-86b8c3e4d57b" providerId="ADAL" clId="{F33867A7-D4CD-4427-952B-DBFC38284597}" dt="2022-06-06T11:01:16.373" v="17"/>
          <ac:spMkLst>
            <pc:docMk/>
            <pc:sldMk cId="929693524" sldId="311"/>
            <ac:spMk id="7" creationId="{280331F2-B8F9-F974-3E3E-A9EF629985DE}"/>
          </ac:spMkLst>
        </pc:spChg>
        <pc:grpChg chg="add mod">
          <ac:chgData name="Beth Tennyson" userId="1ecceb97-a249-4b81-803f-86b8c3e4d57b" providerId="ADAL" clId="{F33867A7-D4CD-4427-952B-DBFC38284597}" dt="2022-06-06T11:01:16.373" v="17"/>
          <ac:grpSpMkLst>
            <pc:docMk/>
            <pc:sldMk cId="929693524" sldId="311"/>
            <ac:grpSpMk id="5" creationId="{EA245023-221A-82B7-4E02-52316B2AF40E}"/>
          </ac:grpSpMkLst>
        </pc:grpChg>
        <pc:picChg chg="mod">
          <ac:chgData name="Beth Tennyson" userId="1ecceb97-a249-4b81-803f-86b8c3e4d57b" providerId="ADAL" clId="{F33867A7-D4CD-4427-952B-DBFC38284597}" dt="2022-06-06T11:01:16.373" v="17"/>
          <ac:picMkLst>
            <pc:docMk/>
            <pc:sldMk cId="929693524" sldId="311"/>
            <ac:picMk id="6" creationId="{9E4DD488-0A94-E5BB-47D5-942763DA8B54}"/>
          </ac:picMkLst>
        </pc:picChg>
      </pc:sldChg>
      <pc:sldChg chg="addSp modSp">
        <pc:chgData name="Beth Tennyson" userId="1ecceb97-a249-4b81-803f-86b8c3e4d57b" providerId="ADAL" clId="{F33867A7-D4CD-4427-952B-DBFC38284597}" dt="2022-06-06T11:01:17.645" v="18"/>
        <pc:sldMkLst>
          <pc:docMk/>
          <pc:sldMk cId="3491330094" sldId="312"/>
        </pc:sldMkLst>
        <pc:spChg chg="mod">
          <ac:chgData name="Beth Tennyson" userId="1ecceb97-a249-4b81-803f-86b8c3e4d57b" providerId="ADAL" clId="{F33867A7-D4CD-4427-952B-DBFC38284597}" dt="2022-06-06T11:01:17.645" v="18"/>
          <ac:spMkLst>
            <pc:docMk/>
            <pc:sldMk cId="3491330094" sldId="312"/>
            <ac:spMk id="7" creationId="{AA4BF312-0C87-F280-9833-4D477B60E67D}"/>
          </ac:spMkLst>
        </pc:spChg>
        <pc:grpChg chg="add mod">
          <ac:chgData name="Beth Tennyson" userId="1ecceb97-a249-4b81-803f-86b8c3e4d57b" providerId="ADAL" clId="{F33867A7-D4CD-4427-952B-DBFC38284597}" dt="2022-06-06T11:01:17.645" v="18"/>
          <ac:grpSpMkLst>
            <pc:docMk/>
            <pc:sldMk cId="3491330094" sldId="312"/>
            <ac:grpSpMk id="5" creationId="{EA107204-58CE-C482-4579-D76ED2E26441}"/>
          </ac:grpSpMkLst>
        </pc:grpChg>
        <pc:picChg chg="mod">
          <ac:chgData name="Beth Tennyson" userId="1ecceb97-a249-4b81-803f-86b8c3e4d57b" providerId="ADAL" clId="{F33867A7-D4CD-4427-952B-DBFC38284597}" dt="2022-06-06T11:01:17.645" v="18"/>
          <ac:picMkLst>
            <pc:docMk/>
            <pc:sldMk cId="3491330094" sldId="312"/>
            <ac:picMk id="6" creationId="{DB3DB7D1-9EE1-0412-A430-381AB53DA063}"/>
          </ac:picMkLst>
        </pc:picChg>
      </pc:sldChg>
      <pc:sldChg chg="addSp delSp modSp mod">
        <pc:chgData name="Beth Tennyson" userId="1ecceb97-a249-4b81-803f-86b8c3e4d57b" providerId="ADAL" clId="{F33867A7-D4CD-4427-952B-DBFC38284597}" dt="2022-06-06T11:03:50.178" v="58"/>
        <pc:sldMkLst>
          <pc:docMk/>
          <pc:sldMk cId="3752148436" sldId="316"/>
        </pc:sldMkLst>
        <pc:spChg chg="del">
          <ac:chgData name="Beth Tennyson" userId="1ecceb97-a249-4b81-803f-86b8c3e4d57b" providerId="ADAL" clId="{F33867A7-D4CD-4427-952B-DBFC38284597}" dt="2022-06-06T11:03:49.902" v="57" actId="478"/>
          <ac:spMkLst>
            <pc:docMk/>
            <pc:sldMk cId="3752148436" sldId="316"/>
            <ac:spMk id="2" creationId="{3DA919C6-AD70-4FA6-9A55-34C934E3F3F0}"/>
          </ac:spMkLst>
        </pc:spChg>
        <pc:spChg chg="add mod">
          <ac:chgData name="Beth Tennyson" userId="1ecceb97-a249-4b81-803f-86b8c3e4d57b" providerId="ADAL" clId="{F33867A7-D4CD-4427-952B-DBFC38284597}" dt="2022-06-06T11:03:50.178" v="58"/>
          <ac:spMkLst>
            <pc:docMk/>
            <pc:sldMk cId="3752148436" sldId="316"/>
            <ac:spMk id="5" creationId="{A351502B-E96B-E3B3-13D8-F6198C46D228}"/>
          </ac:spMkLst>
        </pc:spChg>
        <pc:spChg chg="mod">
          <ac:chgData name="Beth Tennyson" userId="1ecceb97-a249-4b81-803f-86b8c3e4d57b" providerId="ADAL" clId="{F33867A7-D4CD-4427-952B-DBFC38284597}" dt="2022-06-06T11:03:50.178" v="58"/>
          <ac:spMkLst>
            <pc:docMk/>
            <pc:sldMk cId="3752148436" sldId="316"/>
            <ac:spMk id="8" creationId="{B86C1CC7-2019-D880-2EB3-A0BF7A1A03DD}"/>
          </ac:spMkLst>
        </pc:spChg>
        <pc:spChg chg="mod">
          <ac:chgData name="Beth Tennyson" userId="1ecceb97-a249-4b81-803f-86b8c3e4d57b" providerId="ADAL" clId="{F33867A7-D4CD-4427-952B-DBFC38284597}" dt="2022-06-06T11:03:50.178" v="58"/>
          <ac:spMkLst>
            <pc:docMk/>
            <pc:sldMk cId="3752148436" sldId="316"/>
            <ac:spMk id="9" creationId="{ED24104B-6420-EDDC-621D-7E193F69C6D5}"/>
          </ac:spMkLst>
        </pc:spChg>
        <pc:grpChg chg="add mod">
          <ac:chgData name="Beth Tennyson" userId="1ecceb97-a249-4b81-803f-86b8c3e4d57b" providerId="ADAL" clId="{F33867A7-D4CD-4427-952B-DBFC38284597}" dt="2022-06-06T11:03:50.178" v="58"/>
          <ac:grpSpMkLst>
            <pc:docMk/>
            <pc:sldMk cId="3752148436" sldId="316"/>
            <ac:grpSpMk id="6" creationId="{1747A150-57C9-C789-66D4-64014909899A}"/>
          </ac:grpSpMkLst>
        </pc:grpChg>
        <pc:picChg chg="mod">
          <ac:chgData name="Beth Tennyson" userId="1ecceb97-a249-4b81-803f-86b8c3e4d57b" providerId="ADAL" clId="{F33867A7-D4CD-4427-952B-DBFC38284597}" dt="2022-06-06T11:03:50.178" v="58"/>
          <ac:picMkLst>
            <pc:docMk/>
            <pc:sldMk cId="3752148436" sldId="316"/>
            <ac:picMk id="7" creationId="{F50BEE6E-D661-A303-EC95-3FA867C2D72F}"/>
          </ac:picMkLst>
        </pc:picChg>
      </pc:sldChg>
    </pc:docChg>
  </pc:docChgLst>
  <pc:docChgLst>
    <pc:chgData name="Stuart Macpherson" userId="6dbc538f-6d1b-44d0-a371-34341a1fdf05" providerId="ADAL" clId="{BF499E8B-BD8B-4703-B9B3-81859C4EBA16}"/>
    <pc:docChg chg="undo custSel delSld modSld">
      <pc:chgData name="Stuart Macpherson" userId="6dbc538f-6d1b-44d0-a371-34341a1fdf05" providerId="ADAL" clId="{BF499E8B-BD8B-4703-B9B3-81859C4EBA16}" dt="2022-06-06T13:06:27.265" v="682"/>
      <pc:docMkLst>
        <pc:docMk/>
      </pc:docMkLst>
      <pc:sldChg chg="addSp delSp modSp modNotesTx">
        <pc:chgData name="Stuart Macpherson" userId="6dbc538f-6d1b-44d0-a371-34341a1fdf05" providerId="ADAL" clId="{BF499E8B-BD8B-4703-B9B3-81859C4EBA16}" dt="2022-06-06T12:54:28.130" v="449"/>
        <pc:sldMkLst>
          <pc:docMk/>
          <pc:sldMk cId="2068645711" sldId="259"/>
        </pc:sldMkLst>
        <pc:picChg chg="add mod">
          <ac:chgData name="Stuart Macpherson" userId="6dbc538f-6d1b-44d0-a371-34341a1fdf05" providerId="ADAL" clId="{BF499E8B-BD8B-4703-B9B3-81859C4EBA16}" dt="2022-06-06T12:54:04.367" v="440"/>
          <ac:picMkLst>
            <pc:docMk/>
            <pc:sldMk cId="2068645711" sldId="259"/>
            <ac:picMk id="10" creationId="{522A080B-8B64-7B9E-3127-3C13646F4529}"/>
          </ac:picMkLst>
        </pc:picChg>
        <pc:picChg chg="del">
          <ac:chgData name="Stuart Macpherson" userId="6dbc538f-6d1b-44d0-a371-34341a1fdf05" providerId="ADAL" clId="{BF499E8B-BD8B-4703-B9B3-81859C4EBA16}" dt="2022-06-06T12:54:03.866" v="439" actId="478"/>
          <ac:picMkLst>
            <pc:docMk/>
            <pc:sldMk cId="2068645711" sldId="259"/>
            <ac:picMk id="3074" creationId="{9EBE6A0A-5DB2-4D53-A0D3-BEA61A494708}"/>
          </ac:picMkLst>
        </pc:picChg>
      </pc:sldChg>
      <pc:sldChg chg="modNotesTx">
        <pc:chgData name="Stuart Macpherson" userId="6dbc538f-6d1b-44d0-a371-34341a1fdf05" providerId="ADAL" clId="{BF499E8B-BD8B-4703-B9B3-81859C4EBA16}" dt="2022-06-06T12:54:46.010" v="464" actId="20577"/>
        <pc:sldMkLst>
          <pc:docMk/>
          <pc:sldMk cId="1006626352" sldId="260"/>
        </pc:sldMkLst>
      </pc:sldChg>
      <pc:sldChg chg="addSp delSp modSp mod modNotesTx">
        <pc:chgData name="Stuart Macpherson" userId="6dbc538f-6d1b-44d0-a371-34341a1fdf05" providerId="ADAL" clId="{BF499E8B-BD8B-4703-B9B3-81859C4EBA16}" dt="2022-06-06T13:02:58.555" v="587" actId="20577"/>
        <pc:sldMkLst>
          <pc:docMk/>
          <pc:sldMk cId="2406108483" sldId="261"/>
        </pc:sldMkLst>
        <pc:picChg chg="del">
          <ac:chgData name="Stuart Macpherson" userId="6dbc538f-6d1b-44d0-a371-34341a1fdf05" providerId="ADAL" clId="{BF499E8B-BD8B-4703-B9B3-81859C4EBA16}" dt="2022-06-06T13:00:12.250" v="485" actId="478"/>
          <ac:picMkLst>
            <pc:docMk/>
            <pc:sldMk cId="2406108483" sldId="261"/>
            <ac:picMk id="3" creationId="{E5A9BC17-231D-4FE8-98EC-B4EA7E4ED470}"/>
          </ac:picMkLst>
        </pc:picChg>
        <pc:picChg chg="add del mod">
          <ac:chgData name="Stuart Macpherson" userId="6dbc538f-6d1b-44d0-a371-34341a1fdf05" providerId="ADAL" clId="{BF499E8B-BD8B-4703-B9B3-81859C4EBA16}" dt="2022-06-06T13:00:48.921" v="489" actId="478"/>
          <ac:picMkLst>
            <pc:docMk/>
            <pc:sldMk cId="2406108483" sldId="261"/>
            <ac:picMk id="3074" creationId="{747152F5-8F3A-364E-2192-A810ABE10350}"/>
          </ac:picMkLst>
        </pc:picChg>
        <pc:picChg chg="add mod">
          <ac:chgData name="Stuart Macpherson" userId="6dbc538f-6d1b-44d0-a371-34341a1fdf05" providerId="ADAL" clId="{BF499E8B-BD8B-4703-B9B3-81859C4EBA16}" dt="2022-06-06T13:00:59.841" v="495" actId="1076"/>
          <ac:picMkLst>
            <pc:docMk/>
            <pc:sldMk cId="2406108483" sldId="261"/>
            <ac:picMk id="3076" creationId="{FBAAD412-F3AB-0093-0C0B-191E358CF358}"/>
          </ac:picMkLst>
        </pc:picChg>
      </pc:sldChg>
      <pc:sldChg chg="addSp delSp modSp modNotesTx">
        <pc:chgData name="Stuart Macpherson" userId="6dbc538f-6d1b-44d0-a371-34341a1fdf05" providerId="ADAL" clId="{BF499E8B-BD8B-4703-B9B3-81859C4EBA16}" dt="2022-06-06T12:59:24.577" v="484" actId="1076"/>
        <pc:sldMkLst>
          <pc:docMk/>
          <pc:sldMk cId="3205247689" sldId="262"/>
        </pc:sldMkLst>
        <pc:picChg chg="add del mod">
          <ac:chgData name="Stuart Macpherson" userId="6dbc538f-6d1b-44d0-a371-34341a1fdf05" providerId="ADAL" clId="{BF499E8B-BD8B-4703-B9B3-81859C4EBA16}" dt="2022-06-06T12:58:45.353" v="479" actId="478"/>
          <ac:picMkLst>
            <pc:docMk/>
            <pc:sldMk cId="3205247689" sldId="262"/>
            <ac:picMk id="2050" creationId="{8B0C72CD-575C-7F04-6CEC-3AA13130C4DE}"/>
          </ac:picMkLst>
        </pc:picChg>
        <pc:picChg chg="add mod">
          <ac:chgData name="Stuart Macpherson" userId="6dbc538f-6d1b-44d0-a371-34341a1fdf05" providerId="ADAL" clId="{BF499E8B-BD8B-4703-B9B3-81859C4EBA16}" dt="2022-06-06T12:59:24.577" v="484" actId="1076"/>
          <ac:picMkLst>
            <pc:docMk/>
            <pc:sldMk cId="3205247689" sldId="262"/>
            <ac:picMk id="2052" creationId="{89F19B81-D61F-89FA-4731-223B617FB903}"/>
          </ac:picMkLst>
        </pc:picChg>
        <pc:picChg chg="del">
          <ac:chgData name="Stuart Macpherson" userId="6dbc538f-6d1b-44d0-a371-34341a1fdf05" providerId="ADAL" clId="{BF499E8B-BD8B-4703-B9B3-81859C4EBA16}" dt="2022-06-06T12:58:37.322" v="473" actId="478"/>
          <ac:picMkLst>
            <pc:docMk/>
            <pc:sldMk cId="3205247689" sldId="262"/>
            <ac:picMk id="4098" creationId="{87524CC1-D905-4033-BFB2-B3CC669EC2C5}"/>
          </ac:picMkLst>
        </pc:picChg>
      </pc:sldChg>
      <pc:sldChg chg="modNotesTx">
        <pc:chgData name="Stuart Macpherson" userId="6dbc538f-6d1b-44d0-a371-34341a1fdf05" providerId="ADAL" clId="{BF499E8B-BD8B-4703-B9B3-81859C4EBA16}" dt="2022-06-06T13:05:25.244" v="660" actId="115"/>
        <pc:sldMkLst>
          <pc:docMk/>
          <pc:sldMk cId="943191657" sldId="263"/>
        </pc:sldMkLst>
      </pc:sldChg>
      <pc:sldChg chg="modNotesTx">
        <pc:chgData name="Stuart Macpherson" userId="6dbc538f-6d1b-44d0-a371-34341a1fdf05" providerId="ADAL" clId="{BF499E8B-BD8B-4703-B9B3-81859C4EBA16}" dt="2022-06-06T13:06:23.456" v="679"/>
        <pc:sldMkLst>
          <pc:docMk/>
          <pc:sldMk cId="1292349164" sldId="264"/>
        </pc:sldMkLst>
      </pc:sldChg>
      <pc:sldChg chg="modNotesTx">
        <pc:chgData name="Stuart Macpherson" userId="6dbc538f-6d1b-44d0-a371-34341a1fdf05" providerId="ADAL" clId="{BF499E8B-BD8B-4703-B9B3-81859C4EBA16}" dt="2022-06-06T13:05:52.762" v="667" actId="20577"/>
        <pc:sldMkLst>
          <pc:docMk/>
          <pc:sldMk cId="3311932202" sldId="265"/>
        </pc:sldMkLst>
      </pc:sldChg>
      <pc:sldChg chg="modNotesTx">
        <pc:chgData name="Stuart Macpherson" userId="6dbc538f-6d1b-44d0-a371-34341a1fdf05" providerId="ADAL" clId="{BF499E8B-BD8B-4703-B9B3-81859C4EBA16}" dt="2022-06-06T13:06:02.436" v="673"/>
        <pc:sldMkLst>
          <pc:docMk/>
          <pc:sldMk cId="3452769153" sldId="266"/>
        </pc:sldMkLst>
      </pc:sldChg>
      <pc:sldChg chg="modNotesTx">
        <pc:chgData name="Stuart Macpherson" userId="6dbc538f-6d1b-44d0-a371-34341a1fdf05" providerId="ADAL" clId="{BF499E8B-BD8B-4703-B9B3-81859C4EBA16}" dt="2022-06-06T13:05:57.393" v="670"/>
        <pc:sldMkLst>
          <pc:docMk/>
          <pc:sldMk cId="1291331547" sldId="267"/>
        </pc:sldMkLst>
      </pc:sldChg>
      <pc:sldChg chg="modNotesTx">
        <pc:chgData name="Stuart Macpherson" userId="6dbc538f-6d1b-44d0-a371-34341a1fdf05" providerId="ADAL" clId="{BF499E8B-BD8B-4703-B9B3-81859C4EBA16}" dt="2022-06-06T13:06:27.265" v="682"/>
        <pc:sldMkLst>
          <pc:docMk/>
          <pc:sldMk cId="4209545218" sldId="268"/>
        </pc:sldMkLst>
      </pc:sldChg>
      <pc:sldChg chg="modSp mod modNotesTx">
        <pc:chgData name="Stuart Macpherson" userId="6dbc538f-6d1b-44d0-a371-34341a1fdf05" providerId="ADAL" clId="{BF499E8B-BD8B-4703-B9B3-81859C4EBA16}" dt="2022-03-09T09:27:52.185" v="5"/>
        <pc:sldMkLst>
          <pc:docMk/>
          <pc:sldMk cId="2411505848" sldId="290"/>
        </pc:sldMkLst>
        <pc:spChg chg="mod">
          <ac:chgData name="Stuart Macpherson" userId="6dbc538f-6d1b-44d0-a371-34341a1fdf05" providerId="ADAL" clId="{BF499E8B-BD8B-4703-B9B3-81859C4EBA16}" dt="2022-03-09T09:27:39.905" v="4" actId="20577"/>
          <ac:spMkLst>
            <pc:docMk/>
            <pc:sldMk cId="2411505848" sldId="290"/>
            <ac:spMk id="4" creationId="{A1CB7691-7FFB-4721-AEAD-9BD27375D130}"/>
          </ac:spMkLst>
        </pc:spChg>
      </pc:sldChg>
      <pc:sldChg chg="del">
        <pc:chgData name="Stuart Macpherson" userId="6dbc538f-6d1b-44d0-a371-34341a1fdf05" providerId="ADAL" clId="{BF499E8B-BD8B-4703-B9B3-81859C4EBA16}" dt="2022-06-06T12:46:50.865" v="6" actId="47"/>
        <pc:sldMkLst>
          <pc:docMk/>
          <pc:sldMk cId="2600320051" sldId="301"/>
        </pc:sldMkLst>
      </pc:sldChg>
      <pc:sldChg chg="addSp delSp modSp modNotesTx">
        <pc:chgData name="Stuart Macpherson" userId="6dbc538f-6d1b-44d0-a371-34341a1fdf05" providerId="ADAL" clId="{BF499E8B-BD8B-4703-B9B3-81859C4EBA16}" dt="2022-06-06T12:53:40.709" v="438" actId="1076"/>
        <pc:sldMkLst>
          <pc:docMk/>
          <pc:sldMk cId="3142997993" sldId="302"/>
        </pc:sldMkLst>
        <pc:picChg chg="add mod">
          <ac:chgData name="Stuart Macpherson" userId="6dbc538f-6d1b-44d0-a371-34341a1fdf05" providerId="ADAL" clId="{BF499E8B-BD8B-4703-B9B3-81859C4EBA16}" dt="2022-06-06T12:51:17.781" v="424" actId="1076"/>
          <ac:picMkLst>
            <pc:docMk/>
            <pc:sldMk cId="3142997993" sldId="302"/>
            <ac:picMk id="1026" creationId="{FC33E9B1-35A2-05CE-44F3-AF6737DE996B}"/>
          </ac:picMkLst>
        </pc:picChg>
        <pc:picChg chg="add mod">
          <ac:chgData name="Stuart Macpherson" userId="6dbc538f-6d1b-44d0-a371-34341a1fdf05" providerId="ADAL" clId="{BF499E8B-BD8B-4703-B9B3-81859C4EBA16}" dt="2022-06-06T12:52:02.849" v="428" actId="1076"/>
          <ac:picMkLst>
            <pc:docMk/>
            <pc:sldMk cId="3142997993" sldId="302"/>
            <ac:picMk id="1028" creationId="{692CDA8D-6D27-3663-FAC1-56EC34618DBC}"/>
          </ac:picMkLst>
        </pc:picChg>
        <pc:picChg chg="add mod">
          <ac:chgData name="Stuart Macpherson" userId="6dbc538f-6d1b-44d0-a371-34341a1fdf05" providerId="ADAL" clId="{BF499E8B-BD8B-4703-B9B3-81859C4EBA16}" dt="2022-06-06T12:52:50.929" v="433" actId="1076"/>
          <ac:picMkLst>
            <pc:docMk/>
            <pc:sldMk cId="3142997993" sldId="302"/>
            <ac:picMk id="1030" creationId="{56AB45DD-143B-DD3E-1B12-AEF9B41F739A}"/>
          </ac:picMkLst>
        </pc:picChg>
        <pc:picChg chg="add mod">
          <ac:chgData name="Stuart Macpherson" userId="6dbc538f-6d1b-44d0-a371-34341a1fdf05" providerId="ADAL" clId="{BF499E8B-BD8B-4703-B9B3-81859C4EBA16}" dt="2022-06-06T12:53:40.709" v="438" actId="1076"/>
          <ac:picMkLst>
            <pc:docMk/>
            <pc:sldMk cId="3142997993" sldId="302"/>
            <ac:picMk id="1032" creationId="{45474D77-3780-F280-94AC-6D970FB58205}"/>
          </ac:picMkLst>
        </pc:picChg>
        <pc:picChg chg="del">
          <ac:chgData name="Stuart Macpherson" userId="6dbc538f-6d1b-44d0-a371-34341a1fdf05" providerId="ADAL" clId="{BF499E8B-BD8B-4703-B9B3-81859C4EBA16}" dt="2022-06-06T12:51:52.281" v="425" actId="478"/>
          <ac:picMkLst>
            <pc:docMk/>
            <pc:sldMk cId="3142997993" sldId="302"/>
            <ac:picMk id="3074" creationId="{5AF74B41-C78E-4558-AEE5-D61FCD5BE70D}"/>
          </ac:picMkLst>
        </pc:picChg>
        <pc:picChg chg="del">
          <ac:chgData name="Stuart Macpherson" userId="6dbc538f-6d1b-44d0-a371-34341a1fdf05" providerId="ADAL" clId="{BF499E8B-BD8B-4703-B9B3-81859C4EBA16}" dt="2022-06-06T12:52:27.867" v="429" actId="478"/>
          <ac:picMkLst>
            <pc:docMk/>
            <pc:sldMk cId="3142997993" sldId="302"/>
            <ac:picMk id="3076" creationId="{B3819428-6909-49F9-B77D-25ED0E2AE7E5}"/>
          </ac:picMkLst>
        </pc:picChg>
        <pc:picChg chg="del">
          <ac:chgData name="Stuart Macpherson" userId="6dbc538f-6d1b-44d0-a371-34341a1fdf05" providerId="ADAL" clId="{BF499E8B-BD8B-4703-B9B3-81859C4EBA16}" dt="2022-06-06T12:53:23.993" v="434" actId="478"/>
          <ac:picMkLst>
            <pc:docMk/>
            <pc:sldMk cId="3142997993" sldId="302"/>
            <ac:picMk id="3078" creationId="{881BF085-1636-48ED-A1A7-62518DFDA21B}"/>
          </ac:picMkLst>
        </pc:picChg>
        <pc:picChg chg="del">
          <ac:chgData name="Stuart Macpherson" userId="6dbc538f-6d1b-44d0-a371-34341a1fdf05" providerId="ADAL" clId="{BF499E8B-BD8B-4703-B9B3-81859C4EBA16}" dt="2022-06-06T12:50:59.242" v="419" actId="478"/>
          <ac:picMkLst>
            <pc:docMk/>
            <pc:sldMk cId="3142997993" sldId="302"/>
            <ac:picMk id="3080" creationId="{F9ED210B-12FC-4C20-8F03-2412569F530E}"/>
          </ac:picMkLst>
        </pc:picChg>
      </pc:sldChg>
      <pc:sldChg chg="modNotesTx">
        <pc:chgData name="Stuart Macpherson" userId="6dbc538f-6d1b-44d0-a371-34341a1fdf05" providerId="ADAL" clId="{BF499E8B-BD8B-4703-B9B3-81859C4EBA16}" dt="2022-06-06T12:49:53.290" v="410" actId="20577"/>
        <pc:sldMkLst>
          <pc:docMk/>
          <pc:sldMk cId="343806978" sldId="310"/>
        </pc:sldMkLst>
      </pc:sldChg>
      <pc:sldChg chg="modNotesTx">
        <pc:chgData name="Stuart Macpherson" userId="6dbc538f-6d1b-44d0-a371-34341a1fdf05" providerId="ADAL" clId="{BF499E8B-BD8B-4703-B9B3-81859C4EBA16}" dt="2022-06-06T12:50:01.396" v="412"/>
        <pc:sldMkLst>
          <pc:docMk/>
          <pc:sldMk cId="929693524" sldId="311"/>
        </pc:sldMkLst>
      </pc:sldChg>
      <pc:sldChg chg="modNotesTx">
        <pc:chgData name="Stuart Macpherson" userId="6dbc538f-6d1b-44d0-a371-34341a1fdf05" providerId="ADAL" clId="{BF499E8B-BD8B-4703-B9B3-81859C4EBA16}" dt="2022-06-06T12:50:05.313" v="414"/>
        <pc:sldMkLst>
          <pc:docMk/>
          <pc:sldMk cId="3491330094" sldId="312"/>
        </pc:sldMkLst>
      </pc:sldChg>
      <pc:sldChg chg="modNotesTx">
        <pc:chgData name="Stuart Macpherson" userId="6dbc538f-6d1b-44d0-a371-34341a1fdf05" providerId="ADAL" clId="{BF499E8B-BD8B-4703-B9B3-81859C4EBA16}" dt="2022-06-06T12:49:11.580" v="404" actId="20577"/>
        <pc:sldMkLst>
          <pc:docMk/>
          <pc:sldMk cId="4061555592" sldId="3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A9EEC-4D5B-4E19-951B-C6EF755DC56D}" type="datetimeFigureOut">
              <a:rPr lang="en-GB" smtClean="0"/>
              <a:t>06/06/2022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8146B9-35AF-41A4-A561-97970414C359}" type="slidenum">
              <a:rPr lang="en-GB" smtClean="0"/>
              <a:t>‹#›</a:t>
            </a:fld>
            <a:endParaRPr lang="en-GB"/>
          </a:p>
        </p:txBody>
      </p:sp>
    </p:spTree>
    <p:extLst>
      <p:ext uri="{BB962C8B-B14F-4D97-AF65-F5344CB8AC3E}">
        <p14:creationId xmlns:p14="http://schemas.microsoft.com/office/powerpoint/2010/main" val="2334013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forms.office.com/r/weLJL91zi9"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archive.epa.gov/climatechange/kids/solutions/technologies/index.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highlight>
                  <a:srgbClr val="FFFFFF"/>
                </a:highlight>
                <a:latin typeface="Times New Roman" panose="02020603050405020304" pitchFamily="18" charset="0"/>
                <a:ea typeface="Times New Roman" panose="02020603050405020304" pitchFamily="18" charset="0"/>
              </a:rPr>
              <a:t>In this chapter</a:t>
            </a:r>
            <a:r>
              <a:rPr lang="en-US" sz="1800" dirty="0">
                <a:effectLst/>
                <a:highlight>
                  <a:srgbClr val="FFFFFF"/>
                </a:highlight>
                <a:latin typeface="Times New Roman" panose="02020603050405020304" pitchFamily="18" charset="0"/>
                <a:ea typeface="Times New Roman" panose="02020603050405020304" pitchFamily="18" charset="0"/>
              </a:rPr>
              <a:t>, students will manage their own huge engineering project as employees of the </a:t>
            </a:r>
            <a:r>
              <a:rPr lang="en-US" sz="1800" b="1" dirty="0">
                <a:effectLst/>
                <a:highlight>
                  <a:srgbClr val="FFFFFF"/>
                </a:highlight>
                <a:latin typeface="Times New Roman" panose="02020603050405020304" pitchFamily="18" charset="0"/>
                <a:ea typeface="Times New Roman" panose="02020603050405020304" pitchFamily="18" charset="0"/>
              </a:rPr>
              <a:t>Earth Energy Company</a:t>
            </a:r>
            <a:r>
              <a:rPr lang="en-US" sz="1800" b="0" dirty="0">
                <a:effectLst/>
                <a:highlight>
                  <a:srgbClr val="FFFFFF"/>
                </a:highlight>
                <a:latin typeface="Times New Roman" panose="02020603050405020304" pitchFamily="18" charset="0"/>
                <a:ea typeface="Times New Roman" panose="02020603050405020304" pitchFamily="18" charset="0"/>
              </a:rPr>
              <a:t>. Students will be tasked with using what they know about technology and geography, to design new power sources for our chosen cities. Students will then have to pitch their plan to the class (the board of directors)!</a:t>
            </a:r>
            <a:endParaRPr lang="en-US" sz="1800" dirty="0">
              <a:effectLst/>
              <a:highlight>
                <a:srgbClr val="FFFFFF"/>
              </a:highligh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FF"/>
                </a:highlight>
                <a:latin typeface="Times New Roman" panose="02020603050405020304" pitchFamily="18" charset="0"/>
                <a:ea typeface="Arial" panose="020B0604020202020204" pitchFamily="34" charset="0"/>
              </a:rPr>
              <a:t>______________________________________________________________________________________________________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Images from various freely available sources: </a:t>
            </a:r>
            <a:r>
              <a:rPr lang="en-US" sz="1800" u="sng" dirty="0" err="1"/>
              <a:t>Pexels</a:t>
            </a:r>
            <a:r>
              <a:rPr lang="en-US" sz="1800" dirty="0"/>
              <a:t>, </a:t>
            </a:r>
            <a:r>
              <a:rPr lang="en-US" sz="1800" u="sng" dirty="0"/>
              <a:t>clipart-library.com</a:t>
            </a:r>
            <a:r>
              <a:rPr lang="en-US" sz="1800" dirty="0"/>
              <a:t>, and </a:t>
            </a:r>
            <a:r>
              <a:rPr lang="en-US" sz="1800" u="sng" dirty="0"/>
              <a:t>PPT online free images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E31D0-F0B0-494C-A610-9B037AD4F9B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166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engineers]</a:t>
            </a:r>
          </a:p>
          <a:p>
            <a:r>
              <a:rPr lang="en-GB" b="0" dirty="0"/>
              <a:t>Hydroelectric power is another way to harness clean energy from nature – water that is high up in reservoirs or river valleys will flow downwards due to the force of gravity. When they flow, their kinetic energy can turn a generator (</a:t>
            </a:r>
            <a:r>
              <a:rPr lang="en-GB" b="1" dirty="0"/>
              <a:t>just like in a wind turbine!</a:t>
            </a:r>
            <a:r>
              <a:rPr lang="en-GB" b="0" dirty="0"/>
              <a:t>) and generate electricity.</a:t>
            </a:r>
          </a:p>
          <a:p>
            <a:endParaRPr lang="en-GB" b="0" dirty="0"/>
          </a:p>
          <a:p>
            <a:r>
              <a:rPr lang="en-GB" b="0" dirty="0"/>
              <a:t>Take a look at where and when they work best! </a:t>
            </a:r>
          </a:p>
          <a:p>
            <a:endParaRPr lang="en-GB" b="0"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Schematic from </a:t>
            </a:r>
            <a:r>
              <a:rPr lang="en-GB" b="0" i="0" u="sng" dirty="0">
                <a:solidFill>
                  <a:schemeClr val="bg1"/>
                </a:solidFill>
                <a:effectLst/>
                <a:latin typeface="+mn-lt"/>
              </a:rPr>
              <a:t>https://archive.epa.gov/climatechange/kids/solutions/technologies/water.html</a:t>
            </a:r>
          </a:p>
          <a:p>
            <a:endParaRPr lang="en-GB" b="0" dirty="0"/>
          </a:p>
        </p:txBody>
      </p:sp>
      <p:sp>
        <p:nvSpPr>
          <p:cNvPr id="4" name="Slide Number Placeholder 3"/>
          <p:cNvSpPr>
            <a:spLocks noGrp="1"/>
          </p:cNvSpPr>
          <p:nvPr>
            <p:ph type="sldNum" sz="quarter" idx="5"/>
          </p:nvPr>
        </p:nvSpPr>
        <p:spPr/>
        <p:txBody>
          <a:bodyPr/>
          <a:lstStyle/>
          <a:p>
            <a:fld id="{D18146B9-35AF-41A4-A561-97970414C359}" type="slidenum">
              <a:rPr lang="en-GB" smtClean="0"/>
              <a:t>12</a:t>
            </a:fld>
            <a:endParaRPr lang="en-GB"/>
          </a:p>
        </p:txBody>
      </p:sp>
    </p:spTree>
    <p:extLst>
      <p:ext uri="{BB962C8B-B14F-4D97-AF65-F5344CB8AC3E}">
        <p14:creationId xmlns:p14="http://schemas.microsoft.com/office/powerpoint/2010/main" val="50701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engineers]</a:t>
            </a:r>
            <a:endParaRPr lang="en-GB" b="0" dirty="0"/>
          </a:p>
          <a:p>
            <a:r>
              <a:rPr lang="en-GB" b="0" dirty="0"/>
              <a:t>Tidal power is another way to harness clean energy from nature – the tide moves in and out from the coast, every day. When it rushes inwards or outwards it can turn turbines, just like the wind can. These turn generators which generate electricity.</a:t>
            </a:r>
          </a:p>
          <a:p>
            <a:endParaRPr lang="en-GB" b="0" dirty="0"/>
          </a:p>
          <a:p>
            <a:r>
              <a:rPr lang="en-GB" b="0" dirty="0"/>
              <a:t>Take a look at where and when they work best!  </a:t>
            </a:r>
          </a:p>
          <a:p>
            <a:endParaRPr lang="en-GB" b="0"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Schematic from </a:t>
            </a:r>
            <a:r>
              <a:rPr lang="en-GB" b="0" u="sng" dirty="0"/>
              <a:t>https://www.alternative-energy-tutorials.com/tidal-energy/tidal-stream.html</a:t>
            </a:r>
          </a:p>
        </p:txBody>
      </p:sp>
      <p:sp>
        <p:nvSpPr>
          <p:cNvPr id="4" name="Slide Number Placeholder 3"/>
          <p:cNvSpPr>
            <a:spLocks noGrp="1"/>
          </p:cNvSpPr>
          <p:nvPr>
            <p:ph type="sldNum" sz="quarter" idx="5"/>
          </p:nvPr>
        </p:nvSpPr>
        <p:spPr/>
        <p:txBody>
          <a:bodyPr/>
          <a:lstStyle/>
          <a:p>
            <a:fld id="{D18146B9-35AF-41A4-A561-97970414C359}" type="slidenum">
              <a:rPr lang="en-GB" smtClean="0"/>
              <a:t>13</a:t>
            </a:fld>
            <a:endParaRPr lang="en-GB"/>
          </a:p>
        </p:txBody>
      </p:sp>
    </p:spTree>
    <p:extLst>
      <p:ext uri="{BB962C8B-B14F-4D97-AF65-F5344CB8AC3E}">
        <p14:creationId xmlns:p14="http://schemas.microsoft.com/office/powerpoint/2010/main" val="909212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politicians]</a:t>
            </a:r>
            <a:endParaRPr lang="en-GB" b="0" dirty="0"/>
          </a:p>
          <a:p>
            <a:r>
              <a:rPr lang="en-GB" b="0" dirty="0"/>
              <a:t>Location 1 is Islay, an island off the west coast of Scotland in the UK. </a:t>
            </a:r>
          </a:p>
          <a:p>
            <a:r>
              <a:rPr lang="en-GB" b="0" dirty="0"/>
              <a:t>Islay is surrounded by the Atlantic Ocean and receives strong winds from the </a:t>
            </a:r>
            <a:r>
              <a:rPr lang="en-GB" b="1" dirty="0"/>
              <a:t>Gulf stream </a:t>
            </a:r>
            <a:r>
              <a:rPr lang="en-GB" b="0" dirty="0"/>
              <a:t>(coming from North America).</a:t>
            </a:r>
          </a:p>
          <a:p>
            <a:endParaRPr lang="en-GB" b="0" dirty="0"/>
          </a:p>
          <a:p>
            <a:r>
              <a:rPr lang="en-GB" b="0" dirty="0"/>
              <a:t>_________________________________________________________</a:t>
            </a:r>
          </a:p>
          <a:p>
            <a:r>
              <a:rPr lang="en-GB" b="0" dirty="0"/>
              <a:t>Image from </a:t>
            </a:r>
            <a:r>
              <a:rPr lang="en-GB" b="0" u="sng" dirty="0"/>
              <a:t>https://www.google.com/maps</a:t>
            </a:r>
            <a:endParaRPr lang="en-GB" b="1" u="sng" dirty="0"/>
          </a:p>
        </p:txBody>
      </p:sp>
      <p:sp>
        <p:nvSpPr>
          <p:cNvPr id="4" name="Slide Number Placeholder 3"/>
          <p:cNvSpPr>
            <a:spLocks noGrp="1"/>
          </p:cNvSpPr>
          <p:nvPr>
            <p:ph type="sldNum" sz="quarter" idx="5"/>
          </p:nvPr>
        </p:nvSpPr>
        <p:spPr/>
        <p:txBody>
          <a:bodyPr/>
          <a:lstStyle/>
          <a:p>
            <a:fld id="{D18146B9-35AF-41A4-A561-97970414C359}" type="slidenum">
              <a:rPr lang="en-GB" smtClean="0"/>
              <a:t>14</a:t>
            </a:fld>
            <a:endParaRPr lang="en-GB"/>
          </a:p>
        </p:txBody>
      </p:sp>
    </p:spTree>
    <p:extLst>
      <p:ext uri="{BB962C8B-B14F-4D97-AF65-F5344CB8AC3E}">
        <p14:creationId xmlns:p14="http://schemas.microsoft.com/office/powerpoint/2010/main" val="2455894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politicians]</a:t>
            </a:r>
            <a:endParaRPr lang="en-GB" b="0" dirty="0"/>
          </a:p>
          <a:p>
            <a:r>
              <a:rPr lang="en-GB" b="0" dirty="0"/>
              <a:t>Location 2 is Marrakesh, a large city in western Morocco. The city is surrounded by flat, open ground on three sides. </a:t>
            </a:r>
          </a:p>
          <a:p>
            <a:r>
              <a:rPr lang="en-GB" b="0" dirty="0"/>
              <a:t>On the other side, there is a mountain range with a river valley flowing down towards the city.</a:t>
            </a:r>
          </a:p>
          <a:p>
            <a:endParaRPr lang="en-GB" b="0" dirty="0"/>
          </a:p>
          <a:p>
            <a:r>
              <a:rPr lang="en-GB" b="0" dirty="0"/>
              <a:t>_________________________________________________________</a:t>
            </a:r>
          </a:p>
          <a:p>
            <a:r>
              <a:rPr lang="en-GB" b="0" dirty="0"/>
              <a:t>Image from </a:t>
            </a:r>
            <a:r>
              <a:rPr lang="en-GB" b="0" u="sng" dirty="0"/>
              <a:t>https://www.google.com/maps</a:t>
            </a:r>
            <a:endParaRPr lang="en-GB" b="1" u="sng" dirty="0"/>
          </a:p>
          <a:p>
            <a:endParaRPr lang="en-GB" b="0" dirty="0"/>
          </a:p>
        </p:txBody>
      </p:sp>
      <p:sp>
        <p:nvSpPr>
          <p:cNvPr id="4" name="Slide Number Placeholder 3"/>
          <p:cNvSpPr>
            <a:spLocks noGrp="1"/>
          </p:cNvSpPr>
          <p:nvPr>
            <p:ph type="sldNum" sz="quarter" idx="5"/>
          </p:nvPr>
        </p:nvSpPr>
        <p:spPr/>
        <p:txBody>
          <a:bodyPr/>
          <a:lstStyle/>
          <a:p>
            <a:fld id="{D18146B9-35AF-41A4-A561-97970414C359}" type="slidenum">
              <a:rPr lang="en-GB" smtClean="0"/>
              <a:t>15</a:t>
            </a:fld>
            <a:endParaRPr lang="en-GB"/>
          </a:p>
        </p:txBody>
      </p:sp>
    </p:spTree>
    <p:extLst>
      <p:ext uri="{BB962C8B-B14F-4D97-AF65-F5344CB8AC3E}">
        <p14:creationId xmlns:p14="http://schemas.microsoft.com/office/powerpoint/2010/main" val="3700693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politicians]</a:t>
            </a:r>
          </a:p>
          <a:p>
            <a:r>
              <a:rPr lang="en-GB" b="0" dirty="0"/>
              <a:t>Location 3 is Lanzhou, a city in northern China. Lanzhou sits in a valley, on the banks of the </a:t>
            </a:r>
            <a:r>
              <a:rPr lang="en-GB" b="1" dirty="0"/>
              <a:t>Yellow River</a:t>
            </a:r>
            <a:r>
              <a:rPr lang="en-GB" b="0" dirty="0"/>
              <a:t>.</a:t>
            </a:r>
          </a:p>
          <a:p>
            <a:r>
              <a:rPr lang="en-GB" b="0" dirty="0"/>
              <a:t>Mountains and hills surround all sides of the city. Upstream, there is fast-flowing water and several waterfalls.</a:t>
            </a:r>
          </a:p>
          <a:p>
            <a:endParaRPr lang="en-GB" b="0" dirty="0"/>
          </a:p>
          <a:p>
            <a:r>
              <a:rPr lang="en-GB" b="0" dirty="0"/>
              <a:t>_________________________________________________________</a:t>
            </a:r>
          </a:p>
          <a:p>
            <a:r>
              <a:rPr lang="en-GB" b="0" dirty="0"/>
              <a:t>Image from </a:t>
            </a:r>
            <a:r>
              <a:rPr lang="en-GB" b="0" u="sng" dirty="0"/>
              <a:t>https://www.google.com/maps</a:t>
            </a:r>
            <a:endParaRPr lang="en-GB" b="1" u="sng" dirty="0"/>
          </a:p>
          <a:p>
            <a:endParaRPr lang="en-GB" b="0" dirty="0"/>
          </a:p>
        </p:txBody>
      </p:sp>
      <p:sp>
        <p:nvSpPr>
          <p:cNvPr id="4" name="Slide Number Placeholder 3"/>
          <p:cNvSpPr>
            <a:spLocks noGrp="1"/>
          </p:cNvSpPr>
          <p:nvPr>
            <p:ph type="sldNum" sz="quarter" idx="5"/>
          </p:nvPr>
        </p:nvSpPr>
        <p:spPr/>
        <p:txBody>
          <a:bodyPr/>
          <a:lstStyle/>
          <a:p>
            <a:fld id="{D18146B9-35AF-41A4-A561-97970414C359}" type="slidenum">
              <a:rPr lang="en-GB" smtClean="0"/>
              <a:t>16</a:t>
            </a:fld>
            <a:endParaRPr lang="en-GB"/>
          </a:p>
        </p:txBody>
      </p:sp>
    </p:spTree>
    <p:extLst>
      <p:ext uri="{BB962C8B-B14F-4D97-AF65-F5344CB8AC3E}">
        <p14:creationId xmlns:p14="http://schemas.microsoft.com/office/powerpoint/2010/main" val="3110886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politicians]</a:t>
            </a:r>
          </a:p>
          <a:p>
            <a:r>
              <a:rPr lang="en-GB" b="0" dirty="0"/>
              <a:t>Location 4 is Vancouver, a city on the west coast of Canada. Vancouver lies below a mountain range.</a:t>
            </a:r>
          </a:p>
          <a:p>
            <a:r>
              <a:rPr lang="en-GB" b="0" dirty="0"/>
              <a:t>The islands off the coast are more flat, and also separate Vancouver from the mighty </a:t>
            </a:r>
            <a:r>
              <a:rPr lang="en-GB" b="1" dirty="0"/>
              <a:t>Pacific Ocean</a:t>
            </a:r>
            <a:r>
              <a:rPr lang="en-GB" b="0" dirty="0"/>
              <a:t>. </a:t>
            </a:r>
          </a:p>
          <a:p>
            <a:endParaRPr lang="en-GB" b="0" dirty="0"/>
          </a:p>
          <a:p>
            <a:r>
              <a:rPr lang="en-GB" b="0" dirty="0"/>
              <a:t>_________________________________________________________</a:t>
            </a:r>
          </a:p>
          <a:p>
            <a:r>
              <a:rPr lang="en-GB" b="0" dirty="0"/>
              <a:t>Image from </a:t>
            </a:r>
            <a:r>
              <a:rPr lang="en-GB" b="0" u="sng" dirty="0"/>
              <a:t>https://www.google.com/maps</a:t>
            </a:r>
            <a:endParaRPr lang="en-GB" b="1" u="sng" dirty="0"/>
          </a:p>
          <a:p>
            <a:endParaRPr lang="en-GB" b="0" dirty="0"/>
          </a:p>
        </p:txBody>
      </p:sp>
      <p:sp>
        <p:nvSpPr>
          <p:cNvPr id="4" name="Slide Number Placeholder 3"/>
          <p:cNvSpPr>
            <a:spLocks noGrp="1"/>
          </p:cNvSpPr>
          <p:nvPr>
            <p:ph type="sldNum" sz="quarter" idx="5"/>
          </p:nvPr>
        </p:nvSpPr>
        <p:spPr/>
        <p:txBody>
          <a:bodyPr/>
          <a:lstStyle/>
          <a:p>
            <a:fld id="{D18146B9-35AF-41A4-A561-97970414C359}" type="slidenum">
              <a:rPr lang="en-GB" smtClean="0"/>
              <a:t>17</a:t>
            </a:fld>
            <a:endParaRPr lang="en-GB"/>
          </a:p>
        </p:txBody>
      </p:sp>
    </p:spTree>
    <p:extLst>
      <p:ext uri="{BB962C8B-B14F-4D97-AF65-F5344CB8AC3E}">
        <p14:creationId xmlns:p14="http://schemas.microsoft.com/office/powerpoint/2010/main" val="3847047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Maps showing where in the world our locations are </a:t>
            </a:r>
            <a:r>
              <a:rPr lang="en-GB" b="1" dirty="0"/>
              <a:t>[1]</a:t>
            </a:r>
          </a:p>
          <a:p>
            <a:endParaRPr lang="en-GB" b="1" dirty="0"/>
          </a:p>
          <a:p>
            <a:r>
              <a:rPr lang="en-GB" b="0" dirty="0"/>
              <a:t>_________________________________________________________</a:t>
            </a:r>
          </a:p>
          <a:p>
            <a:r>
              <a:rPr lang="en-GB" b="0" dirty="0"/>
              <a:t>Image from </a:t>
            </a:r>
            <a:r>
              <a:rPr lang="en-GB" b="0" u="sng" dirty="0"/>
              <a:t>https://www.google.com/maps</a:t>
            </a:r>
            <a:endParaRPr lang="en-GB" b="1" u="sng" dirty="0"/>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18</a:t>
            </a:fld>
            <a:endParaRPr lang="en-GB"/>
          </a:p>
        </p:txBody>
      </p:sp>
    </p:spTree>
    <p:extLst>
      <p:ext uri="{BB962C8B-B14F-4D97-AF65-F5344CB8AC3E}">
        <p14:creationId xmlns:p14="http://schemas.microsoft.com/office/powerpoint/2010/main" val="2391357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Maps showing where in the world our locations are </a:t>
            </a:r>
            <a:r>
              <a:rPr lang="en-GB" b="1" dirty="0"/>
              <a:t>[2]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0" dirty="0"/>
              <a:t>_________________________________________________________</a:t>
            </a:r>
          </a:p>
          <a:p>
            <a:r>
              <a:rPr lang="en-GB" b="0"/>
              <a:t>Image from </a:t>
            </a:r>
            <a:r>
              <a:rPr lang="en-GB" b="0" u="sng"/>
              <a:t>https://www.google.com/maps</a:t>
            </a:r>
            <a:endParaRPr lang="en-GB" b="1" u="sng"/>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19</a:t>
            </a:fld>
            <a:endParaRPr lang="en-GB"/>
          </a:p>
        </p:txBody>
      </p:sp>
    </p:spTree>
    <p:extLst>
      <p:ext uri="{BB962C8B-B14F-4D97-AF65-F5344CB8AC3E}">
        <p14:creationId xmlns:p14="http://schemas.microsoft.com/office/powerpoint/2010/main" val="589817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dirty="0">
                <a:solidFill>
                  <a:srgbClr val="000000"/>
                </a:solidFill>
                <a:effectLst/>
                <a:latin typeface="Times New Roman" panose="02020603050405020304" pitchFamily="18" charset="0"/>
                <a:ea typeface="Times New Roman" panose="02020603050405020304" pitchFamily="18" charset="0"/>
              </a:rPr>
              <a:t>Eco-diary time!</a:t>
            </a:r>
            <a:endParaRPr lang="en-US" sz="1200" b="0" dirty="0">
              <a:solidFill>
                <a:srgbClr val="000000"/>
              </a:solidFill>
              <a:effectLs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GB" sz="1200" i="1" dirty="0">
                <a:effectLst/>
                <a:latin typeface="Times New Roman" panose="02020603050405020304" pitchFamily="18" charset="0"/>
                <a:ea typeface="Arial" panose="020B0604020202020204" pitchFamily="34" charset="0"/>
              </a:rPr>
              <a:t>Which location did your group choose to plan a new renewable energy landscape?</a:t>
            </a: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endParaRPr lang="en-GB" sz="1200" b="1" dirty="0">
              <a:effectLst/>
              <a:latin typeface="Times New Roman" panose="02020603050405020304" pitchFamily="18" charset="0"/>
              <a:ea typeface="Arial" panose="020B0604020202020204" pitchFamily="34" charset="0"/>
            </a:endParaRPr>
          </a:p>
          <a:p>
            <a:pPr algn="just">
              <a:lnSpc>
                <a:spcPct val="110000"/>
              </a:lnSpc>
              <a:tabLst>
                <a:tab pos="1285875" algn="l"/>
              </a:tabLst>
            </a:pPr>
            <a:r>
              <a:rPr lang="en-GB" sz="1800" dirty="0">
                <a:effectLst/>
                <a:highlight>
                  <a:srgbClr val="FFFFFF"/>
                </a:highlight>
                <a:latin typeface="Times New Roman" panose="02020603050405020304" pitchFamily="18" charset="0"/>
                <a:ea typeface="Times New Roman" panose="02020603050405020304" pitchFamily="18" charset="0"/>
              </a:rPr>
              <a:t>Do the students think they could do the similar things in their own town to generate clean electricity?</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i="1" dirty="0">
                <a:effectLst/>
                <a:highlight>
                  <a:srgbClr val="FFFFFF"/>
                </a:highlight>
                <a:latin typeface="Times New Roman" panose="02020603050405020304" pitchFamily="18" charset="0"/>
                <a:ea typeface="Times New Roman" panose="02020603050405020304" pitchFamily="18" charset="0"/>
              </a:rPr>
              <a:t>What sorts of jobs could you do to help?  </a:t>
            </a:r>
            <a:endParaRPr lang="en-GB" sz="1800" i="1" dirty="0">
              <a:effectLst/>
              <a:latin typeface="Arial" panose="020B0604020202020204" pitchFamily="34" charset="0"/>
              <a:ea typeface="Arial" panose="020B0604020202020204" pitchFamily="34" charset="0"/>
            </a:endParaRP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endParaRPr lang="en-GB" sz="1200" b="1" dirty="0">
              <a:effectLst/>
              <a:latin typeface="Arial" panose="020B0604020202020204" pitchFamily="34" charset="0"/>
              <a:ea typeface="Arial" panose="020B0604020202020204" pitchFamily="34" charset="0"/>
            </a:endParaRPr>
          </a:p>
          <a:p>
            <a:pPr algn="just" fontAlgn="base">
              <a:lnSpc>
                <a:spcPct val="110000"/>
              </a:lnSpc>
              <a:tabLst>
                <a:tab pos="180340" algn="l"/>
              </a:tabLst>
            </a:pPr>
            <a:endParaRPr lang="en-GB" sz="1200" b="1" dirty="0"/>
          </a:p>
          <a:p>
            <a:pPr marL="0" indent="0" algn="l">
              <a:buFont typeface="Arial" panose="020B0604020202020204" pitchFamily="34" charset="0"/>
              <a:buNone/>
            </a:pPr>
            <a:endParaRPr lang="en-GB" sz="1200" dirty="0">
              <a:latin typeface="Candara" panose="020E0502030303020204" pitchFamily="34" charset="0"/>
            </a:endParaRPr>
          </a:p>
          <a:p>
            <a:pPr marL="571500" indent="-571500" algn="l">
              <a:buFont typeface="Arial" panose="020B0604020202020204" pitchFamily="34" charset="0"/>
              <a:buChar char="•"/>
            </a:pPr>
            <a:endParaRPr lang="en-GB" sz="1200" dirty="0"/>
          </a:p>
          <a:p>
            <a:pPr algn="l"/>
            <a:endParaRPr lang="en-US"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2321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 survey: </a:t>
            </a:r>
            <a:r>
              <a:rPr lang="en-US" sz="1200" u="sng" dirty="0">
                <a:solidFill>
                  <a:srgbClr val="0000FF"/>
                </a:solidFill>
                <a:effectLst/>
                <a:latin typeface="Candara" panose="020E0502030303020204" pitchFamily="34" charset="0"/>
                <a:ea typeface="Times New Roman" panose="02020603050405020304" pitchFamily="18" charset="0"/>
                <a:hlinkClick r:id="rId3"/>
              </a:rPr>
              <a:t>https://forms.office.com/r/weLJL91zi9</a:t>
            </a:r>
            <a:r>
              <a:rPr lang="en-US" sz="1200" dirty="0">
                <a:effectLst/>
                <a:latin typeface="Candara" panose="020E0502030303020204" pitchFamily="34" charset="0"/>
                <a:ea typeface="Times New Roman" panose="02020603050405020304" pitchFamily="18" charset="0"/>
              </a:rPr>
              <a:t> </a:t>
            </a:r>
            <a:endParaRPr lang="en-GB"/>
          </a:p>
          <a:p>
            <a:endParaRPr lang="en-GB"/>
          </a:p>
        </p:txBody>
      </p:sp>
      <p:sp>
        <p:nvSpPr>
          <p:cNvPr id="4" name="Slide Number Placeholder 3"/>
          <p:cNvSpPr>
            <a:spLocks noGrp="1"/>
          </p:cNvSpPr>
          <p:nvPr>
            <p:ph type="sldNum" sz="quarter" idx="5"/>
          </p:nvPr>
        </p:nvSpPr>
        <p:spPr/>
        <p:txBody>
          <a:bodyPr/>
          <a:lstStyle/>
          <a:p>
            <a:fld id="{D18146B9-35AF-41A4-A561-97970414C359}" type="slidenum">
              <a:rPr lang="en-GB" smtClean="0"/>
              <a:t>21</a:t>
            </a:fld>
            <a:endParaRPr lang="en-GB"/>
          </a:p>
        </p:txBody>
      </p:sp>
    </p:spTree>
    <p:extLst>
      <p:ext uri="{BB962C8B-B14F-4D97-AF65-F5344CB8AC3E}">
        <p14:creationId xmlns:p14="http://schemas.microsoft.com/office/powerpoint/2010/main" val="956378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FF"/>
                </a:highlight>
                <a:latin typeface="Times New Roman" panose="02020603050405020304" pitchFamily="18" charset="0"/>
                <a:ea typeface="Times New Roman" panose="02020603050405020304" pitchFamily="18" charset="0"/>
              </a:rPr>
              <a:t>Last time we discovered ways to generate </a:t>
            </a:r>
            <a:r>
              <a:rPr lang="en-US" sz="1800" b="1" dirty="0">
                <a:effectLst/>
                <a:highlight>
                  <a:srgbClr val="FFFFFF"/>
                </a:highlight>
                <a:latin typeface="Times New Roman" panose="02020603050405020304" pitchFamily="18" charset="0"/>
                <a:ea typeface="Times New Roman" panose="02020603050405020304" pitchFamily="18" charset="0"/>
              </a:rPr>
              <a:t>clean energy</a:t>
            </a:r>
            <a:r>
              <a:rPr lang="en-US" sz="1800" dirty="0">
                <a:effectLst/>
                <a:highlight>
                  <a:srgbClr val="FFFFFF"/>
                </a:highlight>
                <a:latin typeface="Times New Roman" panose="02020603050405020304" pitchFamily="18" charset="0"/>
                <a:ea typeface="Times New Roman" panose="02020603050405020304" pitchFamily="18" charset="0"/>
              </a:rPr>
              <a:t>. Now we need to decide where to use the different technologies…</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4</a:t>
            </a:fld>
            <a:endParaRPr lang="en-GB"/>
          </a:p>
        </p:txBody>
      </p:sp>
    </p:spTree>
    <p:extLst>
      <p:ext uri="{BB962C8B-B14F-4D97-AF65-F5344CB8AC3E}">
        <p14:creationId xmlns:p14="http://schemas.microsoft.com/office/powerpoint/2010/main" val="1764049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Congratulations - you just got a new job at the </a:t>
            </a:r>
            <a:r>
              <a:rPr lang="en-US" sz="1800" b="1" i="1" dirty="0">
                <a:effectLst/>
                <a:latin typeface="Times New Roman" panose="02020603050405020304" pitchFamily="18" charset="0"/>
                <a:ea typeface="Times New Roman" panose="02020603050405020304" pitchFamily="18" charset="0"/>
              </a:rPr>
              <a:t>Earth Energy Company</a:t>
            </a:r>
            <a:r>
              <a:rPr lang="en-US" sz="1800" dirty="0">
                <a:effectLst/>
                <a:highlight>
                  <a:srgbClr val="FFFFFF"/>
                </a:highligh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Your first job is a big one: 4 places in the world need more electricity to power homes and businesses but they don’t want to burn fossil fuels. Can you work as a team to figure out what renewable energy sources to build in each location?</a:t>
            </a:r>
            <a:endParaRPr lang="en-GB" sz="1800" dirty="0">
              <a:effectLst/>
              <a:latin typeface="Arial" panose="020B0604020202020204" pitchFamily="34" charset="0"/>
              <a:ea typeface="Arial" panose="020B0604020202020204" pitchFamily="34" charset="0"/>
            </a:endParaRPr>
          </a:p>
          <a:p>
            <a:endParaRPr lang="en-GB" dirty="0"/>
          </a:p>
          <a:p>
            <a:endParaRPr lang="en-GB"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 from </a:t>
            </a:r>
            <a:r>
              <a:rPr lang="en-GB" b="0" i="0" u="sng" dirty="0">
                <a:solidFill>
                  <a:schemeClr val="bg1"/>
                </a:solidFill>
                <a:effectLst/>
                <a:latin typeface="+mn-lt"/>
              </a:rPr>
              <a:t>www.flaticon.com</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5</a:t>
            </a:fld>
            <a:endParaRPr lang="en-GB"/>
          </a:p>
        </p:txBody>
      </p:sp>
    </p:spTree>
    <p:extLst>
      <p:ext uri="{BB962C8B-B14F-4D97-AF65-F5344CB8AC3E}">
        <p14:creationId xmlns:p14="http://schemas.microsoft.com/office/powerpoint/2010/main" val="2183141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Split into 2 teams: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Team 1 are </a:t>
            </a:r>
            <a:r>
              <a:rPr lang="en-US" sz="1800" b="1" dirty="0">
                <a:effectLst/>
                <a:highlight>
                  <a:srgbClr val="FFFFFF"/>
                </a:highlight>
                <a:latin typeface="Times New Roman" panose="02020603050405020304" pitchFamily="18" charset="0"/>
                <a:ea typeface="Times New Roman" panose="02020603050405020304" pitchFamily="18" charset="0"/>
              </a:rPr>
              <a:t>politicians</a:t>
            </a:r>
            <a:r>
              <a:rPr lang="en-US" sz="1800" dirty="0">
                <a:effectLst/>
                <a:highlight>
                  <a:srgbClr val="FFFFFF"/>
                </a:highlight>
                <a:latin typeface="Times New Roman" panose="02020603050405020304" pitchFamily="18" charset="0"/>
                <a:ea typeface="Times New Roman" panose="02020603050405020304" pitchFamily="18" charset="0"/>
              </a:rPr>
              <a:t> for our locations in need of energy. Using the maps provided </a:t>
            </a:r>
            <a:r>
              <a:rPr lang="en-US" sz="1800" b="1" dirty="0">
                <a:effectLst/>
                <a:highlight>
                  <a:srgbClr val="FFFFFF"/>
                </a:highlight>
                <a:latin typeface="Times New Roman" panose="02020603050405020304" pitchFamily="18" charset="0"/>
                <a:ea typeface="Times New Roman" panose="02020603050405020304" pitchFamily="18" charset="0"/>
              </a:rPr>
              <a:t>[see slides]</a:t>
            </a:r>
            <a:r>
              <a:rPr lang="en-US" sz="1800" dirty="0">
                <a:effectLst/>
                <a:highlight>
                  <a:srgbClr val="FFFFFF"/>
                </a:highlight>
                <a:latin typeface="Times New Roman" panose="02020603050405020304" pitchFamily="18" charset="0"/>
                <a:ea typeface="Times New Roman" panose="02020603050405020304" pitchFamily="18" charset="0"/>
              </a:rPr>
              <a:t> they should present their locations to team 2 and give them some facts about what </a:t>
            </a:r>
            <a:r>
              <a:rPr lang="en-US" sz="1800" b="1" dirty="0">
                <a:effectLst/>
                <a:highlight>
                  <a:srgbClr val="FFFFFF"/>
                </a:highlight>
                <a:latin typeface="Times New Roman" panose="02020603050405020304" pitchFamily="18" charset="0"/>
                <a:ea typeface="Times New Roman" panose="02020603050405020304" pitchFamily="18" charset="0"/>
              </a:rPr>
              <a:t>natural </a:t>
            </a:r>
            <a:r>
              <a:rPr lang="en-US" sz="1800" dirty="0">
                <a:effectLst/>
                <a:highlight>
                  <a:srgbClr val="FFFFFF"/>
                </a:highlight>
                <a:latin typeface="Times New Roman" panose="02020603050405020304" pitchFamily="18" charset="0"/>
                <a:ea typeface="Times New Roman" panose="02020603050405020304" pitchFamily="18" charset="0"/>
              </a:rPr>
              <a:t>features their land has.</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Team 2 are the </a:t>
            </a:r>
            <a:r>
              <a:rPr lang="en-US" sz="1800" b="1" dirty="0">
                <a:effectLst/>
                <a:highlight>
                  <a:srgbClr val="FFFFFF"/>
                </a:highlight>
                <a:latin typeface="Times New Roman" panose="02020603050405020304" pitchFamily="18" charset="0"/>
                <a:ea typeface="Times New Roman" panose="02020603050405020304" pitchFamily="18" charset="0"/>
              </a:rPr>
              <a:t>engineers</a:t>
            </a:r>
            <a:r>
              <a:rPr lang="en-US" sz="1800" dirty="0">
                <a:effectLst/>
                <a:highlight>
                  <a:srgbClr val="FFFFFF"/>
                </a:highlight>
                <a:latin typeface="Times New Roman" panose="02020603050405020304" pitchFamily="18" charset="0"/>
                <a:ea typeface="Times New Roman" panose="02020603050405020304" pitchFamily="18" charset="0"/>
              </a:rPr>
              <a:t> who build renewables for the Earth Energy Company. Using their </a:t>
            </a:r>
            <a:r>
              <a:rPr lang="en-US" sz="1800" i="1" dirty="0">
                <a:effectLst/>
                <a:highlight>
                  <a:srgbClr val="FFFFFF"/>
                </a:highlight>
                <a:latin typeface="Times New Roman" panose="02020603050405020304" pitchFamily="18" charset="0"/>
                <a:ea typeface="Times New Roman" panose="02020603050405020304" pitchFamily="18" charset="0"/>
              </a:rPr>
              <a:t>brochure</a:t>
            </a:r>
            <a:r>
              <a:rPr lang="en-US" sz="1800" dirty="0">
                <a:effectLst/>
                <a:highlight>
                  <a:srgbClr val="FFFFFF"/>
                </a:highlight>
                <a:latin typeface="Times New Roman" panose="02020603050405020304" pitchFamily="18" charset="0"/>
                <a:ea typeface="Times New Roman" panose="02020603050405020304" pitchFamily="18" charset="0"/>
              </a:rPr>
              <a:t> of renewables </a:t>
            </a:r>
            <a:r>
              <a:rPr lang="en-US" sz="1800" b="1" dirty="0">
                <a:effectLst/>
                <a:highlight>
                  <a:srgbClr val="FFFFFF"/>
                </a:highlight>
                <a:latin typeface="Times New Roman" panose="02020603050405020304" pitchFamily="18" charset="0"/>
                <a:ea typeface="Times New Roman" panose="02020603050405020304" pitchFamily="18" charset="0"/>
              </a:rPr>
              <a:t>[see slides]</a:t>
            </a:r>
            <a:r>
              <a:rPr lang="en-US" sz="1800" dirty="0">
                <a:effectLst/>
                <a:highlight>
                  <a:srgbClr val="FFFFFF"/>
                </a:highlight>
                <a:latin typeface="Times New Roman" panose="02020603050405020304" pitchFamily="18" charset="0"/>
                <a:ea typeface="Times New Roman" panose="02020603050405020304" pitchFamily="18" charset="0"/>
              </a:rPr>
              <a:t> they should be able to negotiate with team 1, what to build and where.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i="1" dirty="0">
                <a:effectLst/>
                <a:highlight>
                  <a:srgbClr val="FFFFFF"/>
                </a:highlight>
                <a:latin typeface="Times New Roman" panose="02020603050405020304" pitchFamily="18" charset="0"/>
                <a:ea typeface="Times New Roman" panose="02020603050405020304" pitchFamily="18" charset="0"/>
              </a:rPr>
              <a:t>Learning about renewables: </a:t>
            </a:r>
            <a:r>
              <a:rPr lang="en-US" sz="1800" dirty="0">
                <a:effectLst/>
                <a:highlight>
                  <a:srgbClr val="FFFFFF"/>
                </a:highlight>
                <a:latin typeface="Times New Roman" panose="02020603050405020304" pitchFamily="18" charset="0"/>
                <a:ea typeface="Times New Roman" panose="02020603050405020304" pitchFamily="18" charset="0"/>
              </a:rPr>
              <a:t>The brochure contains info about each renewable technology. Some diagrams are taken from this resource which is excellent -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u="sng" dirty="0">
                <a:solidFill>
                  <a:srgbClr val="1155CC"/>
                </a:solidFill>
                <a:effectLst/>
                <a:highlight>
                  <a:srgbClr val="FFFFFF"/>
                </a:highlight>
                <a:latin typeface="Times New Roman" panose="02020603050405020304" pitchFamily="18" charset="0"/>
                <a:ea typeface="Times New Roman" panose="02020603050405020304" pitchFamily="18" charset="0"/>
                <a:hlinkClick r:id="rId3"/>
              </a:rPr>
              <a:t>https://archive.epa.gov/climatechange/kids/solutions/technologies/index.html</a:t>
            </a:r>
            <a:endParaRPr lang="en-GB" sz="1800" dirty="0">
              <a:effectLst/>
              <a:latin typeface="Arial" panose="020B0604020202020204" pitchFamily="34" charset="0"/>
              <a:ea typeface="Arial" panose="020B0604020202020204" pitchFamily="34" charset="0"/>
            </a:endParaRPr>
          </a:p>
          <a:p>
            <a:endParaRPr lang="en-GB"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 from </a:t>
            </a:r>
            <a:r>
              <a:rPr lang="en-GB" b="0" i="0" u="sng" dirty="0">
                <a:solidFill>
                  <a:schemeClr val="bg1"/>
                </a:solidFill>
                <a:effectLst/>
                <a:latin typeface="+mn-lt"/>
              </a:rPr>
              <a:t>www.flaticon.com</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6</a:t>
            </a:fld>
            <a:endParaRPr lang="en-GB"/>
          </a:p>
        </p:txBody>
      </p:sp>
    </p:spTree>
    <p:extLst>
      <p:ext uri="{BB962C8B-B14F-4D97-AF65-F5344CB8AC3E}">
        <p14:creationId xmlns:p14="http://schemas.microsoft.com/office/powerpoint/2010/main" val="1225039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i="1" dirty="0">
                <a:effectLst/>
                <a:highlight>
                  <a:srgbClr val="FFFFFF"/>
                </a:highlight>
                <a:latin typeface="Times New Roman" panose="02020603050405020304" pitchFamily="18" charset="0"/>
                <a:ea typeface="Times New Roman" panose="02020603050405020304" pitchFamily="18" charset="0"/>
              </a:rPr>
              <a:t>Problem solving: </a:t>
            </a:r>
            <a:r>
              <a:rPr lang="en-US" sz="1800" dirty="0">
                <a:effectLst/>
                <a:highlight>
                  <a:srgbClr val="FFFFFF"/>
                </a:highlight>
                <a:latin typeface="Times New Roman" panose="02020603050405020304" pitchFamily="18" charset="0"/>
                <a:ea typeface="Times New Roman" panose="02020603050405020304" pitchFamily="18" charset="0"/>
              </a:rPr>
              <a:t>The teams must use the details of each renewable technology and the details of each map to figure out what resources can be used.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i="1" dirty="0">
                <a:effectLst/>
                <a:highlight>
                  <a:srgbClr val="FFFFFF"/>
                </a:highligh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i="1" dirty="0">
                <a:effectLst/>
                <a:highlight>
                  <a:srgbClr val="FFFFFF"/>
                </a:highlight>
                <a:latin typeface="Times New Roman" panose="02020603050405020304" pitchFamily="18" charset="0"/>
                <a:ea typeface="Times New Roman" panose="02020603050405020304" pitchFamily="18" charset="0"/>
              </a:rPr>
              <a:t>What renewables can be used in each country </a:t>
            </a:r>
            <a:r>
              <a:rPr lang="en-US" sz="1800" b="1" i="1" dirty="0">
                <a:effectLst/>
                <a:highlight>
                  <a:srgbClr val="FFFFFF"/>
                </a:highlight>
                <a:latin typeface="Times New Roman" panose="02020603050405020304" pitchFamily="18" charset="0"/>
                <a:ea typeface="Times New Roman" panose="02020603050405020304" pitchFamily="18" charset="0"/>
              </a:rPr>
              <a:t>and </a:t>
            </a:r>
            <a:r>
              <a:rPr lang="en-US" sz="1800" i="1" dirty="0">
                <a:effectLst/>
                <a:highlight>
                  <a:srgbClr val="FFFFFF"/>
                </a:highlight>
                <a:latin typeface="Times New Roman" panose="02020603050405020304" pitchFamily="18" charset="0"/>
                <a:ea typeface="Times New Roman" panose="02020603050405020304" pitchFamily="18" charset="0"/>
              </a:rPr>
              <a:t>where should they be placed on the maps (can be multiple on each!)?</a:t>
            </a:r>
            <a:endParaRPr lang="en-GB" sz="1800" dirty="0">
              <a:effectLst/>
              <a:latin typeface="Arial" panose="020B0604020202020204" pitchFamily="34" charset="0"/>
              <a:ea typeface="Arial" panose="020B0604020202020204" pitchFamily="34" charset="0"/>
            </a:endParaRPr>
          </a:p>
          <a:p>
            <a:endParaRPr lang="en-GB"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 from </a:t>
            </a:r>
            <a:r>
              <a:rPr lang="en-GB" b="0" i="0" u="sng" dirty="0">
                <a:solidFill>
                  <a:schemeClr val="bg1"/>
                </a:solidFill>
                <a:effectLst/>
                <a:latin typeface="+mn-lt"/>
              </a:rPr>
              <a:t>www.flaticon.com</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7</a:t>
            </a:fld>
            <a:endParaRPr lang="en-GB"/>
          </a:p>
        </p:txBody>
      </p:sp>
    </p:spTree>
    <p:extLst>
      <p:ext uri="{BB962C8B-B14F-4D97-AF65-F5344CB8AC3E}">
        <p14:creationId xmlns:p14="http://schemas.microsoft.com/office/powerpoint/2010/main" val="408397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i="1" dirty="0">
                <a:effectLst/>
                <a:highlight>
                  <a:srgbClr val="FFFFFF"/>
                </a:highlight>
                <a:latin typeface="Times New Roman" panose="02020603050405020304" pitchFamily="18" charset="0"/>
                <a:ea typeface="Times New Roman" panose="02020603050405020304" pitchFamily="18" charset="0"/>
              </a:rPr>
              <a:t>Advanced task:</a:t>
            </a:r>
            <a:r>
              <a:rPr lang="en-US" sz="1800" dirty="0">
                <a:effectLst/>
                <a:highlight>
                  <a:srgbClr val="FFFFFF"/>
                </a:highlight>
                <a:latin typeface="Times New Roman" panose="02020603050405020304" pitchFamily="18" charset="0"/>
                <a:ea typeface="Times New Roman" panose="02020603050405020304" pitchFamily="18" charset="0"/>
              </a:rPr>
              <a:t> Ask the teams to work together to complete a planning proposal for building the best renewable energy source at their </a:t>
            </a:r>
            <a:r>
              <a:rPr lang="en-US" sz="1800" dirty="0" err="1">
                <a:effectLst/>
                <a:highlight>
                  <a:srgbClr val="FFFFFF"/>
                </a:highlight>
                <a:latin typeface="Times New Roman" panose="02020603050405020304" pitchFamily="18" charset="0"/>
                <a:ea typeface="Times New Roman" panose="02020603050405020304" pitchFamily="18" charset="0"/>
              </a:rPr>
              <a:t>favourite</a:t>
            </a:r>
            <a:r>
              <a:rPr lang="en-US" sz="1800" dirty="0">
                <a:effectLst/>
                <a:highlight>
                  <a:srgbClr val="FFFFFF"/>
                </a:highlight>
                <a:latin typeface="Times New Roman" panose="02020603050405020304" pitchFamily="18" charset="0"/>
                <a:ea typeface="Times New Roman" panose="02020603050405020304" pitchFamily="18" charset="0"/>
              </a:rPr>
              <a:t> location </a:t>
            </a:r>
            <a:r>
              <a:rPr lang="en-US" sz="1800" b="1" dirty="0">
                <a:effectLst/>
                <a:highlight>
                  <a:srgbClr val="FFFFFF"/>
                </a:highlight>
                <a:latin typeface="Times New Roman" panose="02020603050405020304" pitchFamily="18" charset="0"/>
                <a:ea typeface="Times New Roman" panose="02020603050405020304" pitchFamily="18" charset="0"/>
              </a:rPr>
              <a:t>[template and example provided]</a:t>
            </a:r>
            <a:r>
              <a:rPr lang="en-US" sz="1800" dirty="0">
                <a:effectLst/>
                <a:highlight>
                  <a:srgbClr val="FFFFFF"/>
                </a:highligh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The teams are pitching the building plans for a renewable energy development to the rest of the class. They must choose the technology, location (explain why), cost, benefits, drawbacks (solutions) and future ideas. The students can be as creative as possible with this (</a:t>
            </a:r>
            <a:r>
              <a:rPr lang="en-US" sz="1800" i="1" dirty="0">
                <a:effectLst/>
                <a:highlight>
                  <a:srgbClr val="FFFFFF"/>
                </a:highlight>
                <a:latin typeface="Times New Roman" panose="02020603050405020304" pitchFamily="18" charset="0"/>
                <a:ea typeface="Times New Roman" panose="02020603050405020304" pitchFamily="18" charset="0"/>
              </a:rPr>
              <a:t>e.g. New design in the area could attract eco-tourists, building could include an education </a:t>
            </a:r>
            <a:r>
              <a:rPr lang="en-US" sz="1800" i="1" dirty="0" err="1">
                <a:effectLst/>
                <a:highlight>
                  <a:srgbClr val="FFFFFF"/>
                </a:highlight>
                <a:latin typeface="Times New Roman" panose="02020603050405020304" pitchFamily="18" charset="0"/>
                <a:ea typeface="Times New Roman" panose="02020603050405020304" pitchFamily="18" charset="0"/>
              </a:rPr>
              <a:t>centre</a:t>
            </a:r>
            <a:r>
              <a:rPr lang="en-US" sz="1800" i="1" dirty="0">
                <a:effectLst/>
                <a:highlight>
                  <a:srgbClr val="FFFFFF"/>
                </a:highlight>
                <a:latin typeface="Times New Roman" panose="02020603050405020304" pitchFamily="18" charset="0"/>
                <a:ea typeface="Times New Roman" panose="02020603050405020304" pitchFamily="18" charset="0"/>
              </a:rPr>
              <a:t> or a nature reserve/wild area to protect local habitats, </a:t>
            </a:r>
            <a:r>
              <a:rPr lang="en-US" sz="1800" i="1" dirty="0" err="1">
                <a:effectLst/>
                <a:highlight>
                  <a:srgbClr val="FFFFFF"/>
                </a:highlight>
                <a:latin typeface="Times New Roman" panose="02020603050405020304" pitchFamily="18" charset="0"/>
                <a:ea typeface="Times New Roman" panose="02020603050405020304" pitchFamily="18" charset="0"/>
              </a:rPr>
              <a:t>etc</a:t>
            </a:r>
            <a:r>
              <a:rPr lang="en-US" sz="1800" i="1" dirty="0">
                <a:effectLst/>
                <a:highlight>
                  <a:srgbClr val="FFFFFF"/>
                </a:highlight>
                <a:latin typeface="Times New Roman" panose="02020603050405020304" pitchFamily="18" charset="0"/>
                <a:ea typeface="Times New Roman" panose="02020603050405020304" pitchFamily="18" charset="0"/>
              </a:rPr>
              <a:t>…)</a:t>
            </a:r>
            <a:endParaRPr lang="en-GB" sz="1800" dirty="0">
              <a:effectLst/>
              <a:latin typeface="Arial" panose="020B0604020202020204" pitchFamily="34" charset="0"/>
              <a:ea typeface="Arial" panose="020B0604020202020204" pitchFamily="34" charset="0"/>
            </a:endParaRPr>
          </a:p>
          <a:p>
            <a:endParaRPr lang="en-GB" dirty="0"/>
          </a:p>
          <a:p>
            <a:endParaRPr lang="en-GB"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8</a:t>
            </a:fld>
            <a:endParaRPr lang="en-GB"/>
          </a:p>
        </p:txBody>
      </p:sp>
    </p:spTree>
    <p:extLst>
      <p:ext uri="{BB962C8B-B14F-4D97-AF65-F5344CB8AC3E}">
        <p14:creationId xmlns:p14="http://schemas.microsoft.com/office/powerpoint/2010/main" val="2795184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[Example planning proposal]</a:t>
            </a:r>
          </a:p>
        </p:txBody>
      </p:sp>
      <p:sp>
        <p:nvSpPr>
          <p:cNvPr id="4" name="Slide Number Placeholder 3"/>
          <p:cNvSpPr>
            <a:spLocks noGrp="1"/>
          </p:cNvSpPr>
          <p:nvPr>
            <p:ph type="sldNum" sz="quarter" idx="5"/>
          </p:nvPr>
        </p:nvSpPr>
        <p:spPr/>
        <p:txBody>
          <a:bodyPr/>
          <a:lstStyle/>
          <a:p>
            <a:fld id="{D18146B9-35AF-41A4-A561-97970414C359}" type="slidenum">
              <a:rPr lang="en-GB" smtClean="0"/>
              <a:t>9</a:t>
            </a:fld>
            <a:endParaRPr lang="en-GB"/>
          </a:p>
        </p:txBody>
      </p:sp>
    </p:spTree>
    <p:extLst>
      <p:ext uri="{BB962C8B-B14F-4D97-AF65-F5344CB8AC3E}">
        <p14:creationId xmlns:p14="http://schemas.microsoft.com/office/powerpoint/2010/main" val="2805411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engineers]</a:t>
            </a:r>
          </a:p>
          <a:p>
            <a:r>
              <a:rPr lang="en-GB" dirty="0"/>
              <a:t>We learned about solar panels last time – they </a:t>
            </a:r>
            <a:r>
              <a:rPr lang="en-GB" b="1" dirty="0"/>
              <a:t>absorb </a:t>
            </a:r>
            <a:r>
              <a:rPr lang="en-GB" b="0" dirty="0"/>
              <a:t>light energy from the sun and convert it to electricity.</a:t>
            </a:r>
          </a:p>
          <a:p>
            <a:endParaRPr lang="en-GB" b="0" dirty="0"/>
          </a:p>
          <a:p>
            <a:r>
              <a:rPr lang="en-GB" b="0" dirty="0"/>
              <a:t>Take a look at where and when they work best! </a:t>
            </a:r>
          </a:p>
          <a:p>
            <a:endParaRPr lang="en-GB" b="0"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Schematic from </a:t>
            </a:r>
            <a:r>
              <a:rPr lang="en-GB" b="0" i="0" u="sng" dirty="0">
                <a:solidFill>
                  <a:schemeClr val="bg1"/>
                </a:solidFill>
                <a:effectLst/>
                <a:latin typeface="+mn-lt"/>
              </a:rPr>
              <a:t>https://archive.epa.gov/climatechange/kids/solutions/technologies/solar.html</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10</a:t>
            </a:fld>
            <a:endParaRPr lang="en-GB"/>
          </a:p>
        </p:txBody>
      </p:sp>
    </p:spTree>
    <p:extLst>
      <p:ext uri="{BB962C8B-B14F-4D97-AF65-F5344CB8AC3E}">
        <p14:creationId xmlns:p14="http://schemas.microsoft.com/office/powerpoint/2010/main" val="3323287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the engineers]</a:t>
            </a:r>
          </a:p>
          <a:p>
            <a:r>
              <a:rPr lang="en-GB" dirty="0"/>
              <a:t>We learned about wind turbines last time – they are rotated by the kinetic energy of the wind and turn a generator to produce electricity.</a:t>
            </a:r>
          </a:p>
          <a:p>
            <a:endParaRPr lang="en-GB" dirty="0"/>
          </a:p>
          <a:p>
            <a:r>
              <a:rPr lang="en-GB" dirty="0"/>
              <a:t>Take a look at where and when they work best! </a:t>
            </a:r>
          </a:p>
          <a:p>
            <a:endParaRPr lang="en-GB"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Schematic from </a:t>
            </a:r>
            <a:r>
              <a:rPr lang="en-GB" b="0" i="0" u="sng" dirty="0">
                <a:solidFill>
                  <a:schemeClr val="bg1"/>
                </a:solidFill>
                <a:effectLst/>
                <a:latin typeface="+mn-lt"/>
              </a:rPr>
              <a:t>https://archive.epa.gov/climatechange/kids/solutions/technologies/wind.html</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11</a:t>
            </a:fld>
            <a:endParaRPr lang="en-GB"/>
          </a:p>
        </p:txBody>
      </p:sp>
    </p:spTree>
    <p:extLst>
      <p:ext uri="{BB962C8B-B14F-4D97-AF65-F5344CB8AC3E}">
        <p14:creationId xmlns:p14="http://schemas.microsoft.com/office/powerpoint/2010/main" val="2850377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76F78-07FF-4283-89A5-2D222329DF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59B5710-2A4D-4A44-B2E6-3EC09042F9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310E5C-28A6-4A02-987E-53B6DB3BA6EB}"/>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91EF1B7E-2C71-4DFC-877B-0981D7D151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EBD806E-39B6-461D-9F5E-17A9C31B8281}"/>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618943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38B04-6C95-410F-83B3-EEB6D309236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8848E37-C41F-41EE-B31E-2E79D22F2C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91BC0D6-441F-4997-8D1A-36B3AFDC503D}"/>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E5C49498-F518-4BF2-9A0C-5A6FDE17F1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AF6308-41BA-4980-B59A-3B6E5C4FD3D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814890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46E47A-C2F1-4930-BE65-4677FE2187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B803EAD-8BBC-4E63-BE43-29512CB2BBB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25BB52F-889B-4FEE-9653-AB72D09B167D}"/>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3171D613-256A-44C0-8E4E-F4875B0AE5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404D04-E709-49B1-95EF-430F8EFE4DBC}"/>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1205852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79040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57909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43655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75332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6/6/2022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30070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61729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15647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63645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4801F-DC1C-422E-96CE-BB9DE0F20D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F880E80-9DFD-4D8D-B35B-86FDB06DB5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A1F79B-58C4-414B-BF1D-846C75EE6852}"/>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4CE3EA55-128E-4290-8CAE-E294FF089A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D3DE19-8D6C-4EDB-AD70-921785893782}"/>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17944664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1790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61173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70061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510F7-A8BC-4470-B567-90F67B141B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4050093-DA19-4585-B0D6-985D06A4E5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DC9A0F-4F10-411A-8B05-63CEA48F9829}"/>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202D55AD-163B-4F4F-9958-F23DF80A99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5897D3-2BFA-44F5-A7BF-D6DDD3E455F4}"/>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34424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BC0DE-1357-495D-B07C-0013D8D235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21A8FBB-02A9-4A95-A51F-EB08D98A45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B32D6B6-D4FE-45F9-AB88-461A4ACF4E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B626AA4-BC1D-4BF2-872A-A71C8FDF49FB}"/>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6" name="Footer Placeholder 5">
            <a:extLst>
              <a:ext uri="{FF2B5EF4-FFF2-40B4-BE49-F238E27FC236}">
                <a16:creationId xmlns:a16="http://schemas.microsoft.com/office/drawing/2014/main" id="{2DBF83A1-F919-46EE-A01B-218CDD33900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875220-AEDE-4E27-8CA8-12E69C412958}"/>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47409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F855-D745-4B13-A621-F241BFB1C19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FCC4789-4E01-44E6-A8A3-02BBEA6DC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264921-ABBA-4560-B76F-07DA862E7A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130F063-C9B0-424A-BF08-095411EEA9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4DFBBF-87FC-42DF-9703-EA5F411CF7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A7ACAA1-4EC0-46D2-91B0-D78474CAA44B}"/>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8" name="Footer Placeholder 7">
            <a:extLst>
              <a:ext uri="{FF2B5EF4-FFF2-40B4-BE49-F238E27FC236}">
                <a16:creationId xmlns:a16="http://schemas.microsoft.com/office/drawing/2014/main" id="{69374BAA-0FB8-444E-9ACF-8DDDD2E2E34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EA16DA8-F598-4205-B818-A68526BD0CBA}"/>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086767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86597-FB86-4D3D-9EAB-EAC2E083F9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2D5693-0DC1-4728-83CF-8A0CFC8C9F50}"/>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4" name="Footer Placeholder 3">
            <a:extLst>
              <a:ext uri="{FF2B5EF4-FFF2-40B4-BE49-F238E27FC236}">
                <a16:creationId xmlns:a16="http://schemas.microsoft.com/office/drawing/2014/main" id="{82688252-4864-4AFA-A2B3-47574A43D1A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223BA4-60D8-4F73-B0D8-31762E894DF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47118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6CA883-2B05-428B-B7C2-E65F65969367}"/>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3" name="Footer Placeholder 2">
            <a:extLst>
              <a:ext uri="{FF2B5EF4-FFF2-40B4-BE49-F238E27FC236}">
                <a16:creationId xmlns:a16="http://schemas.microsoft.com/office/drawing/2014/main" id="{54BD75BE-04BE-4F36-B6D6-7AB47D8967E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61CDDE2-C777-4A17-8A75-C8CABE5C4276}"/>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455808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256DD-BF08-49B9-B74C-5CCB541088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156B46E-FF9E-436F-A4AC-0099C6F380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7A5FED2-A699-428F-B232-0F4A789A8B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B0150E-9DDF-4C7F-87B9-E48E8071219A}"/>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6" name="Footer Placeholder 5">
            <a:extLst>
              <a:ext uri="{FF2B5EF4-FFF2-40B4-BE49-F238E27FC236}">
                <a16:creationId xmlns:a16="http://schemas.microsoft.com/office/drawing/2014/main" id="{5BE3A1EC-4FE6-4891-91F0-B97D48C7A7C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E8D988-EF4A-4E2E-8110-E80ED6921AF5}"/>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278683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02436-8F78-45ED-AD7D-9AAE64D78E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40BA1F0-319A-49EF-A38B-C8B411DFA9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F3C96B5-8435-4DB8-81BC-33B80A1046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67D42B-11DD-4E9F-B086-0A9D2342ABE6}"/>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6" name="Footer Placeholder 5">
            <a:extLst>
              <a:ext uri="{FF2B5EF4-FFF2-40B4-BE49-F238E27FC236}">
                <a16:creationId xmlns:a16="http://schemas.microsoft.com/office/drawing/2014/main" id="{B9EEC1A5-1B82-47EC-B834-BBFDEB4EAF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CBD649-9362-45DF-9501-C34A2D668BCD}"/>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274090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950032-5B16-4414-B993-1EFA26681F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D702124-2906-4405-BB96-A83F3D85E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72CF90-9CC3-4D19-9CE4-ADB1E38AA8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D0EFAD65-E673-4261-B5F1-FE9F01BA24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191DFFD-D99E-4A2C-9E9D-85AD1D5B98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3C34A-F27B-40F0-B176-5D5ED4EB56A1}" type="slidenum">
              <a:rPr lang="en-GB" smtClean="0"/>
              <a:t>‹#›</a:t>
            </a:fld>
            <a:endParaRPr lang="en-GB"/>
          </a:p>
        </p:txBody>
      </p:sp>
    </p:spTree>
    <p:extLst>
      <p:ext uri="{BB962C8B-B14F-4D97-AF65-F5344CB8AC3E}">
        <p14:creationId xmlns:p14="http://schemas.microsoft.com/office/powerpoint/2010/main" val="2971948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6/6/2022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093669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hyperlink" Target="https://www.australiansolarquotes.com.au/2015/03/18/ocean-energy-turbines/" TargetMode="External"/><Relationship Id="rId12" Type="http://schemas.openxmlformats.org/officeDocument/2006/relationships/image" Target="../media/image6.png"/><Relationship Id="rId2" Type="http://schemas.openxmlformats.org/officeDocument/2006/relationships/notesSlide" Target="../notesSlides/notesSlide1.xml"/><Relationship Id="rId16" Type="http://schemas.openxmlformats.org/officeDocument/2006/relationships/hyperlink" Target="https://freesvg.org/vector-clip-art-of-oil-spray-can" TargetMode="External"/><Relationship Id="rId1" Type="http://schemas.openxmlformats.org/officeDocument/2006/relationships/slideLayout" Target="../slideLayouts/slideLayout13.xml"/><Relationship Id="rId6" Type="http://schemas.openxmlformats.org/officeDocument/2006/relationships/image" Target="../media/image3.jpeg"/><Relationship Id="rId11" Type="http://schemas.openxmlformats.org/officeDocument/2006/relationships/hyperlink" Target="https://www.publicdomainpictures.net/view-image.php?image=63155" TargetMode="External"/><Relationship Id="rId5" Type="http://schemas.openxmlformats.org/officeDocument/2006/relationships/hyperlink" Target="http://creativecommons.org/licenses/by-nc/4.0/" TargetMode="External"/><Relationship Id="rId15" Type="http://schemas.openxmlformats.org/officeDocument/2006/relationships/image" Target="../media/image8.png"/><Relationship Id="rId10" Type="http://schemas.openxmlformats.org/officeDocument/2006/relationships/image" Target="../media/image5.jpeg"/><Relationship Id="rId4" Type="http://schemas.openxmlformats.org/officeDocument/2006/relationships/image" Target="../media/image2.svg"/><Relationship Id="rId9" Type="http://schemas.openxmlformats.org/officeDocument/2006/relationships/hyperlink" Target="https://freesvg.org/pannello-fotovoltaico" TargetMode="External"/><Relationship Id="rId14" Type="http://schemas.openxmlformats.org/officeDocument/2006/relationships/hyperlink" Target="https://ar.wikipedia.org/wiki/%D8%A8%D9%88%D8%A7%D8%A8%D8%A9:%D8%B7%D8%A7%D9%82%D8%A9_%D9%85%D8%AA%D8%AC%D8%AF%D8%AF%D8%A9"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3.gif"/><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5.gif"/><Relationship Id="rId7" Type="http://schemas.openxmlformats.org/officeDocument/2006/relationships/hyperlink" Target="http://creativecommons.org/licenses/by-nc/4.0/"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gif"/><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9.gif"/><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creativecommons.org/licenses/by-nc/4.0/"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creativecommons.org/licenses/by-nc/4.0/"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hyperlink" Target="http://creativecommons.org/licenses/by-nc/4.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hyperlink" Target="http://creativecommons.org/licenses/by-nc/4.0/"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forms.office.com/r/weLJL91zi9"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hyperlink" Target="http://creativecommons.org/licenses/by-nc/4.0/" TargetMode="External"/><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10.svg"/><Relationship Id="rId10" Type="http://schemas.openxmlformats.org/officeDocument/2006/relationships/image" Target="../media/image18.png"/><Relationship Id="rId4" Type="http://schemas.openxmlformats.org/officeDocument/2006/relationships/image" Target="../media/image9.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hyperlink" Target="http://creativecommons.org/licenses/by-nc/4.0/" TargetMode="External"/><Relationship Id="rId4" Type="http://schemas.openxmlformats.org/officeDocument/2006/relationships/image" Target="../media/image19.png"/><Relationship Id="rId9"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C63506E5-6D09-4FFB-B86C-58147A7AED1A}"/>
              </a:ext>
            </a:extLst>
          </p:cNvPr>
          <p:cNvGrpSpPr/>
          <p:nvPr/>
        </p:nvGrpSpPr>
        <p:grpSpPr>
          <a:xfrm>
            <a:off x="-28982" y="1021278"/>
            <a:ext cx="481326" cy="5754421"/>
            <a:chOff x="42269" y="1021278"/>
            <a:chExt cx="481326" cy="5754421"/>
          </a:xfrm>
        </p:grpSpPr>
        <p:pic>
          <p:nvPicPr>
            <p:cNvPr id="78" name="Graphic 1">
              <a:extLst>
                <a:ext uri="{FF2B5EF4-FFF2-40B4-BE49-F238E27FC236}">
                  <a16:creationId xmlns:a16="http://schemas.microsoft.com/office/drawing/2014/main" id="{A1CF3242-7578-4448-8735-11458D8D7F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79" name="Rectangle 3">
              <a:extLst>
                <a:ext uri="{FF2B5EF4-FFF2-40B4-BE49-F238E27FC236}">
                  <a16:creationId xmlns:a16="http://schemas.microsoft.com/office/drawing/2014/main" id="{37536D97-B9EA-481A-AF7C-7A5C45B8C964}"/>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0" name="Rectangle 79">
              <a:extLst>
                <a:ext uri="{FF2B5EF4-FFF2-40B4-BE49-F238E27FC236}">
                  <a16:creationId xmlns:a16="http://schemas.microsoft.com/office/drawing/2014/main" id="{FFA2E84B-6525-4BBF-B6C8-367A025B8F4E}"/>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2A21DB21-7AD2-09FE-A66B-D64A65BE157D}"/>
              </a:ext>
            </a:extLst>
          </p:cNvPr>
          <p:cNvGrpSpPr>
            <a:grpSpLocks noChangeAspect="1"/>
          </p:cNvGrpSpPr>
          <p:nvPr/>
        </p:nvGrpSpPr>
        <p:grpSpPr>
          <a:xfrm>
            <a:off x="1703599" y="1248641"/>
            <a:ext cx="9000000" cy="4850886"/>
            <a:chOff x="2663155" y="2076230"/>
            <a:chExt cx="6523422" cy="3516042"/>
          </a:xfrm>
        </p:grpSpPr>
        <p:sp>
          <p:nvSpPr>
            <p:cNvPr id="11" name="TextBox 10">
              <a:extLst>
                <a:ext uri="{FF2B5EF4-FFF2-40B4-BE49-F238E27FC236}">
                  <a16:creationId xmlns:a16="http://schemas.microsoft.com/office/drawing/2014/main" id="{E081B073-D506-4825-AB6E-868B572ACD6D}"/>
                </a:ext>
              </a:extLst>
            </p:cNvPr>
            <p:cNvSpPr txBox="1"/>
            <p:nvPr/>
          </p:nvSpPr>
          <p:spPr>
            <a:xfrm>
              <a:off x="7112798" y="2421168"/>
              <a:ext cx="15485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sustainable</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6" name="TextBox 5">
              <a:extLst>
                <a:ext uri="{FF2B5EF4-FFF2-40B4-BE49-F238E27FC236}">
                  <a16:creationId xmlns:a16="http://schemas.microsoft.com/office/drawing/2014/main" id="{1222E23F-3D86-4226-978B-6FC4744B934A}"/>
                </a:ext>
              </a:extLst>
            </p:cNvPr>
            <p:cNvSpPr txBox="1"/>
            <p:nvPr/>
          </p:nvSpPr>
          <p:spPr>
            <a:xfrm>
              <a:off x="3163890" y="2486887"/>
              <a:ext cx="1501296"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A8B39"/>
                  </a:solidFill>
                  <a:effectLst/>
                  <a:uLnTx/>
                  <a:uFillTx/>
                  <a:latin typeface="Candara" panose="020E0502030303020204" pitchFamily="34" charset="0"/>
                  <a:ea typeface="Calibri" panose="020F0502020204030204" pitchFamily="34" charset="0"/>
                </a:rPr>
                <a:t>renewable</a:t>
              </a:r>
              <a:endParaRPr kumimoji="0" lang="en-GB" sz="2000" b="0" i="0" u="none" strike="noStrike" kern="1200" cap="none" spc="0" normalizeH="0" baseline="0" noProof="0" dirty="0">
                <a:ln>
                  <a:noFill/>
                </a:ln>
                <a:solidFill>
                  <a:srgbClr val="5A8B39"/>
                </a:solidFill>
                <a:effectLst/>
                <a:uLnTx/>
                <a:uFillTx/>
                <a:latin typeface="Candara" panose="020E0502030303020204" pitchFamily="34" charset="0"/>
              </a:endParaRPr>
            </a:p>
          </p:txBody>
        </p:sp>
        <p:sp>
          <p:nvSpPr>
            <p:cNvPr id="7" name="TextBox 6">
              <a:extLst>
                <a:ext uri="{FF2B5EF4-FFF2-40B4-BE49-F238E27FC236}">
                  <a16:creationId xmlns:a16="http://schemas.microsoft.com/office/drawing/2014/main" id="{99DAE2F6-093B-47C8-B187-7A29FCE48F7F}"/>
                </a:ext>
              </a:extLst>
            </p:cNvPr>
            <p:cNvSpPr txBox="1"/>
            <p:nvPr/>
          </p:nvSpPr>
          <p:spPr>
            <a:xfrm>
              <a:off x="7527018" y="3798907"/>
              <a:ext cx="1659559"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clean energy</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9" name="TextBox 8">
              <a:extLst>
                <a:ext uri="{FF2B5EF4-FFF2-40B4-BE49-F238E27FC236}">
                  <a16:creationId xmlns:a16="http://schemas.microsoft.com/office/drawing/2014/main" id="{53E06F97-5C50-4260-9203-E4332FC1AA06}"/>
                </a:ext>
              </a:extLst>
            </p:cNvPr>
            <p:cNvSpPr txBox="1"/>
            <p:nvPr/>
          </p:nvSpPr>
          <p:spPr>
            <a:xfrm>
              <a:off x="7112799" y="4874401"/>
              <a:ext cx="15485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diverse</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21" name="TextBox 20">
              <a:extLst>
                <a:ext uri="{FF2B5EF4-FFF2-40B4-BE49-F238E27FC236}">
                  <a16:creationId xmlns:a16="http://schemas.microsoft.com/office/drawing/2014/main" id="{5A103C65-B57A-4A3E-8F97-BC8C52F98613}"/>
                </a:ext>
              </a:extLst>
            </p:cNvPr>
            <p:cNvSpPr txBox="1"/>
            <p:nvPr/>
          </p:nvSpPr>
          <p:spPr>
            <a:xfrm>
              <a:off x="3213225" y="5227638"/>
              <a:ext cx="18629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Candara" panose="020E0502030303020204" pitchFamily="34" charset="0"/>
                  <a:ea typeface="Calibri" panose="020F0502020204030204" pitchFamily="34" charset="0"/>
                </a:rPr>
                <a:t>non-renewable</a:t>
              </a:r>
              <a:endParaRPr kumimoji="0" lang="en-GB" sz="2000" b="0" i="0" u="none" strike="noStrike" kern="1200" cap="none" spc="0" normalizeH="0" baseline="0" noProof="0">
                <a:ln>
                  <a:noFill/>
                </a:ln>
                <a:effectLst/>
                <a:uLnTx/>
                <a:uFillTx/>
                <a:latin typeface="Candara" panose="020E0502030303020204" pitchFamily="34" charset="0"/>
              </a:endParaRPr>
            </a:p>
          </p:txBody>
        </p:sp>
        <p:sp>
          <p:nvSpPr>
            <p:cNvPr id="25" name="TextBox 24">
              <a:extLst>
                <a:ext uri="{FF2B5EF4-FFF2-40B4-BE49-F238E27FC236}">
                  <a16:creationId xmlns:a16="http://schemas.microsoft.com/office/drawing/2014/main" id="{E45AAE22-48C9-447D-8D52-FA6EA914A53E}"/>
                </a:ext>
              </a:extLst>
            </p:cNvPr>
            <p:cNvSpPr txBox="1"/>
            <p:nvPr/>
          </p:nvSpPr>
          <p:spPr>
            <a:xfrm>
              <a:off x="2663155" y="3921159"/>
              <a:ext cx="1496544"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Candara" panose="020E0502030303020204" pitchFamily="34" charset="0"/>
                  <a:ea typeface="Calibri" panose="020F0502020204030204" pitchFamily="34" charset="0"/>
                </a:rPr>
                <a:t>fossil fuels</a:t>
              </a:r>
              <a:endParaRPr kumimoji="0" lang="en-GB" sz="2000" b="0" i="0" u="none" strike="noStrike" kern="1200" cap="none" spc="0" normalizeH="0" baseline="0" noProof="0">
                <a:ln>
                  <a:noFill/>
                </a:ln>
                <a:effectLst/>
                <a:uLnTx/>
                <a:uFillTx/>
                <a:latin typeface="Candara" panose="020E0502030303020204" pitchFamily="34" charset="0"/>
              </a:endParaRPr>
            </a:p>
          </p:txBody>
        </p:sp>
        <p:grpSp>
          <p:nvGrpSpPr>
            <p:cNvPr id="4" name="Group 3">
              <a:extLst>
                <a:ext uri="{FF2B5EF4-FFF2-40B4-BE49-F238E27FC236}">
                  <a16:creationId xmlns:a16="http://schemas.microsoft.com/office/drawing/2014/main" id="{8138EE7F-89C6-43E8-B71F-CB0C2154477E}"/>
                </a:ext>
              </a:extLst>
            </p:cNvPr>
            <p:cNvGrpSpPr>
              <a:grpSpLocks noChangeAspect="1"/>
            </p:cNvGrpSpPr>
            <p:nvPr/>
          </p:nvGrpSpPr>
          <p:grpSpPr>
            <a:xfrm>
              <a:off x="4117210" y="2076230"/>
              <a:ext cx="3516344" cy="3516042"/>
              <a:chOff x="1256237" y="146299"/>
              <a:chExt cx="6219484" cy="6218950"/>
            </a:xfrm>
          </p:grpSpPr>
          <p:sp>
            <p:nvSpPr>
              <p:cNvPr id="13" name="Oval 12">
                <a:extLst>
                  <a:ext uri="{FF2B5EF4-FFF2-40B4-BE49-F238E27FC236}">
                    <a16:creationId xmlns:a16="http://schemas.microsoft.com/office/drawing/2014/main" id="{F9D5ADF8-E6D3-4374-97D6-216DE932D269}"/>
                  </a:ext>
                </a:extLst>
              </p:cNvPr>
              <p:cNvSpPr/>
              <p:nvPr/>
            </p:nvSpPr>
            <p:spPr>
              <a:xfrm>
                <a:off x="3343034" y="2215944"/>
                <a:ext cx="2083859" cy="2083859"/>
              </a:xfrm>
              <a:prstGeom prst="ellipse">
                <a:avLst/>
              </a:prstGeom>
              <a:solidFill>
                <a:schemeClr val="bg1">
                  <a:lumMod val="9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5" name="TextBox 4">
                <a:extLst>
                  <a:ext uri="{FF2B5EF4-FFF2-40B4-BE49-F238E27FC236}">
                    <a16:creationId xmlns:a16="http://schemas.microsoft.com/office/drawing/2014/main" id="{BB8582B6-4FED-498C-9AC7-97F463E323E1}"/>
                  </a:ext>
                </a:extLst>
              </p:cNvPr>
              <p:cNvSpPr txBox="1"/>
              <p:nvPr/>
            </p:nvSpPr>
            <p:spPr>
              <a:xfrm>
                <a:off x="3424608" y="2723186"/>
                <a:ext cx="1920711" cy="5918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Calibri" panose="020F0502020204030204" pitchFamily="34" charset="0"/>
                  </a:rPr>
                  <a:t>natural</a:t>
                </a:r>
                <a:endParaRPr kumimoji="0" lang="en-GB" sz="32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8" name="TextBox 7">
                <a:extLst>
                  <a:ext uri="{FF2B5EF4-FFF2-40B4-BE49-F238E27FC236}">
                    <a16:creationId xmlns:a16="http://schemas.microsoft.com/office/drawing/2014/main" id="{0E1F7F26-7A60-4A6F-8B51-71F34AFFFA6B}"/>
                  </a:ext>
                </a:extLst>
              </p:cNvPr>
              <p:cNvSpPr txBox="1"/>
              <p:nvPr/>
            </p:nvSpPr>
            <p:spPr>
              <a:xfrm>
                <a:off x="2776321" y="3257873"/>
                <a:ext cx="3217288" cy="5918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Calibri" panose="020F0502020204030204" pitchFamily="34" charset="0"/>
                  </a:rPr>
                  <a:t>resources</a:t>
                </a: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6" name="Block Arc 15">
                <a:extLst>
                  <a:ext uri="{FF2B5EF4-FFF2-40B4-BE49-F238E27FC236}">
                    <a16:creationId xmlns:a16="http://schemas.microsoft.com/office/drawing/2014/main" id="{2DB52E30-ABA6-432C-8017-0D688253D883}"/>
                  </a:ext>
                </a:extLst>
              </p:cNvPr>
              <p:cNvSpPr/>
              <p:nvPr/>
            </p:nvSpPr>
            <p:spPr>
              <a:xfrm rot="13922153">
                <a:off x="1256237" y="146300"/>
                <a:ext cx="6218949" cy="6218949"/>
              </a:xfrm>
              <a:prstGeom prst="blockArc">
                <a:avLst>
                  <a:gd name="adj1" fmla="val 18870793"/>
                  <a:gd name="adj2" fmla="val 12474413"/>
                  <a:gd name="adj3" fmla="val 30913"/>
                </a:avLst>
              </a:prstGeom>
              <a:solidFill>
                <a:schemeClr val="accent6">
                  <a:lumMod val="60000"/>
                  <a:lumOff val="4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5" name="Block Arc 14">
                <a:extLst>
                  <a:ext uri="{FF2B5EF4-FFF2-40B4-BE49-F238E27FC236}">
                    <a16:creationId xmlns:a16="http://schemas.microsoft.com/office/drawing/2014/main" id="{9E1EE40D-9035-4A3B-89FA-4EDF71456F23}"/>
                  </a:ext>
                </a:extLst>
              </p:cNvPr>
              <p:cNvSpPr/>
              <p:nvPr/>
            </p:nvSpPr>
            <p:spPr>
              <a:xfrm rot="12659209">
                <a:off x="1256772" y="146299"/>
                <a:ext cx="6218949" cy="6218949"/>
              </a:xfrm>
              <a:prstGeom prst="blockArc">
                <a:avLst>
                  <a:gd name="adj1" fmla="val 13728932"/>
                  <a:gd name="adj2" fmla="val 20166804"/>
                  <a:gd name="adj3" fmla="val 30850"/>
                </a:avLst>
              </a:prstGeom>
              <a:solidFill>
                <a:schemeClr val="bg2">
                  <a:lumMod val="9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26" name="Oval 25">
                <a:extLst>
                  <a:ext uri="{FF2B5EF4-FFF2-40B4-BE49-F238E27FC236}">
                    <a16:creationId xmlns:a16="http://schemas.microsoft.com/office/drawing/2014/main" id="{2F0FB9BF-B529-404D-A1FB-DA8104794F7E}"/>
                  </a:ext>
                </a:extLst>
              </p:cNvPr>
              <p:cNvSpPr/>
              <p:nvPr/>
            </p:nvSpPr>
            <p:spPr>
              <a:xfrm>
                <a:off x="5632716" y="1913079"/>
                <a:ext cx="1681200" cy="1718608"/>
              </a:xfrm>
              <a:prstGeom prst="ellipse">
                <a:avLst/>
              </a:prstGeom>
              <a:blipFill dpi="0" rotWithShape="1">
                <a:blip r:embed="rId6">
                  <a:extLst>
                    <a:ext uri="{837473B0-CC2E-450A-ABE3-18F120FF3D39}">
                      <a1611:picAttrSrcUrl xmlns:a1611="http://schemas.microsoft.com/office/drawing/2016/11/main" r:id="rId7"/>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4" name="Oval 33">
                <a:extLst>
                  <a:ext uri="{FF2B5EF4-FFF2-40B4-BE49-F238E27FC236}">
                    <a16:creationId xmlns:a16="http://schemas.microsoft.com/office/drawing/2014/main" id="{53A13242-9B53-4204-AF0B-A8FE653FA102}"/>
                  </a:ext>
                </a:extLst>
              </p:cNvPr>
              <p:cNvSpPr/>
              <p:nvPr/>
            </p:nvSpPr>
            <p:spPr>
              <a:xfrm>
                <a:off x="1972053" y="852078"/>
                <a:ext cx="1681200" cy="1718608"/>
              </a:xfrm>
              <a:prstGeom prst="ellipse">
                <a:avLst/>
              </a:prstGeom>
              <a:blipFill>
                <a:blip r:embed="rId8">
                  <a:extLst>
                    <a:ext uri="{837473B0-CC2E-450A-ABE3-18F120FF3D39}">
                      <a1611:picAttrSrcUrl xmlns:a1611="http://schemas.microsoft.com/office/drawing/2016/11/main" r:id="rId9"/>
                    </a:ext>
                  </a:extLst>
                </a:blip>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5" name="Oval 34">
                <a:extLst>
                  <a:ext uri="{FF2B5EF4-FFF2-40B4-BE49-F238E27FC236}">
                    <a16:creationId xmlns:a16="http://schemas.microsoft.com/office/drawing/2014/main" id="{69D630ED-3BB6-46BC-962D-1644A28E01FA}"/>
                  </a:ext>
                </a:extLst>
              </p:cNvPr>
              <p:cNvSpPr/>
              <p:nvPr/>
            </p:nvSpPr>
            <p:spPr>
              <a:xfrm>
                <a:off x="1443645" y="3093521"/>
                <a:ext cx="1681199" cy="1718608"/>
              </a:xfrm>
              <a:prstGeom prst="ellipse">
                <a:avLst/>
              </a:prstGeom>
              <a:blipFill dpi="0" rotWithShape="1">
                <a:blip r:embed="rId10">
                  <a:alphaModFix amt="78000"/>
                  <a:extLst>
                    <a:ext uri="{837473B0-CC2E-450A-ABE3-18F120FF3D39}">
                      <a1611:picAttrSrcUrl xmlns:a1611="http://schemas.microsoft.com/office/drawing/2016/11/main" r:id="rId11"/>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6" name="Oval 35">
                <a:extLst>
                  <a:ext uri="{FF2B5EF4-FFF2-40B4-BE49-F238E27FC236}">
                    <a16:creationId xmlns:a16="http://schemas.microsoft.com/office/drawing/2014/main" id="{87FDD325-38D9-45A2-96F0-5F701491B0ED}"/>
                  </a:ext>
                </a:extLst>
              </p:cNvPr>
              <p:cNvSpPr/>
              <p:nvPr/>
            </p:nvSpPr>
            <p:spPr>
              <a:xfrm>
                <a:off x="5059866" y="3859461"/>
                <a:ext cx="1681200" cy="1718608"/>
              </a:xfrm>
              <a:prstGeom prst="ellipse">
                <a:avLst/>
              </a:prstGeom>
              <a:blipFill>
                <a:blip r:embed="rId12"/>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7" name="Oval 36">
                <a:extLst>
                  <a:ext uri="{FF2B5EF4-FFF2-40B4-BE49-F238E27FC236}">
                    <a16:creationId xmlns:a16="http://schemas.microsoft.com/office/drawing/2014/main" id="{45179D68-6254-4C04-8392-F30292CC0121}"/>
                  </a:ext>
                </a:extLst>
              </p:cNvPr>
              <p:cNvSpPr/>
              <p:nvPr/>
            </p:nvSpPr>
            <p:spPr>
              <a:xfrm>
                <a:off x="4126961" y="346432"/>
                <a:ext cx="1681200" cy="1718608"/>
              </a:xfrm>
              <a:prstGeom prst="ellipse">
                <a:avLst/>
              </a:prstGeom>
              <a:blipFill dpi="0" rotWithShape="1">
                <a:blip r:embed="rId13">
                  <a:extLst>
                    <a:ext uri="{837473B0-CC2E-450A-ABE3-18F120FF3D39}">
                      <a1611:picAttrSrcUrl xmlns:a1611="http://schemas.microsoft.com/office/drawing/2016/11/main" r:id="rId14"/>
                    </a:ext>
                  </a:extLst>
                </a:blip>
                <a:srcRect/>
                <a:stretch>
                  <a:fillRect b="1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grpSp>
        <p:sp>
          <p:nvSpPr>
            <p:cNvPr id="81" name="Oval 80">
              <a:extLst>
                <a:ext uri="{FF2B5EF4-FFF2-40B4-BE49-F238E27FC236}">
                  <a16:creationId xmlns:a16="http://schemas.microsoft.com/office/drawing/2014/main" id="{C77D1C67-898C-4AC9-B200-057C952F226D}"/>
                </a:ext>
              </a:extLst>
            </p:cNvPr>
            <p:cNvSpPr/>
            <p:nvPr/>
          </p:nvSpPr>
          <p:spPr>
            <a:xfrm>
              <a:off x="4972047" y="4467129"/>
              <a:ext cx="950509" cy="971659"/>
            </a:xfrm>
            <a:prstGeom prst="ellipse">
              <a:avLst/>
            </a:prstGeom>
            <a:blipFill dpi="0" rotWithShape="1">
              <a:blip r:embed="rId15">
                <a:alphaModFix amt="78000"/>
                <a:extLst>
                  <a:ext uri="{837473B0-CC2E-450A-ABE3-18F120FF3D39}">
                    <a1611:picAttrSrcUrl xmlns:a1611="http://schemas.microsoft.com/office/drawing/2016/11/main" r:id="rId16"/>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grpSp>
      <p:sp>
        <p:nvSpPr>
          <p:cNvPr id="49" name="TextBox 48">
            <a:extLst>
              <a:ext uri="{FF2B5EF4-FFF2-40B4-BE49-F238E27FC236}">
                <a16:creationId xmlns:a16="http://schemas.microsoft.com/office/drawing/2014/main" id="{C38195DA-9D04-AAD8-1137-23A3A414220C}"/>
              </a:ext>
            </a:extLst>
          </p:cNvPr>
          <p:cNvSpPr txBox="1"/>
          <p:nvPr/>
        </p:nvSpPr>
        <p:spPr>
          <a:xfrm>
            <a:off x="3627384" y="162396"/>
            <a:ext cx="4937232"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5 – Renewable energy</a:t>
            </a:r>
            <a:endParaRPr lang="en-US" sz="1100" dirty="0">
              <a:latin typeface="Candara" panose="020E0502030303020204" pitchFamily="34" charset="0"/>
              <a:ea typeface="+mj-ea"/>
              <a:cs typeface="Calibri"/>
            </a:endParaRPr>
          </a:p>
        </p:txBody>
      </p:sp>
    </p:spTree>
    <p:extLst>
      <p:ext uri="{BB962C8B-B14F-4D97-AF65-F5344CB8AC3E}">
        <p14:creationId xmlns:p14="http://schemas.microsoft.com/office/powerpoint/2010/main" val="40615555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40000"/>
                <a:lumOff val="60000"/>
              </a:schemeClr>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4961" y="188316"/>
            <a:ext cx="3361679" cy="707886"/>
          </a:xfrm>
          <a:prstGeom prst="rect">
            <a:avLst/>
          </a:prstGeom>
          <a:noFill/>
        </p:spPr>
        <p:txBody>
          <a:bodyPr wrap="square" rtlCol="0">
            <a:spAutoFit/>
          </a:bodyPr>
          <a:lstStyle/>
          <a:p>
            <a:r>
              <a:rPr lang="en-GB" sz="4000" b="1" dirty="0">
                <a:latin typeface="Corbel" panose="020B0503020204020204" pitchFamily="34" charset="0"/>
              </a:rPr>
              <a:t>Solar panels</a:t>
            </a:r>
            <a:endParaRPr lang="en-GB" sz="4000" b="1" i="1" dirty="0">
              <a:latin typeface="Corbel" panose="020B0503020204020204" pitchFamily="34" charset="0"/>
            </a:endParaRPr>
          </a:p>
        </p:txBody>
      </p:sp>
      <p:sp>
        <p:nvSpPr>
          <p:cNvPr id="3" name="TextBox 2">
            <a:extLst>
              <a:ext uri="{FF2B5EF4-FFF2-40B4-BE49-F238E27FC236}">
                <a16:creationId xmlns:a16="http://schemas.microsoft.com/office/drawing/2014/main" id="{611E8571-DF2B-44AF-AE6E-DA1FB996FF5D}"/>
              </a:ext>
            </a:extLst>
          </p:cNvPr>
          <p:cNvSpPr txBox="1"/>
          <p:nvPr/>
        </p:nvSpPr>
        <p:spPr>
          <a:xfrm>
            <a:off x="234961" y="4853802"/>
            <a:ext cx="6096000" cy="1815882"/>
          </a:xfrm>
          <a:prstGeom prst="rect">
            <a:avLst/>
          </a:prstGeom>
          <a:noFill/>
        </p:spPr>
        <p:txBody>
          <a:bodyPr wrap="square" rtlCol="0">
            <a:spAutoFit/>
          </a:bodyPr>
          <a:lstStyle/>
          <a:p>
            <a:r>
              <a:rPr lang="en-GB" sz="2800" b="1" dirty="0">
                <a:solidFill>
                  <a:srgbClr val="00B050"/>
                </a:solidFill>
              </a:rPr>
              <a:t>Great for:</a:t>
            </a:r>
          </a:p>
          <a:p>
            <a:pPr marL="457200" indent="-457200">
              <a:buFont typeface="Arial" panose="020B0604020202020204" pitchFamily="34" charset="0"/>
              <a:buChar char="•"/>
            </a:pPr>
            <a:r>
              <a:rPr lang="en-GB" sz="2800" b="1" dirty="0"/>
              <a:t>places near the </a:t>
            </a:r>
            <a:r>
              <a:rPr lang="en-GB" sz="2800" b="1" u="sng" dirty="0"/>
              <a:t>equator</a:t>
            </a:r>
          </a:p>
          <a:p>
            <a:pPr marL="457200" indent="-457200">
              <a:buFont typeface="Arial" panose="020B0604020202020204" pitchFamily="34" charset="0"/>
              <a:buChar char="•"/>
            </a:pPr>
            <a:r>
              <a:rPr lang="en-GB" sz="2800" b="1" dirty="0"/>
              <a:t>open ground</a:t>
            </a:r>
          </a:p>
          <a:p>
            <a:pPr marL="457200" indent="-457200">
              <a:buFont typeface="Arial" panose="020B0604020202020204" pitchFamily="34" charset="0"/>
              <a:buChar char="•"/>
            </a:pPr>
            <a:r>
              <a:rPr lang="en-GB" sz="2800" b="1" dirty="0"/>
              <a:t>rooftops</a:t>
            </a:r>
          </a:p>
        </p:txBody>
      </p:sp>
      <p:sp>
        <p:nvSpPr>
          <p:cNvPr id="6" name="TextBox 5">
            <a:extLst>
              <a:ext uri="{FF2B5EF4-FFF2-40B4-BE49-F238E27FC236}">
                <a16:creationId xmlns:a16="http://schemas.microsoft.com/office/drawing/2014/main" id="{17969A18-8308-4296-9E9A-5CA97916E0A8}"/>
              </a:ext>
            </a:extLst>
          </p:cNvPr>
          <p:cNvSpPr txBox="1"/>
          <p:nvPr/>
        </p:nvSpPr>
        <p:spPr>
          <a:xfrm>
            <a:off x="6330961" y="4853802"/>
            <a:ext cx="6096000" cy="1815882"/>
          </a:xfrm>
          <a:prstGeom prst="rect">
            <a:avLst/>
          </a:prstGeom>
          <a:noFill/>
        </p:spPr>
        <p:txBody>
          <a:bodyPr wrap="square" rtlCol="0">
            <a:spAutoFit/>
          </a:bodyPr>
          <a:lstStyle/>
          <a:p>
            <a:r>
              <a:rPr lang="en-GB" sz="2800" b="1" dirty="0">
                <a:solidFill>
                  <a:srgbClr val="C00000"/>
                </a:solidFill>
              </a:rPr>
              <a:t>Not great for:</a:t>
            </a:r>
          </a:p>
          <a:p>
            <a:pPr marL="457200" indent="-457200">
              <a:buFont typeface="Arial" panose="020B0604020202020204" pitchFamily="34" charset="0"/>
              <a:buChar char="•"/>
            </a:pPr>
            <a:r>
              <a:rPr lang="en-GB" sz="2800" b="1" dirty="0"/>
              <a:t>shaded ground (trees, hills…)</a:t>
            </a:r>
          </a:p>
          <a:p>
            <a:pPr marL="457200" indent="-457200">
              <a:buFont typeface="Arial" panose="020B0604020202020204" pitchFamily="34" charset="0"/>
              <a:buChar char="•"/>
            </a:pPr>
            <a:r>
              <a:rPr lang="en-GB" sz="2800" b="1" dirty="0"/>
              <a:t>short daylight hours</a:t>
            </a:r>
          </a:p>
          <a:p>
            <a:pPr marL="457200" indent="-457200">
              <a:buFont typeface="Arial" panose="020B0604020202020204" pitchFamily="34" charset="0"/>
              <a:buChar char="•"/>
            </a:pPr>
            <a:r>
              <a:rPr lang="en-GB" sz="2800" b="1" dirty="0"/>
              <a:t>night time</a:t>
            </a:r>
          </a:p>
        </p:txBody>
      </p:sp>
      <p:pic>
        <p:nvPicPr>
          <p:cNvPr id="3076" name="Picture 4" descr="This diagram shows the major parts of a photovoltaic cell. Numbers on the diagram correspond with the steps listed on the page.">
            <a:extLst>
              <a:ext uri="{FF2B5EF4-FFF2-40B4-BE49-F238E27FC236}">
                <a16:creationId xmlns:a16="http://schemas.microsoft.com/office/drawing/2014/main" id="{46855D70-4832-4E05-8C49-3F1BE7C554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 y="983562"/>
            <a:ext cx="6412500" cy="36000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36F3B7E1-74F9-BDF9-F3D1-EB49D8F805D8}"/>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CB025DD1-C62D-ABBC-AE8F-CB3DA35EB2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9" name="Rectangle 3">
              <a:extLst>
                <a:ext uri="{FF2B5EF4-FFF2-40B4-BE49-F238E27FC236}">
                  <a16:creationId xmlns:a16="http://schemas.microsoft.com/office/drawing/2014/main" id="{DEB7B6EA-5207-06AF-9097-6EA68B8BBCF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10" name="Picture 4">
            <a:extLst>
              <a:ext uri="{FF2B5EF4-FFF2-40B4-BE49-F238E27FC236}">
                <a16:creationId xmlns:a16="http://schemas.microsoft.com/office/drawing/2014/main" id="{522A080B-8B64-7B9E-3127-3C13646F452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9613" y="343599"/>
            <a:ext cx="2610620" cy="2610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645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4961" y="188316"/>
            <a:ext cx="3361679" cy="707886"/>
          </a:xfrm>
          <a:prstGeom prst="rect">
            <a:avLst/>
          </a:prstGeom>
          <a:noFill/>
        </p:spPr>
        <p:txBody>
          <a:bodyPr wrap="square" rtlCol="0">
            <a:spAutoFit/>
          </a:bodyPr>
          <a:lstStyle/>
          <a:p>
            <a:r>
              <a:rPr lang="en-GB" sz="4000" b="1" dirty="0">
                <a:latin typeface="Corbel" panose="020B0503020204020204" pitchFamily="34" charset="0"/>
              </a:rPr>
              <a:t>Wind turbines</a:t>
            </a:r>
          </a:p>
        </p:txBody>
      </p:sp>
      <p:sp>
        <p:nvSpPr>
          <p:cNvPr id="6" name="TextBox 5">
            <a:extLst>
              <a:ext uri="{FF2B5EF4-FFF2-40B4-BE49-F238E27FC236}">
                <a16:creationId xmlns:a16="http://schemas.microsoft.com/office/drawing/2014/main" id="{C73CF7A6-8CD5-43FF-9FDE-C35BA286E602}"/>
              </a:ext>
            </a:extLst>
          </p:cNvPr>
          <p:cNvSpPr txBox="1"/>
          <p:nvPr/>
        </p:nvSpPr>
        <p:spPr>
          <a:xfrm>
            <a:off x="234961" y="4853802"/>
            <a:ext cx="6096000" cy="1815882"/>
          </a:xfrm>
          <a:prstGeom prst="rect">
            <a:avLst/>
          </a:prstGeom>
          <a:noFill/>
        </p:spPr>
        <p:txBody>
          <a:bodyPr wrap="square" rtlCol="0">
            <a:spAutoFit/>
          </a:bodyPr>
          <a:lstStyle/>
          <a:p>
            <a:r>
              <a:rPr lang="en-GB" sz="2800" b="1" dirty="0">
                <a:solidFill>
                  <a:srgbClr val="00B050"/>
                </a:solidFill>
              </a:rPr>
              <a:t>Great for:</a:t>
            </a:r>
          </a:p>
          <a:p>
            <a:pPr marL="457200" indent="-457200">
              <a:buFont typeface="Arial" panose="020B0604020202020204" pitchFamily="34" charset="0"/>
              <a:buChar char="•"/>
            </a:pPr>
            <a:r>
              <a:rPr lang="en-GB" sz="2800" b="1" dirty="0"/>
              <a:t>hills</a:t>
            </a:r>
            <a:endParaRPr lang="en-GB" sz="2800" b="1" u="sng" dirty="0"/>
          </a:p>
          <a:p>
            <a:pPr marL="457200" indent="-457200">
              <a:buFont typeface="Arial" panose="020B0604020202020204" pitchFamily="34" charset="0"/>
              <a:buChar char="•"/>
            </a:pPr>
            <a:r>
              <a:rPr lang="en-GB" sz="2800" b="1" dirty="0"/>
              <a:t>open ground</a:t>
            </a:r>
          </a:p>
          <a:p>
            <a:pPr marL="457200" indent="-457200">
              <a:buFont typeface="Arial" panose="020B0604020202020204" pitchFamily="34" charset="0"/>
              <a:buChar char="•"/>
            </a:pPr>
            <a:r>
              <a:rPr lang="en-GB" sz="2800" b="1" dirty="0"/>
              <a:t>out at sea</a:t>
            </a:r>
          </a:p>
        </p:txBody>
      </p:sp>
      <p:sp>
        <p:nvSpPr>
          <p:cNvPr id="7" name="TextBox 6">
            <a:extLst>
              <a:ext uri="{FF2B5EF4-FFF2-40B4-BE49-F238E27FC236}">
                <a16:creationId xmlns:a16="http://schemas.microsoft.com/office/drawing/2014/main" id="{0DE7A28D-8B47-4DC6-8072-3E6C8C8D15B4}"/>
              </a:ext>
            </a:extLst>
          </p:cNvPr>
          <p:cNvSpPr txBox="1"/>
          <p:nvPr/>
        </p:nvSpPr>
        <p:spPr>
          <a:xfrm>
            <a:off x="6330961" y="4853802"/>
            <a:ext cx="6096000" cy="1815882"/>
          </a:xfrm>
          <a:prstGeom prst="rect">
            <a:avLst/>
          </a:prstGeom>
          <a:noFill/>
        </p:spPr>
        <p:txBody>
          <a:bodyPr wrap="square" rtlCol="0">
            <a:spAutoFit/>
          </a:bodyPr>
          <a:lstStyle/>
          <a:p>
            <a:r>
              <a:rPr lang="en-GB" sz="2800" b="1" dirty="0">
                <a:solidFill>
                  <a:srgbClr val="C00000"/>
                </a:solidFill>
              </a:rPr>
              <a:t>Not great for:</a:t>
            </a:r>
          </a:p>
          <a:p>
            <a:pPr marL="457200" indent="-457200">
              <a:buFont typeface="Arial" panose="020B0604020202020204" pitchFamily="34" charset="0"/>
              <a:buChar char="•"/>
            </a:pPr>
            <a:r>
              <a:rPr lang="en-GB" sz="2800" b="1" dirty="0"/>
              <a:t>valleys</a:t>
            </a:r>
          </a:p>
          <a:p>
            <a:pPr marL="457200" indent="-457200">
              <a:buFont typeface="Arial" panose="020B0604020202020204" pitchFamily="34" charset="0"/>
              <a:buChar char="•"/>
            </a:pPr>
            <a:r>
              <a:rPr lang="en-GB" sz="2800" b="1" dirty="0"/>
              <a:t>cities</a:t>
            </a:r>
          </a:p>
          <a:p>
            <a:pPr marL="457200" indent="-457200">
              <a:buFont typeface="Arial" panose="020B0604020202020204" pitchFamily="34" charset="0"/>
              <a:buChar char="•"/>
            </a:pPr>
            <a:r>
              <a:rPr lang="en-GB" sz="2800" b="1" dirty="0"/>
              <a:t>extreme heat</a:t>
            </a:r>
          </a:p>
        </p:txBody>
      </p:sp>
      <p:pic>
        <p:nvPicPr>
          <p:cNvPr id="6150" name="Picture 6" descr="Learn the Basics | A Student's Guide to Global Climate Change | US EPA">
            <a:extLst>
              <a:ext uri="{FF2B5EF4-FFF2-40B4-BE49-F238E27FC236}">
                <a16:creationId xmlns:a16="http://schemas.microsoft.com/office/drawing/2014/main" id="{1A291C19-87BA-4405-A1A8-59AFAD25A5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581" y="985203"/>
            <a:ext cx="6409412" cy="360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34C62CA4-B22C-4575-B0B6-0607CD74AA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5844" y="188316"/>
            <a:ext cx="2839470" cy="283947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C1E9CF88-D62B-CA4A-17A1-B2132735353D}"/>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9BE99B6E-0C1B-B792-9221-304909A3731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1" name="Rectangle 3">
              <a:extLst>
                <a:ext uri="{FF2B5EF4-FFF2-40B4-BE49-F238E27FC236}">
                  <a16:creationId xmlns:a16="http://schemas.microsoft.com/office/drawing/2014/main" id="{E4202FE6-FC04-A5D8-8576-4CEFD50657B6}"/>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006626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B0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4961" y="188316"/>
            <a:ext cx="3361679" cy="707886"/>
          </a:xfrm>
          <a:prstGeom prst="rect">
            <a:avLst/>
          </a:prstGeom>
          <a:noFill/>
        </p:spPr>
        <p:txBody>
          <a:bodyPr wrap="square" rtlCol="0">
            <a:spAutoFit/>
          </a:bodyPr>
          <a:lstStyle/>
          <a:p>
            <a:r>
              <a:rPr lang="en-GB" sz="4000" b="1" dirty="0">
                <a:latin typeface="Corbel" panose="020B0503020204020204" pitchFamily="34" charset="0"/>
              </a:rPr>
              <a:t>Hydroelectric</a:t>
            </a:r>
            <a:endParaRPr lang="en-GB" sz="4000" b="1" i="1" dirty="0">
              <a:latin typeface="Corbel" panose="020B0503020204020204" pitchFamily="34" charset="0"/>
            </a:endParaRPr>
          </a:p>
        </p:txBody>
      </p:sp>
      <p:sp>
        <p:nvSpPr>
          <p:cNvPr id="5" name="TextBox 4">
            <a:extLst>
              <a:ext uri="{FF2B5EF4-FFF2-40B4-BE49-F238E27FC236}">
                <a16:creationId xmlns:a16="http://schemas.microsoft.com/office/drawing/2014/main" id="{306FA127-9D80-441A-8A54-479A99662AB6}"/>
              </a:ext>
            </a:extLst>
          </p:cNvPr>
          <p:cNvSpPr txBox="1"/>
          <p:nvPr/>
        </p:nvSpPr>
        <p:spPr>
          <a:xfrm>
            <a:off x="234961" y="4853802"/>
            <a:ext cx="6096000" cy="1815882"/>
          </a:xfrm>
          <a:prstGeom prst="rect">
            <a:avLst/>
          </a:prstGeom>
          <a:noFill/>
        </p:spPr>
        <p:txBody>
          <a:bodyPr wrap="square" rtlCol="0">
            <a:spAutoFit/>
          </a:bodyPr>
          <a:lstStyle/>
          <a:p>
            <a:r>
              <a:rPr lang="en-GB" sz="2800" b="1" dirty="0">
                <a:solidFill>
                  <a:srgbClr val="00B050"/>
                </a:solidFill>
              </a:rPr>
              <a:t>Great for:</a:t>
            </a:r>
          </a:p>
          <a:p>
            <a:pPr marL="457200" indent="-457200">
              <a:buFont typeface="Arial" panose="020B0604020202020204" pitchFamily="34" charset="0"/>
              <a:buChar char="•"/>
            </a:pPr>
            <a:r>
              <a:rPr lang="en-GB" sz="2800" b="1" dirty="0"/>
              <a:t>mountains</a:t>
            </a:r>
            <a:endParaRPr lang="en-GB" sz="2800" b="1" u="sng" dirty="0"/>
          </a:p>
          <a:p>
            <a:pPr marL="457200" indent="-457200">
              <a:buFont typeface="Arial" panose="020B0604020202020204" pitchFamily="34" charset="0"/>
              <a:buChar char="•"/>
            </a:pPr>
            <a:r>
              <a:rPr lang="en-GB" sz="2800" b="1" dirty="0"/>
              <a:t>valleys</a:t>
            </a:r>
          </a:p>
          <a:p>
            <a:pPr marL="457200" indent="-457200">
              <a:buFont typeface="Arial" panose="020B0604020202020204" pitchFamily="34" charset="0"/>
              <a:buChar char="•"/>
            </a:pPr>
            <a:r>
              <a:rPr lang="en-GB" sz="2800" b="1" dirty="0"/>
              <a:t>islands</a:t>
            </a:r>
          </a:p>
        </p:txBody>
      </p:sp>
      <p:sp>
        <p:nvSpPr>
          <p:cNvPr id="6" name="TextBox 5">
            <a:extLst>
              <a:ext uri="{FF2B5EF4-FFF2-40B4-BE49-F238E27FC236}">
                <a16:creationId xmlns:a16="http://schemas.microsoft.com/office/drawing/2014/main" id="{1A86665D-541A-47DA-BFC8-FAC571239937}"/>
              </a:ext>
            </a:extLst>
          </p:cNvPr>
          <p:cNvSpPr txBox="1"/>
          <p:nvPr/>
        </p:nvSpPr>
        <p:spPr>
          <a:xfrm>
            <a:off x="6330961" y="4853802"/>
            <a:ext cx="6096000" cy="1384995"/>
          </a:xfrm>
          <a:prstGeom prst="rect">
            <a:avLst/>
          </a:prstGeom>
          <a:noFill/>
        </p:spPr>
        <p:txBody>
          <a:bodyPr wrap="square" rtlCol="0">
            <a:spAutoFit/>
          </a:bodyPr>
          <a:lstStyle/>
          <a:p>
            <a:r>
              <a:rPr lang="en-GB" sz="2800" b="1" dirty="0">
                <a:solidFill>
                  <a:srgbClr val="C00000"/>
                </a:solidFill>
              </a:rPr>
              <a:t>Not great for:</a:t>
            </a:r>
          </a:p>
          <a:p>
            <a:pPr marL="457200" indent="-457200">
              <a:buFont typeface="Arial" panose="020B0604020202020204" pitchFamily="34" charset="0"/>
              <a:buChar char="•"/>
            </a:pPr>
            <a:r>
              <a:rPr lang="en-GB" sz="2800" b="1" dirty="0"/>
              <a:t>flat regions</a:t>
            </a:r>
          </a:p>
          <a:p>
            <a:pPr marL="457200" indent="-457200">
              <a:buFont typeface="Arial" panose="020B0604020202020204" pitchFamily="34" charset="0"/>
              <a:buChar char="•"/>
            </a:pPr>
            <a:r>
              <a:rPr lang="en-GB" sz="2800" b="1" dirty="0"/>
              <a:t>dry regions</a:t>
            </a:r>
          </a:p>
        </p:txBody>
      </p:sp>
      <p:pic>
        <p:nvPicPr>
          <p:cNvPr id="4100" name="Picture 4" descr="Water Energy | A Student's Guide to Global Climate Change | US EPA">
            <a:extLst>
              <a:ext uri="{FF2B5EF4-FFF2-40B4-BE49-F238E27FC236}">
                <a16:creationId xmlns:a16="http://schemas.microsoft.com/office/drawing/2014/main" id="{1562A827-BCFA-4E72-99AD-41520121DA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42" y="986472"/>
            <a:ext cx="6338224" cy="36000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94E3DBA0-7293-67CC-08FE-468F773B57D6}"/>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D99271A4-7042-7018-76E7-DC9EF197E61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9" name="Rectangle 3">
              <a:extLst>
                <a:ext uri="{FF2B5EF4-FFF2-40B4-BE49-F238E27FC236}">
                  <a16:creationId xmlns:a16="http://schemas.microsoft.com/office/drawing/2014/main" id="{EC923E4F-B173-CDBA-B4B9-3D440BCD0039}"/>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2052" name="Picture 4">
            <a:extLst>
              <a:ext uri="{FF2B5EF4-FFF2-40B4-BE49-F238E27FC236}">
                <a16:creationId xmlns:a16="http://schemas.microsoft.com/office/drawing/2014/main" id="{89F19B81-D61F-89FA-4731-223B617FB9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86800" y="188316"/>
            <a:ext cx="2969616" cy="2969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5247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2060"/>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4961" y="188316"/>
            <a:ext cx="3361679" cy="707886"/>
          </a:xfrm>
          <a:prstGeom prst="rect">
            <a:avLst/>
          </a:prstGeom>
          <a:noFill/>
        </p:spPr>
        <p:txBody>
          <a:bodyPr wrap="square" rtlCol="0">
            <a:spAutoFit/>
          </a:bodyPr>
          <a:lstStyle/>
          <a:p>
            <a:r>
              <a:rPr lang="en-GB" sz="4000" b="1" dirty="0">
                <a:solidFill>
                  <a:schemeClr val="bg1"/>
                </a:solidFill>
                <a:latin typeface="Corbel" panose="020B0503020204020204" pitchFamily="34" charset="0"/>
              </a:rPr>
              <a:t>Tidal power</a:t>
            </a:r>
          </a:p>
        </p:txBody>
      </p:sp>
      <p:sp>
        <p:nvSpPr>
          <p:cNvPr id="6" name="TextBox 5">
            <a:extLst>
              <a:ext uri="{FF2B5EF4-FFF2-40B4-BE49-F238E27FC236}">
                <a16:creationId xmlns:a16="http://schemas.microsoft.com/office/drawing/2014/main" id="{FBEDF1C0-4AAB-4AEA-BEAC-4A82E0551E23}"/>
              </a:ext>
            </a:extLst>
          </p:cNvPr>
          <p:cNvSpPr txBox="1"/>
          <p:nvPr/>
        </p:nvSpPr>
        <p:spPr>
          <a:xfrm>
            <a:off x="234961" y="4853802"/>
            <a:ext cx="6096000" cy="1815882"/>
          </a:xfrm>
          <a:prstGeom prst="rect">
            <a:avLst/>
          </a:prstGeom>
          <a:noFill/>
        </p:spPr>
        <p:txBody>
          <a:bodyPr wrap="square" rtlCol="0">
            <a:spAutoFit/>
          </a:bodyPr>
          <a:lstStyle/>
          <a:p>
            <a:r>
              <a:rPr lang="en-GB" sz="2800" b="1" dirty="0">
                <a:solidFill>
                  <a:srgbClr val="00B050"/>
                </a:solidFill>
              </a:rPr>
              <a:t>Great for:</a:t>
            </a:r>
          </a:p>
          <a:p>
            <a:pPr marL="457200" indent="-457200">
              <a:buFont typeface="Arial" panose="020B0604020202020204" pitchFamily="34" charset="0"/>
              <a:buChar char="•"/>
            </a:pPr>
            <a:r>
              <a:rPr lang="en-GB" sz="2800" b="1" dirty="0"/>
              <a:t>islands</a:t>
            </a:r>
          </a:p>
          <a:p>
            <a:pPr marL="457200" indent="-457200">
              <a:buFont typeface="Arial" panose="020B0604020202020204" pitchFamily="34" charset="0"/>
              <a:buChar char="•"/>
            </a:pPr>
            <a:r>
              <a:rPr lang="en-GB" sz="2800" b="1" dirty="0"/>
              <a:t>coastal regions</a:t>
            </a:r>
          </a:p>
          <a:p>
            <a:pPr marL="457200" indent="-457200">
              <a:buFont typeface="Arial" panose="020B0604020202020204" pitchFamily="34" charset="0"/>
              <a:buChar char="•"/>
            </a:pPr>
            <a:r>
              <a:rPr lang="en-GB" sz="2800" b="1" dirty="0"/>
              <a:t>all weather</a:t>
            </a:r>
          </a:p>
        </p:txBody>
      </p:sp>
      <p:sp>
        <p:nvSpPr>
          <p:cNvPr id="7" name="TextBox 6">
            <a:extLst>
              <a:ext uri="{FF2B5EF4-FFF2-40B4-BE49-F238E27FC236}">
                <a16:creationId xmlns:a16="http://schemas.microsoft.com/office/drawing/2014/main" id="{A74644B7-70D3-4165-8342-512CF2BC616A}"/>
              </a:ext>
            </a:extLst>
          </p:cNvPr>
          <p:cNvSpPr txBox="1"/>
          <p:nvPr/>
        </p:nvSpPr>
        <p:spPr>
          <a:xfrm>
            <a:off x="6330961" y="4853802"/>
            <a:ext cx="6096000" cy="1384995"/>
          </a:xfrm>
          <a:prstGeom prst="rect">
            <a:avLst/>
          </a:prstGeom>
          <a:noFill/>
        </p:spPr>
        <p:txBody>
          <a:bodyPr wrap="square" rtlCol="0">
            <a:spAutoFit/>
          </a:bodyPr>
          <a:lstStyle/>
          <a:p>
            <a:r>
              <a:rPr lang="en-GB" sz="2800" b="1" dirty="0">
                <a:solidFill>
                  <a:srgbClr val="C00000"/>
                </a:solidFill>
              </a:rPr>
              <a:t>Not great for:</a:t>
            </a:r>
          </a:p>
          <a:p>
            <a:pPr marL="457200" indent="-457200">
              <a:buFont typeface="Arial" panose="020B0604020202020204" pitchFamily="34" charset="0"/>
              <a:buChar char="•"/>
            </a:pPr>
            <a:r>
              <a:rPr lang="en-GB" sz="2800" b="1" dirty="0"/>
              <a:t>inland regions</a:t>
            </a:r>
          </a:p>
          <a:p>
            <a:pPr marL="457200" indent="-457200">
              <a:buFont typeface="Arial" panose="020B0604020202020204" pitchFamily="34" charset="0"/>
              <a:buChar char="•"/>
            </a:pPr>
            <a:r>
              <a:rPr lang="en-GB" sz="2800" b="1" dirty="0"/>
              <a:t>high/low tide</a:t>
            </a:r>
          </a:p>
        </p:txBody>
      </p:sp>
      <p:pic>
        <p:nvPicPr>
          <p:cNvPr id="5126" name="Picture 6" descr="Tidal Energy - Tidal Energy">
            <a:extLst>
              <a:ext uri="{FF2B5EF4-FFF2-40B4-BE49-F238E27FC236}">
                <a16:creationId xmlns:a16="http://schemas.microsoft.com/office/drawing/2014/main" id="{C9901944-60B7-4CF2-A49E-37757C3EB3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5360"/>
          <a:stretch/>
        </p:blipFill>
        <p:spPr bwMode="auto">
          <a:xfrm>
            <a:off x="995619" y="1206081"/>
            <a:ext cx="6407089" cy="321683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27C4634-E6DE-418D-8480-3579E452CC17}"/>
              </a:ext>
            </a:extLst>
          </p:cNvPr>
          <p:cNvSpPr txBox="1"/>
          <p:nvPr/>
        </p:nvSpPr>
        <p:spPr>
          <a:xfrm>
            <a:off x="4104640" y="1879043"/>
            <a:ext cx="1087120" cy="369332"/>
          </a:xfrm>
          <a:prstGeom prst="rect">
            <a:avLst/>
          </a:prstGeom>
          <a:gradFill flip="none" rotWithShape="1">
            <a:gsLst>
              <a:gs pos="0">
                <a:srgbClr val="7F8FAF"/>
              </a:gs>
              <a:gs pos="100000">
                <a:srgbClr val="94A1BC"/>
              </a:gs>
            </a:gsLst>
            <a:lin ang="2700000" scaled="1"/>
            <a:tileRect/>
          </a:gradFill>
          <a:effectLst/>
        </p:spPr>
        <p:txBody>
          <a:bodyPr wrap="square" rtlCol="0">
            <a:spAutoFit/>
          </a:bodyPr>
          <a:lstStyle/>
          <a:p>
            <a:r>
              <a:rPr lang="en-GB" dirty="0">
                <a:effectLst>
                  <a:outerShdw blurRad="50800" dist="38100" dir="2700000" algn="tl" rotWithShape="0">
                    <a:prstClr val="black">
                      <a:alpha val="40000"/>
                    </a:prstClr>
                  </a:outerShdw>
                </a:effectLst>
              </a:rPr>
              <a:t>Sea level</a:t>
            </a:r>
          </a:p>
        </p:txBody>
      </p:sp>
      <p:grpSp>
        <p:nvGrpSpPr>
          <p:cNvPr id="8" name="Group 7">
            <a:extLst>
              <a:ext uri="{FF2B5EF4-FFF2-40B4-BE49-F238E27FC236}">
                <a16:creationId xmlns:a16="http://schemas.microsoft.com/office/drawing/2014/main" id="{CBE5CBC0-4B53-CBFC-65FC-080DBFC56C3C}"/>
              </a:ext>
            </a:extLst>
          </p:cNvPr>
          <p:cNvGrpSpPr/>
          <p:nvPr/>
        </p:nvGrpSpPr>
        <p:grpSpPr>
          <a:xfrm rot="5400000">
            <a:off x="8523533" y="2828967"/>
            <a:ext cx="246221" cy="7847520"/>
            <a:chOff x="290261" y="769563"/>
            <a:chExt cx="246221" cy="7847520"/>
          </a:xfrm>
        </p:grpSpPr>
        <p:pic>
          <p:nvPicPr>
            <p:cNvPr id="9" name="Graphic 1">
              <a:extLst>
                <a:ext uri="{FF2B5EF4-FFF2-40B4-BE49-F238E27FC236}">
                  <a16:creationId xmlns:a16="http://schemas.microsoft.com/office/drawing/2014/main" id="{3940E5B3-1940-7738-762A-6922EA4A9B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63AE7EAB-60EB-1C30-7041-C3B78CF94010}"/>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3076" name="Picture 4">
            <a:extLst>
              <a:ext uri="{FF2B5EF4-FFF2-40B4-BE49-F238E27FC236}">
                <a16:creationId xmlns:a16="http://schemas.microsoft.com/office/drawing/2014/main" id="{FBAAD412-F3AB-0093-0C0B-191E358CF3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36662" y="355404"/>
            <a:ext cx="2769601" cy="2769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108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166A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4961" y="188316"/>
            <a:ext cx="4113519"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4000" b="1" dirty="0">
                <a:latin typeface="Corbel" panose="020B0503020204020204" pitchFamily="34" charset="0"/>
              </a:rPr>
              <a:t>Map 1: </a:t>
            </a:r>
            <a:r>
              <a:rPr lang="en-GB" sz="4000" b="1" dirty="0">
                <a:solidFill>
                  <a:schemeClr val="bg1"/>
                </a:solidFill>
                <a:latin typeface="Corbel" panose="020B0503020204020204" pitchFamily="34" charset="0"/>
              </a:rPr>
              <a:t>Islay, UK  </a:t>
            </a:r>
          </a:p>
        </p:txBody>
      </p:sp>
      <p:pic>
        <p:nvPicPr>
          <p:cNvPr id="5" name="Picture 4">
            <a:extLst>
              <a:ext uri="{FF2B5EF4-FFF2-40B4-BE49-F238E27FC236}">
                <a16:creationId xmlns:a16="http://schemas.microsoft.com/office/drawing/2014/main" id="{926A558B-93AE-4EBE-ADFC-2FEDA144D300}"/>
              </a:ext>
            </a:extLst>
          </p:cNvPr>
          <p:cNvPicPr>
            <a:picLocks noChangeAspect="1"/>
          </p:cNvPicPr>
          <p:nvPr/>
        </p:nvPicPr>
        <p:blipFill rotWithShape="1">
          <a:blip r:embed="rId3"/>
          <a:srcRect l="13916" t="22074" r="11333" b="6963"/>
          <a:stretch/>
        </p:blipFill>
        <p:spPr>
          <a:xfrm>
            <a:off x="3078480" y="1991360"/>
            <a:ext cx="9113520" cy="4866640"/>
          </a:xfrm>
          <a:prstGeom prst="rect">
            <a:avLst/>
          </a:prstGeom>
          <a:effectLst>
            <a:softEdge rad="114300"/>
          </a:effectLst>
        </p:spPr>
      </p:pic>
      <p:sp>
        <p:nvSpPr>
          <p:cNvPr id="8" name="TextBox 7">
            <a:extLst>
              <a:ext uri="{FF2B5EF4-FFF2-40B4-BE49-F238E27FC236}">
                <a16:creationId xmlns:a16="http://schemas.microsoft.com/office/drawing/2014/main" id="{A5157828-B3D4-4E98-BA94-CE5630E00515}"/>
              </a:ext>
            </a:extLst>
          </p:cNvPr>
          <p:cNvSpPr txBox="1"/>
          <p:nvPr/>
        </p:nvSpPr>
        <p:spPr>
          <a:xfrm>
            <a:off x="8514080" y="3322320"/>
            <a:ext cx="223520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3600" b="1" dirty="0">
                <a:solidFill>
                  <a:schemeClr val="bg1"/>
                </a:solidFill>
              </a:rPr>
              <a:t>Islay</a:t>
            </a:r>
          </a:p>
        </p:txBody>
      </p:sp>
      <p:sp>
        <p:nvSpPr>
          <p:cNvPr id="10" name="TextBox 9">
            <a:extLst>
              <a:ext uri="{FF2B5EF4-FFF2-40B4-BE49-F238E27FC236}">
                <a16:creationId xmlns:a16="http://schemas.microsoft.com/office/drawing/2014/main" id="{AA6C1694-E9B1-4A6C-AB96-CADCD3514281}"/>
              </a:ext>
            </a:extLst>
          </p:cNvPr>
          <p:cNvSpPr txBox="1"/>
          <p:nvPr/>
        </p:nvSpPr>
        <p:spPr>
          <a:xfrm>
            <a:off x="2082800" y="5218331"/>
            <a:ext cx="294640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3600" dirty="0">
                <a:solidFill>
                  <a:schemeClr val="bg1"/>
                </a:solidFill>
              </a:rPr>
              <a:t>Atlantic Ocean</a:t>
            </a:r>
          </a:p>
        </p:txBody>
      </p:sp>
      <p:sp>
        <p:nvSpPr>
          <p:cNvPr id="11" name="TextBox 10">
            <a:extLst>
              <a:ext uri="{FF2B5EF4-FFF2-40B4-BE49-F238E27FC236}">
                <a16:creationId xmlns:a16="http://schemas.microsoft.com/office/drawing/2014/main" id="{BD0A7F58-DB21-4A9F-A5A0-3C5B9F9394EE}"/>
              </a:ext>
            </a:extLst>
          </p:cNvPr>
          <p:cNvSpPr txBox="1"/>
          <p:nvPr/>
        </p:nvSpPr>
        <p:spPr>
          <a:xfrm rot="512185">
            <a:off x="817893" y="1926187"/>
            <a:ext cx="2946400"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400" dirty="0">
                <a:solidFill>
                  <a:schemeClr val="bg1"/>
                </a:solidFill>
              </a:rPr>
              <a:t>Wind from the Gulf stream</a:t>
            </a:r>
          </a:p>
        </p:txBody>
      </p:sp>
      <p:sp>
        <p:nvSpPr>
          <p:cNvPr id="12" name="Arrow: Right 11">
            <a:extLst>
              <a:ext uri="{FF2B5EF4-FFF2-40B4-BE49-F238E27FC236}">
                <a16:creationId xmlns:a16="http://schemas.microsoft.com/office/drawing/2014/main" id="{AABA71E2-C821-4FB1-AFC1-420D09D76D82}"/>
              </a:ext>
            </a:extLst>
          </p:cNvPr>
          <p:cNvSpPr/>
          <p:nvPr/>
        </p:nvSpPr>
        <p:spPr>
          <a:xfrm rot="542852">
            <a:off x="1016002" y="2687143"/>
            <a:ext cx="2235200" cy="646331"/>
          </a:xfrm>
          <a:prstGeom prst="rightArrow">
            <a:avLst/>
          </a:prstGeom>
          <a:solidFill>
            <a:schemeClr val="bg2">
              <a:lumMod val="90000"/>
              <a:alpha val="62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6E16529D-24BF-4516-899B-84E6051C827C}"/>
              </a:ext>
            </a:extLst>
          </p:cNvPr>
          <p:cNvSpPr txBox="1"/>
          <p:nvPr/>
        </p:nvSpPr>
        <p:spPr>
          <a:xfrm>
            <a:off x="10207354" y="2161324"/>
            <a:ext cx="1239520"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rPr>
              <a:t>hills</a:t>
            </a:r>
          </a:p>
        </p:txBody>
      </p:sp>
      <p:sp>
        <p:nvSpPr>
          <p:cNvPr id="14" name="TextBox 13">
            <a:extLst>
              <a:ext uri="{FF2B5EF4-FFF2-40B4-BE49-F238E27FC236}">
                <a16:creationId xmlns:a16="http://schemas.microsoft.com/office/drawing/2014/main" id="{044DFA25-8F65-4070-B6B2-6FC7A633F09B}"/>
              </a:ext>
            </a:extLst>
          </p:cNvPr>
          <p:cNvSpPr txBox="1"/>
          <p:nvPr/>
        </p:nvSpPr>
        <p:spPr>
          <a:xfrm>
            <a:off x="6878322" y="5356830"/>
            <a:ext cx="1239520"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rPr>
              <a:t>coastline</a:t>
            </a:r>
          </a:p>
        </p:txBody>
      </p:sp>
      <p:sp>
        <p:nvSpPr>
          <p:cNvPr id="15" name="TextBox 14">
            <a:extLst>
              <a:ext uri="{FF2B5EF4-FFF2-40B4-BE49-F238E27FC236}">
                <a16:creationId xmlns:a16="http://schemas.microsoft.com/office/drawing/2014/main" id="{E8C89FE8-5C19-4E68-8B47-4DC93AA7FABE}"/>
              </a:ext>
            </a:extLst>
          </p:cNvPr>
          <p:cNvSpPr txBox="1"/>
          <p:nvPr/>
        </p:nvSpPr>
        <p:spPr>
          <a:xfrm>
            <a:off x="5828117" y="2642762"/>
            <a:ext cx="1239520"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rPr>
              <a:t>coastline</a:t>
            </a:r>
          </a:p>
        </p:txBody>
      </p:sp>
      <p:sp>
        <p:nvSpPr>
          <p:cNvPr id="16" name="TextBox 15">
            <a:extLst>
              <a:ext uri="{FF2B5EF4-FFF2-40B4-BE49-F238E27FC236}">
                <a16:creationId xmlns:a16="http://schemas.microsoft.com/office/drawing/2014/main" id="{08F69D18-699F-49F5-A2E7-4A5E49ED438F}"/>
              </a:ext>
            </a:extLst>
          </p:cNvPr>
          <p:cNvSpPr txBox="1"/>
          <p:nvPr/>
        </p:nvSpPr>
        <p:spPr>
          <a:xfrm>
            <a:off x="6776720" y="3599319"/>
            <a:ext cx="1239520"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rPr>
              <a:t>town</a:t>
            </a:r>
          </a:p>
        </p:txBody>
      </p:sp>
      <p:grpSp>
        <p:nvGrpSpPr>
          <p:cNvPr id="17" name="Group 16">
            <a:extLst>
              <a:ext uri="{FF2B5EF4-FFF2-40B4-BE49-F238E27FC236}">
                <a16:creationId xmlns:a16="http://schemas.microsoft.com/office/drawing/2014/main" id="{BD291E9A-EEC8-1696-4A6F-509B4B56FFEA}"/>
              </a:ext>
            </a:extLst>
          </p:cNvPr>
          <p:cNvGrpSpPr/>
          <p:nvPr/>
        </p:nvGrpSpPr>
        <p:grpSpPr>
          <a:xfrm rot="5400000">
            <a:off x="3969369" y="2823801"/>
            <a:ext cx="246221" cy="7847520"/>
            <a:chOff x="290261" y="769563"/>
            <a:chExt cx="246221" cy="7847520"/>
          </a:xfrm>
        </p:grpSpPr>
        <p:pic>
          <p:nvPicPr>
            <p:cNvPr id="18" name="Graphic 1">
              <a:extLst>
                <a:ext uri="{FF2B5EF4-FFF2-40B4-BE49-F238E27FC236}">
                  <a16:creationId xmlns:a16="http://schemas.microsoft.com/office/drawing/2014/main" id="{9EE50B97-755C-8C26-3586-34C34987DE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9" name="Rectangle 3">
              <a:extLst>
                <a:ext uri="{FF2B5EF4-FFF2-40B4-BE49-F238E27FC236}">
                  <a16:creationId xmlns:a16="http://schemas.microsoft.com/office/drawing/2014/main" id="{B16DBEAD-A56C-3854-C5F6-AE160756536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943191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8B29C"/>
            </a:gs>
            <a:gs pos="50000">
              <a:srgbClr val="B9A2A1"/>
            </a:gs>
            <a:gs pos="100000">
              <a:srgbClr val="8EBDEF"/>
            </a:gs>
          </a:gsLst>
          <a:lin ang="16200000" scaled="1"/>
          <a:tileRect/>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EA007F-8025-44B5-90EE-E14504F5C6CC}"/>
              </a:ext>
            </a:extLst>
          </p:cNvPr>
          <p:cNvPicPr>
            <a:picLocks noChangeAspect="1"/>
          </p:cNvPicPr>
          <p:nvPr/>
        </p:nvPicPr>
        <p:blipFill rotWithShape="1">
          <a:blip r:embed="rId3"/>
          <a:srcRect l="14250" t="15111" r="18667" b="4593"/>
          <a:stretch/>
        </p:blipFill>
        <p:spPr>
          <a:xfrm>
            <a:off x="975360" y="-21770"/>
            <a:ext cx="10251440" cy="6902212"/>
          </a:xfrm>
          <a:prstGeom prst="rect">
            <a:avLst/>
          </a:prstGeom>
          <a:effectLst>
            <a:softEdge rad="76200"/>
          </a:effectLst>
        </p:spPr>
      </p:pic>
      <p:sp>
        <p:nvSpPr>
          <p:cNvPr id="2" name="TextBox 1">
            <a:extLst>
              <a:ext uri="{FF2B5EF4-FFF2-40B4-BE49-F238E27FC236}">
                <a16:creationId xmlns:a16="http://schemas.microsoft.com/office/drawing/2014/main" id="{32B93771-C3D2-4AE2-8BAB-E544C08C7421}"/>
              </a:ext>
            </a:extLst>
          </p:cNvPr>
          <p:cNvSpPr txBox="1"/>
          <p:nvPr/>
        </p:nvSpPr>
        <p:spPr>
          <a:xfrm>
            <a:off x="234961" y="188316"/>
            <a:ext cx="6490958"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4000" b="1" dirty="0">
                <a:latin typeface="Corbel" panose="020B0503020204020204" pitchFamily="34" charset="0"/>
              </a:rPr>
              <a:t>Map 2: </a:t>
            </a:r>
            <a:r>
              <a:rPr lang="en-GB" sz="4000" b="1" dirty="0">
                <a:solidFill>
                  <a:schemeClr val="bg1"/>
                </a:solidFill>
                <a:latin typeface="Corbel" panose="020B0503020204020204" pitchFamily="34" charset="0"/>
              </a:rPr>
              <a:t>Marrakesh, Morocco  </a:t>
            </a:r>
          </a:p>
        </p:txBody>
      </p:sp>
      <p:sp>
        <p:nvSpPr>
          <p:cNvPr id="8" name="TextBox 7">
            <a:extLst>
              <a:ext uri="{FF2B5EF4-FFF2-40B4-BE49-F238E27FC236}">
                <a16:creationId xmlns:a16="http://schemas.microsoft.com/office/drawing/2014/main" id="{A5157828-B3D4-4E98-BA94-CE5630E00515}"/>
              </a:ext>
            </a:extLst>
          </p:cNvPr>
          <p:cNvSpPr txBox="1"/>
          <p:nvPr/>
        </p:nvSpPr>
        <p:spPr>
          <a:xfrm>
            <a:off x="4121236" y="3180436"/>
            <a:ext cx="2604683"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4000" b="1" dirty="0">
                <a:solidFill>
                  <a:schemeClr val="bg1"/>
                </a:solidFill>
              </a:rPr>
              <a:t>Marrakesh</a:t>
            </a:r>
          </a:p>
        </p:txBody>
      </p:sp>
      <p:sp>
        <p:nvSpPr>
          <p:cNvPr id="13" name="TextBox 12">
            <a:extLst>
              <a:ext uri="{FF2B5EF4-FFF2-40B4-BE49-F238E27FC236}">
                <a16:creationId xmlns:a16="http://schemas.microsoft.com/office/drawing/2014/main" id="{6E16529D-24BF-4516-899B-84E6051C827C}"/>
              </a:ext>
            </a:extLst>
          </p:cNvPr>
          <p:cNvSpPr txBox="1"/>
          <p:nvPr/>
        </p:nvSpPr>
        <p:spPr>
          <a:xfrm>
            <a:off x="6945716" y="1997726"/>
            <a:ext cx="1324523" cy="369332"/>
          </a:xfrm>
          <a:prstGeom prst="rect">
            <a:avLst/>
          </a:prstGeom>
          <a:noFill/>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river valley</a:t>
            </a:r>
          </a:p>
        </p:txBody>
      </p:sp>
      <p:sp>
        <p:nvSpPr>
          <p:cNvPr id="15" name="TextBox 14">
            <a:extLst>
              <a:ext uri="{FF2B5EF4-FFF2-40B4-BE49-F238E27FC236}">
                <a16:creationId xmlns:a16="http://schemas.microsoft.com/office/drawing/2014/main" id="{E8C89FE8-5C19-4E68-8B47-4DC93AA7FABE}"/>
              </a:ext>
            </a:extLst>
          </p:cNvPr>
          <p:cNvSpPr txBox="1"/>
          <p:nvPr/>
        </p:nvSpPr>
        <p:spPr>
          <a:xfrm>
            <a:off x="4121236" y="1439131"/>
            <a:ext cx="1239520"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rPr>
              <a:t>mountains</a:t>
            </a:r>
          </a:p>
        </p:txBody>
      </p:sp>
      <p:sp>
        <p:nvSpPr>
          <p:cNvPr id="16" name="TextBox 15">
            <a:extLst>
              <a:ext uri="{FF2B5EF4-FFF2-40B4-BE49-F238E27FC236}">
                <a16:creationId xmlns:a16="http://schemas.microsoft.com/office/drawing/2014/main" id="{08F69D18-699F-49F5-A2E7-4A5E49ED438F}"/>
              </a:ext>
            </a:extLst>
          </p:cNvPr>
          <p:cNvSpPr txBox="1"/>
          <p:nvPr/>
        </p:nvSpPr>
        <p:spPr>
          <a:xfrm>
            <a:off x="6945717" y="4987498"/>
            <a:ext cx="123952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400" b="1" dirty="0">
                <a:solidFill>
                  <a:schemeClr val="bg1"/>
                </a:solidFill>
                <a:effectLst>
                  <a:outerShdw blurRad="38100" dist="38100" dir="2700000" algn="tl">
                    <a:srgbClr val="000000">
                      <a:alpha val="43137"/>
                    </a:srgbClr>
                  </a:outerShdw>
                </a:effectLst>
              </a:rPr>
              <a:t>city</a:t>
            </a:r>
          </a:p>
        </p:txBody>
      </p:sp>
      <p:sp>
        <p:nvSpPr>
          <p:cNvPr id="17" name="TextBox 16">
            <a:extLst>
              <a:ext uri="{FF2B5EF4-FFF2-40B4-BE49-F238E27FC236}">
                <a16:creationId xmlns:a16="http://schemas.microsoft.com/office/drawing/2014/main" id="{D8E3AD11-6818-404A-A008-786504290637}"/>
              </a:ext>
            </a:extLst>
          </p:cNvPr>
          <p:cNvSpPr txBox="1"/>
          <p:nvPr/>
        </p:nvSpPr>
        <p:spPr>
          <a:xfrm>
            <a:off x="9377680" y="3888322"/>
            <a:ext cx="1560917"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open ground</a:t>
            </a:r>
          </a:p>
        </p:txBody>
      </p:sp>
      <p:sp>
        <p:nvSpPr>
          <p:cNvPr id="18" name="TextBox 17">
            <a:extLst>
              <a:ext uri="{FF2B5EF4-FFF2-40B4-BE49-F238E27FC236}">
                <a16:creationId xmlns:a16="http://schemas.microsoft.com/office/drawing/2014/main" id="{5B85A5E3-B053-453D-A45D-54D7C2D551A4}"/>
              </a:ext>
            </a:extLst>
          </p:cNvPr>
          <p:cNvSpPr txBox="1"/>
          <p:nvPr/>
        </p:nvSpPr>
        <p:spPr>
          <a:xfrm>
            <a:off x="1198880" y="5033664"/>
            <a:ext cx="1560917"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open ground</a:t>
            </a:r>
          </a:p>
        </p:txBody>
      </p:sp>
      <p:grpSp>
        <p:nvGrpSpPr>
          <p:cNvPr id="10" name="Group 9">
            <a:extLst>
              <a:ext uri="{FF2B5EF4-FFF2-40B4-BE49-F238E27FC236}">
                <a16:creationId xmlns:a16="http://schemas.microsoft.com/office/drawing/2014/main" id="{181D663A-57DB-2605-486E-DF367E38CF33}"/>
              </a:ext>
            </a:extLst>
          </p:cNvPr>
          <p:cNvGrpSpPr/>
          <p:nvPr/>
        </p:nvGrpSpPr>
        <p:grpSpPr>
          <a:xfrm>
            <a:off x="111850" y="0"/>
            <a:ext cx="246221" cy="6801596"/>
            <a:chOff x="290261" y="769563"/>
            <a:chExt cx="246221" cy="7847520"/>
          </a:xfrm>
        </p:grpSpPr>
        <p:pic>
          <p:nvPicPr>
            <p:cNvPr id="11" name="Graphic 1">
              <a:extLst>
                <a:ext uri="{FF2B5EF4-FFF2-40B4-BE49-F238E27FC236}">
                  <a16:creationId xmlns:a16="http://schemas.microsoft.com/office/drawing/2014/main" id="{424BC194-87FC-A6D8-628D-3CD6FE14FE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EA3C95A7-2712-20F2-28CF-0D2BB8E2B7B6}"/>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311932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8B29C"/>
            </a:gs>
            <a:gs pos="50000">
              <a:srgbClr val="B9A2A1"/>
            </a:gs>
            <a:gs pos="100000">
              <a:srgbClr val="8EBDEF"/>
            </a:gs>
          </a:gsLst>
          <a:lin ang="162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5E5B35-19E0-4806-9C4C-5DFFDC0F2032}"/>
              </a:ext>
            </a:extLst>
          </p:cNvPr>
          <p:cNvPicPr>
            <a:picLocks noChangeAspect="1"/>
          </p:cNvPicPr>
          <p:nvPr/>
        </p:nvPicPr>
        <p:blipFill rotWithShape="1">
          <a:blip r:embed="rId3"/>
          <a:srcRect l="13000" t="15556" r="11000" b="9629"/>
          <a:stretch/>
        </p:blipFill>
        <p:spPr>
          <a:xfrm>
            <a:off x="309209" y="181141"/>
            <a:ext cx="11573581" cy="6408617"/>
          </a:xfrm>
          <a:prstGeom prst="rect">
            <a:avLst/>
          </a:prstGeom>
        </p:spPr>
      </p:pic>
      <p:sp>
        <p:nvSpPr>
          <p:cNvPr id="2" name="TextBox 1">
            <a:extLst>
              <a:ext uri="{FF2B5EF4-FFF2-40B4-BE49-F238E27FC236}">
                <a16:creationId xmlns:a16="http://schemas.microsoft.com/office/drawing/2014/main" id="{32B93771-C3D2-4AE2-8BAB-E544C08C7421}"/>
              </a:ext>
            </a:extLst>
          </p:cNvPr>
          <p:cNvSpPr txBox="1"/>
          <p:nvPr/>
        </p:nvSpPr>
        <p:spPr>
          <a:xfrm>
            <a:off x="309209" y="181141"/>
            <a:ext cx="6490958"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4000" b="1" dirty="0">
                <a:latin typeface="Corbel" panose="020B0503020204020204" pitchFamily="34" charset="0"/>
              </a:rPr>
              <a:t>Map 3: </a:t>
            </a:r>
            <a:r>
              <a:rPr lang="en-GB" sz="4000" b="1" dirty="0">
                <a:solidFill>
                  <a:schemeClr val="bg1"/>
                </a:solidFill>
                <a:latin typeface="Corbel" panose="020B0503020204020204" pitchFamily="34" charset="0"/>
              </a:rPr>
              <a:t>Lanzhou, China  </a:t>
            </a:r>
          </a:p>
        </p:txBody>
      </p:sp>
      <p:sp>
        <p:nvSpPr>
          <p:cNvPr id="8" name="TextBox 7">
            <a:extLst>
              <a:ext uri="{FF2B5EF4-FFF2-40B4-BE49-F238E27FC236}">
                <a16:creationId xmlns:a16="http://schemas.microsoft.com/office/drawing/2014/main" id="{A5157828-B3D4-4E98-BA94-CE5630E00515}"/>
              </a:ext>
            </a:extLst>
          </p:cNvPr>
          <p:cNvSpPr txBox="1"/>
          <p:nvPr/>
        </p:nvSpPr>
        <p:spPr>
          <a:xfrm>
            <a:off x="3806276" y="3820516"/>
            <a:ext cx="2604683"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4000" b="1" dirty="0">
                <a:solidFill>
                  <a:schemeClr val="bg1"/>
                </a:solidFill>
              </a:rPr>
              <a:t>Lanzhou</a:t>
            </a:r>
          </a:p>
        </p:txBody>
      </p:sp>
      <p:sp>
        <p:nvSpPr>
          <p:cNvPr id="13" name="TextBox 12">
            <a:extLst>
              <a:ext uri="{FF2B5EF4-FFF2-40B4-BE49-F238E27FC236}">
                <a16:creationId xmlns:a16="http://schemas.microsoft.com/office/drawing/2014/main" id="{6E16529D-24BF-4516-899B-84E6051C827C}"/>
              </a:ext>
            </a:extLst>
          </p:cNvPr>
          <p:cNvSpPr txBox="1"/>
          <p:nvPr/>
        </p:nvSpPr>
        <p:spPr>
          <a:xfrm>
            <a:off x="4930314" y="1339983"/>
            <a:ext cx="1324523" cy="369332"/>
          </a:xfrm>
          <a:prstGeom prst="rect">
            <a:avLst/>
          </a:prstGeom>
          <a:noFill/>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river valley</a:t>
            </a:r>
          </a:p>
        </p:txBody>
      </p:sp>
      <p:sp>
        <p:nvSpPr>
          <p:cNvPr id="15" name="TextBox 14">
            <a:extLst>
              <a:ext uri="{FF2B5EF4-FFF2-40B4-BE49-F238E27FC236}">
                <a16:creationId xmlns:a16="http://schemas.microsoft.com/office/drawing/2014/main" id="{E8C89FE8-5C19-4E68-8B47-4DC93AA7FABE}"/>
              </a:ext>
            </a:extLst>
          </p:cNvPr>
          <p:cNvSpPr txBox="1"/>
          <p:nvPr/>
        </p:nvSpPr>
        <p:spPr>
          <a:xfrm>
            <a:off x="9729556" y="1524649"/>
            <a:ext cx="1239520"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rPr>
              <a:t>mountains</a:t>
            </a:r>
          </a:p>
        </p:txBody>
      </p:sp>
      <p:sp>
        <p:nvSpPr>
          <p:cNvPr id="16" name="TextBox 15">
            <a:extLst>
              <a:ext uri="{FF2B5EF4-FFF2-40B4-BE49-F238E27FC236}">
                <a16:creationId xmlns:a16="http://schemas.microsoft.com/office/drawing/2014/main" id="{08F69D18-699F-49F5-A2E7-4A5E49ED438F}"/>
              </a:ext>
            </a:extLst>
          </p:cNvPr>
          <p:cNvSpPr txBox="1"/>
          <p:nvPr/>
        </p:nvSpPr>
        <p:spPr>
          <a:xfrm>
            <a:off x="5655397" y="5211018"/>
            <a:ext cx="123952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400" b="1" dirty="0">
                <a:solidFill>
                  <a:schemeClr val="bg1"/>
                </a:solidFill>
                <a:effectLst>
                  <a:outerShdw blurRad="38100" dist="38100" dir="2700000" algn="tl">
                    <a:srgbClr val="000000">
                      <a:alpha val="43137"/>
                    </a:srgbClr>
                  </a:outerShdw>
                </a:effectLst>
              </a:rPr>
              <a:t>city</a:t>
            </a:r>
          </a:p>
        </p:txBody>
      </p:sp>
      <p:sp>
        <p:nvSpPr>
          <p:cNvPr id="17" name="TextBox 16">
            <a:extLst>
              <a:ext uri="{FF2B5EF4-FFF2-40B4-BE49-F238E27FC236}">
                <a16:creationId xmlns:a16="http://schemas.microsoft.com/office/drawing/2014/main" id="{D8E3AD11-6818-404A-A008-786504290637}"/>
              </a:ext>
            </a:extLst>
          </p:cNvPr>
          <p:cNvSpPr txBox="1"/>
          <p:nvPr/>
        </p:nvSpPr>
        <p:spPr>
          <a:xfrm>
            <a:off x="10631083" y="3635850"/>
            <a:ext cx="1560917"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hills</a:t>
            </a:r>
          </a:p>
        </p:txBody>
      </p:sp>
      <p:sp>
        <p:nvSpPr>
          <p:cNvPr id="18" name="TextBox 17">
            <a:extLst>
              <a:ext uri="{FF2B5EF4-FFF2-40B4-BE49-F238E27FC236}">
                <a16:creationId xmlns:a16="http://schemas.microsoft.com/office/drawing/2014/main" id="{5B85A5E3-B053-453D-A45D-54D7C2D551A4}"/>
              </a:ext>
            </a:extLst>
          </p:cNvPr>
          <p:cNvSpPr txBox="1"/>
          <p:nvPr/>
        </p:nvSpPr>
        <p:spPr>
          <a:xfrm>
            <a:off x="2377440" y="2668152"/>
            <a:ext cx="1560917"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mountains</a:t>
            </a:r>
          </a:p>
        </p:txBody>
      </p:sp>
      <p:sp>
        <p:nvSpPr>
          <p:cNvPr id="11" name="TextBox 10">
            <a:extLst>
              <a:ext uri="{FF2B5EF4-FFF2-40B4-BE49-F238E27FC236}">
                <a16:creationId xmlns:a16="http://schemas.microsoft.com/office/drawing/2014/main" id="{12E1D61C-56B1-46C1-A4E3-AC9313324401}"/>
              </a:ext>
            </a:extLst>
          </p:cNvPr>
          <p:cNvSpPr txBox="1"/>
          <p:nvPr/>
        </p:nvSpPr>
        <p:spPr>
          <a:xfrm>
            <a:off x="8222154" y="3151200"/>
            <a:ext cx="1324523" cy="369332"/>
          </a:xfrm>
          <a:prstGeom prst="rect">
            <a:avLst/>
          </a:prstGeom>
          <a:noFill/>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waterfall</a:t>
            </a:r>
          </a:p>
        </p:txBody>
      </p:sp>
      <p:sp>
        <p:nvSpPr>
          <p:cNvPr id="12" name="TextBox 11">
            <a:extLst>
              <a:ext uri="{FF2B5EF4-FFF2-40B4-BE49-F238E27FC236}">
                <a16:creationId xmlns:a16="http://schemas.microsoft.com/office/drawing/2014/main" id="{404B5580-9CF2-427C-B2B6-32E780C7ADBB}"/>
              </a:ext>
            </a:extLst>
          </p:cNvPr>
          <p:cNvSpPr txBox="1"/>
          <p:nvPr/>
        </p:nvSpPr>
        <p:spPr>
          <a:xfrm>
            <a:off x="7673514" y="4085920"/>
            <a:ext cx="1324523" cy="369332"/>
          </a:xfrm>
          <a:prstGeom prst="rect">
            <a:avLst/>
          </a:prstGeom>
          <a:noFill/>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river valley</a:t>
            </a:r>
          </a:p>
        </p:txBody>
      </p:sp>
      <p:grpSp>
        <p:nvGrpSpPr>
          <p:cNvPr id="21" name="Group 20">
            <a:extLst>
              <a:ext uri="{FF2B5EF4-FFF2-40B4-BE49-F238E27FC236}">
                <a16:creationId xmlns:a16="http://schemas.microsoft.com/office/drawing/2014/main" id="{4BB50E11-B581-881E-96E4-28E8FAB3336F}"/>
              </a:ext>
            </a:extLst>
          </p:cNvPr>
          <p:cNvGrpSpPr/>
          <p:nvPr/>
        </p:nvGrpSpPr>
        <p:grpSpPr>
          <a:xfrm rot="5400000">
            <a:off x="8523533" y="2828967"/>
            <a:ext cx="246221" cy="7847520"/>
            <a:chOff x="290261" y="769563"/>
            <a:chExt cx="246221" cy="7847520"/>
          </a:xfrm>
        </p:grpSpPr>
        <p:pic>
          <p:nvPicPr>
            <p:cNvPr id="22" name="Graphic 1">
              <a:extLst>
                <a:ext uri="{FF2B5EF4-FFF2-40B4-BE49-F238E27FC236}">
                  <a16:creationId xmlns:a16="http://schemas.microsoft.com/office/drawing/2014/main" id="{54AB985E-3B6D-D218-01DF-590670F0BE5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23" name="Rectangle 3">
              <a:extLst>
                <a:ext uri="{FF2B5EF4-FFF2-40B4-BE49-F238E27FC236}">
                  <a16:creationId xmlns:a16="http://schemas.microsoft.com/office/drawing/2014/main" id="{FA599D8F-C6AB-9AE1-3177-54B7984A3B11}"/>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291331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2A482F"/>
            </a:gs>
            <a:gs pos="50000">
              <a:srgbClr val="2A482F"/>
            </a:gs>
            <a:gs pos="100000">
              <a:srgbClr val="4B75C4"/>
            </a:gs>
          </a:gsLst>
          <a:lin ang="162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6F0E90-F642-401B-A131-8E325C189C2D}"/>
              </a:ext>
            </a:extLst>
          </p:cNvPr>
          <p:cNvPicPr>
            <a:picLocks noChangeAspect="1"/>
          </p:cNvPicPr>
          <p:nvPr/>
        </p:nvPicPr>
        <p:blipFill rotWithShape="1">
          <a:blip r:embed="rId3"/>
          <a:srcRect l="12416" t="14222" r="1927" b="14963"/>
          <a:stretch/>
        </p:blipFill>
        <p:spPr>
          <a:xfrm>
            <a:off x="0" y="896202"/>
            <a:ext cx="12192000" cy="5669738"/>
          </a:xfrm>
          <a:prstGeom prst="rect">
            <a:avLst/>
          </a:prstGeom>
          <a:effectLst>
            <a:softEdge rad="50800"/>
          </a:effectLst>
        </p:spPr>
      </p:pic>
      <p:sp>
        <p:nvSpPr>
          <p:cNvPr id="2" name="TextBox 1">
            <a:extLst>
              <a:ext uri="{FF2B5EF4-FFF2-40B4-BE49-F238E27FC236}">
                <a16:creationId xmlns:a16="http://schemas.microsoft.com/office/drawing/2014/main" id="{32B93771-C3D2-4AE2-8BAB-E544C08C7421}"/>
              </a:ext>
            </a:extLst>
          </p:cNvPr>
          <p:cNvSpPr txBox="1"/>
          <p:nvPr/>
        </p:nvSpPr>
        <p:spPr>
          <a:xfrm>
            <a:off x="234961" y="188316"/>
            <a:ext cx="6490958"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4000" b="1" dirty="0">
                <a:latin typeface="Corbel" panose="020B0503020204020204" pitchFamily="34" charset="0"/>
              </a:rPr>
              <a:t>Map 4: </a:t>
            </a:r>
            <a:r>
              <a:rPr lang="en-GB" sz="4000" b="1" dirty="0">
                <a:solidFill>
                  <a:schemeClr val="bg1"/>
                </a:solidFill>
                <a:latin typeface="Corbel" panose="020B0503020204020204" pitchFamily="34" charset="0"/>
              </a:rPr>
              <a:t>Vancouver, Canada  </a:t>
            </a:r>
          </a:p>
        </p:txBody>
      </p:sp>
      <p:sp>
        <p:nvSpPr>
          <p:cNvPr id="8" name="TextBox 7">
            <a:extLst>
              <a:ext uri="{FF2B5EF4-FFF2-40B4-BE49-F238E27FC236}">
                <a16:creationId xmlns:a16="http://schemas.microsoft.com/office/drawing/2014/main" id="{A5157828-B3D4-4E98-BA94-CE5630E00515}"/>
              </a:ext>
            </a:extLst>
          </p:cNvPr>
          <p:cNvSpPr txBox="1"/>
          <p:nvPr/>
        </p:nvSpPr>
        <p:spPr>
          <a:xfrm>
            <a:off x="1164676" y="5630525"/>
            <a:ext cx="2604683" cy="707886"/>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4000" b="1" dirty="0">
                <a:solidFill>
                  <a:schemeClr val="bg1"/>
                </a:solidFill>
              </a:rPr>
              <a:t>Vancouver</a:t>
            </a:r>
          </a:p>
        </p:txBody>
      </p:sp>
      <p:sp>
        <p:nvSpPr>
          <p:cNvPr id="13" name="TextBox 12">
            <a:extLst>
              <a:ext uri="{FF2B5EF4-FFF2-40B4-BE49-F238E27FC236}">
                <a16:creationId xmlns:a16="http://schemas.microsoft.com/office/drawing/2014/main" id="{6E16529D-24BF-4516-899B-84E6051C827C}"/>
              </a:ext>
            </a:extLst>
          </p:cNvPr>
          <p:cNvSpPr txBox="1"/>
          <p:nvPr/>
        </p:nvSpPr>
        <p:spPr>
          <a:xfrm>
            <a:off x="3573952" y="2259059"/>
            <a:ext cx="2096684" cy="369332"/>
          </a:xfrm>
          <a:prstGeom prst="rect">
            <a:avLst/>
          </a:prstGeom>
          <a:noFill/>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open ground</a:t>
            </a:r>
          </a:p>
        </p:txBody>
      </p:sp>
      <p:sp>
        <p:nvSpPr>
          <p:cNvPr id="15" name="TextBox 14">
            <a:extLst>
              <a:ext uri="{FF2B5EF4-FFF2-40B4-BE49-F238E27FC236}">
                <a16:creationId xmlns:a16="http://schemas.microsoft.com/office/drawing/2014/main" id="{E8C89FE8-5C19-4E68-8B47-4DC93AA7FABE}"/>
              </a:ext>
            </a:extLst>
          </p:cNvPr>
          <p:cNvSpPr txBox="1"/>
          <p:nvPr/>
        </p:nvSpPr>
        <p:spPr>
          <a:xfrm>
            <a:off x="2021840" y="1439131"/>
            <a:ext cx="2068916"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400" b="1" dirty="0">
                <a:solidFill>
                  <a:schemeClr val="bg1"/>
                </a:solidFill>
              </a:rPr>
              <a:t>Pacific Ocean</a:t>
            </a:r>
          </a:p>
        </p:txBody>
      </p:sp>
      <p:sp>
        <p:nvSpPr>
          <p:cNvPr id="16" name="TextBox 15">
            <a:extLst>
              <a:ext uri="{FF2B5EF4-FFF2-40B4-BE49-F238E27FC236}">
                <a16:creationId xmlns:a16="http://schemas.microsoft.com/office/drawing/2014/main" id="{08F69D18-699F-49F5-A2E7-4A5E49ED438F}"/>
              </a:ext>
            </a:extLst>
          </p:cNvPr>
          <p:cNvSpPr txBox="1"/>
          <p:nvPr/>
        </p:nvSpPr>
        <p:spPr>
          <a:xfrm>
            <a:off x="4856480" y="3991248"/>
            <a:ext cx="1239520"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400" b="1" dirty="0">
                <a:solidFill>
                  <a:schemeClr val="bg1"/>
                </a:solidFill>
                <a:effectLst>
                  <a:outerShdw blurRad="38100" dist="38100" dir="2700000" algn="tl">
                    <a:srgbClr val="000000">
                      <a:alpha val="43137"/>
                    </a:srgbClr>
                  </a:outerShdw>
                </a:effectLst>
              </a:rPr>
              <a:t>city</a:t>
            </a:r>
          </a:p>
        </p:txBody>
      </p:sp>
      <p:sp>
        <p:nvSpPr>
          <p:cNvPr id="17" name="TextBox 16">
            <a:extLst>
              <a:ext uri="{FF2B5EF4-FFF2-40B4-BE49-F238E27FC236}">
                <a16:creationId xmlns:a16="http://schemas.microsoft.com/office/drawing/2014/main" id="{D8E3AD11-6818-404A-A008-786504290637}"/>
              </a:ext>
            </a:extLst>
          </p:cNvPr>
          <p:cNvSpPr txBox="1"/>
          <p:nvPr/>
        </p:nvSpPr>
        <p:spPr>
          <a:xfrm>
            <a:off x="10373360" y="2259059"/>
            <a:ext cx="1560917"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mountains</a:t>
            </a:r>
          </a:p>
        </p:txBody>
      </p:sp>
      <p:sp>
        <p:nvSpPr>
          <p:cNvPr id="11" name="TextBox 10">
            <a:extLst>
              <a:ext uri="{FF2B5EF4-FFF2-40B4-BE49-F238E27FC236}">
                <a16:creationId xmlns:a16="http://schemas.microsoft.com/office/drawing/2014/main" id="{3B58E740-05A0-4466-AE94-BA8610008255}"/>
              </a:ext>
            </a:extLst>
          </p:cNvPr>
          <p:cNvSpPr txBox="1"/>
          <p:nvPr/>
        </p:nvSpPr>
        <p:spPr>
          <a:xfrm>
            <a:off x="-237403" y="2239834"/>
            <a:ext cx="2096684" cy="369332"/>
          </a:xfrm>
          <a:prstGeom prst="rect">
            <a:avLst/>
          </a:prstGeom>
          <a:noFill/>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coastline</a:t>
            </a:r>
          </a:p>
        </p:txBody>
      </p:sp>
      <p:sp>
        <p:nvSpPr>
          <p:cNvPr id="12" name="TextBox 11">
            <a:extLst>
              <a:ext uri="{FF2B5EF4-FFF2-40B4-BE49-F238E27FC236}">
                <a16:creationId xmlns:a16="http://schemas.microsoft.com/office/drawing/2014/main" id="{3C1F1769-0681-4F36-9D5D-C20C1BA08255}"/>
              </a:ext>
            </a:extLst>
          </p:cNvPr>
          <p:cNvSpPr txBox="1"/>
          <p:nvPr/>
        </p:nvSpPr>
        <p:spPr>
          <a:xfrm>
            <a:off x="8879840" y="3642236"/>
            <a:ext cx="1560917"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b="1" dirty="0">
                <a:solidFill>
                  <a:schemeClr val="bg1"/>
                </a:solidFill>
                <a:effectLst>
                  <a:outerShdw blurRad="38100" dist="38100" dir="2700000" algn="tl">
                    <a:srgbClr val="000000">
                      <a:alpha val="43137"/>
                    </a:srgbClr>
                  </a:outerShdw>
                </a:effectLst>
              </a:rPr>
              <a:t>valleys</a:t>
            </a:r>
          </a:p>
        </p:txBody>
      </p:sp>
      <p:grpSp>
        <p:nvGrpSpPr>
          <p:cNvPr id="20" name="Group 19">
            <a:extLst>
              <a:ext uri="{FF2B5EF4-FFF2-40B4-BE49-F238E27FC236}">
                <a16:creationId xmlns:a16="http://schemas.microsoft.com/office/drawing/2014/main" id="{E1E07903-66C5-2FC5-B742-0F55A08FC284}"/>
              </a:ext>
            </a:extLst>
          </p:cNvPr>
          <p:cNvGrpSpPr/>
          <p:nvPr/>
        </p:nvGrpSpPr>
        <p:grpSpPr>
          <a:xfrm rot="5400000">
            <a:off x="3969369" y="2823801"/>
            <a:ext cx="246221" cy="7847520"/>
            <a:chOff x="290261" y="769563"/>
            <a:chExt cx="246221" cy="7847520"/>
          </a:xfrm>
        </p:grpSpPr>
        <p:pic>
          <p:nvPicPr>
            <p:cNvPr id="21" name="Graphic 1">
              <a:extLst>
                <a:ext uri="{FF2B5EF4-FFF2-40B4-BE49-F238E27FC236}">
                  <a16:creationId xmlns:a16="http://schemas.microsoft.com/office/drawing/2014/main" id="{E30B4564-9D3E-5855-449B-B2C8A96857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22" name="Rectangle 3">
              <a:extLst>
                <a:ext uri="{FF2B5EF4-FFF2-40B4-BE49-F238E27FC236}">
                  <a16:creationId xmlns:a16="http://schemas.microsoft.com/office/drawing/2014/main" id="{5A2CEA70-A53E-0E33-5E33-35D9A50ACC81}"/>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3452769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936001" y="0"/>
            <a:ext cx="4113519" cy="707886"/>
          </a:xfrm>
          <a:prstGeom prst="rect">
            <a:avLst/>
          </a:prstGeom>
          <a:noFill/>
        </p:spPr>
        <p:txBody>
          <a:bodyPr wrap="square" rtlCol="0">
            <a:spAutoFit/>
          </a:bodyPr>
          <a:lstStyle/>
          <a:p>
            <a:pPr algn="ctr"/>
            <a:r>
              <a:rPr lang="en-GB" sz="4000" b="1" dirty="0">
                <a:latin typeface="Corbel" panose="020B0503020204020204" pitchFamily="34" charset="0"/>
              </a:rPr>
              <a:t>Islay, UK  </a:t>
            </a:r>
          </a:p>
        </p:txBody>
      </p:sp>
      <p:pic>
        <p:nvPicPr>
          <p:cNvPr id="9" name="Picture 8">
            <a:extLst>
              <a:ext uri="{FF2B5EF4-FFF2-40B4-BE49-F238E27FC236}">
                <a16:creationId xmlns:a16="http://schemas.microsoft.com/office/drawing/2014/main" id="{60CB75A0-BB36-4776-A69C-B7D2A005A30B}"/>
              </a:ext>
            </a:extLst>
          </p:cNvPr>
          <p:cNvPicPr>
            <a:picLocks noChangeAspect="1"/>
          </p:cNvPicPr>
          <p:nvPr/>
        </p:nvPicPr>
        <p:blipFill rotWithShape="1">
          <a:blip r:embed="rId3"/>
          <a:srcRect l="41923" t="14814" r="19750" b="4148"/>
          <a:stretch/>
        </p:blipFill>
        <p:spPr>
          <a:xfrm>
            <a:off x="557250" y="707886"/>
            <a:ext cx="4881746" cy="5806197"/>
          </a:xfrm>
          <a:prstGeom prst="rect">
            <a:avLst/>
          </a:prstGeom>
          <a:ln w="38100">
            <a:solidFill>
              <a:schemeClr val="tx1"/>
            </a:solidFill>
          </a:ln>
          <a:effectLst>
            <a:softEdge rad="0"/>
          </a:effectLst>
        </p:spPr>
      </p:pic>
      <p:sp>
        <p:nvSpPr>
          <p:cNvPr id="3" name="Rectangle 2">
            <a:extLst>
              <a:ext uri="{FF2B5EF4-FFF2-40B4-BE49-F238E27FC236}">
                <a16:creationId xmlns:a16="http://schemas.microsoft.com/office/drawing/2014/main" id="{A0A01C93-4C6E-41D4-96F3-DCB5B1D87F38}"/>
              </a:ext>
            </a:extLst>
          </p:cNvPr>
          <p:cNvSpPr/>
          <p:nvPr/>
        </p:nvSpPr>
        <p:spPr>
          <a:xfrm>
            <a:off x="2045109" y="2706492"/>
            <a:ext cx="391979" cy="429997"/>
          </a:xfrm>
          <a:prstGeom prst="rect">
            <a:avLst/>
          </a:prstGeom>
          <a:noFill/>
          <a:ln w="476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B51562EB-5F93-4E6B-843F-AE02323E5D71}"/>
              </a:ext>
            </a:extLst>
          </p:cNvPr>
          <p:cNvPicPr>
            <a:picLocks noChangeAspect="1"/>
          </p:cNvPicPr>
          <p:nvPr/>
        </p:nvPicPr>
        <p:blipFill rotWithShape="1">
          <a:blip r:embed="rId4"/>
          <a:srcRect l="33084" t="14518" r="31000" b="18497"/>
          <a:stretch/>
        </p:blipFill>
        <p:spPr>
          <a:xfrm>
            <a:off x="6970859" y="728207"/>
            <a:ext cx="4742338" cy="4975009"/>
          </a:xfrm>
          <a:prstGeom prst="rect">
            <a:avLst/>
          </a:prstGeom>
          <a:effectLst>
            <a:softEdge rad="101600"/>
          </a:effectLst>
        </p:spPr>
      </p:pic>
      <p:sp>
        <p:nvSpPr>
          <p:cNvPr id="10" name="TextBox 9">
            <a:extLst>
              <a:ext uri="{FF2B5EF4-FFF2-40B4-BE49-F238E27FC236}">
                <a16:creationId xmlns:a16="http://schemas.microsoft.com/office/drawing/2014/main" id="{392A19CB-7865-417D-B063-2C65C75A6AC2}"/>
              </a:ext>
            </a:extLst>
          </p:cNvPr>
          <p:cNvSpPr txBox="1"/>
          <p:nvPr/>
        </p:nvSpPr>
        <p:spPr>
          <a:xfrm>
            <a:off x="6441440" y="0"/>
            <a:ext cx="5566401" cy="707886"/>
          </a:xfrm>
          <a:prstGeom prst="rect">
            <a:avLst/>
          </a:prstGeom>
          <a:noFill/>
        </p:spPr>
        <p:txBody>
          <a:bodyPr wrap="square" rtlCol="0">
            <a:spAutoFit/>
          </a:bodyPr>
          <a:lstStyle/>
          <a:p>
            <a:pPr algn="ctr"/>
            <a:r>
              <a:rPr lang="en-GB" sz="4000" b="1" dirty="0">
                <a:latin typeface="Corbel" panose="020B0503020204020204" pitchFamily="34" charset="0"/>
              </a:rPr>
              <a:t>Marrakesh, Morocco  </a:t>
            </a:r>
          </a:p>
        </p:txBody>
      </p:sp>
      <p:sp>
        <p:nvSpPr>
          <p:cNvPr id="11" name="Rectangle 10">
            <a:extLst>
              <a:ext uri="{FF2B5EF4-FFF2-40B4-BE49-F238E27FC236}">
                <a16:creationId xmlns:a16="http://schemas.microsoft.com/office/drawing/2014/main" id="{59EB232E-3F1D-4513-AD99-7B2CCBC1A088}"/>
              </a:ext>
            </a:extLst>
          </p:cNvPr>
          <p:cNvSpPr/>
          <p:nvPr/>
        </p:nvSpPr>
        <p:spPr>
          <a:xfrm>
            <a:off x="8665840" y="5212080"/>
            <a:ext cx="457200" cy="41314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AA0B4C86-E425-14E1-B729-83AB7BDDD850}"/>
              </a:ext>
            </a:extLst>
          </p:cNvPr>
          <p:cNvGrpSpPr/>
          <p:nvPr/>
        </p:nvGrpSpPr>
        <p:grpSpPr>
          <a:xfrm rot="5400000">
            <a:off x="8523533" y="2828967"/>
            <a:ext cx="246221" cy="7847520"/>
            <a:chOff x="290261" y="769563"/>
            <a:chExt cx="246221" cy="7847520"/>
          </a:xfrm>
        </p:grpSpPr>
        <p:pic>
          <p:nvPicPr>
            <p:cNvPr id="12" name="Graphic 1">
              <a:extLst>
                <a:ext uri="{FF2B5EF4-FFF2-40B4-BE49-F238E27FC236}">
                  <a16:creationId xmlns:a16="http://schemas.microsoft.com/office/drawing/2014/main" id="{17F17705-638F-CA2F-D825-CBB64D29C46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6677D226-7193-B826-9BEA-6139BF3DE85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292349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8DF39C-3B2E-4357-9882-207699E74A97}"/>
              </a:ext>
            </a:extLst>
          </p:cNvPr>
          <p:cNvPicPr>
            <a:picLocks noChangeAspect="1"/>
          </p:cNvPicPr>
          <p:nvPr/>
        </p:nvPicPr>
        <p:blipFill rotWithShape="1">
          <a:blip r:embed="rId3"/>
          <a:srcRect l="30139" t="16629" r="19350" b="10370"/>
          <a:stretch/>
        </p:blipFill>
        <p:spPr>
          <a:xfrm>
            <a:off x="6272215" y="1424890"/>
            <a:ext cx="5883585" cy="4782870"/>
          </a:xfrm>
          <a:prstGeom prst="rect">
            <a:avLst/>
          </a:prstGeom>
        </p:spPr>
      </p:pic>
      <p:pic>
        <p:nvPicPr>
          <p:cNvPr id="5" name="Picture 4">
            <a:extLst>
              <a:ext uri="{FF2B5EF4-FFF2-40B4-BE49-F238E27FC236}">
                <a16:creationId xmlns:a16="http://schemas.microsoft.com/office/drawing/2014/main" id="{E9F131DA-18C1-4C99-8DB8-9689BD52DA16}"/>
              </a:ext>
            </a:extLst>
          </p:cNvPr>
          <p:cNvPicPr>
            <a:picLocks noChangeAspect="1"/>
          </p:cNvPicPr>
          <p:nvPr/>
        </p:nvPicPr>
        <p:blipFill rotWithShape="1">
          <a:blip r:embed="rId4"/>
          <a:srcRect l="31417" t="19852" r="20083" b="4888"/>
          <a:stretch/>
        </p:blipFill>
        <p:spPr>
          <a:xfrm>
            <a:off x="36200" y="1140410"/>
            <a:ext cx="6049946" cy="5280709"/>
          </a:xfrm>
          <a:prstGeom prst="rect">
            <a:avLst/>
          </a:prstGeom>
        </p:spPr>
      </p:pic>
      <p:sp>
        <p:nvSpPr>
          <p:cNvPr id="2" name="TextBox 1">
            <a:extLst>
              <a:ext uri="{FF2B5EF4-FFF2-40B4-BE49-F238E27FC236}">
                <a16:creationId xmlns:a16="http://schemas.microsoft.com/office/drawing/2014/main" id="{32B93771-C3D2-4AE2-8BAB-E544C08C7421}"/>
              </a:ext>
            </a:extLst>
          </p:cNvPr>
          <p:cNvSpPr txBox="1"/>
          <p:nvPr/>
        </p:nvSpPr>
        <p:spPr>
          <a:xfrm>
            <a:off x="936001" y="0"/>
            <a:ext cx="4113519" cy="707886"/>
          </a:xfrm>
          <a:prstGeom prst="rect">
            <a:avLst/>
          </a:prstGeom>
          <a:noFill/>
        </p:spPr>
        <p:txBody>
          <a:bodyPr wrap="square" rtlCol="0">
            <a:spAutoFit/>
          </a:bodyPr>
          <a:lstStyle/>
          <a:p>
            <a:pPr algn="ctr"/>
            <a:r>
              <a:rPr lang="en-GB" sz="4000" b="1" dirty="0">
                <a:latin typeface="Corbel" panose="020B0503020204020204" pitchFamily="34" charset="0"/>
              </a:rPr>
              <a:t>Lanzhou, China </a:t>
            </a:r>
          </a:p>
        </p:txBody>
      </p:sp>
      <p:sp>
        <p:nvSpPr>
          <p:cNvPr id="3" name="Rectangle 2">
            <a:extLst>
              <a:ext uri="{FF2B5EF4-FFF2-40B4-BE49-F238E27FC236}">
                <a16:creationId xmlns:a16="http://schemas.microsoft.com/office/drawing/2014/main" id="{A0A01C93-4C6E-41D4-96F3-DCB5B1D87F38}"/>
              </a:ext>
            </a:extLst>
          </p:cNvPr>
          <p:cNvSpPr/>
          <p:nvPr/>
        </p:nvSpPr>
        <p:spPr>
          <a:xfrm>
            <a:off x="1930400" y="2438400"/>
            <a:ext cx="457200" cy="41314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392A19CB-7865-417D-B063-2C65C75A6AC2}"/>
              </a:ext>
            </a:extLst>
          </p:cNvPr>
          <p:cNvSpPr txBox="1"/>
          <p:nvPr/>
        </p:nvSpPr>
        <p:spPr>
          <a:xfrm>
            <a:off x="6441440" y="0"/>
            <a:ext cx="5566401" cy="707886"/>
          </a:xfrm>
          <a:prstGeom prst="rect">
            <a:avLst/>
          </a:prstGeom>
          <a:noFill/>
        </p:spPr>
        <p:txBody>
          <a:bodyPr wrap="square" rtlCol="0">
            <a:spAutoFit/>
          </a:bodyPr>
          <a:lstStyle/>
          <a:p>
            <a:pPr algn="ctr"/>
            <a:r>
              <a:rPr lang="en-GB" sz="4000" b="1" dirty="0">
                <a:latin typeface="Corbel" panose="020B0503020204020204" pitchFamily="34" charset="0"/>
              </a:rPr>
              <a:t>Vancouver, Canada  </a:t>
            </a:r>
          </a:p>
        </p:txBody>
      </p:sp>
      <p:sp>
        <p:nvSpPr>
          <p:cNvPr id="11" name="Rectangle 10">
            <a:extLst>
              <a:ext uri="{FF2B5EF4-FFF2-40B4-BE49-F238E27FC236}">
                <a16:creationId xmlns:a16="http://schemas.microsoft.com/office/drawing/2014/main" id="{59EB232E-3F1D-4513-AD99-7B2CCBC1A088}"/>
              </a:ext>
            </a:extLst>
          </p:cNvPr>
          <p:cNvSpPr/>
          <p:nvPr/>
        </p:nvSpPr>
        <p:spPr>
          <a:xfrm>
            <a:off x="7629520" y="4196080"/>
            <a:ext cx="610240" cy="54864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896B4B91-78FF-4DF4-05D8-5A196871C0AF}"/>
              </a:ext>
            </a:extLst>
          </p:cNvPr>
          <p:cNvGrpSpPr/>
          <p:nvPr/>
        </p:nvGrpSpPr>
        <p:grpSpPr>
          <a:xfrm rot="5400000">
            <a:off x="8523533" y="2828967"/>
            <a:ext cx="246221" cy="7847520"/>
            <a:chOff x="290261" y="769563"/>
            <a:chExt cx="246221" cy="7847520"/>
          </a:xfrm>
        </p:grpSpPr>
        <p:pic>
          <p:nvPicPr>
            <p:cNvPr id="9" name="Graphic 1">
              <a:extLst>
                <a:ext uri="{FF2B5EF4-FFF2-40B4-BE49-F238E27FC236}">
                  <a16:creationId xmlns:a16="http://schemas.microsoft.com/office/drawing/2014/main" id="{96F7B8D8-E3CB-CDA0-597C-B49474262B0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B9596C18-FB0C-A417-8CA0-1BD53EBBB29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209545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5 – Renewable energy</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360066" y="2176272"/>
            <a:ext cx="10538637" cy="4041648"/>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sp>
        <p:nvSpPr>
          <p:cNvPr id="8" name="TextBox 7">
            <a:extLst>
              <a:ext uri="{FF2B5EF4-FFF2-40B4-BE49-F238E27FC236}">
                <a16:creationId xmlns:a16="http://schemas.microsoft.com/office/drawing/2014/main" id="{42F26484-4249-4E78-946D-A7AB11AAB576}"/>
              </a:ext>
            </a:extLst>
          </p:cNvPr>
          <p:cNvSpPr txBox="1"/>
          <p:nvPr/>
        </p:nvSpPr>
        <p:spPr>
          <a:xfrm>
            <a:off x="1512466" y="2328672"/>
            <a:ext cx="10538637" cy="4041648"/>
          </a:xfrm>
          <a:prstGeom prst="rect">
            <a:avLst/>
          </a:prstGeom>
        </p:spPr>
        <p:txBody>
          <a:bodyPr vert="horz" lIns="91440" tIns="45720" rIns="91440" bIns="45720" rtlCol="0" anchor="t">
            <a:normAutofit/>
          </a:bodyPr>
          <a:lstStyle/>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In order to protect our climate and have reliable power sources, we must use clean energy</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There is an incredible amount of energy in the natural processes of the earth</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Our energy grid is strong if it is diverse</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Everyone can be a scientist, engineer, and problem solver</a:t>
            </a:r>
            <a:endParaRPr kumimoji="0" lang="en-US" sz="2400" b="0" i="0" u="none" strike="noStrike" kern="1200" cap="none" spc="0" normalizeH="0" baseline="0" noProof="0">
              <a:ln>
                <a:noFill/>
              </a:ln>
              <a:solidFill>
                <a:prstClr val="black"/>
              </a:solidFill>
              <a:effectLst/>
              <a:uLnTx/>
              <a:uFillTx/>
              <a:latin typeface="Candara"/>
              <a:ea typeface="+mn-ea"/>
              <a:cs typeface="Arial"/>
            </a:endParaRPr>
          </a:p>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grpSp>
        <p:nvGrpSpPr>
          <p:cNvPr id="10" name="Group 9">
            <a:extLst>
              <a:ext uri="{FF2B5EF4-FFF2-40B4-BE49-F238E27FC236}">
                <a16:creationId xmlns:a16="http://schemas.microsoft.com/office/drawing/2014/main" id="{8E943EEC-2CC4-852E-A8B7-8AE1933375FB}"/>
              </a:ext>
            </a:extLst>
          </p:cNvPr>
          <p:cNvGrpSpPr/>
          <p:nvPr/>
        </p:nvGrpSpPr>
        <p:grpSpPr>
          <a:xfrm rot="5400000">
            <a:off x="8523533" y="2828967"/>
            <a:ext cx="246221" cy="7847520"/>
            <a:chOff x="290261" y="769563"/>
            <a:chExt cx="246221" cy="7847520"/>
          </a:xfrm>
        </p:grpSpPr>
        <p:pic>
          <p:nvPicPr>
            <p:cNvPr id="12" name="Graphic 1">
              <a:extLst>
                <a:ext uri="{FF2B5EF4-FFF2-40B4-BE49-F238E27FC236}">
                  <a16:creationId xmlns:a16="http://schemas.microsoft.com/office/drawing/2014/main" id="{B81A7755-E9EC-A6ED-8925-093AF766FD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126114" y="8276406"/>
              <a:ext cx="504825" cy="176530"/>
            </a:xfrm>
            <a:prstGeom prst="rect">
              <a:avLst/>
            </a:prstGeom>
          </p:spPr>
        </p:pic>
        <p:sp>
          <p:nvSpPr>
            <p:cNvPr id="14" name="Rectangle 3">
              <a:extLst>
                <a:ext uri="{FF2B5EF4-FFF2-40B4-BE49-F238E27FC236}">
                  <a16:creationId xmlns:a16="http://schemas.microsoft.com/office/drawing/2014/main" id="{9BB275A6-09A7-48F3-64DF-1B750BC3969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3"/>
          <a:srcRect t="8111" r="-1" b="1766"/>
          <a:stretch/>
        </p:blipFill>
        <p:spPr>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p:spPr>
      </p:pic>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4"/>
          <a:srcRect t="13219" b="25531"/>
          <a:stretch/>
        </p:blipFill>
        <p:spPr>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pic>
      <p:sp>
        <p:nvSpPr>
          <p:cNvPr id="5" name="TextBox 4">
            <a:extLst>
              <a:ext uri="{FF2B5EF4-FFF2-40B4-BE49-F238E27FC236}">
                <a16:creationId xmlns:a16="http://schemas.microsoft.com/office/drawing/2014/main" id="{A351502B-E96B-E3B3-13D8-F6198C46D228}"/>
              </a:ext>
            </a:extLst>
          </p:cNvPr>
          <p:cNvSpPr txBox="1"/>
          <p:nvPr/>
        </p:nvSpPr>
        <p:spPr>
          <a:xfrm>
            <a:off x="643468" y="609600"/>
            <a:ext cx="3992700" cy="387719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Write in your</a:t>
            </a:r>
          </a:p>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eco-diary</a:t>
            </a:r>
          </a:p>
        </p:txBody>
      </p:sp>
      <p:grpSp>
        <p:nvGrpSpPr>
          <p:cNvPr id="6" name="Group 5">
            <a:extLst>
              <a:ext uri="{FF2B5EF4-FFF2-40B4-BE49-F238E27FC236}">
                <a16:creationId xmlns:a16="http://schemas.microsoft.com/office/drawing/2014/main" id="{1747A150-57C9-C789-66D4-64014909899A}"/>
              </a:ext>
            </a:extLst>
          </p:cNvPr>
          <p:cNvGrpSpPr/>
          <p:nvPr/>
        </p:nvGrpSpPr>
        <p:grpSpPr>
          <a:xfrm>
            <a:off x="-28982" y="1021278"/>
            <a:ext cx="481326" cy="5754421"/>
            <a:chOff x="42269" y="1021278"/>
            <a:chExt cx="481326" cy="5754421"/>
          </a:xfrm>
        </p:grpSpPr>
        <p:pic>
          <p:nvPicPr>
            <p:cNvPr id="7" name="Graphic 1">
              <a:extLst>
                <a:ext uri="{FF2B5EF4-FFF2-40B4-BE49-F238E27FC236}">
                  <a16:creationId xmlns:a16="http://schemas.microsoft.com/office/drawing/2014/main" id="{F50BEE6E-D661-A303-EC95-3FA867C2D7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8" name="Rectangle 3">
              <a:extLst>
                <a:ext uri="{FF2B5EF4-FFF2-40B4-BE49-F238E27FC236}">
                  <a16:creationId xmlns:a16="http://schemas.microsoft.com/office/drawing/2014/main" id="{B86C1CC7-2019-D880-2EB3-A0BF7A1A03DD}"/>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9" name="Rectangle 8">
              <a:extLst>
                <a:ext uri="{FF2B5EF4-FFF2-40B4-BE49-F238E27FC236}">
                  <a16:creationId xmlns:a16="http://schemas.microsoft.com/office/drawing/2014/main" id="{ED24104B-6420-EDDC-621D-7E193F69C6D5}"/>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752148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Conclusions from Chapter </a:t>
            </a:r>
            <a:r>
              <a:rPr lang="en-US" sz="2400" dirty="0">
                <a:solidFill>
                  <a:prstClr val="black"/>
                </a:solidFill>
                <a:latin typeface="Candara" panose="020E0502030303020204" pitchFamily="34" charset="0"/>
              </a:rPr>
              <a:t>5b – </a:t>
            </a:r>
            <a:r>
              <a:rPr lang="en-GB" sz="2400" dirty="0">
                <a:latin typeface="Candara"/>
                <a:ea typeface="Cambria Math"/>
              </a:rPr>
              <a:t>Earth Energy Company</a:t>
            </a:r>
            <a:endPar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3" y="2718054"/>
            <a:ext cx="4464857" cy="3672924"/>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There are many useful types of renewable energy:</a:t>
            </a:r>
          </a:p>
          <a:p>
            <a:pPr marL="114300" marR="0" lvl="0" algn="l" defTabSz="914400" rtl="0" eaLnBrk="1" fontAlgn="auto" latinLnBrk="0" hangingPunct="1">
              <a:lnSpc>
                <a:spcPct val="90000"/>
              </a:lnSpc>
              <a:spcBef>
                <a:spcPct val="0"/>
              </a:spcBef>
              <a:spcAft>
                <a:spcPts val="600"/>
              </a:spcAft>
              <a:buClrTx/>
              <a:buSzTx/>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solar,</a:t>
            </a:r>
            <a:r>
              <a:rPr lang="en-US" sz="1700" dirty="0">
                <a:solidFill>
                  <a:prstClr val="black"/>
                </a:solidFill>
                <a:latin typeface="Candara" panose="020E0502030303020204" pitchFamily="34" charset="0"/>
              </a:rPr>
              <a:t> wind, wave, hydro, geothermal…</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We choose carefully where to build energy structures</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lang="en-US" sz="1700" dirty="0">
              <a:solidFill>
                <a:prstClr val="black"/>
              </a:solidFill>
              <a:latin typeface="Candara" panose="020E0502030303020204" pitchFamily="34" charset="0"/>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It is important to work together as scientists, engineers and politicians to harness energy from nature</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lang="en-US" sz="1700" dirty="0">
              <a:solidFill>
                <a:prstClr val="black"/>
              </a:solidFill>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defRPr/>
            </a:pPr>
            <a:r>
              <a:rPr lang="en-US" sz="1700" dirty="0">
                <a:solidFill>
                  <a:prstClr val="black"/>
                </a:solidFill>
                <a:latin typeface="Candara" panose="020E0502030303020204" pitchFamily="34" charset="0"/>
              </a:rPr>
              <a:t>Teacher survey: </a:t>
            </a:r>
            <a:r>
              <a:rPr lang="en-GB" sz="1800" u="sng" dirty="0">
                <a:solidFill>
                  <a:srgbClr val="0000FF"/>
                </a:solidFill>
                <a:effectLst/>
                <a:latin typeface="Candara" panose="020E0502030303020204" pitchFamily="34" charset="0"/>
                <a:ea typeface="Times New Roman" panose="02020603050405020304" pitchFamily="18" charset="0"/>
                <a:hlinkClick r:id="rId4"/>
              </a:rPr>
              <a:t>FORM HERE</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grpSp>
        <p:nvGrpSpPr>
          <p:cNvPr id="9" name="Group 8">
            <a:extLst>
              <a:ext uri="{FF2B5EF4-FFF2-40B4-BE49-F238E27FC236}">
                <a16:creationId xmlns:a16="http://schemas.microsoft.com/office/drawing/2014/main" id="{EAD3BFE9-1D26-EBC4-22B7-4AB069FEBE39}"/>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F7C58A02-05D1-E1D6-BA87-040B345616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108A5F4C-E433-58DB-8F71-50176C91DB5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 name="Rectangle 13">
              <a:extLst>
                <a:ext uri="{FF2B5EF4-FFF2-40B4-BE49-F238E27FC236}">
                  <a16:creationId xmlns:a16="http://schemas.microsoft.com/office/drawing/2014/main" id="{5B57155B-F039-13CB-77E8-0FC6641630ED}"/>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411505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69" descr="Solar panels on a roof&#10;&#10;Description automatically generated with medium confidence">
            <a:extLst>
              <a:ext uri="{FF2B5EF4-FFF2-40B4-BE49-F238E27FC236}">
                <a16:creationId xmlns:a16="http://schemas.microsoft.com/office/drawing/2014/main" id="{287DC58A-BCFD-139C-456F-DF3D8E813C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203487" cy="6864461"/>
          </a:xfrm>
          <a:prstGeom prst="rect">
            <a:avLst/>
          </a:prstGeom>
        </p:spPr>
      </p:pic>
      <p:sp>
        <p:nvSpPr>
          <p:cNvPr id="71" name="Rectangle 70">
            <a:extLst>
              <a:ext uri="{FF2B5EF4-FFF2-40B4-BE49-F238E27FC236}">
                <a16:creationId xmlns:a16="http://schemas.microsoft.com/office/drawing/2014/main" id="{1CF16976-D07C-0FF2-3EBD-7CD86ABC8E71}"/>
              </a:ext>
            </a:extLst>
          </p:cNvPr>
          <p:cNvSpPr/>
          <p:nvPr/>
        </p:nvSpPr>
        <p:spPr>
          <a:xfrm rot="5400000">
            <a:off x="2648442"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a:extLst>
              <a:ext uri="{FF2B5EF4-FFF2-40B4-BE49-F238E27FC236}">
                <a16:creationId xmlns:a16="http://schemas.microsoft.com/office/drawing/2014/main" id="{D4F7CE6B-65B7-7F98-45E1-79861F74FA73}"/>
              </a:ext>
            </a:extLst>
          </p:cNvPr>
          <p:cNvGrpSpPr/>
          <p:nvPr/>
        </p:nvGrpSpPr>
        <p:grpSpPr>
          <a:xfrm>
            <a:off x="7293629" y="131163"/>
            <a:ext cx="4632767" cy="1513069"/>
            <a:chOff x="94314" y="1803965"/>
            <a:chExt cx="4632767" cy="1513069"/>
          </a:xfrm>
        </p:grpSpPr>
        <p:grpSp>
          <p:nvGrpSpPr>
            <p:cNvPr id="74" name="Group 73">
              <a:extLst>
                <a:ext uri="{FF2B5EF4-FFF2-40B4-BE49-F238E27FC236}">
                  <a16:creationId xmlns:a16="http://schemas.microsoft.com/office/drawing/2014/main" id="{7A5E88B6-C1FF-26F2-C40C-46DEEA16609B}"/>
                </a:ext>
              </a:extLst>
            </p:cNvPr>
            <p:cNvGrpSpPr/>
            <p:nvPr/>
          </p:nvGrpSpPr>
          <p:grpSpPr>
            <a:xfrm>
              <a:off x="94314" y="1803965"/>
              <a:ext cx="4632767" cy="1513069"/>
              <a:chOff x="28368" y="126511"/>
              <a:chExt cx="4632767" cy="1513069"/>
            </a:xfrm>
          </p:grpSpPr>
          <p:sp>
            <p:nvSpPr>
              <p:cNvPr id="77" name="Rectangle 76">
                <a:extLst>
                  <a:ext uri="{FF2B5EF4-FFF2-40B4-BE49-F238E27FC236}">
                    <a16:creationId xmlns:a16="http://schemas.microsoft.com/office/drawing/2014/main" id="{358D54D2-9F9D-0EF4-8847-DBCD85F2FE36}"/>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a:extLst>
                  <a:ext uri="{FF2B5EF4-FFF2-40B4-BE49-F238E27FC236}">
                    <a16:creationId xmlns:a16="http://schemas.microsoft.com/office/drawing/2014/main" id="{57A17835-A319-1596-9C16-8414943AE544}"/>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Freeform: Shape 152">
                <a:extLst>
                  <a:ext uri="{FF2B5EF4-FFF2-40B4-BE49-F238E27FC236}">
                    <a16:creationId xmlns:a16="http://schemas.microsoft.com/office/drawing/2014/main" id="{51807074-69FB-7B7D-47C2-9CFE6706ED88}"/>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Google Shape;55;p13">
                <a:extLst>
                  <a:ext uri="{FF2B5EF4-FFF2-40B4-BE49-F238E27FC236}">
                    <a16:creationId xmlns:a16="http://schemas.microsoft.com/office/drawing/2014/main" id="{16ABD9EA-D86D-D537-2DC0-62E6AB4E1345}"/>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81" name="Google Shape;56;p13">
                <a:extLst>
                  <a:ext uri="{FF2B5EF4-FFF2-40B4-BE49-F238E27FC236}">
                    <a16:creationId xmlns:a16="http://schemas.microsoft.com/office/drawing/2014/main" id="{015A6A5B-0FDE-6241-D35A-28B14D658A36}"/>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82" name="Google Shape;57;p13">
                <a:extLst>
                  <a:ext uri="{FF2B5EF4-FFF2-40B4-BE49-F238E27FC236}">
                    <a16:creationId xmlns:a16="http://schemas.microsoft.com/office/drawing/2014/main" id="{D0408218-8A28-A8D9-9B66-79F911713709}"/>
                  </a:ext>
                </a:extLst>
              </p:cNvPr>
              <p:cNvGrpSpPr/>
              <p:nvPr/>
            </p:nvGrpSpPr>
            <p:grpSpPr>
              <a:xfrm>
                <a:off x="588494" y="705432"/>
                <a:ext cx="526526" cy="261045"/>
                <a:chOff x="4554252" y="3393786"/>
                <a:chExt cx="526526" cy="261045"/>
              </a:xfrm>
            </p:grpSpPr>
            <p:sp>
              <p:nvSpPr>
                <p:cNvPr id="103" name="Google Shape;58;p13">
                  <a:extLst>
                    <a:ext uri="{FF2B5EF4-FFF2-40B4-BE49-F238E27FC236}">
                      <a16:creationId xmlns:a16="http://schemas.microsoft.com/office/drawing/2014/main" id="{F139AB2E-1B2A-7E34-69F3-0F4488302C6F}"/>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59;p13">
                  <a:extLst>
                    <a:ext uri="{FF2B5EF4-FFF2-40B4-BE49-F238E27FC236}">
                      <a16:creationId xmlns:a16="http://schemas.microsoft.com/office/drawing/2014/main" id="{B2D49A54-A1D7-B524-FB08-DD136127FCCC}"/>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5" name="Google Shape;60;p13">
                  <a:extLst>
                    <a:ext uri="{FF2B5EF4-FFF2-40B4-BE49-F238E27FC236}">
                      <a16:creationId xmlns:a16="http://schemas.microsoft.com/office/drawing/2014/main" id="{F667484C-168E-6521-9DED-689608A6672F}"/>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83" name="Google Shape;61;p13">
                <a:extLst>
                  <a:ext uri="{FF2B5EF4-FFF2-40B4-BE49-F238E27FC236}">
                    <a16:creationId xmlns:a16="http://schemas.microsoft.com/office/drawing/2014/main" id="{4818E3E7-3FFD-5101-9EE7-F7249B9EE22E}"/>
                  </a:ext>
                </a:extLst>
              </p:cNvPr>
              <p:cNvGrpSpPr/>
              <p:nvPr/>
            </p:nvGrpSpPr>
            <p:grpSpPr>
              <a:xfrm>
                <a:off x="846659" y="631388"/>
                <a:ext cx="456823" cy="601886"/>
                <a:chOff x="5011421" y="3446770"/>
                <a:chExt cx="456823" cy="601886"/>
              </a:xfrm>
            </p:grpSpPr>
            <p:grpSp>
              <p:nvGrpSpPr>
                <p:cNvPr id="90" name="Google Shape;62;p13">
                  <a:extLst>
                    <a:ext uri="{FF2B5EF4-FFF2-40B4-BE49-F238E27FC236}">
                      <a16:creationId xmlns:a16="http://schemas.microsoft.com/office/drawing/2014/main" id="{D27A20BC-29EA-6758-73D2-6DE7F7BAB08D}"/>
                    </a:ext>
                  </a:extLst>
                </p:cNvPr>
                <p:cNvGrpSpPr/>
                <p:nvPr/>
              </p:nvGrpSpPr>
              <p:grpSpPr>
                <a:xfrm>
                  <a:off x="5011421" y="3446770"/>
                  <a:ext cx="456823" cy="601886"/>
                  <a:chOff x="4691398" y="3489346"/>
                  <a:chExt cx="799200" cy="1052984"/>
                </a:xfrm>
              </p:grpSpPr>
              <p:sp>
                <p:nvSpPr>
                  <p:cNvPr id="99" name="Google Shape;63;p13">
                    <a:extLst>
                      <a:ext uri="{FF2B5EF4-FFF2-40B4-BE49-F238E27FC236}">
                        <a16:creationId xmlns:a16="http://schemas.microsoft.com/office/drawing/2014/main" id="{C937220F-0D07-B272-1377-A2F84F34C323}"/>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0" name="Google Shape;64;p13">
                    <a:extLst>
                      <a:ext uri="{FF2B5EF4-FFF2-40B4-BE49-F238E27FC236}">
                        <a16:creationId xmlns:a16="http://schemas.microsoft.com/office/drawing/2014/main" id="{8324874E-4FA9-0829-E504-AB6859DC2DB4}"/>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1" name="Google Shape;65;p13">
                    <a:extLst>
                      <a:ext uri="{FF2B5EF4-FFF2-40B4-BE49-F238E27FC236}">
                        <a16:creationId xmlns:a16="http://schemas.microsoft.com/office/drawing/2014/main" id="{3DE16F8D-68B4-4844-5DDC-04262B10D336}"/>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2" name="Google Shape;66;p13">
                    <a:extLst>
                      <a:ext uri="{FF2B5EF4-FFF2-40B4-BE49-F238E27FC236}">
                        <a16:creationId xmlns:a16="http://schemas.microsoft.com/office/drawing/2014/main" id="{EE35B80F-40BB-5553-46CA-2555E7942534}"/>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91" name="Google Shape;67;p13">
                  <a:extLst>
                    <a:ext uri="{FF2B5EF4-FFF2-40B4-BE49-F238E27FC236}">
                      <a16:creationId xmlns:a16="http://schemas.microsoft.com/office/drawing/2014/main" id="{149D65CD-3E0E-2AB8-7DA8-9320A93105B1}"/>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2" name="Google Shape;68;p13">
                  <a:extLst>
                    <a:ext uri="{FF2B5EF4-FFF2-40B4-BE49-F238E27FC236}">
                      <a16:creationId xmlns:a16="http://schemas.microsoft.com/office/drawing/2014/main" id="{2E5C0802-2ED9-7DF5-3B54-58D02176D727}"/>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3" name="Google Shape;69;p13">
                  <a:extLst>
                    <a:ext uri="{FF2B5EF4-FFF2-40B4-BE49-F238E27FC236}">
                      <a16:creationId xmlns:a16="http://schemas.microsoft.com/office/drawing/2014/main" id="{4EAD78F7-00B7-4FC9-9064-76F0760DBB93}"/>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0;p13">
                  <a:extLst>
                    <a:ext uri="{FF2B5EF4-FFF2-40B4-BE49-F238E27FC236}">
                      <a16:creationId xmlns:a16="http://schemas.microsoft.com/office/drawing/2014/main" id="{77F9EE8E-FA83-1AD5-2F43-D489B7D9210A}"/>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1;p13">
                  <a:extLst>
                    <a:ext uri="{FF2B5EF4-FFF2-40B4-BE49-F238E27FC236}">
                      <a16:creationId xmlns:a16="http://schemas.microsoft.com/office/drawing/2014/main" id="{32D46539-8C10-F08C-32B0-0F4D7B97A316}"/>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6" name="Google Shape;72;p13">
                  <a:extLst>
                    <a:ext uri="{FF2B5EF4-FFF2-40B4-BE49-F238E27FC236}">
                      <a16:creationId xmlns:a16="http://schemas.microsoft.com/office/drawing/2014/main" id="{049B1526-FF27-DEB5-7F9A-723EE4793D9D}"/>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73;p13">
                  <a:extLst>
                    <a:ext uri="{FF2B5EF4-FFF2-40B4-BE49-F238E27FC236}">
                      <a16:creationId xmlns:a16="http://schemas.microsoft.com/office/drawing/2014/main" id="{AE112527-FC93-2AE2-8B47-BE5522FAD1A0}"/>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8" name="Google Shape;74;p13">
                  <a:extLst>
                    <a:ext uri="{FF2B5EF4-FFF2-40B4-BE49-F238E27FC236}">
                      <a16:creationId xmlns:a16="http://schemas.microsoft.com/office/drawing/2014/main" id="{CD24C5F1-9136-187C-F64C-C2C31C583416}"/>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4" name="Google Shape;75;p13">
                <a:extLst>
                  <a:ext uri="{FF2B5EF4-FFF2-40B4-BE49-F238E27FC236}">
                    <a16:creationId xmlns:a16="http://schemas.microsoft.com/office/drawing/2014/main" id="{651F99CD-1F25-D6FC-250C-ED6AD158CBBD}"/>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5" name="Circle: Hollow 158">
                <a:extLst>
                  <a:ext uri="{FF2B5EF4-FFF2-40B4-BE49-F238E27FC236}">
                    <a16:creationId xmlns:a16="http://schemas.microsoft.com/office/drawing/2014/main" id="{51A9BD7C-EFD6-2BDE-E028-24A70847997B}"/>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6" name="Google Shape;76;p13">
                <a:extLst>
                  <a:ext uri="{FF2B5EF4-FFF2-40B4-BE49-F238E27FC236}">
                    <a16:creationId xmlns:a16="http://schemas.microsoft.com/office/drawing/2014/main" id="{339C006C-90C2-F20D-882A-5E6509014414}"/>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7" name="Google Shape;75;p13">
                <a:extLst>
                  <a:ext uri="{FF2B5EF4-FFF2-40B4-BE49-F238E27FC236}">
                    <a16:creationId xmlns:a16="http://schemas.microsoft.com/office/drawing/2014/main" id="{E5D00D97-3F8A-9618-23F6-D52FCCBE1798}"/>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88" name="Straight Connector 87">
                <a:extLst>
                  <a:ext uri="{FF2B5EF4-FFF2-40B4-BE49-F238E27FC236}">
                    <a16:creationId xmlns:a16="http://schemas.microsoft.com/office/drawing/2014/main" id="{66AFBC85-7C12-9708-3204-E6CDA6AE79F6}"/>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89" name="Google Shape;54;p13">
                <a:extLst>
                  <a:ext uri="{FF2B5EF4-FFF2-40B4-BE49-F238E27FC236}">
                    <a16:creationId xmlns:a16="http://schemas.microsoft.com/office/drawing/2014/main" id="{AA135A8D-E66E-1751-E57C-65FBD3D47F49}"/>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75" name="Freeform: Shape 148">
              <a:extLst>
                <a:ext uri="{FF2B5EF4-FFF2-40B4-BE49-F238E27FC236}">
                  <a16:creationId xmlns:a16="http://schemas.microsoft.com/office/drawing/2014/main" id="{7C5C091B-C106-4CD4-584F-112FAEE6BE6E}"/>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Freeform: Shape 149">
              <a:extLst>
                <a:ext uri="{FF2B5EF4-FFF2-40B4-BE49-F238E27FC236}">
                  <a16:creationId xmlns:a16="http://schemas.microsoft.com/office/drawing/2014/main" id="{87C2BADC-57BE-74A9-B3C2-837AE1968D8F}"/>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6" name="Group 105">
            <a:extLst>
              <a:ext uri="{FF2B5EF4-FFF2-40B4-BE49-F238E27FC236}">
                <a16:creationId xmlns:a16="http://schemas.microsoft.com/office/drawing/2014/main" id="{2A83945F-0B35-D67A-D94A-07EC870E94CC}"/>
              </a:ext>
            </a:extLst>
          </p:cNvPr>
          <p:cNvGrpSpPr/>
          <p:nvPr/>
        </p:nvGrpSpPr>
        <p:grpSpPr>
          <a:xfrm rot="5400000">
            <a:off x="8503746" y="2800028"/>
            <a:ext cx="246221" cy="7851480"/>
            <a:chOff x="322782" y="648643"/>
            <a:chExt cx="246221" cy="7851480"/>
          </a:xfrm>
        </p:grpSpPr>
        <p:pic>
          <p:nvPicPr>
            <p:cNvPr id="107" name="Graphic 1">
              <a:extLst>
                <a:ext uri="{FF2B5EF4-FFF2-40B4-BE49-F238E27FC236}">
                  <a16:creationId xmlns:a16="http://schemas.microsoft.com/office/drawing/2014/main" id="{53C774DA-A574-8DC7-782B-5CDBE57BDB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79278" y="8159446"/>
              <a:ext cx="504825" cy="176530"/>
            </a:xfrm>
            <a:prstGeom prst="rect">
              <a:avLst/>
            </a:prstGeom>
          </p:spPr>
        </p:pic>
        <p:sp>
          <p:nvSpPr>
            <p:cNvPr id="108" name="Rectangle 3">
              <a:extLst>
                <a:ext uri="{FF2B5EF4-FFF2-40B4-BE49-F238E27FC236}">
                  <a16:creationId xmlns:a16="http://schemas.microsoft.com/office/drawing/2014/main" id="{75C692B4-7289-0889-638E-C5C9164302B1}"/>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8" name="TextBox 27">
            <a:extLst>
              <a:ext uri="{FF2B5EF4-FFF2-40B4-BE49-F238E27FC236}">
                <a16:creationId xmlns:a16="http://schemas.microsoft.com/office/drawing/2014/main" id="{C59AE388-D7F0-4DC1-8D4C-23A73BB220C5}"/>
              </a:ext>
            </a:extLst>
          </p:cNvPr>
          <p:cNvSpPr txBox="1"/>
          <p:nvPr/>
        </p:nvSpPr>
        <p:spPr>
          <a:xfrm>
            <a:off x="-115478" y="0"/>
            <a:ext cx="7215402" cy="646331"/>
          </a:xfrm>
          <a:prstGeom prst="rect">
            <a:avLst/>
          </a:prstGeom>
          <a:noFill/>
          <a:effectLst>
            <a:softEdge rad="76200"/>
          </a:effectLst>
        </p:spPr>
        <p:txBody>
          <a:bodyPr wrap="square" lIns="91440" tIns="45720" rIns="91440" bIns="45720" rtlCol="0" anchor="t">
            <a:spAutoFit/>
          </a:bodyPr>
          <a:lstStyle/>
          <a:p>
            <a:pPr algn="r"/>
            <a:r>
              <a:rPr lang="en-GB" sz="3600" dirty="0">
                <a:latin typeface="Candara"/>
                <a:ea typeface="Cambria Math"/>
              </a:rPr>
              <a:t>Chapter 5b – Earth Energy Company</a:t>
            </a:r>
            <a:endParaRPr lang="en-GB" sz="3600" dirty="0">
              <a:latin typeface="Candara"/>
              <a:ea typeface="Cambria Math" panose="02040503050406030204" pitchFamily="18" charset="0"/>
            </a:endParaRPr>
          </a:p>
        </p:txBody>
      </p:sp>
    </p:spTree>
    <p:extLst>
      <p:ext uri="{BB962C8B-B14F-4D97-AF65-F5344CB8AC3E}">
        <p14:creationId xmlns:p14="http://schemas.microsoft.com/office/powerpoint/2010/main" val="2010919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57E4A2-83A1-4B32-9D6B-8AB58EF16B90}"/>
              </a:ext>
            </a:extLst>
          </p:cNvPr>
          <p:cNvSpPr txBox="1"/>
          <p:nvPr/>
        </p:nvSpPr>
        <p:spPr>
          <a:xfrm>
            <a:off x="4965430" y="770673"/>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GB" sz="3600" dirty="0">
                <a:latin typeface="Candara"/>
                <a:ea typeface="+mj-ea"/>
                <a:cs typeface="+mj-cs"/>
              </a:rPr>
              <a:t>Learning intentions for Chapter 5b – </a:t>
            </a:r>
            <a:r>
              <a:rPr lang="en-GB" sz="4000" dirty="0">
                <a:latin typeface="Candara"/>
                <a:ea typeface="Cambria Math"/>
              </a:rPr>
              <a:t>Earth Energy Company</a:t>
            </a:r>
            <a:endParaRPr lang="en-GB" sz="3600" dirty="0">
              <a:latin typeface="Candara"/>
              <a:ea typeface="+mj-ea"/>
              <a:cs typeface="+mj-cs"/>
            </a:endParaRPr>
          </a:p>
        </p:txBody>
      </p:sp>
      <p:sp>
        <p:nvSpPr>
          <p:cNvPr id="5" name="TextBox 4">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GB" sz="2000" dirty="0">
                <a:latin typeface="Candara"/>
              </a:rPr>
              <a:t>Appreciate that clean energy is helpful for our climate (from last time)</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Explore new types of renewable energy</a:t>
            </a:r>
          </a:p>
          <a:p>
            <a:pPr>
              <a:lnSpc>
                <a:spcPct val="90000"/>
              </a:lnSpc>
              <a:spcAft>
                <a:spcPts val="600"/>
              </a:spcAft>
              <a:tabLst>
                <a:tab pos="3314700" algn="l"/>
              </a:tabLst>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Investigate where to build energy structures, and why</a:t>
            </a:r>
          </a:p>
          <a:p>
            <a:pPr indent="-228600">
              <a:lnSpc>
                <a:spcPct val="90000"/>
              </a:lnSpc>
              <a:spcAft>
                <a:spcPts val="600"/>
              </a:spcAft>
              <a:buFont typeface="Arial" panose="020B0604020202020204" pitchFamily="34" charset="0"/>
              <a:buChar char="•"/>
            </a:pPr>
            <a:endParaRPr lang="en-US"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grpSp>
        <p:nvGrpSpPr>
          <p:cNvPr id="40" name="Group 39">
            <a:extLst>
              <a:ext uri="{FF2B5EF4-FFF2-40B4-BE49-F238E27FC236}">
                <a16:creationId xmlns:a16="http://schemas.microsoft.com/office/drawing/2014/main" id="{0ADF0528-A383-410C-8E1F-F26D83A20049}"/>
              </a:ext>
            </a:extLst>
          </p:cNvPr>
          <p:cNvGrpSpPr>
            <a:grpSpLocks noChangeAspect="1"/>
          </p:cNvGrpSpPr>
          <p:nvPr/>
        </p:nvGrpSpPr>
        <p:grpSpPr>
          <a:xfrm>
            <a:off x="9507562" y="106296"/>
            <a:ext cx="2534614" cy="834783"/>
            <a:chOff x="94314" y="1803965"/>
            <a:chExt cx="4594005" cy="1513069"/>
          </a:xfrm>
        </p:grpSpPr>
        <p:grpSp>
          <p:nvGrpSpPr>
            <p:cNvPr id="41" name="Group 40">
              <a:extLst>
                <a:ext uri="{FF2B5EF4-FFF2-40B4-BE49-F238E27FC236}">
                  <a16:creationId xmlns:a16="http://schemas.microsoft.com/office/drawing/2014/main" id="{1AACB646-05C1-43C6-A96D-C516545AD12D}"/>
                </a:ext>
              </a:extLst>
            </p:cNvPr>
            <p:cNvGrpSpPr/>
            <p:nvPr/>
          </p:nvGrpSpPr>
          <p:grpSpPr>
            <a:xfrm>
              <a:off x="94314" y="1803965"/>
              <a:ext cx="4594005" cy="1513069"/>
              <a:chOff x="28368" y="126511"/>
              <a:chExt cx="4594005" cy="1513069"/>
            </a:xfrm>
          </p:grpSpPr>
          <p:sp>
            <p:nvSpPr>
              <p:cNvPr id="44" name="Rectangle 43">
                <a:extLst>
                  <a:ext uri="{FF2B5EF4-FFF2-40B4-BE49-F238E27FC236}">
                    <a16:creationId xmlns:a16="http://schemas.microsoft.com/office/drawing/2014/main" id="{47F003BA-3014-4A7A-89A0-A93E51665DBA}"/>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5" name="Oval 44">
                <a:extLst>
                  <a:ext uri="{FF2B5EF4-FFF2-40B4-BE49-F238E27FC236}">
                    <a16:creationId xmlns:a16="http://schemas.microsoft.com/office/drawing/2014/main" id="{6E0B61C3-FA2B-4FD3-807B-DE628D14A893}"/>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6" name="Freeform: Shape 152">
                <a:extLst>
                  <a:ext uri="{FF2B5EF4-FFF2-40B4-BE49-F238E27FC236}">
                    <a16:creationId xmlns:a16="http://schemas.microsoft.com/office/drawing/2014/main" id="{67D27279-58BE-460F-92CA-31C92A08E176}"/>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47" name="Google Shape;55;p13">
                <a:extLst>
                  <a:ext uri="{FF2B5EF4-FFF2-40B4-BE49-F238E27FC236}">
                    <a16:creationId xmlns:a16="http://schemas.microsoft.com/office/drawing/2014/main" id="{0FA5EB2B-2083-4660-A1C0-93F12521AF42}"/>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48" name="Google Shape;56;p13">
                <a:extLst>
                  <a:ext uri="{FF2B5EF4-FFF2-40B4-BE49-F238E27FC236}">
                    <a16:creationId xmlns:a16="http://schemas.microsoft.com/office/drawing/2014/main" id="{42BF9351-D2A0-42C1-80BA-67FEF97DF170}"/>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49" name="Google Shape;57;p13">
                <a:extLst>
                  <a:ext uri="{FF2B5EF4-FFF2-40B4-BE49-F238E27FC236}">
                    <a16:creationId xmlns:a16="http://schemas.microsoft.com/office/drawing/2014/main" id="{936C38F7-FA5A-4DD4-B4D6-C9860261ACD1}"/>
                  </a:ext>
                </a:extLst>
              </p:cNvPr>
              <p:cNvGrpSpPr/>
              <p:nvPr/>
            </p:nvGrpSpPr>
            <p:grpSpPr>
              <a:xfrm>
                <a:off x="588494" y="705432"/>
                <a:ext cx="526526" cy="261045"/>
                <a:chOff x="4554252" y="3393786"/>
                <a:chExt cx="526526" cy="261045"/>
              </a:xfrm>
            </p:grpSpPr>
            <p:sp>
              <p:nvSpPr>
                <p:cNvPr id="70" name="Google Shape;58;p13">
                  <a:extLst>
                    <a:ext uri="{FF2B5EF4-FFF2-40B4-BE49-F238E27FC236}">
                      <a16:creationId xmlns:a16="http://schemas.microsoft.com/office/drawing/2014/main" id="{550DD77D-BFCF-4D7C-9065-C1C9C76AC743}"/>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1" name="Google Shape;59;p13">
                  <a:extLst>
                    <a:ext uri="{FF2B5EF4-FFF2-40B4-BE49-F238E27FC236}">
                      <a16:creationId xmlns:a16="http://schemas.microsoft.com/office/drawing/2014/main" id="{90781C62-FDF1-4F11-A267-475F7B374373}"/>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2" name="Google Shape;60;p13">
                  <a:extLst>
                    <a:ext uri="{FF2B5EF4-FFF2-40B4-BE49-F238E27FC236}">
                      <a16:creationId xmlns:a16="http://schemas.microsoft.com/office/drawing/2014/main" id="{3DC635B0-8B2F-4AD8-8859-3C472B682075}"/>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50" name="Google Shape;61;p13">
                <a:extLst>
                  <a:ext uri="{FF2B5EF4-FFF2-40B4-BE49-F238E27FC236}">
                    <a16:creationId xmlns:a16="http://schemas.microsoft.com/office/drawing/2014/main" id="{F05EB4B6-B534-4A15-9C7D-5B76CF424D39}"/>
                  </a:ext>
                </a:extLst>
              </p:cNvPr>
              <p:cNvGrpSpPr/>
              <p:nvPr/>
            </p:nvGrpSpPr>
            <p:grpSpPr>
              <a:xfrm>
                <a:off x="846659" y="631388"/>
                <a:ext cx="456823" cy="601886"/>
                <a:chOff x="5011421" y="3446770"/>
                <a:chExt cx="456823" cy="601886"/>
              </a:xfrm>
            </p:grpSpPr>
            <p:grpSp>
              <p:nvGrpSpPr>
                <p:cNvPr id="57" name="Google Shape;62;p13">
                  <a:extLst>
                    <a:ext uri="{FF2B5EF4-FFF2-40B4-BE49-F238E27FC236}">
                      <a16:creationId xmlns:a16="http://schemas.microsoft.com/office/drawing/2014/main" id="{4C68181A-0F57-44BE-8ECE-D729263A8339}"/>
                    </a:ext>
                  </a:extLst>
                </p:cNvPr>
                <p:cNvGrpSpPr/>
                <p:nvPr/>
              </p:nvGrpSpPr>
              <p:grpSpPr>
                <a:xfrm>
                  <a:off x="5011421" y="3446770"/>
                  <a:ext cx="456823" cy="601886"/>
                  <a:chOff x="4691398" y="3489346"/>
                  <a:chExt cx="799200" cy="1052984"/>
                </a:xfrm>
              </p:grpSpPr>
              <p:sp>
                <p:nvSpPr>
                  <p:cNvPr id="66" name="Google Shape;63;p13">
                    <a:extLst>
                      <a:ext uri="{FF2B5EF4-FFF2-40B4-BE49-F238E27FC236}">
                        <a16:creationId xmlns:a16="http://schemas.microsoft.com/office/drawing/2014/main" id="{30A1E081-89D6-4673-86FD-A4063CEF2E88}"/>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7" name="Google Shape;64;p13">
                    <a:extLst>
                      <a:ext uri="{FF2B5EF4-FFF2-40B4-BE49-F238E27FC236}">
                        <a16:creationId xmlns:a16="http://schemas.microsoft.com/office/drawing/2014/main" id="{93BCB51A-60F6-4A0C-8866-69CC70BFB4E5}"/>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8" name="Google Shape;65;p13">
                    <a:extLst>
                      <a:ext uri="{FF2B5EF4-FFF2-40B4-BE49-F238E27FC236}">
                        <a16:creationId xmlns:a16="http://schemas.microsoft.com/office/drawing/2014/main" id="{3B051AC5-8AAC-4CDD-9818-C32BAD05E47A}"/>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9" name="Google Shape;66;p13">
                    <a:extLst>
                      <a:ext uri="{FF2B5EF4-FFF2-40B4-BE49-F238E27FC236}">
                        <a16:creationId xmlns:a16="http://schemas.microsoft.com/office/drawing/2014/main" id="{0030C355-1306-41F7-993D-D92103A77519}"/>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8" name="Google Shape;67;p13">
                  <a:extLst>
                    <a:ext uri="{FF2B5EF4-FFF2-40B4-BE49-F238E27FC236}">
                      <a16:creationId xmlns:a16="http://schemas.microsoft.com/office/drawing/2014/main" id="{FC70C620-822A-4D73-B1FC-1F8A0C9DB073}"/>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9" name="Google Shape;68;p13">
                  <a:extLst>
                    <a:ext uri="{FF2B5EF4-FFF2-40B4-BE49-F238E27FC236}">
                      <a16:creationId xmlns:a16="http://schemas.microsoft.com/office/drawing/2014/main" id="{0CE7824A-17E5-467A-8030-13EE64A467D2}"/>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0" name="Google Shape;69;p13">
                  <a:extLst>
                    <a:ext uri="{FF2B5EF4-FFF2-40B4-BE49-F238E27FC236}">
                      <a16:creationId xmlns:a16="http://schemas.microsoft.com/office/drawing/2014/main" id="{D8E8C87E-1771-4035-945C-E8D1E24B3D6E}"/>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1" name="Google Shape;70;p13">
                  <a:extLst>
                    <a:ext uri="{FF2B5EF4-FFF2-40B4-BE49-F238E27FC236}">
                      <a16:creationId xmlns:a16="http://schemas.microsoft.com/office/drawing/2014/main" id="{2181018D-1C06-4BFF-B646-14AFEA6E85B2}"/>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2" name="Google Shape;71;p13">
                  <a:extLst>
                    <a:ext uri="{FF2B5EF4-FFF2-40B4-BE49-F238E27FC236}">
                      <a16:creationId xmlns:a16="http://schemas.microsoft.com/office/drawing/2014/main" id="{F1B7AFEB-2E1D-4DBB-9493-6D7CD9405D7B}"/>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3" name="Google Shape;72;p13">
                  <a:extLst>
                    <a:ext uri="{FF2B5EF4-FFF2-40B4-BE49-F238E27FC236}">
                      <a16:creationId xmlns:a16="http://schemas.microsoft.com/office/drawing/2014/main" id="{71499EBF-0F1E-43B8-9DE6-AF1355AF138C}"/>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4" name="Google Shape;73;p13">
                  <a:extLst>
                    <a:ext uri="{FF2B5EF4-FFF2-40B4-BE49-F238E27FC236}">
                      <a16:creationId xmlns:a16="http://schemas.microsoft.com/office/drawing/2014/main" id="{6F13EE9E-EACA-42F7-93E6-2D6454FCF563}"/>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5" name="Google Shape;74;p13">
                  <a:extLst>
                    <a:ext uri="{FF2B5EF4-FFF2-40B4-BE49-F238E27FC236}">
                      <a16:creationId xmlns:a16="http://schemas.microsoft.com/office/drawing/2014/main" id="{5D8D9A5B-4C2A-4517-82E7-55050075266A}"/>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1" name="Google Shape;75;p13">
                <a:extLst>
                  <a:ext uri="{FF2B5EF4-FFF2-40B4-BE49-F238E27FC236}">
                    <a16:creationId xmlns:a16="http://schemas.microsoft.com/office/drawing/2014/main" id="{320CD383-BD96-424F-B175-B5A2656C85FE}"/>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2" name="Circle: Hollow 158">
                <a:extLst>
                  <a:ext uri="{FF2B5EF4-FFF2-40B4-BE49-F238E27FC236}">
                    <a16:creationId xmlns:a16="http://schemas.microsoft.com/office/drawing/2014/main" id="{C8445081-E919-4C55-B9E6-929E76EED2FF}"/>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53" name="Google Shape;76;p13">
                <a:extLst>
                  <a:ext uri="{FF2B5EF4-FFF2-40B4-BE49-F238E27FC236}">
                    <a16:creationId xmlns:a16="http://schemas.microsoft.com/office/drawing/2014/main" id="{99A1735A-D6CD-46BB-801C-2CEC67F839C7}"/>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4" name="Google Shape;75;p13">
                <a:extLst>
                  <a:ext uri="{FF2B5EF4-FFF2-40B4-BE49-F238E27FC236}">
                    <a16:creationId xmlns:a16="http://schemas.microsoft.com/office/drawing/2014/main" id="{011B94D1-9344-4CF0-B14A-44684EC07531}"/>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55" name="Straight Connector 54">
                <a:extLst>
                  <a:ext uri="{FF2B5EF4-FFF2-40B4-BE49-F238E27FC236}">
                    <a16:creationId xmlns:a16="http://schemas.microsoft.com/office/drawing/2014/main" id="{844E6009-6521-4653-8D72-39EEABCCB234}"/>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6" name="Google Shape;54;p13">
                <a:extLst>
                  <a:ext uri="{FF2B5EF4-FFF2-40B4-BE49-F238E27FC236}">
                    <a16:creationId xmlns:a16="http://schemas.microsoft.com/office/drawing/2014/main" id="{846AC68A-F234-4ED1-AA45-AB3B6C984233}"/>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1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42" name="Freeform: Shape 148">
              <a:extLst>
                <a:ext uri="{FF2B5EF4-FFF2-40B4-BE49-F238E27FC236}">
                  <a16:creationId xmlns:a16="http://schemas.microsoft.com/office/drawing/2014/main" id="{DEDBDDAD-586E-442F-93CD-05C1164875E5}"/>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3" name="Freeform: Shape 149">
              <a:extLst>
                <a:ext uri="{FF2B5EF4-FFF2-40B4-BE49-F238E27FC236}">
                  <a16:creationId xmlns:a16="http://schemas.microsoft.com/office/drawing/2014/main" id="{034827DF-9ED2-4BE1-91B3-A4503345A121}"/>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cxnSp>
        <p:nvCxnSpPr>
          <p:cNvPr id="73" name="Straight Connector 72">
            <a:extLst>
              <a:ext uri="{FF2B5EF4-FFF2-40B4-BE49-F238E27FC236}">
                <a16:creationId xmlns:a16="http://schemas.microsoft.com/office/drawing/2014/main" id="{B03AFF21-BA15-4EDE-BA46-C3D127B081DE}"/>
              </a:ext>
            </a:extLst>
          </p:cNvPr>
          <p:cNvCxnSpPr/>
          <p:nvPr/>
        </p:nvCxnSpPr>
        <p:spPr>
          <a:xfrm flipV="1">
            <a:off x="5056632" y="2121408"/>
            <a:ext cx="6355080" cy="0"/>
          </a:xfrm>
          <a:prstGeom prst="line">
            <a:avLst/>
          </a:prstGeom>
          <a:ln w="28575">
            <a:solidFill>
              <a:srgbClr val="F6D935"/>
            </a:solidFill>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C7EA4595-1958-4440-C6BB-E1F1EE743E62}"/>
              </a:ext>
            </a:extLst>
          </p:cNvPr>
          <p:cNvGrpSpPr/>
          <p:nvPr/>
        </p:nvGrpSpPr>
        <p:grpSpPr>
          <a:xfrm rot="5400000">
            <a:off x="8523533" y="2828967"/>
            <a:ext cx="246221" cy="7847520"/>
            <a:chOff x="290261" y="769563"/>
            <a:chExt cx="246221" cy="7847520"/>
          </a:xfrm>
        </p:grpSpPr>
        <p:pic>
          <p:nvPicPr>
            <p:cNvPr id="74" name="Graphic 1">
              <a:extLst>
                <a:ext uri="{FF2B5EF4-FFF2-40B4-BE49-F238E27FC236}">
                  <a16:creationId xmlns:a16="http://schemas.microsoft.com/office/drawing/2014/main" id="{6A1A883F-DAAB-066E-7EE2-16544A5767A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5" name="Rectangle 3">
              <a:extLst>
                <a:ext uri="{FF2B5EF4-FFF2-40B4-BE49-F238E27FC236}">
                  <a16:creationId xmlns:a16="http://schemas.microsoft.com/office/drawing/2014/main" id="{A2219E9A-FE49-D121-9A88-2A37B858928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62656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DFF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340934" y="248345"/>
            <a:ext cx="4322505" cy="2985433"/>
          </a:xfrm>
          <a:prstGeom prst="rect">
            <a:avLst/>
          </a:prstGeom>
          <a:noFill/>
        </p:spPr>
        <p:txBody>
          <a:bodyPr wrap="square" rtlCol="0">
            <a:spAutoFit/>
          </a:bodyPr>
          <a:lstStyle/>
          <a:p>
            <a:r>
              <a:rPr lang="en-GB" sz="5400" b="1" dirty="0">
                <a:latin typeface="Corbel" panose="020B0503020204020204" pitchFamily="34" charset="0"/>
              </a:rPr>
              <a:t>Earth Energy Company </a:t>
            </a:r>
          </a:p>
          <a:p>
            <a:endParaRPr lang="en-GB" sz="4000" dirty="0">
              <a:latin typeface="Corbel" panose="020B0503020204020204" pitchFamily="34" charset="0"/>
            </a:endParaRPr>
          </a:p>
          <a:p>
            <a:r>
              <a:rPr lang="en-GB" sz="4000" i="1" dirty="0">
                <a:latin typeface="Corbel" panose="020B0503020204020204" pitchFamily="34" charset="0"/>
              </a:rPr>
              <a:t>brochure</a:t>
            </a:r>
          </a:p>
        </p:txBody>
      </p:sp>
      <p:pic>
        <p:nvPicPr>
          <p:cNvPr id="2050" name="Picture 2" descr="Free Clip Art Earth, Download Free Clip Art, Free Clip Art on Clipart  Library">
            <a:extLst>
              <a:ext uri="{FF2B5EF4-FFF2-40B4-BE49-F238E27FC236}">
                <a16:creationId xmlns:a16="http://schemas.microsoft.com/office/drawing/2014/main" id="{AC027AF4-05D0-4866-9FF8-E244DBFD29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5191" y="106105"/>
            <a:ext cx="2728274" cy="27282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D874038-CB67-4A06-9CE4-542F6CED32E6}"/>
              </a:ext>
            </a:extLst>
          </p:cNvPr>
          <p:cNvSpPr txBox="1"/>
          <p:nvPr/>
        </p:nvSpPr>
        <p:spPr>
          <a:xfrm>
            <a:off x="86029" y="5622213"/>
            <a:ext cx="12019941" cy="646331"/>
          </a:xfrm>
          <a:prstGeom prst="rect">
            <a:avLst/>
          </a:prstGeom>
          <a:noFill/>
        </p:spPr>
        <p:txBody>
          <a:bodyPr wrap="square" rtlCol="0">
            <a:spAutoFit/>
          </a:bodyPr>
          <a:lstStyle/>
          <a:p>
            <a:pPr algn="ctr"/>
            <a:r>
              <a:rPr lang="en-GB" sz="3600" dirty="0">
                <a:latin typeface="Corbel" panose="020B0503020204020204" pitchFamily="34" charset="0"/>
              </a:rPr>
              <a:t>“We provide clean, renewable energy at low cost </a:t>
            </a:r>
            <a:r>
              <a:rPr lang="en-GB" sz="3600" dirty="0">
                <a:latin typeface="Corbel" panose="020B0503020204020204" pitchFamily="34" charset="0"/>
                <a:sym typeface="Wingdings" panose="05000000000000000000" pitchFamily="2" charset="2"/>
              </a:rPr>
              <a:t>”</a:t>
            </a:r>
            <a:r>
              <a:rPr lang="en-GB" sz="3600" dirty="0">
                <a:latin typeface="Corbel" panose="020B0503020204020204" pitchFamily="34" charset="0"/>
              </a:rPr>
              <a:t> </a:t>
            </a:r>
            <a:endParaRPr lang="en-GB" sz="3600" i="1" dirty="0">
              <a:latin typeface="Corbel" panose="020B0503020204020204" pitchFamily="34" charset="0"/>
            </a:endParaRPr>
          </a:p>
        </p:txBody>
      </p:sp>
      <p:grpSp>
        <p:nvGrpSpPr>
          <p:cNvPr id="5" name="Group 4">
            <a:extLst>
              <a:ext uri="{FF2B5EF4-FFF2-40B4-BE49-F238E27FC236}">
                <a16:creationId xmlns:a16="http://schemas.microsoft.com/office/drawing/2014/main" id="{DFB37073-96A2-B2B7-DCA6-6A80173BDC9C}"/>
              </a:ext>
            </a:extLst>
          </p:cNvPr>
          <p:cNvGrpSpPr/>
          <p:nvPr/>
        </p:nvGrpSpPr>
        <p:grpSpPr>
          <a:xfrm rot="5400000">
            <a:off x="8523533" y="2828967"/>
            <a:ext cx="246221" cy="7847520"/>
            <a:chOff x="290261" y="769563"/>
            <a:chExt cx="246221" cy="7847520"/>
          </a:xfrm>
        </p:grpSpPr>
        <p:pic>
          <p:nvPicPr>
            <p:cNvPr id="6" name="Graphic 1">
              <a:extLst>
                <a:ext uri="{FF2B5EF4-FFF2-40B4-BE49-F238E27FC236}">
                  <a16:creationId xmlns:a16="http://schemas.microsoft.com/office/drawing/2014/main" id="{5FF17E53-6107-81E4-B06A-3664BC25082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 name="Rectangle 3">
              <a:extLst>
                <a:ext uri="{FF2B5EF4-FFF2-40B4-BE49-F238E27FC236}">
                  <a16:creationId xmlns:a16="http://schemas.microsoft.com/office/drawing/2014/main" id="{944B20E3-9751-9F07-758D-2173E787159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43806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DFF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340934" y="248345"/>
            <a:ext cx="4322505" cy="2985433"/>
          </a:xfrm>
          <a:prstGeom prst="rect">
            <a:avLst/>
          </a:prstGeom>
          <a:noFill/>
        </p:spPr>
        <p:txBody>
          <a:bodyPr wrap="square" rtlCol="0">
            <a:spAutoFit/>
          </a:bodyPr>
          <a:lstStyle/>
          <a:p>
            <a:r>
              <a:rPr lang="en-GB" sz="5400" b="1" dirty="0">
                <a:latin typeface="Corbel" panose="020B0503020204020204" pitchFamily="34" charset="0"/>
              </a:rPr>
              <a:t>Earth Energy Company </a:t>
            </a:r>
          </a:p>
          <a:p>
            <a:endParaRPr lang="en-GB" sz="4000" dirty="0">
              <a:latin typeface="Corbel" panose="020B0503020204020204" pitchFamily="34" charset="0"/>
            </a:endParaRPr>
          </a:p>
          <a:p>
            <a:r>
              <a:rPr lang="en-GB" sz="4000" i="1" dirty="0">
                <a:latin typeface="Corbel" panose="020B0503020204020204" pitchFamily="34" charset="0"/>
              </a:rPr>
              <a:t>brochure</a:t>
            </a:r>
          </a:p>
        </p:txBody>
      </p:sp>
      <p:pic>
        <p:nvPicPr>
          <p:cNvPr id="2050" name="Picture 2" descr="Free Clip Art Earth, Download Free Clip Art, Free Clip Art on Clipart  Library">
            <a:extLst>
              <a:ext uri="{FF2B5EF4-FFF2-40B4-BE49-F238E27FC236}">
                <a16:creationId xmlns:a16="http://schemas.microsoft.com/office/drawing/2014/main" id="{AC027AF4-05D0-4866-9FF8-E244DBFD29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5191" y="106105"/>
            <a:ext cx="2728274" cy="27282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D874038-CB67-4A06-9CE4-542F6CED32E6}"/>
              </a:ext>
            </a:extLst>
          </p:cNvPr>
          <p:cNvSpPr txBox="1"/>
          <p:nvPr/>
        </p:nvSpPr>
        <p:spPr>
          <a:xfrm>
            <a:off x="86029" y="5622213"/>
            <a:ext cx="12019941" cy="646331"/>
          </a:xfrm>
          <a:prstGeom prst="rect">
            <a:avLst/>
          </a:prstGeom>
          <a:noFill/>
        </p:spPr>
        <p:txBody>
          <a:bodyPr wrap="square" rtlCol="0">
            <a:spAutoFit/>
          </a:bodyPr>
          <a:lstStyle/>
          <a:p>
            <a:pPr algn="ctr"/>
            <a:r>
              <a:rPr lang="en-GB" sz="3600" dirty="0">
                <a:latin typeface="Corbel" panose="020B0503020204020204" pitchFamily="34" charset="0"/>
              </a:rPr>
              <a:t>“We provide clean, renewable energy at low cost </a:t>
            </a:r>
            <a:r>
              <a:rPr lang="en-GB" sz="3600" dirty="0">
                <a:latin typeface="Corbel" panose="020B0503020204020204" pitchFamily="34" charset="0"/>
                <a:sym typeface="Wingdings" panose="05000000000000000000" pitchFamily="2" charset="2"/>
              </a:rPr>
              <a:t>”</a:t>
            </a:r>
            <a:r>
              <a:rPr lang="en-GB" sz="3600" dirty="0">
                <a:latin typeface="Corbel" panose="020B0503020204020204" pitchFamily="34" charset="0"/>
              </a:rPr>
              <a:t> </a:t>
            </a:r>
            <a:endParaRPr lang="en-GB" sz="3600" i="1" dirty="0">
              <a:latin typeface="Corbel" panose="020B0503020204020204" pitchFamily="34" charset="0"/>
            </a:endParaRPr>
          </a:p>
        </p:txBody>
      </p:sp>
      <p:grpSp>
        <p:nvGrpSpPr>
          <p:cNvPr id="5" name="Group 4">
            <a:extLst>
              <a:ext uri="{FF2B5EF4-FFF2-40B4-BE49-F238E27FC236}">
                <a16:creationId xmlns:a16="http://schemas.microsoft.com/office/drawing/2014/main" id="{EA245023-221A-82B7-4E02-52316B2AF40E}"/>
              </a:ext>
            </a:extLst>
          </p:cNvPr>
          <p:cNvGrpSpPr/>
          <p:nvPr/>
        </p:nvGrpSpPr>
        <p:grpSpPr>
          <a:xfrm rot="5400000">
            <a:off x="8523533" y="2828967"/>
            <a:ext cx="246221" cy="7847520"/>
            <a:chOff x="290261" y="769563"/>
            <a:chExt cx="246221" cy="7847520"/>
          </a:xfrm>
        </p:grpSpPr>
        <p:pic>
          <p:nvPicPr>
            <p:cNvPr id="6" name="Graphic 1">
              <a:extLst>
                <a:ext uri="{FF2B5EF4-FFF2-40B4-BE49-F238E27FC236}">
                  <a16:creationId xmlns:a16="http://schemas.microsoft.com/office/drawing/2014/main" id="{9E4DD488-0A94-E5BB-47D5-942763DA8B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 name="Rectangle 3">
              <a:extLst>
                <a:ext uri="{FF2B5EF4-FFF2-40B4-BE49-F238E27FC236}">
                  <a16:creationId xmlns:a16="http://schemas.microsoft.com/office/drawing/2014/main" id="{280331F2-B8F9-F974-3E3E-A9EF629985D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929693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DFF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340934" y="248345"/>
            <a:ext cx="4322505" cy="2985433"/>
          </a:xfrm>
          <a:prstGeom prst="rect">
            <a:avLst/>
          </a:prstGeom>
          <a:noFill/>
        </p:spPr>
        <p:txBody>
          <a:bodyPr wrap="square" rtlCol="0">
            <a:spAutoFit/>
          </a:bodyPr>
          <a:lstStyle/>
          <a:p>
            <a:r>
              <a:rPr lang="en-GB" sz="5400" b="1" dirty="0">
                <a:latin typeface="Corbel" panose="020B0503020204020204" pitchFamily="34" charset="0"/>
              </a:rPr>
              <a:t>Earth Energy Company </a:t>
            </a:r>
          </a:p>
          <a:p>
            <a:endParaRPr lang="en-GB" sz="4000" dirty="0">
              <a:latin typeface="Corbel" panose="020B0503020204020204" pitchFamily="34" charset="0"/>
            </a:endParaRPr>
          </a:p>
          <a:p>
            <a:r>
              <a:rPr lang="en-GB" sz="4000" i="1" dirty="0">
                <a:latin typeface="Corbel" panose="020B0503020204020204" pitchFamily="34" charset="0"/>
              </a:rPr>
              <a:t>brochure</a:t>
            </a:r>
          </a:p>
        </p:txBody>
      </p:sp>
      <p:pic>
        <p:nvPicPr>
          <p:cNvPr id="2050" name="Picture 2" descr="Free Clip Art Earth, Download Free Clip Art, Free Clip Art on Clipart  Library">
            <a:extLst>
              <a:ext uri="{FF2B5EF4-FFF2-40B4-BE49-F238E27FC236}">
                <a16:creationId xmlns:a16="http://schemas.microsoft.com/office/drawing/2014/main" id="{AC027AF4-05D0-4866-9FF8-E244DBFD29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5191" y="106105"/>
            <a:ext cx="2728274" cy="27282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D874038-CB67-4A06-9CE4-542F6CED32E6}"/>
              </a:ext>
            </a:extLst>
          </p:cNvPr>
          <p:cNvSpPr txBox="1"/>
          <p:nvPr/>
        </p:nvSpPr>
        <p:spPr>
          <a:xfrm>
            <a:off x="86029" y="5622213"/>
            <a:ext cx="12019941" cy="646331"/>
          </a:xfrm>
          <a:prstGeom prst="rect">
            <a:avLst/>
          </a:prstGeom>
          <a:noFill/>
        </p:spPr>
        <p:txBody>
          <a:bodyPr wrap="square" rtlCol="0">
            <a:spAutoFit/>
          </a:bodyPr>
          <a:lstStyle/>
          <a:p>
            <a:pPr algn="ctr"/>
            <a:r>
              <a:rPr lang="en-GB" sz="3600" dirty="0">
                <a:latin typeface="Corbel" panose="020B0503020204020204" pitchFamily="34" charset="0"/>
              </a:rPr>
              <a:t>“We provide clean, renewable energy at low cost </a:t>
            </a:r>
            <a:r>
              <a:rPr lang="en-GB" sz="3600" dirty="0">
                <a:latin typeface="Corbel" panose="020B0503020204020204" pitchFamily="34" charset="0"/>
                <a:sym typeface="Wingdings" panose="05000000000000000000" pitchFamily="2" charset="2"/>
              </a:rPr>
              <a:t>”</a:t>
            </a:r>
            <a:r>
              <a:rPr lang="en-GB" sz="3600" dirty="0">
                <a:latin typeface="Corbel" panose="020B0503020204020204" pitchFamily="34" charset="0"/>
              </a:rPr>
              <a:t> </a:t>
            </a:r>
            <a:endParaRPr lang="en-GB" sz="3600" i="1" dirty="0">
              <a:latin typeface="Corbel" panose="020B0503020204020204" pitchFamily="34" charset="0"/>
            </a:endParaRPr>
          </a:p>
        </p:txBody>
      </p:sp>
      <p:grpSp>
        <p:nvGrpSpPr>
          <p:cNvPr id="5" name="Group 4">
            <a:extLst>
              <a:ext uri="{FF2B5EF4-FFF2-40B4-BE49-F238E27FC236}">
                <a16:creationId xmlns:a16="http://schemas.microsoft.com/office/drawing/2014/main" id="{EA107204-58CE-C482-4579-D76ED2E26441}"/>
              </a:ext>
            </a:extLst>
          </p:cNvPr>
          <p:cNvGrpSpPr/>
          <p:nvPr/>
        </p:nvGrpSpPr>
        <p:grpSpPr>
          <a:xfrm rot="5400000">
            <a:off x="8523533" y="2828967"/>
            <a:ext cx="246221" cy="7847520"/>
            <a:chOff x="290261" y="769563"/>
            <a:chExt cx="246221" cy="7847520"/>
          </a:xfrm>
        </p:grpSpPr>
        <p:pic>
          <p:nvPicPr>
            <p:cNvPr id="6" name="Graphic 1">
              <a:extLst>
                <a:ext uri="{FF2B5EF4-FFF2-40B4-BE49-F238E27FC236}">
                  <a16:creationId xmlns:a16="http://schemas.microsoft.com/office/drawing/2014/main" id="{DB3DB7D1-9EE1-0412-A430-381AB53DA0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 name="Rectangle 3">
              <a:extLst>
                <a:ext uri="{FF2B5EF4-FFF2-40B4-BE49-F238E27FC236}">
                  <a16:creationId xmlns:a16="http://schemas.microsoft.com/office/drawing/2014/main" id="{AA4BF312-0C87-F280-9833-4D477B60E67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491330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062DA1A-01F8-4FD4-AAE3-C84B2F46BC9F}"/>
              </a:ext>
            </a:extLst>
          </p:cNvPr>
          <p:cNvSpPr txBox="1"/>
          <p:nvPr/>
        </p:nvSpPr>
        <p:spPr>
          <a:xfrm>
            <a:off x="175834" y="210245"/>
            <a:ext cx="731716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Earth Energy Company – Planning proposal </a:t>
            </a:r>
          </a:p>
        </p:txBody>
      </p:sp>
      <p:sp>
        <p:nvSpPr>
          <p:cNvPr id="4" name="Rectangle 3">
            <a:extLst>
              <a:ext uri="{FF2B5EF4-FFF2-40B4-BE49-F238E27FC236}">
                <a16:creationId xmlns:a16="http://schemas.microsoft.com/office/drawing/2014/main" id="{39D84E15-0AF8-4990-B951-D48B9159BC7E}"/>
              </a:ext>
            </a:extLst>
          </p:cNvPr>
          <p:cNvSpPr/>
          <p:nvPr/>
        </p:nvSpPr>
        <p:spPr>
          <a:xfrm>
            <a:off x="175834" y="9017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9335A516-31CA-4809-942C-07EC5B6E6EBC}"/>
              </a:ext>
            </a:extLst>
          </p:cNvPr>
          <p:cNvSpPr/>
          <p:nvPr/>
        </p:nvSpPr>
        <p:spPr>
          <a:xfrm>
            <a:off x="4163634" y="9017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D60E9B1-6DFF-45E1-AFA8-65E84E5B69B9}"/>
              </a:ext>
            </a:extLst>
          </p:cNvPr>
          <p:cNvSpPr/>
          <p:nvPr/>
        </p:nvSpPr>
        <p:spPr>
          <a:xfrm>
            <a:off x="8151434" y="9017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4D200996-72F8-4EC1-9B51-C25C9398D8CA}"/>
              </a:ext>
            </a:extLst>
          </p:cNvPr>
          <p:cNvSpPr/>
          <p:nvPr/>
        </p:nvSpPr>
        <p:spPr>
          <a:xfrm>
            <a:off x="175834" y="34290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799DCBDF-58F4-4DBC-9B52-3418473EA046}"/>
              </a:ext>
            </a:extLst>
          </p:cNvPr>
          <p:cNvSpPr/>
          <p:nvPr/>
        </p:nvSpPr>
        <p:spPr>
          <a:xfrm>
            <a:off x="4163634" y="34290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96BF6723-B912-428C-B8D6-538A74C99737}"/>
              </a:ext>
            </a:extLst>
          </p:cNvPr>
          <p:cNvSpPr/>
          <p:nvPr/>
        </p:nvSpPr>
        <p:spPr>
          <a:xfrm>
            <a:off x="8151434" y="34290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Picture 2" descr="Free Clip Art Earth, Download Free Clip Art, Free Clip Art on Clipart  Library">
            <a:extLst>
              <a:ext uri="{FF2B5EF4-FFF2-40B4-BE49-F238E27FC236}">
                <a16:creationId xmlns:a16="http://schemas.microsoft.com/office/drawing/2014/main" id="{0B7AA849-23BB-4440-A084-1E430F97037A}"/>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7371674" y="106105"/>
            <a:ext cx="627360" cy="6273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05384B7-E581-472C-9AB9-64DFEDB5F080}"/>
              </a:ext>
            </a:extLst>
          </p:cNvPr>
          <p:cNvSpPr txBox="1"/>
          <p:nvPr/>
        </p:nvSpPr>
        <p:spPr>
          <a:xfrm>
            <a:off x="175834" y="1834634"/>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Name of town/city and country:</a:t>
            </a:r>
          </a:p>
        </p:txBody>
      </p:sp>
      <p:sp>
        <p:nvSpPr>
          <p:cNvPr id="20" name="TextBox 19">
            <a:extLst>
              <a:ext uri="{FF2B5EF4-FFF2-40B4-BE49-F238E27FC236}">
                <a16:creationId xmlns:a16="http://schemas.microsoft.com/office/drawing/2014/main" id="{6D821D7D-216B-4E4A-80C1-DB52B50B0DE3}"/>
              </a:ext>
            </a:extLst>
          </p:cNvPr>
          <p:cNvSpPr txBox="1"/>
          <p:nvPr/>
        </p:nvSpPr>
        <p:spPr>
          <a:xfrm>
            <a:off x="190500" y="975320"/>
            <a:ext cx="33655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Date:</a:t>
            </a:r>
          </a:p>
        </p:txBody>
      </p:sp>
      <p:sp>
        <p:nvSpPr>
          <p:cNvPr id="21" name="TextBox 20">
            <a:extLst>
              <a:ext uri="{FF2B5EF4-FFF2-40B4-BE49-F238E27FC236}">
                <a16:creationId xmlns:a16="http://schemas.microsoft.com/office/drawing/2014/main" id="{296F09E5-CAEB-4942-B2D7-857DA93C2E69}"/>
              </a:ext>
            </a:extLst>
          </p:cNvPr>
          <p:cNvSpPr txBox="1"/>
          <p:nvPr/>
        </p:nvSpPr>
        <p:spPr>
          <a:xfrm>
            <a:off x="8180768" y="975320"/>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Building location: </a:t>
            </a:r>
          </a:p>
        </p:txBody>
      </p:sp>
      <p:sp>
        <p:nvSpPr>
          <p:cNvPr id="22" name="TextBox 21">
            <a:extLst>
              <a:ext uri="{FF2B5EF4-FFF2-40B4-BE49-F238E27FC236}">
                <a16:creationId xmlns:a16="http://schemas.microsoft.com/office/drawing/2014/main" id="{A51A86D5-A0C8-4753-8820-345CB080E079}"/>
              </a:ext>
            </a:extLst>
          </p:cNvPr>
          <p:cNvSpPr txBox="1"/>
          <p:nvPr/>
        </p:nvSpPr>
        <p:spPr>
          <a:xfrm>
            <a:off x="175834" y="3498334"/>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Benefits to the local area: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a:t>
            </a: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sp>
        <p:nvSpPr>
          <p:cNvPr id="23" name="TextBox 22">
            <a:extLst>
              <a:ext uri="{FF2B5EF4-FFF2-40B4-BE49-F238E27FC236}">
                <a16:creationId xmlns:a16="http://schemas.microsoft.com/office/drawing/2014/main" id="{A58A4EAB-DCF5-40A8-A092-E257C25860D7}"/>
              </a:ext>
            </a:extLst>
          </p:cNvPr>
          <p:cNvSpPr txBox="1"/>
          <p:nvPr/>
        </p:nvSpPr>
        <p:spPr>
          <a:xfrm>
            <a:off x="4163634" y="3498334"/>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Drawbacks to the local area: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a:t>
            </a: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sp>
        <p:nvSpPr>
          <p:cNvPr id="24" name="TextBox 23">
            <a:extLst>
              <a:ext uri="{FF2B5EF4-FFF2-40B4-BE49-F238E27FC236}">
                <a16:creationId xmlns:a16="http://schemas.microsoft.com/office/drawing/2014/main" id="{15801878-8B5A-4C7E-AB09-340903AB6AFB}"/>
              </a:ext>
            </a:extLst>
          </p:cNvPr>
          <p:cNvSpPr txBox="1"/>
          <p:nvPr/>
        </p:nvSpPr>
        <p:spPr>
          <a:xfrm>
            <a:off x="4163634" y="4546600"/>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Possible solutions:</a:t>
            </a:r>
          </a:p>
        </p:txBody>
      </p:sp>
      <p:sp>
        <p:nvSpPr>
          <p:cNvPr id="30" name="TextBox 29">
            <a:extLst>
              <a:ext uri="{FF2B5EF4-FFF2-40B4-BE49-F238E27FC236}">
                <a16:creationId xmlns:a16="http://schemas.microsoft.com/office/drawing/2014/main" id="{36842710-8354-4620-8544-F9C2A7F2B859}"/>
              </a:ext>
            </a:extLst>
          </p:cNvPr>
          <p:cNvSpPr txBox="1"/>
          <p:nvPr/>
        </p:nvSpPr>
        <p:spPr>
          <a:xfrm>
            <a:off x="8151434" y="1905317"/>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Why this location?: </a:t>
            </a:r>
          </a:p>
        </p:txBody>
      </p:sp>
      <p:sp>
        <p:nvSpPr>
          <p:cNvPr id="31" name="TextBox 30">
            <a:extLst>
              <a:ext uri="{FF2B5EF4-FFF2-40B4-BE49-F238E27FC236}">
                <a16:creationId xmlns:a16="http://schemas.microsoft.com/office/drawing/2014/main" id="{BB60EDF3-5E0A-48E8-897E-08AE30308B9A}"/>
              </a:ext>
            </a:extLst>
          </p:cNvPr>
          <p:cNvSpPr txBox="1"/>
          <p:nvPr/>
        </p:nvSpPr>
        <p:spPr>
          <a:xfrm>
            <a:off x="4163634" y="937835"/>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Technology to build: </a:t>
            </a:r>
          </a:p>
        </p:txBody>
      </p:sp>
      <p:sp>
        <p:nvSpPr>
          <p:cNvPr id="32" name="TextBox 31">
            <a:extLst>
              <a:ext uri="{FF2B5EF4-FFF2-40B4-BE49-F238E27FC236}">
                <a16:creationId xmlns:a16="http://schemas.microsoft.com/office/drawing/2014/main" id="{4D992AD7-77B7-4F3E-B9DC-BBED40FE3355}"/>
              </a:ext>
            </a:extLst>
          </p:cNvPr>
          <p:cNvSpPr txBox="1"/>
          <p:nvPr/>
        </p:nvSpPr>
        <p:spPr>
          <a:xfrm>
            <a:off x="4163634" y="2028755"/>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Cost of building (£): </a:t>
            </a:r>
          </a:p>
        </p:txBody>
      </p:sp>
      <p:sp>
        <p:nvSpPr>
          <p:cNvPr id="33" name="TextBox 32">
            <a:extLst>
              <a:ext uri="{FF2B5EF4-FFF2-40B4-BE49-F238E27FC236}">
                <a16:creationId xmlns:a16="http://schemas.microsoft.com/office/drawing/2014/main" id="{260D37E7-A15C-40A4-8587-8C15A11C17BF}"/>
              </a:ext>
            </a:extLst>
          </p:cNvPr>
          <p:cNvSpPr txBox="1"/>
          <p:nvPr/>
        </p:nvSpPr>
        <p:spPr>
          <a:xfrm>
            <a:off x="8180768" y="3498334"/>
            <a:ext cx="37357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Future plans for the area:</a:t>
            </a:r>
          </a:p>
        </p:txBody>
      </p:sp>
      <p:sp>
        <p:nvSpPr>
          <p:cNvPr id="34" name="TextBox 33">
            <a:extLst>
              <a:ext uri="{FF2B5EF4-FFF2-40B4-BE49-F238E27FC236}">
                <a16:creationId xmlns:a16="http://schemas.microsoft.com/office/drawing/2014/main" id="{73C77DB7-402E-442F-BD48-AABCCE8246B6}"/>
              </a:ext>
            </a:extLst>
          </p:cNvPr>
          <p:cNvSpPr txBox="1"/>
          <p:nvPr/>
        </p:nvSpPr>
        <p:spPr>
          <a:xfrm>
            <a:off x="175834" y="6158468"/>
            <a:ext cx="6315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Signed: ___________________   (Earth Energy Company)</a:t>
            </a:r>
          </a:p>
        </p:txBody>
      </p:sp>
      <p:sp>
        <p:nvSpPr>
          <p:cNvPr id="36" name="TextBox 35">
            <a:extLst>
              <a:ext uri="{FF2B5EF4-FFF2-40B4-BE49-F238E27FC236}">
                <a16:creationId xmlns:a16="http://schemas.microsoft.com/office/drawing/2014/main" id="{6B529EC5-2BB1-4DA3-AA3F-C3E3C8E6E76A}"/>
              </a:ext>
            </a:extLst>
          </p:cNvPr>
          <p:cNvSpPr txBox="1"/>
          <p:nvPr/>
        </p:nvSpPr>
        <p:spPr>
          <a:xfrm>
            <a:off x="6195634" y="6158468"/>
            <a:ext cx="6315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___________________   (Local council of ______________)</a:t>
            </a:r>
          </a:p>
        </p:txBody>
      </p:sp>
      <p:grpSp>
        <p:nvGrpSpPr>
          <p:cNvPr id="26" name="Group 25">
            <a:extLst>
              <a:ext uri="{FF2B5EF4-FFF2-40B4-BE49-F238E27FC236}">
                <a16:creationId xmlns:a16="http://schemas.microsoft.com/office/drawing/2014/main" id="{AB7E95A3-7E3A-F8EA-1412-8F91C70003D2}"/>
              </a:ext>
            </a:extLst>
          </p:cNvPr>
          <p:cNvGrpSpPr/>
          <p:nvPr/>
        </p:nvGrpSpPr>
        <p:grpSpPr>
          <a:xfrm rot="5400000">
            <a:off x="8523533" y="2828967"/>
            <a:ext cx="246221" cy="7847520"/>
            <a:chOff x="290261" y="769563"/>
            <a:chExt cx="246221" cy="7847520"/>
          </a:xfrm>
        </p:grpSpPr>
        <p:pic>
          <p:nvPicPr>
            <p:cNvPr id="27" name="Graphic 1">
              <a:extLst>
                <a:ext uri="{FF2B5EF4-FFF2-40B4-BE49-F238E27FC236}">
                  <a16:creationId xmlns:a16="http://schemas.microsoft.com/office/drawing/2014/main" id="{0B16F7A6-2B4E-E926-7ED2-2E10E6BFDD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28" name="Rectangle 3">
              <a:extLst>
                <a:ext uri="{FF2B5EF4-FFF2-40B4-BE49-F238E27FC236}">
                  <a16:creationId xmlns:a16="http://schemas.microsoft.com/office/drawing/2014/main" id="{08899D3F-4B4B-57EC-E294-1715DA978EF4}"/>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1026" name="Picture 2">
            <a:extLst>
              <a:ext uri="{FF2B5EF4-FFF2-40B4-BE49-F238E27FC236}">
                <a16:creationId xmlns:a16="http://schemas.microsoft.com/office/drawing/2014/main" id="{FC33E9B1-35A2-05CE-44F3-AF6737DE99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59315" y="906283"/>
            <a:ext cx="367200" cy="36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92CDA8D-6D27-3663-FAC1-56EC34618DB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30148" y="906283"/>
            <a:ext cx="367200" cy="367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6AB45DD-143B-DD3E-1B12-AEF9B41F739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63651" y="938901"/>
            <a:ext cx="367200" cy="3672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45474D77-3780-F280-94AC-6D970FB5820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534484" y="936291"/>
            <a:ext cx="367200" cy="3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997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062DA1A-01F8-4FD4-AAE3-C84B2F46BC9F}"/>
              </a:ext>
            </a:extLst>
          </p:cNvPr>
          <p:cNvSpPr txBox="1"/>
          <p:nvPr/>
        </p:nvSpPr>
        <p:spPr>
          <a:xfrm>
            <a:off x="175834" y="210245"/>
            <a:ext cx="731716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Earth Energy Company – Planning proposal </a:t>
            </a:r>
          </a:p>
        </p:txBody>
      </p:sp>
      <p:sp>
        <p:nvSpPr>
          <p:cNvPr id="4" name="Rectangle 3">
            <a:extLst>
              <a:ext uri="{FF2B5EF4-FFF2-40B4-BE49-F238E27FC236}">
                <a16:creationId xmlns:a16="http://schemas.microsoft.com/office/drawing/2014/main" id="{39D84E15-0AF8-4990-B951-D48B9159BC7E}"/>
              </a:ext>
            </a:extLst>
          </p:cNvPr>
          <p:cNvSpPr/>
          <p:nvPr/>
        </p:nvSpPr>
        <p:spPr>
          <a:xfrm>
            <a:off x="175834" y="9017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9335A516-31CA-4809-942C-07EC5B6E6EBC}"/>
              </a:ext>
            </a:extLst>
          </p:cNvPr>
          <p:cNvSpPr/>
          <p:nvPr/>
        </p:nvSpPr>
        <p:spPr>
          <a:xfrm>
            <a:off x="4163634" y="9017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D60E9B1-6DFF-45E1-AFA8-65E84E5B69B9}"/>
              </a:ext>
            </a:extLst>
          </p:cNvPr>
          <p:cNvSpPr/>
          <p:nvPr/>
        </p:nvSpPr>
        <p:spPr>
          <a:xfrm>
            <a:off x="8151434" y="9017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4D200996-72F8-4EC1-9B51-C25C9398D8CA}"/>
              </a:ext>
            </a:extLst>
          </p:cNvPr>
          <p:cNvSpPr/>
          <p:nvPr/>
        </p:nvSpPr>
        <p:spPr>
          <a:xfrm>
            <a:off x="175834" y="34290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799DCBDF-58F4-4DBC-9B52-3418473EA046}"/>
              </a:ext>
            </a:extLst>
          </p:cNvPr>
          <p:cNvSpPr/>
          <p:nvPr/>
        </p:nvSpPr>
        <p:spPr>
          <a:xfrm>
            <a:off x="4163634" y="34290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96BF6723-B912-428C-B8D6-538A74C99737}"/>
              </a:ext>
            </a:extLst>
          </p:cNvPr>
          <p:cNvSpPr/>
          <p:nvPr/>
        </p:nvSpPr>
        <p:spPr>
          <a:xfrm>
            <a:off x="8151434" y="3429000"/>
            <a:ext cx="3835400" cy="2235200"/>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Picture 2" descr="Free Clip Art Earth, Download Free Clip Art, Free Clip Art on Clipart  Library">
            <a:extLst>
              <a:ext uri="{FF2B5EF4-FFF2-40B4-BE49-F238E27FC236}">
                <a16:creationId xmlns:a16="http://schemas.microsoft.com/office/drawing/2014/main" id="{0B7AA849-23BB-4440-A084-1E430F97037A}"/>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7371674" y="106105"/>
            <a:ext cx="627360" cy="6273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05384B7-E581-472C-9AB9-64DFEDB5F080}"/>
              </a:ext>
            </a:extLst>
          </p:cNvPr>
          <p:cNvSpPr txBox="1"/>
          <p:nvPr/>
        </p:nvSpPr>
        <p:spPr>
          <a:xfrm>
            <a:off x="175834" y="1834634"/>
            <a:ext cx="3735766"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Name of town/city and country: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Islay, UK</a:t>
            </a:r>
          </a:p>
        </p:txBody>
      </p:sp>
      <p:sp>
        <p:nvSpPr>
          <p:cNvPr id="20" name="TextBox 19">
            <a:extLst>
              <a:ext uri="{FF2B5EF4-FFF2-40B4-BE49-F238E27FC236}">
                <a16:creationId xmlns:a16="http://schemas.microsoft.com/office/drawing/2014/main" id="{6D821D7D-216B-4E4A-80C1-DB52B50B0DE3}"/>
              </a:ext>
            </a:extLst>
          </p:cNvPr>
          <p:cNvSpPr txBox="1"/>
          <p:nvPr/>
        </p:nvSpPr>
        <p:spPr>
          <a:xfrm>
            <a:off x="190500" y="975320"/>
            <a:ext cx="33655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Date:   </a:t>
            </a: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07/01/2021</a:t>
            </a: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sp>
        <p:nvSpPr>
          <p:cNvPr id="21" name="TextBox 20">
            <a:extLst>
              <a:ext uri="{FF2B5EF4-FFF2-40B4-BE49-F238E27FC236}">
                <a16:creationId xmlns:a16="http://schemas.microsoft.com/office/drawing/2014/main" id="{296F09E5-CAEB-4942-B2D7-857DA93C2E69}"/>
              </a:ext>
            </a:extLst>
          </p:cNvPr>
          <p:cNvSpPr txBox="1"/>
          <p:nvPr/>
        </p:nvSpPr>
        <p:spPr>
          <a:xfrm>
            <a:off x="8180768" y="975320"/>
            <a:ext cx="3735766" cy="8156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Building location: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Near to the coastline, in the Atlantic Ocean</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a:t>
            </a:r>
          </a:p>
        </p:txBody>
      </p:sp>
      <p:sp>
        <p:nvSpPr>
          <p:cNvPr id="22" name="TextBox 21">
            <a:extLst>
              <a:ext uri="{FF2B5EF4-FFF2-40B4-BE49-F238E27FC236}">
                <a16:creationId xmlns:a16="http://schemas.microsoft.com/office/drawing/2014/main" id="{A51A86D5-A0C8-4753-8820-345CB080E079}"/>
              </a:ext>
            </a:extLst>
          </p:cNvPr>
          <p:cNvSpPr txBox="1"/>
          <p:nvPr/>
        </p:nvSpPr>
        <p:spPr>
          <a:xfrm>
            <a:off x="175834" y="3498334"/>
            <a:ext cx="3735766"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Benefits to the local area: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Clean energy from the tide will power the homes of island residents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The building project will create new jobs for people of the island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The island won’t need to get energy from other islands or the mainland</a:t>
            </a:r>
            <a:endPar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sp>
        <p:nvSpPr>
          <p:cNvPr id="23" name="TextBox 22">
            <a:extLst>
              <a:ext uri="{FF2B5EF4-FFF2-40B4-BE49-F238E27FC236}">
                <a16:creationId xmlns:a16="http://schemas.microsoft.com/office/drawing/2014/main" id="{A58A4EAB-DCF5-40A8-A092-E257C25860D7}"/>
              </a:ext>
            </a:extLst>
          </p:cNvPr>
          <p:cNvSpPr txBox="1"/>
          <p:nvPr/>
        </p:nvSpPr>
        <p:spPr>
          <a:xfrm>
            <a:off x="4163634" y="3498334"/>
            <a:ext cx="3835400" cy="12311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Drawbacks to the local area: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sym typeface="Wingdings" panose="05000000000000000000" pitchFamily="2" charset="2"/>
              </a:rPr>
              <a:t>Building works could damage the coastline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Fishing could be disrupted </a:t>
            </a:r>
          </a:p>
        </p:txBody>
      </p:sp>
      <p:sp>
        <p:nvSpPr>
          <p:cNvPr id="24" name="TextBox 23">
            <a:extLst>
              <a:ext uri="{FF2B5EF4-FFF2-40B4-BE49-F238E27FC236}">
                <a16:creationId xmlns:a16="http://schemas.microsoft.com/office/drawing/2014/main" id="{15801878-8B5A-4C7E-AB09-340903AB6AFB}"/>
              </a:ext>
            </a:extLst>
          </p:cNvPr>
          <p:cNvSpPr txBox="1"/>
          <p:nvPr/>
        </p:nvSpPr>
        <p:spPr>
          <a:xfrm>
            <a:off x="4163634" y="4805640"/>
            <a:ext cx="383540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Possible solutions: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Only build in areas that are bad for fishing</a:t>
            </a:r>
          </a:p>
        </p:txBody>
      </p:sp>
      <p:pic>
        <p:nvPicPr>
          <p:cNvPr id="3074" name="Picture 2" descr="🏞 National Park Emoji">
            <a:extLst>
              <a:ext uri="{FF2B5EF4-FFF2-40B4-BE49-F238E27FC236}">
                <a16:creationId xmlns:a16="http://schemas.microsoft.com/office/drawing/2014/main" id="{5AF74B41-C78E-4558-AEE5-D61FCD5BE70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612972" y="956489"/>
            <a:ext cx="368219" cy="3320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 Water Wave Emoji">
            <a:extLst>
              <a:ext uri="{FF2B5EF4-FFF2-40B4-BE49-F238E27FC236}">
                <a16:creationId xmlns:a16="http://schemas.microsoft.com/office/drawing/2014/main" id="{B3819428-6909-49F9-B77D-25ED0E2AE7E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7648" y="959624"/>
            <a:ext cx="328890" cy="32889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unrise | ID#: 10442 | Emoji.co.uk">
            <a:extLst>
              <a:ext uri="{FF2B5EF4-FFF2-40B4-BE49-F238E27FC236}">
                <a16:creationId xmlns:a16="http://schemas.microsoft.com/office/drawing/2014/main" id="{881BF085-1636-48ED-A1A7-62518DFDA21B}"/>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t="56252"/>
          <a:stretch/>
        </p:blipFill>
        <p:spPr bwMode="auto">
          <a:xfrm>
            <a:off x="11497155" y="1158874"/>
            <a:ext cx="368219" cy="19706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mountain | emojidex - custom emoji service and apps">
            <a:extLst>
              <a:ext uri="{FF2B5EF4-FFF2-40B4-BE49-F238E27FC236}">
                <a16:creationId xmlns:a16="http://schemas.microsoft.com/office/drawing/2014/main" id="{F9ED210B-12FC-4C20-8F03-2412569F530E}"/>
              </a:ext>
            </a:extLst>
          </p:cNvPr>
          <p:cNvPicPr>
            <a:picLocks noChangeAspect="1" noChangeArrowheads="1"/>
          </p:cNvPicPr>
          <p:nvPr/>
        </p:nvPicPr>
        <p:blipFill>
          <a:blip r:embed="rId7" cstate="hqprint">
            <a:extLst>
              <a:ext uri="{28A0092B-C50C-407E-A947-70E740481C1C}">
                <a14:useLocalDpi xmlns:a14="http://schemas.microsoft.com/office/drawing/2010/main"/>
              </a:ext>
            </a:extLst>
          </a:blip>
          <a:srcRect/>
          <a:stretch>
            <a:fillRect/>
          </a:stretch>
        </p:blipFill>
        <p:spPr bwMode="auto">
          <a:xfrm>
            <a:off x="10144607" y="889179"/>
            <a:ext cx="417565" cy="52322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36842710-8354-4620-8544-F9C2A7F2B859}"/>
              </a:ext>
            </a:extLst>
          </p:cNvPr>
          <p:cNvSpPr txBox="1"/>
          <p:nvPr/>
        </p:nvSpPr>
        <p:spPr>
          <a:xfrm>
            <a:off x="8151434" y="1905317"/>
            <a:ext cx="3735766" cy="11772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Why this location?: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Tidal power comes from the ocean and Islay has a lot of coastline available. The town is also not far from the coastline.</a:t>
            </a:r>
          </a:p>
        </p:txBody>
      </p:sp>
      <p:sp>
        <p:nvSpPr>
          <p:cNvPr id="31" name="TextBox 30">
            <a:extLst>
              <a:ext uri="{FF2B5EF4-FFF2-40B4-BE49-F238E27FC236}">
                <a16:creationId xmlns:a16="http://schemas.microsoft.com/office/drawing/2014/main" id="{BB60EDF3-5E0A-48E8-897E-08AE30308B9A}"/>
              </a:ext>
            </a:extLst>
          </p:cNvPr>
          <p:cNvSpPr txBox="1"/>
          <p:nvPr/>
        </p:nvSpPr>
        <p:spPr>
          <a:xfrm>
            <a:off x="4163634" y="937835"/>
            <a:ext cx="3735766" cy="14157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Technology to build: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Tidal power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sp>
        <p:nvSpPr>
          <p:cNvPr id="32" name="TextBox 31">
            <a:extLst>
              <a:ext uri="{FF2B5EF4-FFF2-40B4-BE49-F238E27FC236}">
                <a16:creationId xmlns:a16="http://schemas.microsoft.com/office/drawing/2014/main" id="{4D992AD7-77B7-4F3E-B9DC-BBED40FE3355}"/>
              </a:ext>
            </a:extLst>
          </p:cNvPr>
          <p:cNvSpPr txBox="1"/>
          <p:nvPr/>
        </p:nvSpPr>
        <p:spPr>
          <a:xfrm>
            <a:off x="4163634" y="2028755"/>
            <a:ext cx="3735766"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Cost of building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2 million pounds </a:t>
            </a:r>
          </a:p>
        </p:txBody>
      </p:sp>
      <p:sp>
        <p:nvSpPr>
          <p:cNvPr id="33" name="TextBox 32">
            <a:extLst>
              <a:ext uri="{FF2B5EF4-FFF2-40B4-BE49-F238E27FC236}">
                <a16:creationId xmlns:a16="http://schemas.microsoft.com/office/drawing/2014/main" id="{260D37E7-A15C-40A4-8587-8C15A11C17BF}"/>
              </a:ext>
            </a:extLst>
          </p:cNvPr>
          <p:cNvSpPr txBox="1"/>
          <p:nvPr/>
        </p:nvSpPr>
        <p:spPr>
          <a:xfrm>
            <a:off x="8180768" y="3498334"/>
            <a:ext cx="3735766"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Future plans for the area: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Make the surrounding coastline into a nature reserve to protect animal habitats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Train students to be engineers </a:t>
            </a:r>
          </a:p>
        </p:txBody>
      </p:sp>
      <p:sp>
        <p:nvSpPr>
          <p:cNvPr id="34" name="TextBox 33">
            <a:extLst>
              <a:ext uri="{FF2B5EF4-FFF2-40B4-BE49-F238E27FC236}">
                <a16:creationId xmlns:a16="http://schemas.microsoft.com/office/drawing/2014/main" id="{73C77DB7-402E-442F-BD48-AABCCE8246B6}"/>
              </a:ext>
            </a:extLst>
          </p:cNvPr>
          <p:cNvSpPr txBox="1"/>
          <p:nvPr/>
        </p:nvSpPr>
        <p:spPr>
          <a:xfrm>
            <a:off x="175834" y="6158468"/>
            <a:ext cx="6315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Signed: ___________________   (Earth Energy Company)</a:t>
            </a:r>
          </a:p>
        </p:txBody>
      </p:sp>
      <p:sp>
        <p:nvSpPr>
          <p:cNvPr id="36" name="TextBox 35">
            <a:extLst>
              <a:ext uri="{FF2B5EF4-FFF2-40B4-BE49-F238E27FC236}">
                <a16:creationId xmlns:a16="http://schemas.microsoft.com/office/drawing/2014/main" id="{6B529EC5-2BB1-4DA3-AA3F-C3E3C8E6E76A}"/>
              </a:ext>
            </a:extLst>
          </p:cNvPr>
          <p:cNvSpPr txBox="1"/>
          <p:nvPr/>
        </p:nvSpPr>
        <p:spPr>
          <a:xfrm>
            <a:off x="6195634" y="6158468"/>
            <a:ext cx="6315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___________________   (Local council of ______________)</a:t>
            </a:r>
          </a:p>
        </p:txBody>
      </p:sp>
      <p:grpSp>
        <p:nvGrpSpPr>
          <p:cNvPr id="26" name="Group 25">
            <a:extLst>
              <a:ext uri="{FF2B5EF4-FFF2-40B4-BE49-F238E27FC236}">
                <a16:creationId xmlns:a16="http://schemas.microsoft.com/office/drawing/2014/main" id="{849A301E-0979-4C05-FF22-A773733A85F5}"/>
              </a:ext>
            </a:extLst>
          </p:cNvPr>
          <p:cNvGrpSpPr/>
          <p:nvPr/>
        </p:nvGrpSpPr>
        <p:grpSpPr>
          <a:xfrm rot="5400000">
            <a:off x="8523533" y="2828967"/>
            <a:ext cx="246221" cy="7847520"/>
            <a:chOff x="290261" y="769563"/>
            <a:chExt cx="246221" cy="7847520"/>
          </a:xfrm>
        </p:grpSpPr>
        <p:pic>
          <p:nvPicPr>
            <p:cNvPr id="27" name="Graphic 1">
              <a:extLst>
                <a:ext uri="{FF2B5EF4-FFF2-40B4-BE49-F238E27FC236}">
                  <a16:creationId xmlns:a16="http://schemas.microsoft.com/office/drawing/2014/main" id="{63883446-B8BA-A50E-B96C-DE6F7A29BFB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126114" y="8276406"/>
              <a:ext cx="504825" cy="176530"/>
            </a:xfrm>
            <a:prstGeom prst="rect">
              <a:avLst/>
            </a:prstGeom>
          </p:spPr>
        </p:pic>
        <p:sp>
          <p:nvSpPr>
            <p:cNvPr id="28" name="Rectangle 3">
              <a:extLst>
                <a:ext uri="{FF2B5EF4-FFF2-40B4-BE49-F238E27FC236}">
                  <a16:creationId xmlns:a16="http://schemas.microsoft.com/office/drawing/2014/main" id="{11F2D308-C2C9-9205-4AAB-BFE3F7F10E36}"/>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0"/>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5756833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28CD09-52ED-4127-B944-F066409CDB2E}">
  <ds:schemaRefs>
    <ds:schemaRef ds:uri="http://schemas.microsoft.com/sharepoint/v3/contenttype/forms"/>
  </ds:schemaRefs>
</ds:datastoreItem>
</file>

<file path=customXml/itemProps2.xml><?xml version="1.0" encoding="utf-8"?>
<ds:datastoreItem xmlns:ds="http://schemas.openxmlformats.org/officeDocument/2006/customXml" ds:itemID="{09755C34-E46B-459F-9E83-89B2156F6135}">
  <ds:schemaRefs>
    <ds:schemaRef ds:uri="http://schemas.microsoft.com/office/2006/documentManagement/types"/>
    <ds:schemaRef ds:uri="http://schemas.microsoft.com/office/2006/metadata/properties"/>
    <ds:schemaRef ds:uri="e8b5e6bf-d10d-4c82-90e7-7f052319eec7"/>
    <ds:schemaRef ds:uri="http://purl.org/dc/dcmitype/"/>
    <ds:schemaRef ds:uri="http://www.w3.org/XML/1998/namespace"/>
    <ds:schemaRef ds:uri="http://schemas.openxmlformats.org/package/2006/metadata/core-properties"/>
    <ds:schemaRef ds:uri="http://schemas.microsoft.com/office/infopath/2007/PartnerControls"/>
    <ds:schemaRef ds:uri="42178c0c-7b4e-4150-bcba-28da1ed0a515"/>
    <ds:schemaRef ds:uri="http://purl.org/dc/terms/"/>
    <ds:schemaRef ds:uri="http://purl.org/dc/elements/1.1/"/>
    <ds:schemaRef ds:uri="dccccb7d-5873-4e87-8ded-e4f866469b19"/>
    <ds:schemaRef ds:uri="3eef294e-cd3d-4a58-acc5-ebec39260d5f"/>
  </ds:schemaRefs>
</ds:datastoreItem>
</file>

<file path=customXml/itemProps3.xml><?xml version="1.0" encoding="utf-8"?>
<ds:datastoreItem xmlns:ds="http://schemas.openxmlformats.org/officeDocument/2006/customXml" ds:itemID="{6441FD99-7820-46B9-8ED7-888E7DDC14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7881</TotalTime>
  <Words>2677</Words>
  <Application>Microsoft Office PowerPoint</Application>
  <PresentationFormat>Widescreen</PresentationFormat>
  <Paragraphs>317</Paragraphs>
  <Slides>21</Slides>
  <Notes>19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Calibri Light</vt:lpstr>
      <vt:lpstr>Candara</vt:lpstr>
      <vt:lpstr>Corbel</vt:lpstr>
      <vt:lpstr>Times New Roman</vt:lpstr>
      <vt:lpstr>Tisa Offc Serif Pro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MacPherson</dc:creator>
  <cp:lastModifiedBy>Stuart Macpherson</cp:lastModifiedBy>
  <cp:revision>27</cp:revision>
  <dcterms:created xsi:type="dcterms:W3CDTF">2020-11-29T12:16:27Z</dcterms:created>
  <dcterms:modified xsi:type="dcterms:W3CDTF">2022-06-06T13:06:28Z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