
<file path=[Content_Types].xml><?xml version="1.0" encoding="utf-8"?>
<Types xmlns="http://schemas.openxmlformats.org/package/2006/content-types">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31"/>
  </p:notesMasterIdLst>
  <p:sldIdLst>
    <p:sldId id="320" r:id="rId6"/>
    <p:sldId id="321" r:id="rId7"/>
    <p:sldId id="296" r:id="rId8"/>
    <p:sldId id="268" r:id="rId9"/>
    <p:sldId id="294" r:id="rId10"/>
    <p:sldId id="256" r:id="rId11"/>
    <p:sldId id="257" r:id="rId12"/>
    <p:sldId id="274" r:id="rId13"/>
    <p:sldId id="258" r:id="rId14"/>
    <p:sldId id="272" r:id="rId15"/>
    <p:sldId id="273" r:id="rId16"/>
    <p:sldId id="260" r:id="rId17"/>
    <p:sldId id="261" r:id="rId18"/>
    <p:sldId id="283" r:id="rId19"/>
    <p:sldId id="275" r:id="rId20"/>
    <p:sldId id="299" r:id="rId21"/>
    <p:sldId id="278" r:id="rId22"/>
    <p:sldId id="300" r:id="rId23"/>
    <p:sldId id="265" r:id="rId24"/>
    <p:sldId id="302" r:id="rId25"/>
    <p:sldId id="318" r:id="rId26"/>
    <p:sldId id="286" r:id="rId27"/>
    <p:sldId id="317" r:id="rId28"/>
    <p:sldId id="316" r:id="rId29"/>
    <p:sldId id="297"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cy Bullen-Smith" initials="LB" lastIdx="1" clrIdx="0">
    <p:extLst>
      <p:ext uri="{19B8F6BF-5375-455C-9EA6-DF929625EA0E}">
        <p15:presenceInfo xmlns:p15="http://schemas.microsoft.com/office/powerpoint/2012/main" userId="Lucy Bullen-Smith" providerId="None"/>
      </p:ext>
    </p:extLst>
  </p:cmAuthor>
  <p:cmAuthor id="2" name="Elsa Lee" initials="EL" lastIdx="6" clrIdx="1">
    <p:extLst>
      <p:ext uri="{19B8F6BF-5375-455C-9EA6-DF929625EA0E}">
        <p15:presenceInfo xmlns:p15="http://schemas.microsoft.com/office/powerpoint/2012/main" userId="S::eul20@cam.ac.uk::468709c0-b3f3-49a0-aa6c-a7e2a4cfd1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C64"/>
    <a:srgbClr val="663300"/>
    <a:srgbClr val="2F528F"/>
    <a:srgbClr val="6FA7F0"/>
    <a:srgbClr val="7FCC92"/>
    <a:srgbClr val="009A25"/>
    <a:srgbClr val="404040"/>
    <a:srgbClr val="FFC000"/>
    <a:srgbClr val="B6CDE1"/>
    <a:srgbClr val="92B2D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50508C-D517-4296-88B8-5F3A83E28072}" v="137" dt="2022-06-06T10:39:48.510"/>
    <p1510:client id="{D160A33B-D4B8-4A02-9622-B3B196B7DF10}" v="328" dt="2022-06-06T12:25:11.3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99" autoAdjust="0"/>
    <p:restoredTop sz="74515" autoAdjust="0"/>
  </p:normalViewPr>
  <p:slideViewPr>
    <p:cSldViewPr snapToGrid="0" showGuides="1">
      <p:cViewPr varScale="1">
        <p:scale>
          <a:sx n="83" d="100"/>
          <a:sy n="83" d="100"/>
        </p:scale>
        <p:origin x="1602" y="96"/>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sa Lee" userId="S::eul20@cam.ac.uk::468709c0-b3f3-49a0-aa6c-a7e2a4cfd183" providerId="AD" clId="Web-{3FD40A9D-4184-2085-6DA9-DCA5EED8A50E}"/>
    <pc:docChg chg="">
      <pc:chgData name="Elsa Lee" userId="S::eul20@cam.ac.uk::468709c0-b3f3-49a0-aa6c-a7e2a4cfd183" providerId="AD" clId="Web-{3FD40A9D-4184-2085-6DA9-DCA5EED8A50E}" dt="2021-08-19T13:51:10.960" v="5"/>
      <pc:docMkLst>
        <pc:docMk/>
      </pc:docMkLst>
      <pc:sldChg chg="addCm">
        <pc:chgData name="Elsa Lee" userId="S::eul20@cam.ac.uk::468709c0-b3f3-49a0-aa6c-a7e2a4cfd183" providerId="AD" clId="Web-{3FD40A9D-4184-2085-6DA9-DCA5EED8A50E}" dt="2021-08-19T13:49:17.989" v="2"/>
        <pc:sldMkLst>
          <pc:docMk/>
          <pc:sldMk cId="462661471" sldId="264"/>
        </pc:sldMkLst>
      </pc:sldChg>
      <pc:sldChg chg="addCm">
        <pc:chgData name="Elsa Lee" userId="S::eul20@cam.ac.uk::468709c0-b3f3-49a0-aa6c-a7e2a4cfd183" providerId="AD" clId="Web-{3FD40A9D-4184-2085-6DA9-DCA5EED8A50E}" dt="2021-08-19T13:47:40.752" v="1"/>
        <pc:sldMkLst>
          <pc:docMk/>
          <pc:sldMk cId="162714811" sldId="265"/>
        </pc:sldMkLst>
      </pc:sldChg>
      <pc:sldChg chg="addCm">
        <pc:chgData name="Elsa Lee" userId="S::eul20@cam.ac.uk::468709c0-b3f3-49a0-aa6c-a7e2a4cfd183" providerId="AD" clId="Web-{3FD40A9D-4184-2085-6DA9-DCA5EED8A50E}" dt="2021-08-19T13:50:06.849" v="3"/>
        <pc:sldMkLst>
          <pc:docMk/>
          <pc:sldMk cId="3909786321" sldId="267"/>
        </pc:sldMkLst>
      </pc:sldChg>
      <pc:sldChg chg="addCm">
        <pc:chgData name="Elsa Lee" userId="S::eul20@cam.ac.uk::468709c0-b3f3-49a0-aa6c-a7e2a4cfd183" providerId="AD" clId="Web-{3FD40A9D-4184-2085-6DA9-DCA5EED8A50E}" dt="2021-08-19T13:47:06.220" v="0"/>
        <pc:sldMkLst>
          <pc:docMk/>
          <pc:sldMk cId="2606335243" sldId="278"/>
        </pc:sldMkLst>
      </pc:sldChg>
      <pc:sldChg chg="addCm">
        <pc:chgData name="Elsa Lee" userId="S::eul20@cam.ac.uk::468709c0-b3f3-49a0-aa6c-a7e2a4cfd183" providerId="AD" clId="Web-{3FD40A9D-4184-2085-6DA9-DCA5EED8A50E}" dt="2021-08-19T13:50:32.928" v="4"/>
        <pc:sldMkLst>
          <pc:docMk/>
          <pc:sldMk cId="2248947923" sldId="290"/>
        </pc:sldMkLst>
      </pc:sldChg>
      <pc:sldChg chg="addCm">
        <pc:chgData name="Elsa Lee" userId="S::eul20@cam.ac.uk::468709c0-b3f3-49a0-aa6c-a7e2a4cfd183" providerId="AD" clId="Web-{3FD40A9D-4184-2085-6DA9-DCA5EED8A50E}" dt="2021-08-19T13:51:10.960" v="5"/>
        <pc:sldMkLst>
          <pc:docMk/>
          <pc:sldMk cId="2047262409" sldId="291"/>
        </pc:sldMkLst>
      </pc:sldChg>
    </pc:docChg>
  </pc:docChgLst>
  <pc:docChgLst>
    <pc:chgData name="Beth Tennyson" userId="1ecceb97-a249-4b81-803f-86b8c3e4d57b" providerId="ADAL" clId="{E8B66C29-8FA5-4FAB-AC31-4826913A89FA}"/>
    <pc:docChg chg="custSel addSld modSld sldOrd">
      <pc:chgData name="Beth Tennyson" userId="1ecceb97-a249-4b81-803f-86b8c3e4d57b" providerId="ADAL" clId="{E8B66C29-8FA5-4FAB-AC31-4826913A89FA}" dt="2022-02-07T22:22:47.127" v="29" actId="20577"/>
      <pc:docMkLst>
        <pc:docMk/>
      </pc:docMkLst>
      <pc:sldChg chg="addSp delSp modSp mod">
        <pc:chgData name="Beth Tennyson" userId="1ecceb97-a249-4b81-803f-86b8c3e4d57b" providerId="ADAL" clId="{E8B66C29-8FA5-4FAB-AC31-4826913A89FA}" dt="2022-02-07T22:21:37.421" v="23"/>
        <pc:sldMkLst>
          <pc:docMk/>
          <pc:sldMk cId="2010919436" sldId="268"/>
        </pc:sldMkLst>
        <pc:spChg chg="mod">
          <ac:chgData name="Beth Tennyson" userId="1ecceb97-a249-4b81-803f-86b8c3e4d57b" providerId="ADAL" clId="{E8B66C29-8FA5-4FAB-AC31-4826913A89FA}" dt="2022-02-07T22:21:37.421" v="23"/>
          <ac:spMkLst>
            <pc:docMk/>
            <pc:sldMk cId="2010919436" sldId="268"/>
            <ac:spMk id="72" creationId="{474B39ED-BE30-4373-AD35-FC10923AA288}"/>
          </ac:spMkLst>
        </pc:spChg>
        <pc:spChg chg="mod">
          <ac:chgData name="Beth Tennyson" userId="1ecceb97-a249-4b81-803f-86b8c3e4d57b" providerId="ADAL" clId="{E8B66C29-8FA5-4FAB-AC31-4826913A89FA}" dt="2022-02-07T22:21:37.421" v="23"/>
          <ac:spMkLst>
            <pc:docMk/>
            <pc:sldMk cId="2010919436" sldId="268"/>
            <ac:spMk id="73" creationId="{FE92CF8F-86A9-4B34-89A0-189FE24B8001}"/>
          </ac:spMkLst>
        </pc:spChg>
        <pc:spChg chg="mod">
          <ac:chgData name="Beth Tennyson" userId="1ecceb97-a249-4b81-803f-86b8c3e4d57b" providerId="ADAL" clId="{E8B66C29-8FA5-4FAB-AC31-4826913A89FA}" dt="2022-02-07T22:21:37.421" v="23"/>
          <ac:spMkLst>
            <pc:docMk/>
            <pc:sldMk cId="2010919436" sldId="268"/>
            <ac:spMk id="74" creationId="{0DE5E2E5-BAF2-46C0-9E55-0C96C8864BB1}"/>
          </ac:spMkLst>
        </pc:spChg>
        <pc:spChg chg="mod">
          <ac:chgData name="Beth Tennyson" userId="1ecceb97-a249-4b81-803f-86b8c3e4d57b" providerId="ADAL" clId="{E8B66C29-8FA5-4FAB-AC31-4826913A89FA}" dt="2022-02-07T22:21:37.421" v="23"/>
          <ac:spMkLst>
            <pc:docMk/>
            <pc:sldMk cId="2010919436" sldId="268"/>
            <ac:spMk id="75" creationId="{EC1F4A54-3CA6-43A9-BE72-24D73CED2377}"/>
          </ac:spMkLst>
        </pc:spChg>
        <pc:spChg chg="mod">
          <ac:chgData name="Beth Tennyson" userId="1ecceb97-a249-4b81-803f-86b8c3e4d57b" providerId="ADAL" clId="{E8B66C29-8FA5-4FAB-AC31-4826913A89FA}" dt="2022-02-07T22:21:37.421" v="23"/>
          <ac:spMkLst>
            <pc:docMk/>
            <pc:sldMk cId="2010919436" sldId="268"/>
            <ac:spMk id="76" creationId="{724B3946-B6BE-40C0-8B8A-F0532E497F40}"/>
          </ac:spMkLst>
        </pc:spChg>
        <pc:spChg chg="mod">
          <ac:chgData name="Beth Tennyson" userId="1ecceb97-a249-4b81-803f-86b8c3e4d57b" providerId="ADAL" clId="{E8B66C29-8FA5-4FAB-AC31-4826913A89FA}" dt="2022-02-07T22:21:37.421" v="23"/>
          <ac:spMkLst>
            <pc:docMk/>
            <pc:sldMk cId="2010919436" sldId="268"/>
            <ac:spMk id="77" creationId="{99CBAD88-8DFD-4173-9DBE-B940C9DFE03B}"/>
          </ac:spMkLst>
        </pc:spChg>
        <pc:spChg chg="mod">
          <ac:chgData name="Beth Tennyson" userId="1ecceb97-a249-4b81-803f-86b8c3e4d57b" providerId="ADAL" clId="{E8B66C29-8FA5-4FAB-AC31-4826913A89FA}" dt="2022-02-07T22:21:37.421" v="23"/>
          <ac:spMkLst>
            <pc:docMk/>
            <pc:sldMk cId="2010919436" sldId="268"/>
            <ac:spMk id="78" creationId="{C9A28CF6-DD4C-47F1-9542-8FA2902C978F}"/>
          </ac:spMkLst>
        </pc:spChg>
        <pc:spChg chg="mod">
          <ac:chgData name="Beth Tennyson" userId="1ecceb97-a249-4b81-803f-86b8c3e4d57b" providerId="ADAL" clId="{E8B66C29-8FA5-4FAB-AC31-4826913A89FA}" dt="2022-02-07T22:21:37.421" v="23"/>
          <ac:spMkLst>
            <pc:docMk/>
            <pc:sldMk cId="2010919436" sldId="268"/>
            <ac:spMk id="81" creationId="{7C6C7275-01FE-46B1-ADC9-CFFF584F699A}"/>
          </ac:spMkLst>
        </pc:spChg>
        <pc:spChg chg="mod">
          <ac:chgData name="Beth Tennyson" userId="1ecceb97-a249-4b81-803f-86b8c3e4d57b" providerId="ADAL" clId="{E8B66C29-8FA5-4FAB-AC31-4826913A89FA}" dt="2022-02-07T22:21:37.421" v="23"/>
          <ac:spMkLst>
            <pc:docMk/>
            <pc:sldMk cId="2010919436" sldId="268"/>
            <ac:spMk id="82" creationId="{C7A572B1-5DA5-4EA9-BE7C-739662756027}"/>
          </ac:spMkLst>
        </pc:spChg>
        <pc:spChg chg="mod">
          <ac:chgData name="Beth Tennyson" userId="1ecceb97-a249-4b81-803f-86b8c3e4d57b" providerId="ADAL" clId="{E8B66C29-8FA5-4FAB-AC31-4826913A89FA}" dt="2022-02-07T22:21:37.421" v="23"/>
          <ac:spMkLst>
            <pc:docMk/>
            <pc:sldMk cId="2010919436" sldId="268"/>
            <ac:spMk id="83" creationId="{BC62E927-674B-4010-BA7D-9BED173A67B9}"/>
          </ac:spMkLst>
        </pc:spChg>
        <pc:spChg chg="mod">
          <ac:chgData name="Beth Tennyson" userId="1ecceb97-a249-4b81-803f-86b8c3e4d57b" providerId="ADAL" clId="{E8B66C29-8FA5-4FAB-AC31-4826913A89FA}" dt="2022-02-07T22:21:37.421" v="23"/>
          <ac:spMkLst>
            <pc:docMk/>
            <pc:sldMk cId="2010919436" sldId="268"/>
            <ac:spMk id="84" creationId="{B570A199-A66C-42D8-91C1-078334ED8A48}"/>
          </ac:spMkLst>
        </pc:spChg>
        <pc:spChg chg="mod">
          <ac:chgData name="Beth Tennyson" userId="1ecceb97-a249-4b81-803f-86b8c3e4d57b" providerId="ADAL" clId="{E8B66C29-8FA5-4FAB-AC31-4826913A89FA}" dt="2022-02-07T22:21:37.421" v="23"/>
          <ac:spMkLst>
            <pc:docMk/>
            <pc:sldMk cId="2010919436" sldId="268"/>
            <ac:spMk id="86" creationId="{2D343A6F-E60B-46F9-8F0E-3916030E9FE0}"/>
          </ac:spMkLst>
        </pc:spChg>
        <pc:spChg chg="mod">
          <ac:chgData name="Beth Tennyson" userId="1ecceb97-a249-4b81-803f-86b8c3e4d57b" providerId="ADAL" clId="{E8B66C29-8FA5-4FAB-AC31-4826913A89FA}" dt="2022-02-07T22:21:37.421" v="23"/>
          <ac:spMkLst>
            <pc:docMk/>
            <pc:sldMk cId="2010919436" sldId="268"/>
            <ac:spMk id="88" creationId="{1884C0D7-3EE8-46CA-8551-1E2265137CBA}"/>
          </ac:spMkLst>
        </pc:spChg>
        <pc:spChg chg="mod">
          <ac:chgData name="Beth Tennyson" userId="1ecceb97-a249-4b81-803f-86b8c3e4d57b" providerId="ADAL" clId="{E8B66C29-8FA5-4FAB-AC31-4826913A89FA}" dt="2022-02-07T22:21:37.421" v="23"/>
          <ac:spMkLst>
            <pc:docMk/>
            <pc:sldMk cId="2010919436" sldId="268"/>
            <ac:spMk id="89" creationId="{623E0620-E68D-459D-8D89-341C85B363A7}"/>
          </ac:spMkLst>
        </pc:spChg>
        <pc:spChg chg="mod">
          <ac:chgData name="Beth Tennyson" userId="1ecceb97-a249-4b81-803f-86b8c3e4d57b" providerId="ADAL" clId="{E8B66C29-8FA5-4FAB-AC31-4826913A89FA}" dt="2022-02-07T22:21:37.421" v="23"/>
          <ac:spMkLst>
            <pc:docMk/>
            <pc:sldMk cId="2010919436" sldId="268"/>
            <ac:spMk id="90" creationId="{C8EDA487-976E-4DD9-A211-EF180615579B}"/>
          </ac:spMkLst>
        </pc:spChg>
        <pc:spChg chg="mod">
          <ac:chgData name="Beth Tennyson" userId="1ecceb97-a249-4b81-803f-86b8c3e4d57b" providerId="ADAL" clId="{E8B66C29-8FA5-4FAB-AC31-4826913A89FA}" dt="2022-02-07T22:21:37.421" v="23"/>
          <ac:spMkLst>
            <pc:docMk/>
            <pc:sldMk cId="2010919436" sldId="268"/>
            <ac:spMk id="91" creationId="{8F8AB3A4-CE60-4E2B-90AB-CC7724E8FA31}"/>
          </ac:spMkLst>
        </pc:spChg>
        <pc:spChg chg="mod">
          <ac:chgData name="Beth Tennyson" userId="1ecceb97-a249-4b81-803f-86b8c3e4d57b" providerId="ADAL" clId="{E8B66C29-8FA5-4FAB-AC31-4826913A89FA}" dt="2022-02-07T22:21:37.421" v="23"/>
          <ac:spMkLst>
            <pc:docMk/>
            <pc:sldMk cId="2010919436" sldId="268"/>
            <ac:spMk id="92" creationId="{7CF731DE-9CB3-47A6-8356-B31C53BE23F0}"/>
          </ac:spMkLst>
        </pc:spChg>
        <pc:spChg chg="mod">
          <ac:chgData name="Beth Tennyson" userId="1ecceb97-a249-4b81-803f-86b8c3e4d57b" providerId="ADAL" clId="{E8B66C29-8FA5-4FAB-AC31-4826913A89FA}" dt="2022-02-07T22:21:37.421" v="23"/>
          <ac:spMkLst>
            <pc:docMk/>
            <pc:sldMk cId="2010919436" sldId="268"/>
            <ac:spMk id="93" creationId="{0409444A-3F9E-455A-B5FF-864C20BB835A}"/>
          </ac:spMkLst>
        </pc:spChg>
        <pc:spChg chg="mod">
          <ac:chgData name="Beth Tennyson" userId="1ecceb97-a249-4b81-803f-86b8c3e4d57b" providerId="ADAL" clId="{E8B66C29-8FA5-4FAB-AC31-4826913A89FA}" dt="2022-02-07T22:21:37.421" v="23"/>
          <ac:spMkLst>
            <pc:docMk/>
            <pc:sldMk cId="2010919436" sldId="268"/>
            <ac:spMk id="94" creationId="{5C19F6FC-7AAB-48BD-B6B8-CEF6050BACD6}"/>
          </ac:spMkLst>
        </pc:spChg>
        <pc:spChg chg="mod">
          <ac:chgData name="Beth Tennyson" userId="1ecceb97-a249-4b81-803f-86b8c3e4d57b" providerId="ADAL" clId="{E8B66C29-8FA5-4FAB-AC31-4826913A89FA}" dt="2022-02-07T22:21:37.421" v="23"/>
          <ac:spMkLst>
            <pc:docMk/>
            <pc:sldMk cId="2010919436" sldId="268"/>
            <ac:spMk id="95" creationId="{42FAB7F0-3649-49F9-B672-17EEBD10B59E}"/>
          </ac:spMkLst>
        </pc:spChg>
        <pc:spChg chg="mod">
          <ac:chgData name="Beth Tennyson" userId="1ecceb97-a249-4b81-803f-86b8c3e4d57b" providerId="ADAL" clId="{E8B66C29-8FA5-4FAB-AC31-4826913A89FA}" dt="2022-02-07T22:21:37.421" v="23"/>
          <ac:spMkLst>
            <pc:docMk/>
            <pc:sldMk cId="2010919436" sldId="268"/>
            <ac:spMk id="96" creationId="{5875EE09-6BAA-4FC1-A703-60B5225DA2A2}"/>
          </ac:spMkLst>
        </pc:spChg>
        <pc:spChg chg="mod">
          <ac:chgData name="Beth Tennyson" userId="1ecceb97-a249-4b81-803f-86b8c3e4d57b" providerId="ADAL" clId="{E8B66C29-8FA5-4FAB-AC31-4826913A89FA}" dt="2022-02-07T22:21:37.421" v="23"/>
          <ac:spMkLst>
            <pc:docMk/>
            <pc:sldMk cId="2010919436" sldId="268"/>
            <ac:spMk id="97" creationId="{71C4CAF3-3877-42D6-8772-B683B4482EE2}"/>
          </ac:spMkLst>
        </pc:spChg>
        <pc:spChg chg="mod">
          <ac:chgData name="Beth Tennyson" userId="1ecceb97-a249-4b81-803f-86b8c3e4d57b" providerId="ADAL" clId="{E8B66C29-8FA5-4FAB-AC31-4826913A89FA}" dt="2022-02-07T22:21:37.421" v="23"/>
          <ac:spMkLst>
            <pc:docMk/>
            <pc:sldMk cId="2010919436" sldId="268"/>
            <ac:spMk id="98" creationId="{DFB1FBB9-5F99-403E-97D2-339F3D9CF4B4}"/>
          </ac:spMkLst>
        </pc:spChg>
        <pc:spChg chg="mod">
          <ac:chgData name="Beth Tennyson" userId="1ecceb97-a249-4b81-803f-86b8c3e4d57b" providerId="ADAL" clId="{E8B66C29-8FA5-4FAB-AC31-4826913A89FA}" dt="2022-02-07T22:21:37.421" v="23"/>
          <ac:spMkLst>
            <pc:docMk/>
            <pc:sldMk cId="2010919436" sldId="268"/>
            <ac:spMk id="99" creationId="{2ABF347A-4163-455F-A407-627D20ED9123}"/>
          </ac:spMkLst>
        </pc:spChg>
        <pc:spChg chg="mod">
          <ac:chgData name="Beth Tennyson" userId="1ecceb97-a249-4b81-803f-86b8c3e4d57b" providerId="ADAL" clId="{E8B66C29-8FA5-4FAB-AC31-4826913A89FA}" dt="2022-02-07T22:21:37.421" v="23"/>
          <ac:spMkLst>
            <pc:docMk/>
            <pc:sldMk cId="2010919436" sldId="268"/>
            <ac:spMk id="100" creationId="{3DE3B826-35AD-47D4-B4B7-201CA9BFC0E7}"/>
          </ac:spMkLst>
        </pc:spChg>
        <pc:spChg chg="mod">
          <ac:chgData name="Beth Tennyson" userId="1ecceb97-a249-4b81-803f-86b8c3e4d57b" providerId="ADAL" clId="{E8B66C29-8FA5-4FAB-AC31-4826913A89FA}" dt="2022-02-07T22:21:37.421" v="23"/>
          <ac:spMkLst>
            <pc:docMk/>
            <pc:sldMk cId="2010919436" sldId="268"/>
            <ac:spMk id="101" creationId="{C49C3870-1A07-44E9-BA5F-AAB097C8E639}"/>
          </ac:spMkLst>
        </pc:spChg>
        <pc:spChg chg="mod">
          <ac:chgData name="Beth Tennyson" userId="1ecceb97-a249-4b81-803f-86b8c3e4d57b" providerId="ADAL" clId="{E8B66C29-8FA5-4FAB-AC31-4826913A89FA}" dt="2022-02-07T22:21:37.421" v="23"/>
          <ac:spMkLst>
            <pc:docMk/>
            <pc:sldMk cId="2010919436" sldId="268"/>
            <ac:spMk id="102" creationId="{FA8B28CC-285B-4997-B6B7-FBD2917EA1EB}"/>
          </ac:spMkLst>
        </pc:spChg>
        <pc:grpChg chg="del">
          <ac:chgData name="Beth Tennyson" userId="1ecceb97-a249-4b81-803f-86b8c3e4d57b" providerId="ADAL" clId="{E8B66C29-8FA5-4FAB-AC31-4826913A89FA}" dt="2022-02-07T22:21:37.031" v="22" actId="478"/>
          <ac:grpSpMkLst>
            <pc:docMk/>
            <pc:sldMk cId="2010919436" sldId="268"/>
            <ac:grpSpMk id="37" creationId="{A9636C8A-B898-404E-A265-ED6C45FB52E3}"/>
          </ac:grpSpMkLst>
        </pc:grpChg>
        <pc:grpChg chg="add mod">
          <ac:chgData name="Beth Tennyson" userId="1ecceb97-a249-4b81-803f-86b8c3e4d57b" providerId="ADAL" clId="{E8B66C29-8FA5-4FAB-AC31-4826913A89FA}" dt="2022-02-07T22:21:37.421" v="23"/>
          <ac:grpSpMkLst>
            <pc:docMk/>
            <pc:sldMk cId="2010919436" sldId="268"/>
            <ac:grpSpMk id="70" creationId="{109070D9-1144-42C4-8274-CDF7DF3CD330}"/>
          </ac:grpSpMkLst>
        </pc:grpChg>
        <pc:grpChg chg="mod">
          <ac:chgData name="Beth Tennyson" userId="1ecceb97-a249-4b81-803f-86b8c3e4d57b" providerId="ADAL" clId="{E8B66C29-8FA5-4FAB-AC31-4826913A89FA}" dt="2022-02-07T22:21:37.421" v="23"/>
          <ac:grpSpMkLst>
            <pc:docMk/>
            <pc:sldMk cId="2010919436" sldId="268"/>
            <ac:grpSpMk id="71" creationId="{04E0A970-4256-452B-8931-A1B307F72AF2}"/>
          </ac:grpSpMkLst>
        </pc:grpChg>
        <pc:grpChg chg="mod">
          <ac:chgData name="Beth Tennyson" userId="1ecceb97-a249-4b81-803f-86b8c3e4d57b" providerId="ADAL" clId="{E8B66C29-8FA5-4FAB-AC31-4826913A89FA}" dt="2022-02-07T22:21:37.421" v="23"/>
          <ac:grpSpMkLst>
            <pc:docMk/>
            <pc:sldMk cId="2010919436" sldId="268"/>
            <ac:grpSpMk id="79" creationId="{37682DE0-37BB-46CE-A96D-72EBAE0B53BD}"/>
          </ac:grpSpMkLst>
        </pc:grpChg>
        <pc:grpChg chg="mod">
          <ac:chgData name="Beth Tennyson" userId="1ecceb97-a249-4b81-803f-86b8c3e4d57b" providerId="ADAL" clId="{E8B66C29-8FA5-4FAB-AC31-4826913A89FA}" dt="2022-02-07T22:21:37.421" v="23"/>
          <ac:grpSpMkLst>
            <pc:docMk/>
            <pc:sldMk cId="2010919436" sldId="268"/>
            <ac:grpSpMk id="80" creationId="{A4A4003D-776E-4C58-950F-02E35752EDC1}"/>
          </ac:grpSpMkLst>
        </pc:grpChg>
        <pc:grpChg chg="mod">
          <ac:chgData name="Beth Tennyson" userId="1ecceb97-a249-4b81-803f-86b8c3e4d57b" providerId="ADAL" clId="{E8B66C29-8FA5-4FAB-AC31-4826913A89FA}" dt="2022-02-07T22:21:37.421" v="23"/>
          <ac:grpSpMkLst>
            <pc:docMk/>
            <pc:sldMk cId="2010919436" sldId="268"/>
            <ac:grpSpMk id="87" creationId="{2283232C-273A-4415-92B1-04271D5B0D62}"/>
          </ac:grpSpMkLst>
        </pc:grpChg>
        <pc:cxnChg chg="mod">
          <ac:chgData name="Beth Tennyson" userId="1ecceb97-a249-4b81-803f-86b8c3e4d57b" providerId="ADAL" clId="{E8B66C29-8FA5-4FAB-AC31-4826913A89FA}" dt="2022-02-07T22:21:37.421" v="23"/>
          <ac:cxnSpMkLst>
            <pc:docMk/>
            <pc:sldMk cId="2010919436" sldId="268"/>
            <ac:cxnSpMk id="85" creationId="{3632E608-2A6E-457F-9D36-D0F5A6458DC8}"/>
          </ac:cxnSpMkLst>
        </pc:cxnChg>
      </pc:sldChg>
      <pc:sldChg chg="modSp add mod ord">
        <pc:chgData name="Beth Tennyson" userId="1ecceb97-a249-4b81-803f-86b8c3e4d57b" providerId="ADAL" clId="{E8B66C29-8FA5-4FAB-AC31-4826913A89FA}" dt="2022-02-07T22:21:04.369" v="21" actId="27636"/>
        <pc:sldMkLst>
          <pc:docMk/>
          <pc:sldMk cId="2607126621" sldId="290"/>
        </pc:sldMkLst>
        <pc:spChg chg="mod">
          <ac:chgData name="Beth Tennyson" userId="1ecceb97-a249-4b81-803f-86b8c3e4d57b" providerId="ADAL" clId="{E8B66C29-8FA5-4FAB-AC31-4826913A89FA}" dt="2022-02-07T22:21:04.369" v="21" actId="27636"/>
          <ac:spMkLst>
            <pc:docMk/>
            <pc:sldMk cId="2607126621" sldId="290"/>
            <ac:spMk id="2" creationId="{A2E4FC9B-5196-4EB4-8DB0-EEBFD0C6F234}"/>
          </ac:spMkLst>
        </pc:spChg>
      </pc:sldChg>
      <pc:sldChg chg="addSp delSp modSp mod">
        <pc:chgData name="Beth Tennyson" userId="1ecceb97-a249-4b81-803f-86b8c3e4d57b" providerId="ADAL" clId="{E8B66C29-8FA5-4FAB-AC31-4826913A89FA}" dt="2022-02-07T22:21:48.060" v="25"/>
        <pc:sldMkLst>
          <pc:docMk/>
          <pc:sldMk cId="2270510988" sldId="294"/>
        </pc:sldMkLst>
        <pc:spChg chg="mod">
          <ac:chgData name="Beth Tennyson" userId="1ecceb97-a249-4b81-803f-86b8c3e4d57b" providerId="ADAL" clId="{E8B66C29-8FA5-4FAB-AC31-4826913A89FA}" dt="2022-02-07T22:21:48.060" v="25"/>
          <ac:spMkLst>
            <pc:docMk/>
            <pc:sldMk cId="2270510988" sldId="294"/>
            <ac:spMk id="44" creationId="{428FADB4-AB22-4744-89DE-55122213B57C}"/>
          </ac:spMkLst>
        </pc:spChg>
        <pc:spChg chg="mod">
          <ac:chgData name="Beth Tennyson" userId="1ecceb97-a249-4b81-803f-86b8c3e4d57b" providerId="ADAL" clId="{E8B66C29-8FA5-4FAB-AC31-4826913A89FA}" dt="2022-02-07T22:21:48.060" v="25"/>
          <ac:spMkLst>
            <pc:docMk/>
            <pc:sldMk cId="2270510988" sldId="294"/>
            <ac:spMk id="45" creationId="{77805857-A481-4A6F-BE3E-D937B7A0C302}"/>
          </ac:spMkLst>
        </pc:spChg>
        <pc:spChg chg="mod">
          <ac:chgData name="Beth Tennyson" userId="1ecceb97-a249-4b81-803f-86b8c3e4d57b" providerId="ADAL" clId="{E8B66C29-8FA5-4FAB-AC31-4826913A89FA}" dt="2022-02-07T22:21:48.060" v="25"/>
          <ac:spMkLst>
            <pc:docMk/>
            <pc:sldMk cId="2270510988" sldId="294"/>
            <ac:spMk id="46" creationId="{3AFC9128-B728-4A67-BD5C-27BB94B6258C}"/>
          </ac:spMkLst>
        </pc:spChg>
        <pc:spChg chg="mod">
          <ac:chgData name="Beth Tennyson" userId="1ecceb97-a249-4b81-803f-86b8c3e4d57b" providerId="ADAL" clId="{E8B66C29-8FA5-4FAB-AC31-4826913A89FA}" dt="2022-02-07T22:21:48.060" v="25"/>
          <ac:spMkLst>
            <pc:docMk/>
            <pc:sldMk cId="2270510988" sldId="294"/>
            <ac:spMk id="47" creationId="{218888E6-84F1-4CB7-BFF0-24B020F8FD12}"/>
          </ac:spMkLst>
        </pc:spChg>
        <pc:spChg chg="mod">
          <ac:chgData name="Beth Tennyson" userId="1ecceb97-a249-4b81-803f-86b8c3e4d57b" providerId="ADAL" clId="{E8B66C29-8FA5-4FAB-AC31-4826913A89FA}" dt="2022-02-07T22:21:48.060" v="25"/>
          <ac:spMkLst>
            <pc:docMk/>
            <pc:sldMk cId="2270510988" sldId="294"/>
            <ac:spMk id="48" creationId="{9BCFA805-DE97-44E3-81C3-BCE12DD36B05}"/>
          </ac:spMkLst>
        </pc:spChg>
        <pc:spChg chg="mod">
          <ac:chgData name="Beth Tennyson" userId="1ecceb97-a249-4b81-803f-86b8c3e4d57b" providerId="ADAL" clId="{E8B66C29-8FA5-4FAB-AC31-4826913A89FA}" dt="2022-02-07T22:21:48.060" v="25"/>
          <ac:spMkLst>
            <pc:docMk/>
            <pc:sldMk cId="2270510988" sldId="294"/>
            <ac:spMk id="49" creationId="{64E98199-BB46-4F76-BCA0-D618320016DD}"/>
          </ac:spMkLst>
        </pc:spChg>
        <pc:spChg chg="mod">
          <ac:chgData name="Beth Tennyson" userId="1ecceb97-a249-4b81-803f-86b8c3e4d57b" providerId="ADAL" clId="{E8B66C29-8FA5-4FAB-AC31-4826913A89FA}" dt="2022-02-07T22:21:48.060" v="25"/>
          <ac:spMkLst>
            <pc:docMk/>
            <pc:sldMk cId="2270510988" sldId="294"/>
            <ac:spMk id="50" creationId="{6CFBF08C-2246-4772-9E34-01D0C9A923D1}"/>
          </ac:spMkLst>
        </pc:spChg>
        <pc:spChg chg="mod">
          <ac:chgData name="Beth Tennyson" userId="1ecceb97-a249-4b81-803f-86b8c3e4d57b" providerId="ADAL" clId="{E8B66C29-8FA5-4FAB-AC31-4826913A89FA}" dt="2022-02-07T22:21:48.060" v="25"/>
          <ac:spMkLst>
            <pc:docMk/>
            <pc:sldMk cId="2270510988" sldId="294"/>
            <ac:spMk id="53" creationId="{B8800C80-AE66-4DF7-A8C8-ADA8C49FCEF6}"/>
          </ac:spMkLst>
        </pc:spChg>
        <pc:spChg chg="mod">
          <ac:chgData name="Beth Tennyson" userId="1ecceb97-a249-4b81-803f-86b8c3e4d57b" providerId="ADAL" clId="{E8B66C29-8FA5-4FAB-AC31-4826913A89FA}" dt="2022-02-07T22:21:48.060" v="25"/>
          <ac:spMkLst>
            <pc:docMk/>
            <pc:sldMk cId="2270510988" sldId="294"/>
            <ac:spMk id="54" creationId="{FF55C8A6-0F1C-42B9-8469-BB75A1D9FCA4}"/>
          </ac:spMkLst>
        </pc:spChg>
        <pc:spChg chg="mod">
          <ac:chgData name="Beth Tennyson" userId="1ecceb97-a249-4b81-803f-86b8c3e4d57b" providerId="ADAL" clId="{E8B66C29-8FA5-4FAB-AC31-4826913A89FA}" dt="2022-02-07T22:21:48.060" v="25"/>
          <ac:spMkLst>
            <pc:docMk/>
            <pc:sldMk cId="2270510988" sldId="294"/>
            <ac:spMk id="55" creationId="{A964BA33-F190-4969-A20D-FAE83604AF4A}"/>
          </ac:spMkLst>
        </pc:spChg>
        <pc:spChg chg="mod">
          <ac:chgData name="Beth Tennyson" userId="1ecceb97-a249-4b81-803f-86b8c3e4d57b" providerId="ADAL" clId="{E8B66C29-8FA5-4FAB-AC31-4826913A89FA}" dt="2022-02-07T22:21:48.060" v="25"/>
          <ac:spMkLst>
            <pc:docMk/>
            <pc:sldMk cId="2270510988" sldId="294"/>
            <ac:spMk id="56" creationId="{3CF17B99-702A-4C63-9112-1ABAD8A3D51C}"/>
          </ac:spMkLst>
        </pc:spChg>
        <pc:spChg chg="mod">
          <ac:chgData name="Beth Tennyson" userId="1ecceb97-a249-4b81-803f-86b8c3e4d57b" providerId="ADAL" clId="{E8B66C29-8FA5-4FAB-AC31-4826913A89FA}" dt="2022-02-07T22:21:48.060" v="25"/>
          <ac:spMkLst>
            <pc:docMk/>
            <pc:sldMk cId="2270510988" sldId="294"/>
            <ac:spMk id="58" creationId="{11A5AB3B-F5D1-426D-9970-49E38E012255}"/>
          </ac:spMkLst>
        </pc:spChg>
        <pc:spChg chg="mod">
          <ac:chgData name="Beth Tennyson" userId="1ecceb97-a249-4b81-803f-86b8c3e4d57b" providerId="ADAL" clId="{E8B66C29-8FA5-4FAB-AC31-4826913A89FA}" dt="2022-02-07T22:21:48.060" v="25"/>
          <ac:spMkLst>
            <pc:docMk/>
            <pc:sldMk cId="2270510988" sldId="294"/>
            <ac:spMk id="60" creationId="{76D1E6D6-D4DB-49B1-BC2C-EBF71FD8220A}"/>
          </ac:spMkLst>
        </pc:spChg>
        <pc:spChg chg="mod">
          <ac:chgData name="Beth Tennyson" userId="1ecceb97-a249-4b81-803f-86b8c3e4d57b" providerId="ADAL" clId="{E8B66C29-8FA5-4FAB-AC31-4826913A89FA}" dt="2022-02-07T22:21:48.060" v="25"/>
          <ac:spMkLst>
            <pc:docMk/>
            <pc:sldMk cId="2270510988" sldId="294"/>
            <ac:spMk id="61" creationId="{5ED4C308-66A8-437E-BDBF-102E3B20C734}"/>
          </ac:spMkLst>
        </pc:spChg>
        <pc:spChg chg="mod">
          <ac:chgData name="Beth Tennyson" userId="1ecceb97-a249-4b81-803f-86b8c3e4d57b" providerId="ADAL" clId="{E8B66C29-8FA5-4FAB-AC31-4826913A89FA}" dt="2022-02-07T22:21:48.060" v="25"/>
          <ac:spMkLst>
            <pc:docMk/>
            <pc:sldMk cId="2270510988" sldId="294"/>
            <ac:spMk id="62" creationId="{12C99407-1999-46EC-8402-525E4AEFFCF4}"/>
          </ac:spMkLst>
        </pc:spChg>
        <pc:spChg chg="mod">
          <ac:chgData name="Beth Tennyson" userId="1ecceb97-a249-4b81-803f-86b8c3e4d57b" providerId="ADAL" clId="{E8B66C29-8FA5-4FAB-AC31-4826913A89FA}" dt="2022-02-07T22:21:48.060" v="25"/>
          <ac:spMkLst>
            <pc:docMk/>
            <pc:sldMk cId="2270510988" sldId="294"/>
            <ac:spMk id="63" creationId="{A5A0E69F-0585-4E05-88A8-CF2260C37787}"/>
          </ac:spMkLst>
        </pc:spChg>
        <pc:spChg chg="mod">
          <ac:chgData name="Beth Tennyson" userId="1ecceb97-a249-4b81-803f-86b8c3e4d57b" providerId="ADAL" clId="{E8B66C29-8FA5-4FAB-AC31-4826913A89FA}" dt="2022-02-07T22:21:48.060" v="25"/>
          <ac:spMkLst>
            <pc:docMk/>
            <pc:sldMk cId="2270510988" sldId="294"/>
            <ac:spMk id="64" creationId="{2C58E831-5D1A-42B9-A9FB-75C8AB8DB08D}"/>
          </ac:spMkLst>
        </pc:spChg>
        <pc:spChg chg="mod">
          <ac:chgData name="Beth Tennyson" userId="1ecceb97-a249-4b81-803f-86b8c3e4d57b" providerId="ADAL" clId="{E8B66C29-8FA5-4FAB-AC31-4826913A89FA}" dt="2022-02-07T22:21:48.060" v="25"/>
          <ac:spMkLst>
            <pc:docMk/>
            <pc:sldMk cId="2270510988" sldId="294"/>
            <ac:spMk id="65" creationId="{3AA6CCD5-FFEB-4AB9-B2EA-EBA8B63AD89A}"/>
          </ac:spMkLst>
        </pc:spChg>
        <pc:spChg chg="mod">
          <ac:chgData name="Beth Tennyson" userId="1ecceb97-a249-4b81-803f-86b8c3e4d57b" providerId="ADAL" clId="{E8B66C29-8FA5-4FAB-AC31-4826913A89FA}" dt="2022-02-07T22:21:48.060" v="25"/>
          <ac:spMkLst>
            <pc:docMk/>
            <pc:sldMk cId="2270510988" sldId="294"/>
            <ac:spMk id="66" creationId="{137F8642-C3F5-43BE-B36D-E69029B1BDE0}"/>
          </ac:spMkLst>
        </pc:spChg>
        <pc:spChg chg="mod">
          <ac:chgData name="Beth Tennyson" userId="1ecceb97-a249-4b81-803f-86b8c3e4d57b" providerId="ADAL" clId="{E8B66C29-8FA5-4FAB-AC31-4826913A89FA}" dt="2022-02-07T22:21:48.060" v="25"/>
          <ac:spMkLst>
            <pc:docMk/>
            <pc:sldMk cId="2270510988" sldId="294"/>
            <ac:spMk id="67" creationId="{B4350AC6-6DD9-4A42-91FB-0E7FC7F1E60B}"/>
          </ac:spMkLst>
        </pc:spChg>
        <pc:spChg chg="mod">
          <ac:chgData name="Beth Tennyson" userId="1ecceb97-a249-4b81-803f-86b8c3e4d57b" providerId="ADAL" clId="{E8B66C29-8FA5-4FAB-AC31-4826913A89FA}" dt="2022-02-07T22:21:48.060" v="25"/>
          <ac:spMkLst>
            <pc:docMk/>
            <pc:sldMk cId="2270510988" sldId="294"/>
            <ac:spMk id="68" creationId="{2C736077-4936-43BA-996F-A74D49E8C872}"/>
          </ac:spMkLst>
        </pc:spChg>
        <pc:spChg chg="mod">
          <ac:chgData name="Beth Tennyson" userId="1ecceb97-a249-4b81-803f-86b8c3e4d57b" providerId="ADAL" clId="{E8B66C29-8FA5-4FAB-AC31-4826913A89FA}" dt="2022-02-07T22:21:48.060" v="25"/>
          <ac:spMkLst>
            <pc:docMk/>
            <pc:sldMk cId="2270510988" sldId="294"/>
            <ac:spMk id="69" creationId="{D47B7044-B074-4827-99D9-8290371ABFCE}"/>
          </ac:spMkLst>
        </pc:spChg>
        <pc:spChg chg="mod">
          <ac:chgData name="Beth Tennyson" userId="1ecceb97-a249-4b81-803f-86b8c3e4d57b" providerId="ADAL" clId="{E8B66C29-8FA5-4FAB-AC31-4826913A89FA}" dt="2022-02-07T22:21:48.060" v="25"/>
          <ac:spMkLst>
            <pc:docMk/>
            <pc:sldMk cId="2270510988" sldId="294"/>
            <ac:spMk id="70" creationId="{DA44BC0D-2A22-4C7A-BD95-BC20591A1DA0}"/>
          </ac:spMkLst>
        </pc:spChg>
        <pc:spChg chg="mod">
          <ac:chgData name="Beth Tennyson" userId="1ecceb97-a249-4b81-803f-86b8c3e4d57b" providerId="ADAL" clId="{E8B66C29-8FA5-4FAB-AC31-4826913A89FA}" dt="2022-02-07T22:21:48.060" v="25"/>
          <ac:spMkLst>
            <pc:docMk/>
            <pc:sldMk cId="2270510988" sldId="294"/>
            <ac:spMk id="71" creationId="{FD57298B-1FB3-4A4E-90E9-4868576FF499}"/>
          </ac:spMkLst>
        </pc:spChg>
        <pc:spChg chg="mod">
          <ac:chgData name="Beth Tennyson" userId="1ecceb97-a249-4b81-803f-86b8c3e4d57b" providerId="ADAL" clId="{E8B66C29-8FA5-4FAB-AC31-4826913A89FA}" dt="2022-02-07T22:21:48.060" v="25"/>
          <ac:spMkLst>
            <pc:docMk/>
            <pc:sldMk cId="2270510988" sldId="294"/>
            <ac:spMk id="72" creationId="{5AB0AD11-FEDA-4DA3-A30B-18F50E8185A5}"/>
          </ac:spMkLst>
        </pc:spChg>
        <pc:spChg chg="mod">
          <ac:chgData name="Beth Tennyson" userId="1ecceb97-a249-4b81-803f-86b8c3e4d57b" providerId="ADAL" clId="{E8B66C29-8FA5-4FAB-AC31-4826913A89FA}" dt="2022-02-07T22:21:48.060" v="25"/>
          <ac:spMkLst>
            <pc:docMk/>
            <pc:sldMk cId="2270510988" sldId="294"/>
            <ac:spMk id="73" creationId="{6084AFC2-5C53-47D0-AF33-D52A3A2C7E7A}"/>
          </ac:spMkLst>
        </pc:spChg>
        <pc:spChg chg="mod">
          <ac:chgData name="Beth Tennyson" userId="1ecceb97-a249-4b81-803f-86b8c3e4d57b" providerId="ADAL" clId="{E8B66C29-8FA5-4FAB-AC31-4826913A89FA}" dt="2022-02-07T22:21:48.060" v="25"/>
          <ac:spMkLst>
            <pc:docMk/>
            <pc:sldMk cId="2270510988" sldId="294"/>
            <ac:spMk id="74" creationId="{F6772C44-CBE0-4A22-80F2-511ECE42D3A3}"/>
          </ac:spMkLst>
        </pc:spChg>
        <pc:grpChg chg="del">
          <ac:chgData name="Beth Tennyson" userId="1ecceb97-a249-4b81-803f-86b8c3e4d57b" providerId="ADAL" clId="{E8B66C29-8FA5-4FAB-AC31-4826913A89FA}" dt="2022-02-07T22:21:47.736" v="24" actId="478"/>
          <ac:grpSpMkLst>
            <pc:docMk/>
            <pc:sldMk cId="2270510988" sldId="294"/>
            <ac:grpSpMk id="8" creationId="{A9636C8A-B898-404E-A265-ED6C45FB52E3}"/>
          </ac:grpSpMkLst>
        </pc:grpChg>
        <pc:grpChg chg="add mod">
          <ac:chgData name="Beth Tennyson" userId="1ecceb97-a249-4b81-803f-86b8c3e4d57b" providerId="ADAL" clId="{E8B66C29-8FA5-4FAB-AC31-4826913A89FA}" dt="2022-02-07T22:21:48.060" v="25"/>
          <ac:grpSpMkLst>
            <pc:docMk/>
            <pc:sldMk cId="2270510988" sldId="294"/>
            <ac:grpSpMk id="42" creationId="{0EDA2D8E-7547-45B6-B2E4-8C933B63B166}"/>
          </ac:grpSpMkLst>
        </pc:grpChg>
        <pc:grpChg chg="mod">
          <ac:chgData name="Beth Tennyson" userId="1ecceb97-a249-4b81-803f-86b8c3e4d57b" providerId="ADAL" clId="{E8B66C29-8FA5-4FAB-AC31-4826913A89FA}" dt="2022-02-07T22:21:48.060" v="25"/>
          <ac:grpSpMkLst>
            <pc:docMk/>
            <pc:sldMk cId="2270510988" sldId="294"/>
            <ac:grpSpMk id="43" creationId="{DDC5D0C6-61A4-4F5B-AD4E-13C1DE17FEB6}"/>
          </ac:grpSpMkLst>
        </pc:grpChg>
        <pc:grpChg chg="mod">
          <ac:chgData name="Beth Tennyson" userId="1ecceb97-a249-4b81-803f-86b8c3e4d57b" providerId="ADAL" clId="{E8B66C29-8FA5-4FAB-AC31-4826913A89FA}" dt="2022-02-07T22:21:48.060" v="25"/>
          <ac:grpSpMkLst>
            <pc:docMk/>
            <pc:sldMk cId="2270510988" sldId="294"/>
            <ac:grpSpMk id="51" creationId="{59B94E7E-62D2-4B69-821F-89974AF512F2}"/>
          </ac:grpSpMkLst>
        </pc:grpChg>
        <pc:grpChg chg="mod">
          <ac:chgData name="Beth Tennyson" userId="1ecceb97-a249-4b81-803f-86b8c3e4d57b" providerId="ADAL" clId="{E8B66C29-8FA5-4FAB-AC31-4826913A89FA}" dt="2022-02-07T22:21:48.060" v="25"/>
          <ac:grpSpMkLst>
            <pc:docMk/>
            <pc:sldMk cId="2270510988" sldId="294"/>
            <ac:grpSpMk id="52" creationId="{13923373-441A-4DF2-9702-7DF950779735}"/>
          </ac:grpSpMkLst>
        </pc:grpChg>
        <pc:grpChg chg="mod">
          <ac:chgData name="Beth Tennyson" userId="1ecceb97-a249-4b81-803f-86b8c3e4d57b" providerId="ADAL" clId="{E8B66C29-8FA5-4FAB-AC31-4826913A89FA}" dt="2022-02-07T22:21:48.060" v="25"/>
          <ac:grpSpMkLst>
            <pc:docMk/>
            <pc:sldMk cId="2270510988" sldId="294"/>
            <ac:grpSpMk id="59" creationId="{07DD323D-F9AE-4D56-9084-A05C13FC3FE7}"/>
          </ac:grpSpMkLst>
        </pc:grpChg>
        <pc:cxnChg chg="mod">
          <ac:chgData name="Beth Tennyson" userId="1ecceb97-a249-4b81-803f-86b8c3e4d57b" providerId="ADAL" clId="{E8B66C29-8FA5-4FAB-AC31-4826913A89FA}" dt="2022-02-07T22:21:48.060" v="25"/>
          <ac:cxnSpMkLst>
            <pc:docMk/>
            <pc:sldMk cId="2270510988" sldId="294"/>
            <ac:cxnSpMk id="57" creationId="{235B2F1D-DFE1-4816-A728-B6A42BCEF370}"/>
          </ac:cxnSpMkLst>
        </pc:cxnChg>
      </pc:sldChg>
      <pc:sldChg chg="addSp modSp mod setBg">
        <pc:chgData name="Beth Tennyson" userId="1ecceb97-a249-4b81-803f-86b8c3e4d57b" providerId="ADAL" clId="{E8B66C29-8FA5-4FAB-AC31-4826913A89FA}" dt="2022-02-07T22:22:47.127" v="29" actId="20577"/>
        <pc:sldMkLst>
          <pc:docMk/>
          <pc:sldMk cId="3752148436" sldId="316"/>
        </pc:sldMkLst>
        <pc:spChg chg="mod">
          <ac:chgData name="Beth Tennyson" userId="1ecceb97-a249-4b81-803f-86b8c3e4d57b" providerId="ADAL" clId="{E8B66C29-8FA5-4FAB-AC31-4826913A89FA}" dt="2022-02-07T22:22:47.127" v="29" actId="20577"/>
          <ac:spMkLst>
            <pc:docMk/>
            <pc:sldMk cId="3752148436" sldId="316"/>
            <ac:spMk id="2" creationId="{3DA919C6-AD70-4FA6-9A55-34C934E3F3F0}"/>
          </ac:spMkLst>
        </pc:spChg>
        <pc:spChg chg="add">
          <ac:chgData name="Beth Tennyson" userId="1ecceb97-a249-4b81-803f-86b8c3e4d57b" providerId="ADAL" clId="{E8B66C29-8FA5-4FAB-AC31-4826913A89FA}" dt="2022-02-07T22:22:41.757" v="26" actId="26606"/>
          <ac:spMkLst>
            <pc:docMk/>
            <pc:sldMk cId="3752148436" sldId="316"/>
            <ac:spMk id="9" creationId="{99F1FFA9-D672-408C-9220-ADEEC6ABDD09}"/>
          </ac:spMkLst>
        </pc:spChg>
        <pc:picChg chg="mod ord">
          <ac:chgData name="Beth Tennyson" userId="1ecceb97-a249-4b81-803f-86b8c3e4d57b" providerId="ADAL" clId="{E8B66C29-8FA5-4FAB-AC31-4826913A89FA}" dt="2022-02-07T22:22:41.757" v="26" actId="26606"/>
          <ac:picMkLst>
            <pc:docMk/>
            <pc:sldMk cId="3752148436" sldId="316"/>
            <ac:picMk id="3" creationId="{65169557-90FD-4AB0-A748-A0CC74173AF0}"/>
          </ac:picMkLst>
        </pc:picChg>
        <pc:picChg chg="mod ord">
          <ac:chgData name="Beth Tennyson" userId="1ecceb97-a249-4b81-803f-86b8c3e4d57b" providerId="ADAL" clId="{E8B66C29-8FA5-4FAB-AC31-4826913A89FA}" dt="2022-02-07T22:22:41.757" v="26" actId="26606"/>
          <ac:picMkLst>
            <pc:docMk/>
            <pc:sldMk cId="3752148436" sldId="316"/>
            <ac:picMk id="4" creationId="{BB3D80A6-F43B-450C-927A-9E70942C6927}"/>
          </ac:picMkLst>
        </pc:picChg>
      </pc:sldChg>
    </pc:docChg>
  </pc:docChgLst>
  <pc:docChgLst>
    <pc:chgData name="Beth Tennyson" userId="1ecceb97-a249-4b81-803f-86b8c3e4d57b" providerId="ADAL" clId="{5C50508C-D517-4296-88B8-5F3A83E28072}"/>
    <pc:docChg chg="undo custSel addSld delSld modSld">
      <pc:chgData name="Beth Tennyson" userId="1ecceb97-a249-4b81-803f-86b8c3e4d57b" providerId="ADAL" clId="{5C50508C-D517-4296-88B8-5F3A83E28072}" dt="2022-06-06T10:39:48.510" v="132"/>
      <pc:docMkLst>
        <pc:docMk/>
      </pc:docMkLst>
      <pc:sldChg chg="addSp modSp">
        <pc:chgData name="Beth Tennyson" userId="1ecceb97-a249-4b81-803f-86b8c3e4d57b" providerId="ADAL" clId="{5C50508C-D517-4296-88B8-5F3A83E28072}" dt="2022-06-06T10:37:28.266" v="46"/>
        <pc:sldMkLst>
          <pc:docMk/>
          <pc:sldMk cId="3803526232" sldId="256"/>
        </pc:sldMkLst>
        <pc:spChg chg="mod">
          <ac:chgData name="Beth Tennyson" userId="1ecceb97-a249-4b81-803f-86b8c3e4d57b" providerId="ADAL" clId="{5C50508C-D517-4296-88B8-5F3A83E28072}" dt="2022-06-06T10:37:28.266" v="46"/>
          <ac:spMkLst>
            <pc:docMk/>
            <pc:sldMk cId="3803526232" sldId="256"/>
            <ac:spMk id="35" creationId="{EB53CFDF-D400-88CF-AB3B-FB5B2235F918}"/>
          </ac:spMkLst>
        </pc:spChg>
        <pc:grpChg chg="add mod">
          <ac:chgData name="Beth Tennyson" userId="1ecceb97-a249-4b81-803f-86b8c3e4d57b" providerId="ADAL" clId="{5C50508C-D517-4296-88B8-5F3A83E28072}" dt="2022-06-06T10:37:28.266" v="46"/>
          <ac:grpSpMkLst>
            <pc:docMk/>
            <pc:sldMk cId="3803526232" sldId="256"/>
            <ac:grpSpMk id="33" creationId="{3B5CB4E0-F1DB-4C2B-C989-B8C224736ABF}"/>
          </ac:grpSpMkLst>
        </pc:grpChg>
        <pc:picChg chg="mod">
          <ac:chgData name="Beth Tennyson" userId="1ecceb97-a249-4b81-803f-86b8c3e4d57b" providerId="ADAL" clId="{5C50508C-D517-4296-88B8-5F3A83E28072}" dt="2022-06-06T10:37:28.266" v="46"/>
          <ac:picMkLst>
            <pc:docMk/>
            <pc:sldMk cId="3803526232" sldId="256"/>
            <ac:picMk id="34" creationId="{BE09980E-4900-C12A-8E1D-5187948A50CE}"/>
          </ac:picMkLst>
        </pc:picChg>
      </pc:sldChg>
      <pc:sldChg chg="addSp modSp">
        <pc:chgData name="Beth Tennyson" userId="1ecceb97-a249-4b81-803f-86b8c3e4d57b" providerId="ADAL" clId="{5C50508C-D517-4296-88B8-5F3A83E28072}" dt="2022-06-06T10:37:30.846" v="47"/>
        <pc:sldMkLst>
          <pc:docMk/>
          <pc:sldMk cId="4217197963" sldId="257"/>
        </pc:sldMkLst>
        <pc:spChg chg="mod">
          <ac:chgData name="Beth Tennyson" userId="1ecceb97-a249-4b81-803f-86b8c3e4d57b" providerId="ADAL" clId="{5C50508C-D517-4296-88B8-5F3A83E28072}" dt="2022-06-06T10:37:30.846" v="47"/>
          <ac:spMkLst>
            <pc:docMk/>
            <pc:sldMk cId="4217197963" sldId="257"/>
            <ac:spMk id="35" creationId="{32536B06-DF89-7320-507B-FE83B745790C}"/>
          </ac:spMkLst>
        </pc:spChg>
        <pc:grpChg chg="add mod">
          <ac:chgData name="Beth Tennyson" userId="1ecceb97-a249-4b81-803f-86b8c3e4d57b" providerId="ADAL" clId="{5C50508C-D517-4296-88B8-5F3A83E28072}" dt="2022-06-06T10:37:30.846" v="47"/>
          <ac:grpSpMkLst>
            <pc:docMk/>
            <pc:sldMk cId="4217197963" sldId="257"/>
            <ac:grpSpMk id="33" creationId="{220C89F5-2C95-C495-195B-B96F9EDD07F6}"/>
          </ac:grpSpMkLst>
        </pc:grpChg>
        <pc:picChg chg="mod">
          <ac:chgData name="Beth Tennyson" userId="1ecceb97-a249-4b81-803f-86b8c3e4d57b" providerId="ADAL" clId="{5C50508C-D517-4296-88B8-5F3A83E28072}" dt="2022-06-06T10:37:30.846" v="47"/>
          <ac:picMkLst>
            <pc:docMk/>
            <pc:sldMk cId="4217197963" sldId="257"/>
            <ac:picMk id="34" creationId="{6077B590-770D-2664-EFE0-548E5C734F2E}"/>
          </ac:picMkLst>
        </pc:picChg>
      </pc:sldChg>
      <pc:sldChg chg="addSp modSp">
        <pc:chgData name="Beth Tennyson" userId="1ecceb97-a249-4b81-803f-86b8c3e4d57b" providerId="ADAL" clId="{5C50508C-D517-4296-88B8-5F3A83E28072}" dt="2022-06-06T10:37:34.564" v="49"/>
        <pc:sldMkLst>
          <pc:docMk/>
          <pc:sldMk cId="3670417857" sldId="258"/>
        </pc:sldMkLst>
        <pc:spChg chg="mod">
          <ac:chgData name="Beth Tennyson" userId="1ecceb97-a249-4b81-803f-86b8c3e4d57b" providerId="ADAL" clId="{5C50508C-D517-4296-88B8-5F3A83E28072}" dt="2022-06-06T10:37:34.564" v="49"/>
          <ac:spMkLst>
            <pc:docMk/>
            <pc:sldMk cId="3670417857" sldId="258"/>
            <ac:spMk id="18" creationId="{D31C8455-4658-86E4-9B9E-1E61621DB20D}"/>
          </ac:spMkLst>
        </pc:spChg>
        <pc:grpChg chg="add mod">
          <ac:chgData name="Beth Tennyson" userId="1ecceb97-a249-4b81-803f-86b8c3e4d57b" providerId="ADAL" clId="{5C50508C-D517-4296-88B8-5F3A83E28072}" dt="2022-06-06T10:37:34.564" v="49"/>
          <ac:grpSpMkLst>
            <pc:docMk/>
            <pc:sldMk cId="3670417857" sldId="258"/>
            <ac:grpSpMk id="15" creationId="{CE5A4EE5-349D-D354-4F07-8B6BEBCE7231}"/>
          </ac:grpSpMkLst>
        </pc:grpChg>
        <pc:picChg chg="mod">
          <ac:chgData name="Beth Tennyson" userId="1ecceb97-a249-4b81-803f-86b8c3e4d57b" providerId="ADAL" clId="{5C50508C-D517-4296-88B8-5F3A83E28072}" dt="2022-06-06T10:37:34.564" v="49"/>
          <ac:picMkLst>
            <pc:docMk/>
            <pc:sldMk cId="3670417857" sldId="258"/>
            <ac:picMk id="16" creationId="{A128EC65-B033-1478-91D9-EBCD842AA351}"/>
          </ac:picMkLst>
        </pc:picChg>
      </pc:sldChg>
      <pc:sldChg chg="addSp delSp modSp">
        <pc:chgData name="Beth Tennyson" userId="1ecceb97-a249-4b81-803f-86b8c3e4d57b" providerId="ADAL" clId="{5C50508C-D517-4296-88B8-5F3A83E28072}" dt="2022-06-06T10:38:48.151" v="102"/>
        <pc:sldMkLst>
          <pc:docMk/>
          <pc:sldMk cId="3127271995" sldId="260"/>
        </pc:sldMkLst>
        <pc:spChg chg="mod">
          <ac:chgData name="Beth Tennyson" userId="1ecceb97-a249-4b81-803f-86b8c3e4d57b" providerId="ADAL" clId="{5C50508C-D517-4296-88B8-5F3A83E28072}" dt="2022-06-06T10:38:41.086" v="100"/>
          <ac:spMkLst>
            <pc:docMk/>
            <pc:sldMk cId="3127271995" sldId="260"/>
            <ac:spMk id="10" creationId="{49C844E7-D0C8-92B6-754B-98E97E2CCE4D}"/>
          </ac:spMkLst>
        </pc:spChg>
        <pc:spChg chg="mod">
          <ac:chgData name="Beth Tennyson" userId="1ecceb97-a249-4b81-803f-86b8c3e4d57b" providerId="ADAL" clId="{5C50508C-D517-4296-88B8-5F3A83E28072}" dt="2022-06-06T10:38:48.151" v="102"/>
          <ac:spMkLst>
            <pc:docMk/>
            <pc:sldMk cId="3127271995" sldId="260"/>
            <ac:spMk id="13" creationId="{0F273CAA-CF18-164F-3108-D1F6B9A0D77D}"/>
          </ac:spMkLst>
        </pc:spChg>
        <pc:spChg chg="mod">
          <ac:chgData name="Beth Tennyson" userId="1ecceb97-a249-4b81-803f-86b8c3e4d57b" providerId="ADAL" clId="{5C50508C-D517-4296-88B8-5F3A83E28072}" dt="2022-06-06T10:38:48.151" v="102"/>
          <ac:spMkLst>
            <pc:docMk/>
            <pc:sldMk cId="3127271995" sldId="260"/>
            <ac:spMk id="14" creationId="{F4E747C3-2610-6E3B-8931-ADB074F0F979}"/>
          </ac:spMkLst>
        </pc:spChg>
        <pc:grpChg chg="add del mod">
          <ac:chgData name="Beth Tennyson" userId="1ecceb97-a249-4b81-803f-86b8c3e4d57b" providerId="ADAL" clId="{5C50508C-D517-4296-88B8-5F3A83E28072}" dt="2022-06-06T10:38:44.893" v="101"/>
          <ac:grpSpMkLst>
            <pc:docMk/>
            <pc:sldMk cId="3127271995" sldId="260"/>
            <ac:grpSpMk id="8" creationId="{15318125-7F1A-EE97-DA45-B4245FABC355}"/>
          </ac:grpSpMkLst>
        </pc:grpChg>
        <pc:grpChg chg="add mod">
          <ac:chgData name="Beth Tennyson" userId="1ecceb97-a249-4b81-803f-86b8c3e4d57b" providerId="ADAL" clId="{5C50508C-D517-4296-88B8-5F3A83E28072}" dt="2022-06-06T10:38:48.151" v="102"/>
          <ac:grpSpMkLst>
            <pc:docMk/>
            <pc:sldMk cId="3127271995" sldId="260"/>
            <ac:grpSpMk id="11" creationId="{14B410C7-5C58-8F82-6A61-B96C5A2447D4}"/>
          </ac:grpSpMkLst>
        </pc:grpChg>
        <pc:picChg chg="mod">
          <ac:chgData name="Beth Tennyson" userId="1ecceb97-a249-4b81-803f-86b8c3e4d57b" providerId="ADAL" clId="{5C50508C-D517-4296-88B8-5F3A83E28072}" dt="2022-06-06T10:38:41.086" v="100"/>
          <ac:picMkLst>
            <pc:docMk/>
            <pc:sldMk cId="3127271995" sldId="260"/>
            <ac:picMk id="9" creationId="{AA642518-DE7A-AF7C-A14B-82FC97E25FCA}"/>
          </ac:picMkLst>
        </pc:picChg>
        <pc:picChg chg="mod">
          <ac:chgData name="Beth Tennyson" userId="1ecceb97-a249-4b81-803f-86b8c3e4d57b" providerId="ADAL" clId="{5C50508C-D517-4296-88B8-5F3A83E28072}" dt="2022-06-06T10:38:48.151" v="102"/>
          <ac:picMkLst>
            <pc:docMk/>
            <pc:sldMk cId="3127271995" sldId="260"/>
            <ac:picMk id="12" creationId="{BC58D571-C21B-2521-9917-6F74C3B7A25A}"/>
          </ac:picMkLst>
        </pc:picChg>
      </pc:sldChg>
      <pc:sldChg chg="addSp modSp">
        <pc:chgData name="Beth Tennyson" userId="1ecceb97-a249-4b81-803f-86b8c3e4d57b" providerId="ADAL" clId="{5C50508C-D517-4296-88B8-5F3A83E28072}" dt="2022-06-06T10:38:51.591" v="103"/>
        <pc:sldMkLst>
          <pc:docMk/>
          <pc:sldMk cId="904363313" sldId="261"/>
        </pc:sldMkLst>
        <pc:spChg chg="mod">
          <ac:chgData name="Beth Tennyson" userId="1ecceb97-a249-4b81-803f-86b8c3e4d57b" providerId="ADAL" clId="{5C50508C-D517-4296-88B8-5F3A83E28072}" dt="2022-06-06T10:38:51.591" v="103"/>
          <ac:spMkLst>
            <pc:docMk/>
            <pc:sldMk cId="904363313" sldId="261"/>
            <ac:spMk id="10" creationId="{739F28D8-8015-631D-AE36-97AE6F10CC07}"/>
          </ac:spMkLst>
        </pc:spChg>
        <pc:spChg chg="mod">
          <ac:chgData name="Beth Tennyson" userId="1ecceb97-a249-4b81-803f-86b8c3e4d57b" providerId="ADAL" clId="{5C50508C-D517-4296-88B8-5F3A83E28072}" dt="2022-06-06T10:38:51.591" v="103"/>
          <ac:spMkLst>
            <pc:docMk/>
            <pc:sldMk cId="904363313" sldId="261"/>
            <ac:spMk id="11" creationId="{60796F22-4C2E-0628-B22F-0016848A6423}"/>
          </ac:spMkLst>
        </pc:spChg>
        <pc:grpChg chg="add mod">
          <ac:chgData name="Beth Tennyson" userId="1ecceb97-a249-4b81-803f-86b8c3e4d57b" providerId="ADAL" clId="{5C50508C-D517-4296-88B8-5F3A83E28072}" dt="2022-06-06T10:38:51.591" v="103"/>
          <ac:grpSpMkLst>
            <pc:docMk/>
            <pc:sldMk cId="904363313" sldId="261"/>
            <ac:grpSpMk id="8" creationId="{D77E53F0-61DD-734E-B202-B2D064E1EAF2}"/>
          </ac:grpSpMkLst>
        </pc:grpChg>
        <pc:picChg chg="mod">
          <ac:chgData name="Beth Tennyson" userId="1ecceb97-a249-4b81-803f-86b8c3e4d57b" providerId="ADAL" clId="{5C50508C-D517-4296-88B8-5F3A83E28072}" dt="2022-06-06T10:38:51.591" v="103"/>
          <ac:picMkLst>
            <pc:docMk/>
            <pc:sldMk cId="904363313" sldId="261"/>
            <ac:picMk id="9" creationId="{455166D7-3738-60B1-CA88-99F90883ED4E}"/>
          </ac:picMkLst>
        </pc:picChg>
      </pc:sldChg>
      <pc:sldChg chg="addSp modSp">
        <pc:chgData name="Beth Tennyson" userId="1ecceb97-a249-4b81-803f-86b8c3e4d57b" providerId="ADAL" clId="{5C50508C-D517-4296-88B8-5F3A83E28072}" dt="2022-06-06T10:39:24.065" v="125"/>
        <pc:sldMkLst>
          <pc:docMk/>
          <pc:sldMk cId="162714811" sldId="265"/>
        </pc:sldMkLst>
        <pc:spChg chg="mod">
          <ac:chgData name="Beth Tennyson" userId="1ecceb97-a249-4b81-803f-86b8c3e4d57b" providerId="ADAL" clId="{5C50508C-D517-4296-88B8-5F3A83E28072}" dt="2022-06-06T10:39:24.065" v="125"/>
          <ac:spMkLst>
            <pc:docMk/>
            <pc:sldMk cId="162714811" sldId="265"/>
            <ac:spMk id="8" creationId="{3C2FFC75-3BDC-B29E-9FB4-49341D9FACD2}"/>
          </ac:spMkLst>
        </pc:spChg>
        <pc:grpChg chg="add mod">
          <ac:chgData name="Beth Tennyson" userId="1ecceb97-a249-4b81-803f-86b8c3e4d57b" providerId="ADAL" clId="{5C50508C-D517-4296-88B8-5F3A83E28072}" dt="2022-06-06T10:39:24.065" v="125"/>
          <ac:grpSpMkLst>
            <pc:docMk/>
            <pc:sldMk cId="162714811" sldId="265"/>
            <ac:grpSpMk id="5" creationId="{77031B09-2A62-E453-2A98-CFE347112D7B}"/>
          </ac:grpSpMkLst>
        </pc:grpChg>
        <pc:picChg chg="mod">
          <ac:chgData name="Beth Tennyson" userId="1ecceb97-a249-4b81-803f-86b8c3e4d57b" providerId="ADAL" clId="{5C50508C-D517-4296-88B8-5F3A83E28072}" dt="2022-06-06T10:39:24.065" v="125"/>
          <ac:picMkLst>
            <pc:docMk/>
            <pc:sldMk cId="162714811" sldId="265"/>
            <ac:picMk id="7" creationId="{86832CFE-1890-D9EF-9AFD-19C1E9AC6F53}"/>
          </ac:picMkLst>
        </pc:picChg>
      </pc:sldChg>
      <pc:sldChg chg="addSp modSp mod">
        <pc:chgData name="Beth Tennyson" userId="1ecceb97-a249-4b81-803f-86b8c3e4d57b" providerId="ADAL" clId="{5C50508C-D517-4296-88B8-5F3A83E28072}" dt="2022-06-06T10:37:06.384" v="42" actId="1076"/>
        <pc:sldMkLst>
          <pc:docMk/>
          <pc:sldMk cId="2010919436" sldId="268"/>
        </pc:sldMkLst>
        <pc:spChg chg="mod">
          <ac:chgData name="Beth Tennyson" userId="1ecceb97-a249-4b81-803f-86b8c3e4d57b" providerId="ADAL" clId="{5C50508C-D517-4296-88B8-5F3A83E28072}" dt="2022-06-06T10:37:06.384" v="42" actId="1076"/>
          <ac:spMkLst>
            <pc:docMk/>
            <pc:sldMk cId="2010919436" sldId="268"/>
            <ac:spMk id="28" creationId="{C59AE388-D7F0-4DC1-8D4C-23A73BB220C5}"/>
          </ac:spMkLst>
        </pc:spChg>
        <pc:spChg chg="add mod ord">
          <ac:chgData name="Beth Tennyson" userId="1ecceb97-a249-4b81-803f-86b8c3e4d57b" providerId="ADAL" clId="{5C50508C-D517-4296-88B8-5F3A83E28072}" dt="2022-06-06T10:36:58.102" v="40" actId="171"/>
          <ac:spMkLst>
            <pc:docMk/>
            <pc:sldMk cId="2010919436" sldId="268"/>
            <ac:spMk id="40" creationId="{52423282-92B3-7D9C-1ED9-436A18B5142B}"/>
          </ac:spMkLst>
        </pc:spChg>
        <pc:picChg chg="mod">
          <ac:chgData name="Beth Tennyson" userId="1ecceb97-a249-4b81-803f-86b8c3e4d57b" providerId="ADAL" clId="{5C50508C-D517-4296-88B8-5F3A83E28072}" dt="2022-06-06T10:36:51.842" v="36" actId="1076"/>
          <ac:picMkLst>
            <pc:docMk/>
            <pc:sldMk cId="2010919436" sldId="268"/>
            <ac:picMk id="44" creationId="{05DD2811-5B64-4D4D-B4CE-72F699B16455}"/>
          </ac:picMkLst>
        </pc:picChg>
      </pc:sldChg>
      <pc:sldChg chg="addSp delSp modSp mod">
        <pc:chgData name="Beth Tennyson" userId="1ecceb97-a249-4b81-803f-86b8c3e4d57b" providerId="ADAL" clId="{5C50508C-D517-4296-88B8-5F3A83E28072}" dt="2022-06-06T10:38:25.065" v="98" actId="207"/>
        <pc:sldMkLst>
          <pc:docMk/>
          <pc:sldMk cId="3859478219" sldId="272"/>
        </pc:sldMkLst>
        <pc:spChg chg="mod">
          <ac:chgData name="Beth Tennyson" userId="1ecceb97-a249-4b81-803f-86b8c3e4d57b" providerId="ADAL" clId="{5C50508C-D517-4296-88B8-5F3A83E28072}" dt="2022-06-06T10:37:56.845" v="54" actId="1076"/>
          <ac:spMkLst>
            <pc:docMk/>
            <pc:sldMk cId="3859478219" sldId="272"/>
            <ac:spMk id="12" creationId="{9FF9AEA0-E842-7763-37BB-59D9D3F13BBB}"/>
          </ac:spMkLst>
        </pc:spChg>
        <pc:spChg chg="mod">
          <ac:chgData name="Beth Tennyson" userId="1ecceb97-a249-4b81-803f-86b8c3e4d57b" providerId="ADAL" clId="{5C50508C-D517-4296-88B8-5F3A83E28072}" dt="2022-06-06T10:38:12.750" v="59" actId="14100"/>
          <ac:spMkLst>
            <pc:docMk/>
            <pc:sldMk cId="3859478219" sldId="272"/>
            <ac:spMk id="16" creationId="{40788366-D2F8-6B2A-7012-39066EFA5E3D}"/>
          </ac:spMkLst>
        </pc:spChg>
        <pc:spChg chg="mod">
          <ac:chgData name="Beth Tennyson" userId="1ecceb97-a249-4b81-803f-86b8c3e4d57b" providerId="ADAL" clId="{5C50508C-D517-4296-88B8-5F3A83E28072}" dt="2022-06-06T10:38:25.065" v="98" actId="207"/>
          <ac:spMkLst>
            <pc:docMk/>
            <pc:sldMk cId="3859478219" sldId="272"/>
            <ac:spMk id="17" creationId="{DDB6E880-B30B-7B8B-087E-6E6D51C77293}"/>
          </ac:spMkLst>
        </pc:spChg>
        <pc:spChg chg="mod">
          <ac:chgData name="Beth Tennyson" userId="1ecceb97-a249-4b81-803f-86b8c3e4d57b" providerId="ADAL" clId="{5C50508C-D517-4296-88B8-5F3A83E28072}" dt="2022-06-06T10:37:49.717" v="53" actId="1076"/>
          <ac:spMkLst>
            <pc:docMk/>
            <pc:sldMk cId="3859478219" sldId="272"/>
            <ac:spMk id="21" creationId="{32F71C40-A6B5-4903-A6DA-CDA407E09500}"/>
          </ac:spMkLst>
        </pc:spChg>
        <pc:grpChg chg="add del mod">
          <ac:chgData name="Beth Tennyson" userId="1ecceb97-a249-4b81-803f-86b8c3e4d57b" providerId="ADAL" clId="{5C50508C-D517-4296-88B8-5F3A83E28072}" dt="2022-06-06T10:37:58.199" v="55" actId="478"/>
          <ac:grpSpMkLst>
            <pc:docMk/>
            <pc:sldMk cId="3859478219" sldId="272"/>
            <ac:grpSpMk id="10" creationId="{F3B99A12-D0BF-1F08-48C9-0DC8096930F4}"/>
          </ac:grpSpMkLst>
        </pc:grpChg>
        <pc:grpChg chg="add mod">
          <ac:chgData name="Beth Tennyson" userId="1ecceb97-a249-4b81-803f-86b8c3e4d57b" providerId="ADAL" clId="{5C50508C-D517-4296-88B8-5F3A83E28072}" dt="2022-06-06T10:38:12.750" v="59" actId="14100"/>
          <ac:grpSpMkLst>
            <pc:docMk/>
            <pc:sldMk cId="3859478219" sldId="272"/>
            <ac:grpSpMk id="14" creationId="{4333122B-84D8-77E2-80A1-FA2D2109E82A}"/>
          </ac:grpSpMkLst>
        </pc:grpChg>
        <pc:picChg chg="mod">
          <ac:chgData name="Beth Tennyson" userId="1ecceb97-a249-4b81-803f-86b8c3e4d57b" providerId="ADAL" clId="{5C50508C-D517-4296-88B8-5F3A83E28072}" dt="2022-06-06T10:37:56.845" v="54" actId="1076"/>
          <ac:picMkLst>
            <pc:docMk/>
            <pc:sldMk cId="3859478219" sldId="272"/>
            <ac:picMk id="11" creationId="{CBCA8649-5F2E-0B13-7EA7-51DB3E2810A6}"/>
          </ac:picMkLst>
        </pc:picChg>
        <pc:picChg chg="mod">
          <ac:chgData name="Beth Tennyson" userId="1ecceb97-a249-4b81-803f-86b8c3e4d57b" providerId="ADAL" clId="{5C50508C-D517-4296-88B8-5F3A83E28072}" dt="2022-06-06T10:38:12.750" v="59" actId="14100"/>
          <ac:picMkLst>
            <pc:docMk/>
            <pc:sldMk cId="3859478219" sldId="272"/>
            <ac:picMk id="15" creationId="{15A4CA24-ECBE-8BB5-CE61-8C629DEE56F4}"/>
          </ac:picMkLst>
        </pc:picChg>
      </pc:sldChg>
      <pc:sldChg chg="addSp modSp">
        <pc:chgData name="Beth Tennyson" userId="1ecceb97-a249-4b81-803f-86b8c3e4d57b" providerId="ADAL" clId="{5C50508C-D517-4296-88B8-5F3A83E28072}" dt="2022-06-06T10:38:32.735" v="99"/>
        <pc:sldMkLst>
          <pc:docMk/>
          <pc:sldMk cId="1633316992" sldId="273"/>
        </pc:sldMkLst>
        <pc:spChg chg="mod">
          <ac:chgData name="Beth Tennyson" userId="1ecceb97-a249-4b81-803f-86b8c3e4d57b" providerId="ADAL" clId="{5C50508C-D517-4296-88B8-5F3A83E28072}" dt="2022-06-06T10:38:32.735" v="99"/>
          <ac:spMkLst>
            <pc:docMk/>
            <pc:sldMk cId="1633316992" sldId="273"/>
            <ac:spMk id="12" creationId="{613A4EBC-5817-09AF-A229-A0A506C62BB7}"/>
          </ac:spMkLst>
        </pc:spChg>
        <pc:spChg chg="mod">
          <ac:chgData name="Beth Tennyson" userId="1ecceb97-a249-4b81-803f-86b8c3e4d57b" providerId="ADAL" clId="{5C50508C-D517-4296-88B8-5F3A83E28072}" dt="2022-06-06T10:38:32.735" v="99"/>
          <ac:spMkLst>
            <pc:docMk/>
            <pc:sldMk cId="1633316992" sldId="273"/>
            <ac:spMk id="14" creationId="{C040CEFA-6977-DFEA-9816-C62506A5FA5A}"/>
          </ac:spMkLst>
        </pc:spChg>
        <pc:grpChg chg="add mod">
          <ac:chgData name="Beth Tennyson" userId="1ecceb97-a249-4b81-803f-86b8c3e4d57b" providerId="ADAL" clId="{5C50508C-D517-4296-88B8-5F3A83E28072}" dt="2022-06-06T10:38:32.735" v="99"/>
          <ac:grpSpMkLst>
            <pc:docMk/>
            <pc:sldMk cId="1633316992" sldId="273"/>
            <ac:grpSpMk id="10" creationId="{1FEF0D05-7ECA-AD1C-C6FD-8EFC08C53A87}"/>
          </ac:grpSpMkLst>
        </pc:grpChg>
        <pc:picChg chg="mod">
          <ac:chgData name="Beth Tennyson" userId="1ecceb97-a249-4b81-803f-86b8c3e4d57b" providerId="ADAL" clId="{5C50508C-D517-4296-88B8-5F3A83E28072}" dt="2022-06-06T10:38:32.735" v="99"/>
          <ac:picMkLst>
            <pc:docMk/>
            <pc:sldMk cId="1633316992" sldId="273"/>
            <ac:picMk id="11" creationId="{E76D2F74-22E6-3410-0D58-0C07239BE3F0}"/>
          </ac:picMkLst>
        </pc:picChg>
      </pc:sldChg>
      <pc:sldChg chg="addSp modSp">
        <pc:chgData name="Beth Tennyson" userId="1ecceb97-a249-4b81-803f-86b8c3e4d57b" providerId="ADAL" clId="{5C50508C-D517-4296-88B8-5F3A83E28072}" dt="2022-06-06T10:37:32.750" v="48"/>
        <pc:sldMkLst>
          <pc:docMk/>
          <pc:sldMk cId="1110501480" sldId="274"/>
        </pc:sldMkLst>
        <pc:spChg chg="mod">
          <ac:chgData name="Beth Tennyson" userId="1ecceb97-a249-4b81-803f-86b8c3e4d57b" providerId="ADAL" clId="{5C50508C-D517-4296-88B8-5F3A83E28072}" dt="2022-06-06T10:37:32.750" v="48"/>
          <ac:spMkLst>
            <pc:docMk/>
            <pc:sldMk cId="1110501480" sldId="274"/>
            <ac:spMk id="21" creationId="{D63E84CD-C281-E819-A569-8C9CCB4331A5}"/>
          </ac:spMkLst>
        </pc:spChg>
        <pc:grpChg chg="add mod">
          <ac:chgData name="Beth Tennyson" userId="1ecceb97-a249-4b81-803f-86b8c3e4d57b" providerId="ADAL" clId="{5C50508C-D517-4296-88B8-5F3A83E28072}" dt="2022-06-06T10:37:32.750" v="48"/>
          <ac:grpSpMkLst>
            <pc:docMk/>
            <pc:sldMk cId="1110501480" sldId="274"/>
            <ac:grpSpMk id="19" creationId="{9665BDAF-EF6F-B505-EAD3-A9760ECAF859}"/>
          </ac:grpSpMkLst>
        </pc:grpChg>
        <pc:picChg chg="mod">
          <ac:chgData name="Beth Tennyson" userId="1ecceb97-a249-4b81-803f-86b8c3e4d57b" providerId="ADAL" clId="{5C50508C-D517-4296-88B8-5F3A83E28072}" dt="2022-06-06T10:37:32.750" v="48"/>
          <ac:picMkLst>
            <pc:docMk/>
            <pc:sldMk cId="1110501480" sldId="274"/>
            <ac:picMk id="20" creationId="{B2C26460-144F-EBD2-891C-15171A93696C}"/>
          </ac:picMkLst>
        </pc:picChg>
      </pc:sldChg>
      <pc:sldChg chg="addSp modSp">
        <pc:chgData name="Beth Tennyson" userId="1ecceb97-a249-4b81-803f-86b8c3e4d57b" providerId="ADAL" clId="{5C50508C-D517-4296-88B8-5F3A83E28072}" dt="2022-06-06T10:39:02.195" v="105"/>
        <pc:sldMkLst>
          <pc:docMk/>
          <pc:sldMk cId="2095502389" sldId="275"/>
        </pc:sldMkLst>
        <pc:spChg chg="mod">
          <ac:chgData name="Beth Tennyson" userId="1ecceb97-a249-4b81-803f-86b8c3e4d57b" providerId="ADAL" clId="{5C50508C-D517-4296-88B8-5F3A83E28072}" dt="2022-06-06T10:39:02.195" v="105"/>
          <ac:spMkLst>
            <pc:docMk/>
            <pc:sldMk cId="2095502389" sldId="275"/>
            <ac:spMk id="14" creationId="{56E86191-B9E8-4791-C9FD-BEA62652BE89}"/>
          </ac:spMkLst>
        </pc:spChg>
        <pc:grpChg chg="add mod">
          <ac:chgData name="Beth Tennyson" userId="1ecceb97-a249-4b81-803f-86b8c3e4d57b" providerId="ADAL" clId="{5C50508C-D517-4296-88B8-5F3A83E28072}" dt="2022-06-06T10:39:02.195" v="105"/>
          <ac:grpSpMkLst>
            <pc:docMk/>
            <pc:sldMk cId="2095502389" sldId="275"/>
            <ac:grpSpMk id="12" creationId="{DD906C9D-ADEA-5F0C-D4A4-F26FE02FE84A}"/>
          </ac:grpSpMkLst>
        </pc:grpChg>
        <pc:picChg chg="mod">
          <ac:chgData name="Beth Tennyson" userId="1ecceb97-a249-4b81-803f-86b8c3e4d57b" providerId="ADAL" clId="{5C50508C-D517-4296-88B8-5F3A83E28072}" dt="2022-06-06T10:39:02.195" v="105"/>
          <ac:picMkLst>
            <pc:docMk/>
            <pc:sldMk cId="2095502389" sldId="275"/>
            <ac:picMk id="13" creationId="{5EEAF47A-FB6B-4944-2E9B-6205C8B8E189}"/>
          </ac:picMkLst>
        </pc:picChg>
      </pc:sldChg>
      <pc:sldChg chg="addSp modSp">
        <pc:chgData name="Beth Tennyson" userId="1ecceb97-a249-4b81-803f-86b8c3e4d57b" providerId="ADAL" clId="{5C50508C-D517-4296-88B8-5F3A83E28072}" dt="2022-06-06T10:39:06.859" v="107"/>
        <pc:sldMkLst>
          <pc:docMk/>
          <pc:sldMk cId="2606335243" sldId="278"/>
        </pc:sldMkLst>
        <pc:spChg chg="mod">
          <ac:chgData name="Beth Tennyson" userId="1ecceb97-a249-4b81-803f-86b8c3e4d57b" providerId="ADAL" clId="{5C50508C-D517-4296-88B8-5F3A83E28072}" dt="2022-06-06T10:39:06.859" v="107"/>
          <ac:spMkLst>
            <pc:docMk/>
            <pc:sldMk cId="2606335243" sldId="278"/>
            <ac:spMk id="32" creationId="{0A50D7D7-14C5-04B4-BB92-0C0E5DA42CC9}"/>
          </ac:spMkLst>
        </pc:spChg>
        <pc:grpChg chg="add mod">
          <ac:chgData name="Beth Tennyson" userId="1ecceb97-a249-4b81-803f-86b8c3e4d57b" providerId="ADAL" clId="{5C50508C-D517-4296-88B8-5F3A83E28072}" dt="2022-06-06T10:39:06.859" v="107"/>
          <ac:grpSpMkLst>
            <pc:docMk/>
            <pc:sldMk cId="2606335243" sldId="278"/>
            <ac:grpSpMk id="25" creationId="{5500F7C5-BDEC-5397-7B6F-A1BA76C59E2A}"/>
          </ac:grpSpMkLst>
        </pc:grpChg>
        <pc:picChg chg="mod">
          <ac:chgData name="Beth Tennyson" userId="1ecceb97-a249-4b81-803f-86b8c3e4d57b" providerId="ADAL" clId="{5C50508C-D517-4296-88B8-5F3A83E28072}" dt="2022-06-06T10:39:06.859" v="107"/>
          <ac:picMkLst>
            <pc:docMk/>
            <pc:sldMk cId="2606335243" sldId="278"/>
            <ac:picMk id="31" creationId="{2FC1BD90-7D31-B9D0-2146-07606112A234}"/>
          </ac:picMkLst>
        </pc:picChg>
      </pc:sldChg>
      <pc:sldChg chg="addSp modSp">
        <pc:chgData name="Beth Tennyson" userId="1ecceb97-a249-4b81-803f-86b8c3e4d57b" providerId="ADAL" clId="{5C50508C-D517-4296-88B8-5F3A83E28072}" dt="2022-06-06T10:38:59.990" v="104"/>
        <pc:sldMkLst>
          <pc:docMk/>
          <pc:sldMk cId="3938761604" sldId="283"/>
        </pc:sldMkLst>
        <pc:spChg chg="mod">
          <ac:chgData name="Beth Tennyson" userId="1ecceb97-a249-4b81-803f-86b8c3e4d57b" providerId="ADAL" clId="{5C50508C-D517-4296-88B8-5F3A83E28072}" dt="2022-06-06T10:38:59.990" v="104"/>
          <ac:spMkLst>
            <pc:docMk/>
            <pc:sldMk cId="3938761604" sldId="283"/>
            <ac:spMk id="8" creationId="{7ED4A14D-EC98-7E22-64F4-0C00B6C5F9A3}"/>
          </ac:spMkLst>
        </pc:spChg>
        <pc:grpChg chg="add mod">
          <ac:chgData name="Beth Tennyson" userId="1ecceb97-a249-4b81-803f-86b8c3e4d57b" providerId="ADAL" clId="{5C50508C-D517-4296-88B8-5F3A83E28072}" dt="2022-06-06T10:38:59.990" v="104"/>
          <ac:grpSpMkLst>
            <pc:docMk/>
            <pc:sldMk cId="3938761604" sldId="283"/>
            <ac:grpSpMk id="6" creationId="{9760F48C-BB11-845A-94CB-71595F6CE9DD}"/>
          </ac:grpSpMkLst>
        </pc:grpChg>
        <pc:picChg chg="mod">
          <ac:chgData name="Beth Tennyson" userId="1ecceb97-a249-4b81-803f-86b8c3e4d57b" providerId="ADAL" clId="{5C50508C-D517-4296-88B8-5F3A83E28072}" dt="2022-06-06T10:38:59.990" v="104"/>
          <ac:picMkLst>
            <pc:docMk/>
            <pc:sldMk cId="3938761604" sldId="283"/>
            <ac:picMk id="7" creationId="{7CF445F2-3592-C789-26EE-93D02904AA93}"/>
          </ac:picMkLst>
        </pc:picChg>
      </pc:sldChg>
      <pc:sldChg chg="addSp modSp mod">
        <pc:chgData name="Beth Tennyson" userId="1ecceb97-a249-4b81-803f-86b8c3e4d57b" providerId="ADAL" clId="{5C50508C-D517-4296-88B8-5F3A83E28072}" dt="2022-06-06T10:36:06.968" v="34" actId="14100"/>
        <pc:sldMkLst>
          <pc:docMk/>
          <pc:sldMk cId="2868104923" sldId="285"/>
        </pc:sldMkLst>
        <pc:spChg chg="mod">
          <ac:chgData name="Beth Tennyson" userId="1ecceb97-a249-4b81-803f-86b8c3e4d57b" providerId="ADAL" clId="{5C50508C-D517-4296-88B8-5F3A83E28072}" dt="2022-06-06T10:35:48.081" v="28" actId="1035"/>
          <ac:spMkLst>
            <pc:docMk/>
            <pc:sldMk cId="2868104923" sldId="285"/>
            <ac:spMk id="9" creationId="{F1889C3B-C895-4B00-AAB2-CBA22FA0FB9B}"/>
          </ac:spMkLst>
        </pc:spChg>
        <pc:spChg chg="mod">
          <ac:chgData name="Beth Tennyson" userId="1ecceb97-a249-4b81-803f-86b8c3e4d57b" providerId="ADAL" clId="{5C50508C-D517-4296-88B8-5F3A83E28072}" dt="2022-06-06T10:36:01.839" v="32" actId="1076"/>
          <ac:spMkLst>
            <pc:docMk/>
            <pc:sldMk cId="2868104923" sldId="285"/>
            <ac:spMk id="10" creationId="{E9097BA8-A03E-4025-AA18-58F6BBF69309}"/>
          </ac:spMkLst>
        </pc:spChg>
        <pc:spChg chg="mod">
          <ac:chgData name="Beth Tennyson" userId="1ecceb97-a249-4b81-803f-86b8c3e4d57b" providerId="ADAL" clId="{5C50508C-D517-4296-88B8-5F3A83E28072}" dt="2022-06-06T10:36:01.839" v="32" actId="1076"/>
          <ac:spMkLst>
            <pc:docMk/>
            <pc:sldMk cId="2868104923" sldId="285"/>
            <ac:spMk id="11" creationId="{06AAA521-73A3-4016-AE62-5EA7E33457F0}"/>
          </ac:spMkLst>
        </pc:spChg>
        <pc:spChg chg="mod">
          <ac:chgData name="Beth Tennyson" userId="1ecceb97-a249-4b81-803f-86b8c3e4d57b" providerId="ADAL" clId="{5C50508C-D517-4296-88B8-5F3A83E28072}" dt="2022-06-06T10:35:48.081" v="28" actId="1035"/>
          <ac:spMkLst>
            <pc:docMk/>
            <pc:sldMk cId="2868104923" sldId="285"/>
            <ac:spMk id="12" creationId="{24F54078-65EE-4D7A-8176-534B41EA58D9}"/>
          </ac:spMkLst>
        </pc:spChg>
        <pc:spChg chg="mod">
          <ac:chgData name="Beth Tennyson" userId="1ecceb97-a249-4b81-803f-86b8c3e4d57b" providerId="ADAL" clId="{5C50508C-D517-4296-88B8-5F3A83E28072}" dt="2022-06-06T10:36:01.839" v="32" actId="1076"/>
          <ac:spMkLst>
            <pc:docMk/>
            <pc:sldMk cId="2868104923" sldId="285"/>
            <ac:spMk id="13" creationId="{D25834C8-947B-4174-882B-DDA5A79ABD4B}"/>
          </ac:spMkLst>
        </pc:spChg>
        <pc:spChg chg="mod">
          <ac:chgData name="Beth Tennyson" userId="1ecceb97-a249-4b81-803f-86b8c3e4d57b" providerId="ADAL" clId="{5C50508C-D517-4296-88B8-5F3A83E28072}" dt="2022-06-06T10:35:48.081" v="28" actId="1035"/>
          <ac:spMkLst>
            <pc:docMk/>
            <pc:sldMk cId="2868104923" sldId="285"/>
            <ac:spMk id="15" creationId="{EE604FE1-D114-4634-A717-D1B7598BC453}"/>
          </ac:spMkLst>
        </pc:spChg>
        <pc:spChg chg="mod">
          <ac:chgData name="Beth Tennyson" userId="1ecceb97-a249-4b81-803f-86b8c3e4d57b" providerId="ADAL" clId="{5C50508C-D517-4296-88B8-5F3A83E28072}" dt="2022-06-06T10:36:01.839" v="32" actId="1076"/>
          <ac:spMkLst>
            <pc:docMk/>
            <pc:sldMk cId="2868104923" sldId="285"/>
            <ac:spMk id="16" creationId="{E1DAE5BC-6993-416C-9481-22C71F5F881D}"/>
          </ac:spMkLst>
        </pc:spChg>
        <pc:spChg chg="mod">
          <ac:chgData name="Beth Tennyson" userId="1ecceb97-a249-4b81-803f-86b8c3e4d57b" providerId="ADAL" clId="{5C50508C-D517-4296-88B8-5F3A83E28072}" dt="2022-06-06T10:36:05.025" v="33" actId="14100"/>
          <ac:spMkLst>
            <pc:docMk/>
            <pc:sldMk cId="2868104923" sldId="285"/>
            <ac:spMk id="32" creationId="{8B17E149-18F4-4EC7-92AB-142BEFBFA9B2}"/>
          </ac:spMkLst>
        </pc:spChg>
        <pc:spChg chg="mod">
          <ac:chgData name="Beth Tennyson" userId="1ecceb97-a249-4b81-803f-86b8c3e4d57b" providerId="ADAL" clId="{5C50508C-D517-4296-88B8-5F3A83E28072}" dt="2022-06-06T10:36:06.968" v="34" actId="14100"/>
          <ac:spMkLst>
            <pc:docMk/>
            <pc:sldMk cId="2868104923" sldId="285"/>
            <ac:spMk id="33" creationId="{B0B465B5-CBDB-44C1-874C-AD8D319CB29F}"/>
          </ac:spMkLst>
        </pc:spChg>
        <pc:spChg chg="mod">
          <ac:chgData name="Beth Tennyson" userId="1ecceb97-a249-4b81-803f-86b8c3e4d57b" providerId="ADAL" clId="{5C50508C-D517-4296-88B8-5F3A83E28072}" dt="2022-06-06T10:35:49.862" v="29"/>
          <ac:spMkLst>
            <pc:docMk/>
            <pc:sldMk cId="2868104923" sldId="285"/>
            <ac:spMk id="37" creationId="{1140008F-17C0-9226-E19E-D10B1D656308}"/>
          </ac:spMkLst>
        </pc:spChg>
        <pc:grpChg chg="add mod">
          <ac:chgData name="Beth Tennyson" userId="1ecceb97-a249-4b81-803f-86b8c3e4d57b" providerId="ADAL" clId="{5C50508C-D517-4296-88B8-5F3A83E28072}" dt="2022-06-06T10:35:49.862" v="29"/>
          <ac:grpSpMkLst>
            <pc:docMk/>
            <pc:sldMk cId="2868104923" sldId="285"/>
            <ac:grpSpMk id="35" creationId="{2FEC0C03-D099-AEFA-AD49-254BEAE0F9E6}"/>
          </ac:grpSpMkLst>
        </pc:grpChg>
        <pc:picChg chg="mod">
          <ac:chgData name="Beth Tennyson" userId="1ecceb97-a249-4b81-803f-86b8c3e4d57b" providerId="ADAL" clId="{5C50508C-D517-4296-88B8-5F3A83E28072}" dt="2022-06-06T10:35:48.081" v="28" actId="1035"/>
          <ac:picMkLst>
            <pc:docMk/>
            <pc:sldMk cId="2868104923" sldId="285"/>
            <ac:picMk id="3" creationId="{8075C3DB-16B9-4C3E-AE23-87385489F3C7}"/>
          </ac:picMkLst>
        </pc:picChg>
        <pc:picChg chg="mod">
          <ac:chgData name="Beth Tennyson" userId="1ecceb97-a249-4b81-803f-86b8c3e4d57b" providerId="ADAL" clId="{5C50508C-D517-4296-88B8-5F3A83E28072}" dt="2022-06-06T10:35:48.081" v="28" actId="1035"/>
          <ac:picMkLst>
            <pc:docMk/>
            <pc:sldMk cId="2868104923" sldId="285"/>
            <ac:picMk id="14" creationId="{E578DABE-7AF8-4E4A-B25A-BD2DA601AB21}"/>
          </ac:picMkLst>
        </pc:picChg>
        <pc:picChg chg="mod">
          <ac:chgData name="Beth Tennyson" userId="1ecceb97-a249-4b81-803f-86b8c3e4d57b" providerId="ADAL" clId="{5C50508C-D517-4296-88B8-5F3A83E28072}" dt="2022-06-06T10:36:01.839" v="32" actId="1076"/>
          <ac:picMkLst>
            <pc:docMk/>
            <pc:sldMk cId="2868104923" sldId="285"/>
            <ac:picMk id="18" creationId="{7B310667-CF93-4713-9AFA-92A37EE497D8}"/>
          </ac:picMkLst>
        </pc:picChg>
        <pc:picChg chg="mod">
          <ac:chgData name="Beth Tennyson" userId="1ecceb97-a249-4b81-803f-86b8c3e4d57b" providerId="ADAL" clId="{5C50508C-D517-4296-88B8-5F3A83E28072}" dt="2022-06-06T10:36:01.839" v="32" actId="1076"/>
          <ac:picMkLst>
            <pc:docMk/>
            <pc:sldMk cId="2868104923" sldId="285"/>
            <ac:picMk id="20" creationId="{9565B0BD-36BB-47AF-B083-EFB4B403C699}"/>
          </ac:picMkLst>
        </pc:picChg>
        <pc:picChg chg="mod">
          <ac:chgData name="Beth Tennyson" userId="1ecceb97-a249-4b81-803f-86b8c3e4d57b" providerId="ADAL" clId="{5C50508C-D517-4296-88B8-5F3A83E28072}" dt="2022-06-06T10:35:49.862" v="29"/>
          <ac:picMkLst>
            <pc:docMk/>
            <pc:sldMk cId="2868104923" sldId="285"/>
            <ac:picMk id="36" creationId="{08BEB2DC-512E-F1B2-6ED8-9C26AA5B144F}"/>
          </ac:picMkLst>
        </pc:picChg>
        <pc:picChg chg="mod">
          <ac:chgData name="Beth Tennyson" userId="1ecceb97-a249-4b81-803f-86b8c3e4d57b" providerId="ADAL" clId="{5C50508C-D517-4296-88B8-5F3A83E28072}" dt="2022-06-06T10:36:01.839" v="32" actId="1076"/>
          <ac:picMkLst>
            <pc:docMk/>
            <pc:sldMk cId="2868104923" sldId="285"/>
            <ac:picMk id="1026" creationId="{497C00BF-FFA7-4084-B83D-7016A316345B}"/>
          </ac:picMkLst>
        </pc:picChg>
        <pc:picChg chg="mod">
          <ac:chgData name="Beth Tennyson" userId="1ecceb97-a249-4b81-803f-86b8c3e4d57b" providerId="ADAL" clId="{5C50508C-D517-4296-88B8-5F3A83E28072}" dt="2022-06-06T10:35:48.081" v="28" actId="1035"/>
          <ac:picMkLst>
            <pc:docMk/>
            <pc:sldMk cId="2868104923" sldId="285"/>
            <ac:picMk id="4100" creationId="{4358AC6A-DB75-46DC-B240-BA9255F2AF66}"/>
          </ac:picMkLst>
        </pc:picChg>
      </pc:sldChg>
      <pc:sldChg chg="addSp modSp">
        <pc:chgData name="Beth Tennyson" userId="1ecceb97-a249-4b81-803f-86b8c3e4d57b" providerId="ADAL" clId="{5C50508C-D517-4296-88B8-5F3A83E28072}" dt="2022-06-06T10:39:30.363" v="128"/>
        <pc:sldMkLst>
          <pc:docMk/>
          <pc:sldMk cId="868963331" sldId="286"/>
        </pc:sldMkLst>
        <pc:spChg chg="mod">
          <ac:chgData name="Beth Tennyson" userId="1ecceb97-a249-4b81-803f-86b8c3e4d57b" providerId="ADAL" clId="{5C50508C-D517-4296-88B8-5F3A83E28072}" dt="2022-06-06T10:39:30.363" v="128"/>
          <ac:spMkLst>
            <pc:docMk/>
            <pc:sldMk cId="868963331" sldId="286"/>
            <ac:spMk id="12" creationId="{3C334483-8735-33EF-36AF-659329E7AAB5}"/>
          </ac:spMkLst>
        </pc:spChg>
        <pc:grpChg chg="add mod">
          <ac:chgData name="Beth Tennyson" userId="1ecceb97-a249-4b81-803f-86b8c3e4d57b" providerId="ADAL" clId="{5C50508C-D517-4296-88B8-5F3A83E28072}" dt="2022-06-06T10:39:30.363" v="128"/>
          <ac:grpSpMkLst>
            <pc:docMk/>
            <pc:sldMk cId="868963331" sldId="286"/>
            <ac:grpSpMk id="8" creationId="{F194EB30-3566-C743-1FBC-810687E5D3F1}"/>
          </ac:grpSpMkLst>
        </pc:grpChg>
        <pc:picChg chg="mod">
          <ac:chgData name="Beth Tennyson" userId="1ecceb97-a249-4b81-803f-86b8c3e4d57b" providerId="ADAL" clId="{5C50508C-D517-4296-88B8-5F3A83E28072}" dt="2022-06-06T10:39:30.363" v="128"/>
          <ac:picMkLst>
            <pc:docMk/>
            <pc:sldMk cId="868963331" sldId="286"/>
            <ac:picMk id="10" creationId="{9BE7DF83-1CEE-57AE-BF70-114D3A7BDB1E}"/>
          </ac:picMkLst>
        </pc:picChg>
      </pc:sldChg>
      <pc:sldChg chg="modSp del mod">
        <pc:chgData name="Beth Tennyson" userId="1ecceb97-a249-4b81-803f-86b8c3e4d57b" providerId="ADAL" clId="{5C50508C-D517-4296-88B8-5F3A83E28072}" dt="2022-06-06T10:35:33.283" v="17" actId="47"/>
        <pc:sldMkLst>
          <pc:docMk/>
          <pc:sldMk cId="2607126621" sldId="290"/>
        </pc:sldMkLst>
        <pc:spChg chg="mod">
          <ac:chgData name="Beth Tennyson" userId="1ecceb97-a249-4b81-803f-86b8c3e4d57b" providerId="ADAL" clId="{5C50508C-D517-4296-88B8-5F3A83E28072}" dt="2022-06-06T10:35:15.106" v="2" actId="27636"/>
          <ac:spMkLst>
            <pc:docMk/>
            <pc:sldMk cId="2607126621" sldId="290"/>
            <ac:spMk id="2" creationId="{A2E4FC9B-5196-4EB4-8DB0-EEBFD0C6F234}"/>
          </ac:spMkLst>
        </pc:spChg>
      </pc:sldChg>
      <pc:sldChg chg="addSp delSp modSp">
        <pc:chgData name="Beth Tennyson" userId="1ecceb97-a249-4b81-803f-86b8c3e4d57b" providerId="ADAL" clId="{5C50508C-D517-4296-88B8-5F3A83E28072}" dt="2022-06-06T10:37:25.511" v="45"/>
        <pc:sldMkLst>
          <pc:docMk/>
          <pc:sldMk cId="2270510988" sldId="294"/>
        </pc:sldMkLst>
        <pc:spChg chg="add del mod">
          <ac:chgData name="Beth Tennyson" userId="1ecceb97-a249-4b81-803f-86b8c3e4d57b" providerId="ADAL" clId="{5C50508C-D517-4296-88B8-5F3A83E28072}" dt="2022-06-06T10:37:21.175" v="44"/>
          <ac:spMkLst>
            <pc:docMk/>
            <pc:sldMk cId="2270510988" sldId="294"/>
            <ac:spMk id="39" creationId="{EC5E0E39-F56E-E880-E786-98207B3A24FD}"/>
          </ac:spMkLst>
        </pc:spChg>
        <pc:spChg chg="mod">
          <ac:chgData name="Beth Tennyson" userId="1ecceb97-a249-4b81-803f-86b8c3e4d57b" providerId="ADAL" clId="{5C50508C-D517-4296-88B8-5F3A83E28072}" dt="2022-06-06T10:37:25.511" v="45"/>
          <ac:spMkLst>
            <pc:docMk/>
            <pc:sldMk cId="2270510988" sldId="294"/>
            <ac:spMk id="76" creationId="{5E478ABE-884E-E9EF-CF2D-9E263532357B}"/>
          </ac:spMkLst>
        </pc:spChg>
        <pc:grpChg chg="add mod">
          <ac:chgData name="Beth Tennyson" userId="1ecceb97-a249-4b81-803f-86b8c3e4d57b" providerId="ADAL" clId="{5C50508C-D517-4296-88B8-5F3A83E28072}" dt="2022-06-06T10:37:25.511" v="45"/>
          <ac:grpSpMkLst>
            <pc:docMk/>
            <pc:sldMk cId="2270510988" sldId="294"/>
            <ac:grpSpMk id="40" creationId="{7B1ED84E-3D24-89B7-354C-1138A4162D37}"/>
          </ac:grpSpMkLst>
        </pc:grpChg>
        <pc:picChg chg="mod">
          <ac:chgData name="Beth Tennyson" userId="1ecceb97-a249-4b81-803f-86b8c3e4d57b" providerId="ADAL" clId="{5C50508C-D517-4296-88B8-5F3A83E28072}" dt="2022-06-06T10:37:25.511" v="45"/>
          <ac:picMkLst>
            <pc:docMk/>
            <pc:sldMk cId="2270510988" sldId="294"/>
            <ac:picMk id="75" creationId="{844AF7D8-E136-F2C4-0788-199C69085E9C}"/>
          </ac:picMkLst>
        </pc:picChg>
      </pc:sldChg>
      <pc:sldChg chg="addSp modSp">
        <pc:chgData name="Beth Tennyson" userId="1ecceb97-a249-4b81-803f-86b8c3e4d57b" providerId="ADAL" clId="{5C50508C-D517-4296-88B8-5F3A83E28072}" dt="2022-06-06T10:36:22.759" v="35"/>
        <pc:sldMkLst>
          <pc:docMk/>
          <pc:sldMk cId="1546239492" sldId="296"/>
        </pc:sldMkLst>
        <pc:spChg chg="mod">
          <ac:chgData name="Beth Tennyson" userId="1ecceb97-a249-4b81-803f-86b8c3e4d57b" providerId="ADAL" clId="{5C50508C-D517-4296-88B8-5F3A83E28072}" dt="2022-06-06T10:36:22.759" v="35"/>
          <ac:spMkLst>
            <pc:docMk/>
            <pc:sldMk cId="1546239492" sldId="296"/>
            <ac:spMk id="10" creationId="{ACC8D068-8A60-B314-4EBF-6FBA7618C07D}"/>
          </ac:spMkLst>
        </pc:spChg>
        <pc:grpChg chg="add mod">
          <ac:chgData name="Beth Tennyson" userId="1ecceb97-a249-4b81-803f-86b8c3e4d57b" providerId="ADAL" clId="{5C50508C-D517-4296-88B8-5F3A83E28072}" dt="2022-06-06T10:36:22.759" v="35"/>
          <ac:grpSpMkLst>
            <pc:docMk/>
            <pc:sldMk cId="1546239492" sldId="296"/>
            <ac:grpSpMk id="7" creationId="{AA9AF4C6-7B09-DB56-A895-37CBD5D84AF6}"/>
          </ac:grpSpMkLst>
        </pc:grpChg>
        <pc:picChg chg="mod">
          <ac:chgData name="Beth Tennyson" userId="1ecceb97-a249-4b81-803f-86b8c3e4d57b" providerId="ADAL" clId="{5C50508C-D517-4296-88B8-5F3A83E28072}" dt="2022-06-06T10:36:22.759" v="35"/>
          <ac:picMkLst>
            <pc:docMk/>
            <pc:sldMk cId="1546239492" sldId="296"/>
            <ac:picMk id="8" creationId="{F976D86C-2B60-D9CE-C4B7-3B4D1CCDF5E6}"/>
          </ac:picMkLst>
        </pc:picChg>
      </pc:sldChg>
      <pc:sldChg chg="addSp modSp">
        <pc:chgData name="Beth Tennyson" userId="1ecceb97-a249-4b81-803f-86b8c3e4d57b" providerId="ADAL" clId="{5C50508C-D517-4296-88B8-5F3A83E28072}" dt="2022-06-06T10:39:48.510" v="132"/>
        <pc:sldMkLst>
          <pc:docMk/>
          <pc:sldMk cId="2411505848" sldId="297"/>
        </pc:sldMkLst>
        <pc:spChg chg="mod">
          <ac:chgData name="Beth Tennyson" userId="1ecceb97-a249-4b81-803f-86b8c3e4d57b" providerId="ADAL" clId="{5C50508C-D517-4296-88B8-5F3A83E28072}" dt="2022-06-06T10:39:48.510" v="132"/>
          <ac:spMkLst>
            <pc:docMk/>
            <pc:sldMk cId="2411505848" sldId="297"/>
            <ac:spMk id="12" creationId="{3C098336-68C9-11E5-4AF8-2963D2793693}"/>
          </ac:spMkLst>
        </pc:spChg>
        <pc:spChg chg="mod">
          <ac:chgData name="Beth Tennyson" userId="1ecceb97-a249-4b81-803f-86b8c3e4d57b" providerId="ADAL" clId="{5C50508C-D517-4296-88B8-5F3A83E28072}" dt="2022-06-06T10:39:48.510" v="132"/>
          <ac:spMkLst>
            <pc:docMk/>
            <pc:sldMk cId="2411505848" sldId="297"/>
            <ac:spMk id="14" creationId="{F7649551-923D-10FF-1619-D6A93C8AFC48}"/>
          </ac:spMkLst>
        </pc:spChg>
        <pc:grpChg chg="add mod">
          <ac:chgData name="Beth Tennyson" userId="1ecceb97-a249-4b81-803f-86b8c3e4d57b" providerId="ADAL" clId="{5C50508C-D517-4296-88B8-5F3A83E28072}" dt="2022-06-06T10:39:48.510" v="132"/>
          <ac:grpSpMkLst>
            <pc:docMk/>
            <pc:sldMk cId="2411505848" sldId="297"/>
            <ac:grpSpMk id="9" creationId="{19398132-E58B-D01A-A74B-4468C41DB390}"/>
          </ac:grpSpMkLst>
        </pc:grpChg>
        <pc:picChg chg="mod">
          <ac:chgData name="Beth Tennyson" userId="1ecceb97-a249-4b81-803f-86b8c3e4d57b" providerId="ADAL" clId="{5C50508C-D517-4296-88B8-5F3A83E28072}" dt="2022-06-06T10:39:48.510" v="132"/>
          <ac:picMkLst>
            <pc:docMk/>
            <pc:sldMk cId="2411505848" sldId="297"/>
            <ac:picMk id="10" creationId="{491E7211-EF71-D910-6308-7ACED4DE6CF1}"/>
          </ac:picMkLst>
        </pc:picChg>
      </pc:sldChg>
      <pc:sldChg chg="addSp modSp">
        <pc:chgData name="Beth Tennyson" userId="1ecceb97-a249-4b81-803f-86b8c3e4d57b" providerId="ADAL" clId="{5C50508C-D517-4296-88B8-5F3A83E28072}" dt="2022-06-06T10:39:04.254" v="106"/>
        <pc:sldMkLst>
          <pc:docMk/>
          <pc:sldMk cId="1219485811" sldId="299"/>
        </pc:sldMkLst>
        <pc:spChg chg="mod">
          <ac:chgData name="Beth Tennyson" userId="1ecceb97-a249-4b81-803f-86b8c3e4d57b" providerId="ADAL" clId="{5C50508C-D517-4296-88B8-5F3A83E28072}" dt="2022-06-06T10:39:04.254" v="106"/>
          <ac:spMkLst>
            <pc:docMk/>
            <pc:sldMk cId="1219485811" sldId="299"/>
            <ac:spMk id="28" creationId="{ABFAA9F9-B5F2-4BEB-5150-5EF79F7C5320}"/>
          </ac:spMkLst>
        </pc:spChg>
        <pc:grpChg chg="add mod">
          <ac:chgData name="Beth Tennyson" userId="1ecceb97-a249-4b81-803f-86b8c3e4d57b" providerId="ADAL" clId="{5C50508C-D517-4296-88B8-5F3A83E28072}" dt="2022-06-06T10:39:04.254" v="106"/>
          <ac:grpSpMkLst>
            <pc:docMk/>
            <pc:sldMk cId="1219485811" sldId="299"/>
            <ac:grpSpMk id="26" creationId="{702A591C-C6F2-4E40-DAFB-569D79619F1B}"/>
          </ac:grpSpMkLst>
        </pc:grpChg>
        <pc:picChg chg="mod">
          <ac:chgData name="Beth Tennyson" userId="1ecceb97-a249-4b81-803f-86b8c3e4d57b" providerId="ADAL" clId="{5C50508C-D517-4296-88B8-5F3A83E28072}" dt="2022-06-06T10:39:04.254" v="106"/>
          <ac:picMkLst>
            <pc:docMk/>
            <pc:sldMk cId="1219485811" sldId="299"/>
            <ac:picMk id="27" creationId="{C3853642-6098-5FE0-F52C-291E5C6427F9}"/>
          </ac:picMkLst>
        </pc:picChg>
      </pc:sldChg>
      <pc:sldChg chg="addSp modSp mod">
        <pc:chgData name="Beth Tennyson" userId="1ecceb97-a249-4b81-803f-86b8c3e4d57b" providerId="ADAL" clId="{5C50508C-D517-4296-88B8-5F3A83E28072}" dt="2022-06-06T10:39:21.837" v="124" actId="1038"/>
        <pc:sldMkLst>
          <pc:docMk/>
          <pc:sldMk cId="2289988586" sldId="300"/>
        </pc:sldMkLst>
        <pc:spChg chg="mod">
          <ac:chgData name="Beth Tennyson" userId="1ecceb97-a249-4b81-803f-86b8c3e4d57b" providerId="ADAL" clId="{5C50508C-D517-4296-88B8-5F3A83E28072}" dt="2022-06-06T10:39:08.684" v="108"/>
          <ac:spMkLst>
            <pc:docMk/>
            <pc:sldMk cId="2289988586" sldId="300"/>
            <ac:spMk id="5" creationId="{5D5977E2-887E-F98F-6F36-D9B5012CFAEB}"/>
          </ac:spMkLst>
        </pc:spChg>
        <pc:grpChg chg="add mod">
          <ac:chgData name="Beth Tennyson" userId="1ecceb97-a249-4b81-803f-86b8c3e4d57b" providerId="ADAL" clId="{5C50508C-D517-4296-88B8-5F3A83E28072}" dt="2022-06-06T10:39:08.684" v="108"/>
          <ac:grpSpMkLst>
            <pc:docMk/>
            <pc:sldMk cId="2289988586" sldId="300"/>
            <ac:grpSpMk id="3" creationId="{49810D46-1CB6-787B-E7E5-31DB2D461860}"/>
          </ac:grpSpMkLst>
        </pc:grpChg>
        <pc:picChg chg="mod">
          <ac:chgData name="Beth Tennyson" userId="1ecceb97-a249-4b81-803f-86b8c3e4d57b" providerId="ADAL" clId="{5C50508C-D517-4296-88B8-5F3A83E28072}" dt="2022-06-06T10:39:21.837" v="124" actId="1038"/>
          <ac:picMkLst>
            <pc:docMk/>
            <pc:sldMk cId="2289988586" sldId="300"/>
            <ac:picMk id="2" creationId="{7FB3BA78-D987-4490-B43D-B0E4BF567747}"/>
          </ac:picMkLst>
        </pc:picChg>
        <pc:picChg chg="mod">
          <ac:chgData name="Beth Tennyson" userId="1ecceb97-a249-4b81-803f-86b8c3e4d57b" providerId="ADAL" clId="{5C50508C-D517-4296-88B8-5F3A83E28072}" dt="2022-06-06T10:39:08.684" v="108"/>
          <ac:picMkLst>
            <pc:docMk/>
            <pc:sldMk cId="2289988586" sldId="300"/>
            <ac:picMk id="4" creationId="{18362424-5DD2-55F4-D4DD-6025842D52F4}"/>
          </ac:picMkLst>
        </pc:picChg>
      </pc:sldChg>
      <pc:sldChg chg="addSp modSp">
        <pc:chgData name="Beth Tennyson" userId="1ecceb97-a249-4b81-803f-86b8c3e4d57b" providerId="ADAL" clId="{5C50508C-D517-4296-88B8-5F3A83E28072}" dt="2022-06-06T10:39:26.698" v="126"/>
        <pc:sldMkLst>
          <pc:docMk/>
          <pc:sldMk cId="1049291946" sldId="302"/>
        </pc:sldMkLst>
        <pc:spChg chg="mod">
          <ac:chgData name="Beth Tennyson" userId="1ecceb97-a249-4b81-803f-86b8c3e4d57b" providerId="ADAL" clId="{5C50508C-D517-4296-88B8-5F3A83E28072}" dt="2022-06-06T10:39:26.698" v="126"/>
          <ac:spMkLst>
            <pc:docMk/>
            <pc:sldMk cId="1049291946" sldId="302"/>
            <ac:spMk id="8" creationId="{27EE0CEF-B5EE-4B53-D667-B3D9B596513D}"/>
          </ac:spMkLst>
        </pc:spChg>
        <pc:grpChg chg="add mod">
          <ac:chgData name="Beth Tennyson" userId="1ecceb97-a249-4b81-803f-86b8c3e4d57b" providerId="ADAL" clId="{5C50508C-D517-4296-88B8-5F3A83E28072}" dt="2022-06-06T10:39:26.698" v="126"/>
          <ac:grpSpMkLst>
            <pc:docMk/>
            <pc:sldMk cId="1049291946" sldId="302"/>
            <ac:grpSpMk id="6" creationId="{8C142F43-D94F-C8A3-ED83-0943BD0698F9}"/>
          </ac:grpSpMkLst>
        </pc:grpChg>
        <pc:picChg chg="mod">
          <ac:chgData name="Beth Tennyson" userId="1ecceb97-a249-4b81-803f-86b8c3e4d57b" providerId="ADAL" clId="{5C50508C-D517-4296-88B8-5F3A83E28072}" dt="2022-06-06T10:39:26.698" v="126"/>
          <ac:picMkLst>
            <pc:docMk/>
            <pc:sldMk cId="1049291946" sldId="302"/>
            <ac:picMk id="7" creationId="{58D5E8DD-34B2-E323-2CE6-5B9CB3C8ACED}"/>
          </ac:picMkLst>
        </pc:picChg>
      </pc:sldChg>
      <pc:sldChg chg="addSp delSp modSp mod">
        <pc:chgData name="Beth Tennyson" userId="1ecceb97-a249-4b81-803f-86b8c3e4d57b" providerId="ADAL" clId="{5C50508C-D517-4296-88B8-5F3A83E28072}" dt="2022-06-06T10:39:41.263" v="131"/>
        <pc:sldMkLst>
          <pc:docMk/>
          <pc:sldMk cId="3752148436" sldId="316"/>
        </pc:sldMkLst>
        <pc:spChg chg="del">
          <ac:chgData name="Beth Tennyson" userId="1ecceb97-a249-4b81-803f-86b8c3e4d57b" providerId="ADAL" clId="{5C50508C-D517-4296-88B8-5F3A83E28072}" dt="2022-06-06T10:39:40.962" v="130" actId="478"/>
          <ac:spMkLst>
            <pc:docMk/>
            <pc:sldMk cId="3752148436" sldId="316"/>
            <ac:spMk id="2" creationId="{3DA919C6-AD70-4FA6-9A55-34C934E3F3F0}"/>
          </ac:spMkLst>
        </pc:spChg>
        <pc:spChg chg="add mod">
          <ac:chgData name="Beth Tennyson" userId="1ecceb97-a249-4b81-803f-86b8c3e4d57b" providerId="ADAL" clId="{5C50508C-D517-4296-88B8-5F3A83E28072}" dt="2022-06-06T10:39:41.263" v="131"/>
          <ac:spMkLst>
            <pc:docMk/>
            <pc:sldMk cId="3752148436" sldId="316"/>
            <ac:spMk id="6" creationId="{9BB672AB-0DB5-2F22-73A2-50A65F61A117}"/>
          </ac:spMkLst>
        </pc:spChg>
        <pc:spChg chg="mod">
          <ac:chgData name="Beth Tennyson" userId="1ecceb97-a249-4b81-803f-86b8c3e4d57b" providerId="ADAL" clId="{5C50508C-D517-4296-88B8-5F3A83E28072}" dt="2022-06-06T10:39:41.263" v="131"/>
          <ac:spMkLst>
            <pc:docMk/>
            <pc:sldMk cId="3752148436" sldId="316"/>
            <ac:spMk id="10" creationId="{3DD78E02-7D8A-2EF6-EE5C-4DBDAE40A53D}"/>
          </ac:spMkLst>
        </pc:spChg>
        <pc:spChg chg="mod">
          <ac:chgData name="Beth Tennyson" userId="1ecceb97-a249-4b81-803f-86b8c3e4d57b" providerId="ADAL" clId="{5C50508C-D517-4296-88B8-5F3A83E28072}" dt="2022-06-06T10:39:41.263" v="131"/>
          <ac:spMkLst>
            <pc:docMk/>
            <pc:sldMk cId="3752148436" sldId="316"/>
            <ac:spMk id="11" creationId="{D2A231E7-1AE8-FD27-8662-866B079B2E95}"/>
          </ac:spMkLst>
        </pc:spChg>
        <pc:grpChg chg="add mod">
          <ac:chgData name="Beth Tennyson" userId="1ecceb97-a249-4b81-803f-86b8c3e4d57b" providerId="ADAL" clId="{5C50508C-D517-4296-88B8-5F3A83E28072}" dt="2022-06-06T10:39:41.263" v="131"/>
          <ac:grpSpMkLst>
            <pc:docMk/>
            <pc:sldMk cId="3752148436" sldId="316"/>
            <ac:grpSpMk id="7" creationId="{A50AD0A8-766D-FFCE-A660-B388581DF9A2}"/>
          </ac:grpSpMkLst>
        </pc:grpChg>
        <pc:picChg chg="mod">
          <ac:chgData name="Beth Tennyson" userId="1ecceb97-a249-4b81-803f-86b8c3e4d57b" providerId="ADAL" clId="{5C50508C-D517-4296-88B8-5F3A83E28072}" dt="2022-06-06T10:39:41.263" v="131"/>
          <ac:picMkLst>
            <pc:docMk/>
            <pc:sldMk cId="3752148436" sldId="316"/>
            <ac:picMk id="8" creationId="{4652E9EB-303A-FCB5-582F-37DBD720F3DF}"/>
          </ac:picMkLst>
        </pc:picChg>
      </pc:sldChg>
      <pc:sldChg chg="addSp modSp">
        <pc:chgData name="Beth Tennyson" userId="1ecceb97-a249-4b81-803f-86b8c3e4d57b" providerId="ADAL" clId="{5C50508C-D517-4296-88B8-5F3A83E28072}" dt="2022-06-06T10:39:32.251" v="129"/>
        <pc:sldMkLst>
          <pc:docMk/>
          <pc:sldMk cId="4039594543" sldId="317"/>
        </pc:sldMkLst>
        <pc:spChg chg="mod">
          <ac:chgData name="Beth Tennyson" userId="1ecceb97-a249-4b81-803f-86b8c3e4d57b" providerId="ADAL" clId="{5C50508C-D517-4296-88B8-5F3A83E28072}" dt="2022-06-06T10:39:32.251" v="129"/>
          <ac:spMkLst>
            <pc:docMk/>
            <pc:sldMk cId="4039594543" sldId="317"/>
            <ac:spMk id="9" creationId="{D8F72D33-A15F-6EC5-5C91-203D4854EB30}"/>
          </ac:spMkLst>
        </pc:spChg>
        <pc:grpChg chg="add mod">
          <ac:chgData name="Beth Tennyson" userId="1ecceb97-a249-4b81-803f-86b8c3e4d57b" providerId="ADAL" clId="{5C50508C-D517-4296-88B8-5F3A83E28072}" dt="2022-06-06T10:39:32.251" v="129"/>
          <ac:grpSpMkLst>
            <pc:docMk/>
            <pc:sldMk cId="4039594543" sldId="317"/>
            <ac:grpSpMk id="7" creationId="{D112B552-AA98-5464-623D-C00B039273EE}"/>
          </ac:grpSpMkLst>
        </pc:grpChg>
        <pc:picChg chg="mod">
          <ac:chgData name="Beth Tennyson" userId="1ecceb97-a249-4b81-803f-86b8c3e4d57b" providerId="ADAL" clId="{5C50508C-D517-4296-88B8-5F3A83E28072}" dt="2022-06-06T10:39:32.251" v="129"/>
          <ac:picMkLst>
            <pc:docMk/>
            <pc:sldMk cId="4039594543" sldId="317"/>
            <ac:picMk id="8" creationId="{4D8805B4-DE02-E122-9CE6-697F0B273CD6}"/>
          </ac:picMkLst>
        </pc:picChg>
      </pc:sldChg>
      <pc:sldChg chg="addSp modSp">
        <pc:chgData name="Beth Tennyson" userId="1ecceb97-a249-4b81-803f-86b8c3e4d57b" providerId="ADAL" clId="{5C50508C-D517-4296-88B8-5F3A83E28072}" dt="2022-06-06T10:39:28.457" v="127"/>
        <pc:sldMkLst>
          <pc:docMk/>
          <pc:sldMk cId="504955422" sldId="318"/>
        </pc:sldMkLst>
        <pc:spChg chg="mod">
          <ac:chgData name="Beth Tennyson" userId="1ecceb97-a249-4b81-803f-86b8c3e4d57b" providerId="ADAL" clId="{5C50508C-D517-4296-88B8-5F3A83E28072}" dt="2022-06-06T10:39:28.457" v="127"/>
          <ac:spMkLst>
            <pc:docMk/>
            <pc:sldMk cId="504955422" sldId="318"/>
            <ac:spMk id="22" creationId="{4AB7F353-95B4-9D55-7357-BBA422EFF1F5}"/>
          </ac:spMkLst>
        </pc:spChg>
        <pc:grpChg chg="add mod">
          <ac:chgData name="Beth Tennyson" userId="1ecceb97-a249-4b81-803f-86b8c3e4d57b" providerId="ADAL" clId="{5C50508C-D517-4296-88B8-5F3A83E28072}" dt="2022-06-06T10:39:28.457" v="127"/>
          <ac:grpSpMkLst>
            <pc:docMk/>
            <pc:sldMk cId="504955422" sldId="318"/>
            <ac:grpSpMk id="17" creationId="{04ACA606-F666-6AC2-FB10-CFF7570CE001}"/>
          </ac:grpSpMkLst>
        </pc:grpChg>
        <pc:picChg chg="mod">
          <ac:chgData name="Beth Tennyson" userId="1ecceb97-a249-4b81-803f-86b8c3e4d57b" providerId="ADAL" clId="{5C50508C-D517-4296-88B8-5F3A83E28072}" dt="2022-06-06T10:39:28.457" v="127"/>
          <ac:picMkLst>
            <pc:docMk/>
            <pc:sldMk cId="504955422" sldId="318"/>
            <ac:picMk id="21" creationId="{25C7F9DF-31AB-F33B-C0F6-9F2479E2A160}"/>
          </ac:picMkLst>
        </pc:picChg>
      </pc:sldChg>
      <pc:sldChg chg="modSp add mod">
        <pc:chgData name="Beth Tennyson" userId="1ecceb97-a249-4b81-803f-86b8c3e4d57b" providerId="ADAL" clId="{5C50508C-D517-4296-88B8-5F3A83E28072}" dt="2022-06-06T10:35:28.665" v="16" actId="27636"/>
        <pc:sldMkLst>
          <pc:docMk/>
          <pc:sldMk cId="2394970960" sldId="320"/>
        </pc:sldMkLst>
        <pc:spChg chg="mod">
          <ac:chgData name="Beth Tennyson" userId="1ecceb97-a249-4b81-803f-86b8c3e4d57b" providerId="ADAL" clId="{5C50508C-D517-4296-88B8-5F3A83E28072}" dt="2022-06-06T10:35:28.665" v="16" actId="27636"/>
          <ac:spMkLst>
            <pc:docMk/>
            <pc:sldMk cId="2394970960" sldId="320"/>
            <ac:spMk id="2" creationId="{A2E4FC9B-5196-4EB4-8DB0-EEBFD0C6F234}"/>
          </ac:spMkLst>
        </pc:spChg>
      </pc:sldChg>
    </pc:docChg>
  </pc:docChgLst>
  <pc:docChgLst>
    <pc:chgData name="Stuart Macpherson" userId="6dbc538f-6d1b-44d0-a371-34341a1fdf05" providerId="ADAL" clId="{D160A33B-D4B8-4A02-9622-B3B196B7DF10}"/>
    <pc:docChg chg="undo redo custSel addSld delSld modSld sldOrd delMainMaster">
      <pc:chgData name="Stuart Macpherson" userId="6dbc538f-6d1b-44d0-a371-34341a1fdf05" providerId="ADAL" clId="{D160A33B-D4B8-4A02-9622-B3B196B7DF10}" dt="2022-02-06T22:12:01.923" v="7906" actId="20577"/>
      <pc:docMkLst>
        <pc:docMk/>
      </pc:docMkLst>
      <pc:sldChg chg="modSp mod setBg modAnim modNotesTx">
        <pc:chgData name="Stuart Macpherson" userId="6dbc538f-6d1b-44d0-a371-34341a1fdf05" providerId="ADAL" clId="{D160A33B-D4B8-4A02-9622-B3B196B7DF10}" dt="2022-02-06T16:47:06.226" v="6062"/>
        <pc:sldMkLst>
          <pc:docMk/>
          <pc:sldMk cId="3803526232" sldId="256"/>
        </pc:sldMkLst>
        <pc:spChg chg="mod">
          <ac:chgData name="Stuart Macpherson" userId="6dbc538f-6d1b-44d0-a371-34341a1fdf05" providerId="ADAL" clId="{D160A33B-D4B8-4A02-9622-B3B196B7DF10}" dt="2022-01-16T12:44:22.963" v="9" actId="2711"/>
          <ac:spMkLst>
            <pc:docMk/>
            <pc:sldMk cId="3803526232" sldId="256"/>
            <ac:spMk id="21" creationId="{9304B965-5BC6-43B3-B995-72E7587DA387}"/>
          </ac:spMkLst>
        </pc:spChg>
        <pc:spChg chg="mod">
          <ac:chgData name="Stuart Macpherson" userId="6dbc538f-6d1b-44d0-a371-34341a1fdf05" providerId="ADAL" clId="{D160A33B-D4B8-4A02-9622-B3B196B7DF10}" dt="2022-01-16T12:43:53.956" v="5" actId="2711"/>
          <ac:spMkLst>
            <pc:docMk/>
            <pc:sldMk cId="3803526232" sldId="256"/>
            <ac:spMk id="23" creationId="{C4593ACB-C777-48DB-BF7B-CFBE0C906509}"/>
          </ac:spMkLst>
        </pc:spChg>
        <pc:spChg chg="mod">
          <ac:chgData name="Stuart Macpherson" userId="6dbc538f-6d1b-44d0-a371-34341a1fdf05" providerId="ADAL" clId="{D160A33B-D4B8-4A02-9622-B3B196B7DF10}" dt="2022-01-16T12:44:05.904" v="6" actId="2711"/>
          <ac:spMkLst>
            <pc:docMk/>
            <pc:sldMk cId="3803526232" sldId="256"/>
            <ac:spMk id="24" creationId="{AA55B3E4-C1E3-4385-85D4-7834F0F355CF}"/>
          </ac:spMkLst>
        </pc:spChg>
        <pc:spChg chg="mod">
          <ac:chgData name="Stuart Macpherson" userId="6dbc538f-6d1b-44d0-a371-34341a1fdf05" providerId="ADAL" clId="{D160A33B-D4B8-4A02-9622-B3B196B7DF10}" dt="2022-01-16T12:44:11.022" v="7" actId="2711"/>
          <ac:spMkLst>
            <pc:docMk/>
            <pc:sldMk cId="3803526232" sldId="256"/>
            <ac:spMk id="28" creationId="{7829070D-E9E0-46AC-9E15-D772D919D606}"/>
          </ac:spMkLst>
        </pc:spChg>
        <pc:spChg chg="mod">
          <ac:chgData name="Stuart Macpherson" userId="6dbc538f-6d1b-44d0-a371-34341a1fdf05" providerId="ADAL" clId="{D160A33B-D4B8-4A02-9622-B3B196B7DF10}" dt="2022-01-16T12:44:17.235" v="8" actId="2711"/>
          <ac:spMkLst>
            <pc:docMk/>
            <pc:sldMk cId="3803526232" sldId="256"/>
            <ac:spMk id="29" creationId="{6E06787F-C257-4A5C-B3A4-01FC7814DA2C}"/>
          </ac:spMkLst>
        </pc:spChg>
        <pc:spChg chg="mod">
          <ac:chgData name="Stuart Macpherson" userId="6dbc538f-6d1b-44d0-a371-34341a1fdf05" providerId="ADAL" clId="{D160A33B-D4B8-4A02-9622-B3B196B7DF10}" dt="2022-01-16T12:44:17.235" v="8" actId="2711"/>
          <ac:spMkLst>
            <pc:docMk/>
            <pc:sldMk cId="3803526232" sldId="256"/>
            <ac:spMk id="31" creationId="{37498A88-3D4B-4D8F-B79D-B4EBB595836A}"/>
          </ac:spMkLst>
        </pc:spChg>
        <pc:spChg chg="mod">
          <ac:chgData name="Stuart Macpherson" userId="6dbc538f-6d1b-44d0-a371-34341a1fdf05" providerId="ADAL" clId="{D160A33B-D4B8-4A02-9622-B3B196B7DF10}" dt="2022-01-16T12:43:44.813" v="0" actId="2711"/>
          <ac:spMkLst>
            <pc:docMk/>
            <pc:sldMk cId="3803526232" sldId="256"/>
            <ac:spMk id="37" creationId="{7E52E479-7C59-4CA7-B197-199165943714}"/>
          </ac:spMkLst>
        </pc:spChg>
      </pc:sldChg>
      <pc:sldChg chg="modSp mod modNotesTx">
        <pc:chgData name="Stuart Macpherson" userId="6dbc538f-6d1b-44d0-a371-34341a1fdf05" providerId="ADAL" clId="{D160A33B-D4B8-4A02-9622-B3B196B7DF10}" dt="2022-01-16T12:57:23.397" v="552" actId="20577"/>
        <pc:sldMkLst>
          <pc:docMk/>
          <pc:sldMk cId="4217197963" sldId="257"/>
        </pc:sldMkLst>
        <pc:spChg chg="mod">
          <ac:chgData name="Stuart Macpherson" userId="6dbc538f-6d1b-44d0-a371-34341a1fdf05" providerId="ADAL" clId="{D160A33B-D4B8-4A02-9622-B3B196B7DF10}" dt="2022-01-16T12:52:08.755" v="62" actId="2711"/>
          <ac:spMkLst>
            <pc:docMk/>
            <pc:sldMk cId="4217197963" sldId="257"/>
            <ac:spMk id="21" creationId="{9304B965-5BC6-43B3-B995-72E7587DA387}"/>
          </ac:spMkLst>
        </pc:spChg>
        <pc:spChg chg="mod">
          <ac:chgData name="Stuart Macpherson" userId="6dbc538f-6d1b-44d0-a371-34341a1fdf05" providerId="ADAL" clId="{D160A33B-D4B8-4A02-9622-B3B196B7DF10}" dt="2022-01-16T12:52:08.755" v="62" actId="2711"/>
          <ac:spMkLst>
            <pc:docMk/>
            <pc:sldMk cId="4217197963" sldId="257"/>
            <ac:spMk id="23" creationId="{C4593ACB-C777-48DB-BF7B-CFBE0C906509}"/>
          </ac:spMkLst>
        </pc:spChg>
        <pc:spChg chg="mod">
          <ac:chgData name="Stuart Macpherson" userId="6dbc538f-6d1b-44d0-a371-34341a1fdf05" providerId="ADAL" clId="{D160A33B-D4B8-4A02-9622-B3B196B7DF10}" dt="2022-01-16T12:52:08.755" v="62" actId="2711"/>
          <ac:spMkLst>
            <pc:docMk/>
            <pc:sldMk cId="4217197963" sldId="257"/>
            <ac:spMk id="24" creationId="{AA55B3E4-C1E3-4385-85D4-7834F0F355CF}"/>
          </ac:spMkLst>
        </pc:spChg>
        <pc:spChg chg="mod">
          <ac:chgData name="Stuart Macpherson" userId="6dbc538f-6d1b-44d0-a371-34341a1fdf05" providerId="ADAL" clId="{D160A33B-D4B8-4A02-9622-B3B196B7DF10}" dt="2022-01-16T12:52:08.755" v="62" actId="2711"/>
          <ac:spMkLst>
            <pc:docMk/>
            <pc:sldMk cId="4217197963" sldId="257"/>
            <ac:spMk id="28" creationId="{7829070D-E9E0-46AC-9E15-D772D919D606}"/>
          </ac:spMkLst>
        </pc:spChg>
        <pc:spChg chg="mod">
          <ac:chgData name="Stuart Macpherson" userId="6dbc538f-6d1b-44d0-a371-34341a1fdf05" providerId="ADAL" clId="{D160A33B-D4B8-4A02-9622-B3B196B7DF10}" dt="2022-01-16T12:52:08.755" v="62" actId="2711"/>
          <ac:spMkLst>
            <pc:docMk/>
            <pc:sldMk cId="4217197963" sldId="257"/>
            <ac:spMk id="29" creationId="{6E06787F-C257-4A5C-B3A4-01FC7814DA2C}"/>
          </ac:spMkLst>
        </pc:spChg>
        <pc:spChg chg="mod">
          <ac:chgData name="Stuart Macpherson" userId="6dbc538f-6d1b-44d0-a371-34341a1fdf05" providerId="ADAL" clId="{D160A33B-D4B8-4A02-9622-B3B196B7DF10}" dt="2022-01-16T12:52:08.755" v="62" actId="2711"/>
          <ac:spMkLst>
            <pc:docMk/>
            <pc:sldMk cId="4217197963" sldId="257"/>
            <ac:spMk id="31" creationId="{37498A88-3D4B-4D8F-B79D-B4EBB595836A}"/>
          </ac:spMkLst>
        </pc:spChg>
        <pc:spChg chg="mod">
          <ac:chgData name="Stuart Macpherson" userId="6dbc538f-6d1b-44d0-a371-34341a1fdf05" providerId="ADAL" clId="{D160A33B-D4B8-4A02-9622-B3B196B7DF10}" dt="2022-01-16T12:52:08.755" v="62" actId="2711"/>
          <ac:spMkLst>
            <pc:docMk/>
            <pc:sldMk cId="4217197963" sldId="257"/>
            <ac:spMk id="37" creationId="{7E52E479-7C59-4CA7-B197-199165943714}"/>
          </ac:spMkLst>
        </pc:spChg>
      </pc:sldChg>
      <pc:sldChg chg="addSp modSp mod setBg modNotesTx">
        <pc:chgData name="Stuart Macpherson" userId="6dbc538f-6d1b-44d0-a371-34341a1fdf05" providerId="ADAL" clId="{D160A33B-D4B8-4A02-9622-B3B196B7DF10}" dt="2022-02-06T16:41:10.795" v="5955" actId="167"/>
        <pc:sldMkLst>
          <pc:docMk/>
          <pc:sldMk cId="3670417857" sldId="258"/>
        </pc:sldMkLst>
        <pc:spChg chg="mod">
          <ac:chgData name="Stuart Macpherson" userId="6dbc538f-6d1b-44d0-a371-34341a1fdf05" providerId="ADAL" clId="{D160A33B-D4B8-4A02-9622-B3B196B7DF10}" dt="2022-01-16T14:37:23.125" v="3830" actId="2711"/>
          <ac:spMkLst>
            <pc:docMk/>
            <pc:sldMk cId="3670417857" sldId="258"/>
            <ac:spMk id="10" creationId="{55D33F87-B26B-4393-8A09-9AA298426D93}"/>
          </ac:spMkLst>
        </pc:spChg>
        <pc:spChg chg="mod">
          <ac:chgData name="Stuart Macpherson" userId="6dbc538f-6d1b-44d0-a371-34341a1fdf05" providerId="ADAL" clId="{D160A33B-D4B8-4A02-9622-B3B196B7DF10}" dt="2022-01-16T14:37:23.125" v="3830" actId="2711"/>
          <ac:spMkLst>
            <pc:docMk/>
            <pc:sldMk cId="3670417857" sldId="258"/>
            <ac:spMk id="11" creationId="{B16A02DD-235F-4563-9DFF-5923810AFC8F}"/>
          </ac:spMkLst>
        </pc:spChg>
        <pc:spChg chg="mod">
          <ac:chgData name="Stuart Macpherson" userId="6dbc538f-6d1b-44d0-a371-34341a1fdf05" providerId="ADAL" clId="{D160A33B-D4B8-4A02-9622-B3B196B7DF10}" dt="2022-01-16T14:37:23.125" v="3830" actId="2711"/>
          <ac:spMkLst>
            <pc:docMk/>
            <pc:sldMk cId="3670417857" sldId="258"/>
            <ac:spMk id="12" creationId="{D726957D-48DE-4EEA-B11A-10D3E968233E}"/>
          </ac:spMkLst>
        </pc:spChg>
        <pc:spChg chg="mod">
          <ac:chgData name="Stuart Macpherson" userId="6dbc538f-6d1b-44d0-a371-34341a1fdf05" providerId="ADAL" clId="{D160A33B-D4B8-4A02-9622-B3B196B7DF10}" dt="2022-01-16T14:37:23.125" v="3830" actId="2711"/>
          <ac:spMkLst>
            <pc:docMk/>
            <pc:sldMk cId="3670417857" sldId="258"/>
            <ac:spMk id="13" creationId="{7253048C-132C-4B58-990C-986583829F73}"/>
          </ac:spMkLst>
        </pc:spChg>
        <pc:picChg chg="add mod ord">
          <ac:chgData name="Stuart Macpherson" userId="6dbc538f-6d1b-44d0-a371-34341a1fdf05" providerId="ADAL" clId="{D160A33B-D4B8-4A02-9622-B3B196B7DF10}" dt="2022-02-06T16:41:10.795" v="5955" actId="167"/>
          <ac:picMkLst>
            <pc:docMk/>
            <pc:sldMk cId="3670417857" sldId="258"/>
            <ac:picMk id="2" creationId="{E5D2E8E5-7CA4-40FA-89B7-C87F6A9A7993}"/>
          </ac:picMkLst>
        </pc:picChg>
      </pc:sldChg>
      <pc:sldChg chg="del">
        <pc:chgData name="Stuart Macpherson" userId="6dbc538f-6d1b-44d0-a371-34341a1fdf05" providerId="ADAL" clId="{D160A33B-D4B8-4A02-9622-B3B196B7DF10}" dt="2022-01-16T12:48:05.992" v="10" actId="47"/>
        <pc:sldMkLst>
          <pc:docMk/>
          <pc:sldMk cId="1550751035" sldId="259"/>
        </pc:sldMkLst>
      </pc:sldChg>
      <pc:sldChg chg="addSp modSp mod setBg modNotesTx">
        <pc:chgData name="Stuart Macpherson" userId="6dbc538f-6d1b-44d0-a371-34341a1fdf05" providerId="ADAL" clId="{D160A33B-D4B8-4A02-9622-B3B196B7DF10}" dt="2022-02-06T16:41:44.124" v="5972"/>
        <pc:sldMkLst>
          <pc:docMk/>
          <pc:sldMk cId="3127271995" sldId="260"/>
        </pc:sldMkLst>
        <pc:spChg chg="mod">
          <ac:chgData name="Stuart Macpherson" userId="6dbc538f-6d1b-44d0-a371-34341a1fdf05" providerId="ADAL" clId="{D160A33B-D4B8-4A02-9622-B3B196B7DF10}" dt="2022-01-16T14:39:57.206" v="3875" actId="1076"/>
          <ac:spMkLst>
            <pc:docMk/>
            <pc:sldMk cId="3127271995" sldId="260"/>
            <ac:spMk id="6" creationId="{20AD50CA-FF0D-40D2-8F47-AA91DCBA5853}"/>
          </ac:spMkLst>
        </pc:spChg>
        <pc:cxnChg chg="add mod">
          <ac:chgData name="Stuart Macpherson" userId="6dbc538f-6d1b-44d0-a371-34341a1fdf05" providerId="ADAL" clId="{D160A33B-D4B8-4A02-9622-B3B196B7DF10}" dt="2022-01-16T14:40:36.627" v="3890" actId="1036"/>
          <ac:cxnSpMkLst>
            <pc:docMk/>
            <pc:sldMk cId="3127271995" sldId="260"/>
            <ac:cxnSpMk id="7" creationId="{E35858D2-576E-4252-AB6F-2547BA742BFC}"/>
          </ac:cxnSpMkLst>
        </pc:cxnChg>
      </pc:sldChg>
      <pc:sldChg chg="addSp modSp mod setBg modNotesTx">
        <pc:chgData name="Stuart Macpherson" userId="6dbc538f-6d1b-44d0-a371-34341a1fdf05" providerId="ADAL" clId="{D160A33B-D4B8-4A02-9622-B3B196B7DF10}" dt="2022-02-06T16:41:54.371" v="5975"/>
        <pc:sldMkLst>
          <pc:docMk/>
          <pc:sldMk cId="904363313" sldId="261"/>
        </pc:sldMkLst>
        <pc:spChg chg="mod">
          <ac:chgData name="Stuart Macpherson" userId="6dbc538f-6d1b-44d0-a371-34341a1fdf05" providerId="ADAL" clId="{D160A33B-D4B8-4A02-9622-B3B196B7DF10}" dt="2022-01-16T14:40:14.059" v="3884" actId="20577"/>
          <ac:spMkLst>
            <pc:docMk/>
            <pc:sldMk cId="904363313" sldId="261"/>
            <ac:spMk id="6" creationId="{20AD50CA-FF0D-40D2-8F47-AA91DCBA5853}"/>
          </ac:spMkLst>
        </pc:spChg>
        <pc:cxnChg chg="add mod">
          <ac:chgData name="Stuart Macpherson" userId="6dbc538f-6d1b-44d0-a371-34341a1fdf05" providerId="ADAL" clId="{D160A33B-D4B8-4A02-9622-B3B196B7DF10}" dt="2022-01-16T14:40:39.840" v="3891"/>
          <ac:cxnSpMkLst>
            <pc:docMk/>
            <pc:sldMk cId="904363313" sldId="261"/>
            <ac:cxnSpMk id="7" creationId="{847E4C82-431D-43B1-9A08-86A79B386FA6}"/>
          </ac:cxnSpMkLst>
        </pc:cxnChg>
      </pc:sldChg>
      <pc:sldChg chg="del">
        <pc:chgData name="Stuart Macpherson" userId="6dbc538f-6d1b-44d0-a371-34341a1fdf05" providerId="ADAL" clId="{D160A33B-D4B8-4A02-9622-B3B196B7DF10}" dt="2022-01-16T13:44:28.821" v="1733" actId="47"/>
        <pc:sldMkLst>
          <pc:docMk/>
          <pc:sldMk cId="3668920314" sldId="262"/>
        </pc:sldMkLst>
      </pc:sldChg>
      <pc:sldChg chg="del">
        <pc:chgData name="Stuart Macpherson" userId="6dbc538f-6d1b-44d0-a371-34341a1fdf05" providerId="ADAL" clId="{D160A33B-D4B8-4A02-9622-B3B196B7DF10}" dt="2022-01-16T15:52:59.893" v="5372" actId="47"/>
        <pc:sldMkLst>
          <pc:docMk/>
          <pc:sldMk cId="1562941398" sldId="263"/>
        </pc:sldMkLst>
      </pc:sldChg>
      <pc:sldChg chg="del">
        <pc:chgData name="Stuart Macpherson" userId="6dbc538f-6d1b-44d0-a371-34341a1fdf05" providerId="ADAL" clId="{D160A33B-D4B8-4A02-9622-B3B196B7DF10}" dt="2022-01-16T15:53:00.333" v="5373" actId="47"/>
        <pc:sldMkLst>
          <pc:docMk/>
          <pc:sldMk cId="462661471" sldId="264"/>
        </pc:sldMkLst>
      </pc:sldChg>
      <pc:sldChg chg="addSp delSp modSp mod setBg delCm modNotesTx">
        <pc:chgData name="Stuart Macpherson" userId="6dbc538f-6d1b-44d0-a371-34341a1fdf05" providerId="ADAL" clId="{D160A33B-D4B8-4A02-9622-B3B196B7DF10}" dt="2022-02-06T16:36:50.573" v="5905"/>
        <pc:sldMkLst>
          <pc:docMk/>
          <pc:sldMk cId="162714811" sldId="265"/>
        </pc:sldMkLst>
        <pc:spChg chg="mod">
          <ac:chgData name="Stuart Macpherson" userId="6dbc538f-6d1b-44d0-a371-34341a1fdf05" providerId="ADAL" clId="{D160A33B-D4B8-4A02-9622-B3B196B7DF10}" dt="2022-01-16T15:12:22.567" v="3922" actId="2711"/>
          <ac:spMkLst>
            <pc:docMk/>
            <pc:sldMk cId="162714811" sldId="265"/>
            <ac:spMk id="4" creationId="{7B627384-01CE-4B26-8379-03FB77B67A52}"/>
          </ac:spMkLst>
        </pc:spChg>
        <pc:spChg chg="del">
          <ac:chgData name="Stuart Macpherson" userId="6dbc538f-6d1b-44d0-a371-34341a1fdf05" providerId="ADAL" clId="{D160A33B-D4B8-4A02-9622-B3B196B7DF10}" dt="2022-01-16T14:27:16.938" v="3187" actId="478"/>
          <ac:spMkLst>
            <pc:docMk/>
            <pc:sldMk cId="162714811" sldId="265"/>
            <ac:spMk id="10" creationId="{00F10316-D338-41C3-997B-DF551B4543CF}"/>
          </ac:spMkLst>
        </pc:spChg>
        <pc:graphicFrameChg chg="add del mod modGraphic">
          <ac:chgData name="Stuart Macpherson" userId="6dbc538f-6d1b-44d0-a371-34341a1fdf05" providerId="ADAL" clId="{D160A33B-D4B8-4A02-9622-B3B196B7DF10}" dt="2022-01-16T15:26:07.309" v="4372" actId="478"/>
          <ac:graphicFrameMkLst>
            <pc:docMk/>
            <pc:sldMk cId="162714811" sldId="265"/>
            <ac:graphicFrameMk id="5" creationId="{0E5D6763-D9D0-4476-82A6-3F864001738B}"/>
          </ac:graphicFrameMkLst>
        </pc:graphicFrameChg>
        <pc:graphicFrameChg chg="add mod">
          <ac:chgData name="Stuart Macpherson" userId="6dbc538f-6d1b-44d0-a371-34341a1fdf05" providerId="ADAL" clId="{D160A33B-D4B8-4A02-9622-B3B196B7DF10}" dt="2022-01-16T15:26:08.110" v="4373"/>
          <ac:graphicFrameMkLst>
            <pc:docMk/>
            <pc:sldMk cId="162714811" sldId="265"/>
            <ac:graphicFrameMk id="6" creationId="{0E2E152C-82EC-4795-AD00-BE733BF40F3A}"/>
          </ac:graphicFrameMkLst>
        </pc:graphicFrameChg>
      </pc:sldChg>
      <pc:sldChg chg="del">
        <pc:chgData name="Stuart Macpherson" userId="6dbc538f-6d1b-44d0-a371-34341a1fdf05" providerId="ADAL" clId="{D160A33B-D4B8-4A02-9622-B3B196B7DF10}" dt="2022-01-16T13:44:39.818" v="1734" actId="47"/>
        <pc:sldMkLst>
          <pc:docMk/>
          <pc:sldMk cId="281554648" sldId="266"/>
        </pc:sldMkLst>
      </pc:sldChg>
      <pc:sldChg chg="del">
        <pc:chgData name="Stuart Macpherson" userId="6dbc538f-6d1b-44d0-a371-34341a1fdf05" providerId="ADAL" clId="{D160A33B-D4B8-4A02-9622-B3B196B7DF10}" dt="2022-01-16T15:52:59.078" v="5370" actId="47"/>
        <pc:sldMkLst>
          <pc:docMk/>
          <pc:sldMk cId="3909786321" sldId="267"/>
        </pc:sldMkLst>
      </pc:sldChg>
      <pc:sldChg chg="modSp mod">
        <pc:chgData name="Stuart Macpherson" userId="6dbc538f-6d1b-44d0-a371-34341a1fdf05" providerId="ADAL" clId="{D160A33B-D4B8-4A02-9622-B3B196B7DF10}" dt="2022-01-16T15:57:12.236" v="5578" actId="20577"/>
        <pc:sldMkLst>
          <pc:docMk/>
          <pc:sldMk cId="2010919436" sldId="268"/>
        </pc:sldMkLst>
        <pc:spChg chg="mod">
          <ac:chgData name="Stuart Macpherson" userId="6dbc538f-6d1b-44d0-a371-34341a1fdf05" providerId="ADAL" clId="{D160A33B-D4B8-4A02-9622-B3B196B7DF10}" dt="2022-01-16T15:57:12.236" v="5578" actId="20577"/>
          <ac:spMkLst>
            <pc:docMk/>
            <pc:sldMk cId="2010919436" sldId="268"/>
            <ac:spMk id="28" creationId="{C59AE388-D7F0-4DC1-8D4C-23A73BB220C5}"/>
          </ac:spMkLst>
        </pc:spChg>
      </pc:sldChg>
      <pc:sldChg chg="addSp delSp modSp mod modAnim modNotesTx">
        <pc:chgData name="Stuart Macpherson" userId="6dbc538f-6d1b-44d0-a371-34341a1fdf05" providerId="ADAL" clId="{D160A33B-D4B8-4A02-9622-B3B196B7DF10}" dt="2022-01-16T14:37:34.007" v="3832" actId="14100"/>
        <pc:sldMkLst>
          <pc:docMk/>
          <pc:sldMk cId="3859478219" sldId="272"/>
        </pc:sldMkLst>
        <pc:spChg chg="mod">
          <ac:chgData name="Stuart Macpherson" userId="6dbc538f-6d1b-44d0-a371-34341a1fdf05" providerId="ADAL" clId="{D160A33B-D4B8-4A02-9622-B3B196B7DF10}" dt="2022-01-16T14:37:34.007" v="3832" actId="14100"/>
          <ac:spMkLst>
            <pc:docMk/>
            <pc:sldMk cId="3859478219" sldId="272"/>
            <ac:spMk id="5" creationId="{AF7FE370-86F3-47C1-896C-A51EF28CE715}"/>
          </ac:spMkLst>
        </pc:spChg>
        <pc:spChg chg="add del mod">
          <ac:chgData name="Stuart Macpherson" userId="6dbc538f-6d1b-44d0-a371-34341a1fdf05" providerId="ADAL" clId="{D160A33B-D4B8-4A02-9622-B3B196B7DF10}" dt="2022-01-16T13:25:34.461" v="1214" actId="478"/>
          <ac:spMkLst>
            <pc:docMk/>
            <pc:sldMk cId="3859478219" sldId="272"/>
            <ac:spMk id="10" creationId="{763C5D58-FAB1-40C3-8862-C92D8ED3FE56}"/>
          </ac:spMkLst>
        </pc:spChg>
        <pc:spChg chg="mod">
          <ac:chgData name="Stuart Macpherson" userId="6dbc538f-6d1b-44d0-a371-34341a1fdf05" providerId="ADAL" clId="{D160A33B-D4B8-4A02-9622-B3B196B7DF10}" dt="2022-01-16T14:37:34.007" v="3832" actId="14100"/>
          <ac:spMkLst>
            <pc:docMk/>
            <pc:sldMk cId="3859478219" sldId="272"/>
            <ac:spMk id="21" creationId="{32F71C40-A6B5-4903-A6DA-CDA407E09500}"/>
          </ac:spMkLst>
        </pc:spChg>
        <pc:picChg chg="mod modCrop">
          <ac:chgData name="Stuart Macpherson" userId="6dbc538f-6d1b-44d0-a371-34341a1fdf05" providerId="ADAL" clId="{D160A33B-D4B8-4A02-9622-B3B196B7DF10}" dt="2022-01-16T13:31:03.197" v="1222" actId="732"/>
          <ac:picMkLst>
            <pc:docMk/>
            <pc:sldMk cId="3859478219" sldId="272"/>
            <ac:picMk id="3" creationId="{6994094F-A9BC-4F77-9BE2-F6A5EB48B117}"/>
          </ac:picMkLst>
        </pc:picChg>
        <pc:picChg chg="add mod">
          <ac:chgData name="Stuart Macpherson" userId="6dbc538f-6d1b-44d0-a371-34341a1fdf05" providerId="ADAL" clId="{D160A33B-D4B8-4A02-9622-B3B196B7DF10}" dt="2022-01-16T13:31:22.936" v="1225" actId="207"/>
          <ac:picMkLst>
            <pc:docMk/>
            <pc:sldMk cId="3859478219" sldId="272"/>
            <ac:picMk id="4" creationId="{5D2F63EF-5BA4-45B6-973B-B0EEC15D3D6F}"/>
          </ac:picMkLst>
        </pc:picChg>
      </pc:sldChg>
      <pc:sldChg chg="addSp delSp modSp mod modAnim modNotesTx">
        <pc:chgData name="Stuart Macpherson" userId="6dbc538f-6d1b-44d0-a371-34341a1fdf05" providerId="ADAL" clId="{D160A33B-D4B8-4A02-9622-B3B196B7DF10}" dt="2022-01-16T15:59:33.663" v="5704"/>
        <pc:sldMkLst>
          <pc:docMk/>
          <pc:sldMk cId="1633316992" sldId="273"/>
        </pc:sldMkLst>
        <pc:spChg chg="mod">
          <ac:chgData name="Stuart Macpherson" userId="6dbc538f-6d1b-44d0-a371-34341a1fdf05" providerId="ADAL" clId="{D160A33B-D4B8-4A02-9622-B3B196B7DF10}" dt="2022-01-16T14:38:46.474" v="3839" actId="14100"/>
          <ac:spMkLst>
            <pc:docMk/>
            <pc:sldMk cId="1633316992" sldId="273"/>
            <ac:spMk id="5" creationId="{AF7FE370-86F3-47C1-896C-A51EF28CE715}"/>
          </ac:spMkLst>
        </pc:spChg>
        <pc:spChg chg="mod">
          <ac:chgData name="Stuart Macpherson" userId="6dbc538f-6d1b-44d0-a371-34341a1fdf05" providerId="ADAL" clId="{D160A33B-D4B8-4A02-9622-B3B196B7DF10}" dt="2022-01-16T15:59:17.412" v="5702" actId="14100"/>
          <ac:spMkLst>
            <pc:docMk/>
            <pc:sldMk cId="1633316992" sldId="273"/>
            <ac:spMk id="9" creationId="{43AA3C8A-8B7A-4FA8-85E4-B0C4EFF95462}"/>
          </ac:spMkLst>
        </pc:spChg>
        <pc:picChg chg="add del mod">
          <ac:chgData name="Stuart Macpherson" userId="6dbc538f-6d1b-44d0-a371-34341a1fdf05" providerId="ADAL" clId="{D160A33B-D4B8-4A02-9622-B3B196B7DF10}" dt="2022-01-16T15:59:33.663" v="5704"/>
          <ac:picMkLst>
            <pc:docMk/>
            <pc:sldMk cId="1633316992" sldId="273"/>
            <ac:picMk id="10" creationId="{12447C65-0F4E-4944-8FA6-911DD5D9DC14}"/>
          </ac:picMkLst>
        </pc:picChg>
      </pc:sldChg>
      <pc:sldChg chg="addSp modSp mod setBg modNotesTx">
        <pc:chgData name="Stuart Macpherson" userId="6dbc538f-6d1b-44d0-a371-34341a1fdf05" providerId="ADAL" clId="{D160A33B-D4B8-4A02-9622-B3B196B7DF10}" dt="2022-02-06T16:38:51.471" v="5951" actId="207"/>
        <pc:sldMkLst>
          <pc:docMk/>
          <pc:sldMk cId="1110501480" sldId="274"/>
        </pc:sldMkLst>
        <pc:spChg chg="add mod ord">
          <ac:chgData name="Stuart Macpherson" userId="6dbc538f-6d1b-44d0-a371-34341a1fdf05" providerId="ADAL" clId="{D160A33B-D4B8-4A02-9622-B3B196B7DF10}" dt="2022-02-06T16:38:29.124" v="5946" actId="2085"/>
          <ac:spMkLst>
            <pc:docMk/>
            <pc:sldMk cId="1110501480" sldId="274"/>
            <ac:spMk id="4" creationId="{DDE485A4-CA6F-4A52-82C4-FBEE592ED5E9}"/>
          </ac:spMkLst>
        </pc:spChg>
        <pc:spChg chg="add mod ord">
          <ac:chgData name="Stuart Macpherson" userId="6dbc538f-6d1b-44d0-a371-34341a1fdf05" providerId="ADAL" clId="{D160A33B-D4B8-4A02-9622-B3B196B7DF10}" dt="2022-02-06T16:38:51.471" v="5951" actId="207"/>
          <ac:spMkLst>
            <pc:docMk/>
            <pc:sldMk cId="1110501480" sldId="274"/>
            <ac:spMk id="18" creationId="{B3B37731-08F5-4939-8887-92292B689B47}"/>
          </ac:spMkLst>
        </pc:spChg>
      </pc:sldChg>
      <pc:sldChg chg="addSp delSp modSp mod setBg modNotesTx">
        <pc:chgData name="Stuart Macpherson" userId="6dbc538f-6d1b-44d0-a371-34341a1fdf05" providerId="ADAL" clId="{D160A33B-D4B8-4A02-9622-B3B196B7DF10}" dt="2022-02-06T22:11:24.329" v="7896" actId="1038"/>
        <pc:sldMkLst>
          <pc:docMk/>
          <pc:sldMk cId="2095502389" sldId="275"/>
        </pc:sldMkLst>
        <pc:spChg chg="del">
          <ac:chgData name="Stuart Macpherson" userId="6dbc538f-6d1b-44d0-a371-34341a1fdf05" providerId="ADAL" clId="{D160A33B-D4B8-4A02-9622-B3B196B7DF10}" dt="2022-01-16T14:03:12.324" v="2175" actId="478"/>
          <ac:spMkLst>
            <pc:docMk/>
            <pc:sldMk cId="2095502389" sldId="275"/>
            <ac:spMk id="2" creationId="{E17AF194-4E59-46A0-B460-F471EC08C598}"/>
          </ac:spMkLst>
        </pc:spChg>
        <pc:spChg chg="del">
          <ac:chgData name="Stuart Macpherson" userId="6dbc538f-6d1b-44d0-a371-34341a1fdf05" providerId="ADAL" clId="{D160A33B-D4B8-4A02-9622-B3B196B7DF10}" dt="2022-01-16T14:03:14.425" v="2176" actId="478"/>
          <ac:spMkLst>
            <pc:docMk/>
            <pc:sldMk cId="2095502389" sldId="275"/>
            <ac:spMk id="3" creationId="{FECCF8CA-3666-4553-842C-6B39F702A6A6}"/>
          </ac:spMkLst>
        </pc:spChg>
        <pc:spChg chg="add mod">
          <ac:chgData name="Stuart Macpherson" userId="6dbc538f-6d1b-44d0-a371-34341a1fdf05" providerId="ADAL" clId="{D160A33B-D4B8-4A02-9622-B3B196B7DF10}" dt="2022-02-06T22:11:18.663" v="7872" actId="1037"/>
          <ac:spMkLst>
            <pc:docMk/>
            <pc:sldMk cId="2095502389" sldId="275"/>
            <ac:spMk id="4" creationId="{1D438938-3C26-4E2A-9B1A-C5B9099637E8}"/>
          </ac:spMkLst>
        </pc:spChg>
        <pc:spChg chg="add mod">
          <ac:chgData name="Stuart Macpherson" userId="6dbc538f-6d1b-44d0-a371-34341a1fdf05" providerId="ADAL" clId="{D160A33B-D4B8-4A02-9622-B3B196B7DF10}" dt="2022-02-06T22:11:24.329" v="7896" actId="1038"/>
          <ac:spMkLst>
            <pc:docMk/>
            <pc:sldMk cId="2095502389" sldId="275"/>
            <ac:spMk id="5" creationId="{C922485D-687D-469A-B64E-502F50E95A73}"/>
          </ac:spMkLst>
        </pc:spChg>
        <pc:spChg chg="del">
          <ac:chgData name="Stuart Macpherson" userId="6dbc538f-6d1b-44d0-a371-34341a1fdf05" providerId="ADAL" clId="{D160A33B-D4B8-4A02-9622-B3B196B7DF10}" dt="2022-01-16T14:03:11.715" v="2174" actId="478"/>
          <ac:spMkLst>
            <pc:docMk/>
            <pc:sldMk cId="2095502389" sldId="275"/>
            <ac:spMk id="6" creationId="{A231A6B9-9AC4-4E06-8C1D-C432D81405D3}"/>
          </ac:spMkLst>
        </pc:spChg>
        <pc:spChg chg="add mod">
          <ac:chgData name="Stuart Macpherson" userId="6dbc538f-6d1b-44d0-a371-34341a1fdf05" providerId="ADAL" clId="{D160A33B-D4B8-4A02-9622-B3B196B7DF10}" dt="2022-02-06T22:11:24.329" v="7896" actId="1038"/>
          <ac:spMkLst>
            <pc:docMk/>
            <pc:sldMk cId="2095502389" sldId="275"/>
            <ac:spMk id="7" creationId="{5B61B937-DADA-4596-85A6-72FB578F1D3D}"/>
          </ac:spMkLst>
        </pc:spChg>
        <pc:spChg chg="add mod">
          <ac:chgData name="Stuart Macpherson" userId="6dbc538f-6d1b-44d0-a371-34341a1fdf05" providerId="ADAL" clId="{D160A33B-D4B8-4A02-9622-B3B196B7DF10}" dt="2022-02-06T21:52:05.466" v="7216" actId="20577"/>
          <ac:spMkLst>
            <pc:docMk/>
            <pc:sldMk cId="2095502389" sldId="275"/>
            <ac:spMk id="9" creationId="{30B2A167-7255-4437-AC45-2D090EB5DE29}"/>
          </ac:spMkLst>
        </pc:spChg>
        <pc:spChg chg="del">
          <ac:chgData name="Stuart Macpherson" userId="6dbc538f-6d1b-44d0-a371-34341a1fdf05" providerId="ADAL" clId="{D160A33B-D4B8-4A02-9622-B3B196B7DF10}" dt="2022-01-16T14:03:18.767" v="2177" actId="478"/>
          <ac:spMkLst>
            <pc:docMk/>
            <pc:sldMk cId="2095502389" sldId="275"/>
            <ac:spMk id="11" creationId="{BF681851-BBAE-4FF5-B327-F4542BCBCA7C}"/>
          </ac:spMkLst>
        </pc:spChg>
        <pc:spChg chg="del">
          <ac:chgData name="Stuart Macpherson" userId="6dbc538f-6d1b-44d0-a371-34341a1fdf05" providerId="ADAL" clId="{D160A33B-D4B8-4A02-9622-B3B196B7DF10}" dt="2022-01-16T14:03:18.767" v="2177" actId="478"/>
          <ac:spMkLst>
            <pc:docMk/>
            <pc:sldMk cId="2095502389" sldId="275"/>
            <ac:spMk id="17" creationId="{74614472-E4ED-40A7-B6B8-3C9C27237AE0}"/>
          </ac:spMkLst>
        </pc:spChg>
        <pc:spChg chg="del">
          <ac:chgData name="Stuart Macpherson" userId="6dbc538f-6d1b-44d0-a371-34341a1fdf05" providerId="ADAL" clId="{D160A33B-D4B8-4A02-9622-B3B196B7DF10}" dt="2022-01-16T14:03:18.767" v="2177" actId="478"/>
          <ac:spMkLst>
            <pc:docMk/>
            <pc:sldMk cId="2095502389" sldId="275"/>
            <ac:spMk id="18" creationId="{2423385D-1794-4543-849E-75946A669D27}"/>
          </ac:spMkLst>
        </pc:spChg>
        <pc:spChg chg="add mod">
          <ac:chgData name="Stuart Macpherson" userId="6dbc538f-6d1b-44d0-a371-34341a1fdf05" providerId="ADAL" clId="{D160A33B-D4B8-4A02-9622-B3B196B7DF10}" dt="2022-02-06T22:11:18.663" v="7872" actId="1037"/>
          <ac:spMkLst>
            <pc:docMk/>
            <pc:sldMk cId="2095502389" sldId="275"/>
            <ac:spMk id="20" creationId="{539126D2-7AC4-4611-A67E-21C2AC99722B}"/>
          </ac:spMkLst>
        </pc:spChg>
        <pc:spChg chg="del">
          <ac:chgData name="Stuart Macpherson" userId="6dbc538f-6d1b-44d0-a371-34341a1fdf05" providerId="ADAL" clId="{D160A33B-D4B8-4A02-9622-B3B196B7DF10}" dt="2022-01-16T14:03:18.767" v="2177" actId="478"/>
          <ac:spMkLst>
            <pc:docMk/>
            <pc:sldMk cId="2095502389" sldId="275"/>
            <ac:spMk id="30" creationId="{40C90CC4-EC1F-4447-BDA7-ACD7AEB9C43B}"/>
          </ac:spMkLst>
        </pc:spChg>
        <pc:picChg chg="del">
          <ac:chgData name="Stuart Macpherson" userId="6dbc538f-6d1b-44d0-a371-34341a1fdf05" providerId="ADAL" clId="{D160A33B-D4B8-4A02-9622-B3B196B7DF10}" dt="2022-01-16T14:03:18.767" v="2177" actId="478"/>
          <ac:picMkLst>
            <pc:docMk/>
            <pc:sldMk cId="2095502389" sldId="275"/>
            <ac:picMk id="5" creationId="{E92DAE61-6427-4E11-B4C4-465E0E599FCA}"/>
          </ac:picMkLst>
        </pc:picChg>
        <pc:picChg chg="add del mod">
          <ac:chgData name="Stuart Macpherson" userId="6dbc538f-6d1b-44d0-a371-34341a1fdf05" providerId="ADAL" clId="{D160A33B-D4B8-4A02-9622-B3B196B7DF10}" dt="2022-02-06T21:50:08.405" v="7081" actId="478"/>
          <ac:picMkLst>
            <pc:docMk/>
            <pc:sldMk cId="2095502389" sldId="275"/>
            <ac:picMk id="6" creationId="{C9527953-30AE-49BA-AA5F-A5EF1FC7E989}"/>
          </ac:picMkLst>
        </pc:picChg>
        <pc:picChg chg="del">
          <ac:chgData name="Stuart Macpherson" userId="6dbc538f-6d1b-44d0-a371-34341a1fdf05" providerId="ADAL" clId="{D160A33B-D4B8-4A02-9622-B3B196B7DF10}" dt="2022-01-16T14:03:10.046" v="2173" actId="478"/>
          <ac:picMkLst>
            <pc:docMk/>
            <pc:sldMk cId="2095502389" sldId="275"/>
            <ac:picMk id="7" creationId="{6B12CA12-03C9-4E34-B758-DF576E33747E}"/>
          </ac:picMkLst>
        </pc:picChg>
        <pc:picChg chg="del">
          <ac:chgData name="Stuart Macpherson" userId="6dbc538f-6d1b-44d0-a371-34341a1fdf05" providerId="ADAL" clId="{D160A33B-D4B8-4A02-9622-B3B196B7DF10}" dt="2022-01-16T14:03:18.767" v="2177" actId="478"/>
          <ac:picMkLst>
            <pc:docMk/>
            <pc:sldMk cId="2095502389" sldId="275"/>
            <ac:picMk id="8" creationId="{C82F2C91-23C6-4DAC-AF36-924BF423254E}"/>
          </ac:picMkLst>
        </pc:picChg>
        <pc:picChg chg="del">
          <ac:chgData name="Stuart Macpherson" userId="6dbc538f-6d1b-44d0-a371-34341a1fdf05" providerId="ADAL" clId="{D160A33B-D4B8-4A02-9622-B3B196B7DF10}" dt="2022-01-16T14:03:18.767" v="2177" actId="478"/>
          <ac:picMkLst>
            <pc:docMk/>
            <pc:sldMk cId="2095502389" sldId="275"/>
            <ac:picMk id="13" creationId="{29CA955E-BA8A-4D4E-86AF-6597C871E0AB}"/>
          </ac:picMkLst>
        </pc:picChg>
        <pc:picChg chg="add mod">
          <ac:chgData name="Stuart Macpherson" userId="6dbc538f-6d1b-44d0-a371-34341a1fdf05" providerId="ADAL" clId="{D160A33B-D4B8-4A02-9622-B3B196B7DF10}" dt="2022-02-06T22:11:18.663" v="7872" actId="1037"/>
          <ac:picMkLst>
            <pc:docMk/>
            <pc:sldMk cId="2095502389" sldId="275"/>
            <ac:picMk id="2050" creationId="{A1F00C6B-4FFA-4230-9A09-1AB4D457CF60}"/>
          </ac:picMkLst>
        </pc:picChg>
        <pc:picChg chg="add mod">
          <ac:chgData name="Stuart Macpherson" userId="6dbc538f-6d1b-44d0-a371-34341a1fdf05" providerId="ADAL" clId="{D160A33B-D4B8-4A02-9622-B3B196B7DF10}" dt="2022-02-06T22:11:24.329" v="7896" actId="1038"/>
          <ac:picMkLst>
            <pc:docMk/>
            <pc:sldMk cId="2095502389" sldId="275"/>
            <ac:picMk id="2052" creationId="{F712007B-57B8-4B8A-971A-C55B97A8E4A8}"/>
          </ac:picMkLst>
        </pc:picChg>
        <pc:picChg chg="add mod">
          <ac:chgData name="Stuart Macpherson" userId="6dbc538f-6d1b-44d0-a371-34341a1fdf05" providerId="ADAL" clId="{D160A33B-D4B8-4A02-9622-B3B196B7DF10}" dt="2022-02-06T21:54:37.731" v="7409" actId="1076"/>
          <ac:picMkLst>
            <pc:docMk/>
            <pc:sldMk cId="2095502389" sldId="275"/>
            <ac:picMk id="2054" creationId="{A01EE010-01CE-4F70-AFF4-E1F09A2262F6}"/>
          </ac:picMkLst>
        </pc:picChg>
        <pc:cxnChg chg="del">
          <ac:chgData name="Stuart Macpherson" userId="6dbc538f-6d1b-44d0-a371-34341a1fdf05" providerId="ADAL" clId="{D160A33B-D4B8-4A02-9622-B3B196B7DF10}" dt="2022-01-16T14:03:18.767" v="2177" actId="478"/>
          <ac:cxnSpMkLst>
            <pc:docMk/>
            <pc:sldMk cId="2095502389" sldId="275"/>
            <ac:cxnSpMk id="15" creationId="{3FB802D4-3785-45A7-80FA-9CDC3F8AA609}"/>
          </ac:cxnSpMkLst>
        </pc:cxnChg>
        <pc:cxnChg chg="del">
          <ac:chgData name="Stuart Macpherson" userId="6dbc538f-6d1b-44d0-a371-34341a1fdf05" providerId="ADAL" clId="{D160A33B-D4B8-4A02-9622-B3B196B7DF10}" dt="2022-01-16T14:03:18.767" v="2177" actId="478"/>
          <ac:cxnSpMkLst>
            <pc:docMk/>
            <pc:sldMk cId="2095502389" sldId="275"/>
            <ac:cxnSpMk id="26" creationId="{2034744E-3A6F-4DAE-B2B3-51196986FAEC}"/>
          </ac:cxnSpMkLst>
        </pc:cxnChg>
        <pc:cxnChg chg="del">
          <ac:chgData name="Stuart Macpherson" userId="6dbc538f-6d1b-44d0-a371-34341a1fdf05" providerId="ADAL" clId="{D160A33B-D4B8-4A02-9622-B3B196B7DF10}" dt="2022-01-16T14:03:18.767" v="2177" actId="478"/>
          <ac:cxnSpMkLst>
            <pc:docMk/>
            <pc:sldMk cId="2095502389" sldId="275"/>
            <ac:cxnSpMk id="27" creationId="{16AE741E-4F17-40E3-9FEB-85C32AF674CE}"/>
          </ac:cxnSpMkLst>
        </pc:cxnChg>
        <pc:cxnChg chg="del">
          <ac:chgData name="Stuart Macpherson" userId="6dbc538f-6d1b-44d0-a371-34341a1fdf05" providerId="ADAL" clId="{D160A33B-D4B8-4A02-9622-B3B196B7DF10}" dt="2022-01-16T14:03:18.767" v="2177" actId="478"/>
          <ac:cxnSpMkLst>
            <pc:docMk/>
            <pc:sldMk cId="2095502389" sldId="275"/>
            <ac:cxnSpMk id="28" creationId="{8C74E647-0123-4538-BFDB-825CC13904D2}"/>
          </ac:cxnSpMkLst>
        </pc:cxnChg>
        <pc:cxnChg chg="del">
          <ac:chgData name="Stuart Macpherson" userId="6dbc538f-6d1b-44d0-a371-34341a1fdf05" providerId="ADAL" clId="{D160A33B-D4B8-4A02-9622-B3B196B7DF10}" dt="2022-01-16T14:03:18.767" v="2177" actId="478"/>
          <ac:cxnSpMkLst>
            <pc:docMk/>
            <pc:sldMk cId="2095502389" sldId="275"/>
            <ac:cxnSpMk id="29" creationId="{D0C88660-42D5-4988-AF02-2D4A526851A6}"/>
          </ac:cxnSpMkLst>
        </pc:cxnChg>
        <pc:cxnChg chg="del">
          <ac:chgData name="Stuart Macpherson" userId="6dbc538f-6d1b-44d0-a371-34341a1fdf05" providerId="ADAL" clId="{D160A33B-D4B8-4A02-9622-B3B196B7DF10}" dt="2022-01-16T14:03:18.767" v="2177" actId="478"/>
          <ac:cxnSpMkLst>
            <pc:docMk/>
            <pc:sldMk cId="2095502389" sldId="275"/>
            <ac:cxnSpMk id="34" creationId="{7CC8634B-9645-416F-AB8F-098BB32D6C91}"/>
          </ac:cxnSpMkLst>
        </pc:cxnChg>
        <pc:cxnChg chg="del">
          <ac:chgData name="Stuart Macpherson" userId="6dbc538f-6d1b-44d0-a371-34341a1fdf05" providerId="ADAL" clId="{D160A33B-D4B8-4A02-9622-B3B196B7DF10}" dt="2022-01-16T14:03:18.767" v="2177" actId="478"/>
          <ac:cxnSpMkLst>
            <pc:docMk/>
            <pc:sldMk cId="2095502389" sldId="275"/>
            <ac:cxnSpMk id="36" creationId="{B55B43FF-9A0F-47D8-9B1B-A7DC2E81B9B7}"/>
          </ac:cxnSpMkLst>
        </pc:cxnChg>
      </pc:sldChg>
      <pc:sldChg chg="del">
        <pc:chgData name="Stuart Macpherson" userId="6dbc538f-6d1b-44d0-a371-34341a1fdf05" providerId="ADAL" clId="{D160A33B-D4B8-4A02-9622-B3B196B7DF10}" dt="2022-01-16T13:46:28.812" v="1766" actId="47"/>
        <pc:sldMkLst>
          <pc:docMk/>
          <pc:sldMk cId="2773490537" sldId="276"/>
        </pc:sldMkLst>
      </pc:sldChg>
      <pc:sldChg chg="del">
        <pc:chgData name="Stuart Macpherson" userId="6dbc538f-6d1b-44d0-a371-34341a1fdf05" providerId="ADAL" clId="{D160A33B-D4B8-4A02-9622-B3B196B7DF10}" dt="2022-01-16T13:44:19.353" v="1732" actId="47"/>
        <pc:sldMkLst>
          <pc:docMk/>
          <pc:sldMk cId="1578227039" sldId="277"/>
        </pc:sldMkLst>
      </pc:sldChg>
      <pc:sldChg chg="addSp modSp mod setBg delCm modCm modNotesTx">
        <pc:chgData name="Stuart Macpherson" userId="6dbc538f-6d1b-44d0-a371-34341a1fdf05" providerId="ADAL" clId="{D160A33B-D4B8-4A02-9622-B3B196B7DF10}" dt="2022-02-06T16:46:32.306" v="6057" actId="1037"/>
        <pc:sldMkLst>
          <pc:docMk/>
          <pc:sldMk cId="2606335243" sldId="278"/>
        </pc:sldMkLst>
        <pc:spChg chg="mod">
          <ac:chgData name="Stuart Macpherson" userId="6dbc538f-6d1b-44d0-a371-34341a1fdf05" providerId="ADAL" clId="{D160A33B-D4B8-4A02-9622-B3B196B7DF10}" dt="2022-02-06T16:46:32.306" v="6057" actId="1037"/>
          <ac:spMkLst>
            <pc:docMk/>
            <pc:sldMk cId="2606335243" sldId="278"/>
            <ac:spMk id="6" creationId="{A231A6B9-9AC4-4E06-8C1D-C432D81405D3}"/>
          </ac:spMkLst>
        </pc:spChg>
        <pc:spChg chg="add mod ord">
          <ac:chgData name="Stuart Macpherson" userId="6dbc538f-6d1b-44d0-a371-34341a1fdf05" providerId="ADAL" clId="{D160A33B-D4B8-4A02-9622-B3B196B7DF10}" dt="2022-02-06T16:46:25.688" v="6039" actId="1037"/>
          <ac:spMkLst>
            <pc:docMk/>
            <pc:sldMk cId="2606335243" sldId="278"/>
            <ac:spMk id="20" creationId="{3C57E8AC-51BF-44C6-ACA4-368FB8931EBF}"/>
          </ac:spMkLst>
        </pc:spChg>
        <pc:spChg chg="add mod ord">
          <ac:chgData name="Stuart Macpherson" userId="6dbc538f-6d1b-44d0-a371-34341a1fdf05" providerId="ADAL" clId="{D160A33B-D4B8-4A02-9622-B3B196B7DF10}" dt="2022-02-06T16:46:07.237" v="6019" actId="167"/>
          <ac:spMkLst>
            <pc:docMk/>
            <pc:sldMk cId="2606335243" sldId="278"/>
            <ac:spMk id="21" creationId="{821235FB-AE3F-4EA7-8C86-A60A449B1398}"/>
          </ac:spMkLst>
        </pc:spChg>
      </pc:sldChg>
      <pc:sldChg chg="del">
        <pc:chgData name="Stuart Macpherson" userId="6dbc538f-6d1b-44d0-a371-34341a1fdf05" providerId="ADAL" clId="{D160A33B-D4B8-4A02-9622-B3B196B7DF10}" dt="2022-01-16T15:53:04.215" v="5377" actId="47"/>
        <pc:sldMkLst>
          <pc:docMk/>
          <pc:sldMk cId="938291596" sldId="281"/>
        </pc:sldMkLst>
      </pc:sldChg>
      <pc:sldChg chg="addSp delSp modSp mod setBg modAnim modNotesTx">
        <pc:chgData name="Stuart Macpherson" userId="6dbc538f-6d1b-44d0-a371-34341a1fdf05" providerId="ADAL" clId="{D160A33B-D4B8-4A02-9622-B3B196B7DF10}" dt="2022-02-06T16:42:05.831" v="5979"/>
        <pc:sldMkLst>
          <pc:docMk/>
          <pc:sldMk cId="3938761604" sldId="283"/>
        </pc:sldMkLst>
        <pc:spChg chg="mod">
          <ac:chgData name="Stuart Macpherson" userId="6dbc538f-6d1b-44d0-a371-34341a1fdf05" providerId="ADAL" clId="{D160A33B-D4B8-4A02-9622-B3B196B7DF10}" dt="2022-01-16T14:40:51.641" v="3892" actId="2711"/>
          <ac:spMkLst>
            <pc:docMk/>
            <pc:sldMk cId="3938761604" sldId="283"/>
            <ac:spMk id="2" creationId="{A4F3B44E-AF62-43EC-852B-DCEA8F403248}"/>
          </ac:spMkLst>
        </pc:spChg>
        <pc:spChg chg="add del">
          <ac:chgData name="Stuart Macpherson" userId="6dbc538f-6d1b-44d0-a371-34341a1fdf05" providerId="ADAL" clId="{D160A33B-D4B8-4A02-9622-B3B196B7DF10}" dt="2022-01-16T13:45:34.182" v="1741" actId="22"/>
          <ac:spMkLst>
            <pc:docMk/>
            <pc:sldMk cId="3938761604" sldId="283"/>
            <ac:spMk id="7" creationId="{9D3B16C1-CDD3-4B86-BF32-1A08FB7302BC}"/>
          </ac:spMkLst>
        </pc:spChg>
        <pc:spChg chg="mod">
          <ac:chgData name="Stuart Macpherson" userId="6dbc538f-6d1b-44d0-a371-34341a1fdf05" providerId="ADAL" clId="{D160A33B-D4B8-4A02-9622-B3B196B7DF10}" dt="2022-01-16T14:41:38.866" v="3910" actId="1036"/>
          <ac:spMkLst>
            <pc:docMk/>
            <pc:sldMk cId="3938761604" sldId="283"/>
            <ac:spMk id="9" creationId="{52171EBE-8977-469F-96FF-D7E3D02C5736}"/>
          </ac:spMkLst>
        </pc:spChg>
        <pc:spChg chg="add mod">
          <ac:chgData name="Stuart Macpherson" userId="6dbc538f-6d1b-44d0-a371-34341a1fdf05" providerId="ADAL" clId="{D160A33B-D4B8-4A02-9622-B3B196B7DF10}" dt="2022-01-16T13:46:13.532" v="1764" actId="1035"/>
          <ac:spMkLst>
            <pc:docMk/>
            <pc:sldMk cId="3938761604" sldId="283"/>
            <ac:spMk id="10" creationId="{3CD6E8F2-595A-4623-97C1-202CDBC69F38}"/>
          </ac:spMkLst>
        </pc:spChg>
        <pc:spChg chg="add mod">
          <ac:chgData name="Stuart Macpherson" userId="6dbc538f-6d1b-44d0-a371-34341a1fdf05" providerId="ADAL" clId="{D160A33B-D4B8-4A02-9622-B3B196B7DF10}" dt="2022-01-16T14:41:04.126" v="3893" actId="2711"/>
          <ac:spMkLst>
            <pc:docMk/>
            <pc:sldMk cId="3938761604" sldId="283"/>
            <ac:spMk id="11" creationId="{40DB1E99-B83C-41CB-B7BF-6EC5D52E7DE6}"/>
          </ac:spMkLst>
        </pc:spChg>
        <pc:picChg chg="del">
          <ac:chgData name="Stuart Macpherson" userId="6dbc538f-6d1b-44d0-a371-34341a1fdf05" providerId="ADAL" clId="{D160A33B-D4B8-4A02-9622-B3B196B7DF10}" dt="2022-01-16T13:51:58.665" v="2020" actId="478"/>
          <ac:picMkLst>
            <pc:docMk/>
            <pc:sldMk cId="3938761604" sldId="283"/>
            <ac:picMk id="1026" creationId="{7F0B7228-14D6-4C22-8D57-5E69DFBAE640}"/>
          </ac:picMkLst>
        </pc:picChg>
        <pc:cxnChg chg="del">
          <ac:chgData name="Stuart Macpherson" userId="6dbc538f-6d1b-44d0-a371-34341a1fdf05" providerId="ADAL" clId="{D160A33B-D4B8-4A02-9622-B3B196B7DF10}" dt="2022-01-16T13:45:26.292" v="1738" actId="478"/>
          <ac:cxnSpMkLst>
            <pc:docMk/>
            <pc:sldMk cId="3938761604" sldId="283"/>
            <ac:cxnSpMk id="4" creationId="{991617B6-0D9C-497A-81E9-587DE2D3D8E9}"/>
          </ac:cxnSpMkLst>
        </pc:cxnChg>
      </pc:sldChg>
      <pc:sldChg chg="addSp delSp modSp mod">
        <pc:chgData name="Stuart Macpherson" userId="6dbc538f-6d1b-44d0-a371-34341a1fdf05" providerId="ADAL" clId="{D160A33B-D4B8-4A02-9622-B3B196B7DF10}" dt="2022-01-16T16:14:10.929" v="5783" actId="1038"/>
        <pc:sldMkLst>
          <pc:docMk/>
          <pc:sldMk cId="2868104923" sldId="285"/>
        </pc:sldMkLst>
        <pc:spChg chg="mod">
          <ac:chgData name="Stuart Macpherson" userId="6dbc538f-6d1b-44d0-a371-34341a1fdf05" providerId="ADAL" clId="{D160A33B-D4B8-4A02-9622-B3B196B7DF10}" dt="2022-01-16T16:03:46.640" v="5714" actId="1076"/>
          <ac:spMkLst>
            <pc:docMk/>
            <pc:sldMk cId="2868104923" sldId="285"/>
            <ac:spMk id="5" creationId="{B1BDDBB8-F5B1-484F-900F-363BACB14803}"/>
          </ac:spMkLst>
        </pc:spChg>
        <pc:spChg chg="mod">
          <ac:chgData name="Stuart Macpherson" userId="6dbc538f-6d1b-44d0-a371-34341a1fdf05" providerId="ADAL" clId="{D160A33B-D4B8-4A02-9622-B3B196B7DF10}" dt="2022-01-16T16:08:56.732" v="5757" actId="20577"/>
          <ac:spMkLst>
            <pc:docMk/>
            <pc:sldMk cId="2868104923" sldId="285"/>
            <ac:spMk id="6" creationId="{0B84B4B0-B7B5-458B-90C7-CEAC7C67C00F}"/>
          </ac:spMkLst>
        </pc:spChg>
        <pc:spChg chg="del">
          <ac:chgData name="Stuart Macpherson" userId="6dbc538f-6d1b-44d0-a371-34341a1fdf05" providerId="ADAL" clId="{D160A33B-D4B8-4A02-9622-B3B196B7DF10}" dt="2022-01-16T16:03:34.780" v="5713" actId="478"/>
          <ac:spMkLst>
            <pc:docMk/>
            <pc:sldMk cId="2868104923" sldId="285"/>
            <ac:spMk id="7" creationId="{EE6067B3-3ECA-4381-B145-076DF3A9E55B}"/>
          </ac:spMkLst>
        </pc:spChg>
        <pc:spChg chg="del">
          <ac:chgData name="Stuart Macpherson" userId="6dbc538f-6d1b-44d0-a371-34341a1fdf05" providerId="ADAL" clId="{D160A33B-D4B8-4A02-9622-B3B196B7DF10}" dt="2022-01-16T16:03:27.103" v="5711" actId="478"/>
          <ac:spMkLst>
            <pc:docMk/>
            <pc:sldMk cId="2868104923" sldId="285"/>
            <ac:spMk id="8" creationId="{C044D4F8-338A-4940-805A-BC11563135EF}"/>
          </ac:spMkLst>
        </pc:spChg>
        <pc:spChg chg="mod">
          <ac:chgData name="Stuart Macpherson" userId="6dbc538f-6d1b-44d0-a371-34341a1fdf05" providerId="ADAL" clId="{D160A33B-D4B8-4A02-9622-B3B196B7DF10}" dt="2022-01-16T16:05:20.411" v="5745" actId="1037"/>
          <ac:spMkLst>
            <pc:docMk/>
            <pc:sldMk cId="2868104923" sldId="285"/>
            <ac:spMk id="15" creationId="{EE604FE1-D114-4634-A717-D1B7598BC453}"/>
          </ac:spMkLst>
        </pc:spChg>
        <pc:spChg chg="mod">
          <ac:chgData name="Stuart Macpherson" userId="6dbc538f-6d1b-44d0-a371-34341a1fdf05" providerId="ADAL" clId="{D160A33B-D4B8-4A02-9622-B3B196B7DF10}" dt="2022-01-16T16:03:09.100" v="5710" actId="1035"/>
          <ac:spMkLst>
            <pc:docMk/>
            <pc:sldMk cId="2868104923" sldId="285"/>
            <ac:spMk id="23" creationId="{8A73E779-F8C2-4611-AE1E-A955E3214CB2}"/>
          </ac:spMkLst>
        </pc:spChg>
        <pc:spChg chg="add mod">
          <ac:chgData name="Stuart Macpherson" userId="6dbc538f-6d1b-44d0-a371-34341a1fdf05" providerId="ADAL" clId="{D160A33B-D4B8-4A02-9622-B3B196B7DF10}" dt="2022-01-16T16:14:10.929" v="5783" actId="1038"/>
          <ac:spMkLst>
            <pc:docMk/>
            <pc:sldMk cId="2868104923" sldId="285"/>
            <ac:spMk id="34" creationId="{50A80306-566C-44CD-8BBA-9D7607F74477}"/>
          </ac:spMkLst>
        </pc:spChg>
        <pc:spChg chg="add del mod">
          <ac:chgData name="Stuart Macpherson" userId="6dbc538f-6d1b-44d0-a371-34341a1fdf05" providerId="ADAL" clId="{D160A33B-D4B8-4A02-9622-B3B196B7DF10}" dt="2022-01-16T16:14:07.848" v="5780" actId="478"/>
          <ac:spMkLst>
            <pc:docMk/>
            <pc:sldMk cId="2868104923" sldId="285"/>
            <ac:spMk id="35" creationId="{15445D36-9183-42D8-BA5E-DBE8ACB94B82}"/>
          </ac:spMkLst>
        </pc:spChg>
        <pc:picChg chg="add mod">
          <ac:chgData name="Stuart Macpherson" userId="6dbc538f-6d1b-44d0-a371-34341a1fdf05" providerId="ADAL" clId="{D160A33B-D4B8-4A02-9622-B3B196B7DF10}" dt="2022-01-16T16:08:26.869" v="5753" actId="1035"/>
          <ac:picMkLst>
            <pc:docMk/>
            <pc:sldMk cId="2868104923" sldId="285"/>
            <ac:picMk id="2" creationId="{AE5FB56F-C562-4AD0-B439-493A44EC690D}"/>
          </ac:picMkLst>
        </pc:picChg>
        <pc:picChg chg="del">
          <ac:chgData name="Stuart Macpherson" userId="6dbc538f-6d1b-44d0-a371-34341a1fdf05" providerId="ADAL" clId="{D160A33B-D4B8-4A02-9622-B3B196B7DF10}" dt="2022-01-16T16:03:29.949" v="5712" actId="478"/>
          <ac:picMkLst>
            <pc:docMk/>
            <pc:sldMk cId="2868104923" sldId="285"/>
            <ac:picMk id="1030" creationId="{A94A60EC-03C8-4483-818A-F5F12BE3DB8A}"/>
          </ac:picMkLst>
        </pc:picChg>
        <pc:picChg chg="mod">
          <ac:chgData name="Stuart Macpherson" userId="6dbc538f-6d1b-44d0-a371-34341a1fdf05" providerId="ADAL" clId="{D160A33B-D4B8-4A02-9622-B3B196B7DF10}" dt="2022-01-16T16:03:58.326" v="5719" actId="1038"/>
          <ac:picMkLst>
            <pc:docMk/>
            <pc:sldMk cId="2868104923" sldId="285"/>
            <ac:picMk id="1032" creationId="{60E4FA17-A907-4465-916F-8BD3E1C8E5F3}"/>
          </ac:picMkLst>
        </pc:picChg>
      </pc:sldChg>
      <pc:sldChg chg="addSp delSp modSp mod setBg modNotesTx">
        <pc:chgData name="Stuart Macpherson" userId="6dbc538f-6d1b-44d0-a371-34341a1fdf05" providerId="ADAL" clId="{D160A33B-D4B8-4A02-9622-B3B196B7DF10}" dt="2022-02-06T16:35:57.926" v="5867"/>
        <pc:sldMkLst>
          <pc:docMk/>
          <pc:sldMk cId="868963331" sldId="286"/>
        </pc:sldMkLst>
        <pc:spChg chg="mod">
          <ac:chgData name="Stuart Macpherson" userId="6dbc538f-6d1b-44d0-a371-34341a1fdf05" providerId="ADAL" clId="{D160A33B-D4B8-4A02-9622-B3B196B7DF10}" dt="2022-01-16T15:27:41.195" v="4399" actId="1036"/>
          <ac:spMkLst>
            <pc:docMk/>
            <pc:sldMk cId="868963331" sldId="286"/>
            <ac:spMk id="4" creationId="{7B627384-01CE-4B26-8379-03FB77B67A52}"/>
          </ac:spMkLst>
        </pc:spChg>
        <pc:spChg chg="del mod">
          <ac:chgData name="Stuart Macpherson" userId="6dbc538f-6d1b-44d0-a371-34341a1fdf05" providerId="ADAL" clId="{D160A33B-D4B8-4A02-9622-B3B196B7DF10}" dt="2022-01-16T15:27:25.328" v="4385" actId="478"/>
          <ac:spMkLst>
            <pc:docMk/>
            <pc:sldMk cId="868963331" sldId="286"/>
            <ac:spMk id="10" creationId="{00F10316-D338-41C3-997B-DF551B4543CF}"/>
          </ac:spMkLst>
        </pc:spChg>
        <pc:picChg chg="add mod">
          <ac:chgData name="Stuart Macpherson" userId="6dbc538f-6d1b-44d0-a371-34341a1fdf05" providerId="ADAL" clId="{D160A33B-D4B8-4A02-9622-B3B196B7DF10}" dt="2022-01-16T15:28:23.387" v="4406" actId="1076"/>
          <ac:picMkLst>
            <pc:docMk/>
            <pc:sldMk cId="868963331" sldId="286"/>
            <ac:picMk id="5" creationId="{3B0714EC-8CD6-43B4-806E-ACC5C1A1ED2C}"/>
          </ac:picMkLst>
        </pc:picChg>
        <pc:picChg chg="mod">
          <ac:chgData name="Stuart Macpherson" userId="6dbc538f-6d1b-44d0-a371-34341a1fdf05" providerId="ADAL" clId="{D160A33B-D4B8-4A02-9622-B3B196B7DF10}" dt="2022-01-16T15:27:38.776" v="4393" actId="1076"/>
          <ac:picMkLst>
            <pc:docMk/>
            <pc:sldMk cId="868963331" sldId="286"/>
            <ac:picMk id="6" creationId="{5FC73C19-2AD7-459D-8D23-DF991ADF6F23}"/>
          </ac:picMkLst>
        </pc:picChg>
        <pc:picChg chg="add del mod">
          <ac:chgData name="Stuart Macpherson" userId="6dbc538f-6d1b-44d0-a371-34341a1fdf05" providerId="ADAL" clId="{D160A33B-D4B8-4A02-9622-B3B196B7DF10}" dt="2022-01-16T15:41:24.582" v="4851" actId="478"/>
          <ac:picMkLst>
            <pc:docMk/>
            <pc:sldMk cId="868963331" sldId="286"/>
            <ac:picMk id="7" creationId="{A8A9F7A3-6C73-49CB-93CA-DA728FA01BEF}"/>
          </ac:picMkLst>
        </pc:picChg>
        <pc:picChg chg="add del mod">
          <ac:chgData name="Stuart Macpherson" userId="6dbc538f-6d1b-44d0-a371-34341a1fdf05" providerId="ADAL" clId="{D160A33B-D4B8-4A02-9622-B3B196B7DF10}" dt="2022-01-16T15:43:34.672" v="4859" actId="478"/>
          <ac:picMkLst>
            <pc:docMk/>
            <pc:sldMk cId="868963331" sldId="286"/>
            <ac:picMk id="1026" creationId="{7D71C155-68F2-4D15-865D-14384C9B7F88}"/>
          </ac:picMkLst>
        </pc:picChg>
        <pc:picChg chg="add del mod">
          <ac:chgData name="Stuart Macpherson" userId="6dbc538f-6d1b-44d0-a371-34341a1fdf05" providerId="ADAL" clId="{D160A33B-D4B8-4A02-9622-B3B196B7DF10}" dt="2022-01-16T15:41:10.970" v="4839" actId="478"/>
          <ac:picMkLst>
            <pc:docMk/>
            <pc:sldMk cId="868963331" sldId="286"/>
            <ac:picMk id="1028" creationId="{B72B8C0D-0B10-421B-AC41-FE6D7F6D4F95}"/>
          </ac:picMkLst>
        </pc:picChg>
        <pc:picChg chg="add mod">
          <ac:chgData name="Stuart Macpherson" userId="6dbc538f-6d1b-44d0-a371-34341a1fdf05" providerId="ADAL" clId="{D160A33B-D4B8-4A02-9622-B3B196B7DF10}" dt="2022-01-16T15:41:23.132" v="4850" actId="1038"/>
          <ac:picMkLst>
            <pc:docMk/>
            <pc:sldMk cId="868963331" sldId="286"/>
            <ac:picMk id="1030" creationId="{318AA0E7-057B-4B53-B980-8AA42A7CC2F2}"/>
          </ac:picMkLst>
        </pc:picChg>
        <pc:picChg chg="add mod">
          <ac:chgData name="Stuart Macpherson" userId="6dbc538f-6d1b-44d0-a371-34341a1fdf05" providerId="ADAL" clId="{D160A33B-D4B8-4A02-9622-B3B196B7DF10}" dt="2022-01-16T15:43:10.260" v="4858" actId="1076"/>
          <ac:picMkLst>
            <pc:docMk/>
            <pc:sldMk cId="868963331" sldId="286"/>
            <ac:picMk id="1032" creationId="{518507DE-49EF-483F-934B-F45A8FABFB49}"/>
          </ac:picMkLst>
        </pc:picChg>
        <pc:picChg chg="add mod">
          <ac:chgData name="Stuart Macpherson" userId="6dbc538f-6d1b-44d0-a371-34341a1fdf05" providerId="ADAL" clId="{D160A33B-D4B8-4A02-9622-B3B196B7DF10}" dt="2022-01-16T15:43:42.171" v="4862" actId="1076"/>
          <ac:picMkLst>
            <pc:docMk/>
            <pc:sldMk cId="868963331" sldId="286"/>
            <ac:picMk id="1034" creationId="{0647EE1D-F08F-4B14-9AF0-1E0023C1D7B5}"/>
          </ac:picMkLst>
        </pc:picChg>
      </pc:sldChg>
      <pc:sldChg chg="del">
        <pc:chgData name="Stuart Macpherson" userId="6dbc538f-6d1b-44d0-a371-34341a1fdf05" providerId="ADAL" clId="{D160A33B-D4B8-4A02-9622-B3B196B7DF10}" dt="2022-01-16T15:53:01.290" v="5375" actId="47"/>
        <pc:sldMkLst>
          <pc:docMk/>
          <pc:sldMk cId="1414550540" sldId="287"/>
        </pc:sldMkLst>
      </pc:sldChg>
      <pc:sldChg chg="del">
        <pc:chgData name="Stuart Macpherson" userId="6dbc538f-6d1b-44d0-a371-34341a1fdf05" providerId="ADAL" clId="{D160A33B-D4B8-4A02-9622-B3B196B7DF10}" dt="2022-01-16T15:53:00.723" v="5374" actId="47"/>
        <pc:sldMkLst>
          <pc:docMk/>
          <pc:sldMk cId="1795382497" sldId="288"/>
        </pc:sldMkLst>
      </pc:sldChg>
      <pc:sldChg chg="del">
        <pc:chgData name="Stuart Macpherson" userId="6dbc538f-6d1b-44d0-a371-34341a1fdf05" providerId="ADAL" clId="{D160A33B-D4B8-4A02-9622-B3B196B7DF10}" dt="2022-01-16T15:52:59.506" v="5371" actId="47"/>
        <pc:sldMkLst>
          <pc:docMk/>
          <pc:sldMk cId="2337553093" sldId="289"/>
        </pc:sldMkLst>
      </pc:sldChg>
      <pc:sldChg chg="del">
        <pc:chgData name="Stuart Macpherson" userId="6dbc538f-6d1b-44d0-a371-34341a1fdf05" providerId="ADAL" clId="{D160A33B-D4B8-4A02-9622-B3B196B7DF10}" dt="2022-01-16T15:52:58.660" v="5369" actId="47"/>
        <pc:sldMkLst>
          <pc:docMk/>
          <pc:sldMk cId="2248947923" sldId="290"/>
        </pc:sldMkLst>
      </pc:sldChg>
      <pc:sldChg chg="del">
        <pc:chgData name="Stuart Macpherson" userId="6dbc538f-6d1b-44d0-a371-34341a1fdf05" providerId="ADAL" clId="{D160A33B-D4B8-4A02-9622-B3B196B7DF10}" dt="2022-01-16T15:52:57.797" v="5367" actId="47"/>
        <pc:sldMkLst>
          <pc:docMk/>
          <pc:sldMk cId="2047262409" sldId="291"/>
        </pc:sldMkLst>
      </pc:sldChg>
      <pc:sldChg chg="del">
        <pc:chgData name="Stuart Macpherson" userId="6dbc538f-6d1b-44d0-a371-34341a1fdf05" providerId="ADAL" clId="{D160A33B-D4B8-4A02-9622-B3B196B7DF10}" dt="2022-01-16T15:52:58.321" v="5368" actId="47"/>
        <pc:sldMkLst>
          <pc:docMk/>
          <pc:sldMk cId="3914023328" sldId="292"/>
        </pc:sldMkLst>
      </pc:sldChg>
      <pc:sldChg chg="modSp mod">
        <pc:chgData name="Stuart Macpherson" userId="6dbc538f-6d1b-44d0-a371-34341a1fdf05" providerId="ADAL" clId="{D160A33B-D4B8-4A02-9622-B3B196B7DF10}" dt="2022-01-16T15:58:52.807" v="5701" actId="20577"/>
        <pc:sldMkLst>
          <pc:docMk/>
          <pc:sldMk cId="2270510988" sldId="294"/>
        </pc:sldMkLst>
        <pc:spChg chg="mod">
          <ac:chgData name="Stuart Macpherson" userId="6dbc538f-6d1b-44d0-a371-34341a1fdf05" providerId="ADAL" clId="{D160A33B-D4B8-4A02-9622-B3B196B7DF10}" dt="2022-01-16T15:57:24.994" v="5591" actId="20577"/>
          <ac:spMkLst>
            <pc:docMk/>
            <pc:sldMk cId="2270510988" sldId="294"/>
            <ac:spMk id="2" creationId="{C257E4A2-83A1-4B32-9D6B-8AB58EF16B90}"/>
          </ac:spMkLst>
        </pc:spChg>
        <pc:spChg chg="mod">
          <ac:chgData name="Stuart Macpherson" userId="6dbc538f-6d1b-44d0-a371-34341a1fdf05" providerId="ADAL" clId="{D160A33B-D4B8-4A02-9622-B3B196B7DF10}" dt="2022-01-16T15:58:52.807" v="5701" actId="20577"/>
          <ac:spMkLst>
            <pc:docMk/>
            <pc:sldMk cId="2270510988" sldId="294"/>
            <ac:spMk id="3" creationId="{B87B76EF-C727-4365-8A39-E19A1DF00A25}"/>
          </ac:spMkLst>
        </pc:spChg>
      </pc:sldChg>
      <pc:sldChg chg="del">
        <pc:chgData name="Stuart Macpherson" userId="6dbc538f-6d1b-44d0-a371-34341a1fdf05" providerId="ADAL" clId="{D160A33B-D4B8-4A02-9622-B3B196B7DF10}" dt="2022-01-16T15:53:03.547" v="5376" actId="47"/>
        <pc:sldMkLst>
          <pc:docMk/>
          <pc:sldMk cId="3634726332" sldId="295"/>
        </pc:sldMkLst>
      </pc:sldChg>
      <pc:sldChg chg="modSp mod">
        <pc:chgData name="Stuart Macpherson" userId="6dbc538f-6d1b-44d0-a371-34341a1fdf05" providerId="ADAL" clId="{D160A33B-D4B8-4A02-9622-B3B196B7DF10}" dt="2022-02-06T22:10:19.331" v="7858" actId="20577"/>
        <pc:sldMkLst>
          <pc:docMk/>
          <pc:sldMk cId="1546239492" sldId="296"/>
        </pc:sldMkLst>
        <pc:spChg chg="mod">
          <ac:chgData name="Stuart Macpherson" userId="6dbc538f-6d1b-44d0-a371-34341a1fdf05" providerId="ADAL" clId="{D160A33B-D4B8-4A02-9622-B3B196B7DF10}" dt="2022-01-16T15:55:40.340" v="5465" actId="20577"/>
          <ac:spMkLst>
            <pc:docMk/>
            <pc:sldMk cId="1546239492" sldId="296"/>
            <ac:spMk id="2" creationId="{CE18A4C6-23CF-4079-9997-1D4D6D8C4DAB}"/>
          </ac:spMkLst>
        </pc:spChg>
        <pc:spChg chg="mod">
          <ac:chgData name="Stuart Macpherson" userId="6dbc538f-6d1b-44d0-a371-34341a1fdf05" providerId="ADAL" clId="{D160A33B-D4B8-4A02-9622-B3B196B7DF10}" dt="2022-02-06T22:10:19.331" v="7858" actId="20577"/>
          <ac:spMkLst>
            <pc:docMk/>
            <pc:sldMk cId="1546239492" sldId="296"/>
            <ac:spMk id="4" creationId="{F7A1C9E1-49C9-4808-8733-468E8D1B5F11}"/>
          </ac:spMkLst>
        </pc:spChg>
      </pc:sldChg>
      <pc:sldChg chg="modSp mod">
        <pc:chgData name="Stuart Macpherson" userId="6dbc538f-6d1b-44d0-a371-34341a1fdf05" providerId="ADAL" clId="{D160A33B-D4B8-4A02-9622-B3B196B7DF10}" dt="2022-02-06T22:12:01.923" v="7906" actId="20577"/>
        <pc:sldMkLst>
          <pc:docMk/>
          <pc:sldMk cId="2411505848" sldId="297"/>
        </pc:sldMkLst>
        <pc:spChg chg="mod">
          <ac:chgData name="Stuart Macpherson" userId="6dbc538f-6d1b-44d0-a371-34341a1fdf05" providerId="ADAL" clId="{D160A33B-D4B8-4A02-9622-B3B196B7DF10}" dt="2022-01-16T15:54:14.046" v="5417" actId="20577"/>
          <ac:spMkLst>
            <pc:docMk/>
            <pc:sldMk cId="2411505848" sldId="297"/>
            <ac:spMk id="2" creationId="{71F4B195-2512-4EC5-96F1-29C762E6882B}"/>
          </ac:spMkLst>
        </pc:spChg>
        <pc:spChg chg="mod">
          <ac:chgData name="Stuart Macpherson" userId="6dbc538f-6d1b-44d0-a371-34341a1fdf05" providerId="ADAL" clId="{D160A33B-D4B8-4A02-9622-B3B196B7DF10}" dt="2022-02-06T22:12:01.923" v="7906" actId="20577"/>
          <ac:spMkLst>
            <pc:docMk/>
            <pc:sldMk cId="2411505848" sldId="297"/>
            <ac:spMk id="4" creationId="{A1CB7691-7FFB-4721-AEAD-9BD27375D130}"/>
          </ac:spMkLst>
        </pc:spChg>
      </pc:sldChg>
      <pc:sldChg chg="del">
        <pc:chgData name="Stuart Macpherson" userId="6dbc538f-6d1b-44d0-a371-34341a1fdf05" providerId="ADAL" clId="{D160A33B-D4B8-4A02-9622-B3B196B7DF10}" dt="2022-01-16T15:52:57.391" v="5366" actId="47"/>
        <pc:sldMkLst>
          <pc:docMk/>
          <pc:sldMk cId="2279401667" sldId="298"/>
        </pc:sldMkLst>
      </pc:sldChg>
      <pc:sldChg chg="addSp delSp modSp add del mod setBg modNotesTx">
        <pc:chgData name="Stuart Macpherson" userId="6dbc538f-6d1b-44d0-a371-34341a1fdf05" providerId="ADAL" clId="{D160A33B-D4B8-4A02-9622-B3B196B7DF10}" dt="2022-02-06T16:46:20.536" v="6037" actId="1037"/>
        <pc:sldMkLst>
          <pc:docMk/>
          <pc:sldMk cId="1219485811" sldId="299"/>
        </pc:sldMkLst>
        <pc:spChg chg="add mod ord">
          <ac:chgData name="Stuart Macpherson" userId="6dbc538f-6d1b-44d0-a371-34341a1fdf05" providerId="ADAL" clId="{D160A33B-D4B8-4A02-9622-B3B196B7DF10}" dt="2022-02-06T16:43:26.720" v="5995" actId="14100"/>
          <ac:spMkLst>
            <pc:docMk/>
            <pc:sldMk cId="1219485811" sldId="299"/>
            <ac:spMk id="2" creationId="{1BE7369E-751D-478E-BC5E-D5F4EC346EB0}"/>
          </ac:spMkLst>
        </pc:spChg>
        <pc:spChg chg="del">
          <ac:chgData name="Stuart Macpherson" userId="6dbc538f-6d1b-44d0-a371-34341a1fdf05" providerId="ADAL" clId="{D160A33B-D4B8-4A02-9622-B3B196B7DF10}" dt="2022-01-16T14:10:53.999" v="2300" actId="478"/>
          <ac:spMkLst>
            <pc:docMk/>
            <pc:sldMk cId="1219485811" sldId="299"/>
            <ac:spMk id="2" creationId="{E17AF194-4E59-46A0-B460-F471EC08C598}"/>
          </ac:spMkLst>
        </pc:spChg>
        <pc:spChg chg="add del mod">
          <ac:chgData name="Stuart Macpherson" userId="6dbc538f-6d1b-44d0-a371-34341a1fdf05" providerId="ADAL" clId="{D160A33B-D4B8-4A02-9622-B3B196B7DF10}" dt="2022-02-06T16:45:04.203" v="6007" actId="478"/>
          <ac:spMkLst>
            <pc:docMk/>
            <pc:sldMk cId="1219485811" sldId="299"/>
            <ac:spMk id="3" creationId="{47848FFC-5B86-4B79-B711-F0A7EB7CC12C}"/>
          </ac:spMkLst>
        </pc:spChg>
        <pc:spChg chg="del">
          <ac:chgData name="Stuart Macpherson" userId="6dbc538f-6d1b-44d0-a371-34341a1fdf05" providerId="ADAL" clId="{D160A33B-D4B8-4A02-9622-B3B196B7DF10}" dt="2022-01-16T14:10:56.009" v="2301" actId="478"/>
          <ac:spMkLst>
            <pc:docMk/>
            <pc:sldMk cId="1219485811" sldId="299"/>
            <ac:spMk id="3" creationId="{FECCF8CA-3666-4553-842C-6B39F702A6A6}"/>
          </ac:spMkLst>
        </pc:spChg>
        <pc:spChg chg="mod">
          <ac:chgData name="Stuart Macpherson" userId="6dbc538f-6d1b-44d0-a371-34341a1fdf05" providerId="ADAL" clId="{D160A33B-D4B8-4A02-9622-B3B196B7DF10}" dt="2022-02-06T16:46:20.536" v="6037" actId="1037"/>
          <ac:spMkLst>
            <pc:docMk/>
            <pc:sldMk cId="1219485811" sldId="299"/>
            <ac:spMk id="6" creationId="{A231A6B9-9AC4-4E06-8C1D-C432D81405D3}"/>
          </ac:spMkLst>
        </pc:spChg>
        <pc:spChg chg="mod">
          <ac:chgData name="Stuart Macpherson" userId="6dbc538f-6d1b-44d0-a371-34341a1fdf05" providerId="ADAL" clId="{D160A33B-D4B8-4A02-9622-B3B196B7DF10}" dt="2022-02-06T16:45:23.760" v="6010" actId="207"/>
          <ac:spMkLst>
            <pc:docMk/>
            <pc:sldMk cId="1219485811" sldId="299"/>
            <ac:spMk id="17" creationId="{74614472-E4ED-40A7-B6B8-3C9C27237AE0}"/>
          </ac:spMkLst>
        </pc:spChg>
        <pc:spChg chg="mod">
          <ac:chgData name="Stuart Macpherson" userId="6dbc538f-6d1b-44d0-a371-34341a1fdf05" providerId="ADAL" clId="{D160A33B-D4B8-4A02-9622-B3B196B7DF10}" dt="2022-02-06T16:45:20.498" v="6009" actId="207"/>
          <ac:spMkLst>
            <pc:docMk/>
            <pc:sldMk cId="1219485811" sldId="299"/>
            <ac:spMk id="18" creationId="{2423385D-1794-4543-849E-75946A669D27}"/>
          </ac:spMkLst>
        </pc:spChg>
        <pc:spChg chg="add mod ord">
          <ac:chgData name="Stuart Macpherson" userId="6dbc538f-6d1b-44d0-a371-34341a1fdf05" providerId="ADAL" clId="{D160A33B-D4B8-4A02-9622-B3B196B7DF10}" dt="2022-02-06T16:43:29.639" v="5996" actId="14100"/>
          <ac:spMkLst>
            <pc:docMk/>
            <pc:sldMk cId="1219485811" sldId="299"/>
            <ac:spMk id="19" creationId="{A6484756-53BD-4774-B871-7823202C6BC1}"/>
          </ac:spMkLst>
        </pc:spChg>
        <pc:spChg chg="add del">
          <ac:chgData name="Stuart Macpherson" userId="6dbc538f-6d1b-44d0-a371-34341a1fdf05" providerId="ADAL" clId="{D160A33B-D4B8-4A02-9622-B3B196B7DF10}" dt="2022-01-16T14:04:03.362" v="2183" actId="22"/>
          <ac:spMkLst>
            <pc:docMk/>
            <pc:sldMk cId="1219485811" sldId="299"/>
            <ac:spMk id="21" creationId="{53E10292-C1CF-4755-AE2D-E9E82EE83A7A}"/>
          </ac:spMkLst>
        </pc:spChg>
        <pc:spChg chg="mod">
          <ac:chgData name="Stuart Macpherson" userId="6dbc538f-6d1b-44d0-a371-34341a1fdf05" providerId="ADAL" clId="{D160A33B-D4B8-4A02-9622-B3B196B7DF10}" dt="2022-02-06T16:45:12.234" v="6008" actId="207"/>
          <ac:spMkLst>
            <pc:docMk/>
            <pc:sldMk cId="1219485811" sldId="299"/>
            <ac:spMk id="30" creationId="{40C90CC4-EC1F-4447-BDA7-ACD7AEB9C43B}"/>
          </ac:spMkLst>
        </pc:spChg>
      </pc:sldChg>
      <pc:sldChg chg="addSp delSp modSp add mod setBg modAnim modNotesTx">
        <pc:chgData name="Stuart Macpherson" userId="6dbc538f-6d1b-44d0-a371-34341a1fdf05" providerId="ADAL" clId="{D160A33B-D4B8-4A02-9622-B3B196B7DF10}" dt="2022-02-06T16:46:45.837" v="6060"/>
        <pc:sldMkLst>
          <pc:docMk/>
          <pc:sldMk cId="2289988586" sldId="300"/>
        </pc:sldMkLst>
        <pc:spChg chg="del">
          <ac:chgData name="Stuart Macpherson" userId="6dbc538f-6d1b-44d0-a371-34341a1fdf05" providerId="ADAL" clId="{D160A33B-D4B8-4A02-9622-B3B196B7DF10}" dt="2022-01-16T14:11:47.903" v="2333" actId="478"/>
          <ac:spMkLst>
            <pc:docMk/>
            <pc:sldMk cId="2289988586" sldId="300"/>
            <ac:spMk id="6" creationId="{A231A6B9-9AC4-4E06-8C1D-C432D81405D3}"/>
          </ac:spMkLst>
        </pc:spChg>
        <pc:spChg chg="del">
          <ac:chgData name="Stuart Macpherson" userId="6dbc538f-6d1b-44d0-a371-34341a1fdf05" providerId="ADAL" clId="{D160A33B-D4B8-4A02-9622-B3B196B7DF10}" dt="2022-01-16T14:11:51.178" v="2335" actId="478"/>
          <ac:spMkLst>
            <pc:docMk/>
            <pc:sldMk cId="2289988586" sldId="300"/>
            <ac:spMk id="11" creationId="{BF681851-BBAE-4FF5-B327-F4542BCBCA7C}"/>
          </ac:spMkLst>
        </pc:spChg>
        <pc:spChg chg="del">
          <ac:chgData name="Stuart Macpherson" userId="6dbc538f-6d1b-44d0-a371-34341a1fdf05" providerId="ADAL" clId="{D160A33B-D4B8-4A02-9622-B3B196B7DF10}" dt="2022-01-16T14:11:49.424" v="2334" actId="478"/>
          <ac:spMkLst>
            <pc:docMk/>
            <pc:sldMk cId="2289988586" sldId="300"/>
            <ac:spMk id="17" creationId="{74614472-E4ED-40A7-B6B8-3C9C27237AE0}"/>
          </ac:spMkLst>
        </pc:spChg>
        <pc:spChg chg="del">
          <ac:chgData name="Stuart Macpherson" userId="6dbc538f-6d1b-44d0-a371-34341a1fdf05" providerId="ADAL" clId="{D160A33B-D4B8-4A02-9622-B3B196B7DF10}" dt="2022-01-16T14:11:51.178" v="2335" actId="478"/>
          <ac:spMkLst>
            <pc:docMk/>
            <pc:sldMk cId="2289988586" sldId="300"/>
            <ac:spMk id="18" creationId="{2423385D-1794-4543-849E-75946A669D27}"/>
          </ac:spMkLst>
        </pc:spChg>
        <pc:spChg chg="del">
          <ac:chgData name="Stuart Macpherson" userId="6dbc538f-6d1b-44d0-a371-34341a1fdf05" providerId="ADAL" clId="{D160A33B-D4B8-4A02-9622-B3B196B7DF10}" dt="2022-01-16T14:11:51.178" v="2335" actId="478"/>
          <ac:spMkLst>
            <pc:docMk/>
            <pc:sldMk cId="2289988586" sldId="300"/>
            <ac:spMk id="30" creationId="{40C90CC4-EC1F-4447-BDA7-ACD7AEB9C43B}"/>
          </ac:spMkLst>
        </pc:spChg>
        <pc:picChg chg="add mod">
          <ac:chgData name="Stuart Macpherson" userId="6dbc538f-6d1b-44d0-a371-34341a1fdf05" providerId="ADAL" clId="{D160A33B-D4B8-4A02-9622-B3B196B7DF10}" dt="2022-01-16T14:13:47.243" v="2339" actId="14100"/>
          <ac:picMkLst>
            <pc:docMk/>
            <pc:sldMk cId="2289988586" sldId="300"/>
            <ac:picMk id="2" creationId="{7FB3BA78-D987-4490-B43D-B0E4BF567747}"/>
          </ac:picMkLst>
        </pc:picChg>
        <pc:picChg chg="del">
          <ac:chgData name="Stuart Macpherson" userId="6dbc538f-6d1b-44d0-a371-34341a1fdf05" providerId="ADAL" clId="{D160A33B-D4B8-4A02-9622-B3B196B7DF10}" dt="2022-01-16T14:11:51.178" v="2335" actId="478"/>
          <ac:picMkLst>
            <pc:docMk/>
            <pc:sldMk cId="2289988586" sldId="300"/>
            <ac:picMk id="5" creationId="{E92DAE61-6427-4E11-B4C4-465E0E599FCA}"/>
          </ac:picMkLst>
        </pc:picChg>
        <pc:picChg chg="del">
          <ac:chgData name="Stuart Macpherson" userId="6dbc538f-6d1b-44d0-a371-34341a1fdf05" providerId="ADAL" clId="{D160A33B-D4B8-4A02-9622-B3B196B7DF10}" dt="2022-01-16T14:11:51.178" v="2335" actId="478"/>
          <ac:picMkLst>
            <pc:docMk/>
            <pc:sldMk cId="2289988586" sldId="300"/>
            <ac:picMk id="8" creationId="{C82F2C91-23C6-4DAC-AF36-924BF423254E}"/>
          </ac:picMkLst>
        </pc:picChg>
        <pc:picChg chg="del">
          <ac:chgData name="Stuart Macpherson" userId="6dbc538f-6d1b-44d0-a371-34341a1fdf05" providerId="ADAL" clId="{D160A33B-D4B8-4A02-9622-B3B196B7DF10}" dt="2022-01-16T14:11:51.178" v="2335" actId="478"/>
          <ac:picMkLst>
            <pc:docMk/>
            <pc:sldMk cId="2289988586" sldId="300"/>
            <ac:picMk id="13" creationId="{29CA955E-BA8A-4D4E-86AF-6597C871E0AB}"/>
          </ac:picMkLst>
        </pc:picChg>
        <pc:picChg chg="del">
          <ac:chgData name="Stuart Macpherson" userId="6dbc538f-6d1b-44d0-a371-34341a1fdf05" providerId="ADAL" clId="{D160A33B-D4B8-4A02-9622-B3B196B7DF10}" dt="2022-01-16T14:11:52.163" v="2336" actId="478"/>
          <ac:picMkLst>
            <pc:docMk/>
            <pc:sldMk cId="2289988586" sldId="300"/>
            <ac:picMk id="19" creationId="{C1E080DA-CAE0-45C5-BEA0-25F211D176C4}"/>
          </ac:picMkLst>
        </pc:picChg>
        <pc:cxnChg chg="del">
          <ac:chgData name="Stuart Macpherson" userId="6dbc538f-6d1b-44d0-a371-34341a1fdf05" providerId="ADAL" clId="{D160A33B-D4B8-4A02-9622-B3B196B7DF10}" dt="2022-01-16T14:11:51.178" v="2335" actId="478"/>
          <ac:cxnSpMkLst>
            <pc:docMk/>
            <pc:sldMk cId="2289988586" sldId="300"/>
            <ac:cxnSpMk id="15" creationId="{3FB802D4-3785-45A7-80FA-9CDC3F8AA609}"/>
          </ac:cxnSpMkLst>
        </pc:cxnChg>
        <pc:cxnChg chg="del">
          <ac:chgData name="Stuart Macpherson" userId="6dbc538f-6d1b-44d0-a371-34341a1fdf05" providerId="ADAL" clId="{D160A33B-D4B8-4A02-9622-B3B196B7DF10}" dt="2022-01-16T14:11:51.178" v="2335" actId="478"/>
          <ac:cxnSpMkLst>
            <pc:docMk/>
            <pc:sldMk cId="2289988586" sldId="300"/>
            <ac:cxnSpMk id="26" creationId="{2034744E-3A6F-4DAE-B2B3-51196986FAEC}"/>
          </ac:cxnSpMkLst>
        </pc:cxnChg>
        <pc:cxnChg chg="del">
          <ac:chgData name="Stuart Macpherson" userId="6dbc538f-6d1b-44d0-a371-34341a1fdf05" providerId="ADAL" clId="{D160A33B-D4B8-4A02-9622-B3B196B7DF10}" dt="2022-01-16T14:11:51.178" v="2335" actId="478"/>
          <ac:cxnSpMkLst>
            <pc:docMk/>
            <pc:sldMk cId="2289988586" sldId="300"/>
            <ac:cxnSpMk id="27" creationId="{16AE741E-4F17-40E3-9FEB-85C32AF674CE}"/>
          </ac:cxnSpMkLst>
        </pc:cxnChg>
        <pc:cxnChg chg="del">
          <ac:chgData name="Stuart Macpherson" userId="6dbc538f-6d1b-44d0-a371-34341a1fdf05" providerId="ADAL" clId="{D160A33B-D4B8-4A02-9622-B3B196B7DF10}" dt="2022-01-16T14:11:51.178" v="2335" actId="478"/>
          <ac:cxnSpMkLst>
            <pc:docMk/>
            <pc:sldMk cId="2289988586" sldId="300"/>
            <ac:cxnSpMk id="28" creationId="{8C74E647-0123-4538-BFDB-825CC13904D2}"/>
          </ac:cxnSpMkLst>
        </pc:cxnChg>
        <pc:cxnChg chg="del">
          <ac:chgData name="Stuart Macpherson" userId="6dbc538f-6d1b-44d0-a371-34341a1fdf05" providerId="ADAL" clId="{D160A33B-D4B8-4A02-9622-B3B196B7DF10}" dt="2022-01-16T14:11:51.178" v="2335" actId="478"/>
          <ac:cxnSpMkLst>
            <pc:docMk/>
            <pc:sldMk cId="2289988586" sldId="300"/>
            <ac:cxnSpMk id="29" creationId="{D0C88660-42D5-4988-AF02-2D4A526851A6}"/>
          </ac:cxnSpMkLst>
        </pc:cxnChg>
        <pc:cxnChg chg="del">
          <ac:chgData name="Stuart Macpherson" userId="6dbc538f-6d1b-44d0-a371-34341a1fdf05" providerId="ADAL" clId="{D160A33B-D4B8-4A02-9622-B3B196B7DF10}" dt="2022-01-16T14:11:51.178" v="2335" actId="478"/>
          <ac:cxnSpMkLst>
            <pc:docMk/>
            <pc:sldMk cId="2289988586" sldId="300"/>
            <ac:cxnSpMk id="34" creationId="{7CC8634B-9645-416F-AB8F-098BB32D6C91}"/>
          </ac:cxnSpMkLst>
        </pc:cxnChg>
        <pc:cxnChg chg="del">
          <ac:chgData name="Stuart Macpherson" userId="6dbc538f-6d1b-44d0-a371-34341a1fdf05" providerId="ADAL" clId="{D160A33B-D4B8-4A02-9622-B3B196B7DF10}" dt="2022-01-16T14:11:51.178" v="2335" actId="478"/>
          <ac:cxnSpMkLst>
            <pc:docMk/>
            <pc:sldMk cId="2289988586" sldId="300"/>
            <ac:cxnSpMk id="36" creationId="{B55B43FF-9A0F-47D8-9B1B-A7DC2E81B9B7}"/>
          </ac:cxnSpMkLst>
        </pc:cxnChg>
      </pc:sldChg>
      <pc:sldChg chg="add del modNotesTx">
        <pc:chgData name="Stuart Macpherson" userId="6dbc538f-6d1b-44d0-a371-34341a1fdf05" providerId="ADAL" clId="{D160A33B-D4B8-4A02-9622-B3B196B7DF10}" dt="2022-01-16T15:21:35.757" v="4199" actId="47"/>
        <pc:sldMkLst>
          <pc:docMk/>
          <pc:sldMk cId="2879239655" sldId="301"/>
        </pc:sldMkLst>
      </pc:sldChg>
      <pc:sldChg chg="addSp delSp modSp add mod setBg modNotesTx">
        <pc:chgData name="Stuart Macpherson" userId="6dbc538f-6d1b-44d0-a371-34341a1fdf05" providerId="ADAL" clId="{D160A33B-D4B8-4A02-9622-B3B196B7DF10}" dt="2022-02-06T16:37:06.806" v="5937"/>
        <pc:sldMkLst>
          <pc:docMk/>
          <pc:sldMk cId="1049291946" sldId="302"/>
        </pc:sldMkLst>
        <pc:spChg chg="add mod">
          <ac:chgData name="Stuart Macpherson" userId="6dbc538f-6d1b-44d0-a371-34341a1fdf05" providerId="ADAL" clId="{D160A33B-D4B8-4A02-9622-B3B196B7DF10}" dt="2022-01-16T15:25:55.649" v="4371" actId="1036"/>
          <ac:spMkLst>
            <pc:docMk/>
            <pc:sldMk cId="1049291946" sldId="302"/>
            <ac:spMk id="2" creationId="{1911AE54-29CE-42FC-A7E4-12A7C04EDD19}"/>
          </ac:spMkLst>
        </pc:spChg>
        <pc:spChg chg="mod">
          <ac:chgData name="Stuart Macpherson" userId="6dbc538f-6d1b-44d0-a371-34341a1fdf05" providerId="ADAL" clId="{D160A33B-D4B8-4A02-9622-B3B196B7DF10}" dt="2022-01-16T15:12:28.463" v="3923" actId="2711"/>
          <ac:spMkLst>
            <pc:docMk/>
            <pc:sldMk cId="1049291946" sldId="302"/>
            <ac:spMk id="4" creationId="{7B627384-01CE-4B26-8379-03FB77B67A52}"/>
          </ac:spMkLst>
        </pc:spChg>
        <pc:graphicFrameChg chg="mod modGraphic">
          <ac:chgData name="Stuart Macpherson" userId="6dbc538f-6d1b-44d0-a371-34341a1fdf05" providerId="ADAL" clId="{D160A33B-D4B8-4A02-9622-B3B196B7DF10}" dt="2022-01-16T15:25:55.649" v="4371" actId="1036"/>
          <ac:graphicFrameMkLst>
            <pc:docMk/>
            <pc:sldMk cId="1049291946" sldId="302"/>
            <ac:graphicFrameMk id="5" creationId="{0E5D6763-D9D0-4476-82A6-3F864001738B}"/>
          </ac:graphicFrameMkLst>
        </pc:graphicFrameChg>
        <pc:picChg chg="add mod">
          <ac:chgData name="Stuart Macpherson" userId="6dbc538f-6d1b-44d0-a371-34341a1fdf05" providerId="ADAL" clId="{D160A33B-D4B8-4A02-9622-B3B196B7DF10}" dt="2022-01-16T15:25:55.649" v="4371" actId="1036"/>
          <ac:picMkLst>
            <pc:docMk/>
            <pc:sldMk cId="1049291946" sldId="302"/>
            <ac:picMk id="6" creationId="{CD19BD2A-4E86-448F-9A35-BD4CD82E271F}"/>
          </ac:picMkLst>
        </pc:picChg>
        <pc:picChg chg="add del mod">
          <ac:chgData name="Stuart Macpherson" userId="6dbc538f-6d1b-44d0-a371-34341a1fdf05" providerId="ADAL" clId="{D160A33B-D4B8-4A02-9622-B3B196B7DF10}" dt="2022-01-16T15:12:32.018" v="3924" actId="478"/>
          <ac:picMkLst>
            <pc:docMk/>
            <pc:sldMk cId="1049291946" sldId="302"/>
            <ac:picMk id="7" creationId="{BB7C777E-7EA4-485B-852C-D7EC6C5227BD}"/>
          </ac:picMkLst>
        </pc:picChg>
      </pc:sldChg>
      <pc:sldChg chg="ord modNotesTx">
        <pc:chgData name="Stuart Macpherson" userId="6dbc538f-6d1b-44d0-a371-34341a1fdf05" providerId="ADAL" clId="{D160A33B-D4B8-4A02-9622-B3B196B7DF10}" dt="2022-01-16T15:23:08.818" v="4335" actId="20577"/>
        <pc:sldMkLst>
          <pc:docMk/>
          <pc:sldMk cId="3752148436" sldId="316"/>
        </pc:sldMkLst>
      </pc:sldChg>
      <pc:sldChg chg="addSp modSp add mod setBg modNotesTx">
        <pc:chgData name="Stuart Macpherson" userId="6dbc538f-6d1b-44d0-a371-34341a1fdf05" providerId="ADAL" clId="{D160A33B-D4B8-4A02-9622-B3B196B7DF10}" dt="2022-02-06T18:17:19.666" v="6948" actId="14861"/>
        <pc:sldMkLst>
          <pc:docMk/>
          <pc:sldMk cId="4039594543" sldId="317"/>
        </pc:sldMkLst>
        <pc:spChg chg="add mod ord">
          <ac:chgData name="Stuart Macpherson" userId="6dbc538f-6d1b-44d0-a371-34341a1fdf05" providerId="ADAL" clId="{D160A33B-D4B8-4A02-9622-B3B196B7DF10}" dt="2022-02-06T18:17:19.666" v="6948" actId="14861"/>
          <ac:spMkLst>
            <pc:docMk/>
            <pc:sldMk cId="4039594543" sldId="317"/>
            <ac:spMk id="2" creationId="{1FDFE162-2260-48EB-90B0-CFF58E2DCB52}"/>
          </ac:spMkLst>
        </pc:spChg>
      </pc:sldChg>
      <pc:sldChg chg="addSp delSp modSp add mod modNotesTx">
        <pc:chgData name="Stuart Macpherson" userId="6dbc538f-6d1b-44d0-a371-34341a1fdf05" providerId="ADAL" clId="{D160A33B-D4B8-4A02-9622-B3B196B7DF10}" dt="2022-02-06T18:18:30.936" v="6995" actId="20577"/>
        <pc:sldMkLst>
          <pc:docMk/>
          <pc:sldMk cId="504955422" sldId="318"/>
        </pc:sldMkLst>
        <pc:spChg chg="del">
          <ac:chgData name="Stuart Macpherson" userId="6dbc538f-6d1b-44d0-a371-34341a1fdf05" providerId="ADAL" clId="{D160A33B-D4B8-4A02-9622-B3B196B7DF10}" dt="2022-02-06T17:40:47.198" v="6064" actId="478"/>
          <ac:spMkLst>
            <pc:docMk/>
            <pc:sldMk cId="504955422" sldId="318"/>
            <ac:spMk id="2" creationId="{1911AE54-29CE-42FC-A7E4-12A7C04EDD19}"/>
          </ac:spMkLst>
        </pc:spChg>
        <pc:spChg chg="add mod">
          <ac:chgData name="Stuart Macpherson" userId="6dbc538f-6d1b-44d0-a371-34341a1fdf05" providerId="ADAL" clId="{D160A33B-D4B8-4A02-9622-B3B196B7DF10}" dt="2022-02-06T17:48:39.546" v="6133" actId="1076"/>
          <ac:spMkLst>
            <pc:docMk/>
            <pc:sldMk cId="504955422" sldId="318"/>
            <ac:spMk id="3" creationId="{ABC9A0E2-119B-46DC-B21A-8EE2F9A5CBC8}"/>
          </ac:spMkLst>
        </pc:spChg>
        <pc:spChg chg="del">
          <ac:chgData name="Stuart Macpherson" userId="6dbc538f-6d1b-44d0-a371-34341a1fdf05" providerId="ADAL" clId="{D160A33B-D4B8-4A02-9622-B3B196B7DF10}" dt="2022-02-06T17:40:47.198" v="6064" actId="478"/>
          <ac:spMkLst>
            <pc:docMk/>
            <pc:sldMk cId="504955422" sldId="318"/>
            <ac:spMk id="4" creationId="{7B627384-01CE-4B26-8379-03FB77B67A52}"/>
          </ac:spMkLst>
        </pc:spChg>
        <pc:spChg chg="add del">
          <ac:chgData name="Stuart Macpherson" userId="6dbc538f-6d1b-44d0-a371-34341a1fdf05" providerId="ADAL" clId="{D160A33B-D4B8-4A02-9622-B3B196B7DF10}" dt="2022-02-06T17:46:51.756" v="6098" actId="478"/>
          <ac:spMkLst>
            <pc:docMk/>
            <pc:sldMk cId="504955422" sldId="318"/>
            <ac:spMk id="7" creationId="{CF0DBA58-1123-4221-84D2-3760C4D3DFD7}"/>
          </ac:spMkLst>
        </pc:spChg>
        <pc:spChg chg="add mod ord">
          <ac:chgData name="Stuart Macpherson" userId="6dbc538f-6d1b-44d0-a371-34341a1fdf05" providerId="ADAL" clId="{D160A33B-D4B8-4A02-9622-B3B196B7DF10}" dt="2022-02-06T17:49:06.141" v="6135" actId="1076"/>
          <ac:spMkLst>
            <pc:docMk/>
            <pc:sldMk cId="504955422" sldId="318"/>
            <ac:spMk id="11" creationId="{61108EFD-AD2A-44FB-BA92-DCAE41D62385}"/>
          </ac:spMkLst>
        </pc:spChg>
        <pc:spChg chg="add mod">
          <ac:chgData name="Stuart Macpherson" userId="6dbc538f-6d1b-44d0-a371-34341a1fdf05" providerId="ADAL" clId="{D160A33B-D4B8-4A02-9622-B3B196B7DF10}" dt="2022-02-06T18:13:15.191" v="6757" actId="14100"/>
          <ac:spMkLst>
            <pc:docMk/>
            <pc:sldMk cId="504955422" sldId="318"/>
            <ac:spMk id="12" creationId="{99B80D69-2528-4D25-AB05-82C88B978F25}"/>
          </ac:spMkLst>
        </pc:spChg>
        <pc:spChg chg="add mod ord">
          <ac:chgData name="Stuart Macpherson" userId="6dbc538f-6d1b-44d0-a371-34341a1fdf05" providerId="ADAL" clId="{D160A33B-D4B8-4A02-9622-B3B196B7DF10}" dt="2022-02-06T17:49:06.141" v="6135" actId="1076"/>
          <ac:spMkLst>
            <pc:docMk/>
            <pc:sldMk cId="504955422" sldId="318"/>
            <ac:spMk id="13" creationId="{AFAD4C22-49DB-40BA-BEF6-5075B552672F}"/>
          </ac:spMkLst>
        </pc:spChg>
        <pc:spChg chg="add mod ord">
          <ac:chgData name="Stuart Macpherson" userId="6dbc538f-6d1b-44d0-a371-34341a1fdf05" providerId="ADAL" clId="{D160A33B-D4B8-4A02-9622-B3B196B7DF10}" dt="2022-02-06T17:49:06.141" v="6135" actId="1076"/>
          <ac:spMkLst>
            <pc:docMk/>
            <pc:sldMk cId="504955422" sldId="318"/>
            <ac:spMk id="14" creationId="{90DE89A1-38DA-401C-98E1-FF8CCF22ABB5}"/>
          </ac:spMkLst>
        </pc:spChg>
        <pc:spChg chg="add mod ord">
          <ac:chgData name="Stuart Macpherson" userId="6dbc538f-6d1b-44d0-a371-34341a1fdf05" providerId="ADAL" clId="{D160A33B-D4B8-4A02-9622-B3B196B7DF10}" dt="2022-02-06T17:49:06.141" v="6135" actId="1076"/>
          <ac:spMkLst>
            <pc:docMk/>
            <pc:sldMk cId="504955422" sldId="318"/>
            <ac:spMk id="15" creationId="{B8F616B9-26CC-4973-BAE4-7FC0358F6F67}"/>
          </ac:spMkLst>
        </pc:spChg>
        <pc:graphicFrameChg chg="del">
          <ac:chgData name="Stuart Macpherson" userId="6dbc538f-6d1b-44d0-a371-34341a1fdf05" providerId="ADAL" clId="{D160A33B-D4B8-4A02-9622-B3B196B7DF10}" dt="2022-02-06T17:40:47.198" v="6064" actId="478"/>
          <ac:graphicFrameMkLst>
            <pc:docMk/>
            <pc:sldMk cId="504955422" sldId="318"/>
            <ac:graphicFrameMk id="5" creationId="{0E5D6763-D9D0-4476-82A6-3F864001738B}"/>
          </ac:graphicFrameMkLst>
        </pc:graphicFrameChg>
        <pc:picChg chg="del">
          <ac:chgData name="Stuart Macpherson" userId="6dbc538f-6d1b-44d0-a371-34341a1fdf05" providerId="ADAL" clId="{D160A33B-D4B8-4A02-9622-B3B196B7DF10}" dt="2022-02-06T17:40:47.198" v="6064" actId="478"/>
          <ac:picMkLst>
            <pc:docMk/>
            <pc:sldMk cId="504955422" sldId="318"/>
            <ac:picMk id="6" creationId="{CD19BD2A-4E86-448F-9A35-BD4CD82E271F}"/>
          </ac:picMkLst>
        </pc:picChg>
        <pc:picChg chg="add mod">
          <ac:chgData name="Stuart Macpherson" userId="6dbc538f-6d1b-44d0-a371-34341a1fdf05" providerId="ADAL" clId="{D160A33B-D4B8-4A02-9622-B3B196B7DF10}" dt="2022-02-06T17:49:06.141" v="6135" actId="1076"/>
          <ac:picMkLst>
            <pc:docMk/>
            <pc:sldMk cId="504955422" sldId="318"/>
            <ac:picMk id="8" creationId="{8D6260F2-CB8A-43AC-A6B0-DB28AF57E13B}"/>
          </ac:picMkLst>
        </pc:picChg>
        <pc:picChg chg="add mod">
          <ac:chgData name="Stuart Macpherson" userId="6dbc538f-6d1b-44d0-a371-34341a1fdf05" providerId="ADAL" clId="{D160A33B-D4B8-4A02-9622-B3B196B7DF10}" dt="2022-02-06T17:49:06.141" v="6135" actId="1076"/>
          <ac:picMkLst>
            <pc:docMk/>
            <pc:sldMk cId="504955422" sldId="318"/>
            <ac:picMk id="9" creationId="{31BA0417-21AC-4E44-8C3D-8E62AC934A85}"/>
          </ac:picMkLst>
        </pc:picChg>
        <pc:picChg chg="add mod">
          <ac:chgData name="Stuart Macpherson" userId="6dbc538f-6d1b-44d0-a371-34341a1fdf05" providerId="ADAL" clId="{D160A33B-D4B8-4A02-9622-B3B196B7DF10}" dt="2022-02-06T17:49:06.141" v="6135" actId="1076"/>
          <ac:picMkLst>
            <pc:docMk/>
            <pc:sldMk cId="504955422" sldId="318"/>
            <ac:picMk id="10" creationId="{04607CA0-7EEB-4F8D-9733-C474309542D1}"/>
          </ac:picMkLst>
        </pc:picChg>
        <pc:picChg chg="add mod">
          <ac:chgData name="Stuart Macpherson" userId="6dbc538f-6d1b-44d0-a371-34341a1fdf05" providerId="ADAL" clId="{D160A33B-D4B8-4A02-9622-B3B196B7DF10}" dt="2022-02-06T18:12:05.493" v="6718" actId="1076"/>
          <ac:picMkLst>
            <pc:docMk/>
            <pc:sldMk cId="504955422" sldId="318"/>
            <ac:picMk id="18" creationId="{9CF561AB-690C-4AC6-8AC4-9237CC3F45D0}"/>
          </ac:picMkLst>
        </pc:picChg>
        <pc:picChg chg="add mod">
          <ac:chgData name="Stuart Macpherson" userId="6dbc538f-6d1b-44d0-a371-34341a1fdf05" providerId="ADAL" clId="{D160A33B-D4B8-4A02-9622-B3B196B7DF10}" dt="2022-02-06T18:12:11.575" v="6720" actId="1076"/>
          <ac:picMkLst>
            <pc:docMk/>
            <pc:sldMk cId="504955422" sldId="318"/>
            <ac:picMk id="19" creationId="{1A552D53-3829-4152-8054-A42ACB9382BA}"/>
          </ac:picMkLst>
        </pc:picChg>
        <pc:picChg chg="add mod">
          <ac:chgData name="Stuart Macpherson" userId="6dbc538f-6d1b-44d0-a371-34341a1fdf05" providerId="ADAL" clId="{D160A33B-D4B8-4A02-9622-B3B196B7DF10}" dt="2022-02-06T18:12:14.788" v="6722" actId="1076"/>
          <ac:picMkLst>
            <pc:docMk/>
            <pc:sldMk cId="504955422" sldId="318"/>
            <ac:picMk id="20" creationId="{30F6AACB-CB5E-4548-A271-C9D69F749DDF}"/>
          </ac:picMkLst>
        </pc:picChg>
        <pc:picChg chg="add mod">
          <ac:chgData name="Stuart Macpherson" userId="6dbc538f-6d1b-44d0-a371-34341a1fdf05" providerId="ADAL" clId="{D160A33B-D4B8-4A02-9622-B3B196B7DF10}" dt="2022-02-06T17:49:06.141" v="6135" actId="1076"/>
          <ac:picMkLst>
            <pc:docMk/>
            <pc:sldMk cId="504955422" sldId="318"/>
            <ac:picMk id="1026" creationId="{0DB96345-5BAB-4075-8783-51990CCE971D}"/>
          </ac:picMkLst>
        </pc:picChg>
        <pc:picChg chg="add mod">
          <ac:chgData name="Stuart Macpherson" userId="6dbc538f-6d1b-44d0-a371-34341a1fdf05" providerId="ADAL" clId="{D160A33B-D4B8-4A02-9622-B3B196B7DF10}" dt="2022-02-06T18:11:07.208" v="6713" actId="1076"/>
          <ac:picMkLst>
            <pc:docMk/>
            <pc:sldMk cId="504955422" sldId="318"/>
            <ac:picMk id="1028" creationId="{EFEB52A6-01A5-4445-BAB1-F66CB5E24511}"/>
          </ac:picMkLst>
        </pc:picChg>
        <pc:picChg chg="add mod">
          <ac:chgData name="Stuart Macpherson" userId="6dbc538f-6d1b-44d0-a371-34341a1fdf05" providerId="ADAL" clId="{D160A33B-D4B8-4A02-9622-B3B196B7DF10}" dt="2022-02-06T18:12:00.843" v="6716" actId="1076"/>
          <ac:picMkLst>
            <pc:docMk/>
            <pc:sldMk cId="504955422" sldId="318"/>
            <ac:picMk id="1030" creationId="{E638C737-ED9A-497B-AD48-B33015EE5AA8}"/>
          </ac:picMkLst>
        </pc:picChg>
      </pc:sldChg>
      <pc:sldChg chg="addSp delSp modSp del mod modAnim delDesignElem modNotesTx">
        <pc:chgData name="Stuart Macpherson" userId="6dbc538f-6d1b-44d0-a371-34341a1fdf05" providerId="ADAL" clId="{D160A33B-D4B8-4A02-9622-B3B196B7DF10}" dt="2022-01-16T15:52:51.681" v="5365" actId="47"/>
        <pc:sldMkLst>
          <pc:docMk/>
          <pc:sldMk cId="1194392591" sldId="318"/>
        </pc:sldMkLst>
        <pc:spChg chg="mod">
          <ac:chgData name="Stuart Macpherson" userId="6dbc538f-6d1b-44d0-a371-34341a1fdf05" providerId="ADAL" clId="{D160A33B-D4B8-4A02-9622-B3B196B7DF10}" dt="2022-01-16T15:37:11.533" v="4823" actId="14100"/>
          <ac:spMkLst>
            <pc:docMk/>
            <pc:sldMk cId="1194392591" sldId="318"/>
            <ac:spMk id="11" creationId="{E48FD343-268D-4EFD-980C-C4EE2F7E49BA}"/>
          </ac:spMkLst>
        </pc:spChg>
        <pc:spChg chg="add">
          <ac:chgData name="Stuart Macpherson" userId="6dbc538f-6d1b-44d0-a371-34341a1fdf05" providerId="ADAL" clId="{D160A33B-D4B8-4A02-9622-B3B196B7DF10}" dt="2022-01-16T15:36:30.576" v="4801"/>
          <ac:spMkLst>
            <pc:docMk/>
            <pc:sldMk cId="1194392591" sldId="318"/>
            <ac:spMk id="75" creationId="{37C89E4B-3C9F-44B9-8B86-D9E3D112D8EC}"/>
          </ac:spMkLst>
        </pc:spChg>
        <pc:picChg chg="del mod">
          <ac:chgData name="Stuart Macpherson" userId="6dbc538f-6d1b-44d0-a371-34341a1fdf05" providerId="ADAL" clId="{D160A33B-D4B8-4A02-9622-B3B196B7DF10}" dt="2022-01-16T15:36:58.098" v="4802" actId="478"/>
          <ac:picMkLst>
            <pc:docMk/>
            <pc:sldMk cId="1194392591" sldId="318"/>
            <ac:picMk id="3" creationId="{DA2E98D2-2438-463A-A883-E3FFD92BB9AB}"/>
          </ac:picMkLst>
        </pc:picChg>
        <pc:cxnChg chg="add">
          <ac:chgData name="Stuart Macpherson" userId="6dbc538f-6d1b-44d0-a371-34341a1fdf05" providerId="ADAL" clId="{D160A33B-D4B8-4A02-9622-B3B196B7DF10}" dt="2022-01-16T15:36:30.576" v="4801"/>
          <ac:cxnSpMkLst>
            <pc:docMk/>
            <pc:sldMk cId="1194392591" sldId="318"/>
            <ac:cxnSpMk id="77" creationId="{AA2EAA10-076F-46BD-8F0F-B9A2FB77A85C}"/>
          </ac:cxnSpMkLst>
        </pc:cxnChg>
        <pc:cxnChg chg="add">
          <ac:chgData name="Stuart Macpherson" userId="6dbc538f-6d1b-44d0-a371-34341a1fdf05" providerId="ADAL" clId="{D160A33B-D4B8-4A02-9622-B3B196B7DF10}" dt="2022-01-16T15:36:30.576" v="4801"/>
          <ac:cxnSpMkLst>
            <pc:docMk/>
            <pc:sldMk cId="1194392591" sldId="318"/>
            <ac:cxnSpMk id="1035" creationId="{D891E407-403B-4764-86C9-33A56D3BCAA3}"/>
          </ac:cxnSpMkLst>
        </pc:cxnChg>
      </pc:sldChg>
      <pc:sldMasterChg chg="del delSldLayout">
        <pc:chgData name="Stuart Macpherson" userId="6dbc538f-6d1b-44d0-a371-34341a1fdf05" providerId="ADAL" clId="{D160A33B-D4B8-4A02-9622-B3B196B7DF10}" dt="2022-01-16T15:52:51.681" v="5365" actId="47"/>
        <pc:sldMasterMkLst>
          <pc:docMk/>
          <pc:sldMasterMk cId="315668173" sldId="2147483672"/>
        </pc:sldMasterMkLst>
        <pc:sldLayoutChg chg="del">
          <pc:chgData name="Stuart Macpherson" userId="6dbc538f-6d1b-44d0-a371-34341a1fdf05" providerId="ADAL" clId="{D160A33B-D4B8-4A02-9622-B3B196B7DF10}" dt="2022-01-16T15:52:51.681" v="5365" actId="47"/>
          <pc:sldLayoutMkLst>
            <pc:docMk/>
            <pc:sldMasterMk cId="315668173" sldId="2147483672"/>
            <pc:sldLayoutMk cId="3650334175" sldId="2147483673"/>
          </pc:sldLayoutMkLst>
        </pc:sldLayoutChg>
        <pc:sldLayoutChg chg="del">
          <pc:chgData name="Stuart Macpherson" userId="6dbc538f-6d1b-44d0-a371-34341a1fdf05" providerId="ADAL" clId="{D160A33B-D4B8-4A02-9622-B3B196B7DF10}" dt="2022-01-16T15:52:51.681" v="5365" actId="47"/>
          <pc:sldLayoutMkLst>
            <pc:docMk/>
            <pc:sldMasterMk cId="315668173" sldId="2147483672"/>
            <pc:sldLayoutMk cId="680011945" sldId="2147483674"/>
          </pc:sldLayoutMkLst>
        </pc:sldLayoutChg>
        <pc:sldLayoutChg chg="del">
          <pc:chgData name="Stuart Macpherson" userId="6dbc538f-6d1b-44d0-a371-34341a1fdf05" providerId="ADAL" clId="{D160A33B-D4B8-4A02-9622-B3B196B7DF10}" dt="2022-01-16T15:52:51.681" v="5365" actId="47"/>
          <pc:sldLayoutMkLst>
            <pc:docMk/>
            <pc:sldMasterMk cId="315668173" sldId="2147483672"/>
            <pc:sldLayoutMk cId="3760156949" sldId="2147483675"/>
          </pc:sldLayoutMkLst>
        </pc:sldLayoutChg>
        <pc:sldLayoutChg chg="del">
          <pc:chgData name="Stuart Macpherson" userId="6dbc538f-6d1b-44d0-a371-34341a1fdf05" providerId="ADAL" clId="{D160A33B-D4B8-4A02-9622-B3B196B7DF10}" dt="2022-01-16T15:52:51.681" v="5365" actId="47"/>
          <pc:sldLayoutMkLst>
            <pc:docMk/>
            <pc:sldMasterMk cId="315668173" sldId="2147483672"/>
            <pc:sldLayoutMk cId="3346539369" sldId="2147483676"/>
          </pc:sldLayoutMkLst>
        </pc:sldLayoutChg>
        <pc:sldLayoutChg chg="del">
          <pc:chgData name="Stuart Macpherson" userId="6dbc538f-6d1b-44d0-a371-34341a1fdf05" providerId="ADAL" clId="{D160A33B-D4B8-4A02-9622-B3B196B7DF10}" dt="2022-01-16T15:52:51.681" v="5365" actId="47"/>
          <pc:sldLayoutMkLst>
            <pc:docMk/>
            <pc:sldMasterMk cId="315668173" sldId="2147483672"/>
            <pc:sldLayoutMk cId="3881656540" sldId="2147483677"/>
          </pc:sldLayoutMkLst>
        </pc:sldLayoutChg>
        <pc:sldLayoutChg chg="del">
          <pc:chgData name="Stuart Macpherson" userId="6dbc538f-6d1b-44d0-a371-34341a1fdf05" providerId="ADAL" clId="{D160A33B-D4B8-4A02-9622-B3B196B7DF10}" dt="2022-01-16T15:52:51.681" v="5365" actId="47"/>
          <pc:sldLayoutMkLst>
            <pc:docMk/>
            <pc:sldMasterMk cId="315668173" sldId="2147483672"/>
            <pc:sldLayoutMk cId="2873605085" sldId="2147483678"/>
          </pc:sldLayoutMkLst>
        </pc:sldLayoutChg>
        <pc:sldLayoutChg chg="del">
          <pc:chgData name="Stuart Macpherson" userId="6dbc538f-6d1b-44d0-a371-34341a1fdf05" providerId="ADAL" clId="{D160A33B-D4B8-4A02-9622-B3B196B7DF10}" dt="2022-01-16T15:52:51.681" v="5365" actId="47"/>
          <pc:sldLayoutMkLst>
            <pc:docMk/>
            <pc:sldMasterMk cId="315668173" sldId="2147483672"/>
            <pc:sldLayoutMk cId="3278945788" sldId="2147483679"/>
          </pc:sldLayoutMkLst>
        </pc:sldLayoutChg>
        <pc:sldLayoutChg chg="del">
          <pc:chgData name="Stuart Macpherson" userId="6dbc538f-6d1b-44d0-a371-34341a1fdf05" providerId="ADAL" clId="{D160A33B-D4B8-4A02-9622-B3B196B7DF10}" dt="2022-01-16T15:52:51.681" v="5365" actId="47"/>
          <pc:sldLayoutMkLst>
            <pc:docMk/>
            <pc:sldMasterMk cId="315668173" sldId="2147483672"/>
            <pc:sldLayoutMk cId="1826645797" sldId="2147483680"/>
          </pc:sldLayoutMkLst>
        </pc:sldLayoutChg>
        <pc:sldLayoutChg chg="del">
          <pc:chgData name="Stuart Macpherson" userId="6dbc538f-6d1b-44d0-a371-34341a1fdf05" providerId="ADAL" clId="{D160A33B-D4B8-4A02-9622-B3B196B7DF10}" dt="2022-01-16T15:52:51.681" v="5365" actId="47"/>
          <pc:sldLayoutMkLst>
            <pc:docMk/>
            <pc:sldMasterMk cId="315668173" sldId="2147483672"/>
            <pc:sldLayoutMk cId="2454678239" sldId="2147483681"/>
          </pc:sldLayoutMkLst>
        </pc:sldLayoutChg>
        <pc:sldLayoutChg chg="del">
          <pc:chgData name="Stuart Macpherson" userId="6dbc538f-6d1b-44d0-a371-34341a1fdf05" providerId="ADAL" clId="{D160A33B-D4B8-4A02-9622-B3B196B7DF10}" dt="2022-01-16T15:52:51.681" v="5365" actId="47"/>
          <pc:sldLayoutMkLst>
            <pc:docMk/>
            <pc:sldMasterMk cId="315668173" sldId="2147483672"/>
            <pc:sldLayoutMk cId="998193701" sldId="2147483682"/>
          </pc:sldLayoutMkLst>
        </pc:sldLayoutChg>
        <pc:sldLayoutChg chg="del">
          <pc:chgData name="Stuart Macpherson" userId="6dbc538f-6d1b-44d0-a371-34341a1fdf05" providerId="ADAL" clId="{D160A33B-D4B8-4A02-9622-B3B196B7DF10}" dt="2022-01-16T15:52:51.681" v="5365" actId="47"/>
          <pc:sldLayoutMkLst>
            <pc:docMk/>
            <pc:sldMasterMk cId="315668173" sldId="2147483672"/>
            <pc:sldLayoutMk cId="3903384150" sldId="2147483683"/>
          </pc:sldLayoutMkLst>
        </pc:sldLayoutChg>
      </pc:sldMasterChg>
    </pc:docChg>
  </pc:docChgLst>
  <pc:docChgLst>
    <pc:chgData name="Stuart MacPherson" userId="dab5aaca-b916-4d38-b3fd-940fee72fba2" providerId="ADAL" clId="{D160A33B-D4B8-4A02-9622-B3B196B7DF10}"/>
    <pc:docChg chg="undo custSel addSld delSld modSld">
      <pc:chgData name="Stuart MacPherson" userId="dab5aaca-b916-4d38-b3fd-940fee72fba2" providerId="ADAL" clId="{D160A33B-D4B8-4A02-9622-B3B196B7DF10}" dt="2022-06-06T12:25:29.574" v="704"/>
      <pc:docMkLst>
        <pc:docMk/>
      </pc:docMkLst>
      <pc:sldChg chg="addSp delSp modSp modAnim modNotesTx">
        <pc:chgData name="Stuart MacPherson" userId="dab5aaca-b916-4d38-b3fd-940fee72fba2" providerId="ADAL" clId="{D160A33B-D4B8-4A02-9622-B3B196B7DF10}" dt="2022-06-06T11:12:56.073" v="425" actId="115"/>
        <pc:sldMkLst>
          <pc:docMk/>
          <pc:sldMk cId="3803526232" sldId="256"/>
        </pc:sldMkLst>
        <pc:picChg chg="add del">
          <ac:chgData name="Stuart MacPherson" userId="dab5aaca-b916-4d38-b3fd-940fee72fba2" providerId="ADAL" clId="{D160A33B-D4B8-4A02-9622-B3B196B7DF10}" dt="2022-06-06T11:07:43.610" v="362"/>
          <ac:picMkLst>
            <pc:docMk/>
            <pc:sldMk cId="3803526232" sldId="256"/>
            <ac:picMk id="2" creationId="{FB079F16-5306-D514-3D66-B5E83AF54D20}"/>
          </ac:picMkLst>
        </pc:picChg>
        <pc:picChg chg="add mod">
          <ac:chgData name="Stuart MacPherson" userId="dab5aaca-b916-4d38-b3fd-940fee72fba2" providerId="ADAL" clId="{D160A33B-D4B8-4A02-9622-B3B196B7DF10}" dt="2022-06-06T11:08:37.906" v="370" actId="1076"/>
          <ac:picMkLst>
            <pc:docMk/>
            <pc:sldMk cId="3803526232" sldId="256"/>
            <ac:picMk id="3" creationId="{305AD048-EBC7-E45F-A6A0-09D7F638C019}"/>
          </ac:picMkLst>
        </pc:picChg>
        <pc:picChg chg="del">
          <ac:chgData name="Stuart MacPherson" userId="dab5aaca-b916-4d38-b3fd-940fee72fba2" providerId="ADAL" clId="{D160A33B-D4B8-4A02-9622-B3B196B7DF10}" dt="2022-06-06T11:07:39.418" v="360" actId="478"/>
          <ac:picMkLst>
            <pc:docMk/>
            <pc:sldMk cId="3803526232" sldId="256"/>
            <ac:picMk id="1028" creationId="{E040B95B-4A3B-4C3E-A748-17BE99177412}"/>
          </ac:picMkLst>
        </pc:picChg>
      </pc:sldChg>
      <pc:sldChg chg="addSp delSp modSp modNotesTx">
        <pc:chgData name="Stuart MacPherson" userId="dab5aaca-b916-4d38-b3fd-940fee72fba2" providerId="ADAL" clId="{D160A33B-D4B8-4A02-9622-B3B196B7DF10}" dt="2022-06-06T11:13:07.856" v="428"/>
        <pc:sldMkLst>
          <pc:docMk/>
          <pc:sldMk cId="4217197963" sldId="257"/>
        </pc:sldMkLst>
        <pc:picChg chg="add mod">
          <ac:chgData name="Stuart MacPherson" userId="dab5aaca-b916-4d38-b3fd-940fee72fba2" providerId="ADAL" clId="{D160A33B-D4B8-4A02-9622-B3B196B7DF10}" dt="2022-06-06T11:08:42.846" v="372"/>
          <ac:picMkLst>
            <pc:docMk/>
            <pc:sldMk cId="4217197963" sldId="257"/>
            <ac:picMk id="36" creationId="{F749151E-8902-9087-FCB7-AEB64E125F58}"/>
          </ac:picMkLst>
        </pc:picChg>
        <pc:picChg chg="del">
          <ac:chgData name="Stuart MacPherson" userId="dab5aaca-b916-4d38-b3fd-940fee72fba2" providerId="ADAL" clId="{D160A33B-D4B8-4A02-9622-B3B196B7DF10}" dt="2022-06-06T11:08:41.798" v="371" actId="478"/>
          <ac:picMkLst>
            <pc:docMk/>
            <pc:sldMk cId="4217197963" sldId="257"/>
            <ac:picMk id="1028" creationId="{E040B95B-4A3B-4C3E-A748-17BE99177412}"/>
          </ac:picMkLst>
        </pc:picChg>
      </pc:sldChg>
      <pc:sldChg chg="addSp delSp modSp mod modNotesTx">
        <pc:chgData name="Stuart MacPherson" userId="dab5aaca-b916-4d38-b3fd-940fee72fba2" providerId="ADAL" clId="{D160A33B-D4B8-4A02-9622-B3B196B7DF10}" dt="2022-06-06T12:12:50.758" v="525"/>
        <pc:sldMkLst>
          <pc:docMk/>
          <pc:sldMk cId="3670417857" sldId="258"/>
        </pc:sldMkLst>
        <pc:picChg chg="mod">
          <ac:chgData name="Stuart MacPherson" userId="dab5aaca-b916-4d38-b3fd-940fee72fba2" providerId="ADAL" clId="{D160A33B-D4B8-4A02-9622-B3B196B7DF10}" dt="2022-06-06T12:11:37.036" v="495" actId="1076"/>
          <ac:picMkLst>
            <pc:docMk/>
            <pc:sldMk cId="3670417857" sldId="258"/>
            <ac:picMk id="2" creationId="{E5D2E8E5-7CA4-40FA-89B7-C87F6A9A7993}"/>
          </ac:picMkLst>
        </pc:picChg>
        <pc:picChg chg="del">
          <ac:chgData name="Stuart MacPherson" userId="dab5aaca-b916-4d38-b3fd-940fee72fba2" providerId="ADAL" clId="{D160A33B-D4B8-4A02-9622-B3B196B7DF10}" dt="2022-06-06T12:11:26.842" v="489" actId="478"/>
          <ac:picMkLst>
            <pc:docMk/>
            <pc:sldMk cId="3670417857" sldId="258"/>
            <ac:picMk id="4" creationId="{57476977-CC06-48A6-8CAD-AA63CF6EE0B4}"/>
          </ac:picMkLst>
        </pc:picChg>
        <pc:picChg chg="del">
          <ac:chgData name="Stuart MacPherson" userId="dab5aaca-b916-4d38-b3fd-940fee72fba2" providerId="ADAL" clId="{D160A33B-D4B8-4A02-9622-B3B196B7DF10}" dt="2022-06-06T12:12:29.017" v="517" actId="478"/>
          <ac:picMkLst>
            <pc:docMk/>
            <pc:sldMk cId="3670417857" sldId="258"/>
            <ac:picMk id="6" creationId="{475CBA4F-D81F-4F92-8B32-3A7B2E5F7370}"/>
          </ac:picMkLst>
        </pc:picChg>
        <pc:picChg chg="del">
          <ac:chgData name="Stuart MacPherson" userId="dab5aaca-b916-4d38-b3fd-940fee72fba2" providerId="ADAL" clId="{D160A33B-D4B8-4A02-9622-B3B196B7DF10}" dt="2022-06-06T12:11:14.875" v="487" actId="478"/>
          <ac:picMkLst>
            <pc:docMk/>
            <pc:sldMk cId="3670417857" sldId="258"/>
            <ac:picMk id="2052" creationId="{BE25301D-B065-4C7E-80B3-88AE016DB971}"/>
          </ac:picMkLst>
        </pc:picChg>
        <pc:picChg chg="add del mod">
          <ac:chgData name="Stuart MacPherson" userId="dab5aaca-b916-4d38-b3fd-940fee72fba2" providerId="ADAL" clId="{D160A33B-D4B8-4A02-9622-B3B196B7DF10}" dt="2022-06-06T12:11:58.729" v="514" actId="1038"/>
          <ac:picMkLst>
            <pc:docMk/>
            <pc:sldMk cId="3670417857" sldId="258"/>
            <ac:picMk id="4098" creationId="{20F3E652-7146-D776-252E-8C2DE3E740B1}"/>
          </ac:picMkLst>
        </pc:picChg>
        <pc:picChg chg="add mod">
          <ac:chgData name="Stuart MacPherson" userId="dab5aaca-b916-4d38-b3fd-940fee72fba2" providerId="ADAL" clId="{D160A33B-D4B8-4A02-9622-B3B196B7DF10}" dt="2022-06-06T12:12:04.393" v="516" actId="1076"/>
          <ac:picMkLst>
            <pc:docMk/>
            <pc:sldMk cId="3670417857" sldId="258"/>
            <ac:picMk id="4100" creationId="{526946E1-222C-8ED6-7166-8E7465865959}"/>
          </ac:picMkLst>
        </pc:picChg>
        <pc:picChg chg="add mod">
          <ac:chgData name="Stuart MacPherson" userId="dab5aaca-b916-4d38-b3fd-940fee72fba2" providerId="ADAL" clId="{D160A33B-D4B8-4A02-9622-B3B196B7DF10}" dt="2022-06-06T12:12:42.242" v="523" actId="1076"/>
          <ac:picMkLst>
            <pc:docMk/>
            <pc:sldMk cId="3670417857" sldId="258"/>
            <ac:picMk id="4102" creationId="{BE4ED3C3-5B32-66B7-5701-3E8016331978}"/>
          </ac:picMkLst>
        </pc:picChg>
        <pc:cxnChg chg="mod">
          <ac:chgData name="Stuart MacPherson" userId="dab5aaca-b916-4d38-b3fd-940fee72fba2" providerId="ADAL" clId="{D160A33B-D4B8-4A02-9622-B3B196B7DF10}" dt="2022-06-06T12:11:58.729" v="514" actId="1038"/>
          <ac:cxnSpMkLst>
            <pc:docMk/>
            <pc:sldMk cId="3670417857" sldId="258"/>
            <ac:cxnSpMk id="14" creationId="{9CB52B8B-15C0-47E4-8AED-0CF95975704B}"/>
          </ac:cxnSpMkLst>
        </pc:cxnChg>
      </pc:sldChg>
      <pc:sldChg chg="addSp delSp modSp mod modNotesTx">
        <pc:chgData name="Stuart MacPherson" userId="dab5aaca-b916-4d38-b3fd-940fee72fba2" providerId="ADAL" clId="{D160A33B-D4B8-4A02-9622-B3B196B7DF10}" dt="2022-06-06T12:25:25.666" v="702"/>
        <pc:sldMkLst>
          <pc:docMk/>
          <pc:sldMk cId="3127271995" sldId="260"/>
        </pc:sldMkLst>
        <pc:spChg chg="add mod">
          <ac:chgData name="Stuart MacPherson" userId="dab5aaca-b916-4d38-b3fd-940fee72fba2" providerId="ADAL" clId="{D160A33B-D4B8-4A02-9622-B3B196B7DF10}" dt="2022-06-06T12:24:15.914" v="691" actId="1037"/>
          <ac:spMkLst>
            <pc:docMk/>
            <pc:sldMk cId="3127271995" sldId="260"/>
            <ac:spMk id="2" creationId="{23767692-205D-C229-F421-FB79B42B326B}"/>
          </ac:spMkLst>
        </pc:spChg>
        <pc:picChg chg="del">
          <ac:chgData name="Stuart MacPherson" userId="dab5aaca-b916-4d38-b3fd-940fee72fba2" providerId="ADAL" clId="{D160A33B-D4B8-4A02-9622-B3B196B7DF10}" dt="2022-06-06T12:23:37.241" v="642" actId="478"/>
          <ac:picMkLst>
            <pc:docMk/>
            <pc:sldMk cId="3127271995" sldId="260"/>
            <ac:picMk id="3" creationId="{2458C9A3-E1C6-4510-8F49-4AE481144964}"/>
          </ac:picMkLst>
        </pc:picChg>
        <pc:picChg chg="del">
          <ac:chgData name="Stuart MacPherson" userId="dab5aaca-b916-4d38-b3fd-940fee72fba2" providerId="ADAL" clId="{D160A33B-D4B8-4A02-9622-B3B196B7DF10}" dt="2022-06-06T12:24:49.435" v="692" actId="478"/>
          <ac:picMkLst>
            <pc:docMk/>
            <pc:sldMk cId="3127271995" sldId="260"/>
            <ac:picMk id="4" creationId="{24142E18-6168-4A32-A926-DC85B5EB01CC}"/>
          </ac:picMkLst>
        </pc:picChg>
        <pc:picChg chg="del">
          <ac:chgData name="Stuart MacPherson" userId="dab5aaca-b916-4d38-b3fd-940fee72fba2" providerId="ADAL" clId="{D160A33B-D4B8-4A02-9622-B3B196B7DF10}" dt="2022-06-06T12:24:49.850" v="693" actId="478"/>
          <ac:picMkLst>
            <pc:docMk/>
            <pc:sldMk cId="3127271995" sldId="260"/>
            <ac:picMk id="5" creationId="{B6694C49-4F05-486F-9560-2E258AC4F736}"/>
          </ac:picMkLst>
        </pc:picChg>
        <pc:picChg chg="add mod">
          <ac:chgData name="Stuart MacPherson" userId="dab5aaca-b916-4d38-b3fd-940fee72fba2" providerId="ADAL" clId="{D160A33B-D4B8-4A02-9622-B3B196B7DF10}" dt="2022-06-06T12:23:45.230" v="646" actId="1076"/>
          <ac:picMkLst>
            <pc:docMk/>
            <pc:sldMk cId="3127271995" sldId="260"/>
            <ac:picMk id="8194" creationId="{CED0712A-F8F3-2A8F-6CBF-13A15065F935}"/>
          </ac:picMkLst>
        </pc:picChg>
        <pc:picChg chg="add mod">
          <ac:chgData name="Stuart MacPherson" userId="dab5aaca-b916-4d38-b3fd-940fee72fba2" providerId="ADAL" clId="{D160A33B-D4B8-4A02-9622-B3B196B7DF10}" dt="2022-06-06T12:24:58.310" v="696" actId="1076"/>
          <ac:picMkLst>
            <pc:docMk/>
            <pc:sldMk cId="3127271995" sldId="260"/>
            <ac:picMk id="8196" creationId="{85D4557A-25A7-8EB7-A61A-39A15D36CD31}"/>
          </ac:picMkLst>
        </pc:picChg>
      </pc:sldChg>
      <pc:sldChg chg="addSp delSp modSp mod modNotesTx">
        <pc:chgData name="Stuart MacPherson" userId="dab5aaca-b916-4d38-b3fd-940fee72fba2" providerId="ADAL" clId="{D160A33B-D4B8-4A02-9622-B3B196B7DF10}" dt="2022-06-06T12:25:29.574" v="704"/>
        <pc:sldMkLst>
          <pc:docMk/>
          <pc:sldMk cId="904363313" sldId="261"/>
        </pc:sldMkLst>
        <pc:spChg chg="add mod">
          <ac:chgData name="Stuart MacPherson" userId="dab5aaca-b916-4d38-b3fd-940fee72fba2" providerId="ADAL" clId="{D160A33B-D4B8-4A02-9622-B3B196B7DF10}" dt="2022-06-06T12:25:11.379" v="700"/>
          <ac:spMkLst>
            <pc:docMk/>
            <pc:sldMk cId="904363313" sldId="261"/>
            <ac:spMk id="13" creationId="{45564472-F3C3-2675-7F48-CBFC058A9573}"/>
          </ac:spMkLst>
        </pc:spChg>
        <pc:picChg chg="del">
          <ac:chgData name="Stuart MacPherson" userId="dab5aaca-b916-4d38-b3fd-940fee72fba2" providerId="ADAL" clId="{D160A33B-D4B8-4A02-9622-B3B196B7DF10}" dt="2022-06-06T12:25:08.682" v="697" actId="478"/>
          <ac:picMkLst>
            <pc:docMk/>
            <pc:sldMk cId="904363313" sldId="261"/>
            <ac:picMk id="3" creationId="{2458C9A3-E1C6-4510-8F49-4AE481144964}"/>
          </ac:picMkLst>
        </pc:picChg>
        <pc:picChg chg="del">
          <ac:chgData name="Stuart MacPherson" userId="dab5aaca-b916-4d38-b3fd-940fee72fba2" providerId="ADAL" clId="{D160A33B-D4B8-4A02-9622-B3B196B7DF10}" dt="2022-06-06T12:25:09.514" v="698" actId="478"/>
          <ac:picMkLst>
            <pc:docMk/>
            <pc:sldMk cId="904363313" sldId="261"/>
            <ac:picMk id="4" creationId="{24142E18-6168-4A32-A926-DC85B5EB01CC}"/>
          </ac:picMkLst>
        </pc:picChg>
        <pc:picChg chg="del">
          <ac:chgData name="Stuart MacPherson" userId="dab5aaca-b916-4d38-b3fd-940fee72fba2" providerId="ADAL" clId="{D160A33B-D4B8-4A02-9622-B3B196B7DF10}" dt="2022-06-06T12:25:10.186" v="699" actId="478"/>
          <ac:picMkLst>
            <pc:docMk/>
            <pc:sldMk cId="904363313" sldId="261"/>
            <ac:picMk id="5" creationId="{B6694C49-4F05-486F-9560-2E258AC4F736}"/>
          </ac:picMkLst>
        </pc:picChg>
        <pc:picChg chg="add mod">
          <ac:chgData name="Stuart MacPherson" userId="dab5aaca-b916-4d38-b3fd-940fee72fba2" providerId="ADAL" clId="{D160A33B-D4B8-4A02-9622-B3B196B7DF10}" dt="2022-06-06T12:25:11.379" v="700"/>
          <ac:picMkLst>
            <pc:docMk/>
            <pc:sldMk cId="904363313" sldId="261"/>
            <ac:picMk id="12" creationId="{2C2D34BE-EDF1-551A-899A-5CC3C5CEC328}"/>
          </ac:picMkLst>
        </pc:picChg>
        <pc:picChg chg="add mod">
          <ac:chgData name="Stuart MacPherson" userId="dab5aaca-b916-4d38-b3fd-940fee72fba2" providerId="ADAL" clId="{D160A33B-D4B8-4A02-9622-B3B196B7DF10}" dt="2022-06-06T12:25:11.379" v="700"/>
          <ac:picMkLst>
            <pc:docMk/>
            <pc:sldMk cId="904363313" sldId="261"/>
            <ac:picMk id="14" creationId="{2B7D4851-C07A-7005-1AF9-B626E3421D80}"/>
          </ac:picMkLst>
        </pc:picChg>
      </pc:sldChg>
      <pc:sldChg chg="addSp delSp modSp mod modNotesTx">
        <pc:chgData name="Stuart MacPherson" userId="dab5aaca-b916-4d38-b3fd-940fee72fba2" providerId="ADAL" clId="{D160A33B-D4B8-4A02-9622-B3B196B7DF10}" dt="2022-04-21T15:14:15.272" v="316" actId="20577"/>
        <pc:sldMkLst>
          <pc:docMk/>
          <pc:sldMk cId="2010919436" sldId="268"/>
        </pc:sldMkLst>
        <pc:spChg chg="mod">
          <ac:chgData name="Stuart MacPherson" userId="dab5aaca-b916-4d38-b3fd-940fee72fba2" providerId="ADAL" clId="{D160A33B-D4B8-4A02-9622-B3B196B7DF10}" dt="2022-04-21T15:12:53.439" v="308" actId="1076"/>
          <ac:spMkLst>
            <pc:docMk/>
            <pc:sldMk cId="2010919436" sldId="268"/>
            <ac:spMk id="28" creationId="{C59AE388-D7F0-4DC1-8D4C-23A73BB220C5}"/>
          </ac:spMkLst>
        </pc:spChg>
        <pc:spChg chg="mod">
          <ac:chgData name="Stuart MacPherson" userId="dab5aaca-b916-4d38-b3fd-940fee72fba2" providerId="ADAL" clId="{D160A33B-D4B8-4A02-9622-B3B196B7DF10}" dt="2022-04-21T15:11:34.538" v="299" actId="1038"/>
          <ac:spMkLst>
            <pc:docMk/>
            <pc:sldMk cId="2010919436" sldId="268"/>
            <ac:spMk id="39" creationId="{0C62AD69-C687-4FC4-9FC6-EDB8B8E45D02}"/>
          </ac:spMkLst>
        </pc:spChg>
        <pc:spChg chg="mod">
          <ac:chgData name="Stuart MacPherson" userId="dab5aaca-b916-4d38-b3fd-940fee72fba2" providerId="ADAL" clId="{D160A33B-D4B8-4A02-9622-B3B196B7DF10}" dt="2022-04-21T15:10:45.625" v="244" actId="571"/>
          <ac:spMkLst>
            <pc:docMk/>
            <pc:sldMk cId="2010919436" sldId="268"/>
            <ac:spMk id="43" creationId="{02C302B1-0C62-4DF8-A7BD-F76C9F2F94C3}"/>
          </ac:spMkLst>
        </pc:spChg>
        <pc:grpChg chg="add mod">
          <ac:chgData name="Stuart MacPherson" userId="dab5aaca-b916-4d38-b3fd-940fee72fba2" providerId="ADAL" clId="{D160A33B-D4B8-4A02-9622-B3B196B7DF10}" dt="2022-04-21T15:11:34.538" v="299" actId="1038"/>
          <ac:grpSpMkLst>
            <pc:docMk/>
            <pc:sldMk cId="2010919436" sldId="268"/>
            <ac:grpSpMk id="37" creationId="{9A38C9DC-5A21-4830-930A-921196350AFF}"/>
          </ac:grpSpMkLst>
        </pc:grpChg>
        <pc:grpChg chg="add mod">
          <ac:chgData name="Stuart MacPherson" userId="dab5aaca-b916-4d38-b3fd-940fee72fba2" providerId="ADAL" clId="{D160A33B-D4B8-4A02-9622-B3B196B7DF10}" dt="2022-04-21T15:10:45.625" v="244" actId="571"/>
          <ac:grpSpMkLst>
            <pc:docMk/>
            <pc:sldMk cId="2010919436" sldId="268"/>
            <ac:grpSpMk id="41" creationId="{14240C26-770F-4656-B174-2041EF2301FE}"/>
          </ac:grpSpMkLst>
        </pc:grpChg>
        <pc:picChg chg="del">
          <ac:chgData name="Stuart MacPherson" userId="dab5aaca-b916-4d38-b3fd-940fee72fba2" providerId="ADAL" clId="{D160A33B-D4B8-4A02-9622-B3B196B7DF10}" dt="2022-04-21T15:12:11.427" v="300" actId="478"/>
          <ac:picMkLst>
            <pc:docMk/>
            <pc:sldMk cId="2010919436" sldId="268"/>
            <ac:picMk id="4" creationId="{5C5E36DE-0DCE-4D36-9786-B1CD5B629A28}"/>
          </ac:picMkLst>
        </pc:picChg>
        <pc:picChg chg="mod">
          <ac:chgData name="Stuart MacPherson" userId="dab5aaca-b916-4d38-b3fd-940fee72fba2" providerId="ADAL" clId="{D160A33B-D4B8-4A02-9622-B3B196B7DF10}" dt="2022-04-21T15:11:34.538" v="299" actId="1038"/>
          <ac:picMkLst>
            <pc:docMk/>
            <pc:sldMk cId="2010919436" sldId="268"/>
            <ac:picMk id="38" creationId="{C3860FA3-3457-423B-A8C6-7FB62DFA29B5}"/>
          </ac:picMkLst>
        </pc:picChg>
        <pc:picChg chg="add mod">
          <ac:chgData name="Stuart MacPherson" userId="dab5aaca-b916-4d38-b3fd-940fee72fba2" providerId="ADAL" clId="{D160A33B-D4B8-4A02-9622-B3B196B7DF10}" dt="2022-04-21T15:10:45.625" v="244" actId="571"/>
          <ac:picMkLst>
            <pc:docMk/>
            <pc:sldMk cId="2010919436" sldId="268"/>
            <ac:picMk id="40" creationId="{8E0A5510-43EC-40A0-82FB-904DEA4B6349}"/>
          </ac:picMkLst>
        </pc:picChg>
        <pc:picChg chg="mod">
          <ac:chgData name="Stuart MacPherson" userId="dab5aaca-b916-4d38-b3fd-940fee72fba2" providerId="ADAL" clId="{D160A33B-D4B8-4A02-9622-B3B196B7DF10}" dt="2022-04-21T15:10:45.625" v="244" actId="571"/>
          <ac:picMkLst>
            <pc:docMk/>
            <pc:sldMk cId="2010919436" sldId="268"/>
            <ac:picMk id="42" creationId="{21D054D7-C414-4A5C-8CC6-2900BEDECB57}"/>
          </ac:picMkLst>
        </pc:picChg>
        <pc:picChg chg="add mod ord">
          <ac:chgData name="Stuart MacPherson" userId="dab5aaca-b916-4d38-b3fd-940fee72fba2" providerId="ADAL" clId="{D160A33B-D4B8-4A02-9622-B3B196B7DF10}" dt="2022-04-21T15:12:16.029" v="302" actId="167"/>
          <ac:picMkLst>
            <pc:docMk/>
            <pc:sldMk cId="2010919436" sldId="268"/>
            <ac:picMk id="44" creationId="{05DD2811-5B64-4D4D-B4CE-72F699B16455}"/>
          </ac:picMkLst>
        </pc:picChg>
      </pc:sldChg>
      <pc:sldChg chg="addSp delSp modSp mod modNotesTx">
        <pc:chgData name="Stuart MacPherson" userId="dab5aaca-b916-4d38-b3fd-940fee72fba2" providerId="ADAL" clId="{D160A33B-D4B8-4A02-9622-B3B196B7DF10}" dt="2022-06-06T12:22:41.635" v="641"/>
        <pc:sldMkLst>
          <pc:docMk/>
          <pc:sldMk cId="3859478219" sldId="272"/>
        </pc:sldMkLst>
        <pc:spChg chg="add del">
          <ac:chgData name="Stuart MacPherson" userId="dab5aaca-b916-4d38-b3fd-940fee72fba2" providerId="ADAL" clId="{D160A33B-D4B8-4A02-9622-B3B196B7DF10}" dt="2022-06-06T12:19:59.370" v="588" actId="478"/>
          <ac:spMkLst>
            <pc:docMk/>
            <pc:sldMk cId="3859478219" sldId="272"/>
            <ac:spMk id="13" creationId="{7253048C-132C-4B58-990C-986583829F73}"/>
          </ac:spMkLst>
        </pc:spChg>
        <pc:picChg chg="add del">
          <ac:chgData name="Stuart MacPherson" userId="dab5aaca-b916-4d38-b3fd-940fee72fba2" providerId="ADAL" clId="{D160A33B-D4B8-4A02-9622-B3B196B7DF10}" dt="2022-06-06T12:14:44.075" v="546" actId="478"/>
          <ac:picMkLst>
            <pc:docMk/>
            <pc:sldMk cId="3859478219" sldId="272"/>
            <ac:picMk id="3" creationId="{6994094F-A9BC-4F77-9BE2-F6A5EB48B117}"/>
          </ac:picMkLst>
        </pc:picChg>
        <pc:picChg chg="mod">
          <ac:chgData name="Stuart MacPherson" userId="dab5aaca-b916-4d38-b3fd-940fee72fba2" providerId="ADAL" clId="{D160A33B-D4B8-4A02-9622-B3B196B7DF10}" dt="2022-06-06T12:20:39.029" v="592" actId="1076"/>
          <ac:picMkLst>
            <pc:docMk/>
            <pc:sldMk cId="3859478219" sldId="272"/>
            <ac:picMk id="4" creationId="{5D2F63EF-5BA4-45B6-973B-B0EEC15D3D6F}"/>
          </ac:picMkLst>
        </pc:picChg>
        <pc:picChg chg="del">
          <ac:chgData name="Stuart MacPherson" userId="dab5aaca-b916-4d38-b3fd-940fee72fba2" providerId="ADAL" clId="{D160A33B-D4B8-4A02-9622-B3B196B7DF10}" dt="2022-06-06T12:15:14.810" v="551" actId="478"/>
          <ac:picMkLst>
            <pc:docMk/>
            <pc:sldMk cId="3859478219" sldId="272"/>
            <ac:picMk id="20" creationId="{E01DE3B1-75C9-4124-8E47-D5E4015C95DE}"/>
          </ac:picMkLst>
        </pc:picChg>
        <pc:picChg chg="del">
          <ac:chgData name="Stuart MacPherson" userId="dab5aaca-b916-4d38-b3fd-940fee72fba2" providerId="ADAL" clId="{D160A33B-D4B8-4A02-9622-B3B196B7DF10}" dt="2022-06-06T12:18:08.809" v="563" actId="478"/>
          <ac:picMkLst>
            <pc:docMk/>
            <pc:sldMk cId="3859478219" sldId="272"/>
            <ac:picMk id="1026" creationId="{AECA9F12-F618-47F8-A4EE-FE45604F368B}"/>
          </ac:picMkLst>
        </pc:picChg>
        <pc:picChg chg="add del mod">
          <ac:chgData name="Stuart MacPherson" userId="dab5aaca-b916-4d38-b3fd-940fee72fba2" providerId="ADAL" clId="{D160A33B-D4B8-4A02-9622-B3B196B7DF10}" dt="2022-06-06T12:13:57.852" v="543"/>
          <ac:picMkLst>
            <pc:docMk/>
            <pc:sldMk cId="3859478219" sldId="272"/>
            <ac:picMk id="5122" creationId="{844A8E18-26C5-8AF0-2EB4-B2AF4D0D6518}"/>
          </ac:picMkLst>
        </pc:picChg>
        <pc:picChg chg="add mod">
          <ac:chgData name="Stuart MacPherson" userId="dab5aaca-b916-4d38-b3fd-940fee72fba2" providerId="ADAL" clId="{D160A33B-D4B8-4A02-9622-B3B196B7DF10}" dt="2022-06-06T12:20:39.029" v="592" actId="1076"/>
          <ac:picMkLst>
            <pc:docMk/>
            <pc:sldMk cId="3859478219" sldId="272"/>
            <ac:picMk id="5124" creationId="{8E67D3AB-D82B-CB11-140B-FBBD224CF6F8}"/>
          </ac:picMkLst>
        </pc:picChg>
        <pc:picChg chg="add mod">
          <ac:chgData name="Stuart MacPherson" userId="dab5aaca-b916-4d38-b3fd-940fee72fba2" providerId="ADAL" clId="{D160A33B-D4B8-4A02-9622-B3B196B7DF10}" dt="2022-06-06T12:20:46.397" v="593" actId="14100"/>
          <ac:picMkLst>
            <pc:docMk/>
            <pc:sldMk cId="3859478219" sldId="272"/>
            <ac:picMk id="5126" creationId="{792F281F-F8A7-3340-97F1-13125A43F651}"/>
          </ac:picMkLst>
        </pc:picChg>
        <pc:picChg chg="add del mod">
          <ac:chgData name="Stuart MacPherson" userId="dab5aaca-b916-4d38-b3fd-940fee72fba2" providerId="ADAL" clId="{D160A33B-D4B8-4A02-9622-B3B196B7DF10}" dt="2022-06-06T12:18:51.036" v="580"/>
          <ac:picMkLst>
            <pc:docMk/>
            <pc:sldMk cId="3859478219" sldId="272"/>
            <ac:picMk id="5128" creationId="{C3838CC1-8062-96CF-4FB0-FE4045F3AD08}"/>
          </ac:picMkLst>
        </pc:picChg>
        <pc:picChg chg="add mod">
          <ac:chgData name="Stuart MacPherson" userId="dab5aaca-b916-4d38-b3fd-940fee72fba2" providerId="ADAL" clId="{D160A33B-D4B8-4A02-9622-B3B196B7DF10}" dt="2022-06-06T12:19:27.156" v="585" actId="167"/>
          <ac:picMkLst>
            <pc:docMk/>
            <pc:sldMk cId="3859478219" sldId="272"/>
            <ac:picMk id="5130" creationId="{35CCC1F6-C1D9-AFE3-8FAF-C77D9D17F2B3}"/>
          </ac:picMkLst>
        </pc:picChg>
      </pc:sldChg>
      <pc:sldChg chg="addSp delSp modSp mod modNotesTx">
        <pc:chgData name="Stuart MacPherson" userId="dab5aaca-b916-4d38-b3fd-940fee72fba2" providerId="ADAL" clId="{D160A33B-D4B8-4A02-9622-B3B196B7DF10}" dt="2022-06-06T12:22:34.589" v="639" actId="115"/>
        <pc:sldMkLst>
          <pc:docMk/>
          <pc:sldMk cId="1633316992" sldId="273"/>
        </pc:sldMkLst>
        <pc:spChg chg="del">
          <ac:chgData name="Stuart MacPherson" userId="dab5aaca-b916-4d38-b3fd-940fee72fba2" providerId="ADAL" clId="{D160A33B-D4B8-4A02-9622-B3B196B7DF10}" dt="2022-06-06T12:21:12.714" v="598" actId="478"/>
          <ac:spMkLst>
            <pc:docMk/>
            <pc:sldMk cId="1633316992" sldId="273"/>
            <ac:spMk id="13" creationId="{7253048C-132C-4B58-990C-986583829F73}"/>
          </ac:spMkLst>
        </pc:spChg>
        <pc:picChg chg="del">
          <ac:chgData name="Stuart MacPherson" userId="dab5aaca-b916-4d38-b3fd-940fee72fba2" providerId="ADAL" clId="{D160A33B-D4B8-4A02-9622-B3B196B7DF10}" dt="2022-06-06T12:15:37.978" v="558" actId="478"/>
          <ac:picMkLst>
            <pc:docMk/>
            <pc:sldMk cId="1633316992" sldId="273"/>
            <ac:picMk id="3" creationId="{6994094F-A9BC-4F77-9BE2-F6A5EB48B117}"/>
          </ac:picMkLst>
        </pc:picChg>
        <pc:picChg chg="del">
          <ac:chgData name="Stuart MacPherson" userId="dab5aaca-b916-4d38-b3fd-940fee72fba2" providerId="ADAL" clId="{D160A33B-D4B8-4A02-9622-B3B196B7DF10}" dt="2022-06-06T12:15:36.794" v="557" actId="478"/>
          <ac:picMkLst>
            <pc:docMk/>
            <pc:sldMk cId="1633316992" sldId="273"/>
            <ac:picMk id="8" creationId="{5DD9722A-F17D-4905-8426-0F1FE9515B0E}"/>
          </ac:picMkLst>
        </pc:picChg>
        <pc:picChg chg="add del mod">
          <ac:chgData name="Stuart MacPherson" userId="dab5aaca-b916-4d38-b3fd-940fee72fba2" providerId="ADAL" clId="{D160A33B-D4B8-4A02-9622-B3B196B7DF10}" dt="2022-06-06T12:21:15.769" v="600" actId="478"/>
          <ac:picMkLst>
            <pc:docMk/>
            <pc:sldMk cId="1633316992" sldId="273"/>
            <ac:picMk id="15" creationId="{098D0715-1CBC-0BA4-2902-13D02EA39660}"/>
          </ac:picMkLst>
        </pc:picChg>
        <pc:picChg chg="add del mod">
          <ac:chgData name="Stuart MacPherson" userId="dab5aaca-b916-4d38-b3fd-940fee72fba2" providerId="ADAL" clId="{D160A33B-D4B8-4A02-9622-B3B196B7DF10}" dt="2022-06-06T12:21:14.793" v="599" actId="478"/>
          <ac:picMkLst>
            <pc:docMk/>
            <pc:sldMk cId="1633316992" sldId="273"/>
            <ac:picMk id="16" creationId="{9056CB5B-E510-4A88-C2A7-8E7B54CC1A09}"/>
          </ac:picMkLst>
        </pc:picChg>
        <pc:picChg chg="add mod">
          <ac:chgData name="Stuart MacPherson" userId="dab5aaca-b916-4d38-b3fd-940fee72fba2" providerId="ADAL" clId="{D160A33B-D4B8-4A02-9622-B3B196B7DF10}" dt="2022-06-06T12:21:08.273" v="596" actId="167"/>
          <ac:picMkLst>
            <pc:docMk/>
            <pc:sldMk cId="1633316992" sldId="273"/>
            <ac:picMk id="17" creationId="{9E1669F3-35B3-BAD4-8738-183C1F9C8B08}"/>
          </ac:picMkLst>
        </pc:picChg>
        <pc:picChg chg="add mod">
          <ac:chgData name="Stuart MacPherson" userId="dab5aaca-b916-4d38-b3fd-940fee72fba2" providerId="ADAL" clId="{D160A33B-D4B8-4A02-9622-B3B196B7DF10}" dt="2022-06-06T12:21:21.424" v="601"/>
          <ac:picMkLst>
            <pc:docMk/>
            <pc:sldMk cId="1633316992" sldId="273"/>
            <ac:picMk id="18" creationId="{C36D677B-56AF-DC6A-46EE-F018A6D22DA9}"/>
          </ac:picMkLst>
        </pc:picChg>
        <pc:picChg chg="add mod">
          <ac:chgData name="Stuart MacPherson" userId="dab5aaca-b916-4d38-b3fd-940fee72fba2" providerId="ADAL" clId="{D160A33B-D4B8-4A02-9622-B3B196B7DF10}" dt="2022-06-06T12:21:21.424" v="601"/>
          <ac:picMkLst>
            <pc:docMk/>
            <pc:sldMk cId="1633316992" sldId="273"/>
            <ac:picMk id="19" creationId="{9ECD4476-33E9-70FD-828C-36DC25ED6F19}"/>
          </ac:picMkLst>
        </pc:picChg>
        <pc:picChg chg="del">
          <ac:chgData name="Stuart MacPherson" userId="dab5aaca-b916-4d38-b3fd-940fee72fba2" providerId="ADAL" clId="{D160A33B-D4B8-4A02-9622-B3B196B7DF10}" dt="2022-06-06T12:21:10.890" v="597" actId="478"/>
          <ac:picMkLst>
            <pc:docMk/>
            <pc:sldMk cId="1633316992" sldId="273"/>
            <ac:picMk id="1026" creationId="{AECA9F12-F618-47F8-A4EE-FE45604F368B}"/>
          </ac:picMkLst>
        </pc:picChg>
      </pc:sldChg>
      <pc:sldChg chg="addSp delSp modSp mod modNotesTx">
        <pc:chgData name="Stuart MacPherson" userId="dab5aaca-b916-4d38-b3fd-940fee72fba2" providerId="ADAL" clId="{D160A33B-D4B8-4A02-9622-B3B196B7DF10}" dt="2022-06-06T11:15:51.703" v="465" actId="20577"/>
        <pc:sldMkLst>
          <pc:docMk/>
          <pc:sldMk cId="1110501480" sldId="274"/>
        </pc:sldMkLst>
        <pc:picChg chg="add mod">
          <ac:chgData name="Stuart MacPherson" userId="dab5aaca-b916-4d38-b3fd-940fee72fba2" providerId="ADAL" clId="{D160A33B-D4B8-4A02-9622-B3B196B7DF10}" dt="2022-06-06T11:14:10.886" v="442" actId="1037"/>
          <ac:picMkLst>
            <pc:docMk/>
            <pc:sldMk cId="1110501480" sldId="274"/>
            <ac:picMk id="5" creationId="{6BDCDFA8-FC22-CE34-2CB2-95B587F1CE72}"/>
          </ac:picMkLst>
        </pc:picChg>
        <pc:picChg chg="add mod">
          <ac:chgData name="Stuart MacPherson" userId="dab5aaca-b916-4d38-b3fd-940fee72fba2" providerId="ADAL" clId="{D160A33B-D4B8-4A02-9622-B3B196B7DF10}" dt="2022-06-06T11:14:36.006" v="446" actId="1076"/>
          <ac:picMkLst>
            <pc:docMk/>
            <pc:sldMk cId="1110501480" sldId="274"/>
            <ac:picMk id="23" creationId="{23F4939B-15B9-A4B3-563B-A2BFDC3154EC}"/>
          </ac:picMkLst>
        </pc:picChg>
        <pc:picChg chg="del">
          <ac:chgData name="Stuart MacPherson" userId="dab5aaca-b916-4d38-b3fd-940fee72fba2" providerId="ADAL" clId="{D160A33B-D4B8-4A02-9622-B3B196B7DF10}" dt="2022-06-06T11:13:51.304" v="429" actId="478"/>
          <ac:picMkLst>
            <pc:docMk/>
            <pc:sldMk cId="1110501480" sldId="274"/>
            <ac:picMk id="42" creationId="{3EB2BEF5-F650-498F-8C9A-6E2DBDC06155}"/>
          </ac:picMkLst>
        </pc:picChg>
        <pc:picChg chg="del">
          <ac:chgData name="Stuart MacPherson" userId="dab5aaca-b916-4d38-b3fd-940fee72fba2" providerId="ADAL" clId="{D160A33B-D4B8-4A02-9622-B3B196B7DF10}" dt="2022-06-06T11:15:29.879" v="450" actId="478"/>
          <ac:picMkLst>
            <pc:docMk/>
            <pc:sldMk cId="1110501480" sldId="274"/>
            <ac:picMk id="46" creationId="{03F60E67-7E17-46C9-A933-494E845D03F3}"/>
          </ac:picMkLst>
        </pc:picChg>
        <pc:picChg chg="del">
          <ac:chgData name="Stuart MacPherson" userId="dab5aaca-b916-4d38-b3fd-940fee72fba2" providerId="ADAL" clId="{D160A33B-D4B8-4A02-9622-B3B196B7DF10}" dt="2022-06-06T11:14:17.750" v="443" actId="478"/>
          <ac:picMkLst>
            <pc:docMk/>
            <pc:sldMk cId="1110501480" sldId="274"/>
            <ac:picMk id="54" creationId="{237A2277-6DC9-49F1-BA9E-05A6253DB544}"/>
          </ac:picMkLst>
        </pc:picChg>
        <pc:picChg chg="add mod">
          <ac:chgData name="Stuart MacPherson" userId="dab5aaca-b916-4d38-b3fd-940fee72fba2" providerId="ADAL" clId="{D160A33B-D4B8-4A02-9622-B3B196B7DF10}" dt="2022-06-06T11:15:41.322" v="456" actId="1076"/>
          <ac:picMkLst>
            <pc:docMk/>
            <pc:sldMk cId="1110501480" sldId="274"/>
            <ac:picMk id="2052" creationId="{8C06D71F-D7DB-0864-ACFC-70018B5BEEE1}"/>
          </ac:picMkLst>
        </pc:picChg>
      </pc:sldChg>
      <pc:sldChg chg="addSp delSp mod modNotesTx">
        <pc:chgData name="Stuart MacPherson" userId="dab5aaca-b916-4d38-b3fd-940fee72fba2" providerId="ADAL" clId="{D160A33B-D4B8-4A02-9622-B3B196B7DF10}" dt="2022-06-06T10:36:13.802" v="321"/>
        <pc:sldMkLst>
          <pc:docMk/>
          <pc:sldMk cId="2095502389" sldId="275"/>
        </pc:sldMkLst>
        <pc:spChg chg="add del">
          <ac:chgData name="Stuart MacPherson" userId="dab5aaca-b916-4d38-b3fd-940fee72fba2" providerId="ADAL" clId="{D160A33B-D4B8-4A02-9622-B3B196B7DF10}" dt="2022-06-06T10:36:12.125" v="320" actId="22"/>
          <ac:spMkLst>
            <pc:docMk/>
            <pc:sldMk cId="2095502389" sldId="275"/>
            <ac:spMk id="11" creationId="{DA55D0C2-D0D7-72F0-1B93-C2211ABA9AAC}"/>
          </ac:spMkLst>
        </pc:spChg>
      </pc:sldChg>
      <pc:sldChg chg="addSp delSp modSp mod modNotesTx">
        <pc:chgData name="Stuart MacPherson" userId="dab5aaca-b916-4d38-b3fd-940fee72fba2" providerId="ADAL" clId="{D160A33B-D4B8-4A02-9622-B3B196B7DF10}" dt="2022-03-17T17:07:42.747" v="53" actId="208"/>
        <pc:sldMkLst>
          <pc:docMk/>
          <pc:sldMk cId="2606335243" sldId="278"/>
        </pc:sldMkLst>
        <pc:picChg chg="del">
          <ac:chgData name="Stuart MacPherson" userId="dab5aaca-b916-4d38-b3fd-940fee72fba2" providerId="ADAL" clId="{D160A33B-D4B8-4A02-9622-B3B196B7DF10}" dt="2022-03-17T16:55:38.468" v="28" actId="478"/>
          <ac:picMkLst>
            <pc:docMk/>
            <pc:sldMk cId="2606335243" sldId="278"/>
            <ac:picMk id="8" creationId="{C82F2C91-23C6-4DAC-AF36-924BF423254E}"/>
          </ac:picMkLst>
        </pc:picChg>
        <pc:picChg chg="del">
          <ac:chgData name="Stuart MacPherson" userId="dab5aaca-b916-4d38-b3fd-940fee72fba2" providerId="ADAL" clId="{D160A33B-D4B8-4A02-9622-B3B196B7DF10}" dt="2022-03-17T17:06:28.057" v="36" actId="478"/>
          <ac:picMkLst>
            <pc:docMk/>
            <pc:sldMk cId="2606335243" sldId="278"/>
            <ac:picMk id="13" creationId="{29CA955E-BA8A-4D4E-86AF-6597C871E0AB}"/>
          </ac:picMkLst>
        </pc:picChg>
        <pc:picChg chg="add mod">
          <ac:chgData name="Stuart MacPherson" userId="dab5aaca-b916-4d38-b3fd-940fee72fba2" providerId="ADAL" clId="{D160A33B-D4B8-4A02-9622-B3B196B7DF10}" dt="2022-03-17T16:55:38.958" v="29"/>
          <ac:picMkLst>
            <pc:docMk/>
            <pc:sldMk cId="2606335243" sldId="278"/>
            <ac:picMk id="22" creationId="{8246C598-BC56-4815-9F87-66FE4AE70984}"/>
          </ac:picMkLst>
        </pc:picChg>
        <pc:picChg chg="add mod">
          <ac:chgData name="Stuart MacPherson" userId="dab5aaca-b916-4d38-b3fd-940fee72fba2" providerId="ADAL" clId="{D160A33B-D4B8-4A02-9622-B3B196B7DF10}" dt="2022-03-17T17:07:10.937" v="51" actId="1076"/>
          <ac:picMkLst>
            <pc:docMk/>
            <pc:sldMk cId="2606335243" sldId="278"/>
            <ac:picMk id="23" creationId="{F334DC6F-3A50-4E18-96D2-CF5C9B9B856C}"/>
          </ac:picMkLst>
        </pc:picChg>
        <pc:picChg chg="add mod">
          <ac:chgData name="Stuart MacPherson" userId="dab5aaca-b916-4d38-b3fd-940fee72fba2" providerId="ADAL" clId="{D160A33B-D4B8-4A02-9622-B3B196B7DF10}" dt="2022-03-17T17:06:52.901" v="48" actId="1076"/>
          <ac:picMkLst>
            <pc:docMk/>
            <pc:sldMk cId="2606335243" sldId="278"/>
            <ac:picMk id="24" creationId="{5969E1B5-8E3C-4604-91D3-4A2F8DE9AE17}"/>
          </ac:picMkLst>
        </pc:picChg>
        <pc:picChg chg="add mod">
          <ac:chgData name="Stuart MacPherson" userId="dab5aaca-b916-4d38-b3fd-940fee72fba2" providerId="ADAL" clId="{D160A33B-D4B8-4A02-9622-B3B196B7DF10}" dt="2022-03-17T17:07:23.272" v="52" actId="1076"/>
          <ac:picMkLst>
            <pc:docMk/>
            <pc:sldMk cId="2606335243" sldId="278"/>
            <ac:picMk id="3074" creationId="{7DBB54C2-132B-4E1F-B6BE-95FE7A89AAE3}"/>
          </ac:picMkLst>
        </pc:picChg>
        <pc:cxnChg chg="mod">
          <ac:chgData name="Stuart MacPherson" userId="dab5aaca-b916-4d38-b3fd-940fee72fba2" providerId="ADAL" clId="{D160A33B-D4B8-4A02-9622-B3B196B7DF10}" dt="2022-03-17T17:07:42.747" v="53" actId="208"/>
          <ac:cxnSpMkLst>
            <pc:docMk/>
            <pc:sldMk cId="2606335243" sldId="278"/>
            <ac:cxnSpMk id="15" creationId="{3FB802D4-3785-45A7-80FA-9CDC3F8AA609}"/>
          </ac:cxnSpMkLst>
        </pc:cxnChg>
        <pc:cxnChg chg="mod">
          <ac:chgData name="Stuart MacPherson" userId="dab5aaca-b916-4d38-b3fd-940fee72fba2" providerId="ADAL" clId="{D160A33B-D4B8-4A02-9622-B3B196B7DF10}" dt="2022-03-17T17:07:42.747" v="53" actId="208"/>
          <ac:cxnSpMkLst>
            <pc:docMk/>
            <pc:sldMk cId="2606335243" sldId="278"/>
            <ac:cxnSpMk id="26" creationId="{2034744E-3A6F-4DAE-B2B3-51196986FAEC}"/>
          </ac:cxnSpMkLst>
        </pc:cxnChg>
        <pc:cxnChg chg="mod">
          <ac:chgData name="Stuart MacPherson" userId="dab5aaca-b916-4d38-b3fd-940fee72fba2" providerId="ADAL" clId="{D160A33B-D4B8-4A02-9622-B3B196B7DF10}" dt="2022-03-17T17:07:42.747" v="53" actId="208"/>
          <ac:cxnSpMkLst>
            <pc:docMk/>
            <pc:sldMk cId="2606335243" sldId="278"/>
            <ac:cxnSpMk id="27" creationId="{16AE741E-4F17-40E3-9FEB-85C32AF674CE}"/>
          </ac:cxnSpMkLst>
        </pc:cxnChg>
        <pc:cxnChg chg="mod">
          <ac:chgData name="Stuart MacPherson" userId="dab5aaca-b916-4d38-b3fd-940fee72fba2" providerId="ADAL" clId="{D160A33B-D4B8-4A02-9622-B3B196B7DF10}" dt="2022-03-17T17:07:42.747" v="53" actId="208"/>
          <ac:cxnSpMkLst>
            <pc:docMk/>
            <pc:sldMk cId="2606335243" sldId="278"/>
            <ac:cxnSpMk id="28" creationId="{8C74E647-0123-4538-BFDB-825CC13904D2}"/>
          </ac:cxnSpMkLst>
        </pc:cxnChg>
      </pc:sldChg>
      <pc:sldChg chg="addSp delSp modSp del mod modNotesTx">
        <pc:chgData name="Stuart MacPherson" userId="dab5aaca-b916-4d38-b3fd-940fee72fba2" providerId="ADAL" clId="{D160A33B-D4B8-4A02-9622-B3B196B7DF10}" dt="2022-06-06T10:55:23.954" v="323" actId="47"/>
        <pc:sldMkLst>
          <pc:docMk/>
          <pc:sldMk cId="2868104923" sldId="285"/>
        </pc:sldMkLst>
        <pc:picChg chg="add del">
          <ac:chgData name="Stuart MacPherson" userId="dab5aaca-b916-4d38-b3fd-940fee72fba2" providerId="ADAL" clId="{D160A33B-D4B8-4A02-9622-B3B196B7DF10}" dt="2022-03-17T16:53:59.228" v="22" actId="478"/>
          <ac:picMkLst>
            <pc:docMk/>
            <pc:sldMk cId="2868104923" sldId="285"/>
            <ac:picMk id="3" creationId="{8075C3DB-16B9-4C3E-AE23-87385489F3C7}"/>
          </ac:picMkLst>
        </pc:picChg>
        <pc:picChg chg="add mod">
          <ac:chgData name="Stuart MacPherson" userId="dab5aaca-b916-4d38-b3fd-940fee72fba2" providerId="ADAL" clId="{D160A33B-D4B8-4A02-9622-B3B196B7DF10}" dt="2022-03-17T16:49:11.149" v="4" actId="1076"/>
          <ac:picMkLst>
            <pc:docMk/>
            <pc:sldMk cId="2868104923" sldId="285"/>
            <ac:picMk id="7" creationId="{9041433D-41A0-46AF-8D1A-8BFF5148F7EC}"/>
          </ac:picMkLst>
        </pc:picChg>
        <pc:picChg chg="add mod">
          <ac:chgData name="Stuart MacPherson" userId="dab5aaca-b916-4d38-b3fd-940fee72fba2" providerId="ADAL" clId="{D160A33B-D4B8-4A02-9622-B3B196B7DF10}" dt="2022-03-17T16:51:18.173" v="10" actId="1076"/>
          <ac:picMkLst>
            <pc:docMk/>
            <pc:sldMk cId="2868104923" sldId="285"/>
            <ac:picMk id="1028" creationId="{093FE51D-4647-414F-B480-A128974B3DD1}"/>
          </ac:picMkLst>
        </pc:picChg>
        <pc:picChg chg="add del mod">
          <ac:chgData name="Stuart MacPherson" userId="dab5aaca-b916-4d38-b3fd-940fee72fba2" providerId="ADAL" clId="{D160A33B-D4B8-4A02-9622-B3B196B7DF10}" dt="2022-03-17T16:53:58.798" v="21"/>
          <ac:picMkLst>
            <pc:docMk/>
            <pc:sldMk cId="2868104923" sldId="285"/>
            <ac:picMk id="1030" creationId="{1C25AB27-E61C-4507-8AB4-6DD068E0748A}"/>
          </ac:picMkLst>
        </pc:picChg>
        <pc:picChg chg="del">
          <ac:chgData name="Stuart MacPherson" userId="dab5aaca-b916-4d38-b3fd-940fee72fba2" providerId="ADAL" clId="{D160A33B-D4B8-4A02-9622-B3B196B7DF10}" dt="2022-03-17T16:48:47.728" v="0" actId="478"/>
          <ac:picMkLst>
            <pc:docMk/>
            <pc:sldMk cId="2868104923" sldId="285"/>
            <ac:picMk id="1032" creationId="{60E4FA17-A907-4465-916F-8BD3E1C8E5F3}"/>
          </ac:picMkLst>
        </pc:picChg>
        <pc:picChg chg="del">
          <ac:chgData name="Stuart MacPherson" userId="dab5aaca-b916-4d38-b3fd-940fee72fba2" providerId="ADAL" clId="{D160A33B-D4B8-4A02-9622-B3B196B7DF10}" dt="2022-03-17T16:51:04.629" v="5" actId="478"/>
          <ac:picMkLst>
            <pc:docMk/>
            <pc:sldMk cId="2868104923" sldId="285"/>
            <ac:picMk id="4102" creationId="{07A5618A-5315-48E1-B98A-6A7DAA84D0EB}"/>
          </ac:picMkLst>
        </pc:picChg>
      </pc:sldChg>
      <pc:sldChg chg="addSp delSp modSp mod modNotesTx">
        <pc:chgData name="Stuart MacPherson" userId="dab5aaca-b916-4d38-b3fd-940fee72fba2" providerId="ADAL" clId="{D160A33B-D4B8-4A02-9622-B3B196B7DF10}" dt="2022-03-17T17:33:40.464" v="182" actId="1038"/>
        <pc:sldMkLst>
          <pc:docMk/>
          <pc:sldMk cId="868963331" sldId="286"/>
        </pc:sldMkLst>
        <pc:picChg chg="del">
          <ac:chgData name="Stuart MacPherson" userId="dab5aaca-b916-4d38-b3fd-940fee72fba2" providerId="ADAL" clId="{D160A33B-D4B8-4A02-9622-B3B196B7DF10}" dt="2022-03-17T17:31:13.953" v="145" actId="478"/>
          <ac:picMkLst>
            <pc:docMk/>
            <pc:sldMk cId="868963331" sldId="286"/>
            <ac:picMk id="5" creationId="{3B0714EC-8CD6-43B4-806E-ACC5C1A1ED2C}"/>
          </ac:picMkLst>
        </pc:picChg>
        <pc:picChg chg="add del mod">
          <ac:chgData name="Stuart MacPherson" userId="dab5aaca-b916-4d38-b3fd-940fee72fba2" providerId="ADAL" clId="{D160A33B-D4B8-4A02-9622-B3B196B7DF10}" dt="2022-03-17T17:31:19.094" v="149"/>
          <ac:picMkLst>
            <pc:docMk/>
            <pc:sldMk cId="868963331" sldId="286"/>
            <ac:picMk id="8" creationId="{0D458E49-2589-4CBF-9FE9-D70AE68DCC3C}"/>
          </ac:picMkLst>
        </pc:picChg>
        <pc:picChg chg="add mod">
          <ac:chgData name="Stuart MacPherson" userId="dab5aaca-b916-4d38-b3fd-940fee72fba2" providerId="ADAL" clId="{D160A33B-D4B8-4A02-9622-B3B196B7DF10}" dt="2022-03-17T17:33:34.283" v="180" actId="1037"/>
          <ac:picMkLst>
            <pc:docMk/>
            <pc:sldMk cId="868963331" sldId="286"/>
            <ac:picMk id="9" creationId="{5EE47B31-C12B-4EDE-BB74-83F800F62890}"/>
          </ac:picMkLst>
        </pc:picChg>
        <pc:picChg chg="add mod">
          <ac:chgData name="Stuart MacPherson" userId="dab5aaca-b916-4d38-b3fd-940fee72fba2" providerId="ADAL" clId="{D160A33B-D4B8-4A02-9622-B3B196B7DF10}" dt="2022-03-17T17:33:34.283" v="180" actId="1037"/>
          <ac:picMkLst>
            <pc:docMk/>
            <pc:sldMk cId="868963331" sldId="286"/>
            <ac:picMk id="11" creationId="{A780BE4A-8ECD-4C8C-B139-EDCAE7363B0D}"/>
          </ac:picMkLst>
        </pc:picChg>
        <pc:picChg chg="del">
          <ac:chgData name="Stuart MacPherson" userId="dab5aaca-b916-4d38-b3fd-940fee72fba2" providerId="ADAL" clId="{D160A33B-D4B8-4A02-9622-B3B196B7DF10}" dt="2022-03-17T17:32:14.094" v="154" actId="478"/>
          <ac:picMkLst>
            <pc:docMk/>
            <pc:sldMk cId="868963331" sldId="286"/>
            <ac:picMk id="1030" creationId="{318AA0E7-057B-4B53-B980-8AA42A7CC2F2}"/>
          </ac:picMkLst>
        </pc:picChg>
        <pc:picChg chg="del">
          <ac:chgData name="Stuart MacPherson" userId="dab5aaca-b916-4d38-b3fd-940fee72fba2" providerId="ADAL" clId="{D160A33B-D4B8-4A02-9622-B3B196B7DF10}" dt="2022-03-17T17:32:38.599" v="163" actId="478"/>
          <ac:picMkLst>
            <pc:docMk/>
            <pc:sldMk cId="868963331" sldId="286"/>
            <ac:picMk id="1032" creationId="{518507DE-49EF-483F-934B-F45A8FABFB49}"/>
          </ac:picMkLst>
        </pc:picChg>
        <pc:picChg chg="del">
          <ac:chgData name="Stuart MacPherson" userId="dab5aaca-b916-4d38-b3fd-940fee72fba2" providerId="ADAL" clId="{D160A33B-D4B8-4A02-9622-B3B196B7DF10}" dt="2022-03-17T17:33:08.654" v="167" actId="478"/>
          <ac:picMkLst>
            <pc:docMk/>
            <pc:sldMk cId="868963331" sldId="286"/>
            <ac:picMk id="1034" creationId="{0647EE1D-F08F-4B14-9AF0-1E0023C1D7B5}"/>
          </ac:picMkLst>
        </pc:picChg>
        <pc:picChg chg="add mod">
          <ac:chgData name="Stuart MacPherson" userId="dab5aaca-b916-4d38-b3fd-940fee72fba2" providerId="ADAL" clId="{D160A33B-D4B8-4A02-9622-B3B196B7DF10}" dt="2022-03-17T17:33:34.283" v="180" actId="1037"/>
          <ac:picMkLst>
            <pc:docMk/>
            <pc:sldMk cId="868963331" sldId="286"/>
            <ac:picMk id="6146" creationId="{6DB72939-AECF-4D99-87AC-DBC83F6BED67}"/>
          </ac:picMkLst>
        </pc:picChg>
        <pc:picChg chg="add mod">
          <ac:chgData name="Stuart MacPherson" userId="dab5aaca-b916-4d38-b3fd-940fee72fba2" providerId="ADAL" clId="{D160A33B-D4B8-4A02-9622-B3B196B7DF10}" dt="2022-03-17T17:33:40.464" v="182" actId="1038"/>
          <ac:picMkLst>
            <pc:docMk/>
            <pc:sldMk cId="868963331" sldId="286"/>
            <ac:picMk id="6148" creationId="{5BF1D33F-01C4-4214-9723-85A22A3A3850}"/>
          </ac:picMkLst>
        </pc:picChg>
      </pc:sldChg>
      <pc:sldChg chg="modSp mod modNotesTx">
        <pc:chgData name="Stuart MacPherson" userId="dab5aaca-b916-4d38-b3fd-940fee72fba2" providerId="ADAL" clId="{D160A33B-D4B8-4A02-9622-B3B196B7DF10}" dt="2022-06-06T10:34:49.738" v="318" actId="1037"/>
        <pc:sldMkLst>
          <pc:docMk/>
          <pc:sldMk cId="2607126621" sldId="290"/>
        </pc:sldMkLst>
        <pc:spChg chg="mod">
          <ac:chgData name="Stuart MacPherson" userId="dab5aaca-b916-4d38-b3fd-940fee72fba2" providerId="ADAL" clId="{D160A33B-D4B8-4A02-9622-B3B196B7DF10}" dt="2022-06-06T10:34:49.738" v="318" actId="1037"/>
          <ac:spMkLst>
            <pc:docMk/>
            <pc:sldMk cId="2607126621" sldId="290"/>
            <ac:spMk id="11" creationId="{EDC55894-D559-4729-B992-CA62C18EA952}"/>
          </ac:spMkLst>
        </pc:spChg>
      </pc:sldChg>
      <pc:sldChg chg="addSp delSp modSp">
        <pc:chgData name="Stuart MacPherson" userId="dab5aaca-b916-4d38-b3fd-940fee72fba2" providerId="ADAL" clId="{D160A33B-D4B8-4A02-9622-B3B196B7DF10}" dt="2022-06-06T11:00:32.425" v="324"/>
        <pc:sldMkLst>
          <pc:docMk/>
          <pc:sldMk cId="2270510988" sldId="294"/>
        </pc:sldMkLst>
        <pc:spChg chg="mod">
          <ac:chgData name="Stuart MacPherson" userId="dab5aaca-b916-4d38-b3fd-940fee72fba2" providerId="ADAL" clId="{D160A33B-D4B8-4A02-9622-B3B196B7DF10}" dt="2022-04-21T15:13:55.349" v="311"/>
          <ac:spMkLst>
            <pc:docMk/>
            <pc:sldMk cId="2270510988" sldId="294"/>
            <ac:spMk id="75" creationId="{F53DDA69-EF10-4431-A3BD-30439116327B}"/>
          </ac:spMkLst>
        </pc:spChg>
        <pc:spChg chg="mod">
          <ac:chgData name="Stuart MacPherson" userId="dab5aaca-b916-4d38-b3fd-940fee72fba2" providerId="ADAL" clId="{D160A33B-D4B8-4A02-9622-B3B196B7DF10}" dt="2022-04-21T15:13:55.349" v="311"/>
          <ac:spMkLst>
            <pc:docMk/>
            <pc:sldMk cId="2270510988" sldId="294"/>
            <ac:spMk id="76" creationId="{A247225A-F69C-465F-832A-6305CEB26E13}"/>
          </ac:spMkLst>
        </pc:spChg>
        <pc:grpChg chg="add del mod">
          <ac:chgData name="Stuart MacPherson" userId="dab5aaca-b916-4d38-b3fd-940fee72fba2" providerId="ADAL" clId="{D160A33B-D4B8-4A02-9622-B3B196B7DF10}" dt="2022-04-21T15:13:57.099" v="312" actId="478"/>
          <ac:grpSpMkLst>
            <pc:docMk/>
            <pc:sldMk cId="2270510988" sldId="294"/>
            <ac:grpSpMk id="39" creationId="{F298FAC7-E318-430B-8F23-63EA13B595E4}"/>
          </ac:grpSpMkLst>
        </pc:grpChg>
        <pc:grpChg chg="del">
          <ac:chgData name="Stuart MacPherson" userId="dab5aaca-b916-4d38-b3fd-940fee72fba2" providerId="ADAL" clId="{D160A33B-D4B8-4A02-9622-B3B196B7DF10}" dt="2022-06-06T11:00:32.425" v="324"/>
          <ac:grpSpMkLst>
            <pc:docMk/>
            <pc:sldMk cId="2270510988" sldId="294"/>
            <ac:grpSpMk id="77" creationId="{0A0D0AEF-8497-9470-C5A1-3C03898EE426}"/>
          </ac:grpSpMkLst>
        </pc:grpChg>
        <pc:picChg chg="mod">
          <ac:chgData name="Stuart MacPherson" userId="dab5aaca-b916-4d38-b3fd-940fee72fba2" providerId="ADAL" clId="{D160A33B-D4B8-4A02-9622-B3B196B7DF10}" dt="2022-04-21T15:13:55.349" v="311"/>
          <ac:picMkLst>
            <pc:docMk/>
            <pc:sldMk cId="2270510988" sldId="294"/>
            <ac:picMk id="40" creationId="{A8BC90A0-F427-4945-B974-A1768D6E6FD1}"/>
          </ac:picMkLst>
        </pc:picChg>
      </pc:sldChg>
      <pc:sldChg chg="addSp delSp modSp mod modNotesTx">
        <pc:chgData name="Stuart MacPherson" userId="dab5aaca-b916-4d38-b3fd-940fee72fba2" providerId="ADAL" clId="{D160A33B-D4B8-4A02-9622-B3B196B7DF10}" dt="2022-04-21T10:31:19.859" v="186" actId="20577"/>
        <pc:sldMkLst>
          <pc:docMk/>
          <pc:sldMk cId="1219485811" sldId="299"/>
        </pc:sldMkLst>
        <pc:picChg chg="del">
          <ac:chgData name="Stuart MacPherson" userId="dab5aaca-b916-4d38-b3fd-940fee72fba2" providerId="ADAL" clId="{D160A33B-D4B8-4A02-9622-B3B196B7DF10}" dt="2022-03-17T16:55:20.748" v="23" actId="478"/>
          <ac:picMkLst>
            <pc:docMk/>
            <pc:sldMk cId="1219485811" sldId="299"/>
            <ac:picMk id="8" creationId="{C82F2C91-23C6-4DAC-AF36-924BF423254E}"/>
          </ac:picMkLst>
        </pc:picChg>
        <pc:picChg chg="del">
          <ac:chgData name="Stuart MacPherson" userId="dab5aaca-b916-4d38-b3fd-940fee72fba2" providerId="ADAL" clId="{D160A33B-D4B8-4A02-9622-B3B196B7DF10}" dt="2022-03-17T17:08:05.112" v="54" actId="478"/>
          <ac:picMkLst>
            <pc:docMk/>
            <pc:sldMk cId="1219485811" sldId="299"/>
            <ac:picMk id="13" creationId="{29CA955E-BA8A-4D4E-86AF-6597C871E0AB}"/>
          </ac:picMkLst>
        </pc:picChg>
        <pc:picChg chg="add mod">
          <ac:chgData name="Stuart MacPherson" userId="dab5aaca-b916-4d38-b3fd-940fee72fba2" providerId="ADAL" clId="{D160A33B-D4B8-4A02-9622-B3B196B7DF10}" dt="2022-03-17T17:08:06.176" v="55"/>
          <ac:picMkLst>
            <pc:docMk/>
            <pc:sldMk cId="1219485811" sldId="299"/>
            <ac:picMk id="25" creationId="{FE10938D-EAEC-4696-853B-1750A6822606}"/>
          </ac:picMkLst>
        </pc:picChg>
        <pc:picChg chg="add mod">
          <ac:chgData name="Stuart MacPherson" userId="dab5aaca-b916-4d38-b3fd-940fee72fba2" providerId="ADAL" clId="{D160A33B-D4B8-4A02-9622-B3B196B7DF10}" dt="2022-03-17T17:08:06.176" v="55"/>
          <ac:picMkLst>
            <pc:docMk/>
            <pc:sldMk cId="1219485811" sldId="299"/>
            <ac:picMk id="31" creationId="{EEA80870-D9EA-4EAC-B057-E81C998E5CA1}"/>
          </ac:picMkLst>
        </pc:picChg>
        <pc:picChg chg="add mod">
          <ac:chgData name="Stuart MacPherson" userId="dab5aaca-b916-4d38-b3fd-940fee72fba2" providerId="ADAL" clId="{D160A33B-D4B8-4A02-9622-B3B196B7DF10}" dt="2022-03-17T17:08:06.176" v="55"/>
          <ac:picMkLst>
            <pc:docMk/>
            <pc:sldMk cId="1219485811" sldId="299"/>
            <ac:picMk id="32" creationId="{5E8D5A23-5A03-4210-BD43-DBB5D535C622}"/>
          </ac:picMkLst>
        </pc:picChg>
        <pc:picChg chg="add mod">
          <ac:chgData name="Stuart MacPherson" userId="dab5aaca-b916-4d38-b3fd-940fee72fba2" providerId="ADAL" clId="{D160A33B-D4B8-4A02-9622-B3B196B7DF10}" dt="2022-03-17T16:55:31.528" v="27" actId="1076"/>
          <ac:picMkLst>
            <pc:docMk/>
            <pc:sldMk cId="1219485811" sldId="299"/>
            <ac:picMk id="2050" creationId="{CF227BBB-D16D-4D44-8534-7E8B82AA04FB}"/>
          </ac:picMkLst>
        </pc:picChg>
        <pc:cxnChg chg="del">
          <ac:chgData name="Stuart MacPherson" userId="dab5aaca-b916-4d38-b3fd-940fee72fba2" providerId="ADAL" clId="{D160A33B-D4B8-4A02-9622-B3B196B7DF10}" dt="2022-03-17T17:08:05.112" v="54" actId="478"/>
          <ac:cxnSpMkLst>
            <pc:docMk/>
            <pc:sldMk cId="1219485811" sldId="299"/>
            <ac:cxnSpMk id="15" creationId="{3FB802D4-3785-45A7-80FA-9CDC3F8AA609}"/>
          </ac:cxnSpMkLst>
        </pc:cxnChg>
        <pc:cxnChg chg="add mod">
          <ac:chgData name="Stuart MacPherson" userId="dab5aaca-b916-4d38-b3fd-940fee72fba2" providerId="ADAL" clId="{D160A33B-D4B8-4A02-9622-B3B196B7DF10}" dt="2022-03-17T17:08:06.176" v="55"/>
          <ac:cxnSpMkLst>
            <pc:docMk/>
            <pc:sldMk cId="1219485811" sldId="299"/>
            <ac:cxnSpMk id="21" creationId="{2D3D9150-13C5-4FFE-9DD2-FBB185355F73}"/>
          </ac:cxnSpMkLst>
        </pc:cxnChg>
        <pc:cxnChg chg="add mod">
          <ac:chgData name="Stuart MacPherson" userId="dab5aaca-b916-4d38-b3fd-940fee72fba2" providerId="ADAL" clId="{D160A33B-D4B8-4A02-9622-B3B196B7DF10}" dt="2022-03-17T17:08:06.176" v="55"/>
          <ac:cxnSpMkLst>
            <pc:docMk/>
            <pc:sldMk cId="1219485811" sldId="299"/>
            <ac:cxnSpMk id="22" creationId="{A2E8CFB9-534B-4629-B635-4721D0B35A31}"/>
          </ac:cxnSpMkLst>
        </pc:cxnChg>
        <pc:cxnChg chg="add mod">
          <ac:chgData name="Stuart MacPherson" userId="dab5aaca-b916-4d38-b3fd-940fee72fba2" providerId="ADAL" clId="{D160A33B-D4B8-4A02-9622-B3B196B7DF10}" dt="2022-03-17T17:08:06.176" v="55"/>
          <ac:cxnSpMkLst>
            <pc:docMk/>
            <pc:sldMk cId="1219485811" sldId="299"/>
            <ac:cxnSpMk id="23" creationId="{A0560DFB-ABF3-41F4-9E74-61BC355744B3}"/>
          </ac:cxnSpMkLst>
        </pc:cxnChg>
        <pc:cxnChg chg="add mod">
          <ac:chgData name="Stuart MacPherson" userId="dab5aaca-b916-4d38-b3fd-940fee72fba2" providerId="ADAL" clId="{D160A33B-D4B8-4A02-9622-B3B196B7DF10}" dt="2022-03-17T17:08:06.176" v="55"/>
          <ac:cxnSpMkLst>
            <pc:docMk/>
            <pc:sldMk cId="1219485811" sldId="299"/>
            <ac:cxnSpMk id="24" creationId="{75DFBD3A-FEBD-4AEC-8477-D76D22509861}"/>
          </ac:cxnSpMkLst>
        </pc:cxnChg>
        <pc:cxnChg chg="del">
          <ac:chgData name="Stuart MacPherson" userId="dab5aaca-b916-4d38-b3fd-940fee72fba2" providerId="ADAL" clId="{D160A33B-D4B8-4A02-9622-B3B196B7DF10}" dt="2022-03-17T17:08:05.112" v="54" actId="478"/>
          <ac:cxnSpMkLst>
            <pc:docMk/>
            <pc:sldMk cId="1219485811" sldId="299"/>
            <ac:cxnSpMk id="26" creationId="{2034744E-3A6F-4DAE-B2B3-51196986FAEC}"/>
          </ac:cxnSpMkLst>
        </pc:cxnChg>
        <pc:cxnChg chg="del">
          <ac:chgData name="Stuart MacPherson" userId="dab5aaca-b916-4d38-b3fd-940fee72fba2" providerId="ADAL" clId="{D160A33B-D4B8-4A02-9622-B3B196B7DF10}" dt="2022-03-17T17:08:05.112" v="54" actId="478"/>
          <ac:cxnSpMkLst>
            <pc:docMk/>
            <pc:sldMk cId="1219485811" sldId="299"/>
            <ac:cxnSpMk id="27" creationId="{16AE741E-4F17-40E3-9FEB-85C32AF674CE}"/>
          </ac:cxnSpMkLst>
        </pc:cxnChg>
        <pc:cxnChg chg="del">
          <ac:chgData name="Stuart MacPherson" userId="dab5aaca-b916-4d38-b3fd-940fee72fba2" providerId="ADAL" clId="{D160A33B-D4B8-4A02-9622-B3B196B7DF10}" dt="2022-03-17T17:08:05.112" v="54" actId="478"/>
          <ac:cxnSpMkLst>
            <pc:docMk/>
            <pc:sldMk cId="1219485811" sldId="299"/>
            <ac:cxnSpMk id="28" creationId="{8C74E647-0123-4538-BFDB-825CC13904D2}"/>
          </ac:cxnSpMkLst>
        </pc:cxnChg>
      </pc:sldChg>
      <pc:sldChg chg="addSp delSp modSp modNotesTx">
        <pc:chgData name="Stuart MacPherson" userId="dab5aaca-b916-4d38-b3fd-940fee72fba2" providerId="ADAL" clId="{D160A33B-D4B8-4A02-9622-B3B196B7DF10}" dt="2022-03-17T17:28:16.254" v="67" actId="1076"/>
        <pc:sldMkLst>
          <pc:docMk/>
          <pc:sldMk cId="1049291946" sldId="302"/>
        </pc:sldMkLst>
        <pc:picChg chg="del">
          <ac:chgData name="Stuart MacPherson" userId="dab5aaca-b916-4d38-b3fd-940fee72fba2" providerId="ADAL" clId="{D160A33B-D4B8-4A02-9622-B3B196B7DF10}" dt="2022-03-17T17:28:06.214" v="62" actId="478"/>
          <ac:picMkLst>
            <pc:docMk/>
            <pc:sldMk cId="1049291946" sldId="302"/>
            <ac:picMk id="6" creationId="{CD19BD2A-4E86-448F-9A35-BD4CD82E271F}"/>
          </ac:picMkLst>
        </pc:picChg>
        <pc:picChg chg="add mod">
          <ac:chgData name="Stuart MacPherson" userId="dab5aaca-b916-4d38-b3fd-940fee72fba2" providerId="ADAL" clId="{D160A33B-D4B8-4A02-9622-B3B196B7DF10}" dt="2022-03-17T17:28:16.254" v="67" actId="1076"/>
          <ac:picMkLst>
            <pc:docMk/>
            <pc:sldMk cId="1049291946" sldId="302"/>
            <ac:picMk id="4098" creationId="{E86CB6F2-655F-4F10-AF73-304493327785}"/>
          </ac:picMkLst>
        </pc:picChg>
      </pc:sldChg>
      <pc:sldChg chg="modSp mod">
        <pc:chgData name="Stuart MacPherson" userId="dab5aaca-b916-4d38-b3fd-940fee72fba2" providerId="ADAL" clId="{D160A33B-D4B8-4A02-9622-B3B196B7DF10}" dt="2022-04-21T10:31:56.369" v="201" actId="1076"/>
        <pc:sldMkLst>
          <pc:docMk/>
          <pc:sldMk cId="3752148436" sldId="316"/>
        </pc:sldMkLst>
        <pc:spChg chg="mod">
          <ac:chgData name="Stuart MacPherson" userId="dab5aaca-b916-4d38-b3fd-940fee72fba2" providerId="ADAL" clId="{D160A33B-D4B8-4A02-9622-B3B196B7DF10}" dt="2022-04-21T10:31:56.369" v="201" actId="1076"/>
          <ac:spMkLst>
            <pc:docMk/>
            <pc:sldMk cId="3752148436" sldId="316"/>
            <ac:spMk id="2" creationId="{3DA919C6-AD70-4FA6-9A55-34C934E3F3F0}"/>
          </ac:spMkLst>
        </pc:spChg>
      </pc:sldChg>
      <pc:sldChg chg="addSp delSp modSp modNotesTx">
        <pc:chgData name="Stuart MacPherson" userId="dab5aaca-b916-4d38-b3fd-940fee72fba2" providerId="ADAL" clId="{D160A33B-D4B8-4A02-9622-B3B196B7DF10}" dt="2022-03-17T17:30:28.204" v="138" actId="20577"/>
        <pc:sldMkLst>
          <pc:docMk/>
          <pc:sldMk cId="504955422" sldId="318"/>
        </pc:sldMkLst>
        <pc:picChg chg="add del mod">
          <ac:chgData name="Stuart MacPherson" userId="dab5aaca-b916-4d38-b3fd-940fee72fba2" providerId="ADAL" clId="{D160A33B-D4B8-4A02-9622-B3B196B7DF10}" dt="2022-03-17T17:27:30.124" v="58"/>
          <ac:picMkLst>
            <pc:docMk/>
            <pc:sldMk cId="504955422" sldId="318"/>
            <ac:picMk id="24" creationId="{63E8AB87-9EDF-42B0-96C2-66D90A528907}"/>
          </ac:picMkLst>
        </pc:picChg>
        <pc:picChg chg="add del mod">
          <ac:chgData name="Stuart MacPherson" userId="dab5aaca-b916-4d38-b3fd-940fee72fba2" providerId="ADAL" clId="{D160A33B-D4B8-4A02-9622-B3B196B7DF10}" dt="2022-03-17T17:27:30.124" v="58"/>
          <ac:picMkLst>
            <pc:docMk/>
            <pc:sldMk cId="504955422" sldId="318"/>
            <ac:picMk id="25" creationId="{2B424C33-7460-4CDB-9972-311EA65B2784}"/>
          </ac:picMkLst>
        </pc:picChg>
        <pc:picChg chg="add del mod">
          <ac:chgData name="Stuart MacPherson" userId="dab5aaca-b916-4d38-b3fd-940fee72fba2" providerId="ADAL" clId="{D160A33B-D4B8-4A02-9622-B3B196B7DF10}" dt="2022-03-17T17:27:30.124" v="58"/>
          <ac:picMkLst>
            <pc:docMk/>
            <pc:sldMk cId="504955422" sldId="318"/>
            <ac:picMk id="26" creationId="{ABB86FA1-6DB1-415B-98AA-DD7473EF2AAB}"/>
          </ac:picMkLst>
        </pc:picChg>
        <pc:cxnChg chg="add del mod">
          <ac:chgData name="Stuart MacPherson" userId="dab5aaca-b916-4d38-b3fd-940fee72fba2" providerId="ADAL" clId="{D160A33B-D4B8-4A02-9622-B3B196B7DF10}" dt="2022-03-17T17:27:30.124" v="58"/>
          <ac:cxnSpMkLst>
            <pc:docMk/>
            <pc:sldMk cId="504955422" sldId="318"/>
            <ac:cxnSpMk id="17" creationId="{E6F7F1DD-06C6-4BFD-8B4D-9B8623B809E8}"/>
          </ac:cxnSpMkLst>
        </pc:cxnChg>
        <pc:cxnChg chg="add del mod">
          <ac:chgData name="Stuart MacPherson" userId="dab5aaca-b916-4d38-b3fd-940fee72fba2" providerId="ADAL" clId="{D160A33B-D4B8-4A02-9622-B3B196B7DF10}" dt="2022-03-17T17:27:30.124" v="58"/>
          <ac:cxnSpMkLst>
            <pc:docMk/>
            <pc:sldMk cId="504955422" sldId="318"/>
            <ac:cxnSpMk id="21" creationId="{229ADEB6-0D54-4B3B-A658-D186BFE5C387}"/>
          </ac:cxnSpMkLst>
        </pc:cxnChg>
        <pc:cxnChg chg="add del mod">
          <ac:chgData name="Stuart MacPherson" userId="dab5aaca-b916-4d38-b3fd-940fee72fba2" providerId="ADAL" clId="{D160A33B-D4B8-4A02-9622-B3B196B7DF10}" dt="2022-03-17T17:27:30.124" v="58"/>
          <ac:cxnSpMkLst>
            <pc:docMk/>
            <pc:sldMk cId="504955422" sldId="318"/>
            <ac:cxnSpMk id="22" creationId="{C6242DFE-F5F2-4FAD-A6DB-EA1655E4A394}"/>
          </ac:cxnSpMkLst>
        </pc:cxnChg>
        <pc:cxnChg chg="add del mod">
          <ac:chgData name="Stuart MacPherson" userId="dab5aaca-b916-4d38-b3fd-940fee72fba2" providerId="ADAL" clId="{D160A33B-D4B8-4A02-9622-B3B196B7DF10}" dt="2022-03-17T17:27:30.124" v="58"/>
          <ac:cxnSpMkLst>
            <pc:docMk/>
            <pc:sldMk cId="504955422" sldId="318"/>
            <ac:cxnSpMk id="23" creationId="{1FA9E428-957D-43A5-A895-155095910B28}"/>
          </ac:cxnSpMkLst>
        </pc:cxnChg>
      </pc:sldChg>
      <pc:sldChg chg="modNotesTx">
        <pc:chgData name="Stuart MacPherson" userId="dab5aaca-b916-4d38-b3fd-940fee72fba2" providerId="ADAL" clId="{D160A33B-D4B8-4A02-9622-B3B196B7DF10}" dt="2022-06-06T10:55:19.409" v="322"/>
        <pc:sldMkLst>
          <pc:docMk/>
          <pc:sldMk cId="1149706265" sldId="321"/>
        </pc:sldMkLst>
      </pc:sldChg>
      <pc:sldChg chg="add del">
        <pc:chgData name="Stuart MacPherson" userId="dab5aaca-b916-4d38-b3fd-940fee72fba2" providerId="ADAL" clId="{D160A33B-D4B8-4A02-9622-B3B196B7DF10}" dt="2022-06-06T12:20:57.536" v="594" actId="47"/>
        <pc:sldMkLst>
          <pc:docMk/>
          <pc:sldMk cId="880848785" sldId="322"/>
        </pc:sldMkLst>
      </pc:sldChg>
      <pc:sldChg chg="addSp delSp modSp new del mod">
        <pc:chgData name="Stuart MacPherson" userId="dab5aaca-b916-4d38-b3fd-940fee72fba2" providerId="ADAL" clId="{D160A33B-D4B8-4A02-9622-B3B196B7DF10}" dt="2022-06-06T11:08:56.462" v="373" actId="47"/>
        <pc:sldMkLst>
          <pc:docMk/>
          <pc:sldMk cId="897575127" sldId="322"/>
        </pc:sldMkLst>
        <pc:spChg chg="del mod topLvl">
          <ac:chgData name="Stuart MacPherson" userId="dab5aaca-b916-4d38-b3fd-940fee72fba2" providerId="ADAL" clId="{D160A33B-D4B8-4A02-9622-B3B196B7DF10}" dt="2022-06-06T11:00:51.479" v="333" actId="478"/>
          <ac:spMkLst>
            <pc:docMk/>
            <pc:sldMk cId="897575127" sldId="322"/>
            <ac:spMk id="4" creationId="{BF74538C-4242-777D-879E-76F4B2CC02AA}"/>
          </ac:spMkLst>
        </pc:spChg>
        <pc:spChg chg="del mod">
          <ac:chgData name="Stuart MacPherson" userId="dab5aaca-b916-4d38-b3fd-940fee72fba2" providerId="ADAL" clId="{D160A33B-D4B8-4A02-9622-B3B196B7DF10}" dt="2022-06-06T11:00:49.512" v="332" actId="478"/>
          <ac:spMkLst>
            <pc:docMk/>
            <pc:sldMk cId="897575127" sldId="322"/>
            <ac:spMk id="6" creationId="{9330CDFF-2D8D-496F-D7F7-AB7038876966}"/>
          </ac:spMkLst>
        </pc:spChg>
        <pc:spChg chg="del mod topLvl">
          <ac:chgData name="Stuart MacPherson" userId="dab5aaca-b916-4d38-b3fd-940fee72fba2" providerId="ADAL" clId="{D160A33B-D4B8-4A02-9622-B3B196B7DF10}" dt="2022-06-06T11:04:38.937" v="340" actId="478"/>
          <ac:spMkLst>
            <pc:docMk/>
            <pc:sldMk cId="897575127" sldId="322"/>
            <ac:spMk id="8" creationId="{DE6B4032-F1DD-BCF4-9A6B-D2725ED10A43}"/>
          </ac:spMkLst>
        </pc:spChg>
        <pc:spChg chg="del mod">
          <ac:chgData name="Stuart MacPherson" userId="dab5aaca-b916-4d38-b3fd-940fee72fba2" providerId="ADAL" clId="{D160A33B-D4B8-4A02-9622-B3B196B7DF10}" dt="2022-06-06T11:04:35.447" v="339" actId="478"/>
          <ac:spMkLst>
            <pc:docMk/>
            <pc:sldMk cId="897575127" sldId="322"/>
            <ac:spMk id="9" creationId="{6EB2B10D-46A0-4B06-37C3-90FF47149E6C}"/>
          </ac:spMkLst>
        </pc:spChg>
        <pc:spChg chg="del mod">
          <ac:chgData name="Stuart MacPherson" userId="dab5aaca-b916-4d38-b3fd-940fee72fba2" providerId="ADAL" clId="{D160A33B-D4B8-4A02-9622-B3B196B7DF10}" dt="2022-06-06T11:00:47.515" v="331" actId="478"/>
          <ac:spMkLst>
            <pc:docMk/>
            <pc:sldMk cId="897575127" sldId="322"/>
            <ac:spMk id="11" creationId="{BEC1B170-A4F0-CF96-DFB2-3FD6F77D412D}"/>
          </ac:spMkLst>
        </pc:spChg>
        <pc:spChg chg="del mod">
          <ac:chgData name="Stuart MacPherson" userId="dab5aaca-b916-4d38-b3fd-940fee72fba2" providerId="ADAL" clId="{D160A33B-D4B8-4A02-9622-B3B196B7DF10}" dt="2022-06-06T11:00:45.672" v="330" actId="478"/>
          <ac:spMkLst>
            <pc:docMk/>
            <pc:sldMk cId="897575127" sldId="322"/>
            <ac:spMk id="13" creationId="{30BFB95E-1AD0-A34F-B19D-E12A4C977254}"/>
          </ac:spMkLst>
        </pc:spChg>
        <pc:spChg chg="del mod">
          <ac:chgData name="Stuart MacPherson" userId="dab5aaca-b916-4d38-b3fd-940fee72fba2" providerId="ADAL" clId="{D160A33B-D4B8-4A02-9622-B3B196B7DF10}" dt="2022-06-06T11:00:42.296" v="328" actId="478"/>
          <ac:spMkLst>
            <pc:docMk/>
            <pc:sldMk cId="897575127" sldId="322"/>
            <ac:spMk id="14" creationId="{CE2ED257-0AFF-63BD-DF95-FC632DD5783E}"/>
          </ac:spMkLst>
        </pc:spChg>
        <pc:spChg chg="del mod">
          <ac:chgData name="Stuart MacPherson" userId="dab5aaca-b916-4d38-b3fd-940fee72fba2" providerId="ADAL" clId="{D160A33B-D4B8-4A02-9622-B3B196B7DF10}" dt="2022-06-06T11:00:39.640" v="327" actId="478"/>
          <ac:spMkLst>
            <pc:docMk/>
            <pc:sldMk cId="897575127" sldId="322"/>
            <ac:spMk id="15" creationId="{D418BB8F-5B40-61F3-CD76-3D82B25E81FB}"/>
          </ac:spMkLst>
        </pc:spChg>
        <pc:spChg chg="del mod">
          <ac:chgData name="Stuart MacPherson" userId="dab5aaca-b916-4d38-b3fd-940fee72fba2" providerId="ADAL" clId="{D160A33B-D4B8-4A02-9622-B3B196B7DF10}" dt="2022-06-06T11:00:54.359" v="334" actId="478"/>
          <ac:spMkLst>
            <pc:docMk/>
            <pc:sldMk cId="897575127" sldId="322"/>
            <ac:spMk id="16" creationId="{6B80945C-89E8-A154-E096-05637A173261}"/>
          </ac:spMkLst>
        </pc:spChg>
        <pc:spChg chg="del mod">
          <ac:chgData name="Stuart MacPherson" userId="dab5aaca-b916-4d38-b3fd-940fee72fba2" providerId="ADAL" clId="{D160A33B-D4B8-4A02-9622-B3B196B7DF10}" dt="2022-06-06T11:00:57.736" v="335" actId="478"/>
          <ac:spMkLst>
            <pc:docMk/>
            <pc:sldMk cId="897575127" sldId="322"/>
            <ac:spMk id="17" creationId="{1CA560F6-9746-2AC0-69AF-598151A88D7A}"/>
          </ac:spMkLst>
        </pc:spChg>
        <pc:grpChg chg="add del mod">
          <ac:chgData name="Stuart MacPherson" userId="dab5aaca-b916-4d38-b3fd-940fee72fba2" providerId="ADAL" clId="{D160A33B-D4B8-4A02-9622-B3B196B7DF10}" dt="2022-06-06T11:00:51.479" v="333" actId="478"/>
          <ac:grpSpMkLst>
            <pc:docMk/>
            <pc:sldMk cId="897575127" sldId="322"/>
            <ac:grpSpMk id="2" creationId="{01ECB9D5-05C8-5A9E-D817-1663AE816F48}"/>
          </ac:grpSpMkLst>
        </pc:grpChg>
        <pc:grpChg chg="del mod">
          <ac:chgData name="Stuart MacPherson" userId="dab5aaca-b916-4d38-b3fd-940fee72fba2" providerId="ADAL" clId="{D160A33B-D4B8-4A02-9622-B3B196B7DF10}" dt="2022-06-06T11:00:49.512" v="332" actId="478"/>
          <ac:grpSpMkLst>
            <pc:docMk/>
            <pc:sldMk cId="897575127" sldId="322"/>
            <ac:grpSpMk id="3" creationId="{A63C66AA-3148-E8E9-8746-7C0A122BE22F}"/>
          </ac:grpSpMkLst>
        </pc:grpChg>
        <pc:grpChg chg="del mod topLvl">
          <ac:chgData name="Stuart MacPherson" userId="dab5aaca-b916-4d38-b3fd-940fee72fba2" providerId="ADAL" clId="{D160A33B-D4B8-4A02-9622-B3B196B7DF10}" dt="2022-06-06T11:04:38.937" v="340" actId="478"/>
          <ac:grpSpMkLst>
            <pc:docMk/>
            <pc:sldMk cId="897575127" sldId="322"/>
            <ac:grpSpMk id="5" creationId="{266F4403-F3BD-3B32-9722-6478D222CCB0}"/>
          </ac:grpSpMkLst>
        </pc:grpChg>
        <pc:grpChg chg="del mod">
          <ac:chgData name="Stuart MacPherson" userId="dab5aaca-b916-4d38-b3fd-940fee72fba2" providerId="ADAL" clId="{D160A33B-D4B8-4A02-9622-B3B196B7DF10}" dt="2022-06-06T11:00:47.515" v="331" actId="478"/>
          <ac:grpSpMkLst>
            <pc:docMk/>
            <pc:sldMk cId="897575127" sldId="322"/>
            <ac:grpSpMk id="7" creationId="{4A02C020-BBF2-680B-C53D-743521445D98}"/>
          </ac:grpSpMkLst>
        </pc:grpChg>
        <pc:grpChg chg="del mod">
          <ac:chgData name="Stuart MacPherson" userId="dab5aaca-b916-4d38-b3fd-940fee72fba2" providerId="ADAL" clId="{D160A33B-D4B8-4A02-9622-B3B196B7DF10}" dt="2022-06-06T11:00:57.736" v="335" actId="478"/>
          <ac:grpSpMkLst>
            <pc:docMk/>
            <pc:sldMk cId="897575127" sldId="322"/>
            <ac:grpSpMk id="10" creationId="{2DBCD1F2-C9B9-FBDC-FC22-5DF5E859048E}"/>
          </ac:grpSpMkLst>
        </pc:grpChg>
        <pc:picChg chg="mod topLvl modCrop">
          <ac:chgData name="Stuart MacPherson" userId="dab5aaca-b916-4d38-b3fd-940fee72fba2" providerId="ADAL" clId="{D160A33B-D4B8-4A02-9622-B3B196B7DF10}" dt="2022-06-06T11:04:48.583" v="342" actId="732"/>
          <ac:picMkLst>
            <pc:docMk/>
            <pc:sldMk cId="897575127" sldId="322"/>
            <ac:picMk id="12" creationId="{3994AA79-FEA9-5167-365B-BFAAD50FD0C9}"/>
          </ac:picMkLst>
        </pc:picChg>
      </pc:sldChg>
      <pc:sldChg chg="add del setBg">
        <pc:chgData name="Stuart MacPherson" userId="dab5aaca-b916-4d38-b3fd-940fee72fba2" providerId="ADAL" clId="{D160A33B-D4B8-4A02-9622-B3B196B7DF10}" dt="2022-06-06T12:13:26.963" v="529"/>
        <pc:sldMkLst>
          <pc:docMk/>
          <pc:sldMk cId="1201787173" sldId="322"/>
        </pc:sldMkLst>
      </pc:sldChg>
      <pc:sldChg chg="add del setBg">
        <pc:chgData name="Stuart MacPherson" userId="dab5aaca-b916-4d38-b3fd-940fee72fba2" providerId="ADAL" clId="{D160A33B-D4B8-4A02-9622-B3B196B7DF10}" dt="2022-06-06T12:13:22.834" v="527"/>
        <pc:sldMkLst>
          <pc:docMk/>
          <pc:sldMk cId="3719410015" sldId="322"/>
        </pc:sldMkLst>
      </pc:sldChg>
    </pc:docChg>
  </pc:docChgLst>
  <pc:docChgLst>
    <pc:chgData name="Stuart MacPherson" userId="dab5aaca-b916-4d38-b3fd-940fee72fba2" providerId="ADAL" clId="{3035911A-E159-413B-89D5-B4151DB54F88}"/>
    <pc:docChg chg="modSld">
      <pc:chgData name="Stuart MacPherson" userId="dab5aaca-b916-4d38-b3fd-940fee72fba2" providerId="ADAL" clId="{3035911A-E159-413B-89D5-B4151DB54F88}" dt="2021-03-26T11:31:42.201" v="0" actId="1076"/>
      <pc:docMkLst>
        <pc:docMk/>
      </pc:docMkLst>
      <pc:sldChg chg="modSp">
        <pc:chgData name="Stuart MacPherson" userId="dab5aaca-b916-4d38-b3fd-940fee72fba2" providerId="ADAL" clId="{3035911A-E159-413B-89D5-B4151DB54F88}" dt="2021-03-26T11:31:42.201" v="0" actId="1076"/>
        <pc:sldMkLst>
          <pc:docMk/>
          <pc:sldMk cId="281554648" sldId="266"/>
        </pc:sldMkLst>
        <pc:picChg chg="mod">
          <ac:chgData name="Stuart MacPherson" userId="dab5aaca-b916-4d38-b3fd-940fee72fba2" providerId="ADAL" clId="{3035911A-E159-413B-89D5-B4151DB54F88}" dt="2021-03-26T11:31:42.201" v="0" actId="1076"/>
          <ac:picMkLst>
            <pc:docMk/>
            <pc:sldMk cId="281554648" sldId="266"/>
            <ac:picMk id="5122" creationId="{857ACC51-00A1-4900-8C59-1409660E3CD3}"/>
          </ac:picMkLst>
        </pc:picChg>
      </pc:sldChg>
    </pc:docChg>
  </pc:docChgLst>
  <pc:docChgLst>
    <pc:chgData name="Stuart MacPherson" userId="dab5aaca-b916-4d38-b3fd-940fee72fba2" providerId="ADAL" clId="{F63B6567-C8F2-46B3-AA9B-4803219C3E13}"/>
    <pc:docChg chg="undo custSel addSld delSld modSld">
      <pc:chgData name="Stuart MacPherson" userId="dab5aaca-b916-4d38-b3fd-940fee72fba2" providerId="ADAL" clId="{F63B6567-C8F2-46B3-AA9B-4803219C3E13}" dt="2021-04-11T20:54:49.885" v="405" actId="14100"/>
      <pc:docMkLst>
        <pc:docMk/>
      </pc:docMkLst>
      <pc:sldChg chg="addSp delSp modSp mod setBg">
        <pc:chgData name="Stuart MacPherson" userId="dab5aaca-b916-4d38-b3fd-940fee72fba2" providerId="ADAL" clId="{F63B6567-C8F2-46B3-AA9B-4803219C3E13}" dt="2021-04-11T20:54:49.885" v="405" actId="14100"/>
        <pc:sldMkLst>
          <pc:docMk/>
          <pc:sldMk cId="2868104923" sldId="285"/>
        </pc:sldMkLst>
        <pc:spChg chg="add del">
          <ac:chgData name="Stuart MacPherson" userId="dab5aaca-b916-4d38-b3fd-940fee72fba2" providerId="ADAL" clId="{F63B6567-C8F2-46B3-AA9B-4803219C3E13}" dt="2021-04-11T20:44:35.521" v="80" actId="11529"/>
          <ac:spMkLst>
            <pc:docMk/>
            <pc:sldMk cId="2868104923" sldId="285"/>
            <ac:spMk id="2" creationId="{A0068600-F05B-4D83-AE84-EC4E8F66F5C9}"/>
          </ac:spMkLst>
        </pc:spChg>
        <pc:spChg chg="mod">
          <ac:chgData name="Stuart MacPherson" userId="dab5aaca-b916-4d38-b3fd-940fee72fba2" providerId="ADAL" clId="{F63B6567-C8F2-46B3-AA9B-4803219C3E13}" dt="2021-04-11T20:49:54.513" v="213" actId="1037"/>
          <ac:spMkLst>
            <pc:docMk/>
            <pc:sldMk cId="2868104923" sldId="285"/>
            <ac:spMk id="4" creationId="{FE214857-4BA8-4610-A8DB-9CA4D55C94A7}"/>
          </ac:spMkLst>
        </pc:spChg>
        <pc:spChg chg="mod">
          <ac:chgData name="Stuart MacPherson" userId="dab5aaca-b916-4d38-b3fd-940fee72fba2" providerId="ADAL" clId="{F63B6567-C8F2-46B3-AA9B-4803219C3E13}" dt="2021-04-11T20:50:05.090" v="238" actId="1038"/>
          <ac:spMkLst>
            <pc:docMk/>
            <pc:sldMk cId="2868104923" sldId="285"/>
            <ac:spMk id="5" creationId="{B1BDDBB8-F5B1-484F-900F-363BACB14803}"/>
          </ac:spMkLst>
        </pc:spChg>
        <pc:spChg chg="mod">
          <ac:chgData name="Stuart MacPherson" userId="dab5aaca-b916-4d38-b3fd-940fee72fba2" providerId="ADAL" clId="{F63B6567-C8F2-46B3-AA9B-4803219C3E13}" dt="2021-04-11T20:50:05.090" v="238" actId="1038"/>
          <ac:spMkLst>
            <pc:docMk/>
            <pc:sldMk cId="2868104923" sldId="285"/>
            <ac:spMk id="6" creationId="{0B84B4B0-B7B5-458B-90C7-CEAC7C67C00F}"/>
          </ac:spMkLst>
        </pc:spChg>
        <pc:spChg chg="mod">
          <ac:chgData name="Stuart MacPherson" userId="dab5aaca-b916-4d38-b3fd-940fee72fba2" providerId="ADAL" clId="{F63B6567-C8F2-46B3-AA9B-4803219C3E13}" dt="2021-04-11T20:50:20.548" v="265" actId="1037"/>
          <ac:spMkLst>
            <pc:docMk/>
            <pc:sldMk cId="2868104923" sldId="285"/>
            <ac:spMk id="7" creationId="{EE6067B3-3ECA-4381-B145-076DF3A9E55B}"/>
          </ac:spMkLst>
        </pc:spChg>
        <pc:spChg chg="mod">
          <ac:chgData name="Stuart MacPherson" userId="dab5aaca-b916-4d38-b3fd-940fee72fba2" providerId="ADAL" clId="{F63B6567-C8F2-46B3-AA9B-4803219C3E13}" dt="2021-04-11T20:50:20.548" v="265" actId="1037"/>
          <ac:spMkLst>
            <pc:docMk/>
            <pc:sldMk cId="2868104923" sldId="285"/>
            <ac:spMk id="8" creationId="{C044D4F8-338A-4940-805A-BC11563135EF}"/>
          </ac:spMkLst>
        </pc:spChg>
        <pc:spChg chg="mod">
          <ac:chgData name="Stuart MacPherson" userId="dab5aaca-b916-4d38-b3fd-940fee72fba2" providerId="ADAL" clId="{F63B6567-C8F2-46B3-AA9B-4803219C3E13}" dt="2021-04-11T20:53:27.999" v="358" actId="2711"/>
          <ac:spMkLst>
            <pc:docMk/>
            <pc:sldMk cId="2868104923" sldId="285"/>
            <ac:spMk id="9" creationId="{F1889C3B-C895-4B00-AAB2-CBA22FA0FB9B}"/>
          </ac:spMkLst>
        </pc:spChg>
        <pc:spChg chg="mod">
          <ac:chgData name="Stuart MacPherson" userId="dab5aaca-b916-4d38-b3fd-940fee72fba2" providerId="ADAL" clId="{F63B6567-C8F2-46B3-AA9B-4803219C3E13}" dt="2021-04-11T20:53:27.999" v="358" actId="2711"/>
          <ac:spMkLst>
            <pc:docMk/>
            <pc:sldMk cId="2868104923" sldId="285"/>
            <ac:spMk id="10" creationId="{E9097BA8-A03E-4025-AA18-58F6BBF69309}"/>
          </ac:spMkLst>
        </pc:spChg>
        <pc:spChg chg="mod">
          <ac:chgData name="Stuart MacPherson" userId="dab5aaca-b916-4d38-b3fd-940fee72fba2" providerId="ADAL" clId="{F63B6567-C8F2-46B3-AA9B-4803219C3E13}" dt="2021-04-11T20:53:27.999" v="358" actId="2711"/>
          <ac:spMkLst>
            <pc:docMk/>
            <pc:sldMk cId="2868104923" sldId="285"/>
            <ac:spMk id="11" creationId="{06AAA521-73A3-4016-AE62-5EA7E33457F0}"/>
          </ac:spMkLst>
        </pc:spChg>
        <pc:spChg chg="mod">
          <ac:chgData name="Stuart MacPherson" userId="dab5aaca-b916-4d38-b3fd-940fee72fba2" providerId="ADAL" clId="{F63B6567-C8F2-46B3-AA9B-4803219C3E13}" dt="2021-04-11T20:53:27.999" v="358" actId="2711"/>
          <ac:spMkLst>
            <pc:docMk/>
            <pc:sldMk cId="2868104923" sldId="285"/>
            <ac:spMk id="12" creationId="{24F54078-65EE-4D7A-8176-534B41EA58D9}"/>
          </ac:spMkLst>
        </pc:spChg>
        <pc:spChg chg="mod">
          <ac:chgData name="Stuart MacPherson" userId="dab5aaca-b916-4d38-b3fd-940fee72fba2" providerId="ADAL" clId="{F63B6567-C8F2-46B3-AA9B-4803219C3E13}" dt="2021-04-11T20:54:23.441" v="401" actId="1036"/>
          <ac:spMkLst>
            <pc:docMk/>
            <pc:sldMk cId="2868104923" sldId="285"/>
            <ac:spMk id="13" creationId="{D25834C8-947B-4174-882B-DDA5A79ABD4B}"/>
          </ac:spMkLst>
        </pc:spChg>
        <pc:spChg chg="mod">
          <ac:chgData name="Stuart MacPherson" userId="dab5aaca-b916-4d38-b3fd-940fee72fba2" providerId="ADAL" clId="{F63B6567-C8F2-46B3-AA9B-4803219C3E13}" dt="2021-04-11T20:52:39.644" v="338" actId="14100"/>
          <ac:spMkLst>
            <pc:docMk/>
            <pc:sldMk cId="2868104923" sldId="285"/>
            <ac:spMk id="16" creationId="{E1DAE5BC-6993-416C-9481-22C71F5F881D}"/>
          </ac:spMkLst>
        </pc:spChg>
        <pc:spChg chg="add mod">
          <ac:chgData name="Stuart MacPherson" userId="dab5aaca-b916-4d38-b3fd-940fee72fba2" providerId="ADAL" clId="{F63B6567-C8F2-46B3-AA9B-4803219C3E13}" dt="2021-04-11T20:50:20.548" v="265" actId="1037"/>
          <ac:spMkLst>
            <pc:docMk/>
            <pc:sldMk cId="2868104923" sldId="285"/>
            <ac:spMk id="17" creationId="{2AC9F4F9-ED4F-47E0-A6AA-6E23AEE371A4}"/>
          </ac:spMkLst>
        </pc:spChg>
        <pc:spChg chg="add mod">
          <ac:chgData name="Stuart MacPherson" userId="dab5aaca-b916-4d38-b3fd-940fee72fba2" providerId="ADAL" clId="{F63B6567-C8F2-46B3-AA9B-4803219C3E13}" dt="2021-04-11T20:54:35.473" v="403" actId="20577"/>
          <ac:spMkLst>
            <pc:docMk/>
            <pc:sldMk cId="2868104923" sldId="285"/>
            <ac:spMk id="23" creationId="{8A73E779-F8C2-4611-AE1E-A955E3214CB2}"/>
          </ac:spMkLst>
        </pc:spChg>
        <pc:spChg chg="add mod ord">
          <ac:chgData name="Stuart MacPherson" userId="dab5aaca-b916-4d38-b3fd-940fee72fba2" providerId="ADAL" clId="{F63B6567-C8F2-46B3-AA9B-4803219C3E13}" dt="2021-04-11T20:50:30.013" v="267" actId="14100"/>
          <ac:spMkLst>
            <pc:docMk/>
            <pc:sldMk cId="2868104923" sldId="285"/>
            <ac:spMk id="24" creationId="{81AE1C88-D69B-4259-8693-5E1A2E3FCA87}"/>
          </ac:spMkLst>
        </pc:spChg>
        <pc:spChg chg="add del mod">
          <ac:chgData name="Stuart MacPherson" userId="dab5aaca-b916-4d38-b3fd-940fee72fba2" providerId="ADAL" clId="{F63B6567-C8F2-46B3-AA9B-4803219C3E13}" dt="2021-04-11T20:43:54.190" v="78" actId="478"/>
          <ac:spMkLst>
            <pc:docMk/>
            <pc:sldMk cId="2868104923" sldId="285"/>
            <ac:spMk id="25" creationId="{E1156372-FD1F-4E3C-B4E1-BFEFF2DA752E}"/>
          </ac:spMkLst>
        </pc:spChg>
        <pc:spChg chg="add mod">
          <ac:chgData name="Stuart MacPherson" userId="dab5aaca-b916-4d38-b3fd-940fee72fba2" providerId="ADAL" clId="{F63B6567-C8F2-46B3-AA9B-4803219C3E13}" dt="2021-04-11T20:50:05.090" v="238" actId="1038"/>
          <ac:spMkLst>
            <pc:docMk/>
            <pc:sldMk cId="2868104923" sldId="285"/>
            <ac:spMk id="28" creationId="{6D1AEFA9-48C9-4FEC-B707-811C7CFFA3E7}"/>
          </ac:spMkLst>
        </pc:spChg>
        <pc:spChg chg="add del mod">
          <ac:chgData name="Stuart MacPherson" userId="dab5aaca-b916-4d38-b3fd-940fee72fba2" providerId="ADAL" clId="{F63B6567-C8F2-46B3-AA9B-4803219C3E13}" dt="2021-04-11T20:48:45.956" v="157" actId="478"/>
          <ac:spMkLst>
            <pc:docMk/>
            <pc:sldMk cId="2868104923" sldId="285"/>
            <ac:spMk id="29" creationId="{BD27F388-3248-44AB-AAE4-99665F2A5574}"/>
          </ac:spMkLst>
        </pc:spChg>
        <pc:spChg chg="add mod">
          <ac:chgData name="Stuart MacPherson" userId="dab5aaca-b916-4d38-b3fd-940fee72fba2" providerId="ADAL" clId="{F63B6567-C8F2-46B3-AA9B-4803219C3E13}" dt="2021-04-11T20:49:54.513" v="213" actId="1037"/>
          <ac:spMkLst>
            <pc:docMk/>
            <pc:sldMk cId="2868104923" sldId="285"/>
            <ac:spMk id="30" creationId="{3148B946-C46D-4464-8B99-17769E2389BF}"/>
          </ac:spMkLst>
        </pc:spChg>
        <pc:spChg chg="add mod">
          <ac:chgData name="Stuart MacPherson" userId="dab5aaca-b916-4d38-b3fd-940fee72fba2" providerId="ADAL" clId="{F63B6567-C8F2-46B3-AA9B-4803219C3E13}" dt="2021-04-11T20:49:48.398" v="182" actId="14100"/>
          <ac:spMkLst>
            <pc:docMk/>
            <pc:sldMk cId="2868104923" sldId="285"/>
            <ac:spMk id="31" creationId="{B8CA4955-EB7E-4553-9266-A6C864A9DF73}"/>
          </ac:spMkLst>
        </pc:spChg>
        <pc:spChg chg="add mod ord">
          <ac:chgData name="Stuart MacPherson" userId="dab5aaca-b916-4d38-b3fd-940fee72fba2" providerId="ADAL" clId="{F63B6567-C8F2-46B3-AA9B-4803219C3E13}" dt="2021-04-11T20:53:07.313" v="357" actId="1035"/>
          <ac:spMkLst>
            <pc:docMk/>
            <pc:sldMk cId="2868104923" sldId="285"/>
            <ac:spMk id="32" creationId="{8B17E149-18F4-4EC7-92AB-142BEFBFA9B2}"/>
          </ac:spMkLst>
        </pc:spChg>
        <pc:spChg chg="add mod ord">
          <ac:chgData name="Stuart MacPherson" userId="dab5aaca-b916-4d38-b3fd-940fee72fba2" providerId="ADAL" clId="{F63B6567-C8F2-46B3-AA9B-4803219C3E13}" dt="2021-04-11T20:54:49.885" v="405" actId="14100"/>
          <ac:spMkLst>
            <pc:docMk/>
            <pc:sldMk cId="2868104923" sldId="285"/>
            <ac:spMk id="33" creationId="{B0B465B5-CBDB-44C1-874C-AD8D319CB29F}"/>
          </ac:spMkLst>
        </pc:spChg>
        <pc:picChg chg="mod">
          <ac:chgData name="Stuart MacPherson" userId="dab5aaca-b916-4d38-b3fd-940fee72fba2" providerId="ADAL" clId="{F63B6567-C8F2-46B3-AA9B-4803219C3E13}" dt="2021-04-11T20:51:38.525" v="285" actId="1036"/>
          <ac:picMkLst>
            <pc:docMk/>
            <pc:sldMk cId="2868104923" sldId="285"/>
            <ac:picMk id="3" creationId="{8075C3DB-16B9-4C3E-AE23-87385489F3C7}"/>
          </ac:picMkLst>
        </pc:picChg>
        <pc:picChg chg="mod">
          <ac:chgData name="Stuart MacPherson" userId="dab5aaca-b916-4d38-b3fd-940fee72fba2" providerId="ADAL" clId="{F63B6567-C8F2-46B3-AA9B-4803219C3E13}" dt="2021-04-11T20:53:02.127" v="354" actId="1037"/>
          <ac:picMkLst>
            <pc:docMk/>
            <pc:sldMk cId="2868104923" sldId="285"/>
            <ac:picMk id="18" creationId="{7B310667-CF93-4713-9AFA-92A37EE497D8}"/>
          </ac:picMkLst>
        </pc:picChg>
        <pc:picChg chg="mod">
          <ac:chgData name="Stuart MacPherson" userId="dab5aaca-b916-4d38-b3fd-940fee72fba2" providerId="ADAL" clId="{F63B6567-C8F2-46B3-AA9B-4803219C3E13}" dt="2021-04-11T20:52:43.560" v="339" actId="1076"/>
          <ac:picMkLst>
            <pc:docMk/>
            <pc:sldMk cId="2868104923" sldId="285"/>
            <ac:picMk id="20" creationId="{9565B0BD-36BB-47AF-B083-EFB4B403C699}"/>
          </ac:picMkLst>
        </pc:picChg>
        <pc:picChg chg="mod">
          <ac:chgData name="Stuart MacPherson" userId="dab5aaca-b916-4d38-b3fd-940fee72fba2" providerId="ADAL" clId="{F63B6567-C8F2-46B3-AA9B-4803219C3E13}" dt="2021-04-11T20:54:23.441" v="401" actId="1036"/>
          <ac:picMkLst>
            <pc:docMk/>
            <pc:sldMk cId="2868104923" sldId="285"/>
            <ac:picMk id="1026" creationId="{497C00BF-FFA7-4084-B83D-7016A316345B}"/>
          </ac:picMkLst>
        </pc:picChg>
        <pc:picChg chg="mod">
          <ac:chgData name="Stuart MacPherson" userId="dab5aaca-b916-4d38-b3fd-940fee72fba2" providerId="ADAL" clId="{F63B6567-C8F2-46B3-AA9B-4803219C3E13}" dt="2021-04-11T20:50:20.548" v="265" actId="1037"/>
          <ac:picMkLst>
            <pc:docMk/>
            <pc:sldMk cId="2868104923" sldId="285"/>
            <ac:picMk id="1030" creationId="{A94A60EC-03C8-4483-818A-F5F12BE3DB8A}"/>
          </ac:picMkLst>
        </pc:picChg>
        <pc:picChg chg="mod">
          <ac:chgData name="Stuart MacPherson" userId="dab5aaca-b916-4d38-b3fd-940fee72fba2" providerId="ADAL" clId="{F63B6567-C8F2-46B3-AA9B-4803219C3E13}" dt="2021-04-11T20:50:05.090" v="238" actId="1038"/>
          <ac:picMkLst>
            <pc:docMk/>
            <pc:sldMk cId="2868104923" sldId="285"/>
            <ac:picMk id="1032" creationId="{60E4FA17-A907-4465-916F-8BD3E1C8E5F3}"/>
          </ac:picMkLst>
        </pc:picChg>
        <pc:picChg chg="mod">
          <ac:chgData name="Stuart MacPherson" userId="dab5aaca-b916-4d38-b3fd-940fee72fba2" providerId="ADAL" clId="{F63B6567-C8F2-46B3-AA9B-4803219C3E13}" dt="2021-04-11T20:49:54.513" v="213" actId="1037"/>
          <ac:picMkLst>
            <pc:docMk/>
            <pc:sldMk cId="2868104923" sldId="285"/>
            <ac:picMk id="4102" creationId="{07A5618A-5315-48E1-B98A-6A7DAA84D0EB}"/>
          </ac:picMkLst>
        </pc:picChg>
      </pc:sldChg>
      <pc:sldChg chg="modSp mod">
        <pc:chgData name="Stuart MacPherson" userId="dab5aaca-b916-4d38-b3fd-940fee72fba2" providerId="ADAL" clId="{F63B6567-C8F2-46B3-AA9B-4803219C3E13}" dt="2021-04-05T13:27:40.771" v="21" actId="5793"/>
        <pc:sldMkLst>
          <pc:docMk/>
          <pc:sldMk cId="2279401667" sldId="298"/>
        </pc:sldMkLst>
        <pc:spChg chg="mod">
          <ac:chgData name="Stuart MacPherson" userId="dab5aaca-b916-4d38-b3fd-940fee72fba2" providerId="ADAL" clId="{F63B6567-C8F2-46B3-AA9B-4803219C3E13}" dt="2021-04-05T13:27:40.771" v="21" actId="5793"/>
          <ac:spMkLst>
            <pc:docMk/>
            <pc:sldMk cId="2279401667" sldId="298"/>
            <ac:spMk id="4" creationId="{A1CB7691-7FFB-4721-AEAD-9BD27375D130}"/>
          </ac:spMkLst>
        </pc:spChg>
      </pc:sldChg>
      <pc:sldChg chg="add del">
        <pc:chgData name="Stuart MacPherson" userId="dab5aaca-b916-4d38-b3fd-940fee72fba2" providerId="ADAL" clId="{F63B6567-C8F2-46B3-AA9B-4803219C3E13}" dt="2021-04-11T20:54:43.176" v="404" actId="47"/>
        <pc:sldMkLst>
          <pc:docMk/>
          <pc:sldMk cId="4062128331" sldId="299"/>
        </pc:sldMkLst>
      </pc:sldChg>
    </pc:docChg>
  </pc:docChgLst>
  <pc:docChgLst>
    <pc:chgData name="Stuart MacPherson" userId="dab5aaca-b916-4d38-b3fd-940fee72fba2" providerId="ADAL" clId="{C41C9F57-B785-467B-88C1-32314EDD59C4}"/>
    <pc:docChg chg="undo custSel addSld delSld modSld">
      <pc:chgData name="Stuart MacPherson" userId="dab5aaca-b916-4d38-b3fd-940fee72fba2" providerId="ADAL" clId="{C41C9F57-B785-467B-88C1-32314EDD59C4}" dt="2021-03-22T20:59:12.681" v="514" actId="1036"/>
      <pc:docMkLst>
        <pc:docMk/>
      </pc:docMkLst>
      <pc:sldChg chg="modSp mod">
        <pc:chgData name="Stuart MacPherson" userId="dab5aaca-b916-4d38-b3fd-940fee72fba2" providerId="ADAL" clId="{C41C9F57-B785-467B-88C1-32314EDD59C4}" dt="2021-03-22T20:59:12.681" v="514" actId="1036"/>
        <pc:sldMkLst>
          <pc:docMk/>
          <pc:sldMk cId="1110501480" sldId="274"/>
        </pc:sldMkLst>
        <pc:spChg chg="mod">
          <ac:chgData name="Stuart MacPherson" userId="dab5aaca-b916-4d38-b3fd-940fee72fba2" providerId="ADAL" clId="{C41C9F57-B785-467B-88C1-32314EDD59C4}" dt="2021-03-22T20:59:07.237" v="510" actId="1036"/>
          <ac:spMkLst>
            <pc:docMk/>
            <pc:sldMk cId="1110501480" sldId="274"/>
            <ac:spMk id="35" creationId="{AA1437EF-5444-4EEF-A0AC-9C8064DDE9D0}"/>
          </ac:spMkLst>
        </pc:spChg>
        <pc:spChg chg="mod">
          <ac:chgData name="Stuart MacPherson" userId="dab5aaca-b916-4d38-b3fd-940fee72fba2" providerId="ADAL" clId="{C41C9F57-B785-467B-88C1-32314EDD59C4}" dt="2021-03-22T20:59:12.681" v="514" actId="1036"/>
          <ac:spMkLst>
            <pc:docMk/>
            <pc:sldMk cId="1110501480" sldId="274"/>
            <ac:spMk id="39" creationId="{A0956CAB-C770-4D86-B801-61C596C641D4}"/>
          </ac:spMkLst>
        </pc:spChg>
      </pc:sldChg>
      <pc:sldChg chg="del">
        <pc:chgData name="Stuart MacPherson" userId="dab5aaca-b916-4d38-b3fd-940fee72fba2" providerId="ADAL" clId="{C41C9F57-B785-467B-88C1-32314EDD59C4}" dt="2021-03-09T14:00:46.490" v="0" actId="47"/>
        <pc:sldMkLst>
          <pc:docMk/>
          <pc:sldMk cId="2216203797" sldId="284"/>
        </pc:sldMkLst>
      </pc:sldChg>
      <pc:sldChg chg="add del">
        <pc:chgData name="Stuart MacPherson" userId="dab5aaca-b916-4d38-b3fd-940fee72fba2" providerId="ADAL" clId="{C41C9F57-B785-467B-88C1-32314EDD59C4}" dt="2021-03-09T14:51:09.225" v="341" actId="47"/>
        <pc:sldMkLst>
          <pc:docMk/>
          <pc:sldMk cId="1835482290" sldId="293"/>
        </pc:sldMkLst>
      </pc:sldChg>
      <pc:sldChg chg="addSp delSp modSp mod">
        <pc:chgData name="Stuart MacPherson" userId="dab5aaca-b916-4d38-b3fd-940fee72fba2" providerId="ADAL" clId="{C41C9F57-B785-467B-88C1-32314EDD59C4}" dt="2021-03-09T14:50:12.554" v="329" actId="478"/>
        <pc:sldMkLst>
          <pc:docMk/>
          <pc:sldMk cId="2411505848" sldId="297"/>
        </pc:sldMkLst>
        <pc:spChg chg="mod">
          <ac:chgData name="Stuart MacPherson" userId="dab5aaca-b916-4d38-b3fd-940fee72fba2" providerId="ADAL" clId="{C41C9F57-B785-467B-88C1-32314EDD59C4}" dt="2021-03-09T14:47:55.163" v="29" actId="20577"/>
          <ac:spMkLst>
            <pc:docMk/>
            <pc:sldMk cId="2411505848" sldId="297"/>
            <ac:spMk id="2" creationId="{71F4B195-2512-4EC5-96F1-29C762E6882B}"/>
          </ac:spMkLst>
        </pc:spChg>
        <pc:spChg chg="mod">
          <ac:chgData name="Stuart MacPherson" userId="dab5aaca-b916-4d38-b3fd-940fee72fba2" providerId="ADAL" clId="{C41C9F57-B785-467B-88C1-32314EDD59C4}" dt="2021-03-09T14:50:08.964" v="328" actId="27636"/>
          <ac:spMkLst>
            <pc:docMk/>
            <pc:sldMk cId="2411505848" sldId="297"/>
            <ac:spMk id="4" creationId="{A1CB7691-7FFB-4721-AEAD-9BD27375D130}"/>
          </ac:spMkLst>
        </pc:spChg>
        <pc:spChg chg="add del mod">
          <ac:chgData name="Stuart MacPherson" userId="dab5aaca-b916-4d38-b3fd-940fee72fba2" providerId="ADAL" clId="{C41C9F57-B785-467B-88C1-32314EDD59C4}" dt="2021-03-09T14:50:12.554" v="329" actId="478"/>
          <ac:spMkLst>
            <pc:docMk/>
            <pc:sldMk cId="2411505848" sldId="297"/>
            <ac:spMk id="9" creationId="{488FF551-89C1-4625-932C-BF3EC403A677}"/>
          </ac:spMkLst>
        </pc:spChg>
      </pc:sldChg>
      <pc:sldChg chg="addSp delSp modSp add del mod setBg delDesignElem">
        <pc:chgData name="Stuart MacPherson" userId="dab5aaca-b916-4d38-b3fd-940fee72fba2" providerId="ADAL" clId="{C41C9F57-B785-467B-88C1-32314EDD59C4}" dt="2021-03-09T14:50:53.332" v="340"/>
        <pc:sldMkLst>
          <pc:docMk/>
          <pc:sldMk cId="2088713958" sldId="298"/>
        </pc:sldMkLst>
        <pc:spChg chg="mod">
          <ac:chgData name="Stuart MacPherson" userId="dab5aaca-b916-4d38-b3fd-940fee72fba2" providerId="ADAL" clId="{C41C9F57-B785-467B-88C1-32314EDD59C4}" dt="2021-03-09T14:50:51.527" v="338" actId="20577"/>
          <ac:spMkLst>
            <pc:docMk/>
            <pc:sldMk cId="2088713958" sldId="298"/>
            <ac:spMk id="2" creationId="{71F4B195-2512-4EC5-96F1-29C762E6882B}"/>
          </ac:spMkLst>
        </pc:spChg>
        <pc:spChg chg="add del mod">
          <ac:chgData name="Stuart MacPherson" userId="dab5aaca-b916-4d38-b3fd-940fee72fba2" providerId="ADAL" clId="{C41C9F57-B785-467B-88C1-32314EDD59C4}" dt="2021-03-09T14:50:50.595" v="336"/>
          <ac:spMkLst>
            <pc:docMk/>
            <pc:sldMk cId="2088713958" sldId="298"/>
            <ac:spMk id="9" creationId="{EBA3207D-EAAA-411F-8161-1A46E8C3270F}"/>
          </ac:spMkLst>
        </pc:spChg>
        <pc:spChg chg="add del">
          <ac:chgData name="Stuart MacPherson" userId="dab5aaca-b916-4d38-b3fd-940fee72fba2" providerId="ADAL" clId="{C41C9F57-B785-467B-88C1-32314EDD59C4}" dt="2021-03-09T14:50:53.332" v="340"/>
          <ac:spMkLst>
            <pc:docMk/>
            <pc:sldMk cId="2088713958" sldId="298"/>
            <ac:spMk id="11" creationId="{8FC9BE17-9A7B-462D-AE50-3D8777387304}"/>
          </ac:spMkLst>
        </pc:spChg>
        <pc:spChg chg="add del">
          <ac:chgData name="Stuart MacPherson" userId="dab5aaca-b916-4d38-b3fd-940fee72fba2" providerId="ADAL" clId="{C41C9F57-B785-467B-88C1-32314EDD59C4}" dt="2021-03-09T14:50:53.332" v="340"/>
          <ac:spMkLst>
            <pc:docMk/>
            <pc:sldMk cId="2088713958" sldId="298"/>
            <ac:spMk id="13" creationId="{3EBE8569-6AEC-4B8C-8D53-2DE337CDBA65}"/>
          </ac:spMkLst>
        </pc:spChg>
        <pc:spChg chg="add del">
          <ac:chgData name="Stuart MacPherson" userId="dab5aaca-b916-4d38-b3fd-940fee72fba2" providerId="ADAL" clId="{C41C9F57-B785-467B-88C1-32314EDD59C4}" dt="2021-03-09T14:50:53.332" v="340"/>
          <ac:spMkLst>
            <pc:docMk/>
            <pc:sldMk cId="2088713958" sldId="298"/>
            <ac:spMk id="15" creationId="{55D4142C-5077-457F-A6AD-3FECFDB39685}"/>
          </ac:spMkLst>
        </pc:spChg>
        <pc:spChg chg="add del">
          <ac:chgData name="Stuart MacPherson" userId="dab5aaca-b916-4d38-b3fd-940fee72fba2" providerId="ADAL" clId="{C41C9F57-B785-467B-88C1-32314EDD59C4}" dt="2021-03-09T14:50:53.332" v="340"/>
          <ac:spMkLst>
            <pc:docMk/>
            <pc:sldMk cId="2088713958" sldId="298"/>
            <ac:spMk id="17" creationId="{7A5F0580-5EE9-419F-96EE-B6529EF6E7D0}"/>
          </ac:spMkLst>
        </pc:spChg>
      </pc:sldChg>
      <pc:sldChg chg="addSp delSp modSp mod">
        <pc:chgData name="Stuart MacPherson" userId="dab5aaca-b916-4d38-b3fd-940fee72fba2" providerId="ADAL" clId="{C41C9F57-B785-467B-88C1-32314EDD59C4}" dt="2021-03-09T15:32:51.128" v="496" actId="478"/>
        <pc:sldMkLst>
          <pc:docMk/>
          <pc:sldMk cId="2279401667" sldId="298"/>
        </pc:sldMkLst>
        <pc:spChg chg="mod">
          <ac:chgData name="Stuart MacPherson" userId="dab5aaca-b916-4d38-b3fd-940fee72fba2" providerId="ADAL" clId="{C41C9F57-B785-467B-88C1-32314EDD59C4}" dt="2021-03-09T14:51:28.204" v="344" actId="20577"/>
          <ac:spMkLst>
            <pc:docMk/>
            <pc:sldMk cId="2279401667" sldId="298"/>
            <ac:spMk id="2" creationId="{71F4B195-2512-4EC5-96F1-29C762E6882B}"/>
          </ac:spMkLst>
        </pc:spChg>
        <pc:spChg chg="mod">
          <ac:chgData name="Stuart MacPherson" userId="dab5aaca-b916-4d38-b3fd-940fee72fba2" providerId="ADAL" clId="{C41C9F57-B785-467B-88C1-32314EDD59C4}" dt="2021-03-09T15:32:47.692" v="495" actId="20577"/>
          <ac:spMkLst>
            <pc:docMk/>
            <pc:sldMk cId="2279401667" sldId="298"/>
            <ac:spMk id="4" creationId="{A1CB7691-7FFB-4721-AEAD-9BD27375D130}"/>
          </ac:spMkLst>
        </pc:spChg>
        <pc:spChg chg="add del mod">
          <ac:chgData name="Stuart MacPherson" userId="dab5aaca-b916-4d38-b3fd-940fee72fba2" providerId="ADAL" clId="{C41C9F57-B785-467B-88C1-32314EDD59C4}" dt="2021-03-09T15:32:51.128" v="496" actId="478"/>
          <ac:spMkLst>
            <pc:docMk/>
            <pc:sldMk cId="2279401667" sldId="298"/>
            <ac:spMk id="9" creationId="{60A87DF9-3EBF-4968-B5FB-CE80DA3EE5FE}"/>
          </ac:spMkLst>
        </pc:spChg>
      </pc:sldChg>
    </pc:docChg>
  </pc:docChgLst>
  <pc:docChgLst>
    <pc:chgData name="Stuart MacPherson" userId="dab5aaca-b916-4d38-b3fd-940fee72fba2" providerId="ADAL" clId="{3EB425ED-7254-4ABF-A728-F46395A76EB1}"/>
    <pc:docChg chg="undo custSel modSld">
      <pc:chgData name="Stuart MacPherson" userId="dab5aaca-b916-4d38-b3fd-940fee72fba2" providerId="ADAL" clId="{3EB425ED-7254-4ABF-A728-F46395A76EB1}" dt="2021-04-05T13:25:04.794" v="187" actId="20577"/>
      <pc:docMkLst>
        <pc:docMk/>
      </pc:docMkLst>
      <pc:sldChg chg="modSp">
        <pc:chgData name="Stuart MacPherson" userId="dab5aaca-b916-4d38-b3fd-940fee72fba2" providerId="ADAL" clId="{3EB425ED-7254-4ABF-A728-F46395A76EB1}" dt="2021-04-05T13:14:03.855" v="3" actId="20577"/>
        <pc:sldMkLst>
          <pc:docMk/>
          <pc:sldMk cId="3803526232" sldId="256"/>
        </pc:sldMkLst>
        <pc:spChg chg="mod">
          <ac:chgData name="Stuart MacPherson" userId="dab5aaca-b916-4d38-b3fd-940fee72fba2" providerId="ADAL" clId="{3EB425ED-7254-4ABF-A728-F46395A76EB1}" dt="2021-04-05T13:13:58.976" v="1" actId="20577"/>
          <ac:spMkLst>
            <pc:docMk/>
            <pc:sldMk cId="3803526232" sldId="256"/>
            <ac:spMk id="28" creationId="{7829070D-E9E0-46AC-9E15-D772D919D606}"/>
          </ac:spMkLst>
        </pc:spChg>
        <pc:spChg chg="mod">
          <ac:chgData name="Stuart MacPherson" userId="dab5aaca-b916-4d38-b3fd-940fee72fba2" providerId="ADAL" clId="{3EB425ED-7254-4ABF-A728-F46395A76EB1}" dt="2021-04-05T13:14:03.855" v="3" actId="20577"/>
          <ac:spMkLst>
            <pc:docMk/>
            <pc:sldMk cId="3803526232" sldId="256"/>
            <ac:spMk id="31" creationId="{37498A88-3D4B-4D8F-B79D-B4EBB595836A}"/>
          </ac:spMkLst>
        </pc:spChg>
      </pc:sldChg>
      <pc:sldChg chg="modSp mod">
        <pc:chgData name="Stuart MacPherson" userId="dab5aaca-b916-4d38-b3fd-940fee72fba2" providerId="ADAL" clId="{3EB425ED-7254-4ABF-A728-F46395A76EB1}" dt="2021-04-05T13:14:22.370" v="7" actId="20577"/>
        <pc:sldMkLst>
          <pc:docMk/>
          <pc:sldMk cId="4217197963" sldId="257"/>
        </pc:sldMkLst>
        <pc:spChg chg="mod">
          <ac:chgData name="Stuart MacPherson" userId="dab5aaca-b916-4d38-b3fd-940fee72fba2" providerId="ADAL" clId="{3EB425ED-7254-4ABF-A728-F46395A76EB1}" dt="2021-04-05T13:14:19.412" v="5" actId="20577"/>
          <ac:spMkLst>
            <pc:docMk/>
            <pc:sldMk cId="4217197963" sldId="257"/>
            <ac:spMk id="28" creationId="{7829070D-E9E0-46AC-9E15-D772D919D606}"/>
          </ac:spMkLst>
        </pc:spChg>
        <pc:spChg chg="mod">
          <ac:chgData name="Stuart MacPherson" userId="dab5aaca-b916-4d38-b3fd-940fee72fba2" providerId="ADAL" clId="{3EB425ED-7254-4ABF-A728-F46395A76EB1}" dt="2021-04-05T13:14:22.370" v="7" actId="20577"/>
          <ac:spMkLst>
            <pc:docMk/>
            <pc:sldMk cId="4217197963" sldId="257"/>
            <ac:spMk id="31" creationId="{37498A88-3D4B-4D8F-B79D-B4EBB595836A}"/>
          </ac:spMkLst>
        </pc:spChg>
      </pc:sldChg>
      <pc:sldChg chg="modSp mod">
        <pc:chgData name="Stuart MacPherson" userId="dab5aaca-b916-4d38-b3fd-940fee72fba2" providerId="ADAL" clId="{3EB425ED-7254-4ABF-A728-F46395A76EB1}" dt="2021-04-05T13:14:56.500" v="13" actId="20577"/>
        <pc:sldMkLst>
          <pc:docMk/>
          <pc:sldMk cId="3670417857" sldId="258"/>
        </pc:sldMkLst>
        <pc:spChg chg="mod">
          <ac:chgData name="Stuart MacPherson" userId="dab5aaca-b916-4d38-b3fd-940fee72fba2" providerId="ADAL" clId="{3EB425ED-7254-4ABF-A728-F46395A76EB1}" dt="2021-04-05T13:14:51.159" v="9" actId="20577"/>
          <ac:spMkLst>
            <pc:docMk/>
            <pc:sldMk cId="3670417857" sldId="258"/>
            <ac:spMk id="10" creationId="{55D33F87-B26B-4393-8A09-9AA298426D93}"/>
          </ac:spMkLst>
        </pc:spChg>
        <pc:spChg chg="mod">
          <ac:chgData name="Stuart MacPherson" userId="dab5aaca-b916-4d38-b3fd-940fee72fba2" providerId="ADAL" clId="{3EB425ED-7254-4ABF-A728-F46395A76EB1}" dt="2021-04-05T13:14:53.787" v="11" actId="20577"/>
          <ac:spMkLst>
            <pc:docMk/>
            <pc:sldMk cId="3670417857" sldId="258"/>
            <ac:spMk id="11" creationId="{B16A02DD-235F-4563-9DFF-5923810AFC8F}"/>
          </ac:spMkLst>
        </pc:spChg>
        <pc:spChg chg="mod">
          <ac:chgData name="Stuart MacPherson" userId="dab5aaca-b916-4d38-b3fd-940fee72fba2" providerId="ADAL" clId="{3EB425ED-7254-4ABF-A728-F46395A76EB1}" dt="2021-04-05T13:14:56.500" v="13" actId="20577"/>
          <ac:spMkLst>
            <pc:docMk/>
            <pc:sldMk cId="3670417857" sldId="258"/>
            <ac:spMk id="12" creationId="{D726957D-48DE-4EEA-B11A-10D3E968233E}"/>
          </ac:spMkLst>
        </pc:spChg>
      </pc:sldChg>
      <pc:sldChg chg="modSp mod">
        <pc:chgData name="Stuart MacPherson" userId="dab5aaca-b916-4d38-b3fd-940fee72fba2" providerId="ADAL" clId="{3EB425ED-7254-4ABF-A728-F46395A76EB1}" dt="2021-04-05T13:15:26.127" v="23" actId="20577"/>
        <pc:sldMkLst>
          <pc:docMk/>
          <pc:sldMk cId="1550751035" sldId="259"/>
        </pc:sldMkLst>
        <pc:spChg chg="mod">
          <ac:chgData name="Stuart MacPherson" userId="dab5aaca-b916-4d38-b3fd-940fee72fba2" providerId="ADAL" clId="{3EB425ED-7254-4ABF-A728-F46395A76EB1}" dt="2021-04-05T13:15:21.126" v="19" actId="20577"/>
          <ac:spMkLst>
            <pc:docMk/>
            <pc:sldMk cId="1550751035" sldId="259"/>
            <ac:spMk id="10" creationId="{55D33F87-B26B-4393-8A09-9AA298426D93}"/>
          </ac:spMkLst>
        </pc:spChg>
        <pc:spChg chg="mod">
          <ac:chgData name="Stuart MacPherson" userId="dab5aaca-b916-4d38-b3fd-940fee72fba2" providerId="ADAL" clId="{3EB425ED-7254-4ABF-A728-F46395A76EB1}" dt="2021-04-05T13:15:23.424" v="21" actId="20577"/>
          <ac:spMkLst>
            <pc:docMk/>
            <pc:sldMk cId="1550751035" sldId="259"/>
            <ac:spMk id="11" creationId="{B16A02DD-235F-4563-9DFF-5923810AFC8F}"/>
          </ac:spMkLst>
        </pc:spChg>
        <pc:spChg chg="mod">
          <ac:chgData name="Stuart MacPherson" userId="dab5aaca-b916-4d38-b3fd-940fee72fba2" providerId="ADAL" clId="{3EB425ED-7254-4ABF-A728-F46395A76EB1}" dt="2021-04-05T13:15:26.127" v="23" actId="20577"/>
          <ac:spMkLst>
            <pc:docMk/>
            <pc:sldMk cId="1550751035" sldId="259"/>
            <ac:spMk id="12" creationId="{D726957D-48DE-4EEA-B11A-10D3E968233E}"/>
          </ac:spMkLst>
        </pc:spChg>
      </pc:sldChg>
      <pc:sldChg chg="modSp mod">
        <pc:chgData name="Stuart MacPherson" userId="dab5aaca-b916-4d38-b3fd-940fee72fba2" providerId="ADAL" clId="{3EB425ED-7254-4ABF-A728-F46395A76EB1}" dt="2021-04-05T13:24:33.812" v="169" actId="20577"/>
        <pc:sldMkLst>
          <pc:docMk/>
          <pc:sldMk cId="1562941398" sldId="263"/>
        </pc:sldMkLst>
        <pc:spChg chg="mod">
          <ac:chgData name="Stuart MacPherson" userId="dab5aaca-b916-4d38-b3fd-940fee72fba2" providerId="ADAL" clId="{3EB425ED-7254-4ABF-A728-F46395A76EB1}" dt="2021-04-05T13:24:20.627" v="157" actId="20577"/>
          <ac:spMkLst>
            <pc:docMk/>
            <pc:sldMk cId="1562941398" sldId="263"/>
            <ac:spMk id="2" creationId="{AE012FE4-F467-42E4-8F62-F9A771A32F0E}"/>
          </ac:spMkLst>
        </pc:spChg>
        <pc:spChg chg="mod">
          <ac:chgData name="Stuart MacPherson" userId="dab5aaca-b916-4d38-b3fd-940fee72fba2" providerId="ADAL" clId="{3EB425ED-7254-4ABF-A728-F46395A76EB1}" dt="2021-04-05T13:24:22.863" v="159" actId="20577"/>
          <ac:spMkLst>
            <pc:docMk/>
            <pc:sldMk cId="1562941398" sldId="263"/>
            <ac:spMk id="4" creationId="{4C03DFC9-3FEE-4237-8990-31C7451AA9C1}"/>
          </ac:spMkLst>
        </pc:spChg>
        <pc:spChg chg="mod">
          <ac:chgData name="Stuart MacPherson" userId="dab5aaca-b916-4d38-b3fd-940fee72fba2" providerId="ADAL" clId="{3EB425ED-7254-4ABF-A728-F46395A76EB1}" dt="2021-04-05T13:24:25.616" v="161" actId="20577"/>
          <ac:spMkLst>
            <pc:docMk/>
            <pc:sldMk cId="1562941398" sldId="263"/>
            <ac:spMk id="5" creationId="{C2426CCD-C5AC-4F22-A24E-BBF3863919AB}"/>
          </ac:spMkLst>
        </pc:spChg>
        <pc:spChg chg="mod">
          <ac:chgData name="Stuart MacPherson" userId="dab5aaca-b916-4d38-b3fd-940fee72fba2" providerId="ADAL" clId="{3EB425ED-7254-4ABF-A728-F46395A76EB1}" dt="2021-04-05T13:24:33.812" v="169" actId="20577"/>
          <ac:spMkLst>
            <pc:docMk/>
            <pc:sldMk cId="1562941398" sldId="263"/>
            <ac:spMk id="11" creationId="{56FB3B7A-8CE1-48E8-A850-96AB58F975C7}"/>
          </ac:spMkLst>
        </pc:spChg>
      </pc:sldChg>
      <pc:sldChg chg="modSp mod">
        <pc:chgData name="Stuart MacPherson" userId="dab5aaca-b916-4d38-b3fd-940fee72fba2" providerId="ADAL" clId="{3EB425ED-7254-4ABF-A728-F46395A76EB1}" dt="2021-04-05T13:22:04.723" v="153" actId="20577"/>
        <pc:sldMkLst>
          <pc:docMk/>
          <pc:sldMk cId="162714811" sldId="265"/>
        </pc:sldMkLst>
        <pc:spChg chg="mod">
          <ac:chgData name="Stuart MacPherson" userId="dab5aaca-b916-4d38-b3fd-940fee72fba2" providerId="ADAL" clId="{3EB425ED-7254-4ABF-A728-F46395A76EB1}" dt="2021-04-05T13:21:50.679" v="145" actId="20577"/>
          <ac:spMkLst>
            <pc:docMk/>
            <pc:sldMk cId="162714811" sldId="265"/>
            <ac:spMk id="10" creationId="{00F10316-D338-41C3-997B-DF551B4543CF}"/>
          </ac:spMkLst>
        </pc:spChg>
        <pc:graphicFrameChg chg="modGraphic">
          <ac:chgData name="Stuart MacPherson" userId="dab5aaca-b916-4d38-b3fd-940fee72fba2" providerId="ADAL" clId="{3EB425ED-7254-4ABF-A728-F46395A76EB1}" dt="2021-04-05T13:22:04.723" v="153" actId="20577"/>
          <ac:graphicFrameMkLst>
            <pc:docMk/>
            <pc:sldMk cId="162714811" sldId="265"/>
            <ac:graphicFrameMk id="5" creationId="{0E5D6763-D9D0-4476-82A6-3F864001738B}"/>
          </ac:graphicFrameMkLst>
        </pc:graphicFrameChg>
      </pc:sldChg>
      <pc:sldChg chg="modSp mod">
        <pc:chgData name="Stuart MacPherson" userId="dab5aaca-b916-4d38-b3fd-940fee72fba2" providerId="ADAL" clId="{3EB425ED-7254-4ABF-A728-F46395A76EB1}" dt="2021-04-05T13:18:24.063" v="51" actId="20577"/>
        <pc:sldMkLst>
          <pc:docMk/>
          <pc:sldMk cId="281554648" sldId="266"/>
        </pc:sldMkLst>
        <pc:spChg chg="mod">
          <ac:chgData name="Stuart MacPherson" userId="dab5aaca-b916-4d38-b3fd-940fee72fba2" providerId="ADAL" clId="{3EB425ED-7254-4ABF-A728-F46395A76EB1}" dt="2021-04-05T13:18:02.641" v="39" actId="20577"/>
          <ac:spMkLst>
            <pc:docMk/>
            <pc:sldMk cId="281554648" sldId="266"/>
            <ac:spMk id="2" creationId="{A4F3B44E-AF62-43EC-852B-DCEA8F403248}"/>
          </ac:spMkLst>
        </pc:spChg>
        <pc:spChg chg="mod">
          <ac:chgData name="Stuart MacPherson" userId="dab5aaca-b916-4d38-b3fd-940fee72fba2" providerId="ADAL" clId="{3EB425ED-7254-4ABF-A728-F46395A76EB1}" dt="2021-04-05T13:18:24.063" v="51" actId="20577"/>
          <ac:spMkLst>
            <pc:docMk/>
            <pc:sldMk cId="281554648" sldId="266"/>
            <ac:spMk id="9" creationId="{52171EBE-8977-469F-96FF-D7E3D02C5736}"/>
          </ac:spMkLst>
        </pc:spChg>
      </pc:sldChg>
      <pc:sldChg chg="modSp mod">
        <pc:chgData name="Stuart MacPherson" userId="dab5aaca-b916-4d38-b3fd-940fee72fba2" providerId="ADAL" clId="{3EB425ED-7254-4ABF-A728-F46395A76EB1}" dt="2021-04-05T13:15:09.473" v="15" actId="20577"/>
        <pc:sldMkLst>
          <pc:docMk/>
          <pc:sldMk cId="3859478219" sldId="272"/>
        </pc:sldMkLst>
        <pc:spChg chg="mod">
          <ac:chgData name="Stuart MacPherson" userId="dab5aaca-b916-4d38-b3fd-940fee72fba2" providerId="ADAL" clId="{3EB425ED-7254-4ABF-A728-F46395A76EB1}" dt="2021-04-05T13:15:09.473" v="15" actId="20577"/>
          <ac:spMkLst>
            <pc:docMk/>
            <pc:sldMk cId="3859478219" sldId="272"/>
            <ac:spMk id="5" creationId="{AF7FE370-86F3-47C1-896C-A51EF28CE715}"/>
          </ac:spMkLst>
        </pc:spChg>
      </pc:sldChg>
      <pc:sldChg chg="modSp mod">
        <pc:chgData name="Stuart MacPherson" userId="dab5aaca-b916-4d38-b3fd-940fee72fba2" providerId="ADAL" clId="{3EB425ED-7254-4ABF-A728-F46395A76EB1}" dt="2021-04-05T13:15:15.408" v="17" actId="20577"/>
        <pc:sldMkLst>
          <pc:docMk/>
          <pc:sldMk cId="1633316992" sldId="273"/>
        </pc:sldMkLst>
        <pc:spChg chg="mod">
          <ac:chgData name="Stuart MacPherson" userId="dab5aaca-b916-4d38-b3fd-940fee72fba2" providerId="ADAL" clId="{3EB425ED-7254-4ABF-A728-F46395A76EB1}" dt="2021-04-05T13:15:15.408" v="17" actId="20577"/>
          <ac:spMkLst>
            <pc:docMk/>
            <pc:sldMk cId="1633316992" sldId="273"/>
            <ac:spMk id="5" creationId="{AF7FE370-86F3-47C1-896C-A51EF28CE715}"/>
          </ac:spMkLst>
        </pc:spChg>
      </pc:sldChg>
      <pc:sldChg chg="modSp mod">
        <pc:chgData name="Stuart MacPherson" userId="dab5aaca-b916-4d38-b3fd-940fee72fba2" providerId="ADAL" clId="{3EB425ED-7254-4ABF-A728-F46395A76EB1}" dt="2021-04-05T13:16:56.367" v="29" actId="20577"/>
        <pc:sldMkLst>
          <pc:docMk/>
          <pc:sldMk cId="2773490537" sldId="276"/>
        </pc:sldMkLst>
        <pc:spChg chg="mod">
          <ac:chgData name="Stuart MacPherson" userId="dab5aaca-b916-4d38-b3fd-940fee72fba2" providerId="ADAL" clId="{3EB425ED-7254-4ABF-A728-F46395A76EB1}" dt="2021-04-05T13:16:56.367" v="29" actId="20577"/>
          <ac:spMkLst>
            <pc:docMk/>
            <pc:sldMk cId="2773490537" sldId="276"/>
            <ac:spMk id="9" creationId="{52171EBE-8977-469F-96FF-D7E3D02C5736}"/>
          </ac:spMkLst>
        </pc:spChg>
      </pc:sldChg>
      <pc:sldChg chg="modSp mod">
        <pc:chgData name="Stuart MacPherson" userId="dab5aaca-b916-4d38-b3fd-940fee72fba2" providerId="ADAL" clId="{3EB425ED-7254-4ABF-A728-F46395A76EB1}" dt="2021-04-05T13:18:45.597" v="57" actId="20577"/>
        <pc:sldMkLst>
          <pc:docMk/>
          <pc:sldMk cId="2606335243" sldId="278"/>
        </pc:sldMkLst>
        <pc:spChg chg="mod">
          <ac:chgData name="Stuart MacPherson" userId="dab5aaca-b916-4d38-b3fd-940fee72fba2" providerId="ADAL" clId="{3EB425ED-7254-4ABF-A728-F46395A76EB1}" dt="2021-04-05T13:18:45.597" v="57" actId="20577"/>
          <ac:spMkLst>
            <pc:docMk/>
            <pc:sldMk cId="2606335243" sldId="278"/>
            <ac:spMk id="17" creationId="{74614472-E4ED-40A7-B6B8-3C9C27237AE0}"/>
          </ac:spMkLst>
        </pc:spChg>
        <pc:spChg chg="mod">
          <ac:chgData name="Stuart MacPherson" userId="dab5aaca-b916-4d38-b3fd-940fee72fba2" providerId="ADAL" clId="{3EB425ED-7254-4ABF-A728-F46395A76EB1}" dt="2021-04-05T13:18:43.164" v="55" actId="20577"/>
          <ac:spMkLst>
            <pc:docMk/>
            <pc:sldMk cId="2606335243" sldId="278"/>
            <ac:spMk id="18" creationId="{2423385D-1794-4543-849E-75946A669D27}"/>
          </ac:spMkLst>
        </pc:spChg>
        <pc:spChg chg="mod">
          <ac:chgData name="Stuart MacPherson" userId="dab5aaca-b916-4d38-b3fd-940fee72fba2" providerId="ADAL" clId="{3EB425ED-7254-4ABF-A728-F46395A76EB1}" dt="2021-04-05T13:18:40.657" v="53" actId="20577"/>
          <ac:spMkLst>
            <pc:docMk/>
            <pc:sldMk cId="2606335243" sldId="278"/>
            <ac:spMk id="30" creationId="{40C90CC4-EC1F-4447-BDA7-ACD7AEB9C43B}"/>
          </ac:spMkLst>
        </pc:spChg>
      </pc:sldChg>
      <pc:sldChg chg="modSp mod">
        <pc:chgData name="Stuart MacPherson" userId="dab5aaca-b916-4d38-b3fd-940fee72fba2" providerId="ADAL" clId="{3EB425ED-7254-4ABF-A728-F46395A76EB1}" dt="2021-04-05T13:17:29.941" v="35" actId="20577"/>
        <pc:sldMkLst>
          <pc:docMk/>
          <pc:sldMk cId="3938761604" sldId="283"/>
        </pc:sldMkLst>
        <pc:spChg chg="mod">
          <ac:chgData name="Stuart MacPherson" userId="dab5aaca-b916-4d38-b3fd-940fee72fba2" providerId="ADAL" clId="{3EB425ED-7254-4ABF-A728-F46395A76EB1}" dt="2021-04-05T13:17:29.941" v="35" actId="20577"/>
          <ac:spMkLst>
            <pc:docMk/>
            <pc:sldMk cId="3938761604" sldId="283"/>
            <ac:spMk id="9" creationId="{52171EBE-8977-469F-96FF-D7E3D02C5736}"/>
          </ac:spMkLst>
        </pc:spChg>
      </pc:sldChg>
      <pc:sldChg chg="modSp mod">
        <pc:chgData name="Stuart MacPherson" userId="dab5aaca-b916-4d38-b3fd-940fee72fba2" providerId="ADAL" clId="{3EB425ED-7254-4ABF-A728-F46395A76EB1}" dt="2021-04-05T13:25:04.794" v="187" actId="20577"/>
        <pc:sldMkLst>
          <pc:docMk/>
          <pc:sldMk cId="2337553093" sldId="289"/>
        </pc:sldMkLst>
        <pc:spChg chg="mod">
          <ac:chgData name="Stuart MacPherson" userId="dab5aaca-b916-4d38-b3fd-940fee72fba2" providerId="ADAL" clId="{3EB425ED-7254-4ABF-A728-F46395A76EB1}" dt="2021-04-05T13:24:41.084" v="171" actId="20577"/>
          <ac:spMkLst>
            <pc:docMk/>
            <pc:sldMk cId="2337553093" sldId="289"/>
            <ac:spMk id="2" creationId="{AE012FE4-F467-42E4-8F62-F9A771A32F0E}"/>
          </ac:spMkLst>
        </pc:spChg>
        <pc:spChg chg="mod">
          <ac:chgData name="Stuart MacPherson" userId="dab5aaca-b916-4d38-b3fd-940fee72fba2" providerId="ADAL" clId="{3EB425ED-7254-4ABF-A728-F46395A76EB1}" dt="2021-04-05T13:24:44.316" v="173" actId="20577"/>
          <ac:spMkLst>
            <pc:docMk/>
            <pc:sldMk cId="2337553093" sldId="289"/>
            <ac:spMk id="4" creationId="{4C03DFC9-3FEE-4237-8990-31C7451AA9C1}"/>
          </ac:spMkLst>
        </pc:spChg>
        <pc:spChg chg="mod">
          <ac:chgData name="Stuart MacPherson" userId="dab5aaca-b916-4d38-b3fd-940fee72fba2" providerId="ADAL" clId="{3EB425ED-7254-4ABF-A728-F46395A76EB1}" dt="2021-04-05T13:24:47.283" v="175" actId="20577"/>
          <ac:spMkLst>
            <pc:docMk/>
            <pc:sldMk cId="2337553093" sldId="289"/>
            <ac:spMk id="5" creationId="{C2426CCD-C5AC-4F22-A24E-BBF3863919AB}"/>
          </ac:spMkLst>
        </pc:spChg>
        <pc:spChg chg="mod">
          <ac:chgData name="Stuart MacPherson" userId="dab5aaca-b916-4d38-b3fd-940fee72fba2" providerId="ADAL" clId="{3EB425ED-7254-4ABF-A728-F46395A76EB1}" dt="2021-04-05T13:25:04.794" v="187" actId="20577"/>
          <ac:spMkLst>
            <pc:docMk/>
            <pc:sldMk cId="2337553093" sldId="289"/>
            <ac:spMk id="11" creationId="{56FB3B7A-8CE1-48E8-A850-96AB58F975C7}"/>
          </ac:spMkLst>
        </pc:spChg>
        <pc:spChg chg="mod">
          <ac:chgData name="Stuart MacPherson" userId="dab5aaca-b916-4d38-b3fd-940fee72fba2" providerId="ADAL" clId="{3EB425ED-7254-4ABF-A728-F46395A76EB1}" dt="2021-04-05T13:24:52.696" v="179" actId="20577"/>
          <ac:spMkLst>
            <pc:docMk/>
            <pc:sldMk cId="2337553093" sldId="289"/>
            <ac:spMk id="13" creationId="{613F549D-1FFB-48E6-A153-004AB6A10F3C}"/>
          </ac:spMkLst>
        </pc:spChg>
        <pc:spChg chg="mod">
          <ac:chgData name="Stuart MacPherson" userId="dab5aaca-b916-4d38-b3fd-940fee72fba2" providerId="ADAL" clId="{3EB425ED-7254-4ABF-A728-F46395A76EB1}" dt="2021-04-05T13:24:55.390" v="181" actId="20577"/>
          <ac:spMkLst>
            <pc:docMk/>
            <pc:sldMk cId="2337553093" sldId="289"/>
            <ac:spMk id="14" creationId="{39139D02-85A5-4CBA-9552-2BA1C6F71A6D}"/>
          </ac:spMkLst>
        </pc:spChg>
        <pc:spChg chg="mod">
          <ac:chgData name="Stuart MacPherson" userId="dab5aaca-b916-4d38-b3fd-940fee72fba2" providerId="ADAL" clId="{3EB425ED-7254-4ABF-A728-F46395A76EB1}" dt="2021-04-05T13:24:49.877" v="177" actId="20577"/>
          <ac:spMkLst>
            <pc:docMk/>
            <pc:sldMk cId="2337553093" sldId="289"/>
            <ac:spMk id="17" creationId="{51947440-913C-4556-AE92-A8D8B015B5BA}"/>
          </ac:spMkLst>
        </pc:spChg>
      </pc:sldChg>
      <pc:sldChg chg="modSp mod">
        <pc:chgData name="Stuart MacPherson" userId="dab5aaca-b916-4d38-b3fd-940fee72fba2" providerId="ADAL" clId="{3EB425ED-7254-4ABF-A728-F46395A76EB1}" dt="2021-04-05T13:23:51.253" v="155" actId="20577"/>
        <pc:sldMkLst>
          <pc:docMk/>
          <pc:sldMk cId="2411505848" sldId="297"/>
        </pc:sldMkLst>
        <pc:spChg chg="mod">
          <ac:chgData name="Stuart MacPherson" userId="dab5aaca-b916-4d38-b3fd-940fee72fba2" providerId="ADAL" clId="{3EB425ED-7254-4ABF-A728-F46395A76EB1}" dt="2021-04-05T13:23:51.253" v="155" actId="20577"/>
          <ac:spMkLst>
            <pc:docMk/>
            <pc:sldMk cId="2411505848" sldId="297"/>
            <ac:spMk id="4" creationId="{A1CB7691-7FFB-4721-AEAD-9BD27375D13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FB97E4-0691-4F89-9B3E-546AA956261F}" type="datetimeFigureOut">
              <a:rPr lang="en-GB" smtClean="0"/>
              <a:t>06/06/2022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EE24ED-957C-4401-8CC6-2D674FFAFFE8}" type="slidenum">
              <a:rPr lang="en-GB" smtClean="0"/>
              <a:t>‹#›</a:t>
            </a:fld>
            <a:endParaRPr lang="en-GB"/>
          </a:p>
        </p:txBody>
      </p:sp>
    </p:spTree>
    <p:extLst>
      <p:ext uri="{BB962C8B-B14F-4D97-AF65-F5344CB8AC3E}">
        <p14:creationId xmlns:p14="http://schemas.microsoft.com/office/powerpoint/2010/main" val="1189224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youtube.com/watch?v=xbUxt2x4InE"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haggardhawks.com/post/peninkulma"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pPr>
            <a:r>
              <a:rPr lang="en-US" sz="1800" b="1">
                <a:effectLst/>
                <a:latin typeface="Times New Roman" panose="02020603050405020304" pitchFamily="18" charset="0"/>
                <a:ea typeface="Calibri" panose="020F0502020204030204" pitchFamily="34" charset="0"/>
              </a:rPr>
              <a:t>Lesson overview</a:t>
            </a:r>
            <a:r>
              <a:rPr lang="en-US" sz="1800">
                <a:effectLst/>
                <a:latin typeface="Times New Roman" panose="02020603050405020304" pitchFamily="18" charset="0"/>
                <a:ea typeface="Calibri" panose="020F0502020204030204" pitchFamily="34" charset="0"/>
              </a:rPr>
              <a:t>:</a:t>
            </a:r>
            <a:endParaRPr lang="en-US" sz="1800">
              <a:effectLst/>
              <a:latin typeface="Arial" panose="020B0604020202020204" pitchFamily="34" charset="0"/>
              <a:ea typeface="Arial" panose="020B0604020202020204" pitchFamily="34" charset="0"/>
            </a:endParaRPr>
          </a:p>
          <a:p>
            <a:pPr algn="just">
              <a:lnSpc>
                <a:spcPct val="110000"/>
              </a:lnSpc>
            </a:pPr>
            <a:r>
              <a:rPr lang="en-US" sz="1800">
                <a:effectLst/>
                <a:highlight>
                  <a:srgbClr val="FFFFFF"/>
                </a:highlight>
                <a:latin typeface="Times New Roman" panose="02020603050405020304" pitchFamily="18" charset="0"/>
                <a:ea typeface="Calibri" panose="020F0502020204030204" pitchFamily="34" charset="0"/>
              </a:rPr>
              <a:t>In this lesson, students will learn about the history between people and their use of energy. They compare how energy was used centuries ago vs how we use it today. We will follow up with a discussion about energy distribution and how we have access to power.</a:t>
            </a:r>
            <a:endParaRPr lang="en-US" sz="1800">
              <a:effectLst/>
              <a:latin typeface="Arial" panose="020B0604020202020204" pitchFamily="34" charset="0"/>
              <a:ea typeface="Arial" panose="020B0604020202020204" pitchFamily="34" charset="0"/>
            </a:endParaRPr>
          </a:p>
          <a:p>
            <a:pPr algn="just">
              <a:lnSpc>
                <a:spcPct val="110000"/>
              </a:lnSpc>
            </a:pPr>
            <a:r>
              <a:rPr lang="en-US" sz="1800">
                <a:effectLst/>
                <a:latin typeface="Times New Roman" panose="02020603050405020304" pitchFamily="18" charset="0"/>
                <a:ea typeface="Calibri" panose="020F0502020204030204" pitchFamily="34" charset="0"/>
              </a:rPr>
              <a:t> </a:t>
            </a:r>
            <a:endParaRPr lang="en-US" sz="1800">
              <a:effectLst/>
              <a:latin typeface="Arial" panose="020B0604020202020204" pitchFamily="34" charset="0"/>
              <a:ea typeface="Arial" panose="020B0604020202020204" pitchFamily="34" charset="0"/>
            </a:endParaRPr>
          </a:p>
          <a:p>
            <a:pPr algn="just">
              <a:lnSpc>
                <a:spcPct val="110000"/>
              </a:lnSpc>
            </a:pPr>
            <a:r>
              <a:rPr lang="en-US" sz="1800">
                <a:effectLst/>
                <a:latin typeface="Times New Roman" panose="02020603050405020304" pitchFamily="18" charset="0"/>
                <a:ea typeface="Calibri" panose="020F0502020204030204" pitchFamily="34" charset="0"/>
              </a:rPr>
              <a:t>This lesson is mostly about building knowledge.  </a:t>
            </a:r>
            <a:endParaRPr lang="en-US" sz="1800">
              <a:effectLst/>
              <a:latin typeface="Times New Roman" panose="02020603050405020304" pitchFamily="18" charset="0"/>
              <a:ea typeface="Arial" panose="020B0604020202020204" pitchFamily="34" charset="0"/>
            </a:endParaRPr>
          </a:p>
          <a:p>
            <a:pPr algn="just">
              <a:lnSpc>
                <a:spcPct val="110000"/>
              </a:lnSpc>
            </a:pPr>
            <a:endParaRPr lang="en-US" sz="1800">
              <a:effectLst/>
              <a:latin typeface="Times New Roman" panose="02020603050405020304" pitchFamily="18" charset="0"/>
              <a:ea typeface="Arial" panose="020B0604020202020204" pitchFamily="34" charset="0"/>
            </a:endParaRPr>
          </a:p>
          <a:p>
            <a:pPr algn="just">
              <a:lnSpc>
                <a:spcPct val="110000"/>
              </a:lnSpc>
            </a:pPr>
            <a:r>
              <a:rPr lang="en-US" sz="1800">
                <a:effectLst/>
                <a:latin typeface="Times New Roman" panose="02020603050405020304" pitchFamily="18" charset="0"/>
                <a:ea typeface="Calibri" panose="020F0502020204030204" pitchFamily="34" charset="0"/>
              </a:rPr>
              <a:t>To engage:  You could introduce a person into the industrial revolution section.  A story about someone who invented the calculator and how and what this impacted?  Or you could talk about the mathematician Ada Lovelace and her impact on modern computing?  </a:t>
            </a:r>
            <a:endParaRPr lang="en-US" sz="1800">
              <a:effectLst/>
              <a:latin typeface="Arial" panose="020B0604020202020204" pitchFamily="34" charset="0"/>
              <a:ea typeface="Arial" panose="020B0604020202020204" pitchFamily="34" charset="0"/>
            </a:endParaRPr>
          </a:p>
          <a:p>
            <a:endParaRPr lang="en-US"/>
          </a:p>
          <a:p>
            <a:pPr algn="just">
              <a:lnSpc>
                <a:spcPct val="110000"/>
              </a:lnSpc>
            </a:pPr>
            <a:r>
              <a:rPr lang="en-US" sz="1800" b="1">
                <a:effectLst/>
                <a:latin typeface="Times New Roman" panose="02020603050405020304" pitchFamily="18" charset="0"/>
                <a:ea typeface="Calibri" panose="020F0502020204030204" pitchFamily="34" charset="0"/>
              </a:rPr>
              <a:t>Topics:</a:t>
            </a:r>
            <a:r>
              <a:rPr lang="en-US" sz="1800" b="1">
                <a:effectLst/>
                <a:latin typeface="Arial" panose="020B0604020202020204" pitchFamily="34" charset="0"/>
                <a:ea typeface="Calibri" panose="020F0502020204030204" pitchFamily="34" charset="0"/>
              </a:rPr>
              <a:t> </a:t>
            </a:r>
            <a:r>
              <a:rPr lang="en-US" sz="1800">
                <a:effectLst/>
                <a:latin typeface="Times New Roman" panose="02020603050405020304" pitchFamily="18" charset="0"/>
                <a:ea typeface="Calibri" panose="020F0502020204030204" pitchFamily="34" charset="0"/>
              </a:rPr>
              <a:t>history, physics, geography, math, art and design</a:t>
            </a:r>
            <a:endParaRPr lang="en-US" sz="1800">
              <a:effectLst/>
              <a:latin typeface="Arial" panose="020B0604020202020204" pitchFamily="34" charset="0"/>
              <a:ea typeface="Arial" panose="020B0604020202020204" pitchFamily="34" charset="0"/>
            </a:endParaRPr>
          </a:p>
          <a:p>
            <a:endParaRPr lang="en-US"/>
          </a:p>
          <a:p>
            <a:endParaRPr lang="en-US"/>
          </a:p>
          <a:p>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Images from various freely available sources: </a:t>
            </a:r>
            <a:r>
              <a:rPr lang="en-US" sz="1200" err="1"/>
              <a:t>Pexels</a:t>
            </a:r>
            <a:r>
              <a:rPr lang="en-US" sz="1200"/>
              <a:t>, clipart-library.com, and PPT online free images</a:t>
            </a:r>
          </a:p>
          <a:p>
            <a:endParaRPr lang="en-US"/>
          </a:p>
        </p:txBody>
      </p:sp>
      <p:sp>
        <p:nvSpPr>
          <p:cNvPr id="4" name="Slide Number Placeholder 3"/>
          <p:cNvSpPr>
            <a:spLocks noGrp="1"/>
          </p:cNvSpPr>
          <p:nvPr>
            <p:ph type="sldNum" sz="quarter" idx="5"/>
          </p:nvPr>
        </p:nvSpPr>
        <p:spPr/>
        <p:txBody>
          <a:bodyPr/>
          <a:lstStyle/>
          <a:p>
            <a:fld id="{5E7BCF67-2F45-4769-AA0C-E911C426EEC4}" type="slidenum">
              <a:rPr lang="en-US" smtClean="0"/>
              <a:t>1</a:t>
            </a:fld>
            <a:endParaRPr lang="en-US"/>
          </a:p>
        </p:txBody>
      </p:sp>
    </p:spTree>
    <p:extLst>
      <p:ext uri="{BB962C8B-B14F-4D97-AF65-F5344CB8AC3E}">
        <p14:creationId xmlns:p14="http://schemas.microsoft.com/office/powerpoint/2010/main" val="33672097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solidFill>
                  <a:srgbClr val="000000"/>
                </a:solidFill>
                <a:effectLst/>
                <a:latin typeface="Times New Roman" panose="02020603050405020304" pitchFamily="18" charset="0"/>
                <a:ea typeface="Times New Roman" panose="02020603050405020304" pitchFamily="18" charset="0"/>
              </a:rPr>
              <a:t>Activity</a:t>
            </a:r>
            <a:r>
              <a:rPr lang="en-US" sz="1800" b="1" dirty="0">
                <a:effectLst/>
                <a:latin typeface="Times New Roman" panose="02020603050405020304" pitchFamily="18" charset="0"/>
                <a:ea typeface="Times New Roman" panose="02020603050405020304" pitchFamily="18" charset="0"/>
              </a:rPr>
              <a:t>: We now know that anything can be used as a unit. </a:t>
            </a:r>
            <a:r>
              <a:rPr lang="en-US" sz="1800" dirty="0">
                <a:effectLst/>
                <a:latin typeface="Times New Roman" panose="02020603050405020304" pitchFamily="18" charset="0"/>
                <a:ea typeface="Times New Roman" panose="02020603050405020304" pitchFamily="18" charset="0"/>
              </a:rPr>
              <a:t>But some units are better than others!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A good unit is one which is descriptive, a sensible size and easy to understand and remember.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In pairs, ask the students to come up with a way of describing the length of the school playground with a </a:t>
            </a:r>
            <a:r>
              <a:rPr lang="en-US" sz="1800" b="1" u="sng" dirty="0">
                <a:effectLst/>
                <a:latin typeface="Times New Roman" panose="02020603050405020304" pitchFamily="18" charset="0"/>
                <a:ea typeface="Times New Roman" panose="02020603050405020304" pitchFamily="18" charset="0"/>
              </a:rPr>
              <a:t>new unit</a:t>
            </a:r>
            <a:r>
              <a:rPr lang="en-US" sz="1800" dirty="0">
                <a:effectLst/>
                <a:latin typeface="Times New Roman" panose="02020603050405020304" pitchFamily="18" charset="0"/>
                <a:ea typeface="Times New Roman" panose="02020603050405020304" pitchFamily="18" charset="0"/>
              </a:rPr>
              <a:t> that they will make up themselves.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E.g. “The playground is 100 dogs long” or “The playground is 500 bananas long”. Show them the next slide while they brainstorm: </a:t>
            </a:r>
            <a:endParaRPr lang="en-GB" sz="1800" dirty="0">
              <a:effectLst/>
              <a:latin typeface="Arial" panose="020B0604020202020204" pitchFamily="34"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dirty="0">
                <a:solidFill>
                  <a:schemeClr val="bg1"/>
                </a:solidFill>
                <a:effectLst/>
                <a:latin typeface="Times New Roman" panose="02020603050405020304" pitchFamily="18" charset="0"/>
              </a:rPr>
              <a:t>____________________________________________________________________________________________</a:t>
            </a:r>
            <a:endParaRPr lang="en-US" sz="1200" b="1" i="1" dirty="0">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Icons from: </a:t>
            </a:r>
            <a:r>
              <a:rPr lang="en-GB" b="0" i="0" u="sng" dirty="0" err="1">
                <a:solidFill>
                  <a:schemeClr val="bg1"/>
                </a:solidFill>
                <a:effectLst/>
                <a:latin typeface="+mn-lt"/>
              </a:rPr>
              <a:t>Freepik</a:t>
            </a:r>
            <a:r>
              <a:rPr lang="en-GB" b="0" i="0" u="sng" dirty="0">
                <a:solidFill>
                  <a:schemeClr val="bg1"/>
                </a:solidFill>
                <a:effectLst/>
                <a:latin typeface="+mn-lt"/>
              </a:rPr>
              <a:t> by www.flaticon.com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D8EE24ED-957C-4401-8CC6-2D674FFAFFE8}" type="slidenum">
              <a:rPr lang="en-GB" smtClean="0"/>
              <a:t>12</a:t>
            </a:fld>
            <a:endParaRPr lang="en-GB"/>
          </a:p>
        </p:txBody>
      </p:sp>
    </p:spTree>
    <p:extLst>
      <p:ext uri="{BB962C8B-B14F-4D97-AF65-F5344CB8AC3E}">
        <p14:creationId xmlns:p14="http://schemas.microsoft.com/office/powerpoint/2010/main" val="32566907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0" dirty="0">
                <a:effectLst/>
                <a:latin typeface="Times New Roman" panose="02020603050405020304" pitchFamily="18" charset="0"/>
                <a:ea typeface="Times New Roman" panose="02020603050405020304" pitchFamily="18" charset="0"/>
              </a:rPr>
              <a:t>Ask the students to justify why their new distance unit should be used on things like road signs and maps.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effectLst/>
                <a:latin typeface="Times New Roman" panose="02020603050405020304" pitchFamily="18" charset="0"/>
                <a:ea typeface="Times New Roman" panose="02020603050405020304" pitchFamily="18" charset="0"/>
              </a:rPr>
              <a:t>Are their units </a:t>
            </a:r>
            <a:r>
              <a:rPr lang="en-US" sz="1800" b="1" i="1" dirty="0">
                <a:effectLst/>
                <a:latin typeface="Times New Roman" panose="02020603050405020304" pitchFamily="18" charset="0"/>
                <a:ea typeface="Times New Roman" panose="02020603050405020304" pitchFamily="18" charset="0"/>
              </a:rPr>
              <a:t>unique</a:t>
            </a:r>
            <a:r>
              <a:rPr lang="en-US" sz="1800" i="1" dirty="0">
                <a:effectLst/>
                <a:latin typeface="Times New Roman" panose="02020603050405020304" pitchFamily="18" charset="0"/>
                <a:ea typeface="Times New Roman" panose="02020603050405020304" pitchFamily="18" charset="0"/>
              </a:rPr>
              <a:t>, </a:t>
            </a:r>
            <a:r>
              <a:rPr lang="en-US" sz="1800" b="1" i="1" dirty="0">
                <a:effectLst/>
                <a:latin typeface="Times New Roman" panose="02020603050405020304" pitchFamily="18" charset="0"/>
                <a:ea typeface="Times New Roman" panose="02020603050405020304" pitchFamily="18" charset="0"/>
              </a:rPr>
              <a:t>easy</a:t>
            </a:r>
            <a:r>
              <a:rPr lang="en-US" sz="1800" i="1" dirty="0">
                <a:effectLst/>
                <a:latin typeface="Times New Roman" panose="02020603050405020304" pitchFamily="18" charset="0"/>
                <a:ea typeface="Times New Roman" panose="02020603050405020304" pitchFamily="18" charset="0"/>
              </a:rPr>
              <a:t> to use, </a:t>
            </a:r>
            <a:r>
              <a:rPr lang="en-US" sz="1800" b="1" i="1" dirty="0">
                <a:effectLst/>
                <a:latin typeface="Times New Roman" panose="02020603050405020304" pitchFamily="18" charset="0"/>
                <a:ea typeface="Times New Roman" panose="02020603050405020304" pitchFamily="18" charset="0"/>
              </a:rPr>
              <a:t>fun</a:t>
            </a:r>
            <a:r>
              <a:rPr lang="en-US" sz="1800" i="1" dirty="0">
                <a:effectLst/>
                <a:latin typeface="Times New Roman" panose="02020603050405020304" pitchFamily="18" charset="0"/>
                <a:ea typeface="Times New Roman" panose="02020603050405020304" pitchFamily="18" charset="0"/>
              </a:rPr>
              <a:t>, </a:t>
            </a:r>
            <a:r>
              <a:rPr lang="en-US" sz="1800" b="1" i="1" dirty="0">
                <a:effectLst/>
                <a:latin typeface="Times New Roman" panose="02020603050405020304" pitchFamily="18" charset="0"/>
                <a:ea typeface="Times New Roman" panose="02020603050405020304" pitchFamily="18" charset="0"/>
              </a:rPr>
              <a:t>memorable</a:t>
            </a:r>
            <a:r>
              <a:rPr lang="en-US" sz="1800" i="1" dirty="0">
                <a:effectLst/>
                <a:latin typeface="Times New Roman" panose="02020603050405020304" pitchFamily="18" charset="0"/>
                <a:ea typeface="Times New Roman" panose="02020603050405020304" pitchFamily="18" charset="0"/>
              </a:rPr>
              <a:t>, … </a:t>
            </a:r>
            <a:endParaRPr lang="en-GB" sz="1800" dirty="0">
              <a:effectLst/>
              <a:latin typeface="Arial" panose="020B0604020202020204" pitchFamily="34" charset="0"/>
              <a:ea typeface="Arial" panose="020B0604020202020204" pitchFamily="34" charset="0"/>
            </a:endParaRP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dirty="0">
                <a:solidFill>
                  <a:schemeClr val="bg1"/>
                </a:solidFill>
                <a:effectLst/>
                <a:latin typeface="Times New Roman" panose="02020603050405020304" pitchFamily="18" charset="0"/>
              </a:rPr>
              <a:t>____________________________________________________________________________________________</a:t>
            </a:r>
            <a:endParaRPr lang="en-US" sz="1200" b="1" i="1" dirty="0">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Icons from: </a:t>
            </a:r>
            <a:r>
              <a:rPr lang="en-GB" b="0" i="0" u="sng" dirty="0" err="1">
                <a:solidFill>
                  <a:schemeClr val="bg1"/>
                </a:solidFill>
                <a:effectLst/>
                <a:latin typeface="+mn-lt"/>
              </a:rPr>
              <a:t>Freepik</a:t>
            </a:r>
            <a:r>
              <a:rPr lang="en-GB" b="0" i="0" u="sng" dirty="0">
                <a:solidFill>
                  <a:schemeClr val="bg1"/>
                </a:solidFill>
                <a:effectLst/>
                <a:latin typeface="+mn-lt"/>
              </a:rPr>
              <a:t> by www.flaticon.com</a:t>
            </a:r>
          </a:p>
          <a:p>
            <a:endParaRPr lang="en-GB" dirty="0"/>
          </a:p>
        </p:txBody>
      </p:sp>
      <p:sp>
        <p:nvSpPr>
          <p:cNvPr id="4" name="Slide Number Placeholder 3"/>
          <p:cNvSpPr>
            <a:spLocks noGrp="1"/>
          </p:cNvSpPr>
          <p:nvPr>
            <p:ph type="sldNum" sz="quarter" idx="5"/>
          </p:nvPr>
        </p:nvSpPr>
        <p:spPr/>
        <p:txBody>
          <a:bodyPr/>
          <a:lstStyle/>
          <a:p>
            <a:fld id="{D8EE24ED-957C-4401-8CC6-2D674FFAFFE8}" type="slidenum">
              <a:rPr lang="en-GB" smtClean="0"/>
              <a:t>13</a:t>
            </a:fld>
            <a:endParaRPr lang="en-GB"/>
          </a:p>
        </p:txBody>
      </p:sp>
    </p:spTree>
    <p:extLst>
      <p:ext uri="{BB962C8B-B14F-4D97-AF65-F5344CB8AC3E}">
        <p14:creationId xmlns:p14="http://schemas.microsoft.com/office/powerpoint/2010/main" val="32649862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effectLst/>
                <a:latin typeface="Times New Roman" panose="02020603050405020304" pitchFamily="18" charset="0"/>
                <a:ea typeface="Times New Roman" panose="02020603050405020304" pitchFamily="18" charset="0"/>
              </a:rPr>
              <a:t>Ask the students if they know any other units of measurement?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Times New Roman" panose="02020603050405020304" pitchFamily="18" charset="0"/>
                <a:ea typeface="Times New Roman" panose="02020603050405020304" pitchFamily="18" charset="0"/>
              </a:rPr>
              <a:t>What units do we use for time? What about speed?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1"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effectLst/>
                <a:latin typeface="Times New Roman" panose="02020603050405020304" pitchFamily="18" charset="0"/>
                <a:ea typeface="Arial" panose="020B0604020202020204" pitchFamily="34" charset="0"/>
              </a:rPr>
              <a:t>Some units are a combination of 2 other units.</a:t>
            </a:r>
            <a:endParaRPr lang="en-GB" sz="1800" b="0" dirty="0">
              <a:effectLst/>
              <a:latin typeface="Arial" panose="020B0604020202020204" pitchFamily="34" charset="0"/>
              <a:ea typeface="Arial" panose="020B0604020202020204" pitchFamily="34" charset="0"/>
            </a:endParaRPr>
          </a:p>
          <a:p>
            <a:pPr>
              <a:lnSpc>
                <a:spcPct val="115000"/>
              </a:lnSpc>
            </a:pPr>
            <a:r>
              <a:rPr lang="en-US" sz="1800" dirty="0">
                <a:effectLst/>
                <a:latin typeface="Times New Roman" panose="02020603050405020304" pitchFamily="18" charset="0"/>
                <a:ea typeface="Times New Roman" panose="02020603050405020304" pitchFamily="18" charset="0"/>
              </a:rPr>
              <a:t>Since </a:t>
            </a:r>
            <a:r>
              <a:rPr lang="en-US" sz="1800" b="1" u="sng" dirty="0">
                <a:effectLst/>
                <a:latin typeface="Times New Roman" panose="02020603050405020304" pitchFamily="18" charset="0"/>
                <a:ea typeface="Times New Roman" panose="02020603050405020304" pitchFamily="18" charset="0"/>
              </a:rPr>
              <a:t>speed</a:t>
            </a:r>
            <a:r>
              <a:rPr lang="en-US" sz="1800" dirty="0">
                <a:effectLst/>
                <a:latin typeface="Times New Roman" panose="02020603050405020304" pitchFamily="18" charset="0"/>
                <a:ea typeface="Times New Roman" panose="02020603050405020304" pitchFamily="18" charset="0"/>
              </a:rPr>
              <a:t> is the amount of </a:t>
            </a:r>
            <a:r>
              <a:rPr lang="en-US" sz="1800" b="1" u="sng" dirty="0">
                <a:effectLst/>
                <a:latin typeface="Times New Roman" panose="02020603050405020304" pitchFamily="18" charset="0"/>
                <a:ea typeface="Times New Roman" panose="02020603050405020304" pitchFamily="18" charset="0"/>
              </a:rPr>
              <a:t>distance</a:t>
            </a:r>
            <a:r>
              <a:rPr lang="en-US" sz="1800" dirty="0">
                <a:effectLst/>
                <a:latin typeface="Times New Roman" panose="02020603050405020304" pitchFamily="18" charset="0"/>
                <a:ea typeface="Times New Roman" panose="02020603050405020304" pitchFamily="18" charset="0"/>
              </a:rPr>
              <a:t> we travel in a given </a:t>
            </a:r>
            <a:r>
              <a:rPr lang="en-US" sz="1800" b="1" u="sng" dirty="0">
                <a:effectLst/>
                <a:latin typeface="Times New Roman" panose="02020603050405020304" pitchFamily="18" charset="0"/>
                <a:ea typeface="Times New Roman" panose="02020603050405020304" pitchFamily="18" charset="0"/>
              </a:rPr>
              <a:t>time</a:t>
            </a:r>
            <a:r>
              <a:rPr lang="en-US" sz="1800" dirty="0">
                <a:effectLst/>
                <a:latin typeface="Times New Roman" panose="02020603050405020304" pitchFamily="18" charset="0"/>
                <a:ea typeface="Times New Roman" panose="02020603050405020304" pitchFamily="18" charset="0"/>
              </a:rPr>
              <a:t>, units of speed are a common distance travelled (</a:t>
            </a:r>
            <a:r>
              <a:rPr lang="en-US" sz="1800" b="1" dirty="0">
                <a:effectLst/>
                <a:latin typeface="Times New Roman" panose="02020603050405020304" pitchFamily="18" charset="0"/>
                <a:ea typeface="Times New Roman" panose="02020603050405020304" pitchFamily="18" charset="0"/>
              </a:rPr>
              <a:t>number of miles</a:t>
            </a:r>
            <a:r>
              <a:rPr lang="en-US" sz="1800" dirty="0">
                <a:effectLst/>
                <a:latin typeface="Times New Roman" panose="02020603050405020304" pitchFamily="18" charset="0"/>
                <a:ea typeface="Times New Roman" panose="02020603050405020304" pitchFamily="18" charset="0"/>
              </a:rPr>
              <a:t>) in a common time period (</a:t>
            </a:r>
            <a:r>
              <a:rPr lang="en-US" sz="1800" b="1" dirty="0">
                <a:effectLst/>
                <a:latin typeface="Times New Roman" panose="02020603050405020304" pitchFamily="18" charset="0"/>
                <a:ea typeface="Times New Roman" panose="02020603050405020304" pitchFamily="18" charset="0"/>
              </a:rPr>
              <a:t>an hour</a:t>
            </a:r>
            <a:r>
              <a:rPr lang="en-US" sz="1800" dirty="0">
                <a:effectLst/>
                <a:latin typeface="Times New Roman" panose="02020603050405020304" pitchFamily="18" charset="0"/>
                <a:ea typeface="Times New Roman" panose="02020603050405020304" pitchFamily="18" charset="0"/>
              </a:rPr>
              <a:t>). This is a nice way of describing the speed that things travel in everyday life. </a:t>
            </a:r>
            <a:r>
              <a:rPr lang="en-US" sz="1800" i="1" u="none" dirty="0">
                <a:effectLst/>
                <a:latin typeface="Times New Roman" panose="02020603050405020304" pitchFamily="18" charset="0"/>
                <a:ea typeface="Times New Roman" panose="02020603050405020304" pitchFamily="18" charset="0"/>
              </a:rPr>
              <a:t>Use the example on the slide to show how the horse</a:t>
            </a:r>
            <a:endParaRPr lang="en-US" sz="1800" dirty="0">
              <a:effectLst/>
              <a:latin typeface="Times New Roman" panose="02020603050405020304" pitchFamily="18" charset="0"/>
              <a:ea typeface="Times New Roman" panose="02020603050405020304" pitchFamily="18" charset="0"/>
            </a:endParaRPr>
          </a:p>
          <a:p>
            <a:pPr>
              <a:lnSpc>
                <a:spcPct val="115000"/>
              </a:lnSpc>
            </a:pPr>
            <a:endParaRPr lang="en-GB" sz="1800" dirty="0">
              <a:effectLst/>
              <a:latin typeface="Arial" panose="020B0604020202020204" pitchFamily="34" charset="0"/>
              <a:ea typeface="Arial" panose="020B0604020202020204" pitchFamily="34" charset="0"/>
            </a:endParaRPr>
          </a:p>
          <a:p>
            <a:pPr>
              <a:lnSpc>
                <a:spcPct val="115000"/>
              </a:lnSpc>
            </a:pPr>
            <a:r>
              <a:rPr lang="en-US" sz="1800" dirty="0">
                <a:effectLst/>
                <a:latin typeface="Times New Roman" panose="02020603050405020304" pitchFamily="18" charset="0"/>
                <a:ea typeface="Times New Roman" panose="02020603050405020304" pitchFamily="18" charset="0"/>
              </a:rPr>
              <a:t>Would it be better to measure speed in </a:t>
            </a:r>
            <a:r>
              <a:rPr lang="en-US" sz="1800" i="1" dirty="0">
                <a:effectLst/>
                <a:latin typeface="Times New Roman" panose="02020603050405020304" pitchFamily="18" charset="0"/>
                <a:ea typeface="Times New Roman" panose="02020603050405020304" pitchFamily="18" charset="0"/>
              </a:rPr>
              <a:t>carrots-per-blink</a:t>
            </a:r>
            <a:r>
              <a:rPr lang="en-US" sz="1800">
                <a:effectLst/>
                <a:latin typeface="Times New Roman" panose="02020603050405020304" pitchFamily="18" charset="0"/>
                <a:ea typeface="Times New Roman" panose="02020603050405020304" pitchFamily="18" charset="0"/>
              </a:rPr>
              <a:t>? Not unless </a:t>
            </a:r>
            <a:endParaRPr lang="en-GB" sz="1800" dirty="0">
              <a:effectLst/>
              <a:latin typeface="Arial" panose="020B0604020202020204" pitchFamily="34"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1" dirty="0">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i="1" dirty="0">
              <a:effectLst/>
              <a:latin typeface="Arial" panose="020B0604020202020204" pitchFamily="34" charset="0"/>
              <a:ea typeface="Arial" panose="020B0604020202020204" pitchFamily="34" charset="0"/>
            </a:endParaRPr>
          </a:p>
          <a:p>
            <a:endParaRPr lang="en-GB" i="1" dirty="0"/>
          </a:p>
        </p:txBody>
      </p:sp>
      <p:sp>
        <p:nvSpPr>
          <p:cNvPr id="4" name="Slide Number Placeholder 3"/>
          <p:cNvSpPr>
            <a:spLocks noGrp="1"/>
          </p:cNvSpPr>
          <p:nvPr>
            <p:ph type="sldNum" sz="quarter" idx="5"/>
          </p:nvPr>
        </p:nvSpPr>
        <p:spPr/>
        <p:txBody>
          <a:bodyPr/>
          <a:lstStyle/>
          <a:p>
            <a:fld id="{D8EE24ED-957C-4401-8CC6-2D674FFAFFE8}" type="slidenum">
              <a:rPr lang="en-GB" smtClean="0"/>
              <a:t>14</a:t>
            </a:fld>
            <a:endParaRPr lang="en-GB"/>
          </a:p>
        </p:txBody>
      </p:sp>
    </p:spTree>
    <p:extLst>
      <p:ext uri="{BB962C8B-B14F-4D97-AF65-F5344CB8AC3E}">
        <p14:creationId xmlns:p14="http://schemas.microsoft.com/office/powerpoint/2010/main" val="11847198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So we know some units of distance: </a:t>
            </a:r>
            <a:r>
              <a:rPr lang="en-US" sz="1800" b="1" dirty="0">
                <a:effectLst/>
                <a:latin typeface="Times New Roman" panose="02020603050405020304" pitchFamily="18" charset="0"/>
                <a:ea typeface="Times New Roman" panose="02020603050405020304" pitchFamily="18" charset="0"/>
              </a:rPr>
              <a:t>Miles, </a:t>
            </a:r>
            <a:r>
              <a:rPr lang="en-US" sz="1800" b="1" dirty="0" err="1">
                <a:effectLst/>
                <a:latin typeface="Times New Roman" panose="02020603050405020304" pitchFamily="18" charset="0"/>
                <a:ea typeface="Times New Roman" panose="02020603050405020304" pitchFamily="18" charset="0"/>
              </a:rPr>
              <a:t>kilometres</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metres</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centimetres</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millimetres</a:t>
            </a:r>
            <a:endParaRPr lang="en-US" sz="1800" b="1"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effectLst/>
                <a:latin typeface="Times New Roman" panose="02020603050405020304" pitchFamily="18" charset="0"/>
                <a:ea typeface="Times New Roman" panose="02020603050405020304" pitchFamily="18" charset="0"/>
              </a:rPr>
              <a:t>And we know some units of time: </a:t>
            </a:r>
            <a:r>
              <a:rPr lang="en-US" sz="1800" b="1" dirty="0">
                <a:effectLst/>
                <a:latin typeface="Times New Roman" panose="02020603050405020304" pitchFamily="18" charset="0"/>
                <a:ea typeface="Times New Roman" panose="02020603050405020304" pitchFamily="18" charset="0"/>
              </a:rPr>
              <a:t>Years, days, hours, minutes, seconds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We can also count (or </a:t>
            </a:r>
            <a:r>
              <a:rPr lang="en-US" sz="1800" i="1" dirty="0">
                <a:effectLst/>
                <a:latin typeface="Times New Roman" panose="02020603050405020304" pitchFamily="18" charset="0"/>
                <a:ea typeface="Times New Roman" panose="02020603050405020304" pitchFamily="18" charset="0"/>
              </a:rPr>
              <a:t>measure</a:t>
            </a:r>
            <a:r>
              <a:rPr lang="en-US" sz="1800" dirty="0">
                <a:effectLst/>
                <a:latin typeface="Times New Roman" panose="02020603050405020304" pitchFamily="18" charset="0"/>
                <a:ea typeface="Times New Roman" panose="02020603050405020304" pitchFamily="18" charset="0"/>
              </a:rPr>
              <a:t>) the amounts of </a:t>
            </a:r>
            <a:r>
              <a:rPr lang="en-US" sz="1800" b="1" dirty="0">
                <a:effectLst/>
                <a:latin typeface="Times New Roman" panose="02020603050405020304" pitchFamily="18" charset="0"/>
                <a:ea typeface="Times New Roman" panose="02020603050405020304" pitchFamily="18" charset="0"/>
              </a:rPr>
              <a:t>power </a:t>
            </a:r>
            <a:r>
              <a:rPr lang="en-US" sz="1800" dirty="0">
                <a:effectLst/>
                <a:latin typeface="Times New Roman" panose="02020603050405020304" pitchFamily="18" charset="0"/>
                <a:ea typeface="Times New Roman" panose="02020603050405020304" pitchFamily="18" charset="0"/>
              </a:rPr>
              <a:t>that we use, with units called </a:t>
            </a:r>
            <a:r>
              <a:rPr lang="en-US" sz="1800" b="1" dirty="0">
                <a:effectLst/>
                <a:latin typeface="Times New Roman" panose="02020603050405020304" pitchFamily="18" charset="0"/>
                <a:ea typeface="Times New Roman" panose="02020603050405020304" pitchFamily="18" charset="0"/>
              </a:rPr>
              <a:t>watts</a:t>
            </a:r>
            <a:r>
              <a:rPr lang="en-US" sz="1800" b="0" dirty="0">
                <a:effectLst/>
                <a:latin typeface="Times New Roman" panose="02020603050405020304" pitchFamily="18" charset="0"/>
                <a:ea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effectLst/>
                <a:latin typeface="Times New Roman" panose="02020603050405020304" pitchFamily="18" charset="0"/>
                <a:ea typeface="Times New Roman" panose="02020603050405020304" pitchFamily="18" charset="0"/>
              </a:rPr>
              <a:t>The number of </a:t>
            </a:r>
            <a:r>
              <a:rPr lang="en-US" sz="1800" b="1" dirty="0">
                <a:effectLst/>
                <a:latin typeface="Times New Roman" panose="02020603050405020304" pitchFamily="18" charset="0"/>
                <a:ea typeface="Times New Roman" panose="02020603050405020304" pitchFamily="18" charset="0"/>
              </a:rPr>
              <a:t>watts </a:t>
            </a:r>
            <a:r>
              <a:rPr lang="en-US" sz="1800" b="0" dirty="0">
                <a:effectLst/>
                <a:latin typeface="Times New Roman" panose="02020603050405020304" pitchFamily="18" charset="0"/>
                <a:ea typeface="Times New Roman" panose="02020603050405020304" pitchFamily="18" charset="0"/>
              </a:rPr>
              <a:t>of power that something is using, tells us how much work it is doing every second.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effectLst/>
                <a:latin typeface="Times New Roman" panose="02020603050405020304" pitchFamily="18" charset="0"/>
                <a:ea typeface="Times New Roman" panose="02020603050405020304" pitchFamily="18" charset="0"/>
              </a:rPr>
              <a:t>The light on the ceiling of your classroom probably uses about 50 watts of power to light up your desks. </a:t>
            </a:r>
            <a:r>
              <a:rPr lang="en-US" sz="1800" b="0" i="1" dirty="0">
                <a:effectLst/>
                <a:latin typeface="Times New Roman" panose="02020603050405020304" pitchFamily="18" charset="0"/>
                <a:ea typeface="Times New Roman" panose="02020603050405020304" pitchFamily="18" charset="0"/>
              </a:rPr>
              <a:t>Does it give out a lot of light?</a:t>
            </a:r>
            <a:endParaRPr lang="en-US" sz="1800" b="0" i="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dirty="0">
                <a:effectLst/>
                <a:latin typeface="Times New Roman" panose="02020603050405020304" pitchFamily="18" charset="0"/>
                <a:ea typeface="Times New Roman" panose="02020603050405020304" pitchFamily="18" charset="0"/>
              </a:rPr>
              <a:t>The sun uses 300 trillion </a:t>
            </a:r>
            <a:r>
              <a:rPr lang="en-US" sz="1800" b="0" i="0" dirty="0" err="1">
                <a:effectLst/>
                <a:latin typeface="Times New Roman" panose="02020603050405020304" pitchFamily="18" charset="0"/>
                <a:ea typeface="Times New Roman" panose="02020603050405020304" pitchFamily="18" charset="0"/>
              </a:rPr>
              <a:t>trillion</a:t>
            </a:r>
            <a:r>
              <a:rPr lang="en-US" sz="1800" b="0" i="0" dirty="0">
                <a:effectLst/>
                <a:latin typeface="Times New Roman" panose="02020603050405020304" pitchFamily="18" charset="0"/>
                <a:ea typeface="Times New Roman" panose="02020603050405020304" pitchFamily="18" charset="0"/>
              </a:rPr>
              <a:t> watts of power (yep, you read that correctly) to light up our solar system… That would cover a lot of classrooms!</a:t>
            </a:r>
            <a:endParaRPr lang="en-US" sz="1800" b="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dirty="0">
                <a:solidFill>
                  <a:schemeClr val="bg1"/>
                </a:solidFill>
                <a:effectLst/>
                <a:latin typeface="Times New Roman" panose="02020603050405020304" pitchFamily="18" charset="0"/>
              </a:rPr>
              <a:t>____________________________________________________________________________________________</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solidFill>
                  <a:schemeClr val="bg1"/>
                </a:solidFill>
                <a:effectLst/>
                <a:latin typeface="+mn-lt"/>
              </a:rPr>
              <a:t>Icons made by </a:t>
            </a:r>
            <a:r>
              <a:rPr lang="en-GB" b="0" i="0" dirty="0" err="1">
                <a:solidFill>
                  <a:schemeClr val="bg1"/>
                </a:solidFill>
                <a:effectLst/>
                <a:latin typeface="+mn-lt"/>
              </a:rPr>
              <a:t>Freepik</a:t>
            </a:r>
            <a:r>
              <a:rPr lang="en-GB" b="0" i="0" dirty="0">
                <a:solidFill>
                  <a:schemeClr val="bg1"/>
                </a:solidFill>
                <a:effectLst/>
                <a:latin typeface="+mn-lt"/>
              </a:rPr>
              <a:t> from </a:t>
            </a:r>
            <a:r>
              <a:rPr lang="en-GB" b="0" i="0" u="sng" dirty="0">
                <a:solidFill>
                  <a:schemeClr val="bg1"/>
                </a:solidFill>
                <a:effectLst/>
                <a:latin typeface="+mn-lt"/>
              </a:rPr>
              <a:t>www.flaticon.com</a:t>
            </a:r>
            <a:endParaRPr lang="en-GB" sz="1200" dirty="0">
              <a:effectLst/>
              <a:latin typeface="Arial" panose="020B0604020202020204" pitchFamily="34" charset="0"/>
              <a:ea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D8EE24ED-957C-4401-8CC6-2D674FFAFFE8}" type="slidenum">
              <a:rPr lang="en-GB" smtClean="0"/>
              <a:t>15</a:t>
            </a:fld>
            <a:endParaRPr lang="en-GB"/>
          </a:p>
        </p:txBody>
      </p:sp>
    </p:spTree>
    <p:extLst>
      <p:ext uri="{BB962C8B-B14F-4D97-AF65-F5344CB8AC3E}">
        <p14:creationId xmlns:p14="http://schemas.microsoft.com/office/powerpoint/2010/main" val="5335173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pPr>
            <a:r>
              <a:rPr lang="en-US" sz="1200" dirty="0">
                <a:effectLst/>
                <a:latin typeface="Times New Roman" panose="02020603050405020304" pitchFamily="18" charset="0"/>
                <a:ea typeface="Times New Roman" panose="02020603050405020304" pitchFamily="18" charset="0"/>
              </a:rPr>
              <a:t>Our homes and appliances use more </a:t>
            </a:r>
            <a:r>
              <a:rPr lang="en-US" sz="1200" b="1" dirty="0">
                <a:effectLst/>
                <a:latin typeface="Times New Roman" panose="02020603050405020304" pitchFamily="18" charset="0"/>
                <a:ea typeface="Times New Roman" panose="02020603050405020304" pitchFamily="18" charset="0"/>
              </a:rPr>
              <a:t>energy</a:t>
            </a:r>
            <a:r>
              <a:rPr lang="en-US" sz="1200" dirty="0">
                <a:effectLst/>
                <a:latin typeface="Times New Roman" panose="02020603050405020304" pitchFamily="18" charset="0"/>
                <a:ea typeface="Times New Roman" panose="02020603050405020304" pitchFamily="18" charset="0"/>
              </a:rPr>
              <a:t> than you might expect, and much more than humans are capable of producing with our own bodies! </a:t>
            </a:r>
          </a:p>
          <a:p>
            <a:pPr>
              <a:lnSpc>
                <a:spcPct val="115000"/>
              </a:lnSpc>
            </a:pPr>
            <a:r>
              <a:rPr lang="en-US" sz="1200" i="1" dirty="0">
                <a:effectLst/>
                <a:latin typeface="Times New Roman" panose="02020603050405020304" pitchFamily="18" charset="0"/>
                <a:ea typeface="Times New Roman" panose="02020603050405020304" pitchFamily="18" charset="0"/>
              </a:rPr>
              <a:t>Could you power your own home with a bicycle? </a:t>
            </a:r>
          </a:p>
          <a:p>
            <a:pPr>
              <a:lnSpc>
                <a:spcPct val="115000"/>
              </a:lnSpc>
            </a:pPr>
            <a:r>
              <a:rPr lang="en-US" sz="1200" dirty="0">
                <a:effectLst/>
                <a:latin typeface="Times New Roman" panose="02020603050405020304" pitchFamily="18" charset="0"/>
                <a:ea typeface="Times New Roman" panose="02020603050405020304" pitchFamily="18" charset="0"/>
              </a:rPr>
              <a:t>Listen to their initial thoughts of how this might work and how successful it might be. </a:t>
            </a:r>
            <a:endParaRPr lang="en-GB" sz="1200" dirty="0">
              <a:effectLst/>
              <a:latin typeface="Arial" panose="020B0604020202020204" pitchFamily="34" charset="0"/>
              <a:ea typeface="Arial" panose="020B0604020202020204" pitchFamily="34" charset="0"/>
            </a:endParaRPr>
          </a:p>
          <a:p>
            <a:pPr>
              <a:lnSpc>
                <a:spcPct val="115000"/>
              </a:lnSpc>
            </a:pPr>
            <a:endParaRPr lang="en-US" sz="1200" dirty="0">
              <a:effectLst/>
              <a:latin typeface="Times New Roman" panose="02020603050405020304" pitchFamily="18" charset="0"/>
              <a:ea typeface="Times New Roman" panose="02020603050405020304" pitchFamily="18" charset="0"/>
            </a:endParaRPr>
          </a:p>
          <a:p>
            <a:pPr>
              <a:lnSpc>
                <a:spcPct val="115000"/>
              </a:lnSpc>
            </a:pPr>
            <a:r>
              <a:rPr lang="en-US" sz="1200" dirty="0">
                <a:effectLst/>
                <a:latin typeface="Times New Roman" panose="02020603050405020304" pitchFamily="18" charset="0"/>
                <a:ea typeface="Times New Roman" panose="02020603050405020304" pitchFamily="18" charset="0"/>
              </a:rPr>
              <a:t>Ask the students to fill in the blanks on the diagram which show forms of energy being exchanged in this system: from pedaling the bicycle </a:t>
            </a:r>
            <a:r>
              <a:rPr lang="en-US" sz="1200" b="1" dirty="0">
                <a:effectLst/>
                <a:latin typeface="Times New Roman" panose="02020603050405020304" pitchFamily="18" charset="0"/>
                <a:ea typeface="Times New Roman" panose="02020603050405020304" pitchFamily="18" charset="0"/>
              </a:rPr>
              <a:t>(kinetic energy)</a:t>
            </a:r>
            <a:r>
              <a:rPr lang="en-US" sz="1200" dirty="0">
                <a:effectLst/>
                <a:latin typeface="Times New Roman" panose="02020603050405020304" pitchFamily="18" charset="0"/>
                <a:ea typeface="Times New Roman" panose="02020603050405020304" pitchFamily="18" charset="0"/>
              </a:rPr>
              <a:t>, to electricity in the wires </a:t>
            </a:r>
            <a:r>
              <a:rPr lang="en-US" sz="1200" b="1" dirty="0">
                <a:effectLst/>
                <a:latin typeface="Times New Roman" panose="02020603050405020304" pitchFamily="18" charset="0"/>
                <a:ea typeface="Times New Roman" panose="02020603050405020304" pitchFamily="18" charset="0"/>
              </a:rPr>
              <a:t>(electrical energy)</a:t>
            </a:r>
            <a:r>
              <a:rPr lang="en-US" sz="1200" dirty="0">
                <a:effectLst/>
                <a:latin typeface="Times New Roman" panose="02020603050405020304" pitchFamily="18" charset="0"/>
                <a:ea typeface="Times New Roman" panose="02020603050405020304" pitchFamily="18" charset="0"/>
              </a:rPr>
              <a:t>, to light leaving the lightbulb </a:t>
            </a:r>
            <a:r>
              <a:rPr lang="en-US" sz="1200" b="1" dirty="0">
                <a:effectLst/>
                <a:latin typeface="Times New Roman" panose="02020603050405020304" pitchFamily="18" charset="0"/>
                <a:ea typeface="Times New Roman" panose="02020603050405020304" pitchFamily="18" charset="0"/>
              </a:rPr>
              <a:t>(light energy)</a:t>
            </a:r>
            <a:r>
              <a:rPr lang="en-US" sz="1200" dirty="0">
                <a:effectLst/>
                <a:latin typeface="Times New Roman" panose="02020603050405020304" pitchFamily="18" charset="0"/>
                <a:ea typeface="Times New Roman" panose="02020603050405020304" pitchFamily="18" charset="0"/>
              </a:rPr>
              <a:t>.</a:t>
            </a:r>
          </a:p>
          <a:p>
            <a:pPr>
              <a:lnSpc>
                <a:spcPct val="115000"/>
              </a:lnSpc>
            </a:pPr>
            <a:endParaRPr lang="en-US" sz="1200" dirty="0">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dirty="0">
                <a:solidFill>
                  <a:schemeClr val="bg1"/>
                </a:solidFill>
                <a:effectLst/>
                <a:latin typeface="Times New Roman" panose="02020603050405020304" pitchFamily="18" charset="0"/>
              </a:rPr>
              <a:t>____________________________________________________________________________________________</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solidFill>
                  <a:schemeClr val="bg1"/>
                </a:solidFill>
                <a:effectLst/>
                <a:latin typeface="+mn-lt"/>
              </a:rPr>
              <a:t>Icons made by </a:t>
            </a:r>
            <a:r>
              <a:rPr lang="en-GB" b="0" i="0" dirty="0" err="1">
                <a:solidFill>
                  <a:schemeClr val="bg1"/>
                </a:solidFill>
                <a:effectLst/>
                <a:latin typeface="+mn-lt"/>
              </a:rPr>
              <a:t>Freepik</a:t>
            </a:r>
            <a:r>
              <a:rPr lang="en-GB" b="0" i="0" dirty="0">
                <a:solidFill>
                  <a:schemeClr val="bg1"/>
                </a:solidFill>
                <a:effectLst/>
                <a:latin typeface="+mn-lt"/>
              </a:rPr>
              <a:t> from </a:t>
            </a:r>
            <a:r>
              <a:rPr lang="en-GB" b="0" i="0" u="sng" dirty="0">
                <a:solidFill>
                  <a:schemeClr val="bg1"/>
                </a:solidFill>
                <a:effectLst/>
                <a:latin typeface="+mn-lt"/>
              </a:rPr>
              <a:t>www.flaticon.com</a:t>
            </a:r>
            <a:endParaRPr lang="en-GB" sz="1200" dirty="0">
              <a:effectLst/>
              <a:latin typeface="Arial" panose="020B0604020202020204" pitchFamily="34" charset="0"/>
              <a:ea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D8EE24ED-957C-4401-8CC6-2D674FFAFFE8}" type="slidenum">
              <a:rPr lang="en-GB" smtClean="0"/>
              <a:t>16</a:t>
            </a:fld>
            <a:endParaRPr lang="en-GB"/>
          </a:p>
        </p:txBody>
      </p:sp>
    </p:spTree>
    <p:extLst>
      <p:ext uri="{BB962C8B-B14F-4D97-AF65-F5344CB8AC3E}">
        <p14:creationId xmlns:p14="http://schemas.microsoft.com/office/powerpoint/2010/main" val="13047217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we wanted to power our homes with our own energy, we would need to convert the </a:t>
            </a:r>
            <a:r>
              <a:rPr lang="en-GB" b="1" dirty="0"/>
              <a:t>kinetic energy </a:t>
            </a:r>
            <a:r>
              <a:rPr lang="en-GB" b="0" dirty="0"/>
              <a:t>from our pedalling into </a:t>
            </a:r>
            <a:r>
              <a:rPr lang="en-GB" b="1" dirty="0"/>
              <a:t>electricity</a:t>
            </a:r>
            <a:r>
              <a:rPr lang="en-GB" b="0" dirty="0"/>
              <a:t>. </a:t>
            </a:r>
          </a:p>
          <a:p>
            <a:endParaRPr lang="en-GB" b="0" dirty="0"/>
          </a:p>
          <a:p>
            <a:r>
              <a:rPr lang="en-GB" b="0" dirty="0"/>
              <a:t>Watch the video on the next slide to find out the answer to our question…</a:t>
            </a:r>
          </a:p>
          <a:p>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dirty="0">
                <a:solidFill>
                  <a:schemeClr val="bg1"/>
                </a:solidFill>
                <a:effectLst/>
                <a:latin typeface="Times New Roman" panose="02020603050405020304" pitchFamily="18" charset="0"/>
              </a:rPr>
              <a:t>____________________________________________________________________________________________</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solidFill>
                  <a:schemeClr val="bg1"/>
                </a:solidFill>
                <a:effectLst/>
                <a:latin typeface="+mn-lt"/>
              </a:rPr>
              <a:t>Icons made by </a:t>
            </a:r>
            <a:r>
              <a:rPr lang="en-GB" b="0" i="0" dirty="0" err="1">
                <a:solidFill>
                  <a:schemeClr val="bg1"/>
                </a:solidFill>
                <a:effectLst/>
                <a:latin typeface="+mn-lt"/>
              </a:rPr>
              <a:t>Freepik</a:t>
            </a:r>
            <a:r>
              <a:rPr lang="en-GB" b="0" i="0" dirty="0">
                <a:solidFill>
                  <a:schemeClr val="bg1"/>
                </a:solidFill>
                <a:effectLst/>
                <a:latin typeface="+mn-lt"/>
              </a:rPr>
              <a:t> from </a:t>
            </a:r>
            <a:r>
              <a:rPr lang="en-GB" b="0" i="0" u="sng" dirty="0">
                <a:solidFill>
                  <a:schemeClr val="bg1"/>
                </a:solidFill>
                <a:effectLst/>
                <a:latin typeface="+mn-lt"/>
              </a:rPr>
              <a:t>www.flaticon.com</a:t>
            </a:r>
          </a:p>
          <a:p>
            <a:endParaRPr lang="en-GB" dirty="0"/>
          </a:p>
        </p:txBody>
      </p:sp>
      <p:sp>
        <p:nvSpPr>
          <p:cNvPr id="4" name="Slide Number Placeholder 3"/>
          <p:cNvSpPr>
            <a:spLocks noGrp="1"/>
          </p:cNvSpPr>
          <p:nvPr>
            <p:ph type="sldNum" sz="quarter" idx="5"/>
          </p:nvPr>
        </p:nvSpPr>
        <p:spPr/>
        <p:txBody>
          <a:bodyPr/>
          <a:lstStyle/>
          <a:p>
            <a:fld id="{D8EE24ED-957C-4401-8CC6-2D674FFAFFE8}" type="slidenum">
              <a:rPr lang="en-GB" smtClean="0"/>
              <a:t>17</a:t>
            </a:fld>
            <a:endParaRPr lang="en-GB"/>
          </a:p>
        </p:txBody>
      </p:sp>
    </p:spTree>
    <p:extLst>
      <p:ext uri="{BB962C8B-B14F-4D97-AF65-F5344CB8AC3E}">
        <p14:creationId xmlns:p14="http://schemas.microsoft.com/office/powerpoint/2010/main" val="23389585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If the embedded video doesn’t work, find the video here: </a:t>
            </a:r>
            <a:r>
              <a:rPr lang="en-US" sz="1200" u="sng">
                <a:solidFill>
                  <a:srgbClr val="1155CC"/>
                </a:solidFill>
                <a:effectLst/>
                <a:latin typeface="Calibri" panose="020F0502020204030204" pitchFamily="34" charset="0"/>
                <a:ea typeface="Calibri" panose="020F0502020204030204" pitchFamily="34" charset="0"/>
                <a:hlinkClick r:id="rId3"/>
              </a:rPr>
              <a:t>https://www.youtube.com/watch?v=xbUxt2x4InE</a:t>
            </a:r>
            <a:endParaRPr lang="en-GB" sz="1100">
              <a:effectLst/>
              <a:latin typeface="Arial" panose="020B0604020202020204" pitchFamily="34" charset="0"/>
              <a:ea typeface="Arial" panose="020B0604020202020204" pitchFamily="34" charset="0"/>
            </a:endParaRPr>
          </a:p>
          <a:p>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a:effectLst/>
                <a:latin typeface="Times New Roman" panose="02020603050405020304" pitchFamily="18" charset="0"/>
                <a:ea typeface="Times New Roman" panose="02020603050405020304" pitchFamily="18" charset="0"/>
              </a:rPr>
              <a:t>Are the students surprised at how much work the cyclist needs to do, just to power a lamp?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1">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a:effectLst/>
                <a:latin typeface="Times New Roman" panose="02020603050405020304" pitchFamily="18" charset="0"/>
                <a:ea typeface="Times New Roman" panose="02020603050405020304" pitchFamily="18" charset="0"/>
              </a:rPr>
              <a:t>Notice that the cyclist needs to eat </a:t>
            </a:r>
            <a:r>
              <a:rPr lang="en-US" sz="1800" b="1">
                <a:effectLst/>
                <a:latin typeface="Times New Roman" panose="02020603050405020304" pitchFamily="18" charset="0"/>
                <a:ea typeface="Times New Roman" panose="02020603050405020304" pitchFamily="18" charset="0"/>
              </a:rPr>
              <a:t>food</a:t>
            </a:r>
            <a:r>
              <a:rPr lang="en-US" sz="1800" b="0">
                <a:effectLst/>
                <a:latin typeface="Times New Roman" panose="02020603050405020304" pitchFamily="18" charset="0"/>
                <a:ea typeface="Times New Roman" panose="02020603050405020304" pitchFamily="18" charset="0"/>
              </a:rPr>
              <a:t> to have energy to cycle – just like a car needs </a:t>
            </a:r>
            <a:r>
              <a:rPr lang="en-US" sz="1800" b="1">
                <a:effectLst/>
                <a:latin typeface="Times New Roman" panose="02020603050405020304" pitchFamily="18" charset="0"/>
                <a:ea typeface="Times New Roman" panose="02020603050405020304" pitchFamily="18" charset="0"/>
              </a:rPr>
              <a:t>fuel</a:t>
            </a:r>
            <a:r>
              <a:rPr lang="en-US" sz="1800" b="0">
                <a:effectLst/>
                <a:latin typeface="Times New Roman" panose="02020603050405020304" pitchFamily="18" charset="0"/>
                <a:ea typeface="Times New Roman" panose="02020603050405020304" pitchFamily="18" charset="0"/>
              </a:rPr>
              <a:t> to drive long distances. Do the students think they could power their own classroom with bicycles?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1">
              <a:effectLst/>
              <a:latin typeface="Arial" panose="020B0604020202020204" pitchFamily="34" charset="0"/>
              <a:ea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fld id="{D8EE24ED-957C-4401-8CC6-2D674FFAFFE8}" type="slidenum">
              <a:rPr lang="en-GB" smtClean="0"/>
              <a:t>18</a:t>
            </a:fld>
            <a:endParaRPr lang="en-GB"/>
          </a:p>
        </p:txBody>
      </p:sp>
    </p:spTree>
    <p:extLst>
      <p:ext uri="{BB962C8B-B14F-4D97-AF65-F5344CB8AC3E}">
        <p14:creationId xmlns:p14="http://schemas.microsoft.com/office/powerpoint/2010/main" val="2289455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pPr>
            <a:r>
              <a:rPr lang="en-US" sz="1800" dirty="0">
                <a:effectLst/>
                <a:latin typeface="Times New Roman" panose="02020603050405020304" pitchFamily="18" charset="0"/>
                <a:ea typeface="Times New Roman" panose="02020603050405020304" pitchFamily="18" charset="0"/>
              </a:rPr>
              <a:t>Look at the table showing how much </a:t>
            </a:r>
            <a:r>
              <a:rPr lang="en-US" sz="1800" b="1" dirty="0">
                <a:effectLst/>
                <a:latin typeface="Times New Roman" panose="02020603050405020304" pitchFamily="18" charset="0"/>
                <a:ea typeface="Times New Roman" panose="02020603050405020304" pitchFamily="18" charset="0"/>
              </a:rPr>
              <a:t>power</a:t>
            </a:r>
            <a:r>
              <a:rPr lang="en-US" sz="1800" dirty="0">
                <a:effectLst/>
                <a:latin typeface="Times New Roman" panose="02020603050405020304" pitchFamily="18" charset="0"/>
                <a:ea typeface="Times New Roman" panose="02020603050405020304" pitchFamily="18" charset="0"/>
              </a:rPr>
              <a:t> is used by household appliances.</a:t>
            </a:r>
          </a:p>
          <a:p>
            <a:pPr>
              <a:lnSpc>
                <a:spcPct val="115000"/>
              </a:lnSpc>
            </a:pPr>
            <a:r>
              <a:rPr lang="en-US" sz="1800" i="1" dirty="0">
                <a:effectLst/>
                <a:latin typeface="Times New Roman" panose="02020603050405020304" pitchFamily="18" charset="0"/>
                <a:ea typeface="Times New Roman" panose="02020603050405020304" pitchFamily="18" charset="0"/>
              </a:rPr>
              <a:t>What do the students notice? </a:t>
            </a:r>
          </a:p>
          <a:p>
            <a:pPr>
              <a:lnSpc>
                <a:spcPct val="115000"/>
              </a:lnSpc>
            </a:pPr>
            <a:r>
              <a:rPr lang="en-US" sz="1800" dirty="0">
                <a:effectLst/>
                <a:latin typeface="Times New Roman" panose="02020603050405020304" pitchFamily="18" charset="0"/>
                <a:ea typeface="Times New Roman" panose="02020603050405020304" pitchFamily="18" charset="0"/>
              </a:rPr>
              <a:t>Are the power ratings surprising? </a:t>
            </a:r>
          </a:p>
          <a:p>
            <a:pPr>
              <a:lnSpc>
                <a:spcPct val="115000"/>
              </a:lnSpc>
            </a:pPr>
            <a:r>
              <a:rPr lang="en-US" sz="1800" i="1" dirty="0">
                <a:effectLst/>
                <a:latin typeface="Times New Roman" panose="02020603050405020304" pitchFamily="18" charset="0"/>
                <a:ea typeface="Times New Roman" panose="02020603050405020304" pitchFamily="18" charset="0"/>
              </a:rPr>
              <a:t>Are there any links between the appliances which use a lot of power?</a:t>
            </a:r>
            <a:endParaRPr lang="en-GB" sz="1800" i="1" dirty="0">
              <a:effectLst/>
              <a:latin typeface="Arial" panose="020B0604020202020204" pitchFamily="34" charset="0"/>
              <a:ea typeface="Arial" panose="020B0604020202020204" pitchFamily="34" charset="0"/>
            </a:endParaRPr>
          </a:p>
        </p:txBody>
      </p:sp>
      <p:sp>
        <p:nvSpPr>
          <p:cNvPr id="4" name="Slide Number Placeholder 3"/>
          <p:cNvSpPr>
            <a:spLocks noGrp="1"/>
          </p:cNvSpPr>
          <p:nvPr>
            <p:ph type="sldNum" sz="quarter" idx="5"/>
          </p:nvPr>
        </p:nvSpPr>
        <p:spPr/>
        <p:txBody>
          <a:bodyPr/>
          <a:lstStyle/>
          <a:p>
            <a:fld id="{D8EE24ED-957C-4401-8CC6-2D674FFAFFE8}" type="slidenum">
              <a:rPr lang="en-GB" smtClean="0"/>
              <a:t>19</a:t>
            </a:fld>
            <a:endParaRPr lang="en-GB"/>
          </a:p>
        </p:txBody>
      </p:sp>
    </p:spTree>
    <p:extLst>
      <p:ext uri="{BB962C8B-B14F-4D97-AF65-F5344CB8AC3E}">
        <p14:creationId xmlns:p14="http://schemas.microsoft.com/office/powerpoint/2010/main" val="22769784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pPr>
            <a:r>
              <a:rPr lang="en-US" sz="1800" dirty="0">
                <a:effectLst/>
                <a:latin typeface="Times New Roman" panose="02020603050405020304" pitchFamily="18" charset="0"/>
                <a:ea typeface="Times New Roman" panose="02020603050405020304" pitchFamily="18" charset="0"/>
              </a:rPr>
              <a:t>Objects which convert </a:t>
            </a:r>
            <a:r>
              <a:rPr lang="en-US" sz="1800" b="1" dirty="0">
                <a:effectLst/>
                <a:latin typeface="Times New Roman" panose="02020603050405020304" pitchFamily="18" charset="0"/>
                <a:ea typeface="Times New Roman" panose="02020603050405020304" pitchFamily="18" charset="0"/>
              </a:rPr>
              <a:t>electricity</a:t>
            </a:r>
            <a:r>
              <a:rPr lang="en-US" sz="1800" dirty="0">
                <a:effectLst/>
                <a:latin typeface="Times New Roman" panose="02020603050405020304" pitchFamily="18" charset="0"/>
                <a:ea typeface="Times New Roman" panose="02020603050405020304" pitchFamily="18" charset="0"/>
              </a:rPr>
              <a:t> to </a:t>
            </a:r>
            <a:r>
              <a:rPr lang="en-US" sz="1800" b="1" dirty="0">
                <a:effectLst/>
                <a:latin typeface="Times New Roman" panose="02020603050405020304" pitchFamily="18" charset="0"/>
                <a:ea typeface="Times New Roman" panose="02020603050405020304" pitchFamily="18" charset="0"/>
              </a:rPr>
              <a:t>heat energy</a:t>
            </a:r>
            <a:r>
              <a:rPr lang="en-US" sz="1800" dirty="0">
                <a:effectLst/>
                <a:latin typeface="Times New Roman" panose="02020603050405020304" pitchFamily="18" charset="0"/>
                <a:ea typeface="Times New Roman" panose="02020603050405020304" pitchFamily="18" charset="0"/>
              </a:rPr>
              <a:t> seem to require a lot of power! </a:t>
            </a:r>
          </a:p>
          <a:p>
            <a:pPr>
              <a:lnSpc>
                <a:spcPct val="115000"/>
              </a:lnSpc>
            </a:pPr>
            <a:r>
              <a:rPr lang="en-US" sz="1800" dirty="0">
                <a:effectLst/>
                <a:latin typeface="Times New Roman" panose="02020603050405020304" pitchFamily="18" charset="0"/>
                <a:ea typeface="Times New Roman" panose="02020603050405020304" pitchFamily="18" charset="0"/>
              </a:rPr>
              <a:t>A lot of heat energy is required to </a:t>
            </a:r>
            <a:r>
              <a:rPr lang="en-US" sz="1800" u="sng" dirty="0">
                <a:effectLst/>
                <a:latin typeface="Times New Roman" panose="02020603050405020304" pitchFamily="18" charset="0"/>
                <a:ea typeface="Times New Roman" panose="02020603050405020304" pitchFamily="18" charset="0"/>
              </a:rPr>
              <a:t>quickly</a:t>
            </a:r>
            <a:r>
              <a:rPr lang="en-US" sz="1800" dirty="0">
                <a:effectLst/>
                <a:latin typeface="Times New Roman" panose="02020603050405020304" pitchFamily="18" charset="0"/>
                <a:ea typeface="Times New Roman" panose="02020603050405020304" pitchFamily="18" charset="0"/>
              </a:rPr>
              <a:t> raise the temperature of water in our kettles and showers. Using a lot of energy in a short amount of time means they require a </a:t>
            </a:r>
            <a:r>
              <a:rPr lang="en-US" sz="1800" b="1" dirty="0">
                <a:effectLst/>
                <a:latin typeface="Times New Roman" panose="02020603050405020304" pitchFamily="18" charset="0"/>
                <a:ea typeface="Times New Roman" panose="02020603050405020304" pitchFamily="18" charset="0"/>
              </a:rPr>
              <a:t>high power. </a:t>
            </a:r>
            <a:r>
              <a:rPr lang="en-US" sz="1800" b="0" dirty="0">
                <a:effectLst/>
                <a:latin typeface="Times New Roman" panose="02020603050405020304" pitchFamily="18" charset="0"/>
                <a:ea typeface="Times New Roman" panose="02020603050405020304" pitchFamily="18" charset="0"/>
              </a:rPr>
              <a:t>We want to heat things fast and save time, but we don’t use them for very long.</a:t>
            </a:r>
          </a:p>
          <a:p>
            <a:pPr>
              <a:lnSpc>
                <a:spcPct val="115000"/>
              </a:lnSpc>
            </a:pPr>
            <a:endParaRPr lang="en-GB" sz="1800" dirty="0">
              <a:effectLst/>
              <a:latin typeface="Arial" panose="020B0604020202020204" pitchFamily="34" charset="0"/>
              <a:ea typeface="Arial" panose="020B0604020202020204" pitchFamily="34" charset="0"/>
            </a:endParaRPr>
          </a:p>
          <a:p>
            <a:pPr>
              <a:lnSpc>
                <a:spcPct val="115000"/>
              </a:lnSpc>
            </a:pPr>
            <a:r>
              <a:rPr lang="en-US" sz="1800" dirty="0">
                <a:effectLst/>
                <a:latin typeface="Times New Roman" panose="02020603050405020304" pitchFamily="18" charset="0"/>
                <a:ea typeface="Times New Roman" panose="02020603050405020304" pitchFamily="18" charset="0"/>
              </a:rPr>
              <a:t>Meanwhile, other appliances are working all the time but doing fridges operate slowly over </a:t>
            </a:r>
            <a:r>
              <a:rPr lang="en-US" sz="1800" u="sng" dirty="0">
                <a:effectLst/>
                <a:latin typeface="Times New Roman" panose="02020603050405020304" pitchFamily="18" charset="0"/>
                <a:ea typeface="Times New Roman" panose="02020603050405020304" pitchFamily="18" charset="0"/>
              </a:rPr>
              <a:t>very long</a:t>
            </a:r>
            <a:r>
              <a:rPr lang="en-US" sz="1800" dirty="0">
                <a:effectLst/>
                <a:latin typeface="Times New Roman" panose="02020603050405020304" pitchFamily="18" charset="0"/>
                <a:ea typeface="Times New Roman" panose="02020603050405020304" pitchFamily="18" charset="0"/>
              </a:rPr>
              <a:t> periods of time and constantly use </a:t>
            </a:r>
            <a:r>
              <a:rPr lang="en-US" sz="1800" b="1" dirty="0">
                <a:effectLst/>
                <a:latin typeface="Times New Roman" panose="02020603050405020304" pitchFamily="18" charset="0"/>
                <a:ea typeface="Times New Roman" panose="02020603050405020304" pitchFamily="18" charset="0"/>
              </a:rPr>
              <a:t>low power</a:t>
            </a:r>
            <a:r>
              <a:rPr lang="en-US" sz="1800" dirty="0">
                <a:effectLst/>
                <a:latin typeface="Times New Roman" panose="02020603050405020304" pitchFamily="18" charset="0"/>
                <a:ea typeface="Times New Roman" panose="02020603050405020304" pitchFamily="18" charset="0"/>
              </a:rPr>
              <a:t>.</a:t>
            </a:r>
          </a:p>
          <a:p>
            <a:pPr>
              <a:lnSpc>
                <a:spcPct val="115000"/>
              </a:lnSpc>
            </a:pPr>
            <a:endParaRPr lang="en-US" sz="1800" dirty="0">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1" dirty="0">
                <a:solidFill>
                  <a:schemeClr val="bg1"/>
                </a:solidFill>
                <a:effectLst/>
                <a:latin typeface="Times New Roman" panose="02020603050405020304" pitchFamily="18" charset="0"/>
              </a:rPr>
              <a:t>____________________________________________________________________________________________</a:t>
            </a:r>
            <a:endParaRPr lang="en-GB"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dirty="0">
                <a:solidFill>
                  <a:schemeClr val="bg1"/>
                </a:solidFill>
                <a:effectLst/>
                <a:latin typeface="+mn-lt"/>
              </a:rPr>
              <a:t>Icons made by </a:t>
            </a:r>
            <a:r>
              <a:rPr lang="en-GB" sz="1800" b="0" i="0" dirty="0" err="1">
                <a:solidFill>
                  <a:schemeClr val="bg1"/>
                </a:solidFill>
                <a:effectLst/>
                <a:latin typeface="+mn-lt"/>
              </a:rPr>
              <a:t>Freepik</a:t>
            </a:r>
            <a:r>
              <a:rPr lang="en-GB" sz="1800" b="0" i="0" dirty="0">
                <a:solidFill>
                  <a:schemeClr val="bg1"/>
                </a:solidFill>
                <a:effectLst/>
                <a:latin typeface="+mn-lt"/>
              </a:rPr>
              <a:t> from </a:t>
            </a:r>
            <a:r>
              <a:rPr lang="en-GB" sz="1800" b="0" i="0" u="sng" dirty="0">
                <a:solidFill>
                  <a:schemeClr val="bg1"/>
                </a:solidFill>
                <a:effectLst/>
                <a:latin typeface="+mn-lt"/>
              </a:rPr>
              <a:t>www.flaticon.com</a:t>
            </a:r>
          </a:p>
          <a:p>
            <a:pPr>
              <a:lnSpc>
                <a:spcPct val="115000"/>
              </a:lnSpc>
            </a:pPr>
            <a:endParaRPr lang="en-GB" sz="1800" dirty="0">
              <a:effectLst/>
              <a:latin typeface="Arial" panose="020B0604020202020204" pitchFamily="34" charset="0"/>
              <a:ea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D8EE24ED-957C-4401-8CC6-2D674FFAFFE8}" type="slidenum">
              <a:rPr lang="en-GB" smtClean="0"/>
              <a:t>20</a:t>
            </a:fld>
            <a:endParaRPr lang="en-GB"/>
          </a:p>
        </p:txBody>
      </p:sp>
    </p:spTree>
    <p:extLst>
      <p:ext uri="{BB962C8B-B14F-4D97-AF65-F5344CB8AC3E}">
        <p14:creationId xmlns:p14="http://schemas.microsoft.com/office/powerpoint/2010/main" val="5702782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pPr>
            <a:r>
              <a:rPr lang="en-GB" sz="1800" b="1" dirty="0">
                <a:effectLst/>
                <a:latin typeface="Times New Roman" panose="02020603050405020304" pitchFamily="18" charset="0"/>
                <a:ea typeface="Times New Roman" panose="02020603050405020304" pitchFamily="18" charset="0"/>
              </a:rPr>
              <a:t>How much power? </a:t>
            </a:r>
            <a:r>
              <a:rPr lang="en-GB" sz="1800" b="0" dirty="0">
                <a:effectLst/>
                <a:latin typeface="Times New Roman" panose="02020603050405020304" pitchFamily="18" charset="0"/>
                <a:ea typeface="Times New Roman" panose="02020603050405020304" pitchFamily="18" charset="0"/>
              </a:rPr>
              <a:t>Using the table on the previous slide, can you work out how much power your class would require to allow every pupil to have a TV on their desk? </a:t>
            </a:r>
            <a:r>
              <a:rPr lang="en-GB" sz="1800" b="0" i="1" dirty="0">
                <a:effectLst/>
                <a:latin typeface="Times New Roman" panose="02020603050405020304" pitchFamily="18" charset="0"/>
                <a:ea typeface="Times New Roman" panose="02020603050405020304" pitchFamily="18" charset="0"/>
              </a:rPr>
              <a:t>Do you think your head teacher would be happy about this?</a:t>
            </a:r>
          </a:p>
          <a:p>
            <a:pPr>
              <a:lnSpc>
                <a:spcPct val="115000"/>
              </a:lnSpc>
            </a:pPr>
            <a:endParaRPr lang="en-GB" sz="1800" b="0" i="1" dirty="0">
              <a:effectLst/>
              <a:latin typeface="Times New Roman" panose="02020603050405020304" pitchFamily="18" charset="0"/>
              <a:ea typeface="Times New Roman" panose="02020603050405020304" pitchFamily="18" charset="0"/>
            </a:endParaRPr>
          </a:p>
          <a:p>
            <a:pPr>
              <a:lnSpc>
                <a:spcPct val="115000"/>
              </a:lnSpc>
            </a:pPr>
            <a:r>
              <a:rPr lang="en-GB" sz="1800" b="0" i="0" dirty="0">
                <a:effectLst/>
                <a:latin typeface="Times New Roman" panose="02020603050405020304" pitchFamily="18" charset="0"/>
                <a:ea typeface="Times New Roman" panose="02020603050405020304" pitchFamily="18" charset="0"/>
              </a:rPr>
              <a:t>Work out the exact amount by multiplying the number of pupils (e.g. 24) by the amount of power used by 1 television.</a:t>
            </a:r>
          </a:p>
          <a:p>
            <a:pPr>
              <a:lnSpc>
                <a:spcPct val="115000"/>
              </a:lnSpc>
            </a:pPr>
            <a:r>
              <a:rPr lang="en-GB" sz="1800" b="0" i="0" dirty="0">
                <a:effectLst/>
                <a:latin typeface="Times New Roman" panose="02020603050405020304" pitchFamily="18" charset="0"/>
                <a:ea typeface="Times New Roman" panose="02020603050405020304" pitchFamily="18" charset="0"/>
              </a:rPr>
              <a:t>(24 x 125) = 3000 watts.</a:t>
            </a:r>
          </a:p>
          <a:p>
            <a:pPr>
              <a:lnSpc>
                <a:spcPct val="115000"/>
              </a:lnSpc>
            </a:pPr>
            <a:endParaRPr lang="en-GB" sz="1800" b="0" i="0" dirty="0">
              <a:effectLst/>
              <a:latin typeface="Times New Roman" panose="02020603050405020304" pitchFamily="18" charset="0"/>
              <a:ea typeface="Times New Roman" panose="02020603050405020304" pitchFamily="18" charset="0"/>
            </a:endParaRPr>
          </a:p>
          <a:p>
            <a:pPr>
              <a:lnSpc>
                <a:spcPct val="115000"/>
              </a:lnSpc>
            </a:pPr>
            <a:r>
              <a:rPr lang="en-GB" sz="1800" b="1" i="0" dirty="0">
                <a:effectLst/>
                <a:latin typeface="Times New Roman" panose="02020603050405020304" pitchFamily="18" charset="0"/>
                <a:ea typeface="Times New Roman" panose="02020603050405020304" pitchFamily="18" charset="0"/>
              </a:rPr>
              <a:t>If you had all of the TVs on at once, would they require more power than a kettle which is boiling water? </a:t>
            </a:r>
            <a:endParaRPr lang="en-GB" sz="1800" b="0" i="0" dirty="0">
              <a:effectLst/>
              <a:latin typeface="Times New Roman" panose="02020603050405020304" pitchFamily="18" charset="0"/>
              <a:ea typeface="Times New Roman" panose="02020603050405020304" pitchFamily="18" charset="0"/>
            </a:endParaRPr>
          </a:p>
          <a:p>
            <a:pPr>
              <a:lnSpc>
                <a:spcPct val="115000"/>
              </a:lnSpc>
            </a:pPr>
            <a:r>
              <a:rPr lang="en-GB" sz="1800" b="0" i="1" dirty="0">
                <a:effectLst/>
                <a:latin typeface="Times New Roman" panose="02020603050405020304" pitchFamily="18" charset="0"/>
                <a:ea typeface="Times New Roman" panose="02020603050405020304" pitchFamily="18" charset="0"/>
              </a:rPr>
              <a:t>Do the pupils find it surprising that boiling 1 kettle requires around as much power as a classroom full of TVs?</a:t>
            </a:r>
          </a:p>
          <a:p>
            <a:pPr>
              <a:lnSpc>
                <a:spcPct val="115000"/>
              </a:lnSpc>
            </a:pPr>
            <a:r>
              <a:rPr lang="en-GB" sz="1800" b="0" i="0" dirty="0">
                <a:effectLst/>
                <a:latin typeface="Times New Roman" panose="02020603050405020304" pitchFamily="18" charset="0"/>
                <a:ea typeface="Times New Roman" panose="02020603050405020304" pitchFamily="18" charset="0"/>
              </a:rPr>
              <a:t>Making water boil is process that requires a lot of energy!!!</a:t>
            </a:r>
          </a:p>
          <a:p>
            <a:pPr>
              <a:lnSpc>
                <a:spcPct val="115000"/>
              </a:lnSpc>
            </a:pPr>
            <a:endParaRPr lang="en-GB" sz="1800" b="0" i="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1" dirty="0">
                <a:solidFill>
                  <a:schemeClr val="bg1"/>
                </a:solidFill>
                <a:effectLst/>
                <a:latin typeface="Times New Roman" panose="02020603050405020304" pitchFamily="18" charset="0"/>
              </a:rPr>
              <a:t>____________________________________________________________________________________________</a:t>
            </a:r>
            <a:endParaRPr lang="en-GB"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dirty="0">
                <a:solidFill>
                  <a:schemeClr val="bg1"/>
                </a:solidFill>
                <a:effectLst/>
                <a:latin typeface="+mn-lt"/>
              </a:rPr>
              <a:t>TV: Icons made by </a:t>
            </a:r>
            <a:r>
              <a:rPr lang="en-GB" sz="1800" b="0" i="0" u="sng" dirty="0" err="1">
                <a:solidFill>
                  <a:schemeClr val="bg1"/>
                </a:solidFill>
                <a:effectLst/>
                <a:latin typeface="+mn-lt"/>
              </a:rPr>
              <a:t>DinosoftLabs</a:t>
            </a:r>
            <a:r>
              <a:rPr lang="en-GB" sz="1800" b="0" i="0" dirty="0">
                <a:solidFill>
                  <a:schemeClr val="bg1"/>
                </a:solidFill>
                <a:effectLst/>
                <a:latin typeface="+mn-lt"/>
              </a:rPr>
              <a:t> from </a:t>
            </a:r>
            <a:r>
              <a:rPr lang="en-GB" sz="1800" b="0" i="0" u="sng" dirty="0">
                <a:solidFill>
                  <a:schemeClr val="bg1"/>
                </a:solidFill>
                <a:effectLst/>
                <a:latin typeface="+mn-lt"/>
              </a:rPr>
              <a:t>www.flaticon.com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dirty="0">
                <a:solidFill>
                  <a:schemeClr val="bg1"/>
                </a:solidFill>
                <a:effectLst/>
                <a:latin typeface="+mn-lt"/>
              </a:rPr>
              <a:t>Kettle &amp; cup: Icon made by </a:t>
            </a:r>
            <a:r>
              <a:rPr lang="en-GB" sz="1800" b="0" i="0" u="sng" dirty="0" err="1">
                <a:solidFill>
                  <a:schemeClr val="bg1"/>
                </a:solidFill>
                <a:effectLst/>
                <a:latin typeface="+mn-lt"/>
              </a:rPr>
              <a:t>Freepik</a:t>
            </a:r>
            <a:r>
              <a:rPr lang="en-GB" sz="1800" b="0" i="0" dirty="0">
                <a:solidFill>
                  <a:schemeClr val="bg1"/>
                </a:solidFill>
                <a:effectLst/>
                <a:latin typeface="+mn-lt"/>
              </a:rPr>
              <a:t> from </a:t>
            </a:r>
            <a:r>
              <a:rPr lang="en-GB" sz="1800" b="0" i="0" u="sng" dirty="0">
                <a:solidFill>
                  <a:schemeClr val="bg1"/>
                </a:solidFill>
                <a:effectLst/>
                <a:latin typeface="+mn-lt"/>
              </a:rPr>
              <a:t>www.flaticon.com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i="0" u="sng" dirty="0">
              <a:solidFill>
                <a:schemeClr val="bg1"/>
              </a:solidFill>
              <a:effectLst/>
              <a:latin typeface="+mn-lt"/>
            </a:endParaRPr>
          </a:p>
          <a:p>
            <a:pPr>
              <a:lnSpc>
                <a:spcPct val="115000"/>
              </a:lnSpc>
            </a:pPr>
            <a:endParaRPr lang="en-GB" sz="1800" b="0" i="0" dirty="0">
              <a:effectLst/>
              <a:latin typeface="Times New Roman" panose="02020603050405020304" pitchFamily="18" charset="0"/>
              <a:ea typeface="Times New Roman" panose="02020603050405020304" pitchFamily="18" charset="0"/>
            </a:endParaRPr>
          </a:p>
          <a:p>
            <a:pPr>
              <a:lnSpc>
                <a:spcPct val="115000"/>
              </a:lnSpc>
            </a:pPr>
            <a:endParaRPr lang="en-GB" sz="1800" b="1" i="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8EE24ED-957C-4401-8CC6-2D674FFAFFE8}" type="slidenum">
              <a:rPr lang="en-GB" smtClean="0"/>
              <a:t>21</a:t>
            </a:fld>
            <a:endParaRPr lang="en-GB"/>
          </a:p>
        </p:txBody>
      </p:sp>
    </p:spTree>
    <p:extLst>
      <p:ext uri="{BB962C8B-B14F-4D97-AF65-F5344CB8AC3E}">
        <p14:creationId xmlns:p14="http://schemas.microsoft.com/office/powerpoint/2010/main" val="2004222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pPr>
            <a:r>
              <a:rPr lang="en-US" sz="1200" b="1" dirty="0">
                <a:effectLst/>
                <a:latin typeface="Times New Roman" panose="02020603050405020304" pitchFamily="18" charset="0"/>
                <a:ea typeface="Times New Roman" panose="02020603050405020304" pitchFamily="18" charset="0"/>
              </a:rPr>
              <a:t>Chapter Overview</a:t>
            </a:r>
            <a:r>
              <a:rPr lang="en-US" sz="1200" dirty="0">
                <a:effectLst/>
                <a:latin typeface="Times New Roman" panose="02020603050405020304" pitchFamily="18" charset="0"/>
                <a:ea typeface="Times New Roman" panose="02020603050405020304" pitchFamily="18" charset="0"/>
              </a:rPr>
              <a:t>:</a:t>
            </a:r>
            <a:endParaRPr lang="en-GB" sz="1200" dirty="0">
              <a:effectLst/>
              <a:latin typeface="Arial" panose="020B0604020202020204" pitchFamily="34" charset="0"/>
              <a:ea typeface="Arial" panose="020B0604020202020204" pitchFamily="34" charset="0"/>
            </a:endParaRPr>
          </a:p>
          <a:p>
            <a:r>
              <a:rPr lang="en-US" sz="1200" dirty="0">
                <a:effectLst/>
                <a:highlight>
                  <a:srgbClr val="FFFFFF"/>
                </a:highlight>
                <a:latin typeface="Times New Roman" panose="02020603050405020304" pitchFamily="18" charset="0"/>
                <a:ea typeface="Times New Roman" panose="02020603050405020304" pitchFamily="18" charset="0"/>
              </a:rPr>
              <a:t>This chapter will focus on the energy that we use in our day-to-day lives and how we keep track of this. The class will be introduced to scientific units and think about how these are useful to us. Students will calculate how much power is used in real-world activities. They will also think about what it means for appliances to be efficient and inefficient. Finally, students will discover how computers can help us to use energy in smart ways.</a:t>
            </a:r>
            <a:endParaRPr lang="en-GB" dirty="0"/>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dirty="0">
                <a:solidFill>
                  <a:schemeClr val="bg1"/>
                </a:solidFill>
                <a:effectLst/>
                <a:latin typeface="Times New Roman" panose="02020603050405020304" pitchFamily="18" charset="0"/>
              </a:rPr>
              <a:t>____________________________________________________________________________________________</a:t>
            </a:r>
            <a:endParaRPr lang="en-US" sz="1200" b="1" i="1" dirty="0">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 from </a:t>
            </a:r>
            <a:r>
              <a:rPr lang="en-GB" b="0" i="0" u="sng" dirty="0">
                <a:solidFill>
                  <a:schemeClr val="bg1"/>
                </a:solidFill>
                <a:effectLst/>
                <a:latin typeface="+mn-lt"/>
              </a:rPr>
              <a:t>www.flaticon.com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u="none" dirty="0">
                <a:solidFill>
                  <a:schemeClr val="bg1"/>
                </a:solidFill>
                <a:effectLst/>
                <a:latin typeface="+mn-lt"/>
              </a:rPr>
              <a:t>Smart lightbulb: </a:t>
            </a:r>
            <a:r>
              <a:rPr lang="en-GB" b="0" i="0" u="sng" dirty="0">
                <a:solidFill>
                  <a:schemeClr val="bg1"/>
                </a:solidFill>
                <a:effectLst/>
                <a:latin typeface="+mn-lt"/>
              </a:rPr>
              <a:t>https://uk.pcmag.com/lighting/121557/sengled-smart-wi-fi-led-multicolor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u="sng" dirty="0">
              <a:solidFill>
                <a:schemeClr val="bg1"/>
              </a:solidFill>
              <a:effectLst/>
              <a:latin typeface="+mn-lt"/>
            </a:endParaRPr>
          </a:p>
          <a:p>
            <a:endParaRPr lang="en-GB" dirty="0"/>
          </a:p>
        </p:txBody>
      </p:sp>
      <p:sp>
        <p:nvSpPr>
          <p:cNvPr id="4" name="Slide Number Placeholder 3"/>
          <p:cNvSpPr>
            <a:spLocks noGrp="1"/>
          </p:cNvSpPr>
          <p:nvPr>
            <p:ph type="sldNum" sz="quarter" idx="5"/>
          </p:nvPr>
        </p:nvSpPr>
        <p:spPr/>
        <p:txBody>
          <a:bodyPr/>
          <a:lstStyle/>
          <a:p>
            <a:fld id="{D8EE24ED-957C-4401-8CC6-2D674FFAFFE8}" type="slidenum">
              <a:rPr lang="en-GB" smtClean="0"/>
              <a:t>2</a:t>
            </a:fld>
            <a:endParaRPr lang="en-GB"/>
          </a:p>
        </p:txBody>
      </p:sp>
    </p:spTree>
    <p:extLst>
      <p:ext uri="{BB962C8B-B14F-4D97-AF65-F5344CB8AC3E}">
        <p14:creationId xmlns:p14="http://schemas.microsoft.com/office/powerpoint/2010/main" val="41510887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pPr>
            <a:r>
              <a:rPr lang="en-GB" sz="1800" b="1" dirty="0">
                <a:effectLst/>
                <a:latin typeface="Times New Roman" panose="02020603050405020304" pitchFamily="18" charset="0"/>
                <a:ea typeface="Times New Roman" panose="02020603050405020304" pitchFamily="18" charset="0"/>
              </a:rPr>
              <a:t>Open question to the class:</a:t>
            </a:r>
            <a:r>
              <a:rPr lang="en-GB" sz="1800" b="0" dirty="0">
                <a:effectLst/>
                <a:latin typeface="Times New Roman" panose="02020603050405020304" pitchFamily="18" charset="0"/>
                <a:ea typeface="Times New Roman" panose="02020603050405020304" pitchFamily="18" charset="0"/>
              </a:rPr>
              <a:t> </a:t>
            </a:r>
            <a:r>
              <a:rPr lang="en-GB" sz="1800" b="0" i="1" dirty="0">
                <a:effectLst/>
                <a:latin typeface="Times New Roman" panose="02020603050405020304" pitchFamily="18" charset="0"/>
                <a:ea typeface="Times New Roman" panose="02020603050405020304" pitchFamily="18" charset="0"/>
              </a:rPr>
              <a:t>Why should we use less energy? </a:t>
            </a:r>
          </a:p>
          <a:p>
            <a:pPr>
              <a:lnSpc>
                <a:spcPct val="115000"/>
              </a:lnSpc>
            </a:pPr>
            <a:r>
              <a:rPr lang="en-GB" sz="1800" b="0" i="0" dirty="0">
                <a:effectLst/>
                <a:latin typeface="Times New Roman" panose="02020603050405020304" pitchFamily="18" charset="0"/>
                <a:ea typeface="Arial" panose="020B0604020202020204" pitchFamily="34" charset="0"/>
              </a:rPr>
              <a:t>Using energy allows us to do great things! </a:t>
            </a:r>
            <a:r>
              <a:rPr lang="en-GB" sz="1800" b="1" i="0" dirty="0">
                <a:effectLst/>
                <a:latin typeface="Times New Roman" panose="02020603050405020304" pitchFamily="18" charset="0"/>
                <a:ea typeface="Arial" panose="020B0604020202020204" pitchFamily="34" charset="0"/>
              </a:rPr>
              <a:t>(light the house, toast bread, etc…)</a:t>
            </a:r>
          </a:p>
          <a:p>
            <a:pPr>
              <a:lnSpc>
                <a:spcPct val="115000"/>
              </a:lnSpc>
            </a:pPr>
            <a:r>
              <a:rPr lang="en-GB" sz="1800" b="0" i="0" dirty="0">
                <a:effectLst/>
                <a:latin typeface="Times New Roman" panose="02020603050405020304" pitchFamily="18" charset="0"/>
                <a:ea typeface="Arial" panose="020B0604020202020204" pitchFamily="34" charset="0"/>
              </a:rPr>
              <a:t>Ask the students to think about each other’s ideas and talk through them.</a:t>
            </a:r>
          </a:p>
          <a:p>
            <a:pPr>
              <a:lnSpc>
                <a:spcPct val="115000"/>
              </a:lnSpc>
            </a:pPr>
            <a:endParaRPr lang="en-GB" sz="1800" b="0" i="0" dirty="0">
              <a:effectLst/>
              <a:latin typeface="Times New Roman" panose="02020603050405020304" pitchFamily="18" charset="0"/>
              <a:ea typeface="Arial" panose="020B0604020202020204" pitchFamily="34" charset="0"/>
            </a:endParaRPr>
          </a:p>
          <a:p>
            <a:pPr>
              <a:lnSpc>
                <a:spcPct val="115000"/>
              </a:lnSpc>
            </a:pPr>
            <a:r>
              <a:rPr lang="en-GB" sz="1800" b="0" i="1" dirty="0">
                <a:effectLst/>
                <a:latin typeface="Times New Roman" panose="02020603050405020304" pitchFamily="18" charset="0"/>
                <a:ea typeface="Arial" panose="020B0604020202020204" pitchFamily="34" charset="0"/>
              </a:rPr>
              <a:t>Do we </a:t>
            </a:r>
            <a:r>
              <a:rPr lang="en-GB" sz="1800" b="1" i="1" dirty="0">
                <a:effectLst/>
                <a:latin typeface="Times New Roman" panose="02020603050405020304" pitchFamily="18" charset="0"/>
                <a:ea typeface="Arial" panose="020B0604020202020204" pitchFamily="34" charset="0"/>
              </a:rPr>
              <a:t>need </a:t>
            </a:r>
            <a:r>
              <a:rPr lang="en-GB" sz="1800" b="0" i="1" dirty="0">
                <a:effectLst/>
                <a:latin typeface="Times New Roman" panose="02020603050405020304" pitchFamily="18" charset="0"/>
                <a:ea typeface="Arial" panose="020B0604020202020204" pitchFamily="34" charset="0"/>
              </a:rPr>
              <a:t>to use the energy that we do? </a:t>
            </a:r>
          </a:p>
          <a:p>
            <a:pPr>
              <a:lnSpc>
                <a:spcPct val="115000"/>
              </a:lnSpc>
            </a:pPr>
            <a:r>
              <a:rPr lang="en-GB" sz="1800" b="0" i="0" dirty="0">
                <a:effectLst/>
                <a:latin typeface="Times New Roman" panose="02020603050405020304" pitchFamily="18" charset="0"/>
                <a:ea typeface="Arial" panose="020B0604020202020204" pitchFamily="34" charset="0"/>
              </a:rPr>
              <a:t>Some of the things we use energy for are very important to help us live safely and healthily.</a:t>
            </a:r>
          </a:p>
          <a:p>
            <a:pPr>
              <a:lnSpc>
                <a:spcPct val="115000"/>
              </a:lnSpc>
            </a:pPr>
            <a:r>
              <a:rPr lang="en-GB" sz="1800" b="0" i="0" dirty="0">
                <a:effectLst/>
                <a:latin typeface="Times New Roman" panose="02020603050405020304" pitchFamily="18" charset="0"/>
                <a:ea typeface="Arial" panose="020B0604020202020204" pitchFamily="34" charset="0"/>
              </a:rPr>
              <a:t>However, </a:t>
            </a:r>
            <a:r>
              <a:rPr lang="en-US" sz="1800" b="0" i="0" dirty="0">
                <a:effectLst/>
                <a:latin typeface="Times New Roman" panose="02020603050405020304" pitchFamily="18" charset="0"/>
                <a:ea typeface="Arial" panose="020B0604020202020204" pitchFamily="34" charset="0"/>
              </a:rPr>
              <a:t>i</a:t>
            </a:r>
            <a:r>
              <a:rPr lang="en-US" sz="1800" dirty="0">
                <a:effectLst/>
                <a:latin typeface="Times New Roman" panose="02020603050405020304" pitchFamily="18" charset="0"/>
                <a:ea typeface="Times New Roman" panose="02020603050405020304" pitchFamily="18" charset="0"/>
              </a:rPr>
              <a:t>t is important that humans use less energy than we currently do and there are ways we can do that…</a:t>
            </a:r>
          </a:p>
          <a:p>
            <a:pPr>
              <a:lnSpc>
                <a:spcPct val="115000"/>
              </a:lnSpc>
            </a:pPr>
            <a:endParaRPr lang="en-US" sz="1800" b="1" i="1" dirty="0">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15000"/>
              </a:lnSpc>
              <a:spcBef>
                <a:spcPts val="0"/>
              </a:spcBef>
              <a:spcAft>
                <a:spcPts val="0"/>
              </a:spcAft>
              <a:buClrTx/>
              <a:buSzTx/>
              <a:buFontTx/>
              <a:buNone/>
              <a:tabLst/>
              <a:defRPr/>
            </a:pPr>
            <a:r>
              <a:rPr lang="en-GB" sz="1800" b="0" i="1" dirty="0">
                <a:solidFill>
                  <a:schemeClr val="bg1"/>
                </a:solidFill>
                <a:effectLst/>
                <a:latin typeface="Times New Roman" panose="02020603050405020304" pitchFamily="18" charset="0"/>
              </a:rPr>
              <a:t>____________________________________________________________________________________________</a:t>
            </a:r>
            <a:endParaRPr lang="en-US" sz="1800" b="1" i="1" dirty="0">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15000"/>
              </a:lnSpc>
              <a:spcBef>
                <a:spcPts val="0"/>
              </a:spcBef>
              <a:spcAft>
                <a:spcPts val="0"/>
              </a:spcAft>
              <a:buClrTx/>
              <a:buSzTx/>
              <a:buFontTx/>
              <a:buNone/>
              <a:tabLst/>
              <a:defRPr/>
            </a:pPr>
            <a:r>
              <a:rPr lang="en-GB" sz="1800" b="0" i="0" dirty="0">
                <a:solidFill>
                  <a:schemeClr val="bg1"/>
                </a:solidFill>
                <a:effectLst/>
                <a:latin typeface="+mn-lt"/>
              </a:rPr>
              <a:t>Icons made by </a:t>
            </a:r>
            <a:r>
              <a:rPr lang="en-GB" sz="1800" b="0" i="0" dirty="0" err="1">
                <a:solidFill>
                  <a:schemeClr val="bg1"/>
                </a:solidFill>
                <a:effectLst/>
                <a:latin typeface="+mn-lt"/>
              </a:rPr>
              <a:t>Freepik</a:t>
            </a:r>
            <a:r>
              <a:rPr lang="en-GB" sz="1800" b="0" i="0" dirty="0">
                <a:solidFill>
                  <a:schemeClr val="bg1"/>
                </a:solidFill>
                <a:effectLst/>
                <a:latin typeface="+mn-lt"/>
              </a:rPr>
              <a:t> from </a:t>
            </a:r>
            <a:r>
              <a:rPr lang="en-GB" sz="1800" b="0" i="0" u="sng" dirty="0">
                <a:solidFill>
                  <a:schemeClr val="bg1"/>
                </a:solidFill>
                <a:effectLst/>
                <a:latin typeface="+mn-lt"/>
              </a:rPr>
              <a:t>www.flaticon.com</a:t>
            </a:r>
          </a:p>
          <a:p>
            <a:pPr>
              <a:lnSpc>
                <a:spcPct val="115000"/>
              </a:lnSpc>
            </a:pPr>
            <a:endParaRPr lang="en-GB" sz="1800" b="1" i="1" dirty="0">
              <a:effectLst/>
              <a:latin typeface="Arial" panose="020B0604020202020204" pitchFamily="34" charset="0"/>
              <a:ea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D8EE24ED-957C-4401-8CC6-2D674FFAFFE8}" type="slidenum">
              <a:rPr lang="en-GB" smtClean="0"/>
              <a:t>22</a:t>
            </a:fld>
            <a:endParaRPr lang="en-GB"/>
          </a:p>
        </p:txBody>
      </p:sp>
    </p:spTree>
    <p:extLst>
      <p:ext uri="{BB962C8B-B14F-4D97-AF65-F5344CB8AC3E}">
        <p14:creationId xmlns:p14="http://schemas.microsoft.com/office/powerpoint/2010/main" val="1434230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pPr>
            <a:r>
              <a:rPr lang="en-US" sz="1800" dirty="0">
                <a:effectLst/>
                <a:latin typeface="Times New Roman" panose="02020603050405020304" pitchFamily="18" charset="0"/>
                <a:ea typeface="Times New Roman" panose="02020603050405020304" pitchFamily="18" charset="0"/>
              </a:rPr>
              <a:t>Once we add up all the appliances that we use in our homes, we use </a:t>
            </a:r>
            <a:r>
              <a:rPr lang="en-US" sz="1800" b="1" dirty="0">
                <a:effectLst/>
                <a:latin typeface="Times New Roman" panose="02020603050405020304" pitchFamily="18" charset="0"/>
                <a:ea typeface="Times New Roman" panose="02020603050405020304" pitchFamily="18" charset="0"/>
              </a:rPr>
              <a:t>a lot </a:t>
            </a:r>
            <a:r>
              <a:rPr lang="en-US" sz="1800" dirty="0">
                <a:effectLst/>
                <a:latin typeface="Times New Roman" panose="02020603050405020304" pitchFamily="18" charset="0"/>
                <a:ea typeface="Times New Roman" panose="02020603050405020304" pitchFamily="18" charset="0"/>
              </a:rPr>
              <a:t>of energy! </a:t>
            </a:r>
          </a:p>
          <a:p>
            <a:pPr>
              <a:lnSpc>
                <a:spcPct val="115000"/>
              </a:lnSpc>
            </a:pPr>
            <a:r>
              <a:rPr lang="en-US" sz="1800" dirty="0">
                <a:effectLst/>
                <a:latin typeface="Times New Roman" panose="02020603050405020304" pitchFamily="18" charset="0"/>
                <a:ea typeface="Times New Roman" panose="02020603050405020304" pitchFamily="18" charset="0"/>
              </a:rPr>
              <a:t>Why do we want to save energy in the first place? </a:t>
            </a:r>
          </a:p>
          <a:p>
            <a:pPr>
              <a:lnSpc>
                <a:spcPct val="115000"/>
              </a:lnSpc>
            </a:pPr>
            <a:r>
              <a:rPr lang="en-US" sz="1800" dirty="0">
                <a:effectLst/>
                <a:latin typeface="Times New Roman" panose="02020603050405020304" pitchFamily="18" charset="0"/>
                <a:ea typeface="Times New Roman" panose="02020603050405020304" pitchFamily="18" charset="0"/>
              </a:rPr>
              <a:t> </a:t>
            </a:r>
            <a:endParaRPr lang="en-GB" sz="1800" dirty="0">
              <a:effectLst/>
              <a:latin typeface="Arial" panose="020B0604020202020204" pitchFamily="34" charset="0"/>
              <a:ea typeface="Arial" panose="020B0604020202020204" pitchFamily="34" charset="0"/>
            </a:endParaRPr>
          </a:p>
          <a:p>
            <a:pPr marL="342900" lvl="0" indent="-342900">
              <a:lnSpc>
                <a:spcPct val="115000"/>
              </a:lnSpc>
              <a:buFont typeface="+mj-lt"/>
              <a:buAutoNum type="arabicParenR"/>
            </a:pPr>
            <a:r>
              <a:rPr lang="en-US" sz="1800" b="0" dirty="0">
                <a:effectLst/>
                <a:latin typeface="Times New Roman" panose="02020603050405020304" pitchFamily="18" charset="0"/>
                <a:ea typeface="Times New Roman" panose="02020603050405020304" pitchFamily="18" charset="0"/>
              </a:rPr>
              <a:t>To</a:t>
            </a:r>
            <a:r>
              <a:rPr lang="en-US" sz="1800" b="1" dirty="0">
                <a:effectLst/>
                <a:latin typeface="Times New Roman" panose="02020603050405020304" pitchFamily="18" charset="0"/>
                <a:ea typeface="Times New Roman" panose="02020603050405020304" pitchFamily="18" charset="0"/>
              </a:rPr>
              <a:t> reduce carbon emissions</a:t>
            </a:r>
            <a:endParaRPr lang="en-GB" sz="1800" b="1" dirty="0">
              <a:effectLst/>
              <a:latin typeface="Arial" panose="020B0604020202020204" pitchFamily="34" charset="0"/>
              <a:ea typeface="Arial" panose="020B0604020202020204" pitchFamily="34" charset="0"/>
            </a:endParaRPr>
          </a:p>
          <a:p>
            <a:pPr marL="342900" lvl="0" indent="-342900">
              <a:lnSpc>
                <a:spcPct val="115000"/>
              </a:lnSpc>
              <a:buFont typeface="+mj-lt"/>
              <a:buAutoNum type="arabicParenR"/>
            </a:pPr>
            <a:r>
              <a:rPr lang="en-US" sz="1800" b="0" dirty="0">
                <a:effectLst/>
                <a:latin typeface="Times New Roman" panose="02020603050405020304" pitchFamily="18" charset="0"/>
                <a:ea typeface="Times New Roman" panose="02020603050405020304" pitchFamily="18" charset="0"/>
              </a:rPr>
              <a:t>To</a:t>
            </a:r>
            <a:r>
              <a:rPr lang="en-US" sz="1800" b="1" dirty="0">
                <a:effectLst/>
                <a:latin typeface="Times New Roman" panose="02020603050405020304" pitchFamily="18" charset="0"/>
                <a:ea typeface="Times New Roman" panose="02020603050405020304" pitchFamily="18" charset="0"/>
              </a:rPr>
              <a:t> conserve the environment and the air</a:t>
            </a:r>
            <a:endParaRPr lang="en-GB" sz="1800" b="1" dirty="0">
              <a:effectLst/>
              <a:latin typeface="Arial" panose="020B0604020202020204" pitchFamily="34" charset="0"/>
              <a:ea typeface="Arial" panose="020B0604020202020204" pitchFamily="34" charset="0"/>
            </a:endParaRPr>
          </a:p>
          <a:p>
            <a:pPr marL="342900" lvl="0" indent="-342900">
              <a:lnSpc>
                <a:spcPct val="115000"/>
              </a:lnSpc>
              <a:buFont typeface="+mj-lt"/>
              <a:buAutoNum type="arabicParenR"/>
            </a:pPr>
            <a:r>
              <a:rPr lang="en-US" sz="1800" b="0" dirty="0">
                <a:effectLst/>
                <a:latin typeface="Times New Roman" panose="02020603050405020304" pitchFamily="18" charset="0"/>
                <a:ea typeface="Times New Roman" panose="02020603050405020304" pitchFamily="18" charset="0"/>
              </a:rPr>
              <a:t>To</a:t>
            </a:r>
            <a:r>
              <a:rPr lang="en-US" sz="1800" b="1" dirty="0">
                <a:effectLst/>
                <a:latin typeface="Times New Roman" panose="02020603050405020304" pitchFamily="18" charset="0"/>
                <a:ea typeface="Times New Roman" panose="02020603050405020304" pitchFamily="18" charset="0"/>
              </a:rPr>
              <a:t> save money</a:t>
            </a:r>
            <a:endParaRPr lang="en-GB" sz="1800" b="1" dirty="0">
              <a:effectLst/>
              <a:latin typeface="Arial" panose="020B0604020202020204" pitchFamily="34" charset="0"/>
              <a:ea typeface="Arial" panose="020B0604020202020204" pitchFamily="34" charset="0"/>
            </a:endParaRPr>
          </a:p>
          <a:p>
            <a:pPr>
              <a:lnSpc>
                <a:spcPct val="115000"/>
              </a:lnSpc>
            </a:pPr>
            <a:r>
              <a:rPr lang="en-US" sz="1800" dirty="0">
                <a:effectLst/>
                <a:latin typeface="Times New Roman" panose="02020603050405020304" pitchFamily="18" charset="0"/>
                <a:ea typeface="Times New Roman" panose="02020603050405020304" pitchFamily="18" charset="0"/>
              </a:rPr>
              <a:t> </a:t>
            </a:r>
            <a:endParaRPr lang="en-GB" sz="1800" dirty="0">
              <a:effectLst/>
              <a:latin typeface="Arial" panose="020B0604020202020204" pitchFamily="34" charset="0"/>
              <a:ea typeface="Arial" panose="020B0604020202020204" pitchFamily="34" charset="0"/>
            </a:endParaRPr>
          </a:p>
          <a:p>
            <a:pPr>
              <a:lnSpc>
                <a:spcPct val="115000"/>
              </a:lnSpc>
            </a:pPr>
            <a:r>
              <a:rPr lang="en-US" sz="1800" dirty="0">
                <a:effectLst/>
                <a:latin typeface="Times New Roman" panose="02020603050405020304" pitchFamily="18" charset="0"/>
                <a:ea typeface="Times New Roman" panose="02020603050405020304" pitchFamily="18" charset="0"/>
              </a:rPr>
              <a:t>We will talk about the first 2 reasons in future lessons – the energy we use in our homes has to come from somewhere. To produce that energy, we often have to burn fuels like coal which release gases into the air. We will come back to this… </a:t>
            </a:r>
          </a:p>
          <a:p>
            <a:pPr>
              <a:lnSpc>
                <a:spcPct val="115000"/>
              </a:lnSpc>
            </a:pPr>
            <a:r>
              <a:rPr lang="en-US" sz="1800" dirty="0">
                <a:effectLst/>
                <a:latin typeface="Times New Roman" panose="02020603050405020304" pitchFamily="18" charset="0"/>
                <a:ea typeface="Times New Roman" panose="02020603050405020304" pitchFamily="18" charset="0"/>
              </a:rPr>
              <a:t>The third is because </a:t>
            </a:r>
            <a:r>
              <a:rPr lang="en-US" sz="1800" b="1" dirty="0">
                <a:effectLst/>
                <a:latin typeface="Times New Roman" panose="02020603050405020304" pitchFamily="18" charset="0"/>
                <a:ea typeface="Times New Roman" panose="02020603050405020304" pitchFamily="18" charset="0"/>
              </a:rPr>
              <a:t>we pay for the energy we use in our home</a:t>
            </a:r>
            <a:r>
              <a:rPr lang="en-US" sz="1800" dirty="0">
                <a:effectLst/>
                <a:latin typeface="Times New Roman" panose="02020603050405020304" pitchFamily="18" charset="0"/>
                <a:ea typeface="Times New Roman" panose="02020603050405020304" pitchFamily="18" charset="0"/>
              </a:rPr>
              <a:t>, and this can become expensive!</a:t>
            </a:r>
          </a:p>
          <a:p>
            <a:pPr>
              <a:lnSpc>
                <a:spcPct val="115000"/>
              </a:lnSpc>
            </a:pPr>
            <a:endParaRPr lang="en-US" sz="1800" dirty="0">
              <a:effectLst/>
              <a:latin typeface="Times New Roman" panose="02020603050405020304" pitchFamily="18" charset="0"/>
              <a:ea typeface="Times New Roman" panose="02020603050405020304" pitchFamily="18" charset="0"/>
            </a:endParaRPr>
          </a:p>
          <a:p>
            <a:pPr>
              <a:lnSpc>
                <a:spcPct val="115000"/>
              </a:lnSpc>
            </a:pPr>
            <a:r>
              <a:rPr lang="en-US" sz="1800" dirty="0">
                <a:effectLst/>
                <a:latin typeface="Times New Roman" panose="02020603050405020304" pitchFamily="18" charset="0"/>
                <a:ea typeface="Times New Roman" panose="02020603050405020304" pitchFamily="18" charset="0"/>
              </a:rPr>
              <a:t>Overall, to save energy it is important to make our appliances </a:t>
            </a:r>
            <a:r>
              <a:rPr lang="en-US" sz="1800" b="1" dirty="0">
                <a:effectLst/>
                <a:latin typeface="Times New Roman" panose="02020603050405020304" pitchFamily="18" charset="0"/>
                <a:ea typeface="Times New Roman" panose="02020603050405020304" pitchFamily="18" charset="0"/>
              </a:rPr>
              <a:t>efficient</a:t>
            </a:r>
            <a:r>
              <a:rPr lang="en-US" sz="1800" b="0" dirty="0">
                <a:effectLst/>
                <a:latin typeface="Times New Roman" panose="02020603050405020304" pitchFamily="18" charset="0"/>
                <a:ea typeface="Times New Roman" panose="02020603050405020304" pitchFamily="18" charset="0"/>
              </a:rPr>
              <a:t>. We </a:t>
            </a:r>
            <a:r>
              <a:rPr lang="en-US" sz="1800" dirty="0">
                <a:effectLst/>
                <a:latin typeface="Times New Roman" panose="02020603050405020304" pitchFamily="18" charset="0"/>
                <a:ea typeface="Times New Roman" panose="02020603050405020304" pitchFamily="18" charset="0"/>
              </a:rPr>
              <a:t>want our appliances to do their jobs using the least amount of energy possible (we will explore this in the next lesson).</a:t>
            </a:r>
            <a:endParaRPr lang="en-GB" sz="1800" dirty="0">
              <a:effectLst/>
              <a:latin typeface="Arial" panose="020B0604020202020204" pitchFamily="34" charset="0"/>
              <a:ea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D8EE24ED-957C-4401-8CC6-2D674FFAFFE8}" type="slidenum">
              <a:rPr lang="en-GB" smtClean="0"/>
              <a:t>23</a:t>
            </a:fld>
            <a:endParaRPr lang="en-GB"/>
          </a:p>
        </p:txBody>
      </p:sp>
    </p:spTree>
    <p:extLst>
      <p:ext uri="{BB962C8B-B14F-4D97-AF65-F5344CB8AC3E}">
        <p14:creationId xmlns:p14="http://schemas.microsoft.com/office/powerpoint/2010/main" val="169723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80340" algn="l"/>
              </a:tabLst>
            </a:pPr>
            <a:r>
              <a:rPr lang="en-GB" sz="1200" b="1" dirty="0">
                <a:solidFill>
                  <a:srgbClr val="000000"/>
                </a:solidFill>
                <a:effectLst/>
                <a:latin typeface="Times New Roman" panose="02020603050405020304" pitchFamily="18" charset="0"/>
                <a:ea typeface="Times New Roman" panose="02020603050405020304" pitchFamily="18" charset="0"/>
              </a:rPr>
              <a:t>Eco-diary time!</a:t>
            </a:r>
            <a:endParaRPr lang="en-US" sz="1200" b="0" dirty="0">
              <a:solidFill>
                <a:srgbClr val="000000"/>
              </a:solidFill>
              <a:effectLst/>
              <a:latin typeface="Times New Roman" panose="02020603050405020304" pitchFamily="18" charset="0"/>
              <a:ea typeface="Times New Roman" panose="02020603050405020304" pitchFamily="18" charset="0"/>
            </a:endParaRPr>
          </a:p>
          <a:p>
            <a:pPr marL="0" marR="0" lvl="0" indent="0" algn="just" defTabSz="914400" rtl="0" eaLnBrk="1" fontAlgn="base" latinLnBrk="0" hangingPunct="1">
              <a:lnSpc>
                <a:spcPct val="110000"/>
              </a:lnSpc>
              <a:spcBef>
                <a:spcPts val="0"/>
              </a:spcBef>
              <a:spcAft>
                <a:spcPts val="0"/>
              </a:spcAft>
              <a:buClrTx/>
              <a:buSzTx/>
              <a:buFontTx/>
              <a:buNone/>
              <a:tabLst>
                <a:tab pos="180340" algn="l"/>
              </a:tabLst>
              <a:defRPr/>
            </a:pPr>
            <a:r>
              <a:rPr lang="en-US" sz="1800" dirty="0">
                <a:effectLst/>
                <a:highlight>
                  <a:srgbClr val="FFFF00"/>
                </a:highlight>
                <a:latin typeface="Times New Roman" panose="02020603050405020304" pitchFamily="18" charset="0"/>
                <a:ea typeface="Times New Roman" panose="02020603050405020304" pitchFamily="18" charset="0"/>
              </a:rPr>
              <a:t>Make a note in your eco-diary about </a:t>
            </a:r>
            <a:r>
              <a:rPr lang="en-US" sz="1800" b="1" dirty="0">
                <a:effectLst/>
                <a:highlight>
                  <a:srgbClr val="FFFF00"/>
                </a:highlight>
                <a:latin typeface="Times New Roman" panose="02020603050405020304" pitchFamily="18" charset="0"/>
                <a:ea typeface="Times New Roman" panose="02020603050405020304" pitchFamily="18" charset="0"/>
              </a:rPr>
              <a:t>which appliances </a:t>
            </a:r>
            <a:r>
              <a:rPr lang="en-US" sz="1800" dirty="0">
                <a:effectLst/>
                <a:highlight>
                  <a:srgbClr val="FFFF00"/>
                </a:highlight>
                <a:latin typeface="Times New Roman" panose="02020603050405020304" pitchFamily="18" charset="0"/>
                <a:ea typeface="Times New Roman" panose="02020603050405020304" pitchFamily="18" charset="0"/>
              </a:rPr>
              <a:t>you use that might be using most electricity.</a:t>
            </a:r>
          </a:p>
          <a:p>
            <a:pPr marL="0" marR="0" lvl="0" indent="0" algn="just" defTabSz="914400" rtl="0" eaLnBrk="1" fontAlgn="base" latinLnBrk="0" hangingPunct="1">
              <a:lnSpc>
                <a:spcPct val="110000"/>
              </a:lnSpc>
              <a:spcBef>
                <a:spcPts val="0"/>
              </a:spcBef>
              <a:spcAft>
                <a:spcPts val="0"/>
              </a:spcAft>
              <a:buClrTx/>
              <a:buSzTx/>
              <a:buFontTx/>
              <a:buNone/>
              <a:tabLst>
                <a:tab pos="180340" algn="l"/>
              </a:tabLst>
              <a:defRPr/>
            </a:pPr>
            <a:r>
              <a:rPr lang="en-US" sz="1800" dirty="0">
                <a:effectLst/>
                <a:highlight>
                  <a:srgbClr val="FFFF00"/>
                </a:highlight>
                <a:latin typeface="Times New Roman" panose="02020603050405020304" pitchFamily="18" charset="0"/>
                <a:ea typeface="Times New Roman" panose="02020603050405020304" pitchFamily="18" charset="0"/>
              </a:rPr>
              <a:t>Just small changes to how you use these can make a big impact over your lifetime. </a:t>
            </a:r>
          </a:p>
          <a:p>
            <a:pPr marL="0" marR="0" lvl="0" indent="0" algn="just" defTabSz="914400" rtl="0" eaLnBrk="1" fontAlgn="base" latinLnBrk="0" hangingPunct="1">
              <a:lnSpc>
                <a:spcPct val="110000"/>
              </a:lnSpc>
              <a:spcBef>
                <a:spcPts val="0"/>
              </a:spcBef>
              <a:spcAft>
                <a:spcPts val="0"/>
              </a:spcAft>
              <a:buClrTx/>
              <a:buSzTx/>
              <a:buFontTx/>
              <a:buNone/>
              <a:tabLst>
                <a:tab pos="180340" algn="l"/>
              </a:tabLst>
              <a:defRPr/>
            </a:pPr>
            <a:r>
              <a:rPr lang="en-US" sz="1800" b="1" dirty="0">
                <a:effectLst/>
                <a:highlight>
                  <a:srgbClr val="FFFF00"/>
                </a:highlight>
                <a:latin typeface="Times New Roman" panose="02020603050405020304" pitchFamily="18" charset="0"/>
                <a:ea typeface="Times New Roman" panose="02020603050405020304" pitchFamily="18" charset="0"/>
              </a:rPr>
              <a:t>Write ONE idea about how you can use less power in your house.</a:t>
            </a:r>
          </a:p>
          <a:p>
            <a:pPr marL="0" marR="0" lvl="0" indent="0" algn="just" defTabSz="914400" rtl="0" eaLnBrk="1" fontAlgn="base" latinLnBrk="0" hangingPunct="1">
              <a:lnSpc>
                <a:spcPct val="110000"/>
              </a:lnSpc>
              <a:spcBef>
                <a:spcPts val="0"/>
              </a:spcBef>
              <a:spcAft>
                <a:spcPts val="0"/>
              </a:spcAft>
              <a:buClrTx/>
              <a:buSzTx/>
              <a:buFontTx/>
              <a:buNone/>
              <a:tabLst>
                <a:tab pos="180340" algn="l"/>
              </a:tabLst>
              <a:defRPr/>
            </a:pPr>
            <a:r>
              <a:rPr lang="en-US" sz="1800" b="0" i="1" dirty="0">
                <a:effectLst/>
                <a:highlight>
                  <a:srgbClr val="FFFF00"/>
                </a:highlight>
                <a:latin typeface="Times New Roman" panose="02020603050405020304" pitchFamily="18" charset="0"/>
                <a:ea typeface="Arial" panose="020B0604020202020204" pitchFamily="34" charset="0"/>
              </a:rPr>
              <a:t>Could you switch off lights in empty rooms? Could you not leave the fridge door open?</a:t>
            </a:r>
            <a:endParaRPr lang="en-GB" sz="1800" b="0" i="1" dirty="0">
              <a:effectLst/>
              <a:latin typeface="Arial" panose="020B0604020202020204" pitchFamily="34" charset="0"/>
              <a:ea typeface="Arial" panose="020B0604020202020204" pitchFamily="34" charset="0"/>
            </a:endParaRPr>
          </a:p>
          <a:p>
            <a:pPr algn="just" fontAlgn="base">
              <a:lnSpc>
                <a:spcPct val="110000"/>
              </a:lnSpc>
              <a:tabLst>
                <a:tab pos="180340" algn="l"/>
              </a:tabLst>
            </a:pPr>
            <a:endParaRPr lang="en-GB" sz="1200" b="1" dirty="0"/>
          </a:p>
          <a:p>
            <a:pPr marL="0" indent="0" algn="l">
              <a:buFont typeface="Arial" panose="020B0604020202020204" pitchFamily="34" charset="0"/>
              <a:buNone/>
            </a:pPr>
            <a:endParaRPr lang="en-GB" sz="1200" dirty="0">
              <a:latin typeface="Candara" panose="020E0502030303020204" pitchFamily="34" charset="0"/>
            </a:endParaRPr>
          </a:p>
          <a:p>
            <a:pPr marL="571500" indent="-571500" algn="l">
              <a:buFont typeface="Arial" panose="020B0604020202020204" pitchFamily="34" charset="0"/>
              <a:buChar char="•"/>
            </a:pPr>
            <a:endParaRPr lang="en-GB" sz="1200" dirty="0"/>
          </a:p>
          <a:p>
            <a:pPr algn="l"/>
            <a:endParaRPr lang="en-US" dirty="0"/>
          </a:p>
          <a:p>
            <a:endParaRPr lang="en-US" b="1" dirty="0"/>
          </a:p>
        </p:txBody>
      </p:sp>
      <p:sp>
        <p:nvSpPr>
          <p:cNvPr id="4" name="Slide Number Placeholder 3"/>
          <p:cNvSpPr>
            <a:spLocks noGrp="1"/>
          </p:cNvSpPr>
          <p:nvPr>
            <p:ph type="sldNum" sz="quarter" idx="5"/>
          </p:nvPr>
        </p:nvSpPr>
        <p:spPr/>
        <p:txBody>
          <a:bodyPr/>
          <a:lstStyle/>
          <a:p>
            <a:fld id="{A58F6869-71F0-48A5-AB2A-128BA317B01B}" type="slidenum">
              <a:rPr lang="en-US" smtClean="0"/>
              <a:t>24</a:t>
            </a:fld>
            <a:endParaRPr lang="en-US"/>
          </a:p>
        </p:txBody>
      </p:sp>
    </p:spTree>
    <p:extLst>
      <p:ext uri="{BB962C8B-B14F-4D97-AF65-F5344CB8AC3E}">
        <p14:creationId xmlns:p14="http://schemas.microsoft.com/office/powerpoint/2010/main" val="19723215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1" dirty="0">
              <a:solidFill>
                <a:schemeClr val="bg1"/>
              </a:solidFill>
              <a:effectLst/>
              <a:latin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dirty="0">
                <a:solidFill>
                  <a:schemeClr val="bg1"/>
                </a:solidFill>
                <a:effectLst/>
                <a:latin typeface="Times New Roman" panose="02020603050405020304" pitchFamily="18" charset="0"/>
              </a:rPr>
              <a:t>____________________________________________________________________________________________</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from </a:t>
            </a:r>
            <a:r>
              <a:rPr lang="en-US" u="sng" dirty="0" err="1"/>
              <a:t>Pexels</a:t>
            </a:r>
            <a:endParaRPr lang="en-US" u="sng" dirty="0"/>
          </a:p>
          <a:p>
            <a:endParaRPr lang="en-GB" dirty="0"/>
          </a:p>
        </p:txBody>
      </p:sp>
      <p:sp>
        <p:nvSpPr>
          <p:cNvPr id="4" name="Slide Number Placeholder 3"/>
          <p:cNvSpPr>
            <a:spLocks noGrp="1"/>
          </p:cNvSpPr>
          <p:nvPr>
            <p:ph type="sldNum" sz="quarter" idx="5"/>
          </p:nvPr>
        </p:nvSpPr>
        <p:spPr/>
        <p:txBody>
          <a:bodyPr/>
          <a:lstStyle/>
          <a:p>
            <a:fld id="{D8EE24ED-957C-4401-8CC6-2D674FFAFFE8}" type="slidenum">
              <a:rPr lang="en-GB" smtClean="0"/>
              <a:t>4</a:t>
            </a:fld>
            <a:endParaRPr lang="en-GB"/>
          </a:p>
        </p:txBody>
      </p:sp>
    </p:spTree>
    <p:extLst>
      <p:ext uri="{BB962C8B-B14F-4D97-AF65-F5344CB8AC3E}">
        <p14:creationId xmlns:p14="http://schemas.microsoft.com/office/powerpoint/2010/main" val="40247952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pPr>
            <a:r>
              <a:rPr lang="en-US" sz="1800" b="1" dirty="0">
                <a:effectLst/>
                <a:latin typeface="Times New Roman" panose="02020603050405020304" pitchFamily="18" charset="0"/>
                <a:ea typeface="Times New Roman" panose="02020603050405020304" pitchFamily="18" charset="0"/>
              </a:rPr>
              <a:t>How far is it from Manchester to London? What is the distance? </a:t>
            </a:r>
            <a:endParaRPr lang="en-GB" sz="1800" dirty="0">
              <a:effectLst/>
              <a:latin typeface="Arial" panose="020B0604020202020204" pitchFamily="34" charset="0"/>
              <a:ea typeface="Arial" panose="020B0604020202020204" pitchFamily="34" charset="0"/>
            </a:endParaRPr>
          </a:p>
          <a:p>
            <a:pPr>
              <a:lnSpc>
                <a:spcPct val="115000"/>
              </a:lnSpc>
            </a:pPr>
            <a:r>
              <a:rPr lang="en-US" sz="1800" dirty="0">
                <a:effectLst/>
                <a:latin typeface="Times New Roman" panose="02020603050405020304" pitchFamily="18" charset="0"/>
                <a:ea typeface="Times New Roman" panose="02020603050405020304" pitchFamily="18" charset="0"/>
              </a:rPr>
              <a:t>Once students have guessed, reveal the answer is </a:t>
            </a:r>
            <a:r>
              <a:rPr lang="en-US" sz="1800" b="1" dirty="0">
                <a:effectLst/>
                <a:latin typeface="Times New Roman" panose="02020603050405020304" pitchFamily="18" charset="0"/>
                <a:ea typeface="Times New Roman" panose="02020603050405020304" pitchFamily="18" charset="0"/>
              </a:rPr>
              <a:t>200 miles</a:t>
            </a:r>
            <a:r>
              <a:rPr lang="en-US" sz="1800" dirty="0">
                <a:effectLst/>
                <a:latin typeface="Times New Roman" panose="02020603050405020304" pitchFamily="18" charset="0"/>
                <a:ea typeface="Times New Roman" panose="02020603050405020304" pitchFamily="18" charset="0"/>
              </a:rPr>
              <a:t>. </a:t>
            </a:r>
            <a:r>
              <a:rPr lang="en-US" sz="1800" i="1" dirty="0">
                <a:effectLst/>
                <a:latin typeface="Times New Roman" panose="02020603050405020304" pitchFamily="18" charset="0"/>
                <a:ea typeface="Times New Roman" panose="02020603050405020304" pitchFamily="18" charset="0"/>
              </a:rPr>
              <a:t>Was anyone close?</a:t>
            </a:r>
            <a:r>
              <a:rPr lang="en-US" sz="1800" dirty="0">
                <a:effectLst/>
                <a:latin typeface="Times New Roman" panose="02020603050405020304" pitchFamily="18" charset="0"/>
                <a:ea typeface="Times New Roman" panose="02020603050405020304" pitchFamily="18" charset="0"/>
              </a:rPr>
              <a:t> </a:t>
            </a:r>
          </a:p>
          <a:p>
            <a:pPr>
              <a:lnSpc>
                <a:spcPct val="115000"/>
              </a:lnSpc>
            </a:pPr>
            <a:endParaRPr lang="en-US" sz="1800" dirty="0">
              <a:effectLst/>
              <a:latin typeface="Times New Roman" panose="02020603050405020304" pitchFamily="18" charset="0"/>
              <a:ea typeface="Times New Roman" panose="02020603050405020304" pitchFamily="18" charset="0"/>
            </a:endParaRPr>
          </a:p>
          <a:p>
            <a:pPr>
              <a:lnSpc>
                <a:spcPct val="115000"/>
              </a:lnSpc>
            </a:pPr>
            <a:r>
              <a:rPr lang="en-US" sz="1800" dirty="0">
                <a:effectLst/>
                <a:latin typeface="Times New Roman" panose="02020603050405020304" pitchFamily="18" charset="0"/>
                <a:ea typeface="Times New Roman" panose="02020603050405020304" pitchFamily="18" charset="0"/>
              </a:rPr>
              <a:t>Now ask why we measure the distance using </a:t>
            </a:r>
            <a:r>
              <a:rPr lang="en-US" sz="1800" i="1" dirty="0">
                <a:effectLst/>
                <a:latin typeface="Times New Roman" panose="02020603050405020304" pitchFamily="18" charset="0"/>
                <a:ea typeface="Times New Roman" panose="02020603050405020304" pitchFamily="18" charset="0"/>
              </a:rPr>
              <a:t>miles </a:t>
            </a:r>
            <a:r>
              <a:rPr lang="en-US" sz="1800" dirty="0">
                <a:effectLst/>
                <a:latin typeface="Times New Roman" panose="02020603050405020304" pitchFamily="18" charset="0"/>
                <a:ea typeface="Times New Roman" panose="02020603050405020304" pitchFamily="18" charset="0"/>
              </a:rPr>
              <a:t>or </a:t>
            </a:r>
            <a:r>
              <a:rPr lang="en-US" sz="1800" i="1" dirty="0" err="1">
                <a:effectLst/>
                <a:latin typeface="Times New Roman" panose="02020603050405020304" pitchFamily="18" charset="0"/>
                <a:ea typeface="Times New Roman" panose="02020603050405020304" pitchFamily="18" charset="0"/>
              </a:rPr>
              <a:t>kilometres</a:t>
            </a:r>
            <a:r>
              <a:rPr lang="en-US" sz="1800" dirty="0">
                <a:effectLst/>
                <a:latin typeface="Times New Roman" panose="02020603050405020304" pitchFamily="18" charset="0"/>
                <a:ea typeface="Times New Roman" panose="02020603050405020304" pitchFamily="18" charset="0"/>
              </a:rPr>
              <a:t>? We could have said the distance is </a:t>
            </a:r>
            <a:r>
              <a:rPr lang="en-US" sz="1800" b="1" dirty="0">
                <a:effectLst/>
                <a:latin typeface="Times New Roman" panose="02020603050405020304" pitchFamily="18" charset="0"/>
                <a:ea typeface="Times New Roman" panose="02020603050405020304" pitchFamily="18" charset="0"/>
              </a:rPr>
              <a:t>1 Wales</a:t>
            </a:r>
            <a:r>
              <a:rPr lang="en-US" sz="1800" dirty="0">
                <a:effectLst/>
                <a:latin typeface="Times New Roman" panose="02020603050405020304" pitchFamily="18" charset="0"/>
                <a:ea typeface="Times New Roman" panose="02020603050405020304" pitchFamily="18" charset="0"/>
              </a:rPr>
              <a:t> or </a:t>
            </a:r>
            <a:r>
              <a:rPr lang="en-US" sz="1800" b="1" dirty="0">
                <a:effectLst/>
                <a:latin typeface="Times New Roman" panose="02020603050405020304" pitchFamily="18" charset="0"/>
                <a:ea typeface="Times New Roman" panose="02020603050405020304" pitchFamily="18" charset="0"/>
              </a:rPr>
              <a:t>2 million carrots</a:t>
            </a:r>
            <a:r>
              <a:rPr lang="en-US" sz="1800" dirty="0">
                <a:effectLst/>
                <a:latin typeface="Times New Roman" panose="02020603050405020304" pitchFamily="18" charset="0"/>
                <a:ea typeface="Times New Roman" panose="02020603050405020304" pitchFamily="18" charset="0"/>
              </a:rPr>
              <a:t>, but we didn’t because we measure distances in miles/</a:t>
            </a:r>
            <a:r>
              <a:rPr lang="en-US" sz="1800" dirty="0" err="1">
                <a:effectLst/>
                <a:latin typeface="Times New Roman" panose="02020603050405020304" pitchFamily="18" charset="0"/>
                <a:ea typeface="Times New Roman" panose="02020603050405020304" pitchFamily="18" charset="0"/>
              </a:rPr>
              <a:t>kilometres</a:t>
            </a:r>
            <a:r>
              <a:rPr lang="en-US" sz="1800" dirty="0">
                <a:effectLst/>
                <a:latin typeface="Times New Roman" panose="02020603050405020304" pitchFamily="18" charset="0"/>
                <a:ea typeface="Times New Roman" panose="02020603050405020304" pitchFamily="18" charset="0"/>
              </a:rPr>
              <a:t>/</a:t>
            </a:r>
            <a:r>
              <a:rPr lang="en-US" sz="1800" dirty="0" err="1">
                <a:effectLst/>
                <a:latin typeface="Times New Roman" panose="02020603050405020304" pitchFamily="18" charset="0"/>
                <a:ea typeface="Times New Roman" panose="02020603050405020304" pitchFamily="18" charset="0"/>
              </a:rPr>
              <a:t>centimetres</a:t>
            </a:r>
            <a:r>
              <a:rPr lang="en-US" sz="1800" dirty="0">
                <a:effectLst/>
                <a:latin typeface="Times New Roman" panose="02020603050405020304" pitchFamily="18" charset="0"/>
                <a:ea typeface="Times New Roman" panose="02020603050405020304" pitchFamily="18" charset="0"/>
              </a:rPr>
              <a:t>/</a:t>
            </a:r>
            <a:r>
              <a:rPr lang="en-US" sz="1800" dirty="0" err="1">
                <a:effectLst/>
                <a:latin typeface="Times New Roman" panose="02020603050405020304" pitchFamily="18" charset="0"/>
                <a:ea typeface="Times New Roman" panose="02020603050405020304" pitchFamily="18" charset="0"/>
              </a:rPr>
              <a:t>millimetres</a:t>
            </a:r>
            <a:r>
              <a:rPr lang="en-US" sz="1800" dirty="0">
                <a:effectLst/>
                <a:latin typeface="Times New Roman" panose="02020603050405020304" pitchFamily="18" charset="0"/>
                <a:ea typeface="Times New Roman" panose="02020603050405020304" pitchFamily="18" charset="0"/>
              </a:rPr>
              <a:t>/inches… These are the </a:t>
            </a:r>
            <a:r>
              <a:rPr lang="en-US" sz="1800" b="1" dirty="0">
                <a:effectLst/>
                <a:latin typeface="Times New Roman" panose="02020603050405020304" pitchFamily="18" charset="0"/>
                <a:ea typeface="Times New Roman" panose="02020603050405020304" pitchFamily="18" charset="0"/>
              </a:rPr>
              <a:t>units</a:t>
            </a:r>
            <a:r>
              <a:rPr lang="en-US" sz="1800" dirty="0">
                <a:effectLst/>
                <a:latin typeface="Times New Roman" panose="02020603050405020304" pitchFamily="18" charset="0"/>
                <a:ea typeface="Times New Roman" panose="02020603050405020304" pitchFamily="18" charset="0"/>
              </a:rPr>
              <a:t> we have chosen to describe distances. </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dirty="0">
                <a:solidFill>
                  <a:schemeClr val="bg1"/>
                </a:solidFill>
                <a:effectLst/>
                <a:latin typeface="Times New Roman" panose="02020603050405020304" pitchFamily="18" charset="0"/>
              </a:rPr>
              <a:t>____________________________________________________________________________________________</a:t>
            </a:r>
            <a:endParaRPr lang="en-US" sz="1200" b="1" i="1" dirty="0">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UK map: </a:t>
            </a:r>
            <a:r>
              <a:rPr lang="en-GB" b="0" i="0" u="sng" dirty="0">
                <a:solidFill>
                  <a:schemeClr val="bg1"/>
                </a:solidFill>
                <a:effectLst/>
                <a:latin typeface="+mn-lt"/>
              </a:rPr>
              <a:t>http://www.uniting4education.org/2016/09/</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u="none" dirty="0">
                <a:solidFill>
                  <a:schemeClr val="bg1"/>
                </a:solidFill>
                <a:effectLst/>
                <a:latin typeface="+mn-lt"/>
              </a:rPr>
              <a:t>Carrot: </a:t>
            </a:r>
            <a:r>
              <a:rPr lang="en-GB" b="0" i="0" u="sng" dirty="0" err="1">
                <a:solidFill>
                  <a:schemeClr val="bg1"/>
                </a:solidFill>
                <a:effectLst/>
                <a:latin typeface="+mn-lt"/>
              </a:rPr>
              <a:t>Freepik</a:t>
            </a:r>
            <a:r>
              <a:rPr lang="en-GB" b="0" i="0" u="sng" dirty="0">
                <a:solidFill>
                  <a:schemeClr val="bg1"/>
                </a:solidFill>
                <a:effectLst/>
                <a:latin typeface="+mn-lt"/>
              </a:rPr>
              <a:t> by www.flaticon.com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u="none" dirty="0">
                <a:solidFill>
                  <a:schemeClr val="bg1"/>
                </a:solidFill>
                <a:effectLst/>
                <a:latin typeface="+mn-lt"/>
              </a:rPr>
              <a:t>Wales: </a:t>
            </a:r>
            <a:r>
              <a:rPr lang="en-GB" b="0" i="0" u="sng" dirty="0">
                <a:solidFill>
                  <a:schemeClr val="bg1"/>
                </a:solidFill>
                <a:effectLst/>
                <a:latin typeface="+mn-lt"/>
              </a:rPr>
              <a:t>https://www.mtb.wales/sarnhelen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u="sng" dirty="0">
              <a:solidFill>
                <a:schemeClr val="bg1"/>
              </a:solidFill>
              <a:effectLst/>
              <a:latin typeface="+mn-lt"/>
            </a:endParaRPr>
          </a:p>
          <a:p>
            <a:endParaRPr lang="en-GB" dirty="0"/>
          </a:p>
        </p:txBody>
      </p:sp>
      <p:sp>
        <p:nvSpPr>
          <p:cNvPr id="4" name="Slide Number Placeholder 3"/>
          <p:cNvSpPr>
            <a:spLocks noGrp="1"/>
          </p:cNvSpPr>
          <p:nvPr>
            <p:ph type="sldNum" sz="quarter" idx="5"/>
          </p:nvPr>
        </p:nvSpPr>
        <p:spPr/>
        <p:txBody>
          <a:bodyPr/>
          <a:lstStyle/>
          <a:p>
            <a:fld id="{D8EE24ED-957C-4401-8CC6-2D674FFAFFE8}" type="slidenum">
              <a:rPr lang="en-GB" smtClean="0"/>
              <a:t>6</a:t>
            </a:fld>
            <a:endParaRPr lang="en-GB"/>
          </a:p>
        </p:txBody>
      </p:sp>
    </p:spTree>
    <p:extLst>
      <p:ext uri="{BB962C8B-B14F-4D97-AF65-F5344CB8AC3E}">
        <p14:creationId xmlns:p14="http://schemas.microsoft.com/office/powerpoint/2010/main" val="23576764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pPr>
            <a:r>
              <a:rPr lang="en-US" sz="1200" dirty="0">
                <a:effectLst/>
                <a:latin typeface="Times New Roman" panose="02020603050405020304" pitchFamily="18" charset="0"/>
                <a:ea typeface="Times New Roman" panose="02020603050405020304" pitchFamily="18" charset="0"/>
              </a:rPr>
              <a:t>If everyone knows how big each unit is, then we don’t get confused when measuring things. </a:t>
            </a:r>
          </a:p>
          <a:p>
            <a:pPr>
              <a:lnSpc>
                <a:spcPct val="115000"/>
              </a:lnSpc>
            </a:pPr>
            <a:endParaRPr lang="en-US" sz="1200" dirty="0">
              <a:effectLst/>
              <a:latin typeface="Times New Roman" panose="02020603050405020304" pitchFamily="18" charset="0"/>
              <a:ea typeface="Arial" panose="020B0604020202020204" pitchFamily="34" charset="0"/>
            </a:endParaRPr>
          </a:p>
          <a:p>
            <a:pPr>
              <a:lnSpc>
                <a:spcPct val="115000"/>
              </a:lnSpc>
            </a:pPr>
            <a:r>
              <a:rPr lang="en-US" sz="1200" dirty="0">
                <a:effectLst/>
                <a:latin typeface="Times New Roman" panose="02020603050405020304" pitchFamily="18" charset="0"/>
                <a:ea typeface="Arial" panose="020B0604020202020204" pitchFamily="34" charset="0"/>
              </a:rPr>
              <a:t>A measurement unit is the standard/normal/useful amount we use to describe the total amount of something.</a:t>
            </a:r>
          </a:p>
          <a:p>
            <a:pPr>
              <a:lnSpc>
                <a:spcPct val="115000"/>
              </a:lnSpc>
            </a:pPr>
            <a:r>
              <a:rPr lang="en-US" sz="1200" b="1" dirty="0">
                <a:effectLst/>
                <a:latin typeface="Times New Roman" panose="02020603050405020304" pitchFamily="18" charset="0"/>
                <a:ea typeface="Arial" panose="020B0604020202020204" pitchFamily="34" charset="0"/>
              </a:rPr>
              <a:t>Distance</a:t>
            </a:r>
            <a:r>
              <a:rPr lang="en-US" sz="1200" b="0" dirty="0">
                <a:effectLst/>
                <a:latin typeface="Times New Roman" panose="02020603050405020304" pitchFamily="18" charset="0"/>
                <a:ea typeface="Arial" panose="020B0604020202020204" pitchFamily="34" charset="0"/>
              </a:rPr>
              <a:t> is an example of something we measure in </a:t>
            </a:r>
            <a:r>
              <a:rPr lang="en-US" sz="1200" b="1" dirty="0">
                <a:effectLst/>
                <a:latin typeface="Times New Roman" panose="02020603050405020304" pitchFamily="18" charset="0"/>
                <a:ea typeface="Arial" panose="020B0604020202020204" pitchFamily="34" charset="0"/>
              </a:rPr>
              <a:t>units</a:t>
            </a:r>
            <a:r>
              <a:rPr lang="en-US" sz="1200" b="0" dirty="0">
                <a:effectLst/>
                <a:latin typeface="Times New Roman" panose="02020603050405020304" pitchFamily="18" charset="0"/>
                <a:ea typeface="Arial" panose="020B0604020202020204" pitchFamily="34" charset="0"/>
              </a:rPr>
              <a:t>. As we have seen, </a:t>
            </a:r>
            <a:r>
              <a:rPr lang="en-US" sz="1200" b="1" dirty="0">
                <a:effectLst/>
                <a:latin typeface="Times New Roman" panose="02020603050405020304" pitchFamily="18" charset="0"/>
                <a:ea typeface="Arial" panose="020B0604020202020204" pitchFamily="34" charset="0"/>
              </a:rPr>
              <a:t>units</a:t>
            </a:r>
            <a:r>
              <a:rPr lang="en-US" sz="1200" b="0" dirty="0">
                <a:effectLst/>
                <a:latin typeface="Times New Roman" panose="02020603050405020304" pitchFamily="18" charset="0"/>
                <a:ea typeface="Arial" panose="020B0604020202020204" pitchFamily="34" charset="0"/>
              </a:rPr>
              <a:t> can be miles, carrots or the number of Wales! But units are only useful if they are useful to everyone (not too big, not too small, not too obscure).</a:t>
            </a:r>
            <a:endParaRPr lang="en-GB" sz="1200" b="1" dirty="0">
              <a:effectLst/>
              <a:latin typeface="Arial" panose="020B0604020202020204" pitchFamily="34" charset="0"/>
              <a:ea typeface="Arial" panose="020B0604020202020204" pitchFamily="34" charset="0"/>
            </a:endParaRPr>
          </a:p>
          <a:p>
            <a:endParaRPr lang="en-GB" dirty="0"/>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dirty="0">
                <a:solidFill>
                  <a:schemeClr val="bg1"/>
                </a:solidFill>
                <a:effectLst/>
                <a:latin typeface="Times New Roman" panose="02020603050405020304" pitchFamily="18" charset="0"/>
              </a:rPr>
              <a:t>____________________________________________________________________________________________</a:t>
            </a:r>
            <a:endParaRPr lang="en-US" sz="1200" b="1" i="1" dirty="0">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UK map: </a:t>
            </a:r>
            <a:r>
              <a:rPr lang="en-GB" b="0" i="0" u="sng" dirty="0">
                <a:solidFill>
                  <a:schemeClr val="bg1"/>
                </a:solidFill>
                <a:effectLst/>
                <a:latin typeface="+mn-lt"/>
              </a:rPr>
              <a:t>http://www.uniting4education.org/2016/09/</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u="none" dirty="0">
                <a:solidFill>
                  <a:schemeClr val="bg1"/>
                </a:solidFill>
                <a:effectLst/>
                <a:latin typeface="+mn-lt"/>
              </a:rPr>
              <a:t>Carrot: </a:t>
            </a:r>
            <a:r>
              <a:rPr lang="en-GB" b="0" i="0" u="sng" dirty="0" err="1">
                <a:solidFill>
                  <a:schemeClr val="bg1"/>
                </a:solidFill>
                <a:effectLst/>
                <a:latin typeface="+mn-lt"/>
              </a:rPr>
              <a:t>Freepik</a:t>
            </a:r>
            <a:r>
              <a:rPr lang="en-GB" b="0" i="0" u="sng" dirty="0">
                <a:solidFill>
                  <a:schemeClr val="bg1"/>
                </a:solidFill>
                <a:effectLst/>
                <a:latin typeface="+mn-lt"/>
              </a:rPr>
              <a:t> by www.flaticon.com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u="none" dirty="0">
                <a:solidFill>
                  <a:schemeClr val="bg1"/>
                </a:solidFill>
                <a:effectLst/>
                <a:latin typeface="+mn-lt"/>
              </a:rPr>
              <a:t>Wales: </a:t>
            </a:r>
            <a:r>
              <a:rPr lang="en-GB" b="0" i="0" u="sng" dirty="0">
                <a:solidFill>
                  <a:schemeClr val="bg1"/>
                </a:solidFill>
                <a:effectLst/>
                <a:latin typeface="+mn-lt"/>
              </a:rPr>
              <a:t>https://www.mtb.wales/sarnhelen</a:t>
            </a:r>
          </a:p>
          <a:p>
            <a:endParaRPr lang="en-GB" dirty="0"/>
          </a:p>
        </p:txBody>
      </p:sp>
      <p:sp>
        <p:nvSpPr>
          <p:cNvPr id="4" name="Slide Number Placeholder 3"/>
          <p:cNvSpPr>
            <a:spLocks noGrp="1"/>
          </p:cNvSpPr>
          <p:nvPr>
            <p:ph type="sldNum" sz="quarter" idx="5"/>
          </p:nvPr>
        </p:nvSpPr>
        <p:spPr/>
        <p:txBody>
          <a:bodyPr/>
          <a:lstStyle/>
          <a:p>
            <a:fld id="{D8EE24ED-957C-4401-8CC6-2D674FFAFFE8}" type="slidenum">
              <a:rPr lang="en-GB" smtClean="0"/>
              <a:t>7</a:t>
            </a:fld>
            <a:endParaRPr lang="en-GB"/>
          </a:p>
        </p:txBody>
      </p:sp>
    </p:spTree>
    <p:extLst>
      <p:ext uri="{BB962C8B-B14F-4D97-AF65-F5344CB8AC3E}">
        <p14:creationId xmlns:p14="http://schemas.microsoft.com/office/powerpoint/2010/main" val="1342834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Countries that use miles: </a:t>
            </a:r>
            <a:r>
              <a:rPr lang="en-GB" b="1" dirty="0"/>
              <a:t>UK, Liberia, USA, Myanmar</a:t>
            </a:r>
          </a:p>
          <a:p>
            <a:r>
              <a:rPr lang="en-GB" b="0" dirty="0"/>
              <a:t>Countries that use kilometres: </a:t>
            </a:r>
            <a:r>
              <a:rPr lang="en-GB" b="1" dirty="0"/>
              <a:t>Rest of the world</a:t>
            </a:r>
          </a:p>
          <a:p>
            <a:endParaRPr lang="en-GB" b="1" dirty="0"/>
          </a:p>
          <a:p>
            <a:pPr>
              <a:lnSpc>
                <a:spcPct val="115000"/>
              </a:lnSpc>
            </a:pPr>
            <a:r>
              <a:rPr lang="en-US" sz="1800" dirty="0">
                <a:effectLst/>
                <a:latin typeface="Times New Roman" panose="02020603050405020304" pitchFamily="18" charset="0"/>
                <a:ea typeface="Times New Roman" panose="02020603050405020304" pitchFamily="18" charset="0"/>
              </a:rPr>
              <a:t>In the UK, why do we use </a:t>
            </a:r>
            <a:r>
              <a:rPr lang="en-US" sz="1800" b="1" dirty="0">
                <a:effectLst/>
                <a:latin typeface="Times New Roman" panose="02020603050405020304" pitchFamily="18" charset="0"/>
                <a:ea typeface="Times New Roman" panose="02020603050405020304" pitchFamily="18" charset="0"/>
              </a:rPr>
              <a:t>miles </a:t>
            </a:r>
            <a:r>
              <a:rPr lang="en-US" sz="1800" b="0" dirty="0">
                <a:effectLst/>
                <a:latin typeface="Times New Roman" panose="02020603050405020304" pitchFamily="18" charset="0"/>
                <a:ea typeface="Times New Roman" panose="02020603050405020304" pitchFamily="18" charset="0"/>
              </a:rPr>
              <a:t>as </a:t>
            </a:r>
            <a:r>
              <a:rPr lang="en-US" sz="1800" b="1" dirty="0">
                <a:effectLst/>
                <a:latin typeface="Times New Roman" panose="02020603050405020304" pitchFamily="18" charset="0"/>
                <a:ea typeface="Times New Roman" panose="02020603050405020304" pitchFamily="18" charset="0"/>
              </a:rPr>
              <a:t>units</a:t>
            </a:r>
            <a:r>
              <a:rPr lang="en-US" sz="1800" dirty="0">
                <a:effectLst/>
                <a:latin typeface="Times New Roman" panose="02020603050405020304" pitchFamily="18" charset="0"/>
                <a:ea typeface="Times New Roman" panose="02020603050405020304" pitchFamily="18" charset="0"/>
              </a:rPr>
              <a:t> to describe </a:t>
            </a:r>
            <a:r>
              <a:rPr lang="en-US" sz="1800" b="1" dirty="0">
                <a:effectLst/>
                <a:latin typeface="Times New Roman" panose="02020603050405020304" pitchFamily="18" charset="0"/>
                <a:ea typeface="Times New Roman" panose="02020603050405020304" pitchFamily="18" charset="0"/>
              </a:rPr>
              <a:t>distance</a:t>
            </a:r>
            <a:r>
              <a:rPr lang="en-US" sz="1800" dirty="0">
                <a:effectLst/>
                <a:latin typeface="Times New Roman" panose="02020603050405020304" pitchFamily="18" charset="0"/>
                <a:ea typeface="Times New Roman" panose="02020603050405020304" pitchFamily="18" charset="0"/>
              </a:rPr>
              <a:t>, while some countries use </a:t>
            </a:r>
            <a:r>
              <a:rPr lang="en-US" sz="1800" b="1" dirty="0" err="1">
                <a:effectLst/>
                <a:latin typeface="Times New Roman" panose="02020603050405020304" pitchFamily="18" charset="0"/>
                <a:ea typeface="Times New Roman" panose="02020603050405020304" pitchFamily="18" charset="0"/>
              </a:rPr>
              <a:t>kilometres</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Arial" panose="020B0604020202020204" pitchFamily="34" charset="0"/>
              <a:ea typeface="Arial" panose="020B0604020202020204" pitchFamily="34" charset="0"/>
            </a:endParaRPr>
          </a:p>
          <a:p>
            <a:pPr>
              <a:lnSpc>
                <a:spcPct val="115000"/>
              </a:lnSpc>
            </a:pPr>
            <a:r>
              <a:rPr lang="en-US" sz="1800" dirty="0">
                <a:effectLst/>
                <a:latin typeface="Times New Roman" panose="02020603050405020304" pitchFamily="18" charset="0"/>
                <a:ea typeface="Times New Roman" panose="02020603050405020304" pitchFamily="18" charset="0"/>
              </a:rPr>
              <a:t>It is perfectly ok to use either. More and more countries now use </a:t>
            </a:r>
            <a:r>
              <a:rPr lang="en-US" sz="1800" b="1" dirty="0" err="1">
                <a:effectLst/>
                <a:latin typeface="Times New Roman" panose="02020603050405020304" pitchFamily="18" charset="0"/>
                <a:ea typeface="Times New Roman" panose="02020603050405020304" pitchFamily="18" charset="0"/>
              </a:rPr>
              <a:t>kilometres</a:t>
            </a:r>
            <a:r>
              <a:rPr lang="en-US" sz="1800" dirty="0">
                <a:effectLst/>
                <a:latin typeface="Times New Roman" panose="02020603050405020304" pitchFamily="18" charset="0"/>
                <a:ea typeface="Times New Roman" panose="02020603050405020304" pitchFamily="18" charset="0"/>
              </a:rPr>
              <a:t> to describe </a:t>
            </a:r>
            <a:r>
              <a:rPr lang="en-US" sz="1800" b="1" dirty="0">
                <a:effectLst/>
                <a:latin typeface="Times New Roman" panose="02020603050405020304" pitchFamily="18" charset="0"/>
                <a:ea typeface="Times New Roman" panose="02020603050405020304" pitchFamily="18" charset="0"/>
              </a:rPr>
              <a:t>distances</a:t>
            </a:r>
            <a:r>
              <a:rPr lang="en-US" sz="1800" dirty="0">
                <a:effectLst/>
                <a:latin typeface="Times New Roman" panose="02020603050405020304" pitchFamily="18" charset="0"/>
                <a:ea typeface="Times New Roman" panose="02020603050405020304" pitchFamily="18" charset="0"/>
              </a:rPr>
              <a:t> because they can easily be broken down into smaller units like </a:t>
            </a:r>
            <a:r>
              <a:rPr lang="en-US" sz="1800" b="1" dirty="0" err="1">
                <a:effectLst/>
                <a:latin typeface="Times New Roman" panose="02020603050405020304" pitchFamily="18" charset="0"/>
                <a:ea typeface="Times New Roman" panose="02020603050405020304" pitchFamily="18" charset="0"/>
              </a:rPr>
              <a:t>metres</a:t>
            </a:r>
            <a:r>
              <a:rPr lang="en-US" sz="1800"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centimetres</a:t>
            </a:r>
            <a:r>
              <a:rPr lang="en-US" sz="1800" dirty="0">
                <a:effectLst/>
                <a:latin typeface="Times New Roman" panose="02020603050405020304" pitchFamily="18" charset="0"/>
                <a:ea typeface="Times New Roman" panose="02020603050405020304" pitchFamily="18" charset="0"/>
              </a:rPr>
              <a:t> and </a:t>
            </a:r>
            <a:r>
              <a:rPr lang="en-US" sz="1800" b="1" dirty="0" err="1">
                <a:effectLst/>
                <a:latin typeface="Times New Roman" panose="02020603050405020304" pitchFamily="18" charset="0"/>
                <a:ea typeface="Times New Roman" panose="02020603050405020304" pitchFamily="18" charset="0"/>
              </a:rPr>
              <a:t>millimetres</a:t>
            </a:r>
            <a:r>
              <a:rPr lang="en-US" sz="1800" dirty="0">
                <a:effectLst/>
                <a:latin typeface="Times New Roman" panose="02020603050405020304" pitchFamily="18" charset="0"/>
                <a:ea typeface="Times New Roman" panose="02020603050405020304" pitchFamily="18" charset="0"/>
              </a:rPr>
              <a:t> (</a:t>
            </a:r>
            <a:r>
              <a:rPr lang="en-US" sz="1800" b="1" dirty="0">
                <a:effectLst/>
                <a:latin typeface="Times New Roman" panose="02020603050405020304" pitchFamily="18" charset="0"/>
                <a:ea typeface="Times New Roman" panose="02020603050405020304" pitchFamily="18" charset="0"/>
              </a:rPr>
              <a:t>the metric system</a:t>
            </a:r>
            <a:r>
              <a:rPr lang="en-US" sz="1800" dirty="0">
                <a:effectLst/>
                <a:latin typeface="Times New Roman" panose="02020603050405020304" pitchFamily="18" charset="0"/>
                <a:ea typeface="Times New Roman" panose="02020603050405020304" pitchFamily="18" charset="0"/>
              </a:rPr>
              <a:t>). </a:t>
            </a:r>
            <a:r>
              <a:rPr lang="en-US" sz="1800" i="1" dirty="0">
                <a:effectLst/>
                <a:latin typeface="Times New Roman" panose="02020603050405020304" pitchFamily="18" charset="0"/>
                <a:ea typeface="Times New Roman" panose="02020603050405020304" pitchFamily="18" charset="0"/>
              </a:rPr>
              <a:t>How many </a:t>
            </a:r>
            <a:r>
              <a:rPr lang="en-US" sz="1800" i="1" dirty="0" err="1">
                <a:effectLst/>
                <a:latin typeface="Times New Roman" panose="02020603050405020304" pitchFamily="18" charset="0"/>
                <a:ea typeface="Times New Roman" panose="02020603050405020304" pitchFamily="18" charset="0"/>
              </a:rPr>
              <a:t>metres</a:t>
            </a:r>
            <a:r>
              <a:rPr lang="en-US" sz="1800" i="1" dirty="0">
                <a:effectLst/>
                <a:latin typeface="Times New Roman" panose="02020603050405020304" pitchFamily="18" charset="0"/>
                <a:ea typeface="Times New Roman" panose="02020603050405020304" pitchFamily="18" charset="0"/>
              </a:rPr>
              <a:t> are in a </a:t>
            </a:r>
            <a:r>
              <a:rPr lang="en-US" sz="1800" i="1" dirty="0" err="1">
                <a:effectLst/>
                <a:latin typeface="Times New Roman" panose="02020603050405020304" pitchFamily="18" charset="0"/>
                <a:ea typeface="Times New Roman" panose="02020603050405020304" pitchFamily="18" charset="0"/>
              </a:rPr>
              <a:t>kilometre</a:t>
            </a:r>
            <a:r>
              <a:rPr lang="en-US" sz="1800" i="1" dirty="0">
                <a:effectLst/>
                <a:latin typeface="Times New Roman" panose="02020603050405020304" pitchFamily="18" charset="0"/>
                <a:ea typeface="Times New Roman" panose="02020603050405020304" pitchFamily="18" charset="0"/>
              </a:rPr>
              <a:t>?</a:t>
            </a:r>
          </a:p>
          <a:p>
            <a:pPr>
              <a:lnSpc>
                <a:spcPct val="115000"/>
              </a:lnSpc>
            </a:pPr>
            <a:endParaRPr lang="en-US" sz="1800" dirty="0">
              <a:effectLst/>
              <a:latin typeface="Times New Roman" panose="02020603050405020304" pitchFamily="18" charset="0"/>
              <a:ea typeface="Times New Roman" panose="02020603050405020304" pitchFamily="18" charset="0"/>
            </a:endParaRPr>
          </a:p>
          <a:p>
            <a:pPr>
              <a:lnSpc>
                <a:spcPct val="115000"/>
              </a:lnSpc>
            </a:pPr>
            <a:r>
              <a:rPr lang="en-US" sz="1800" b="1" dirty="0">
                <a:effectLst/>
                <a:latin typeface="Times New Roman" panose="02020603050405020304" pitchFamily="18" charset="0"/>
                <a:ea typeface="Times New Roman" panose="02020603050405020304" pitchFamily="18" charset="0"/>
              </a:rPr>
              <a:t>Miles</a:t>
            </a:r>
            <a:r>
              <a:rPr lang="en-US" sz="1800" dirty="0">
                <a:effectLst/>
                <a:latin typeface="Times New Roman" panose="02020603050405020304" pitchFamily="18" charset="0"/>
                <a:ea typeface="Times New Roman" panose="02020603050405020304" pitchFamily="18" charset="0"/>
              </a:rPr>
              <a:t> are broken down into more complicated amounts of small units like (1760) </a:t>
            </a:r>
            <a:r>
              <a:rPr lang="en-US" sz="1800" b="1" dirty="0">
                <a:effectLst/>
                <a:latin typeface="Times New Roman" panose="02020603050405020304" pitchFamily="18" charset="0"/>
                <a:ea typeface="Times New Roman" panose="02020603050405020304" pitchFamily="18" charset="0"/>
              </a:rPr>
              <a:t>yards</a:t>
            </a:r>
            <a:r>
              <a:rPr lang="en-US" sz="1800" dirty="0">
                <a:effectLst/>
                <a:latin typeface="Times New Roman" panose="02020603050405020304" pitchFamily="18" charset="0"/>
                <a:ea typeface="Times New Roman" panose="02020603050405020304" pitchFamily="18" charset="0"/>
              </a:rPr>
              <a:t> and (5280) </a:t>
            </a:r>
            <a:r>
              <a:rPr lang="en-US" sz="1800" b="1" dirty="0">
                <a:effectLst/>
                <a:latin typeface="Times New Roman" panose="02020603050405020304" pitchFamily="18" charset="0"/>
                <a:ea typeface="Times New Roman" panose="02020603050405020304" pitchFamily="18" charset="0"/>
              </a:rPr>
              <a:t>feet</a:t>
            </a:r>
            <a:r>
              <a:rPr lang="en-US" sz="1800" dirty="0">
                <a:effectLst/>
                <a:latin typeface="Times New Roman" panose="02020603050405020304" pitchFamily="18" charset="0"/>
                <a:ea typeface="Times New Roman" panose="02020603050405020304" pitchFamily="18" charset="0"/>
              </a:rPr>
              <a:t> (</a:t>
            </a:r>
            <a:r>
              <a:rPr lang="en-US" sz="1800" b="1" dirty="0">
                <a:effectLst/>
                <a:latin typeface="Times New Roman" panose="02020603050405020304" pitchFamily="18" charset="0"/>
                <a:ea typeface="Times New Roman" panose="02020603050405020304" pitchFamily="18" charset="0"/>
              </a:rPr>
              <a:t>the Imperial system</a:t>
            </a:r>
            <a:r>
              <a:rPr lang="en-US" sz="1800" dirty="0">
                <a:effectLst/>
                <a:latin typeface="Times New Roman" panose="02020603050405020304" pitchFamily="18" charset="0"/>
                <a:ea typeface="Times New Roman" panose="02020603050405020304" pitchFamily="18" charset="0"/>
              </a:rPr>
              <a:t>). </a:t>
            </a:r>
            <a:endParaRPr lang="en-GB" sz="1800" dirty="0">
              <a:effectLst/>
              <a:latin typeface="Arial" panose="020B0604020202020204" pitchFamily="34" charset="0"/>
              <a:ea typeface="Arial" panose="020B0604020202020204" pitchFamily="34" charset="0"/>
            </a:endParaRPr>
          </a:p>
          <a:p>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dirty="0">
                <a:solidFill>
                  <a:schemeClr val="bg1"/>
                </a:solidFill>
                <a:effectLst/>
                <a:latin typeface="Times New Roman" panose="02020603050405020304" pitchFamily="18" charset="0"/>
              </a:rPr>
              <a:t>____________________________________________________________________________________________</a:t>
            </a:r>
            <a:endParaRPr lang="en-US" sz="1200" b="1" i="1" dirty="0">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 from: </a:t>
            </a:r>
            <a:r>
              <a:rPr lang="en-GB" b="0" i="0" u="sng" dirty="0" err="1">
                <a:solidFill>
                  <a:schemeClr val="bg1"/>
                </a:solidFill>
                <a:effectLst/>
                <a:latin typeface="+mn-lt"/>
              </a:rPr>
              <a:t>Freepik</a:t>
            </a:r>
            <a:r>
              <a:rPr lang="en-GB" b="0" i="0" u="sng" dirty="0">
                <a:solidFill>
                  <a:schemeClr val="bg1"/>
                </a:solidFill>
                <a:effectLst/>
                <a:latin typeface="+mn-lt"/>
              </a:rPr>
              <a:t> by www.flaticon.com</a:t>
            </a:r>
          </a:p>
          <a:p>
            <a:endParaRPr lang="en-GB" b="0" dirty="0"/>
          </a:p>
        </p:txBody>
      </p:sp>
      <p:sp>
        <p:nvSpPr>
          <p:cNvPr id="4" name="Slide Number Placeholder 3"/>
          <p:cNvSpPr>
            <a:spLocks noGrp="1"/>
          </p:cNvSpPr>
          <p:nvPr>
            <p:ph type="sldNum" sz="quarter" idx="5"/>
          </p:nvPr>
        </p:nvSpPr>
        <p:spPr/>
        <p:txBody>
          <a:bodyPr/>
          <a:lstStyle/>
          <a:p>
            <a:fld id="{D8EE24ED-957C-4401-8CC6-2D674FFAFFE8}" type="slidenum">
              <a:rPr lang="en-GB" smtClean="0"/>
              <a:t>8</a:t>
            </a:fld>
            <a:endParaRPr lang="en-GB"/>
          </a:p>
        </p:txBody>
      </p:sp>
    </p:spTree>
    <p:extLst>
      <p:ext uri="{BB962C8B-B14F-4D97-AF65-F5344CB8AC3E}">
        <p14:creationId xmlns:p14="http://schemas.microsoft.com/office/powerpoint/2010/main" val="26777947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pPr>
            <a:r>
              <a:rPr lang="en-US" sz="1800" dirty="0">
                <a:effectLst/>
                <a:latin typeface="Times New Roman" panose="02020603050405020304" pitchFamily="18" charset="0"/>
                <a:ea typeface="Times New Roman" panose="02020603050405020304" pitchFamily="18" charset="0"/>
              </a:rPr>
              <a:t>Throughout history, people have used lots of different </a:t>
            </a:r>
            <a:r>
              <a:rPr lang="en-US" sz="1800" b="1" dirty="0">
                <a:effectLst/>
                <a:latin typeface="Times New Roman" panose="02020603050405020304" pitchFamily="18" charset="0"/>
                <a:ea typeface="Times New Roman" panose="02020603050405020304" pitchFamily="18" charset="0"/>
              </a:rPr>
              <a:t>units</a:t>
            </a:r>
            <a:r>
              <a:rPr lang="en-US" sz="1800" dirty="0">
                <a:effectLst/>
                <a:latin typeface="Times New Roman" panose="02020603050405020304" pitchFamily="18" charset="0"/>
                <a:ea typeface="Times New Roman" panose="02020603050405020304" pitchFamily="18" charset="0"/>
              </a:rPr>
              <a:t> to measure things. The Romans used lengths like a </a:t>
            </a:r>
            <a:r>
              <a:rPr lang="en-US" sz="1800" b="1" dirty="0">
                <a:effectLst/>
                <a:latin typeface="Times New Roman" panose="02020603050405020304" pitchFamily="18" charset="0"/>
                <a:ea typeface="Times New Roman" panose="02020603050405020304" pitchFamily="18" charset="0"/>
              </a:rPr>
              <a:t>finger</a:t>
            </a:r>
            <a:r>
              <a:rPr lang="en-US" sz="1800" dirty="0">
                <a:effectLst/>
                <a:latin typeface="Times New Roman" panose="02020603050405020304" pitchFamily="18" charset="0"/>
                <a:ea typeface="Times New Roman" panose="02020603050405020304" pitchFamily="18" charset="0"/>
              </a:rPr>
              <a:t>, </a:t>
            </a:r>
            <a:r>
              <a:rPr lang="en-US" sz="1800" b="1" dirty="0">
                <a:effectLst/>
                <a:latin typeface="Times New Roman" panose="02020603050405020304" pitchFamily="18" charset="0"/>
                <a:ea typeface="Times New Roman" panose="02020603050405020304" pitchFamily="18" charset="0"/>
              </a:rPr>
              <a:t>foot </a:t>
            </a:r>
            <a:r>
              <a:rPr lang="en-US" sz="1800" dirty="0">
                <a:effectLst/>
                <a:latin typeface="Times New Roman" panose="02020603050405020304" pitchFamily="18" charset="0"/>
                <a:ea typeface="Times New Roman" panose="02020603050405020304" pitchFamily="18" charset="0"/>
              </a:rPr>
              <a:t>and </a:t>
            </a:r>
            <a:r>
              <a:rPr lang="en-US" sz="1800" b="1" dirty="0">
                <a:effectLst/>
                <a:latin typeface="Times New Roman" panose="02020603050405020304" pitchFamily="18" charset="0"/>
                <a:ea typeface="Times New Roman" panose="02020603050405020304" pitchFamily="18" charset="0"/>
              </a:rPr>
              <a:t>stadium </a:t>
            </a:r>
            <a:r>
              <a:rPr lang="en-US" sz="1800" dirty="0">
                <a:effectLst/>
                <a:latin typeface="Times New Roman" panose="02020603050405020304" pitchFamily="18" charset="0"/>
                <a:ea typeface="Times New Roman" panose="02020603050405020304" pitchFamily="18" charset="0"/>
              </a:rPr>
              <a:t>to measure distance. </a:t>
            </a:r>
            <a:endParaRPr lang="en-GB" sz="1800" dirty="0">
              <a:effectLst/>
              <a:latin typeface="Arial" panose="020B0604020202020204" pitchFamily="34" charset="0"/>
              <a:ea typeface="Arial" panose="020B0604020202020204" pitchFamily="34" charset="0"/>
            </a:endParaRPr>
          </a:p>
          <a:p>
            <a:pPr>
              <a:lnSpc>
                <a:spcPct val="115000"/>
              </a:lnSpc>
            </a:pPr>
            <a:r>
              <a:rPr lang="en-US" sz="1800" i="1" dirty="0">
                <a:effectLst/>
                <a:highlight>
                  <a:srgbClr val="FFFF00"/>
                </a:highlight>
                <a:latin typeface="Times New Roman" panose="02020603050405020304" pitchFamily="18" charset="0"/>
                <a:ea typeface="Times New Roman" panose="02020603050405020304" pitchFamily="18" charset="0"/>
              </a:rPr>
              <a:t>Ask children to tell you why they think this is the case?</a:t>
            </a:r>
          </a:p>
          <a:p>
            <a:pPr>
              <a:lnSpc>
                <a:spcPct val="115000"/>
              </a:lnSpc>
            </a:pPr>
            <a:r>
              <a:rPr lang="en-US" sz="1800" b="0" i="0" dirty="0">
                <a:effectLst/>
                <a:highlight>
                  <a:srgbClr val="FFFF00"/>
                </a:highlight>
                <a:latin typeface="Times New Roman" panose="02020603050405020304" pitchFamily="18" charset="0"/>
                <a:ea typeface="Arial" panose="020B0604020202020204" pitchFamily="34" charset="0"/>
              </a:rPr>
              <a:t>When describing distances, it is important for people to easily understand your units – so using familiar distances as units was a popular thing to do, especially for </a:t>
            </a:r>
            <a:r>
              <a:rPr lang="en-GB" sz="1800" b="0" i="0" noProof="0" dirty="0">
                <a:effectLst/>
                <a:highlight>
                  <a:srgbClr val="FFFF00"/>
                </a:highlight>
                <a:latin typeface="Times New Roman" panose="02020603050405020304" pitchFamily="18" charset="0"/>
                <a:ea typeface="Arial" panose="020B0604020202020204" pitchFamily="34" charset="0"/>
              </a:rPr>
              <a:t>civilisations</a:t>
            </a:r>
            <a:r>
              <a:rPr lang="en-US" sz="1800" b="0" i="0" dirty="0">
                <a:effectLst/>
                <a:highlight>
                  <a:srgbClr val="FFFF00"/>
                </a:highlight>
                <a:latin typeface="Times New Roman" panose="02020603050405020304" pitchFamily="18" charset="0"/>
                <a:ea typeface="Arial" panose="020B0604020202020204" pitchFamily="34" charset="0"/>
              </a:rPr>
              <a:t> like the Romans, for whom travel and engineering were so important!</a:t>
            </a:r>
            <a:endParaRPr lang="en-US" sz="1800" b="0" i="1" dirty="0">
              <a:effectLst/>
              <a:highlight>
                <a:srgbClr val="FFFF00"/>
              </a:highlight>
              <a:latin typeface="Times New Roman" panose="02020603050405020304" pitchFamily="18" charset="0"/>
              <a:ea typeface="Arial" panose="020B0604020202020204" pitchFamily="34" charset="0"/>
            </a:endParaRPr>
          </a:p>
          <a:p>
            <a:pPr>
              <a:lnSpc>
                <a:spcPct val="115000"/>
              </a:lnSpc>
            </a:pPr>
            <a:endParaRPr lang="en-GB" sz="1800" i="1" dirty="0">
              <a:effectLst/>
              <a:latin typeface="Arial" panose="020B0604020202020204" pitchFamily="34" charset="0"/>
              <a:ea typeface="Arial" panose="020B0604020202020204" pitchFamily="34" charset="0"/>
            </a:endParaRP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dirty="0">
                <a:solidFill>
                  <a:schemeClr val="bg1"/>
                </a:solidFill>
                <a:effectLst/>
                <a:latin typeface="Times New Roman" panose="02020603050405020304" pitchFamily="18" charset="0"/>
              </a:rPr>
              <a:t>____________________________________________________________________________________________</a:t>
            </a:r>
            <a:endParaRPr lang="en-US" sz="1200" b="1" i="1" dirty="0">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 from: </a:t>
            </a:r>
            <a:r>
              <a:rPr lang="en-GB" b="0" i="0" u="sng" dirty="0" err="1">
                <a:solidFill>
                  <a:schemeClr val="bg1"/>
                </a:solidFill>
                <a:effectLst/>
                <a:latin typeface="+mn-lt"/>
              </a:rPr>
              <a:t>Freepik</a:t>
            </a:r>
            <a:r>
              <a:rPr lang="en-GB" b="0" i="0" u="sng" dirty="0">
                <a:solidFill>
                  <a:schemeClr val="bg1"/>
                </a:solidFill>
                <a:effectLst/>
                <a:latin typeface="+mn-lt"/>
              </a:rPr>
              <a:t> by www.flaticon.com</a:t>
            </a:r>
          </a:p>
          <a:p>
            <a:endParaRPr lang="en-GB" dirty="0"/>
          </a:p>
        </p:txBody>
      </p:sp>
      <p:sp>
        <p:nvSpPr>
          <p:cNvPr id="4" name="Slide Number Placeholder 3"/>
          <p:cNvSpPr>
            <a:spLocks noGrp="1"/>
          </p:cNvSpPr>
          <p:nvPr>
            <p:ph type="sldNum" sz="quarter" idx="5"/>
          </p:nvPr>
        </p:nvSpPr>
        <p:spPr/>
        <p:txBody>
          <a:bodyPr/>
          <a:lstStyle/>
          <a:p>
            <a:fld id="{D8EE24ED-957C-4401-8CC6-2D674FFAFFE8}" type="slidenum">
              <a:rPr lang="en-GB" smtClean="0"/>
              <a:t>9</a:t>
            </a:fld>
            <a:endParaRPr lang="en-GB" dirty="0"/>
          </a:p>
        </p:txBody>
      </p:sp>
    </p:spTree>
    <p:extLst>
      <p:ext uri="{BB962C8B-B14F-4D97-AF65-F5344CB8AC3E}">
        <p14:creationId xmlns:p14="http://schemas.microsoft.com/office/powerpoint/2010/main" val="20660993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Another fun distance is the </a:t>
            </a:r>
            <a:r>
              <a:rPr lang="en-US" sz="1800" i="1" dirty="0" err="1">
                <a:solidFill>
                  <a:srgbClr val="202122"/>
                </a:solidFill>
                <a:effectLst/>
                <a:latin typeface="Times New Roman" panose="02020603050405020304" pitchFamily="18" charset="0"/>
                <a:ea typeface="Times New Roman" panose="02020603050405020304" pitchFamily="18" charset="0"/>
              </a:rPr>
              <a:t>peninkulma</a:t>
            </a:r>
            <a:r>
              <a:rPr lang="en-US" sz="1800" dirty="0">
                <a:solidFill>
                  <a:srgbClr val="202122"/>
                </a:solidFill>
                <a:effectLst/>
                <a:latin typeface="Times New Roman" panose="02020603050405020304" pitchFamily="18" charset="0"/>
                <a:ea typeface="Times New Roman" panose="02020603050405020304" pitchFamily="18" charset="0"/>
              </a:rPr>
              <a:t> – The distance a barking dog can be heard in still air (</a:t>
            </a:r>
            <a:r>
              <a:rPr lang="en-US" sz="1800" i="1" dirty="0" err="1">
                <a:solidFill>
                  <a:srgbClr val="202122"/>
                </a:solidFill>
                <a:effectLst/>
                <a:latin typeface="Times New Roman" panose="02020603050405020304" pitchFamily="18" charset="0"/>
                <a:ea typeface="Times New Roman" panose="02020603050405020304" pitchFamily="18" charset="0"/>
              </a:rPr>
              <a:t>peni</a:t>
            </a:r>
            <a:r>
              <a:rPr lang="en-US" sz="1800" dirty="0">
                <a:solidFill>
                  <a:srgbClr val="202122"/>
                </a:solidFill>
                <a:effectLst/>
                <a:latin typeface="Times New Roman" panose="02020603050405020304" pitchFamily="18" charset="0"/>
                <a:ea typeface="Times New Roman" panose="02020603050405020304" pitchFamily="18" charset="0"/>
              </a:rPr>
              <a:t> means dog, </a:t>
            </a:r>
            <a:r>
              <a:rPr lang="en-US" sz="1800" i="1" dirty="0" err="1">
                <a:solidFill>
                  <a:srgbClr val="202122"/>
                </a:solidFill>
                <a:effectLst/>
                <a:latin typeface="Times New Roman" panose="02020603050405020304" pitchFamily="18" charset="0"/>
                <a:ea typeface="Times New Roman" panose="02020603050405020304" pitchFamily="18" charset="0"/>
              </a:rPr>
              <a:t>kuulua</a:t>
            </a:r>
            <a:r>
              <a:rPr lang="en-US" sz="1800" dirty="0">
                <a:solidFill>
                  <a:srgbClr val="202122"/>
                </a:solidFill>
                <a:effectLst/>
                <a:latin typeface="Times New Roman" panose="02020603050405020304" pitchFamily="18" charset="0"/>
                <a:ea typeface="Times New Roman" panose="02020603050405020304" pitchFamily="18" charset="0"/>
              </a:rPr>
              <a:t> means audible).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solidFill>
                  <a:srgbClr val="202122"/>
                </a:solidFill>
                <a:effectLst/>
                <a:latin typeface="Times New Roman" panose="02020603050405020304" pitchFamily="18" charset="0"/>
                <a:ea typeface="Times New Roman" panose="02020603050405020304" pitchFamily="18" charset="0"/>
              </a:rPr>
              <a:t>Play the dog bark sound bite – </a:t>
            </a:r>
            <a:r>
              <a:rPr lang="en-US" sz="1800" b="0" dirty="0">
                <a:solidFill>
                  <a:srgbClr val="202122"/>
                </a:solidFill>
                <a:effectLst/>
                <a:latin typeface="Times New Roman" panose="02020603050405020304" pitchFamily="18" charset="0"/>
                <a:ea typeface="Times New Roman" panose="02020603050405020304" pitchFamily="18" charset="0"/>
              </a:rPr>
              <a:t>find </a:t>
            </a:r>
            <a:r>
              <a:rPr lang="en-US" sz="1800" dirty="0">
                <a:solidFill>
                  <a:srgbClr val="202122"/>
                </a:solidFill>
                <a:effectLst/>
                <a:latin typeface="Times New Roman" panose="02020603050405020304" pitchFamily="18" charset="0"/>
                <a:ea typeface="Times New Roman" panose="02020603050405020304" pitchFamily="18" charset="0"/>
              </a:rPr>
              <a:t>more info </a:t>
            </a:r>
            <a:r>
              <a:rPr lang="en-US" sz="1800" b="0" dirty="0">
                <a:solidFill>
                  <a:srgbClr val="202122"/>
                </a:solidFill>
                <a:effectLst/>
                <a:latin typeface="Times New Roman" panose="02020603050405020304" pitchFamily="18" charset="0"/>
                <a:ea typeface="Times New Roman" panose="02020603050405020304" pitchFamily="18" charset="0"/>
              </a:rPr>
              <a:t>here: </a:t>
            </a:r>
            <a:r>
              <a:rPr lang="en-US" sz="1800" u="sng" dirty="0">
                <a:solidFill>
                  <a:srgbClr val="0000FF"/>
                </a:solidFill>
                <a:effectLst/>
                <a:latin typeface="Times New Roman" panose="02020603050405020304" pitchFamily="18" charset="0"/>
                <a:ea typeface="Times New Roman" panose="02020603050405020304" pitchFamily="18" charset="0"/>
                <a:hlinkClick r:id="rId3"/>
              </a:rPr>
              <a:t>https://www.haggardhawks.com/post/peninkulma</a:t>
            </a:r>
            <a:endParaRPr lang="en-US" sz="1800" dirty="0">
              <a:solidFill>
                <a:srgbClr val="202122"/>
              </a:solidFill>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202122"/>
              </a:solidFill>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202122"/>
                </a:solidFill>
                <a:effectLst/>
                <a:latin typeface="Times New Roman" panose="02020603050405020304" pitchFamily="18" charset="0"/>
                <a:ea typeface="Times New Roman" panose="02020603050405020304" pitchFamily="18" charset="0"/>
              </a:rPr>
              <a:t>Let the students debate how far a </a:t>
            </a:r>
            <a:r>
              <a:rPr lang="en-US" sz="1800" b="1" dirty="0" err="1">
                <a:solidFill>
                  <a:srgbClr val="202122"/>
                </a:solidFill>
                <a:effectLst/>
                <a:latin typeface="Times New Roman" panose="02020603050405020304" pitchFamily="18" charset="0"/>
                <a:ea typeface="Times New Roman" panose="02020603050405020304" pitchFamily="18" charset="0"/>
              </a:rPr>
              <a:t>peninkulma</a:t>
            </a:r>
            <a:r>
              <a:rPr lang="en-US" sz="1800" dirty="0">
                <a:solidFill>
                  <a:srgbClr val="202122"/>
                </a:solidFill>
                <a:effectLst/>
                <a:latin typeface="Times New Roman" panose="02020603050405020304" pitchFamily="18" charset="0"/>
                <a:ea typeface="Times New Roman" panose="02020603050405020304" pitchFamily="18" charset="0"/>
              </a:rPr>
              <a:t> might be, before revealing the answer on the next slide. </a:t>
            </a:r>
            <a:r>
              <a:rPr lang="en-US" sz="1800" i="1" dirty="0">
                <a:solidFill>
                  <a:srgbClr val="202122"/>
                </a:solidFill>
                <a:effectLst/>
                <a:latin typeface="Times New Roman" panose="02020603050405020304" pitchFamily="18" charset="0"/>
                <a:ea typeface="Times New Roman" panose="02020603050405020304" pitchFamily="18" charset="0"/>
              </a:rPr>
              <a:t>Think about how silent everything feels when there is no wind, no traffic, </a:t>
            </a:r>
            <a:r>
              <a:rPr lang="en-US" sz="1800" i="1" dirty="0" err="1">
                <a:solidFill>
                  <a:srgbClr val="202122"/>
                </a:solidFill>
                <a:effectLst/>
                <a:latin typeface="Times New Roman" panose="02020603050405020304" pitchFamily="18" charset="0"/>
                <a:ea typeface="Times New Roman" panose="02020603050405020304" pitchFamily="18" charset="0"/>
              </a:rPr>
              <a:t>etc</a:t>
            </a:r>
            <a:r>
              <a:rPr lang="en-US" sz="1800" i="1" dirty="0">
                <a:solidFill>
                  <a:srgbClr val="202122"/>
                </a:solidFill>
                <a:effectLst/>
                <a:latin typeface="Times New Roman" panose="02020603050405020304" pitchFamily="18" charset="0"/>
                <a:ea typeface="Times New Roman" panose="02020603050405020304" pitchFamily="18" charset="0"/>
              </a:rPr>
              <a:t>…</a:t>
            </a:r>
            <a:endParaRPr lang="en-GB" sz="1800" dirty="0">
              <a:effectLst/>
              <a:latin typeface="Arial" panose="020B0604020202020204" pitchFamily="34" charset="0"/>
              <a:ea typeface="Arial" panose="020B0604020202020204" pitchFamily="34" charset="0"/>
            </a:endParaRP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dirty="0">
                <a:solidFill>
                  <a:schemeClr val="bg1"/>
                </a:solidFill>
                <a:effectLst/>
                <a:latin typeface="Times New Roman" panose="02020603050405020304" pitchFamily="18" charset="0"/>
              </a:rPr>
              <a:t>____________________________________________________________________________________________</a:t>
            </a:r>
            <a:endParaRPr lang="en-US" sz="1200" b="1" i="1" dirty="0">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Icons from: </a:t>
            </a:r>
            <a:r>
              <a:rPr lang="en-GB" b="0" i="0" u="sng" dirty="0" err="1">
                <a:solidFill>
                  <a:schemeClr val="bg1"/>
                </a:solidFill>
                <a:effectLst/>
                <a:latin typeface="+mn-lt"/>
              </a:rPr>
              <a:t>Freepik</a:t>
            </a:r>
            <a:r>
              <a:rPr lang="en-GB" b="0" i="0" u="sng" dirty="0">
                <a:solidFill>
                  <a:schemeClr val="bg1"/>
                </a:solidFill>
                <a:effectLst/>
                <a:latin typeface="+mn-lt"/>
              </a:rPr>
              <a:t> by www.flaticon.com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solidFill>
                  <a:srgbClr val="000000"/>
                </a:solidFill>
                <a:effectLst/>
                <a:latin typeface="PlusJakartaSans"/>
              </a:rPr>
              <a:t>Photo by </a:t>
            </a:r>
            <a:r>
              <a:rPr lang="en-GB" b="0" i="0" dirty="0" err="1">
                <a:solidFill>
                  <a:srgbClr val="000000"/>
                </a:solidFill>
                <a:effectLst/>
                <a:latin typeface="PlusJakartaSans"/>
              </a:rPr>
              <a:t>invisiblepower</a:t>
            </a:r>
            <a:r>
              <a:rPr lang="en-GB" b="0" i="0" dirty="0">
                <a:solidFill>
                  <a:srgbClr val="000000"/>
                </a:solidFill>
                <a:effectLst/>
                <a:latin typeface="PlusJakartaSans"/>
              </a:rPr>
              <a:t>: </a:t>
            </a:r>
            <a:r>
              <a:rPr lang="en-GB" b="0" i="0" u="sng" dirty="0">
                <a:solidFill>
                  <a:srgbClr val="000000"/>
                </a:solidFill>
                <a:effectLst/>
                <a:latin typeface="PlusJakartaSans"/>
              </a:rPr>
              <a:t>https://www.pexels.com/photo/snow-covered-field-1076885/</a:t>
            </a:r>
            <a:endParaRPr lang="en-GB" b="1" i="0" u="sng"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u="sng" dirty="0">
              <a:solidFill>
                <a:schemeClr val="bg1"/>
              </a:solidFill>
              <a:effectLst/>
              <a:latin typeface="+mn-lt"/>
            </a:endParaRPr>
          </a:p>
          <a:p>
            <a:endParaRPr lang="en-GB" dirty="0"/>
          </a:p>
        </p:txBody>
      </p:sp>
      <p:sp>
        <p:nvSpPr>
          <p:cNvPr id="4" name="Slide Number Placeholder 3"/>
          <p:cNvSpPr>
            <a:spLocks noGrp="1"/>
          </p:cNvSpPr>
          <p:nvPr>
            <p:ph type="sldNum" sz="quarter" idx="5"/>
          </p:nvPr>
        </p:nvSpPr>
        <p:spPr/>
        <p:txBody>
          <a:bodyPr/>
          <a:lstStyle/>
          <a:p>
            <a:fld id="{D8EE24ED-957C-4401-8CC6-2D674FFAFFE8}" type="slidenum">
              <a:rPr lang="en-GB" smtClean="0"/>
              <a:t>10</a:t>
            </a:fld>
            <a:endParaRPr lang="en-GB"/>
          </a:p>
        </p:txBody>
      </p:sp>
    </p:spTree>
    <p:extLst>
      <p:ext uri="{BB962C8B-B14F-4D97-AF65-F5344CB8AC3E}">
        <p14:creationId xmlns:p14="http://schemas.microsoft.com/office/powerpoint/2010/main" val="32812951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10 kilometres! </a:t>
            </a:r>
            <a:r>
              <a:rPr lang="en-GB" b="0" dirty="0"/>
              <a:t>When the air is still and there are no other sounds, a dogs bark can be heard from very far away.</a:t>
            </a:r>
          </a:p>
          <a:p>
            <a:r>
              <a:rPr lang="en-GB" b="0" i="1" dirty="0"/>
              <a:t>From your school, how far away could you hear a dog bark?</a:t>
            </a:r>
          </a:p>
          <a:p>
            <a:endParaRPr lang="en-GB" b="0" i="1" dirty="0"/>
          </a:p>
          <a:p>
            <a:endParaRPr lang="en-GB" b="0"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dirty="0">
                <a:solidFill>
                  <a:schemeClr val="bg1"/>
                </a:solidFill>
                <a:effectLst/>
                <a:latin typeface="Times New Roman" panose="02020603050405020304" pitchFamily="18" charset="0"/>
              </a:rPr>
              <a:t>____________________________________________________________________________________________</a:t>
            </a:r>
            <a:endParaRPr lang="en-US" sz="1200" b="1" i="1" dirty="0">
              <a:effectLs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Icons from: </a:t>
            </a:r>
            <a:r>
              <a:rPr lang="en-GB" b="0" i="0" u="sng" dirty="0" err="1">
                <a:solidFill>
                  <a:schemeClr val="bg1"/>
                </a:solidFill>
                <a:effectLst/>
                <a:latin typeface="+mn-lt"/>
              </a:rPr>
              <a:t>Freepik</a:t>
            </a:r>
            <a:r>
              <a:rPr lang="en-GB" b="0" i="0" u="sng" dirty="0">
                <a:solidFill>
                  <a:schemeClr val="bg1"/>
                </a:solidFill>
                <a:effectLst/>
                <a:latin typeface="+mn-lt"/>
              </a:rPr>
              <a:t> by www.flaticon.com</a:t>
            </a:r>
          </a:p>
          <a:p>
            <a:r>
              <a:rPr lang="en-GB" b="0" i="0" dirty="0">
                <a:solidFill>
                  <a:srgbClr val="000000"/>
                </a:solidFill>
                <a:effectLst/>
                <a:latin typeface="PlusJakartaSans"/>
              </a:rPr>
              <a:t>Photo by </a:t>
            </a:r>
            <a:r>
              <a:rPr lang="en-GB" b="0" i="0" dirty="0" err="1">
                <a:solidFill>
                  <a:srgbClr val="000000"/>
                </a:solidFill>
                <a:effectLst/>
                <a:latin typeface="PlusJakartaSans"/>
              </a:rPr>
              <a:t>invisiblepower</a:t>
            </a:r>
            <a:r>
              <a:rPr lang="en-GB" b="0" i="0" dirty="0">
                <a:solidFill>
                  <a:srgbClr val="000000"/>
                </a:solidFill>
                <a:effectLst/>
                <a:latin typeface="PlusJakartaSans"/>
              </a:rPr>
              <a:t>: </a:t>
            </a:r>
            <a:r>
              <a:rPr lang="en-GB" b="0" i="0" u="sng" dirty="0">
                <a:solidFill>
                  <a:srgbClr val="000000"/>
                </a:solidFill>
                <a:effectLst/>
                <a:latin typeface="PlusJakartaSans"/>
              </a:rPr>
              <a:t>https://www.pexels.com/photo/snow-covered-field-1076885/</a:t>
            </a:r>
            <a:endParaRPr lang="en-GB" b="1" i="0" u="sng" dirty="0"/>
          </a:p>
        </p:txBody>
      </p:sp>
      <p:sp>
        <p:nvSpPr>
          <p:cNvPr id="4" name="Slide Number Placeholder 3"/>
          <p:cNvSpPr>
            <a:spLocks noGrp="1"/>
          </p:cNvSpPr>
          <p:nvPr>
            <p:ph type="sldNum" sz="quarter" idx="5"/>
          </p:nvPr>
        </p:nvSpPr>
        <p:spPr/>
        <p:txBody>
          <a:bodyPr/>
          <a:lstStyle/>
          <a:p>
            <a:fld id="{D8EE24ED-957C-4401-8CC6-2D674FFAFFE8}" type="slidenum">
              <a:rPr lang="en-GB" smtClean="0"/>
              <a:t>11</a:t>
            </a:fld>
            <a:endParaRPr lang="en-GB"/>
          </a:p>
        </p:txBody>
      </p:sp>
    </p:spTree>
    <p:extLst>
      <p:ext uri="{BB962C8B-B14F-4D97-AF65-F5344CB8AC3E}">
        <p14:creationId xmlns:p14="http://schemas.microsoft.com/office/powerpoint/2010/main" val="41808295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5E0439-1CAC-4CF3-B3BE-E230AC18CDE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A131F35A-A06D-4101-9540-B8B813CAE88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BC562E1-E9B2-4F77-B061-276B05C039BB}"/>
              </a:ext>
            </a:extLst>
          </p:cNvPr>
          <p:cNvSpPr>
            <a:spLocks noGrp="1"/>
          </p:cNvSpPr>
          <p:nvPr>
            <p:ph type="dt" sz="half" idx="10"/>
          </p:nvPr>
        </p:nvSpPr>
        <p:spPr/>
        <p:txBody>
          <a:bodyPr/>
          <a:lstStyle/>
          <a:p>
            <a:fld id="{DA869E0C-A3C5-410A-BF5A-6BE68ED7BF21}" type="datetimeFigureOut">
              <a:rPr lang="en-GB" smtClean="0"/>
              <a:t>06/06/2022</a:t>
            </a:fld>
            <a:endParaRPr lang="en-GB"/>
          </a:p>
        </p:txBody>
      </p:sp>
      <p:sp>
        <p:nvSpPr>
          <p:cNvPr id="5" name="Footer Placeholder 4">
            <a:extLst>
              <a:ext uri="{FF2B5EF4-FFF2-40B4-BE49-F238E27FC236}">
                <a16:creationId xmlns:a16="http://schemas.microsoft.com/office/drawing/2014/main" id="{CE11E924-37C7-4DFE-83A0-944F7012C52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F26801D-9347-4667-8EBC-0C17CD7FD247}"/>
              </a:ext>
            </a:extLst>
          </p:cNvPr>
          <p:cNvSpPr>
            <a:spLocks noGrp="1"/>
          </p:cNvSpPr>
          <p:nvPr>
            <p:ph type="sldNum" sz="quarter" idx="12"/>
          </p:nvPr>
        </p:nvSpPr>
        <p:spPr/>
        <p:txBody>
          <a:bodyPr/>
          <a:lstStyle/>
          <a:p>
            <a:fld id="{38A4DBA7-1402-427C-8C3F-1BE9B34A38FE}" type="slidenum">
              <a:rPr lang="en-GB" smtClean="0"/>
              <a:t>‹#›</a:t>
            </a:fld>
            <a:endParaRPr lang="en-GB"/>
          </a:p>
        </p:txBody>
      </p:sp>
    </p:spTree>
    <p:extLst>
      <p:ext uri="{BB962C8B-B14F-4D97-AF65-F5344CB8AC3E}">
        <p14:creationId xmlns:p14="http://schemas.microsoft.com/office/powerpoint/2010/main" val="23319340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8305A-1C90-4298-817B-DCB7038398AB}"/>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8E2C91F-ED89-40AC-885B-C368DCC335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9981F5E-F4BD-438E-9E68-30791D6599F6}"/>
              </a:ext>
            </a:extLst>
          </p:cNvPr>
          <p:cNvSpPr>
            <a:spLocks noGrp="1"/>
          </p:cNvSpPr>
          <p:nvPr>
            <p:ph type="dt" sz="half" idx="10"/>
          </p:nvPr>
        </p:nvSpPr>
        <p:spPr/>
        <p:txBody>
          <a:bodyPr/>
          <a:lstStyle/>
          <a:p>
            <a:fld id="{DA869E0C-A3C5-410A-BF5A-6BE68ED7BF21}" type="datetimeFigureOut">
              <a:rPr lang="en-GB" smtClean="0"/>
              <a:t>06/06/2022</a:t>
            </a:fld>
            <a:endParaRPr lang="en-GB"/>
          </a:p>
        </p:txBody>
      </p:sp>
      <p:sp>
        <p:nvSpPr>
          <p:cNvPr id="5" name="Footer Placeholder 4">
            <a:extLst>
              <a:ext uri="{FF2B5EF4-FFF2-40B4-BE49-F238E27FC236}">
                <a16:creationId xmlns:a16="http://schemas.microsoft.com/office/drawing/2014/main" id="{6B6AD1F4-D9A9-4AF9-BA35-50DE3901CF5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F6C6FEC-BAB3-4511-8FFB-8F16189A6D01}"/>
              </a:ext>
            </a:extLst>
          </p:cNvPr>
          <p:cNvSpPr>
            <a:spLocks noGrp="1"/>
          </p:cNvSpPr>
          <p:nvPr>
            <p:ph type="sldNum" sz="quarter" idx="12"/>
          </p:nvPr>
        </p:nvSpPr>
        <p:spPr/>
        <p:txBody>
          <a:bodyPr/>
          <a:lstStyle/>
          <a:p>
            <a:fld id="{38A4DBA7-1402-427C-8C3F-1BE9B34A38FE}" type="slidenum">
              <a:rPr lang="en-GB" smtClean="0"/>
              <a:t>‹#›</a:t>
            </a:fld>
            <a:endParaRPr lang="en-GB"/>
          </a:p>
        </p:txBody>
      </p:sp>
    </p:spTree>
    <p:extLst>
      <p:ext uri="{BB962C8B-B14F-4D97-AF65-F5344CB8AC3E}">
        <p14:creationId xmlns:p14="http://schemas.microsoft.com/office/powerpoint/2010/main" val="7281335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C5C7902-0B3B-406A-90C6-1050DBD1558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74F7ED1-3F4B-48D8-BA28-4DBCD7C7861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7CDF223-252D-42AD-9B3E-5E3497A52B36}"/>
              </a:ext>
            </a:extLst>
          </p:cNvPr>
          <p:cNvSpPr>
            <a:spLocks noGrp="1"/>
          </p:cNvSpPr>
          <p:nvPr>
            <p:ph type="dt" sz="half" idx="10"/>
          </p:nvPr>
        </p:nvSpPr>
        <p:spPr/>
        <p:txBody>
          <a:bodyPr/>
          <a:lstStyle/>
          <a:p>
            <a:fld id="{DA869E0C-A3C5-410A-BF5A-6BE68ED7BF21}" type="datetimeFigureOut">
              <a:rPr lang="en-GB" smtClean="0"/>
              <a:t>06/06/2022</a:t>
            </a:fld>
            <a:endParaRPr lang="en-GB"/>
          </a:p>
        </p:txBody>
      </p:sp>
      <p:sp>
        <p:nvSpPr>
          <p:cNvPr id="5" name="Footer Placeholder 4">
            <a:extLst>
              <a:ext uri="{FF2B5EF4-FFF2-40B4-BE49-F238E27FC236}">
                <a16:creationId xmlns:a16="http://schemas.microsoft.com/office/drawing/2014/main" id="{3AE275A4-5926-4B7A-B24F-C1D170B3A1B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33787AC-5B37-4E9E-AA02-1EC9BE69C2DB}"/>
              </a:ext>
            </a:extLst>
          </p:cNvPr>
          <p:cNvSpPr>
            <a:spLocks noGrp="1"/>
          </p:cNvSpPr>
          <p:nvPr>
            <p:ph type="sldNum" sz="quarter" idx="12"/>
          </p:nvPr>
        </p:nvSpPr>
        <p:spPr/>
        <p:txBody>
          <a:bodyPr/>
          <a:lstStyle/>
          <a:p>
            <a:fld id="{38A4DBA7-1402-427C-8C3F-1BE9B34A38FE}" type="slidenum">
              <a:rPr lang="en-GB" smtClean="0"/>
              <a:t>‹#›</a:t>
            </a:fld>
            <a:endParaRPr lang="en-GB"/>
          </a:p>
        </p:txBody>
      </p:sp>
    </p:spTree>
    <p:extLst>
      <p:ext uri="{BB962C8B-B14F-4D97-AF65-F5344CB8AC3E}">
        <p14:creationId xmlns:p14="http://schemas.microsoft.com/office/powerpoint/2010/main" val="30593150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6674418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05872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100336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C764DE79-268F-4C1A-8933-263129D2AF90}" type="datetimeFigureOut">
              <a:rPr lang="en-US" dirty="0"/>
              <a:t>6/6/2022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39808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C764DE79-268F-4C1A-8933-263129D2AF90}" type="datetimeFigureOut">
              <a:rPr lang="en-US" dirty="0"/>
              <a:t>6/6/2022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5435991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6/6/2022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3742566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6/6/2022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1580460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6/6/2022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0423505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A0A35-968F-4EE4-BEB9-75E291ACA51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B3D5534-B511-4689-B1E9-20747A58AE3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C798332-B14F-4744-85FF-B87766741CFB}"/>
              </a:ext>
            </a:extLst>
          </p:cNvPr>
          <p:cNvSpPr>
            <a:spLocks noGrp="1"/>
          </p:cNvSpPr>
          <p:nvPr>
            <p:ph type="dt" sz="half" idx="10"/>
          </p:nvPr>
        </p:nvSpPr>
        <p:spPr/>
        <p:txBody>
          <a:bodyPr/>
          <a:lstStyle/>
          <a:p>
            <a:fld id="{DA869E0C-A3C5-410A-BF5A-6BE68ED7BF21}" type="datetimeFigureOut">
              <a:rPr lang="en-GB" smtClean="0"/>
              <a:t>06/06/2022</a:t>
            </a:fld>
            <a:endParaRPr lang="en-GB"/>
          </a:p>
        </p:txBody>
      </p:sp>
      <p:sp>
        <p:nvSpPr>
          <p:cNvPr id="5" name="Footer Placeholder 4">
            <a:extLst>
              <a:ext uri="{FF2B5EF4-FFF2-40B4-BE49-F238E27FC236}">
                <a16:creationId xmlns:a16="http://schemas.microsoft.com/office/drawing/2014/main" id="{1ABAB4B3-6E7F-4596-800B-B33316BC804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82C8AC4-2EC6-49BA-89D5-74AA9FA7659A}"/>
              </a:ext>
            </a:extLst>
          </p:cNvPr>
          <p:cNvSpPr>
            <a:spLocks noGrp="1"/>
          </p:cNvSpPr>
          <p:nvPr>
            <p:ph type="sldNum" sz="quarter" idx="12"/>
          </p:nvPr>
        </p:nvSpPr>
        <p:spPr/>
        <p:txBody>
          <a:bodyPr/>
          <a:lstStyle/>
          <a:p>
            <a:fld id="{38A4DBA7-1402-427C-8C3F-1BE9B34A38FE}" type="slidenum">
              <a:rPr lang="en-GB" smtClean="0"/>
              <a:t>‹#›</a:t>
            </a:fld>
            <a:endParaRPr lang="en-GB"/>
          </a:p>
        </p:txBody>
      </p:sp>
    </p:spTree>
    <p:extLst>
      <p:ext uri="{BB962C8B-B14F-4D97-AF65-F5344CB8AC3E}">
        <p14:creationId xmlns:p14="http://schemas.microsoft.com/office/powerpoint/2010/main" val="31476272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6/6/2022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8780511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870713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1930639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D9830-F3FB-4379-BDEA-C0CB626892C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8CD6512-EE74-4E18-967C-664AAD37E76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F39C268-F465-4642-AA41-6E2BF4ACFA9A}"/>
              </a:ext>
            </a:extLst>
          </p:cNvPr>
          <p:cNvSpPr>
            <a:spLocks noGrp="1"/>
          </p:cNvSpPr>
          <p:nvPr>
            <p:ph type="dt" sz="half" idx="10"/>
          </p:nvPr>
        </p:nvSpPr>
        <p:spPr/>
        <p:txBody>
          <a:bodyPr/>
          <a:lstStyle/>
          <a:p>
            <a:fld id="{DA869E0C-A3C5-410A-BF5A-6BE68ED7BF21}" type="datetimeFigureOut">
              <a:rPr lang="en-GB" smtClean="0"/>
              <a:t>06/06/2022</a:t>
            </a:fld>
            <a:endParaRPr lang="en-GB"/>
          </a:p>
        </p:txBody>
      </p:sp>
      <p:sp>
        <p:nvSpPr>
          <p:cNvPr id="5" name="Footer Placeholder 4">
            <a:extLst>
              <a:ext uri="{FF2B5EF4-FFF2-40B4-BE49-F238E27FC236}">
                <a16:creationId xmlns:a16="http://schemas.microsoft.com/office/drawing/2014/main" id="{35B3516D-0471-4A62-A1DA-3005EC7C52C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E129D1B-0BFC-4E08-AECB-5AE2530B9904}"/>
              </a:ext>
            </a:extLst>
          </p:cNvPr>
          <p:cNvSpPr>
            <a:spLocks noGrp="1"/>
          </p:cNvSpPr>
          <p:nvPr>
            <p:ph type="sldNum" sz="quarter" idx="12"/>
          </p:nvPr>
        </p:nvSpPr>
        <p:spPr/>
        <p:txBody>
          <a:bodyPr/>
          <a:lstStyle/>
          <a:p>
            <a:fld id="{38A4DBA7-1402-427C-8C3F-1BE9B34A38FE}" type="slidenum">
              <a:rPr lang="en-GB" smtClean="0"/>
              <a:t>‹#›</a:t>
            </a:fld>
            <a:endParaRPr lang="en-GB"/>
          </a:p>
        </p:txBody>
      </p:sp>
    </p:spTree>
    <p:extLst>
      <p:ext uri="{BB962C8B-B14F-4D97-AF65-F5344CB8AC3E}">
        <p14:creationId xmlns:p14="http://schemas.microsoft.com/office/powerpoint/2010/main" val="3393553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9AD23-78C3-44BE-BED0-18158297903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D2557BB-6D4D-4F84-A0A1-A67A449E644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025087BB-2C79-41AA-B155-2C5DE09DD3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B0CBB9AA-0AC2-4D4D-991D-703623C763AE}"/>
              </a:ext>
            </a:extLst>
          </p:cNvPr>
          <p:cNvSpPr>
            <a:spLocks noGrp="1"/>
          </p:cNvSpPr>
          <p:nvPr>
            <p:ph type="dt" sz="half" idx="10"/>
          </p:nvPr>
        </p:nvSpPr>
        <p:spPr/>
        <p:txBody>
          <a:bodyPr/>
          <a:lstStyle/>
          <a:p>
            <a:fld id="{DA869E0C-A3C5-410A-BF5A-6BE68ED7BF21}" type="datetimeFigureOut">
              <a:rPr lang="en-GB" smtClean="0"/>
              <a:t>06/06/2022</a:t>
            </a:fld>
            <a:endParaRPr lang="en-GB"/>
          </a:p>
        </p:txBody>
      </p:sp>
      <p:sp>
        <p:nvSpPr>
          <p:cNvPr id="6" name="Footer Placeholder 5">
            <a:extLst>
              <a:ext uri="{FF2B5EF4-FFF2-40B4-BE49-F238E27FC236}">
                <a16:creationId xmlns:a16="http://schemas.microsoft.com/office/drawing/2014/main" id="{74BC95D5-B057-4FDB-8E41-CFCB68B0BFB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30674CC-8924-443B-BB09-BF6E4955704E}"/>
              </a:ext>
            </a:extLst>
          </p:cNvPr>
          <p:cNvSpPr>
            <a:spLocks noGrp="1"/>
          </p:cNvSpPr>
          <p:nvPr>
            <p:ph type="sldNum" sz="quarter" idx="12"/>
          </p:nvPr>
        </p:nvSpPr>
        <p:spPr/>
        <p:txBody>
          <a:bodyPr/>
          <a:lstStyle/>
          <a:p>
            <a:fld id="{38A4DBA7-1402-427C-8C3F-1BE9B34A38FE}" type="slidenum">
              <a:rPr lang="en-GB" smtClean="0"/>
              <a:t>‹#›</a:t>
            </a:fld>
            <a:endParaRPr lang="en-GB"/>
          </a:p>
        </p:txBody>
      </p:sp>
    </p:spTree>
    <p:extLst>
      <p:ext uri="{BB962C8B-B14F-4D97-AF65-F5344CB8AC3E}">
        <p14:creationId xmlns:p14="http://schemas.microsoft.com/office/powerpoint/2010/main" val="5768139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256FB-1847-4CFA-A6B8-0A9FADA1915E}"/>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BB10CD0-F63D-4F2F-874A-464486BAE63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AD34525-4A22-445B-9C18-FEC0CEF46D9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156C859-9F12-4BC6-A0F9-6F60F9B16EF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A84CCD3-D8C0-421A-A3C7-175057FE0A8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A2095A35-FFF3-4FE2-B9C3-A8DF7DA647E2}"/>
              </a:ext>
            </a:extLst>
          </p:cNvPr>
          <p:cNvSpPr>
            <a:spLocks noGrp="1"/>
          </p:cNvSpPr>
          <p:nvPr>
            <p:ph type="dt" sz="half" idx="10"/>
          </p:nvPr>
        </p:nvSpPr>
        <p:spPr/>
        <p:txBody>
          <a:bodyPr/>
          <a:lstStyle/>
          <a:p>
            <a:fld id="{DA869E0C-A3C5-410A-BF5A-6BE68ED7BF21}" type="datetimeFigureOut">
              <a:rPr lang="en-GB" smtClean="0"/>
              <a:t>06/06/2022</a:t>
            </a:fld>
            <a:endParaRPr lang="en-GB"/>
          </a:p>
        </p:txBody>
      </p:sp>
      <p:sp>
        <p:nvSpPr>
          <p:cNvPr id="8" name="Footer Placeholder 7">
            <a:extLst>
              <a:ext uri="{FF2B5EF4-FFF2-40B4-BE49-F238E27FC236}">
                <a16:creationId xmlns:a16="http://schemas.microsoft.com/office/drawing/2014/main" id="{36EA9B5E-AF47-4D40-AE7D-CB27A02BA8CC}"/>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4D4993EC-0D33-488C-9013-F33A9D3C35FF}"/>
              </a:ext>
            </a:extLst>
          </p:cNvPr>
          <p:cNvSpPr>
            <a:spLocks noGrp="1"/>
          </p:cNvSpPr>
          <p:nvPr>
            <p:ph type="sldNum" sz="quarter" idx="12"/>
          </p:nvPr>
        </p:nvSpPr>
        <p:spPr/>
        <p:txBody>
          <a:bodyPr/>
          <a:lstStyle/>
          <a:p>
            <a:fld id="{38A4DBA7-1402-427C-8C3F-1BE9B34A38FE}" type="slidenum">
              <a:rPr lang="en-GB" smtClean="0"/>
              <a:t>‹#›</a:t>
            </a:fld>
            <a:endParaRPr lang="en-GB"/>
          </a:p>
        </p:txBody>
      </p:sp>
    </p:spTree>
    <p:extLst>
      <p:ext uri="{BB962C8B-B14F-4D97-AF65-F5344CB8AC3E}">
        <p14:creationId xmlns:p14="http://schemas.microsoft.com/office/powerpoint/2010/main" val="3421912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78D4F-8C77-4ED7-98D3-88C51C768D3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045783F1-0F7E-494B-8F8B-2607FBFAB2EC}"/>
              </a:ext>
            </a:extLst>
          </p:cNvPr>
          <p:cNvSpPr>
            <a:spLocks noGrp="1"/>
          </p:cNvSpPr>
          <p:nvPr>
            <p:ph type="dt" sz="half" idx="10"/>
          </p:nvPr>
        </p:nvSpPr>
        <p:spPr/>
        <p:txBody>
          <a:bodyPr/>
          <a:lstStyle/>
          <a:p>
            <a:fld id="{DA869E0C-A3C5-410A-BF5A-6BE68ED7BF21}" type="datetimeFigureOut">
              <a:rPr lang="en-GB" smtClean="0"/>
              <a:t>06/06/2022</a:t>
            </a:fld>
            <a:endParaRPr lang="en-GB"/>
          </a:p>
        </p:txBody>
      </p:sp>
      <p:sp>
        <p:nvSpPr>
          <p:cNvPr id="4" name="Footer Placeholder 3">
            <a:extLst>
              <a:ext uri="{FF2B5EF4-FFF2-40B4-BE49-F238E27FC236}">
                <a16:creationId xmlns:a16="http://schemas.microsoft.com/office/drawing/2014/main" id="{FDDE731D-F819-49E4-8176-D2AEFC333463}"/>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9273F38-53F3-48CB-BE01-CE21E8A95022}"/>
              </a:ext>
            </a:extLst>
          </p:cNvPr>
          <p:cNvSpPr>
            <a:spLocks noGrp="1"/>
          </p:cNvSpPr>
          <p:nvPr>
            <p:ph type="sldNum" sz="quarter" idx="12"/>
          </p:nvPr>
        </p:nvSpPr>
        <p:spPr/>
        <p:txBody>
          <a:bodyPr/>
          <a:lstStyle/>
          <a:p>
            <a:fld id="{38A4DBA7-1402-427C-8C3F-1BE9B34A38FE}" type="slidenum">
              <a:rPr lang="en-GB" smtClean="0"/>
              <a:t>‹#›</a:t>
            </a:fld>
            <a:endParaRPr lang="en-GB"/>
          </a:p>
        </p:txBody>
      </p:sp>
    </p:spTree>
    <p:extLst>
      <p:ext uri="{BB962C8B-B14F-4D97-AF65-F5344CB8AC3E}">
        <p14:creationId xmlns:p14="http://schemas.microsoft.com/office/powerpoint/2010/main" val="17803275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2A05A54-5A8B-47EA-A1F7-8A9E14C4321D}"/>
              </a:ext>
            </a:extLst>
          </p:cNvPr>
          <p:cNvSpPr>
            <a:spLocks noGrp="1"/>
          </p:cNvSpPr>
          <p:nvPr>
            <p:ph type="dt" sz="half" idx="10"/>
          </p:nvPr>
        </p:nvSpPr>
        <p:spPr/>
        <p:txBody>
          <a:bodyPr/>
          <a:lstStyle/>
          <a:p>
            <a:fld id="{DA869E0C-A3C5-410A-BF5A-6BE68ED7BF21}" type="datetimeFigureOut">
              <a:rPr lang="en-GB" smtClean="0"/>
              <a:t>06/06/2022</a:t>
            </a:fld>
            <a:endParaRPr lang="en-GB"/>
          </a:p>
        </p:txBody>
      </p:sp>
      <p:sp>
        <p:nvSpPr>
          <p:cNvPr id="3" name="Footer Placeholder 2">
            <a:extLst>
              <a:ext uri="{FF2B5EF4-FFF2-40B4-BE49-F238E27FC236}">
                <a16:creationId xmlns:a16="http://schemas.microsoft.com/office/drawing/2014/main" id="{D34BC38C-8B7E-437B-A194-33AAE363A26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4C27DF26-D5D9-475E-8192-66542152AE6C}"/>
              </a:ext>
            </a:extLst>
          </p:cNvPr>
          <p:cNvSpPr>
            <a:spLocks noGrp="1"/>
          </p:cNvSpPr>
          <p:nvPr>
            <p:ph type="sldNum" sz="quarter" idx="12"/>
          </p:nvPr>
        </p:nvSpPr>
        <p:spPr/>
        <p:txBody>
          <a:bodyPr/>
          <a:lstStyle/>
          <a:p>
            <a:fld id="{38A4DBA7-1402-427C-8C3F-1BE9B34A38FE}" type="slidenum">
              <a:rPr lang="en-GB" smtClean="0"/>
              <a:t>‹#›</a:t>
            </a:fld>
            <a:endParaRPr lang="en-GB"/>
          </a:p>
        </p:txBody>
      </p:sp>
    </p:spTree>
    <p:extLst>
      <p:ext uri="{BB962C8B-B14F-4D97-AF65-F5344CB8AC3E}">
        <p14:creationId xmlns:p14="http://schemas.microsoft.com/office/powerpoint/2010/main" val="2511878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5CA9B-5358-495B-94FC-3EC1E11402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C71BD0D-85C6-4A4A-9FBF-AE279C21517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564C5BF-66D5-45B0-AFDC-F946133B11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DA353CC-435D-4339-883A-94E0BE3C4310}"/>
              </a:ext>
            </a:extLst>
          </p:cNvPr>
          <p:cNvSpPr>
            <a:spLocks noGrp="1"/>
          </p:cNvSpPr>
          <p:nvPr>
            <p:ph type="dt" sz="half" idx="10"/>
          </p:nvPr>
        </p:nvSpPr>
        <p:spPr/>
        <p:txBody>
          <a:bodyPr/>
          <a:lstStyle/>
          <a:p>
            <a:fld id="{DA869E0C-A3C5-410A-BF5A-6BE68ED7BF21}" type="datetimeFigureOut">
              <a:rPr lang="en-GB" smtClean="0"/>
              <a:t>06/06/2022</a:t>
            </a:fld>
            <a:endParaRPr lang="en-GB"/>
          </a:p>
        </p:txBody>
      </p:sp>
      <p:sp>
        <p:nvSpPr>
          <p:cNvPr id="6" name="Footer Placeholder 5">
            <a:extLst>
              <a:ext uri="{FF2B5EF4-FFF2-40B4-BE49-F238E27FC236}">
                <a16:creationId xmlns:a16="http://schemas.microsoft.com/office/drawing/2014/main" id="{A1C97730-B7AE-48BB-93CE-C1DAC9D545D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7982570-3BFB-4B40-9994-8E9121C43F49}"/>
              </a:ext>
            </a:extLst>
          </p:cNvPr>
          <p:cNvSpPr>
            <a:spLocks noGrp="1"/>
          </p:cNvSpPr>
          <p:nvPr>
            <p:ph type="sldNum" sz="quarter" idx="12"/>
          </p:nvPr>
        </p:nvSpPr>
        <p:spPr/>
        <p:txBody>
          <a:bodyPr/>
          <a:lstStyle/>
          <a:p>
            <a:fld id="{38A4DBA7-1402-427C-8C3F-1BE9B34A38FE}" type="slidenum">
              <a:rPr lang="en-GB" smtClean="0"/>
              <a:t>‹#›</a:t>
            </a:fld>
            <a:endParaRPr lang="en-GB"/>
          </a:p>
        </p:txBody>
      </p:sp>
    </p:spTree>
    <p:extLst>
      <p:ext uri="{BB962C8B-B14F-4D97-AF65-F5344CB8AC3E}">
        <p14:creationId xmlns:p14="http://schemas.microsoft.com/office/powerpoint/2010/main" val="2786427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EA0473-7B30-4A5A-BA06-1B5AEEF44C6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B24E70F1-FF2F-4F4E-B1EF-FE28541190F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86A241C-366F-4448-B2ED-F2ED2D469A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0E663F5-C85B-4D75-8389-6D47315E1C42}"/>
              </a:ext>
            </a:extLst>
          </p:cNvPr>
          <p:cNvSpPr>
            <a:spLocks noGrp="1"/>
          </p:cNvSpPr>
          <p:nvPr>
            <p:ph type="dt" sz="half" idx="10"/>
          </p:nvPr>
        </p:nvSpPr>
        <p:spPr/>
        <p:txBody>
          <a:bodyPr/>
          <a:lstStyle/>
          <a:p>
            <a:fld id="{DA869E0C-A3C5-410A-BF5A-6BE68ED7BF21}" type="datetimeFigureOut">
              <a:rPr lang="en-GB" smtClean="0"/>
              <a:t>06/06/2022</a:t>
            </a:fld>
            <a:endParaRPr lang="en-GB"/>
          </a:p>
        </p:txBody>
      </p:sp>
      <p:sp>
        <p:nvSpPr>
          <p:cNvPr id="6" name="Footer Placeholder 5">
            <a:extLst>
              <a:ext uri="{FF2B5EF4-FFF2-40B4-BE49-F238E27FC236}">
                <a16:creationId xmlns:a16="http://schemas.microsoft.com/office/drawing/2014/main" id="{7C73BADE-5F77-4252-8DD5-BD450EB4355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AFE2A78-0FF0-482F-81C0-564A6C761059}"/>
              </a:ext>
            </a:extLst>
          </p:cNvPr>
          <p:cNvSpPr>
            <a:spLocks noGrp="1"/>
          </p:cNvSpPr>
          <p:nvPr>
            <p:ph type="sldNum" sz="quarter" idx="12"/>
          </p:nvPr>
        </p:nvSpPr>
        <p:spPr/>
        <p:txBody>
          <a:bodyPr/>
          <a:lstStyle/>
          <a:p>
            <a:fld id="{38A4DBA7-1402-427C-8C3F-1BE9B34A38FE}" type="slidenum">
              <a:rPr lang="en-GB" smtClean="0"/>
              <a:t>‹#›</a:t>
            </a:fld>
            <a:endParaRPr lang="en-GB"/>
          </a:p>
        </p:txBody>
      </p:sp>
    </p:spTree>
    <p:extLst>
      <p:ext uri="{BB962C8B-B14F-4D97-AF65-F5344CB8AC3E}">
        <p14:creationId xmlns:p14="http://schemas.microsoft.com/office/powerpoint/2010/main" val="30842034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8525772-2241-4AB4-93B6-CBC04388A6B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F4D8E0E-3960-43BF-8A39-6F5F55E857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44E7E10-51A8-47D5-9BF5-3FA0058B854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869E0C-A3C5-410A-BF5A-6BE68ED7BF21}" type="datetimeFigureOut">
              <a:rPr lang="en-GB" smtClean="0"/>
              <a:t>06/06/2022</a:t>
            </a:fld>
            <a:endParaRPr lang="en-GB"/>
          </a:p>
        </p:txBody>
      </p:sp>
      <p:sp>
        <p:nvSpPr>
          <p:cNvPr id="5" name="Footer Placeholder 4">
            <a:extLst>
              <a:ext uri="{FF2B5EF4-FFF2-40B4-BE49-F238E27FC236}">
                <a16:creationId xmlns:a16="http://schemas.microsoft.com/office/drawing/2014/main" id="{B44D1356-47B3-4FE3-98B5-0F7884934A0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BDA81FB0-A5DF-401F-AC3F-2D3A708F203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A4DBA7-1402-427C-8C3F-1BE9B34A38FE}" type="slidenum">
              <a:rPr lang="en-GB" smtClean="0"/>
              <a:t>‹#›</a:t>
            </a:fld>
            <a:endParaRPr lang="en-GB"/>
          </a:p>
        </p:txBody>
      </p:sp>
    </p:spTree>
    <p:extLst>
      <p:ext uri="{BB962C8B-B14F-4D97-AF65-F5344CB8AC3E}">
        <p14:creationId xmlns:p14="http://schemas.microsoft.com/office/powerpoint/2010/main" val="3084507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6/6/2022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29357402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hyperlink" Target="https://pixabay.com/it/ruota-timone-sterzo-nave-barca-27999/" TargetMode="External"/><Relationship Id="rId18" Type="http://schemas.openxmlformats.org/officeDocument/2006/relationships/image" Target="../media/image9.png"/><Relationship Id="rId26" Type="http://schemas.openxmlformats.org/officeDocument/2006/relationships/image" Target="../media/image15.png"/><Relationship Id="rId3" Type="http://schemas.openxmlformats.org/officeDocument/2006/relationships/image" Target="../media/image1.png"/><Relationship Id="rId21" Type="http://schemas.openxmlformats.org/officeDocument/2006/relationships/image" Target="../media/image12.svg"/><Relationship Id="rId34" Type="http://schemas.openxmlformats.org/officeDocument/2006/relationships/image" Target="../media/image21.png"/><Relationship Id="rId7" Type="http://schemas.openxmlformats.org/officeDocument/2006/relationships/hyperlink" Target="https://freesvg.org/vector-graphics-of-a-windmill" TargetMode="External"/><Relationship Id="rId12" Type="http://schemas.openxmlformats.org/officeDocument/2006/relationships/image" Target="../media/image6.png"/><Relationship Id="rId17" Type="http://schemas.openxmlformats.org/officeDocument/2006/relationships/hyperlink" Target="https://pixabay.com/es/mapa-pasador-icono-pin-de-mapa-1272165/" TargetMode="External"/><Relationship Id="rId25" Type="http://schemas.openxmlformats.org/officeDocument/2006/relationships/image" Target="../media/image14.png"/><Relationship Id="rId33" Type="http://schemas.openxmlformats.org/officeDocument/2006/relationships/hyperlink" Target="https://freesvg.org/vector-clip-art-of-oil-spray-can" TargetMode="External"/><Relationship Id="rId2" Type="http://schemas.openxmlformats.org/officeDocument/2006/relationships/notesSlide" Target="../notesSlides/notesSlide1.xml"/><Relationship Id="rId16" Type="http://schemas.openxmlformats.org/officeDocument/2006/relationships/image" Target="../media/image8.png"/><Relationship Id="rId20" Type="http://schemas.openxmlformats.org/officeDocument/2006/relationships/image" Target="../media/image11.png"/><Relationship Id="rId29"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hyperlink" Target="https://pixabay.com/en/fire-flame-red-heat-hot-305227/" TargetMode="External"/><Relationship Id="rId24" Type="http://schemas.openxmlformats.org/officeDocument/2006/relationships/hyperlink" Target="https://alcse.org/distributed-generation-benefits/" TargetMode="External"/><Relationship Id="rId32" Type="http://schemas.openxmlformats.org/officeDocument/2006/relationships/image" Target="../media/image20.png"/><Relationship Id="rId5" Type="http://schemas.openxmlformats.org/officeDocument/2006/relationships/hyperlink" Target="http://creativecommons.org/licenses/by-nc/4.0/" TargetMode="External"/><Relationship Id="rId15" Type="http://schemas.openxmlformats.org/officeDocument/2006/relationships/hyperlink" Target="https://pixabay.com/fr/illustrations/ic%C3%B4ne-lien-connexion-1728549/" TargetMode="External"/><Relationship Id="rId23" Type="http://schemas.openxmlformats.org/officeDocument/2006/relationships/image" Target="../media/image13.jpeg"/><Relationship Id="rId28" Type="http://schemas.openxmlformats.org/officeDocument/2006/relationships/image" Target="../media/image17.jpeg"/><Relationship Id="rId10" Type="http://schemas.openxmlformats.org/officeDocument/2006/relationships/image" Target="../media/image5.png"/><Relationship Id="rId19" Type="http://schemas.openxmlformats.org/officeDocument/2006/relationships/image" Target="../media/image10.svg"/><Relationship Id="rId31" Type="http://schemas.openxmlformats.org/officeDocument/2006/relationships/hyperlink" Target="https://www.publicdomainpictures.net/view-image.php?image=63155" TargetMode="External"/><Relationship Id="rId4" Type="http://schemas.openxmlformats.org/officeDocument/2006/relationships/image" Target="../media/image2.svg"/><Relationship Id="rId9" Type="http://schemas.openxmlformats.org/officeDocument/2006/relationships/hyperlink" Target="https://pixabay.com/en/tree-trunk-nature-environment-576145/" TargetMode="External"/><Relationship Id="rId14" Type="http://schemas.openxmlformats.org/officeDocument/2006/relationships/image" Target="../media/image7.jpeg"/><Relationship Id="rId22" Type="http://schemas.openxmlformats.org/officeDocument/2006/relationships/hyperlink" Target="https://svgsilh.com/ko/ffeb3b/tag/%EB%AC%BC%EB%A6%AC%ED%95%99-1.html" TargetMode="External"/><Relationship Id="rId27" Type="http://schemas.openxmlformats.org/officeDocument/2006/relationships/image" Target="../media/image16.svg"/><Relationship Id="rId30" Type="http://schemas.openxmlformats.org/officeDocument/2006/relationships/image" Target="../media/image19.jpeg"/><Relationship Id="rId35" Type="http://schemas.openxmlformats.org/officeDocument/2006/relationships/hyperlink" Target="http://openclipart.org/detail/190134/lightning-by-zawertun-190134" TargetMode="External"/><Relationship Id="rId8"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2.xml"/><Relationship Id="rId7" Type="http://schemas.openxmlformats.org/officeDocument/2006/relationships/image" Target="../media/image49.png"/><Relationship Id="rId12" Type="http://schemas.openxmlformats.org/officeDocument/2006/relationships/image" Target="../media/image51.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48.jpeg"/><Relationship Id="rId11" Type="http://schemas.openxmlformats.org/officeDocument/2006/relationships/image" Target="../media/image50.png"/><Relationship Id="rId5" Type="http://schemas.openxmlformats.org/officeDocument/2006/relationships/image" Target="../media/image47.jpeg"/><Relationship Id="rId10" Type="http://schemas.openxmlformats.org/officeDocument/2006/relationships/hyperlink" Target="http://creativecommons.org/licenses/by-nc/4.0/" TargetMode="External"/><Relationship Id="rId4" Type="http://schemas.openxmlformats.org/officeDocument/2006/relationships/notesSlide" Target="../notesSlides/notesSlide8.xml"/><Relationship Id="rId9" Type="http://schemas.openxmlformats.org/officeDocument/2006/relationships/image" Target="../media/image2.svg"/></Relationships>
</file>

<file path=ppt/slides/_rels/slide11.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7.jpeg"/><Relationship Id="rId7" Type="http://schemas.openxmlformats.org/officeDocument/2006/relationships/hyperlink" Target="http://creativecommons.org/licenses/by-nc/4.0/"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48.jpeg"/><Relationship Id="rId9" Type="http://schemas.openxmlformats.org/officeDocument/2006/relationships/image" Target="../media/image51.png"/></Relationships>
</file>

<file path=ppt/slides/_rels/slide12.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52.png"/><Relationship Id="rId7" Type="http://schemas.openxmlformats.org/officeDocument/2006/relationships/image" Target="../media/image5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creativecommons.org/licenses/by-nc/4.0/" TargetMode="External"/><Relationship Id="rId5" Type="http://schemas.openxmlformats.org/officeDocument/2006/relationships/image" Target="../media/image2.sv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52.png"/><Relationship Id="rId7" Type="http://schemas.openxmlformats.org/officeDocument/2006/relationships/image" Target="../media/image5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creativecommons.org/licenses/by-nc/4.0/" TargetMode="External"/><Relationship Id="rId5" Type="http://schemas.openxmlformats.org/officeDocument/2006/relationships/image" Target="../media/image2.sv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hyperlink" Target="http://creativecommons.org/licenses/by-nc/4.0/" TargetMode="External"/><Relationship Id="rId4" Type="http://schemas.openxmlformats.org/officeDocument/2006/relationships/image" Target="../media/image2.svg"/></Relationships>
</file>

<file path=ppt/slides/_rels/slide15.xml.rels><?xml version="1.0" encoding="UTF-8" standalone="yes"?>
<Relationships xmlns="http://schemas.openxmlformats.org/package/2006/relationships"><Relationship Id="rId8" Type="http://schemas.openxmlformats.org/officeDocument/2006/relationships/hyperlink" Target="http://creativecommons.org/licenses/by-nc/4.0/" TargetMode="External"/><Relationship Id="rId3" Type="http://schemas.openxmlformats.org/officeDocument/2006/relationships/image" Target="../media/image27.png"/><Relationship Id="rId7" Type="http://schemas.openxmlformats.org/officeDocument/2006/relationships/image" Target="../media/image2.sv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26.png"/><Relationship Id="rId4" Type="http://schemas.openxmlformats.org/officeDocument/2006/relationships/image" Target="../media/image55.png"/></Relationships>
</file>

<file path=ppt/slides/_rels/slide16.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image" Target="../media/image56.png"/><Relationship Id="rId7"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35.png"/><Relationship Id="rId9" Type="http://schemas.openxmlformats.org/officeDocument/2006/relationships/hyperlink" Target="http://creativecommons.org/licenses/by-nc/4.0/" TargetMode="External"/></Relationships>
</file>

<file path=ppt/slides/_rels/slide17.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image" Target="../media/image56.png"/><Relationship Id="rId7"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35.png"/><Relationship Id="rId9" Type="http://schemas.openxmlformats.org/officeDocument/2006/relationships/hyperlink" Target="http://creativecommons.org/licenses/by-nc/4.0/" TargetMode="Externa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hyperlink" Target="http://creativecommons.org/licenses/by-nc/4.0/" TargetMode="External"/><Relationship Id="rId2" Type="http://schemas.openxmlformats.org/officeDocument/2006/relationships/slideLayout" Target="../slideLayouts/slideLayout2.xml"/><Relationship Id="rId1" Type="http://schemas.openxmlformats.org/officeDocument/2006/relationships/video" Target="https://www.youtube.com/embed/xbUxt2x4InE?feature=oembed" TargetMode="Externa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59.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hyperlink" Target="http://creativecommons.org/licenses/by-nc/4.0/" TargetMode="External"/><Relationship Id="rId4" Type="http://schemas.openxmlformats.org/officeDocument/2006/relationships/image" Target="../media/image2.svg"/></Relationships>
</file>

<file path=ppt/slides/_rels/slide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hyperlink" Target="http://creativecommons.org/licenses/by-nc/4.0/" TargetMode="External"/><Relationship Id="rId5" Type="http://schemas.openxmlformats.org/officeDocument/2006/relationships/image" Target="../media/image24.png"/><Relationship Id="rId10" Type="http://schemas.openxmlformats.org/officeDocument/2006/relationships/image" Target="../media/image2.svg"/><Relationship Id="rId4" Type="http://schemas.openxmlformats.org/officeDocument/2006/relationships/image" Target="../media/image23.png"/><Relationship Id="rId9"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creativecommons.org/licenses/by-nc/4.0/" TargetMode="External"/><Relationship Id="rId5" Type="http://schemas.openxmlformats.org/officeDocument/2006/relationships/image" Target="../media/image2.sv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8" Type="http://schemas.openxmlformats.org/officeDocument/2006/relationships/hyperlink" Target="http://creativecommons.org/licenses/by-nc/4.0/" TargetMode="External"/><Relationship Id="rId3" Type="http://schemas.openxmlformats.org/officeDocument/2006/relationships/image" Target="../media/image61.png"/><Relationship Id="rId7" Type="http://schemas.openxmlformats.org/officeDocument/2006/relationships/image" Target="../media/image2.sv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63.png"/><Relationship Id="rId4" Type="http://schemas.openxmlformats.org/officeDocument/2006/relationships/image" Target="../media/image62.png"/></Relationships>
</file>

<file path=ppt/slides/_rels/slide2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35.png"/><Relationship Id="rId7" Type="http://schemas.openxmlformats.org/officeDocument/2006/relationships/image" Target="../media/image65.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4.png"/><Relationship Id="rId10" Type="http://schemas.openxmlformats.org/officeDocument/2006/relationships/hyperlink" Target="http://creativecommons.org/licenses/by-nc/4.0/" TargetMode="External"/><Relationship Id="rId4" Type="http://schemas.openxmlformats.org/officeDocument/2006/relationships/image" Target="../media/image57.png"/><Relationship Id="rId9" Type="http://schemas.openxmlformats.org/officeDocument/2006/relationships/image" Target="../media/image2.svg"/></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creativecommons.org/licenses/by-nc/4.0/" TargetMode="External"/><Relationship Id="rId5" Type="http://schemas.openxmlformats.org/officeDocument/2006/relationships/image" Target="../media/image2.svg"/><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hyperlink" Target="http://creativecommons.org/licenses/by-nc/4.0/" TargetMode="Externa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67.jpe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8.jpeg"/><Relationship Id="rId1" Type="http://schemas.openxmlformats.org/officeDocument/2006/relationships/slideLayout" Target="../slideLayouts/slideLayout18.xml"/><Relationship Id="rId5" Type="http://schemas.openxmlformats.org/officeDocument/2006/relationships/hyperlink" Target="http://creativecommons.org/licenses/by-nc/4.0/" TargetMode="External"/><Relationship Id="rId4" Type="http://schemas.openxmlformats.org/officeDocument/2006/relationships/image" Target="../media/image2.svg"/></Relationships>
</file>

<file path=ppt/slides/_rels/slide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8.xml"/><Relationship Id="rId4" Type="http://schemas.openxmlformats.org/officeDocument/2006/relationships/hyperlink" Target="http://creativecommons.org/licenses/by-nc/4.0/"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creativecommons.org/licenses/by-nc/4.0/" TargetMode="External"/><Relationship Id="rId5" Type="http://schemas.openxmlformats.org/officeDocument/2006/relationships/image" Target="../media/image31.svg"/><Relationship Id="rId4" Type="http://schemas.openxmlformats.org/officeDocument/2006/relationships/image" Target="../media/image30.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2.jpeg"/><Relationship Id="rId1" Type="http://schemas.openxmlformats.org/officeDocument/2006/relationships/slideLayout" Target="../slideLayouts/slideLayout7.xml"/><Relationship Id="rId5" Type="http://schemas.openxmlformats.org/officeDocument/2006/relationships/hyperlink" Target="http://creativecommons.org/licenses/by-nc/4.0/" TargetMode="External"/><Relationship Id="rId4" Type="http://schemas.openxmlformats.org/officeDocument/2006/relationships/image" Target="../media/image2.svg"/></Relationships>
</file>

<file path=ppt/slides/_rels/slide6.xml.rels><?xml version="1.0" encoding="UTF-8" standalone="yes"?>
<Relationships xmlns="http://schemas.openxmlformats.org/package/2006/relationships"><Relationship Id="rId8" Type="http://schemas.openxmlformats.org/officeDocument/2006/relationships/hyperlink" Target="http://creativecommons.org/licenses/by-nc/4.0/" TargetMode="External"/><Relationship Id="rId3" Type="http://schemas.openxmlformats.org/officeDocument/2006/relationships/image" Target="../media/image33.gif"/><Relationship Id="rId7" Type="http://schemas.openxmlformats.org/officeDocument/2006/relationships/image" Target="../media/image2.sv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35.png"/><Relationship Id="rId4" Type="http://schemas.openxmlformats.org/officeDocument/2006/relationships/image" Target="../media/image34.png"/><Relationship Id="rId9" Type="http://schemas.openxmlformats.org/officeDocument/2006/relationships/image" Target="../media/image36.png"/></Relationships>
</file>

<file path=ppt/slides/_rels/slide7.xml.rels><?xml version="1.0" encoding="UTF-8" standalone="yes"?>
<Relationships xmlns="http://schemas.openxmlformats.org/package/2006/relationships"><Relationship Id="rId8" Type="http://schemas.openxmlformats.org/officeDocument/2006/relationships/hyperlink" Target="http://creativecommons.org/licenses/by-nc/4.0/" TargetMode="External"/><Relationship Id="rId3" Type="http://schemas.openxmlformats.org/officeDocument/2006/relationships/image" Target="../media/image34.png"/><Relationship Id="rId7" Type="http://schemas.openxmlformats.org/officeDocument/2006/relationships/image" Target="../media/image2.sv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35.png"/><Relationship Id="rId4" Type="http://schemas.openxmlformats.org/officeDocument/2006/relationships/image" Target="../media/image33.gif"/><Relationship Id="rId9" Type="http://schemas.openxmlformats.org/officeDocument/2006/relationships/image" Target="../media/image36.png"/></Relationships>
</file>

<file path=ppt/slides/_rels/slide8.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image" Target="../media/image37.png"/><Relationship Id="rId7"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40.gif"/><Relationship Id="rId11" Type="http://schemas.openxmlformats.org/officeDocument/2006/relationships/image" Target="../media/image42.png"/><Relationship Id="rId5" Type="http://schemas.openxmlformats.org/officeDocument/2006/relationships/image" Target="../media/image39.png"/><Relationship Id="rId10" Type="http://schemas.openxmlformats.org/officeDocument/2006/relationships/image" Target="../media/image41.png"/><Relationship Id="rId4" Type="http://schemas.openxmlformats.org/officeDocument/2006/relationships/image" Target="../media/image38.png"/><Relationship Id="rId9" Type="http://schemas.openxmlformats.org/officeDocument/2006/relationships/hyperlink" Target="http://creativecommons.org/licenses/by-nc/4.0/"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3.png"/><Relationship Id="rId7"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creativecommons.org/licenses/by-nc/4.0/" TargetMode="External"/><Relationship Id="rId5" Type="http://schemas.openxmlformats.org/officeDocument/2006/relationships/image" Target="../media/image2.svg"/><Relationship Id="rId4" Type="http://schemas.openxmlformats.org/officeDocument/2006/relationships/image" Target="../media/image1.png"/><Relationship Id="rId9" Type="http://schemas.openxmlformats.org/officeDocument/2006/relationships/image" Target="../media/image4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Group 67">
            <a:extLst>
              <a:ext uri="{FF2B5EF4-FFF2-40B4-BE49-F238E27FC236}">
                <a16:creationId xmlns:a16="http://schemas.microsoft.com/office/drawing/2014/main" id="{2ED3C10A-FFE7-8399-627D-9B95867C1ED6}"/>
              </a:ext>
            </a:extLst>
          </p:cNvPr>
          <p:cNvGrpSpPr/>
          <p:nvPr/>
        </p:nvGrpSpPr>
        <p:grpSpPr>
          <a:xfrm rot="5400000">
            <a:off x="8523533" y="2828967"/>
            <a:ext cx="246221" cy="7847520"/>
            <a:chOff x="290261" y="769563"/>
            <a:chExt cx="246221" cy="7847520"/>
          </a:xfrm>
        </p:grpSpPr>
        <p:pic>
          <p:nvPicPr>
            <p:cNvPr id="69" name="Graphic 1">
              <a:extLst>
                <a:ext uri="{FF2B5EF4-FFF2-40B4-BE49-F238E27FC236}">
                  <a16:creationId xmlns:a16="http://schemas.microsoft.com/office/drawing/2014/main" id="{C865026E-CD58-7D5B-32C9-82D6F50639B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126114" y="8276406"/>
              <a:ext cx="504825" cy="176530"/>
            </a:xfrm>
            <a:prstGeom prst="rect">
              <a:avLst/>
            </a:prstGeom>
          </p:spPr>
        </p:pic>
        <p:sp>
          <p:nvSpPr>
            <p:cNvPr id="70" name="Rectangle 3">
              <a:extLst>
                <a:ext uri="{FF2B5EF4-FFF2-40B4-BE49-F238E27FC236}">
                  <a16:creationId xmlns:a16="http://schemas.microsoft.com/office/drawing/2014/main" id="{066D3D0E-4FA3-2629-F429-BB973BADAECB}"/>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
        <p:nvSpPr>
          <p:cNvPr id="4" name="Rectangle: Rounded Corners 3">
            <a:extLst>
              <a:ext uri="{FF2B5EF4-FFF2-40B4-BE49-F238E27FC236}">
                <a16:creationId xmlns:a16="http://schemas.microsoft.com/office/drawing/2014/main" id="{6A885F55-F836-481F-9D3C-7A1B396DA903}"/>
              </a:ext>
            </a:extLst>
          </p:cNvPr>
          <p:cNvSpPr/>
          <p:nvPr/>
        </p:nvSpPr>
        <p:spPr>
          <a:xfrm>
            <a:off x="83952" y="658035"/>
            <a:ext cx="5373824" cy="3202380"/>
          </a:xfrm>
          <a:prstGeom prst="roundRect">
            <a:avLst/>
          </a:prstGeom>
          <a:gradFill>
            <a:gsLst>
              <a:gs pos="0">
                <a:schemeClr val="accent5">
                  <a:lumMod val="60000"/>
                  <a:lumOff val="40000"/>
                  <a:alpha val="80000"/>
                </a:schemeClr>
              </a:gs>
              <a:gs pos="54000">
                <a:schemeClr val="accent1">
                  <a:lumMod val="5000"/>
                  <a:lumOff val="95000"/>
                  <a:alpha val="81000"/>
                </a:schemeClr>
              </a:gs>
              <a:gs pos="100000">
                <a:schemeClr val="accent5">
                  <a:lumMod val="60000"/>
                  <a:lumOff val="40000"/>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2" name="TextBox 1">
            <a:extLst>
              <a:ext uri="{FF2B5EF4-FFF2-40B4-BE49-F238E27FC236}">
                <a16:creationId xmlns:a16="http://schemas.microsoft.com/office/drawing/2014/main" id="{A2E4FC9B-5196-4EB4-8DB0-EEBFD0C6F234}"/>
              </a:ext>
            </a:extLst>
          </p:cNvPr>
          <p:cNvSpPr txBox="1"/>
          <p:nvPr/>
        </p:nvSpPr>
        <p:spPr>
          <a:xfrm>
            <a:off x="3236840" y="124150"/>
            <a:ext cx="5541399" cy="416459"/>
          </a:xfrm>
          <a:prstGeom prst="rect">
            <a:avLst/>
          </a:prstGeom>
        </p:spPr>
        <p:txBody>
          <a:bodyPr rot="0" spcFirstLastPara="0" vert="horz" lIns="91440" tIns="45720" rIns="91440" bIns="45720" numCol="1" spcCol="0" rtlCol="0" fromWordArt="0" anchor="b" anchorCtr="0" forceAA="0" compatLnSpc="1">
            <a:prstTxWarp prst="textNoShape">
              <a:avLst/>
            </a:prstTxWarp>
            <a:normAutofit fontScale="925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spcBef>
                <a:spcPct val="0"/>
              </a:spcBef>
              <a:spcAft>
                <a:spcPts val="600"/>
              </a:spcAft>
            </a:pPr>
            <a:r>
              <a:rPr lang="en-US" sz="2400">
                <a:latin typeface="Candara" panose="020E0502030303020204" pitchFamily="34" charset="0"/>
                <a:ea typeface="+mj-ea"/>
                <a:cs typeface="+mj-cs"/>
              </a:rPr>
              <a:t>Reminder of Chapter 3 – People and power</a:t>
            </a:r>
            <a:endParaRPr lang="en-US" sz="900">
              <a:latin typeface="Candara" panose="020E0502030303020204" pitchFamily="34" charset="0"/>
              <a:ea typeface="+mj-ea"/>
              <a:cs typeface="Calibri"/>
            </a:endParaRPr>
          </a:p>
        </p:txBody>
      </p:sp>
      <p:sp>
        <p:nvSpPr>
          <p:cNvPr id="3" name="TextBox 2">
            <a:extLst>
              <a:ext uri="{FF2B5EF4-FFF2-40B4-BE49-F238E27FC236}">
                <a16:creationId xmlns:a16="http://schemas.microsoft.com/office/drawing/2014/main" id="{7AD2DFFF-A9F6-4C10-B002-6B35B3777FA0}"/>
              </a:ext>
            </a:extLst>
          </p:cNvPr>
          <p:cNvSpPr txBox="1"/>
          <p:nvPr/>
        </p:nvSpPr>
        <p:spPr>
          <a:xfrm>
            <a:off x="504124" y="675488"/>
            <a:ext cx="4552849" cy="830997"/>
          </a:xfrm>
          <a:prstGeom prst="rect">
            <a:avLst/>
          </a:prstGeom>
          <a:noFill/>
        </p:spPr>
        <p:txBody>
          <a:bodyPr wrap="none" rtlCol="0">
            <a:spAutoFit/>
          </a:bodyPr>
          <a:lstStyle/>
          <a:p>
            <a:pPr algn="ctr"/>
            <a:r>
              <a:rPr lang="en-US" sz="2400">
                <a:latin typeface="Candara" panose="020E0502030303020204" pitchFamily="34" charset="0"/>
              </a:rPr>
              <a:t>historical energy sources </a:t>
            </a:r>
          </a:p>
          <a:p>
            <a:pPr algn="ctr"/>
            <a:r>
              <a:rPr lang="en-US" sz="2400">
                <a:latin typeface="Candara" panose="020E0502030303020204" pitchFamily="34" charset="0"/>
              </a:rPr>
              <a:t>(before the Industrial Revolution)</a:t>
            </a:r>
          </a:p>
        </p:txBody>
      </p:sp>
      <p:sp>
        <p:nvSpPr>
          <p:cNvPr id="5" name="Rectangle 4">
            <a:extLst>
              <a:ext uri="{FF2B5EF4-FFF2-40B4-BE49-F238E27FC236}">
                <a16:creationId xmlns:a16="http://schemas.microsoft.com/office/drawing/2014/main" id="{2237D432-8DBB-417A-946E-A972FA910E93}"/>
              </a:ext>
            </a:extLst>
          </p:cNvPr>
          <p:cNvSpPr/>
          <p:nvPr/>
        </p:nvSpPr>
        <p:spPr>
          <a:xfrm>
            <a:off x="510338" y="2847984"/>
            <a:ext cx="497252" cy="369332"/>
          </a:xfrm>
          <a:prstGeom prst="rect">
            <a:avLst/>
          </a:prstGeom>
        </p:spPr>
        <p:txBody>
          <a:bodyPr wrap="none">
            <a:spAutoFit/>
          </a:bodyPr>
          <a:lstStyle/>
          <a:p>
            <a:r>
              <a:rPr lang="en-GB">
                <a:latin typeface="Candara Light" panose="020E0502030303020204" pitchFamily="34" charset="0"/>
              </a:rPr>
              <a:t>fire</a:t>
            </a:r>
          </a:p>
        </p:txBody>
      </p:sp>
      <p:sp>
        <p:nvSpPr>
          <p:cNvPr id="6" name="Rectangle 5">
            <a:extLst>
              <a:ext uri="{FF2B5EF4-FFF2-40B4-BE49-F238E27FC236}">
                <a16:creationId xmlns:a16="http://schemas.microsoft.com/office/drawing/2014/main" id="{A6CD9C34-3DE5-4C62-A04A-6DF10AE587F5}"/>
              </a:ext>
            </a:extLst>
          </p:cNvPr>
          <p:cNvSpPr/>
          <p:nvPr/>
        </p:nvSpPr>
        <p:spPr>
          <a:xfrm>
            <a:off x="1639846" y="3261378"/>
            <a:ext cx="742511" cy="369332"/>
          </a:xfrm>
          <a:prstGeom prst="rect">
            <a:avLst/>
          </a:prstGeom>
        </p:spPr>
        <p:txBody>
          <a:bodyPr wrap="none">
            <a:spAutoFit/>
          </a:bodyPr>
          <a:lstStyle/>
          <a:p>
            <a:r>
              <a:rPr lang="en-GB">
                <a:latin typeface="Candara Light" panose="020E0502030303020204" pitchFamily="34" charset="0"/>
              </a:rPr>
              <a:t>wood</a:t>
            </a:r>
          </a:p>
        </p:txBody>
      </p:sp>
      <p:sp>
        <p:nvSpPr>
          <p:cNvPr id="7" name="Rectangle 6">
            <a:extLst>
              <a:ext uri="{FF2B5EF4-FFF2-40B4-BE49-F238E27FC236}">
                <a16:creationId xmlns:a16="http://schemas.microsoft.com/office/drawing/2014/main" id="{B7CCF2E5-F947-4123-B869-A200BD23830F}"/>
              </a:ext>
            </a:extLst>
          </p:cNvPr>
          <p:cNvSpPr/>
          <p:nvPr/>
        </p:nvSpPr>
        <p:spPr>
          <a:xfrm>
            <a:off x="2804331" y="2902616"/>
            <a:ext cx="1326004" cy="369332"/>
          </a:xfrm>
          <a:prstGeom prst="rect">
            <a:avLst/>
          </a:prstGeom>
        </p:spPr>
        <p:txBody>
          <a:bodyPr wrap="none">
            <a:spAutoFit/>
          </a:bodyPr>
          <a:lstStyle/>
          <a:p>
            <a:r>
              <a:rPr lang="en-GB">
                <a:latin typeface="Candara Light" panose="020E0502030303020204" pitchFamily="34" charset="0"/>
              </a:rPr>
              <a:t>waterwheel</a:t>
            </a:r>
          </a:p>
        </p:txBody>
      </p:sp>
      <p:sp>
        <p:nvSpPr>
          <p:cNvPr id="8" name="Rectangle 7">
            <a:extLst>
              <a:ext uri="{FF2B5EF4-FFF2-40B4-BE49-F238E27FC236}">
                <a16:creationId xmlns:a16="http://schemas.microsoft.com/office/drawing/2014/main" id="{AD73B619-AB2C-4A71-86E9-4208BDEA97CC}"/>
              </a:ext>
            </a:extLst>
          </p:cNvPr>
          <p:cNvSpPr/>
          <p:nvPr/>
        </p:nvSpPr>
        <p:spPr>
          <a:xfrm>
            <a:off x="4242488" y="3299404"/>
            <a:ext cx="1077539" cy="369332"/>
          </a:xfrm>
          <a:prstGeom prst="rect">
            <a:avLst/>
          </a:prstGeom>
        </p:spPr>
        <p:txBody>
          <a:bodyPr wrap="none">
            <a:spAutoFit/>
          </a:bodyPr>
          <a:lstStyle/>
          <a:p>
            <a:r>
              <a:rPr lang="en-GB">
                <a:latin typeface="Candara Light" panose="020E0502030303020204" pitchFamily="34" charset="0"/>
              </a:rPr>
              <a:t>windmills</a:t>
            </a:r>
          </a:p>
        </p:txBody>
      </p:sp>
      <p:sp>
        <p:nvSpPr>
          <p:cNvPr id="9" name="Oval 8">
            <a:extLst>
              <a:ext uri="{FF2B5EF4-FFF2-40B4-BE49-F238E27FC236}">
                <a16:creationId xmlns:a16="http://schemas.microsoft.com/office/drawing/2014/main" id="{43FBC670-3931-42BA-991D-9004BCF9D34B}"/>
              </a:ext>
            </a:extLst>
          </p:cNvPr>
          <p:cNvSpPr>
            <a:spLocks noChangeAspect="1"/>
          </p:cNvSpPr>
          <p:nvPr/>
        </p:nvSpPr>
        <p:spPr>
          <a:xfrm>
            <a:off x="4178964" y="2001429"/>
            <a:ext cx="1206832" cy="1206834"/>
          </a:xfrm>
          <a:prstGeom prst="ellipse">
            <a:avLst/>
          </a:prstGeom>
          <a:blipFill dpi="0" rotWithShape="1">
            <a:blip r:embed="rId6">
              <a:alphaModFix amt="78000"/>
              <a:extLst>
                <a:ext uri="{837473B0-CC2E-450A-ABE3-18F120FF3D39}">
                  <a1611:picAttrSrcUrl xmlns:a1611="http://schemas.microsoft.com/office/drawing/2016/11/main" r:id="rId7"/>
                </a:ext>
              </a:extLst>
            </a:blip>
            <a:srcRect/>
            <a:stretch>
              <a:fillRect l="6000" t="10000" r="6000" b="8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10" name="Oval 9">
            <a:extLst>
              <a:ext uri="{FF2B5EF4-FFF2-40B4-BE49-F238E27FC236}">
                <a16:creationId xmlns:a16="http://schemas.microsoft.com/office/drawing/2014/main" id="{DBC9FA9E-D662-4ED3-AEBA-79F8F989F7A3}"/>
              </a:ext>
            </a:extLst>
          </p:cNvPr>
          <p:cNvSpPr>
            <a:spLocks noChangeAspect="1"/>
          </p:cNvSpPr>
          <p:nvPr/>
        </p:nvSpPr>
        <p:spPr>
          <a:xfrm>
            <a:off x="1435262" y="2010482"/>
            <a:ext cx="1206832" cy="1206834"/>
          </a:xfrm>
          <a:prstGeom prst="ellipse">
            <a:avLst/>
          </a:prstGeom>
          <a:blipFill dpi="0" rotWithShape="0">
            <a:blip r:embed="rId8">
              <a:alphaModFix amt="64000"/>
              <a:extLst>
                <a:ext uri="{837473B0-CC2E-450A-ABE3-18F120FF3D39}">
                  <a1611:picAttrSrcUrl xmlns:a1611="http://schemas.microsoft.com/office/drawing/2016/11/main" r:id="rId9"/>
                </a:ext>
              </a:extLst>
            </a:blip>
            <a:srcRect/>
            <a:stretch>
              <a:fillRect l="12000" t="12000" r="16000" b="1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11" name="Oval 10">
            <a:extLst>
              <a:ext uri="{FF2B5EF4-FFF2-40B4-BE49-F238E27FC236}">
                <a16:creationId xmlns:a16="http://schemas.microsoft.com/office/drawing/2014/main" id="{EDC55894-D559-4729-B992-CA62C18EA952}"/>
              </a:ext>
            </a:extLst>
          </p:cNvPr>
          <p:cNvSpPr>
            <a:spLocks noChangeAspect="1"/>
          </p:cNvSpPr>
          <p:nvPr/>
        </p:nvSpPr>
        <p:spPr>
          <a:xfrm>
            <a:off x="180132" y="1593246"/>
            <a:ext cx="1188000" cy="1188002"/>
          </a:xfrm>
          <a:prstGeom prst="ellipse">
            <a:avLst/>
          </a:prstGeom>
          <a:blipFill dpi="0" rotWithShape="1">
            <a:blip r:embed="rId10">
              <a:alphaModFix amt="64000"/>
              <a:extLst>
                <a:ext uri="{837473B0-CC2E-450A-ABE3-18F120FF3D39}">
                  <a1611:picAttrSrcUrl xmlns:a1611="http://schemas.microsoft.com/office/drawing/2016/11/main" r:id="rId11"/>
                </a:ext>
              </a:extLst>
            </a:blip>
            <a:srcRect/>
            <a:stretch>
              <a:fillRect l="8000" t="9000" r="2000" b="-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12" name="Oval 11">
            <a:extLst>
              <a:ext uri="{FF2B5EF4-FFF2-40B4-BE49-F238E27FC236}">
                <a16:creationId xmlns:a16="http://schemas.microsoft.com/office/drawing/2014/main" id="{59071090-EE1E-4A53-8F66-1C1D9068170F}"/>
              </a:ext>
            </a:extLst>
          </p:cNvPr>
          <p:cNvSpPr>
            <a:spLocks noChangeAspect="1"/>
          </p:cNvSpPr>
          <p:nvPr/>
        </p:nvSpPr>
        <p:spPr>
          <a:xfrm>
            <a:off x="2830341" y="1651512"/>
            <a:ext cx="1206832" cy="1206834"/>
          </a:xfrm>
          <a:prstGeom prst="ellipse">
            <a:avLst/>
          </a:prstGeom>
          <a:blipFill dpi="0" rotWithShape="1">
            <a:blip r:embed="rId12">
              <a:alphaModFix amt="67000"/>
              <a:extLst>
                <a:ext uri="{837473B0-CC2E-450A-ABE3-18F120FF3D39}">
                  <a1611:picAttrSrcUrl xmlns:a1611="http://schemas.microsoft.com/office/drawing/2016/11/main" r:id="rId13"/>
                </a:ext>
              </a:extLst>
            </a:blip>
            <a:srcRect/>
            <a:stretch>
              <a:fillRect l="11000" t="10000" r="11000" b="7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26" name="Rectangle: Rounded Corners 25">
            <a:extLst>
              <a:ext uri="{FF2B5EF4-FFF2-40B4-BE49-F238E27FC236}">
                <a16:creationId xmlns:a16="http://schemas.microsoft.com/office/drawing/2014/main" id="{7B9F9DD3-6061-49B9-BCBE-74E158F1C9D8}"/>
              </a:ext>
            </a:extLst>
          </p:cNvPr>
          <p:cNvSpPr/>
          <p:nvPr/>
        </p:nvSpPr>
        <p:spPr>
          <a:xfrm>
            <a:off x="6740459" y="659814"/>
            <a:ext cx="5378605" cy="3178299"/>
          </a:xfrm>
          <a:prstGeom prst="roundRect">
            <a:avLst/>
          </a:prstGeom>
          <a:gradFill>
            <a:gsLst>
              <a:gs pos="0">
                <a:schemeClr val="accent6">
                  <a:lumMod val="40000"/>
                  <a:lumOff val="60000"/>
                </a:schemeClr>
              </a:gs>
              <a:gs pos="54000">
                <a:schemeClr val="accent1">
                  <a:lumMod val="5000"/>
                  <a:lumOff val="95000"/>
                  <a:alpha val="81000"/>
                </a:schemeClr>
              </a:gs>
              <a:gs pos="100000">
                <a:schemeClr val="accent6">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27" name="Rectangle: Rounded Corners 26">
            <a:extLst>
              <a:ext uri="{FF2B5EF4-FFF2-40B4-BE49-F238E27FC236}">
                <a16:creationId xmlns:a16="http://schemas.microsoft.com/office/drawing/2014/main" id="{078B4F8E-8895-43AF-AC04-9B59FC38E775}"/>
              </a:ext>
            </a:extLst>
          </p:cNvPr>
          <p:cNvSpPr/>
          <p:nvPr/>
        </p:nvSpPr>
        <p:spPr>
          <a:xfrm>
            <a:off x="6024495" y="3982535"/>
            <a:ext cx="5307198" cy="2598868"/>
          </a:xfrm>
          <a:prstGeom prst="roundRect">
            <a:avLst/>
          </a:prstGeom>
          <a:gradFill>
            <a:gsLst>
              <a:gs pos="0">
                <a:srgbClr val="B9A1BF"/>
              </a:gs>
              <a:gs pos="54000">
                <a:schemeClr val="accent1">
                  <a:lumMod val="5000"/>
                  <a:lumOff val="95000"/>
                  <a:alpha val="81000"/>
                </a:schemeClr>
              </a:gs>
              <a:gs pos="100000">
                <a:srgbClr val="B9A1B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28" name="TextBox 27">
            <a:extLst>
              <a:ext uri="{FF2B5EF4-FFF2-40B4-BE49-F238E27FC236}">
                <a16:creationId xmlns:a16="http://schemas.microsoft.com/office/drawing/2014/main" id="{DFA0118F-A5DE-4F8D-9A75-DF3F4FC32E94}"/>
              </a:ext>
            </a:extLst>
          </p:cNvPr>
          <p:cNvSpPr txBox="1"/>
          <p:nvPr/>
        </p:nvSpPr>
        <p:spPr>
          <a:xfrm>
            <a:off x="7455844" y="702827"/>
            <a:ext cx="3876382" cy="830997"/>
          </a:xfrm>
          <a:prstGeom prst="rect">
            <a:avLst/>
          </a:prstGeom>
          <a:noFill/>
        </p:spPr>
        <p:txBody>
          <a:bodyPr wrap="none" rtlCol="0">
            <a:spAutoFit/>
          </a:bodyPr>
          <a:lstStyle/>
          <a:p>
            <a:pPr algn="ctr"/>
            <a:r>
              <a:rPr lang="en-US" sz="2400">
                <a:latin typeface="Candara" panose="020E0502030303020204" pitchFamily="34" charset="0"/>
              </a:rPr>
              <a:t>current energy resources </a:t>
            </a:r>
          </a:p>
          <a:p>
            <a:pPr algn="ctr"/>
            <a:r>
              <a:rPr lang="en-US" sz="2400">
                <a:latin typeface="Candara" panose="020E0502030303020204" pitchFamily="34" charset="0"/>
              </a:rPr>
              <a:t>(after Industrial Revolution) </a:t>
            </a:r>
          </a:p>
        </p:txBody>
      </p:sp>
      <p:sp>
        <p:nvSpPr>
          <p:cNvPr id="30" name="Rectangle 29">
            <a:extLst>
              <a:ext uri="{FF2B5EF4-FFF2-40B4-BE49-F238E27FC236}">
                <a16:creationId xmlns:a16="http://schemas.microsoft.com/office/drawing/2014/main" id="{44CF53C3-4400-4CAA-B6CD-1BC6EA4A9391}"/>
              </a:ext>
            </a:extLst>
          </p:cNvPr>
          <p:cNvSpPr/>
          <p:nvPr/>
        </p:nvSpPr>
        <p:spPr>
          <a:xfrm>
            <a:off x="8469335" y="3265514"/>
            <a:ext cx="516488" cy="369332"/>
          </a:xfrm>
          <a:prstGeom prst="rect">
            <a:avLst/>
          </a:prstGeom>
        </p:spPr>
        <p:txBody>
          <a:bodyPr wrap="none">
            <a:spAutoFit/>
          </a:bodyPr>
          <a:lstStyle/>
          <a:p>
            <a:r>
              <a:rPr lang="en-GB">
                <a:latin typeface="Candara Light" panose="020E0502030303020204" pitchFamily="34" charset="0"/>
              </a:rPr>
              <a:t>gas</a:t>
            </a:r>
          </a:p>
        </p:txBody>
      </p:sp>
      <p:sp>
        <p:nvSpPr>
          <p:cNvPr id="37" name="TextBox 36">
            <a:extLst>
              <a:ext uri="{FF2B5EF4-FFF2-40B4-BE49-F238E27FC236}">
                <a16:creationId xmlns:a16="http://schemas.microsoft.com/office/drawing/2014/main" id="{F8D21F7F-CB03-4A76-AFC8-E1BA94123146}"/>
              </a:ext>
            </a:extLst>
          </p:cNvPr>
          <p:cNvSpPr txBox="1"/>
          <p:nvPr/>
        </p:nvSpPr>
        <p:spPr>
          <a:xfrm>
            <a:off x="7673367" y="3943272"/>
            <a:ext cx="1939955" cy="461665"/>
          </a:xfrm>
          <a:prstGeom prst="rect">
            <a:avLst/>
          </a:prstGeom>
          <a:noFill/>
        </p:spPr>
        <p:txBody>
          <a:bodyPr wrap="none" rtlCol="0">
            <a:spAutoFit/>
          </a:bodyPr>
          <a:lstStyle/>
          <a:p>
            <a:r>
              <a:rPr lang="en-US" sz="2400">
                <a:latin typeface="Candara" panose="020E0502030303020204" pitchFamily="34" charset="0"/>
              </a:rPr>
              <a:t>electrical grid</a:t>
            </a:r>
          </a:p>
        </p:txBody>
      </p:sp>
      <p:sp>
        <p:nvSpPr>
          <p:cNvPr id="38" name="Rectangle 37">
            <a:extLst>
              <a:ext uri="{FF2B5EF4-FFF2-40B4-BE49-F238E27FC236}">
                <a16:creationId xmlns:a16="http://schemas.microsoft.com/office/drawing/2014/main" id="{2873D3DB-3301-478F-A6EC-1ECDB8456F60}"/>
              </a:ext>
            </a:extLst>
          </p:cNvPr>
          <p:cNvSpPr/>
          <p:nvPr/>
        </p:nvSpPr>
        <p:spPr>
          <a:xfrm>
            <a:off x="6413953" y="5869742"/>
            <a:ext cx="1218603" cy="369332"/>
          </a:xfrm>
          <a:prstGeom prst="rect">
            <a:avLst/>
          </a:prstGeom>
        </p:spPr>
        <p:txBody>
          <a:bodyPr wrap="none">
            <a:spAutoFit/>
          </a:bodyPr>
          <a:lstStyle/>
          <a:p>
            <a:r>
              <a:rPr lang="en-GB">
                <a:latin typeface="Candara Light" panose="020E0502030303020204" pitchFamily="34" charset="0"/>
              </a:rPr>
              <a:t>connected</a:t>
            </a:r>
          </a:p>
        </p:txBody>
      </p:sp>
      <p:sp>
        <p:nvSpPr>
          <p:cNvPr id="39" name="Oval 38">
            <a:extLst>
              <a:ext uri="{FF2B5EF4-FFF2-40B4-BE49-F238E27FC236}">
                <a16:creationId xmlns:a16="http://schemas.microsoft.com/office/drawing/2014/main" id="{611223FA-C4D2-4BD8-93CB-F35057458088}"/>
              </a:ext>
            </a:extLst>
          </p:cNvPr>
          <p:cNvSpPr>
            <a:spLocks noChangeAspect="1"/>
          </p:cNvSpPr>
          <p:nvPr/>
        </p:nvSpPr>
        <p:spPr>
          <a:xfrm>
            <a:off x="6423805" y="4672502"/>
            <a:ext cx="1206832" cy="1206834"/>
          </a:xfrm>
          <a:prstGeom prst="ellipse">
            <a:avLst/>
          </a:prstGeom>
          <a:blipFill dpi="0" rotWithShape="0">
            <a:blip r:embed="rId14">
              <a:alphaModFix amt="71000"/>
              <a:extLst>
                <a:ext uri="{837473B0-CC2E-450A-ABE3-18F120FF3D39}">
                  <a1611:picAttrSrcUrl xmlns:a1611="http://schemas.microsoft.com/office/drawing/2016/11/main" r:id="rId15"/>
                </a:ext>
              </a:extLst>
            </a:blip>
            <a:srcRect/>
            <a:stretch>
              <a:fillRect l="-3000" t="-3000" r="-3000" b="-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42" name="Rectangle 41">
            <a:extLst>
              <a:ext uri="{FF2B5EF4-FFF2-40B4-BE49-F238E27FC236}">
                <a16:creationId xmlns:a16="http://schemas.microsoft.com/office/drawing/2014/main" id="{77B4581B-3CD9-4D91-8CCF-49223C6A7FB2}"/>
              </a:ext>
            </a:extLst>
          </p:cNvPr>
          <p:cNvSpPr/>
          <p:nvPr/>
        </p:nvSpPr>
        <p:spPr>
          <a:xfrm>
            <a:off x="8163550" y="5878223"/>
            <a:ext cx="1016625" cy="369332"/>
          </a:xfrm>
          <a:prstGeom prst="rect">
            <a:avLst/>
          </a:prstGeom>
        </p:spPr>
        <p:txBody>
          <a:bodyPr wrap="none">
            <a:spAutoFit/>
          </a:bodyPr>
          <a:lstStyle/>
          <a:p>
            <a:r>
              <a:rPr lang="en-GB">
                <a:latin typeface="Candara Light" panose="020E0502030303020204" pitchFamily="34" charset="0"/>
              </a:rPr>
              <a:t>localised</a:t>
            </a:r>
          </a:p>
        </p:txBody>
      </p:sp>
      <p:sp>
        <p:nvSpPr>
          <p:cNvPr id="43" name="Oval 42">
            <a:extLst>
              <a:ext uri="{FF2B5EF4-FFF2-40B4-BE49-F238E27FC236}">
                <a16:creationId xmlns:a16="http://schemas.microsoft.com/office/drawing/2014/main" id="{C32ED098-2AFE-4D50-A80F-C03FC0631D13}"/>
              </a:ext>
            </a:extLst>
          </p:cNvPr>
          <p:cNvSpPr>
            <a:spLocks noChangeAspect="1"/>
          </p:cNvSpPr>
          <p:nvPr/>
        </p:nvSpPr>
        <p:spPr>
          <a:xfrm>
            <a:off x="8107414" y="4691887"/>
            <a:ext cx="1206832" cy="1206834"/>
          </a:xfrm>
          <a:prstGeom prst="ellipse">
            <a:avLst/>
          </a:prstGeom>
          <a:blipFill dpi="0" rotWithShape="0">
            <a:blip r:embed="rId16">
              <a:alphaModFix amt="71000"/>
              <a:extLst>
                <a:ext uri="{837473B0-CC2E-450A-ABE3-18F120FF3D39}">
                  <a1611:picAttrSrcUrl xmlns:a1611="http://schemas.microsoft.com/office/drawing/2016/11/main" r:id="rId17"/>
                </a:ext>
              </a:extLst>
            </a:blip>
            <a:srcRect/>
            <a:stretch>
              <a:fillRect l="-3000" t="15000" r="3000" b="15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44" name="Rectangle 43">
            <a:extLst>
              <a:ext uri="{FF2B5EF4-FFF2-40B4-BE49-F238E27FC236}">
                <a16:creationId xmlns:a16="http://schemas.microsoft.com/office/drawing/2014/main" id="{11B230DA-8078-4D6F-83A2-567844906ABC}"/>
              </a:ext>
            </a:extLst>
          </p:cNvPr>
          <p:cNvSpPr/>
          <p:nvPr/>
        </p:nvSpPr>
        <p:spPr>
          <a:xfrm>
            <a:off x="9780971" y="5874087"/>
            <a:ext cx="1231427" cy="369332"/>
          </a:xfrm>
          <a:prstGeom prst="rect">
            <a:avLst/>
          </a:prstGeom>
        </p:spPr>
        <p:txBody>
          <a:bodyPr wrap="none">
            <a:spAutoFit/>
          </a:bodyPr>
          <a:lstStyle/>
          <a:p>
            <a:r>
              <a:rPr lang="en-GB">
                <a:latin typeface="Candara Light" panose="020E0502030303020204" pitchFamily="34" charset="0"/>
              </a:rPr>
              <a:t>distributed</a:t>
            </a:r>
          </a:p>
        </p:txBody>
      </p:sp>
      <p:sp>
        <p:nvSpPr>
          <p:cNvPr id="45" name="Oval 44">
            <a:extLst>
              <a:ext uri="{FF2B5EF4-FFF2-40B4-BE49-F238E27FC236}">
                <a16:creationId xmlns:a16="http://schemas.microsoft.com/office/drawing/2014/main" id="{B043AF89-472B-414B-B003-DD7823DB45C8}"/>
              </a:ext>
            </a:extLst>
          </p:cNvPr>
          <p:cNvSpPr>
            <a:spLocks noChangeAspect="1"/>
          </p:cNvSpPr>
          <p:nvPr/>
        </p:nvSpPr>
        <p:spPr>
          <a:xfrm>
            <a:off x="9780035" y="4692521"/>
            <a:ext cx="1206832" cy="1206834"/>
          </a:xfrm>
          <a:prstGeom prst="ellipse">
            <a:avLst/>
          </a:prstGeom>
          <a:blipFill dpi="0" rotWithShape="0">
            <a:blip r:embed="rId18">
              <a:alphaModFix amt="71000"/>
              <a:extLst>
                <a:ext uri="{96DAC541-7B7A-43D3-8B79-37D633B846F1}">
                  <asvg:svgBlip xmlns:asvg="http://schemas.microsoft.com/office/drawing/2016/SVG/main" r:embed="rId19"/>
                </a:ext>
              </a:extLst>
            </a:blip>
            <a:srcRect/>
            <a:stretch>
              <a:fillRect l="-2000" t="-3000" r="-3000" b="-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48" name="Rectangle 47">
            <a:extLst>
              <a:ext uri="{FF2B5EF4-FFF2-40B4-BE49-F238E27FC236}">
                <a16:creationId xmlns:a16="http://schemas.microsoft.com/office/drawing/2014/main" id="{BD65940D-053D-48DD-9424-53419F47470B}"/>
              </a:ext>
            </a:extLst>
          </p:cNvPr>
          <p:cNvSpPr/>
          <p:nvPr/>
        </p:nvSpPr>
        <p:spPr>
          <a:xfrm>
            <a:off x="5417193" y="2705466"/>
            <a:ext cx="1386918" cy="646331"/>
          </a:xfrm>
          <a:prstGeom prst="rect">
            <a:avLst/>
          </a:prstGeom>
        </p:spPr>
        <p:txBody>
          <a:bodyPr wrap="none">
            <a:spAutoFit/>
          </a:bodyPr>
          <a:lstStyle/>
          <a:p>
            <a:pPr algn="ctr"/>
            <a:r>
              <a:rPr lang="en-GB">
                <a:latin typeface="Candara Light" panose="020E0502030303020204" pitchFamily="34" charset="0"/>
              </a:rPr>
              <a:t>invention of </a:t>
            </a:r>
          </a:p>
          <a:p>
            <a:pPr algn="ctr"/>
            <a:r>
              <a:rPr lang="en-GB">
                <a:latin typeface="Candara Light" panose="020E0502030303020204" pitchFamily="34" charset="0"/>
              </a:rPr>
              <a:t>electricity</a:t>
            </a:r>
          </a:p>
        </p:txBody>
      </p:sp>
      <p:sp>
        <p:nvSpPr>
          <p:cNvPr id="50" name="Rectangle 49">
            <a:extLst>
              <a:ext uri="{FF2B5EF4-FFF2-40B4-BE49-F238E27FC236}">
                <a16:creationId xmlns:a16="http://schemas.microsoft.com/office/drawing/2014/main" id="{04A77B23-BDDB-4FD2-929A-D2A5DECEB0CA}"/>
              </a:ext>
            </a:extLst>
          </p:cNvPr>
          <p:cNvSpPr/>
          <p:nvPr/>
        </p:nvSpPr>
        <p:spPr>
          <a:xfrm>
            <a:off x="7176646" y="2794806"/>
            <a:ext cx="582211" cy="369332"/>
          </a:xfrm>
          <a:prstGeom prst="rect">
            <a:avLst/>
          </a:prstGeom>
        </p:spPr>
        <p:txBody>
          <a:bodyPr wrap="none">
            <a:spAutoFit/>
          </a:bodyPr>
          <a:lstStyle/>
          <a:p>
            <a:r>
              <a:rPr lang="en-GB">
                <a:latin typeface="Candara Light" panose="020E0502030303020204" pitchFamily="34" charset="0"/>
              </a:rPr>
              <a:t>coal</a:t>
            </a:r>
          </a:p>
        </p:txBody>
      </p:sp>
      <p:sp>
        <p:nvSpPr>
          <p:cNvPr id="52" name="Rectangle 51">
            <a:extLst>
              <a:ext uri="{FF2B5EF4-FFF2-40B4-BE49-F238E27FC236}">
                <a16:creationId xmlns:a16="http://schemas.microsoft.com/office/drawing/2014/main" id="{CE5DDB77-EC75-4ED4-BD66-CD499E744AEE}"/>
              </a:ext>
            </a:extLst>
          </p:cNvPr>
          <p:cNvSpPr/>
          <p:nvPr/>
        </p:nvSpPr>
        <p:spPr>
          <a:xfrm>
            <a:off x="9623614" y="2795744"/>
            <a:ext cx="891591" cy="369332"/>
          </a:xfrm>
          <a:prstGeom prst="rect">
            <a:avLst/>
          </a:prstGeom>
        </p:spPr>
        <p:txBody>
          <a:bodyPr wrap="none">
            <a:spAutoFit/>
          </a:bodyPr>
          <a:lstStyle/>
          <a:p>
            <a:r>
              <a:rPr lang="en-GB">
                <a:latin typeface="Candara Light" panose="020E0502030303020204" pitchFamily="34" charset="0"/>
              </a:rPr>
              <a:t>nuclear</a:t>
            </a:r>
          </a:p>
        </p:txBody>
      </p:sp>
      <p:sp>
        <p:nvSpPr>
          <p:cNvPr id="53" name="Oval 52">
            <a:extLst>
              <a:ext uri="{FF2B5EF4-FFF2-40B4-BE49-F238E27FC236}">
                <a16:creationId xmlns:a16="http://schemas.microsoft.com/office/drawing/2014/main" id="{2D1CB6A2-D7C3-4BF2-905A-E9D3EAF114AB}"/>
              </a:ext>
            </a:extLst>
          </p:cNvPr>
          <p:cNvSpPr>
            <a:spLocks noChangeAspect="1"/>
          </p:cNvSpPr>
          <p:nvPr/>
        </p:nvSpPr>
        <p:spPr>
          <a:xfrm>
            <a:off x="9444359" y="1552157"/>
            <a:ext cx="1206832" cy="1206834"/>
          </a:xfrm>
          <a:prstGeom prst="ellipse">
            <a:avLst/>
          </a:prstGeom>
          <a:blipFill dpi="0" rotWithShape="0">
            <a:blip r:embed="rId20">
              <a:alphaModFix amt="99000"/>
              <a:extLst>
                <a:ext uri="{96DAC541-7B7A-43D3-8B79-37D633B846F1}">
                  <asvg:svgBlip xmlns:asvg="http://schemas.microsoft.com/office/drawing/2016/SVG/main" r:embed="rId21"/>
                </a:ext>
                <a:ext uri="{837473B0-CC2E-450A-ABE3-18F120FF3D39}">
                  <a1611:picAttrSrcUrl xmlns:a1611="http://schemas.microsoft.com/office/drawing/2016/11/main" r:id="rId22"/>
                </a:ext>
              </a:extLst>
            </a:blip>
            <a:srcRect/>
            <a:stretch>
              <a:fillRect l="12000" t="12000" r="16000" b="1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54" name="Rectangle 53">
            <a:extLst>
              <a:ext uri="{FF2B5EF4-FFF2-40B4-BE49-F238E27FC236}">
                <a16:creationId xmlns:a16="http://schemas.microsoft.com/office/drawing/2014/main" id="{60148F3B-0A90-498B-8988-1CF320779F13}"/>
              </a:ext>
            </a:extLst>
          </p:cNvPr>
          <p:cNvSpPr/>
          <p:nvPr/>
        </p:nvSpPr>
        <p:spPr>
          <a:xfrm>
            <a:off x="10667770" y="3264770"/>
            <a:ext cx="1297150" cy="369332"/>
          </a:xfrm>
          <a:prstGeom prst="rect">
            <a:avLst/>
          </a:prstGeom>
        </p:spPr>
        <p:txBody>
          <a:bodyPr wrap="none">
            <a:spAutoFit/>
          </a:bodyPr>
          <a:lstStyle/>
          <a:p>
            <a:r>
              <a:rPr lang="en-GB">
                <a:latin typeface="Candara Light" panose="020E0502030303020204" pitchFamily="34" charset="0"/>
              </a:rPr>
              <a:t>renewables</a:t>
            </a:r>
          </a:p>
        </p:txBody>
      </p:sp>
      <p:sp>
        <p:nvSpPr>
          <p:cNvPr id="55" name="Oval 54">
            <a:extLst>
              <a:ext uri="{FF2B5EF4-FFF2-40B4-BE49-F238E27FC236}">
                <a16:creationId xmlns:a16="http://schemas.microsoft.com/office/drawing/2014/main" id="{7B4C47E9-CBD7-4F00-BB59-97336CA06E9E}"/>
              </a:ext>
            </a:extLst>
          </p:cNvPr>
          <p:cNvSpPr>
            <a:spLocks noChangeAspect="1"/>
          </p:cNvSpPr>
          <p:nvPr/>
        </p:nvSpPr>
        <p:spPr>
          <a:xfrm>
            <a:off x="10717115" y="2021183"/>
            <a:ext cx="1206832" cy="1206834"/>
          </a:xfrm>
          <a:prstGeom prst="ellipse">
            <a:avLst/>
          </a:prstGeom>
          <a:blipFill dpi="0" rotWithShape="0">
            <a:blip r:embed="rId23">
              <a:alphaModFix amt="64000"/>
              <a:extLst>
                <a:ext uri="{837473B0-CC2E-450A-ABE3-18F120FF3D39}">
                  <a1611:picAttrSrcUrl xmlns:a1611="http://schemas.microsoft.com/office/drawing/2016/11/main" r:id="rId24"/>
                </a:ext>
              </a:extLst>
            </a:blip>
            <a:srcRect/>
            <a:stretch>
              <a:fillRect l="1000" r="1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cxnSp>
        <p:nvCxnSpPr>
          <p:cNvPr id="14" name="Straight Arrow Connector 13">
            <a:extLst>
              <a:ext uri="{FF2B5EF4-FFF2-40B4-BE49-F238E27FC236}">
                <a16:creationId xmlns:a16="http://schemas.microsoft.com/office/drawing/2014/main" id="{5DD874A9-C01E-44B9-B204-54206839C1CF}"/>
              </a:ext>
            </a:extLst>
          </p:cNvPr>
          <p:cNvCxnSpPr/>
          <p:nvPr/>
        </p:nvCxnSpPr>
        <p:spPr>
          <a:xfrm>
            <a:off x="5555764" y="3392298"/>
            <a:ext cx="1116000" cy="0"/>
          </a:xfrm>
          <a:prstGeom prst="straightConnector1">
            <a:avLst/>
          </a:prstGeom>
          <a:ln w="31750">
            <a:solidFill>
              <a:schemeClr val="bg2">
                <a:lumMod val="50000"/>
              </a:schemeClr>
            </a:solidFill>
            <a:tailEnd type="stealth" w="lg" len="lg"/>
          </a:ln>
        </p:spPr>
        <p:style>
          <a:lnRef idx="1">
            <a:schemeClr val="accent1"/>
          </a:lnRef>
          <a:fillRef idx="0">
            <a:schemeClr val="accent1"/>
          </a:fillRef>
          <a:effectRef idx="0">
            <a:schemeClr val="accent1"/>
          </a:effectRef>
          <a:fontRef idx="minor">
            <a:schemeClr val="tx1"/>
          </a:fontRef>
        </p:style>
      </p:cxnSp>
      <p:sp>
        <p:nvSpPr>
          <p:cNvPr id="56" name="Rectangle: Rounded Corners 55">
            <a:extLst>
              <a:ext uri="{FF2B5EF4-FFF2-40B4-BE49-F238E27FC236}">
                <a16:creationId xmlns:a16="http://schemas.microsoft.com/office/drawing/2014/main" id="{5BC7CAB3-3EF4-4CEF-A295-21D373EE404D}"/>
              </a:ext>
            </a:extLst>
          </p:cNvPr>
          <p:cNvSpPr/>
          <p:nvPr/>
        </p:nvSpPr>
        <p:spPr>
          <a:xfrm>
            <a:off x="627247" y="3990819"/>
            <a:ext cx="5307198" cy="2598868"/>
          </a:xfrm>
          <a:prstGeom prst="roundRect">
            <a:avLst/>
          </a:prstGeom>
          <a:gradFill>
            <a:gsLst>
              <a:gs pos="0">
                <a:schemeClr val="accent4">
                  <a:lumMod val="40000"/>
                  <a:lumOff val="60000"/>
                </a:schemeClr>
              </a:gs>
              <a:gs pos="54000">
                <a:schemeClr val="accent1">
                  <a:lumMod val="5000"/>
                  <a:lumOff val="95000"/>
                  <a:alpha val="81000"/>
                </a:schemeClr>
              </a:gs>
              <a:gs pos="100000">
                <a:schemeClr val="accent4">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57" name="TextBox 56">
            <a:extLst>
              <a:ext uri="{FF2B5EF4-FFF2-40B4-BE49-F238E27FC236}">
                <a16:creationId xmlns:a16="http://schemas.microsoft.com/office/drawing/2014/main" id="{1C7EC0DD-1FD1-4B3E-B63B-0C13866DBD98}"/>
              </a:ext>
            </a:extLst>
          </p:cNvPr>
          <p:cNvSpPr txBox="1"/>
          <p:nvPr/>
        </p:nvSpPr>
        <p:spPr>
          <a:xfrm>
            <a:off x="1899404" y="3951556"/>
            <a:ext cx="2890535" cy="461665"/>
          </a:xfrm>
          <a:prstGeom prst="rect">
            <a:avLst/>
          </a:prstGeom>
          <a:noFill/>
        </p:spPr>
        <p:txBody>
          <a:bodyPr wrap="none" rtlCol="0">
            <a:spAutoFit/>
          </a:bodyPr>
          <a:lstStyle/>
          <a:p>
            <a:r>
              <a:rPr lang="en-US" sz="2400">
                <a:latin typeface="Candara" panose="020E0502030303020204" pitchFamily="34" charset="0"/>
              </a:rPr>
              <a:t>Industrial Revolution</a:t>
            </a:r>
          </a:p>
        </p:txBody>
      </p:sp>
      <p:sp>
        <p:nvSpPr>
          <p:cNvPr id="58" name="Rectangle 57">
            <a:extLst>
              <a:ext uri="{FF2B5EF4-FFF2-40B4-BE49-F238E27FC236}">
                <a16:creationId xmlns:a16="http://schemas.microsoft.com/office/drawing/2014/main" id="{F4EE0579-7F99-41B1-8595-6467E75AC579}"/>
              </a:ext>
            </a:extLst>
          </p:cNvPr>
          <p:cNvSpPr/>
          <p:nvPr/>
        </p:nvSpPr>
        <p:spPr>
          <a:xfrm>
            <a:off x="988548" y="5635652"/>
            <a:ext cx="744114" cy="369332"/>
          </a:xfrm>
          <a:prstGeom prst="rect">
            <a:avLst/>
          </a:prstGeom>
        </p:spPr>
        <p:txBody>
          <a:bodyPr wrap="none">
            <a:spAutoFit/>
          </a:bodyPr>
          <a:lstStyle/>
          <a:p>
            <a:r>
              <a:rPr lang="en-GB">
                <a:latin typeface="Candara Light" panose="020E0502030303020204" pitchFamily="34" charset="0"/>
              </a:rPr>
              <a:t>faster</a:t>
            </a:r>
          </a:p>
        </p:txBody>
      </p:sp>
      <p:sp>
        <p:nvSpPr>
          <p:cNvPr id="59" name="Oval 58">
            <a:extLst>
              <a:ext uri="{FF2B5EF4-FFF2-40B4-BE49-F238E27FC236}">
                <a16:creationId xmlns:a16="http://schemas.microsoft.com/office/drawing/2014/main" id="{04D307BE-30EF-417D-AB08-90E4E16B9171}"/>
              </a:ext>
            </a:extLst>
          </p:cNvPr>
          <p:cNvSpPr>
            <a:spLocks noChangeAspect="1"/>
          </p:cNvSpPr>
          <p:nvPr/>
        </p:nvSpPr>
        <p:spPr>
          <a:xfrm>
            <a:off x="751132" y="4416378"/>
            <a:ext cx="1206832" cy="1206834"/>
          </a:xfrm>
          <a:prstGeom prst="ellipse">
            <a:avLst/>
          </a:prstGeom>
          <a:blipFill dpi="0" rotWithShape="0">
            <a:blip r:embed="rId25">
              <a:alphaModFix amt="71000"/>
            </a:blip>
            <a:srcRect/>
            <a:stretch>
              <a:fillRect l="9000" t="4000" r="9000" b="4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60" name="Rectangle 59">
            <a:extLst>
              <a:ext uri="{FF2B5EF4-FFF2-40B4-BE49-F238E27FC236}">
                <a16:creationId xmlns:a16="http://schemas.microsoft.com/office/drawing/2014/main" id="{C5122BFF-6052-478F-8EBD-F12CD3497C6E}"/>
              </a:ext>
            </a:extLst>
          </p:cNvPr>
          <p:cNvSpPr/>
          <p:nvPr/>
        </p:nvSpPr>
        <p:spPr>
          <a:xfrm>
            <a:off x="2048325" y="6112548"/>
            <a:ext cx="1162498" cy="369332"/>
          </a:xfrm>
          <a:prstGeom prst="rect">
            <a:avLst/>
          </a:prstGeom>
        </p:spPr>
        <p:txBody>
          <a:bodyPr wrap="none">
            <a:spAutoFit/>
          </a:bodyPr>
          <a:lstStyle/>
          <a:p>
            <a:r>
              <a:rPr lang="en-GB">
                <a:latin typeface="Candara Light" panose="020E0502030303020204" pitchFamily="34" charset="0"/>
              </a:rPr>
              <a:t>prosperity</a:t>
            </a:r>
          </a:p>
        </p:txBody>
      </p:sp>
      <p:sp>
        <p:nvSpPr>
          <p:cNvPr id="61" name="Oval 60">
            <a:extLst>
              <a:ext uri="{FF2B5EF4-FFF2-40B4-BE49-F238E27FC236}">
                <a16:creationId xmlns:a16="http://schemas.microsoft.com/office/drawing/2014/main" id="{677B81A7-4C59-476A-AFD7-066B505E903C}"/>
              </a:ext>
            </a:extLst>
          </p:cNvPr>
          <p:cNvSpPr>
            <a:spLocks noChangeAspect="1"/>
          </p:cNvSpPr>
          <p:nvPr/>
        </p:nvSpPr>
        <p:spPr>
          <a:xfrm>
            <a:off x="2030009" y="4921555"/>
            <a:ext cx="1206832" cy="1206834"/>
          </a:xfrm>
          <a:prstGeom prst="ellipse">
            <a:avLst/>
          </a:prstGeom>
          <a:blipFill dpi="0" rotWithShape="0">
            <a:blip r:embed="rId26">
              <a:alphaModFix amt="71000"/>
              <a:extLst>
                <a:ext uri="{96DAC541-7B7A-43D3-8B79-37D633B846F1}">
                  <asvg:svgBlip xmlns:asvg="http://schemas.microsoft.com/office/drawing/2016/SVG/main" r:embed="rId27"/>
                </a:ext>
              </a:extLst>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62" name="Rectangle 61">
            <a:extLst>
              <a:ext uri="{FF2B5EF4-FFF2-40B4-BE49-F238E27FC236}">
                <a16:creationId xmlns:a16="http://schemas.microsoft.com/office/drawing/2014/main" id="{D79A9CFC-ADC4-4234-80B2-A4340BC4CC8B}"/>
              </a:ext>
            </a:extLst>
          </p:cNvPr>
          <p:cNvSpPr/>
          <p:nvPr/>
        </p:nvSpPr>
        <p:spPr>
          <a:xfrm>
            <a:off x="3460364" y="5544982"/>
            <a:ext cx="970137" cy="369332"/>
          </a:xfrm>
          <a:prstGeom prst="rect">
            <a:avLst/>
          </a:prstGeom>
        </p:spPr>
        <p:txBody>
          <a:bodyPr wrap="none">
            <a:spAutoFit/>
          </a:bodyPr>
          <a:lstStyle/>
          <a:p>
            <a:r>
              <a:rPr lang="en-GB">
                <a:latin typeface="Candara Light" panose="020E0502030303020204" pitchFamily="34" charset="0"/>
              </a:rPr>
              <a:t>efficient</a:t>
            </a:r>
          </a:p>
        </p:txBody>
      </p:sp>
      <p:sp>
        <p:nvSpPr>
          <p:cNvPr id="63" name="Oval 62">
            <a:extLst>
              <a:ext uri="{FF2B5EF4-FFF2-40B4-BE49-F238E27FC236}">
                <a16:creationId xmlns:a16="http://schemas.microsoft.com/office/drawing/2014/main" id="{7D847C16-4264-4386-ABEA-F33E5EE5A757}"/>
              </a:ext>
            </a:extLst>
          </p:cNvPr>
          <p:cNvSpPr>
            <a:spLocks noChangeAspect="1"/>
          </p:cNvSpPr>
          <p:nvPr/>
        </p:nvSpPr>
        <p:spPr>
          <a:xfrm>
            <a:off x="3305075" y="4391697"/>
            <a:ext cx="1206832" cy="1206834"/>
          </a:xfrm>
          <a:prstGeom prst="ellipse">
            <a:avLst/>
          </a:prstGeom>
          <a:blipFill dpi="0" rotWithShape="0">
            <a:blip r:embed="rId28">
              <a:alphaModFix amt="71000"/>
            </a:blip>
            <a:srcRect/>
            <a:stretch>
              <a:fillRect l="-3000" r="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64" name="Rectangle 63">
            <a:extLst>
              <a:ext uri="{FF2B5EF4-FFF2-40B4-BE49-F238E27FC236}">
                <a16:creationId xmlns:a16="http://schemas.microsoft.com/office/drawing/2014/main" id="{9CE353D7-8AF7-4337-A255-F5ABD855E626}"/>
              </a:ext>
            </a:extLst>
          </p:cNvPr>
          <p:cNvSpPr/>
          <p:nvPr/>
        </p:nvSpPr>
        <p:spPr>
          <a:xfrm>
            <a:off x="4548978" y="6113728"/>
            <a:ext cx="1263487" cy="369332"/>
          </a:xfrm>
          <a:prstGeom prst="rect">
            <a:avLst/>
          </a:prstGeom>
        </p:spPr>
        <p:txBody>
          <a:bodyPr wrap="none">
            <a:spAutoFit/>
          </a:bodyPr>
          <a:lstStyle/>
          <a:p>
            <a:r>
              <a:rPr lang="en-GB">
                <a:latin typeface="Candara Light" panose="020E0502030303020204" pitchFamily="34" charset="0"/>
              </a:rPr>
              <a:t>convenient</a:t>
            </a:r>
          </a:p>
        </p:txBody>
      </p:sp>
      <p:sp>
        <p:nvSpPr>
          <p:cNvPr id="65" name="Oval 64">
            <a:extLst>
              <a:ext uri="{FF2B5EF4-FFF2-40B4-BE49-F238E27FC236}">
                <a16:creationId xmlns:a16="http://schemas.microsoft.com/office/drawing/2014/main" id="{D993414C-9486-4F18-80B9-18D02A1BF3B5}"/>
              </a:ext>
            </a:extLst>
          </p:cNvPr>
          <p:cNvSpPr>
            <a:spLocks noChangeAspect="1"/>
          </p:cNvSpPr>
          <p:nvPr/>
        </p:nvSpPr>
        <p:spPr>
          <a:xfrm>
            <a:off x="4570076" y="4932162"/>
            <a:ext cx="1206832" cy="1206834"/>
          </a:xfrm>
          <a:prstGeom prst="ellipse">
            <a:avLst/>
          </a:prstGeom>
          <a:blipFill dpi="0" rotWithShape="0">
            <a:blip r:embed="rId29">
              <a:alphaModFix amt="71000"/>
            </a:blip>
            <a:srcRect/>
            <a:stretch>
              <a:fillRect l="10000" t="10000" r="10000" b="10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cxnSp>
        <p:nvCxnSpPr>
          <p:cNvPr id="66" name="Straight Arrow Connector 65">
            <a:extLst>
              <a:ext uri="{FF2B5EF4-FFF2-40B4-BE49-F238E27FC236}">
                <a16:creationId xmlns:a16="http://schemas.microsoft.com/office/drawing/2014/main" id="{87534BBE-4DFA-4EAF-BFFB-EAA2EA569E7A}"/>
              </a:ext>
            </a:extLst>
          </p:cNvPr>
          <p:cNvCxnSpPr/>
          <p:nvPr/>
        </p:nvCxnSpPr>
        <p:spPr>
          <a:xfrm>
            <a:off x="5523013" y="1418444"/>
            <a:ext cx="1116000" cy="0"/>
          </a:xfrm>
          <a:prstGeom prst="straightConnector1">
            <a:avLst/>
          </a:prstGeom>
          <a:ln w="31750">
            <a:solidFill>
              <a:schemeClr val="bg2">
                <a:lumMod val="50000"/>
              </a:schemeClr>
            </a:solidFill>
            <a:tailEnd type="stealth" w="lg" len="lg"/>
          </a:ln>
        </p:spPr>
        <p:style>
          <a:lnRef idx="1">
            <a:schemeClr val="accent1"/>
          </a:lnRef>
          <a:fillRef idx="0">
            <a:schemeClr val="accent1"/>
          </a:fillRef>
          <a:effectRef idx="0">
            <a:schemeClr val="accent1"/>
          </a:effectRef>
          <a:fontRef idx="minor">
            <a:schemeClr val="tx1"/>
          </a:fontRef>
        </p:style>
      </p:cxnSp>
      <p:sp>
        <p:nvSpPr>
          <p:cNvPr id="46" name="Oval 45">
            <a:extLst>
              <a:ext uri="{FF2B5EF4-FFF2-40B4-BE49-F238E27FC236}">
                <a16:creationId xmlns:a16="http://schemas.microsoft.com/office/drawing/2014/main" id="{B0777ECE-8E05-37C2-0E65-37C9B9479844}"/>
              </a:ext>
            </a:extLst>
          </p:cNvPr>
          <p:cNvSpPr/>
          <p:nvPr/>
        </p:nvSpPr>
        <p:spPr>
          <a:xfrm>
            <a:off x="6826081" y="1556983"/>
            <a:ext cx="1206000" cy="1206000"/>
          </a:xfrm>
          <a:prstGeom prst="ellipse">
            <a:avLst/>
          </a:prstGeom>
          <a:blipFill dpi="0" rotWithShape="1">
            <a:blip r:embed="rId30">
              <a:alphaModFix amt="78000"/>
              <a:extLst>
                <a:ext uri="{837473B0-CC2E-450A-ABE3-18F120FF3D39}">
                  <a1611:picAttrSrcUrl xmlns:a1611="http://schemas.microsoft.com/office/drawing/2016/11/main" r:id="rId31"/>
                </a:ext>
              </a:extLst>
            </a:blip>
            <a:srcRect/>
            <a:stretch>
              <a:fillRect/>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panose="020E0502030303020204" pitchFamily="34" charset="0"/>
            </a:endParaRPr>
          </a:p>
        </p:txBody>
      </p:sp>
      <p:sp>
        <p:nvSpPr>
          <p:cNvPr id="47" name="Oval 46">
            <a:extLst>
              <a:ext uri="{FF2B5EF4-FFF2-40B4-BE49-F238E27FC236}">
                <a16:creationId xmlns:a16="http://schemas.microsoft.com/office/drawing/2014/main" id="{037D4102-4A07-7DD5-5715-2C8D1964531B}"/>
              </a:ext>
            </a:extLst>
          </p:cNvPr>
          <p:cNvSpPr/>
          <p:nvPr/>
        </p:nvSpPr>
        <p:spPr>
          <a:xfrm>
            <a:off x="8123425" y="2111490"/>
            <a:ext cx="1206000" cy="1206000"/>
          </a:xfrm>
          <a:prstGeom prst="ellipse">
            <a:avLst/>
          </a:prstGeom>
          <a:blipFill dpi="0" rotWithShape="1">
            <a:blip r:embed="rId32">
              <a:alphaModFix amt="78000"/>
              <a:extLst>
                <a:ext uri="{837473B0-CC2E-450A-ABE3-18F120FF3D39}">
                  <a1611:picAttrSrcUrl xmlns:a1611="http://schemas.microsoft.com/office/drawing/2016/11/main" r:id="rId33"/>
                </a:ext>
              </a:extLst>
            </a:blip>
            <a:srcRect/>
            <a:stretch>
              <a:fillRect l="8000" t="-4000" r="7000" b="-2000"/>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panose="020E0502030303020204" pitchFamily="34" charset="0"/>
            </a:endParaRPr>
          </a:p>
        </p:txBody>
      </p:sp>
      <p:sp>
        <p:nvSpPr>
          <p:cNvPr id="67" name="Oval 66">
            <a:extLst>
              <a:ext uri="{FF2B5EF4-FFF2-40B4-BE49-F238E27FC236}">
                <a16:creationId xmlns:a16="http://schemas.microsoft.com/office/drawing/2014/main" id="{E55F82C6-BE15-77F2-2466-CB8338976907}"/>
              </a:ext>
            </a:extLst>
          </p:cNvPr>
          <p:cNvSpPr>
            <a:spLocks noChangeAspect="1"/>
          </p:cNvSpPr>
          <p:nvPr/>
        </p:nvSpPr>
        <p:spPr>
          <a:xfrm>
            <a:off x="5457776" y="1504995"/>
            <a:ext cx="1206832" cy="1206834"/>
          </a:xfrm>
          <a:prstGeom prst="ellipse">
            <a:avLst/>
          </a:prstGeom>
          <a:blipFill dpi="0" rotWithShape="1">
            <a:blip r:embed="rId34">
              <a:alphaModFix amt="78000"/>
              <a:extLst>
                <a:ext uri="{837473B0-CC2E-450A-ABE3-18F120FF3D39}">
                  <a1611:picAttrSrcUrl xmlns:a1611="http://schemas.microsoft.com/office/drawing/2016/11/main" r:id="rId35"/>
                </a:ext>
              </a:extLst>
            </a:blip>
            <a:srcRect/>
            <a:stretch>
              <a:fillRect l="20000" t="15000" r="8000" b="12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Tree>
    <p:extLst>
      <p:ext uri="{BB962C8B-B14F-4D97-AF65-F5344CB8AC3E}">
        <p14:creationId xmlns:p14="http://schemas.microsoft.com/office/powerpoint/2010/main" val="23949709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3000">
              <a:srgbClr val="6993B9"/>
            </a:gs>
            <a:gs pos="100000">
              <a:srgbClr val="CBDEF0"/>
            </a:gs>
          </a:gsLst>
          <a:lin ang="5400000" scaled="1"/>
        </a:gradFill>
        <a:effectLst/>
      </p:bgPr>
    </p:bg>
    <p:spTree>
      <p:nvGrpSpPr>
        <p:cNvPr id="1" name=""/>
        <p:cNvGrpSpPr/>
        <p:nvPr/>
      </p:nvGrpSpPr>
      <p:grpSpPr>
        <a:xfrm>
          <a:off x="0" y="0"/>
          <a:ext cx="0" cy="0"/>
          <a:chOff x="0" y="0"/>
          <a:chExt cx="0" cy="0"/>
        </a:xfrm>
      </p:grpSpPr>
      <p:pic>
        <p:nvPicPr>
          <p:cNvPr id="5130" name="Picture 10" descr="Free Snow Covered Field Stock Photo">
            <a:extLst>
              <a:ext uri="{FF2B5EF4-FFF2-40B4-BE49-F238E27FC236}">
                <a16:creationId xmlns:a16="http://schemas.microsoft.com/office/drawing/2014/main" id="{35CCC1F6-C1D9-AFE3-8FAF-C77D9D17F2B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0471" y="-61205"/>
            <a:ext cx="12342471" cy="693529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F7FE370-86F3-47C1-896C-A51EF28CE715}"/>
              </a:ext>
            </a:extLst>
          </p:cNvPr>
          <p:cNvSpPr txBox="1"/>
          <p:nvPr/>
        </p:nvSpPr>
        <p:spPr>
          <a:xfrm>
            <a:off x="6074734" y="215237"/>
            <a:ext cx="4627603" cy="1107996"/>
          </a:xfrm>
          <a:prstGeom prst="rect">
            <a:avLst/>
          </a:prstGeom>
          <a:noFill/>
        </p:spPr>
        <p:txBody>
          <a:bodyPr wrap="square" rtlCol="0">
            <a:spAutoFit/>
          </a:bodyPr>
          <a:lstStyle/>
          <a:p>
            <a:r>
              <a:rPr lang="en-GB" sz="6600" i="1" dirty="0" err="1">
                <a:latin typeface="Candara" panose="020E0502030303020204" pitchFamily="34" charset="0"/>
              </a:rPr>
              <a:t>peninkulma</a:t>
            </a:r>
            <a:endParaRPr lang="en-GB" sz="6000" i="1" dirty="0">
              <a:latin typeface="Candara" panose="020E0502030303020204" pitchFamily="34" charset="0"/>
            </a:endParaRPr>
          </a:p>
        </p:txBody>
      </p:sp>
      <p:pic>
        <p:nvPicPr>
          <p:cNvPr id="1030" name="Picture 6" descr="Finland flag package - Country flags">
            <a:extLst>
              <a:ext uri="{FF2B5EF4-FFF2-40B4-BE49-F238E27FC236}">
                <a16:creationId xmlns:a16="http://schemas.microsoft.com/office/drawing/2014/main" id="{464F8D8C-CD96-4B67-9466-8A8F8842306B}"/>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5082828" y="565290"/>
            <a:ext cx="773259" cy="471688"/>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32F71C40-A6B5-4903-A6DA-CDA407E09500}"/>
              </a:ext>
            </a:extLst>
          </p:cNvPr>
          <p:cNvSpPr txBox="1"/>
          <p:nvPr/>
        </p:nvSpPr>
        <p:spPr>
          <a:xfrm>
            <a:off x="4401879" y="1567599"/>
            <a:ext cx="7625364" cy="1569660"/>
          </a:xfrm>
          <a:prstGeom prst="rect">
            <a:avLst/>
          </a:prstGeom>
          <a:noFill/>
        </p:spPr>
        <p:txBody>
          <a:bodyPr wrap="square" rtlCol="0">
            <a:spAutoFit/>
          </a:bodyPr>
          <a:lstStyle/>
          <a:p>
            <a:r>
              <a:rPr lang="en-GB" sz="4800">
                <a:latin typeface="Candara" panose="020E0502030303020204" pitchFamily="34" charset="0"/>
              </a:rPr>
              <a:t>The distance at which a barking dog can be heard…</a:t>
            </a:r>
            <a:endParaRPr lang="en-GB" sz="4400">
              <a:latin typeface="Candara" panose="020E0502030303020204" pitchFamily="34" charset="0"/>
            </a:endParaRPr>
          </a:p>
        </p:txBody>
      </p:sp>
      <p:pic>
        <p:nvPicPr>
          <p:cNvPr id="4" name="bbc_dogbark distance">
            <a:hlinkClick r:id="" action="ppaction://media"/>
            <a:extLst>
              <a:ext uri="{FF2B5EF4-FFF2-40B4-BE49-F238E27FC236}">
                <a16:creationId xmlns:a16="http://schemas.microsoft.com/office/drawing/2014/main" id="{5D2F63EF-5BA4-45B6-973B-B0EEC15D3D6F}"/>
              </a:ext>
            </a:extLst>
          </p:cNvPr>
          <p:cNvPicPr>
            <a:picLocks noChangeAspect="1"/>
          </p:cNvPicPr>
          <p:nvPr>
            <a:audioFile r:link="rId1"/>
            <p:extLst>
              <p:ext uri="{DAA4B4D4-6D71-4841-9C94-3DE7FCFB9230}">
                <p14:media xmlns:p14="http://schemas.microsoft.com/office/powerpoint/2010/main" r:embed="rId2">
                  <p14:trim st="4924" end="7028.875"/>
                </p14:media>
              </p:ext>
            </p:extLst>
          </p:nvPr>
        </p:nvPicPr>
        <p:blipFill>
          <a:blip r:embed="rId7"/>
          <a:stretch>
            <a:fillRect/>
          </a:stretch>
        </p:blipFill>
        <p:spPr>
          <a:xfrm rot="10800000">
            <a:off x="3439842" y="5284927"/>
            <a:ext cx="712716" cy="712716"/>
          </a:xfrm>
          <a:prstGeom prst="rect">
            <a:avLst/>
          </a:prstGeom>
          <a:noFill/>
        </p:spPr>
      </p:pic>
      <p:grpSp>
        <p:nvGrpSpPr>
          <p:cNvPr id="14" name="Group 13">
            <a:extLst>
              <a:ext uri="{FF2B5EF4-FFF2-40B4-BE49-F238E27FC236}">
                <a16:creationId xmlns:a16="http://schemas.microsoft.com/office/drawing/2014/main" id="{4333122B-84D8-77E2-80A1-FA2D2109E82A}"/>
              </a:ext>
            </a:extLst>
          </p:cNvPr>
          <p:cNvGrpSpPr/>
          <p:nvPr/>
        </p:nvGrpSpPr>
        <p:grpSpPr>
          <a:xfrm>
            <a:off x="-28982" y="215238"/>
            <a:ext cx="481326" cy="6560462"/>
            <a:chOff x="42269" y="1021278"/>
            <a:chExt cx="481326" cy="5754421"/>
          </a:xfrm>
        </p:grpSpPr>
        <p:pic>
          <p:nvPicPr>
            <p:cNvPr id="15" name="Graphic 1">
              <a:extLst>
                <a:ext uri="{FF2B5EF4-FFF2-40B4-BE49-F238E27FC236}">
                  <a16:creationId xmlns:a16="http://schemas.microsoft.com/office/drawing/2014/main" id="{15A4CA24-ECBE-8BB5-CE61-8C629DEE56F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16200000">
              <a:off x="-50416" y="6423146"/>
              <a:ext cx="504825" cy="176530"/>
            </a:xfrm>
            <a:prstGeom prst="rect">
              <a:avLst/>
            </a:prstGeom>
          </p:spPr>
        </p:pic>
        <p:sp>
          <p:nvSpPr>
            <p:cNvPr id="16" name="Rectangle 3">
              <a:extLst>
                <a:ext uri="{FF2B5EF4-FFF2-40B4-BE49-F238E27FC236}">
                  <a16:creationId xmlns:a16="http://schemas.microsoft.com/office/drawing/2014/main" id="{40788366-D2F8-6B2A-7012-39066EFA5E3D}"/>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kern="1200" cap="none" spc="0" normalizeH="0" baseline="0" noProof="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kern="1200" cap="none" spc="0" normalizeH="0" baseline="0" noProof="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hlinkClick r:id="rId10"/>
                </a:rPr>
                <a:t>http://creativecommons.org/licenses/by-nc/4.0/</a:t>
              </a:r>
              <a:r>
                <a:rPr kumimoji="0" lang="en-US" altLang="en-US" sz="1000" b="0" i="0" u="none" strike="noStrike" kern="1200" cap="none" spc="0" normalizeH="0" baseline="0" noProof="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7" name="Rectangle 16">
              <a:extLst>
                <a:ext uri="{FF2B5EF4-FFF2-40B4-BE49-F238E27FC236}">
                  <a16:creationId xmlns:a16="http://schemas.microsoft.com/office/drawing/2014/main" id="{DDB6E880-B30B-7B8B-087E-6E6D51C77293}"/>
                </a:ext>
              </a:extLst>
            </p:cNvPr>
            <p:cNvSpPr/>
            <p:nvPr/>
          </p:nvSpPr>
          <p:spPr>
            <a:xfrm>
              <a:off x="42269" y="1033153"/>
              <a:ext cx="481326" cy="5742546"/>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5124" name="Picture 4">
            <a:extLst>
              <a:ext uri="{FF2B5EF4-FFF2-40B4-BE49-F238E27FC236}">
                <a16:creationId xmlns:a16="http://schemas.microsoft.com/office/drawing/2014/main" id="{8E67D3AB-D82B-CB11-140B-FBBD224CF6F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274834" y="5092966"/>
            <a:ext cx="1445871" cy="1445871"/>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a:extLst>
              <a:ext uri="{FF2B5EF4-FFF2-40B4-BE49-F238E27FC236}">
                <a16:creationId xmlns:a16="http://schemas.microsoft.com/office/drawing/2014/main" id="{792F281F-F8A7-3340-97F1-13125A43F65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02826" y="2295357"/>
            <a:ext cx="938490" cy="938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9478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27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repeatCount="indefinite"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3000">
              <a:srgbClr val="6993B9"/>
            </a:gs>
            <a:gs pos="100000">
              <a:srgbClr val="CBDEF0"/>
            </a:gs>
          </a:gsLst>
          <a:lin ang="5400000" scaled="1"/>
        </a:gradFill>
        <a:effectLst/>
      </p:bgPr>
    </p:bg>
    <p:spTree>
      <p:nvGrpSpPr>
        <p:cNvPr id="1" name=""/>
        <p:cNvGrpSpPr/>
        <p:nvPr/>
      </p:nvGrpSpPr>
      <p:grpSpPr>
        <a:xfrm>
          <a:off x="0" y="0"/>
          <a:ext cx="0" cy="0"/>
          <a:chOff x="0" y="0"/>
          <a:chExt cx="0" cy="0"/>
        </a:xfrm>
      </p:grpSpPr>
      <p:pic>
        <p:nvPicPr>
          <p:cNvPr id="17" name="Picture 10" descr="Free Snow Covered Field Stock Photo">
            <a:extLst>
              <a:ext uri="{FF2B5EF4-FFF2-40B4-BE49-F238E27FC236}">
                <a16:creationId xmlns:a16="http://schemas.microsoft.com/office/drawing/2014/main" id="{9E1669F3-35B3-BAD4-8738-183C1F9C8B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471" y="-61205"/>
            <a:ext cx="12342471" cy="693529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F7FE370-86F3-47C1-896C-A51EF28CE715}"/>
              </a:ext>
            </a:extLst>
          </p:cNvPr>
          <p:cNvSpPr txBox="1"/>
          <p:nvPr/>
        </p:nvSpPr>
        <p:spPr>
          <a:xfrm>
            <a:off x="6074734" y="215237"/>
            <a:ext cx="4291419" cy="1107996"/>
          </a:xfrm>
          <a:prstGeom prst="rect">
            <a:avLst/>
          </a:prstGeom>
          <a:noFill/>
        </p:spPr>
        <p:txBody>
          <a:bodyPr wrap="square" rtlCol="0">
            <a:spAutoFit/>
          </a:bodyPr>
          <a:lstStyle/>
          <a:p>
            <a:r>
              <a:rPr lang="en-GB" sz="6600" i="1" dirty="0" err="1">
                <a:latin typeface="Candara" panose="020E0502030303020204" pitchFamily="34" charset="0"/>
              </a:rPr>
              <a:t>peninkulma</a:t>
            </a:r>
            <a:endParaRPr lang="en-GB" sz="6000" i="1" dirty="0">
              <a:latin typeface="Candara" panose="020E0502030303020204" pitchFamily="34" charset="0"/>
            </a:endParaRPr>
          </a:p>
        </p:txBody>
      </p:sp>
      <p:pic>
        <p:nvPicPr>
          <p:cNvPr id="1030" name="Picture 6" descr="Finland flag package - Country flags">
            <a:extLst>
              <a:ext uri="{FF2B5EF4-FFF2-40B4-BE49-F238E27FC236}">
                <a16:creationId xmlns:a16="http://schemas.microsoft.com/office/drawing/2014/main" id="{464F8D8C-CD96-4B67-9466-8A8F8842306B}"/>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5082828" y="565290"/>
            <a:ext cx="773259" cy="47168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43AA3C8A-8B7A-4FA8-85E4-B0C4EFF95462}"/>
              </a:ext>
            </a:extLst>
          </p:cNvPr>
          <p:cNvSpPr txBox="1"/>
          <p:nvPr/>
        </p:nvSpPr>
        <p:spPr>
          <a:xfrm>
            <a:off x="4933507" y="1769562"/>
            <a:ext cx="7093735" cy="1107996"/>
          </a:xfrm>
          <a:prstGeom prst="rect">
            <a:avLst/>
          </a:prstGeom>
          <a:noFill/>
        </p:spPr>
        <p:txBody>
          <a:bodyPr wrap="square" rtlCol="0">
            <a:spAutoFit/>
          </a:bodyPr>
          <a:lstStyle/>
          <a:p>
            <a:r>
              <a:rPr lang="en-GB" sz="6600" dirty="0">
                <a:latin typeface="Candara" panose="020E0502030303020204" pitchFamily="34" charset="0"/>
              </a:rPr>
              <a:t>… is 10 kilometres!</a:t>
            </a:r>
            <a:endParaRPr lang="en-GB" sz="6000" dirty="0">
              <a:latin typeface="Candara" panose="020E0502030303020204" pitchFamily="34" charset="0"/>
            </a:endParaRPr>
          </a:p>
        </p:txBody>
      </p:sp>
      <p:grpSp>
        <p:nvGrpSpPr>
          <p:cNvPr id="10" name="Group 9">
            <a:extLst>
              <a:ext uri="{FF2B5EF4-FFF2-40B4-BE49-F238E27FC236}">
                <a16:creationId xmlns:a16="http://schemas.microsoft.com/office/drawing/2014/main" id="{1FEF0D05-7ECA-AD1C-C6FD-8EFC08C53A87}"/>
              </a:ext>
            </a:extLst>
          </p:cNvPr>
          <p:cNvGrpSpPr/>
          <p:nvPr/>
        </p:nvGrpSpPr>
        <p:grpSpPr>
          <a:xfrm>
            <a:off x="-28982" y="215239"/>
            <a:ext cx="481326" cy="6560468"/>
            <a:chOff x="42269" y="1021278"/>
            <a:chExt cx="481326" cy="5754421"/>
          </a:xfrm>
        </p:grpSpPr>
        <p:pic>
          <p:nvPicPr>
            <p:cNvPr id="11" name="Graphic 1">
              <a:extLst>
                <a:ext uri="{FF2B5EF4-FFF2-40B4-BE49-F238E27FC236}">
                  <a16:creationId xmlns:a16="http://schemas.microsoft.com/office/drawing/2014/main" id="{E76D2F74-22E6-3410-0D58-0C07239BE3F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50416" y="6423146"/>
              <a:ext cx="504825" cy="176530"/>
            </a:xfrm>
            <a:prstGeom prst="rect">
              <a:avLst/>
            </a:prstGeom>
          </p:spPr>
        </p:pic>
        <p:sp>
          <p:nvSpPr>
            <p:cNvPr id="12" name="Rectangle 3">
              <a:extLst>
                <a:ext uri="{FF2B5EF4-FFF2-40B4-BE49-F238E27FC236}">
                  <a16:creationId xmlns:a16="http://schemas.microsoft.com/office/drawing/2014/main" id="{613A4EBC-5817-09AF-A229-A0A506C62BB7}"/>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kern="1200" cap="none" spc="0" normalizeH="0" baseline="0" noProof="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kern="1200" cap="none" spc="0" normalizeH="0" baseline="0" noProof="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kern="1200" cap="none" spc="0" normalizeH="0" baseline="0" noProof="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4" name="Rectangle 13">
              <a:extLst>
                <a:ext uri="{FF2B5EF4-FFF2-40B4-BE49-F238E27FC236}">
                  <a16:creationId xmlns:a16="http://schemas.microsoft.com/office/drawing/2014/main" id="{C040CEFA-6977-DFEA-9816-C62506A5FA5A}"/>
                </a:ext>
              </a:extLst>
            </p:cNvPr>
            <p:cNvSpPr/>
            <p:nvPr/>
          </p:nvSpPr>
          <p:spPr>
            <a:xfrm>
              <a:off x="42269" y="1033153"/>
              <a:ext cx="481326" cy="5742546"/>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18" name="Picture 4">
            <a:extLst>
              <a:ext uri="{FF2B5EF4-FFF2-40B4-BE49-F238E27FC236}">
                <a16:creationId xmlns:a16="http://schemas.microsoft.com/office/drawing/2014/main" id="{C36D677B-56AF-DC6A-46EE-F018A6D22DA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74834" y="5092966"/>
            <a:ext cx="1445871" cy="144587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a:extLst>
              <a:ext uri="{FF2B5EF4-FFF2-40B4-BE49-F238E27FC236}">
                <a16:creationId xmlns:a16="http://schemas.microsoft.com/office/drawing/2014/main" id="{9ECD4476-33E9-70FD-828C-36DC25ED6F1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02826" y="2295357"/>
            <a:ext cx="938490" cy="938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33169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B0F0">
            <a:alpha val="50000"/>
          </a:srgbClr>
        </a:solidFill>
        <a:effectLst/>
      </p:bgPr>
    </p:bg>
    <p:spTree>
      <p:nvGrpSpPr>
        <p:cNvPr id="1" name=""/>
        <p:cNvGrpSpPr/>
        <p:nvPr/>
      </p:nvGrpSpPr>
      <p:grpSpPr>
        <a:xfrm>
          <a:off x="0" y="0"/>
          <a:ext cx="0" cy="0"/>
          <a:chOff x="0" y="0"/>
          <a:chExt cx="0" cy="0"/>
        </a:xfrm>
      </p:grpSpPr>
      <p:pic>
        <p:nvPicPr>
          <p:cNvPr id="5124" name="Picture 4" descr="Dirt Clipart Grass - Ground Clipart - (6500x1696) Png Clipart Download">
            <a:extLst>
              <a:ext uri="{FF2B5EF4-FFF2-40B4-BE49-F238E27FC236}">
                <a16:creationId xmlns:a16="http://schemas.microsoft.com/office/drawing/2014/main" id="{131A70C6-F65B-439F-929A-CF7C81B74D1A}"/>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0" y="5765800"/>
            <a:ext cx="12192000" cy="1270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20AD50CA-FF0D-40D2-8F47-AA91DCBA5853}"/>
              </a:ext>
            </a:extLst>
          </p:cNvPr>
          <p:cNvSpPr txBox="1"/>
          <p:nvPr/>
        </p:nvSpPr>
        <p:spPr>
          <a:xfrm>
            <a:off x="980264" y="400282"/>
            <a:ext cx="10231472" cy="830997"/>
          </a:xfrm>
          <a:prstGeom prst="rect">
            <a:avLst/>
          </a:prstGeom>
          <a:noFill/>
        </p:spPr>
        <p:txBody>
          <a:bodyPr wrap="square" rtlCol="0">
            <a:spAutoFit/>
          </a:bodyPr>
          <a:lstStyle/>
          <a:p>
            <a:pPr algn="ctr"/>
            <a:r>
              <a:rPr lang="en-GB" sz="4800">
                <a:latin typeface="Candara" panose="020E0502030303020204" pitchFamily="34" charset="0"/>
              </a:rPr>
              <a:t>The playground is </a:t>
            </a:r>
            <a:r>
              <a:rPr lang="en-GB" sz="4800" b="1">
                <a:latin typeface="Candara" panose="020E0502030303020204" pitchFamily="34" charset="0"/>
              </a:rPr>
              <a:t>50 metres </a:t>
            </a:r>
            <a:r>
              <a:rPr lang="en-GB" sz="4800">
                <a:latin typeface="Candara" panose="020E0502030303020204" pitchFamily="34" charset="0"/>
              </a:rPr>
              <a:t>long</a:t>
            </a:r>
          </a:p>
        </p:txBody>
      </p:sp>
      <p:cxnSp>
        <p:nvCxnSpPr>
          <p:cNvPr id="7" name="Straight Connector 6">
            <a:extLst>
              <a:ext uri="{FF2B5EF4-FFF2-40B4-BE49-F238E27FC236}">
                <a16:creationId xmlns:a16="http://schemas.microsoft.com/office/drawing/2014/main" id="{E35858D2-576E-4252-AB6F-2547BA742BFC}"/>
              </a:ext>
            </a:extLst>
          </p:cNvPr>
          <p:cNvCxnSpPr/>
          <p:nvPr/>
        </p:nvCxnSpPr>
        <p:spPr>
          <a:xfrm>
            <a:off x="6420255" y="1231279"/>
            <a:ext cx="2723745"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grpSp>
        <p:nvGrpSpPr>
          <p:cNvPr id="11" name="Group 10">
            <a:extLst>
              <a:ext uri="{FF2B5EF4-FFF2-40B4-BE49-F238E27FC236}">
                <a16:creationId xmlns:a16="http://schemas.microsoft.com/office/drawing/2014/main" id="{14B410C7-5C58-8F82-6A61-B96C5A2447D4}"/>
              </a:ext>
            </a:extLst>
          </p:cNvPr>
          <p:cNvGrpSpPr/>
          <p:nvPr/>
        </p:nvGrpSpPr>
        <p:grpSpPr>
          <a:xfrm>
            <a:off x="-28982" y="215238"/>
            <a:ext cx="481326" cy="6560462"/>
            <a:chOff x="42269" y="1021278"/>
            <a:chExt cx="481326" cy="5754421"/>
          </a:xfrm>
        </p:grpSpPr>
        <p:pic>
          <p:nvPicPr>
            <p:cNvPr id="12" name="Graphic 1">
              <a:extLst>
                <a:ext uri="{FF2B5EF4-FFF2-40B4-BE49-F238E27FC236}">
                  <a16:creationId xmlns:a16="http://schemas.microsoft.com/office/drawing/2014/main" id="{BC58D571-C21B-2521-9917-6F74C3B7A25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50416" y="6423146"/>
              <a:ext cx="504825" cy="176530"/>
            </a:xfrm>
            <a:prstGeom prst="rect">
              <a:avLst/>
            </a:prstGeom>
          </p:spPr>
        </p:pic>
        <p:sp>
          <p:nvSpPr>
            <p:cNvPr id="13" name="Rectangle 3">
              <a:extLst>
                <a:ext uri="{FF2B5EF4-FFF2-40B4-BE49-F238E27FC236}">
                  <a16:creationId xmlns:a16="http://schemas.microsoft.com/office/drawing/2014/main" id="{0F273CAA-CF18-164F-3108-D1F6B9A0D77D}"/>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kern="1200" cap="none" spc="0" normalizeH="0" baseline="0" noProof="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kern="1200" cap="none" spc="0" normalizeH="0" baseline="0" noProof="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kern="1200" cap="none" spc="0" normalizeH="0" baseline="0" noProof="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4" name="Rectangle 13">
              <a:extLst>
                <a:ext uri="{FF2B5EF4-FFF2-40B4-BE49-F238E27FC236}">
                  <a16:creationId xmlns:a16="http://schemas.microsoft.com/office/drawing/2014/main" id="{F4E747C3-2610-6E3B-8931-ADB074F0F979}"/>
                </a:ext>
              </a:extLst>
            </p:cNvPr>
            <p:cNvSpPr/>
            <p:nvPr/>
          </p:nvSpPr>
          <p:spPr>
            <a:xfrm>
              <a:off x="42269" y="1033153"/>
              <a:ext cx="481326" cy="5742546"/>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8194" name="Picture 2">
            <a:extLst>
              <a:ext uri="{FF2B5EF4-FFF2-40B4-BE49-F238E27FC236}">
                <a16:creationId xmlns:a16="http://schemas.microsoft.com/office/drawing/2014/main" id="{CED0712A-F8F3-2A8F-6CBF-13A15065F93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15243" y="3429000"/>
            <a:ext cx="2699025" cy="269902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23767692-205D-C229-F421-FB79B42B326B}"/>
              </a:ext>
            </a:extLst>
          </p:cNvPr>
          <p:cNvSpPr txBox="1"/>
          <p:nvPr/>
        </p:nvSpPr>
        <p:spPr>
          <a:xfrm>
            <a:off x="1411712" y="5047269"/>
            <a:ext cx="2106592" cy="461665"/>
          </a:xfrm>
          <a:prstGeom prst="rect">
            <a:avLst/>
          </a:prstGeom>
          <a:noFill/>
        </p:spPr>
        <p:txBody>
          <a:bodyPr wrap="square" rtlCol="0">
            <a:spAutoFit/>
          </a:bodyPr>
          <a:lstStyle/>
          <a:p>
            <a:pPr algn="ctr"/>
            <a:r>
              <a:rPr lang="en-GB" sz="2400" dirty="0">
                <a:latin typeface="Candara" panose="020E0502030303020204" pitchFamily="34" charset="0"/>
              </a:rPr>
              <a:t>School</a:t>
            </a:r>
          </a:p>
        </p:txBody>
      </p:sp>
      <p:pic>
        <p:nvPicPr>
          <p:cNvPr id="8196" name="Picture 4">
            <a:extLst>
              <a:ext uri="{FF2B5EF4-FFF2-40B4-BE49-F238E27FC236}">
                <a16:creationId xmlns:a16="http://schemas.microsoft.com/office/drawing/2014/main" id="{85D4557A-25A7-8EB7-A61A-39A15D36CD3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499647" y="4551939"/>
            <a:ext cx="1712089" cy="17120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72719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B0F0">
            <a:alpha val="50000"/>
          </a:srgbClr>
        </a:solidFill>
        <a:effectLst/>
      </p:bgPr>
    </p:bg>
    <p:spTree>
      <p:nvGrpSpPr>
        <p:cNvPr id="1" name=""/>
        <p:cNvGrpSpPr/>
        <p:nvPr/>
      </p:nvGrpSpPr>
      <p:grpSpPr>
        <a:xfrm>
          <a:off x="0" y="0"/>
          <a:ext cx="0" cy="0"/>
          <a:chOff x="0" y="0"/>
          <a:chExt cx="0" cy="0"/>
        </a:xfrm>
      </p:grpSpPr>
      <p:pic>
        <p:nvPicPr>
          <p:cNvPr id="5124" name="Picture 4" descr="Dirt Clipart Grass - Ground Clipart - (6500x1696) Png Clipart Download">
            <a:extLst>
              <a:ext uri="{FF2B5EF4-FFF2-40B4-BE49-F238E27FC236}">
                <a16:creationId xmlns:a16="http://schemas.microsoft.com/office/drawing/2014/main" id="{131A70C6-F65B-439F-929A-CF7C81B74D1A}"/>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0" y="5765800"/>
            <a:ext cx="12192000" cy="1270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20AD50CA-FF0D-40D2-8F47-AA91DCBA5853}"/>
              </a:ext>
            </a:extLst>
          </p:cNvPr>
          <p:cNvSpPr txBox="1"/>
          <p:nvPr/>
        </p:nvSpPr>
        <p:spPr>
          <a:xfrm>
            <a:off x="1276350" y="400282"/>
            <a:ext cx="9639300" cy="830997"/>
          </a:xfrm>
          <a:prstGeom prst="rect">
            <a:avLst/>
          </a:prstGeom>
          <a:noFill/>
        </p:spPr>
        <p:txBody>
          <a:bodyPr wrap="square" rtlCol="0">
            <a:spAutoFit/>
          </a:bodyPr>
          <a:lstStyle/>
          <a:p>
            <a:pPr algn="ctr"/>
            <a:r>
              <a:rPr lang="en-GB" sz="4800" dirty="0">
                <a:latin typeface="Candara" panose="020E0502030303020204" pitchFamily="34" charset="0"/>
              </a:rPr>
              <a:t>The playground is                      long</a:t>
            </a:r>
          </a:p>
        </p:txBody>
      </p:sp>
      <p:cxnSp>
        <p:nvCxnSpPr>
          <p:cNvPr id="7" name="Straight Connector 6">
            <a:extLst>
              <a:ext uri="{FF2B5EF4-FFF2-40B4-BE49-F238E27FC236}">
                <a16:creationId xmlns:a16="http://schemas.microsoft.com/office/drawing/2014/main" id="{847E4C82-431D-43B1-9A08-86A79B386FA6}"/>
              </a:ext>
            </a:extLst>
          </p:cNvPr>
          <p:cNvCxnSpPr/>
          <p:nvPr/>
        </p:nvCxnSpPr>
        <p:spPr>
          <a:xfrm>
            <a:off x="6420255" y="1231279"/>
            <a:ext cx="2723745"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grpSp>
        <p:nvGrpSpPr>
          <p:cNvPr id="8" name="Group 7">
            <a:extLst>
              <a:ext uri="{FF2B5EF4-FFF2-40B4-BE49-F238E27FC236}">
                <a16:creationId xmlns:a16="http://schemas.microsoft.com/office/drawing/2014/main" id="{D77E53F0-61DD-734E-B202-B2D064E1EAF2}"/>
              </a:ext>
            </a:extLst>
          </p:cNvPr>
          <p:cNvGrpSpPr/>
          <p:nvPr/>
        </p:nvGrpSpPr>
        <p:grpSpPr>
          <a:xfrm>
            <a:off x="-28982" y="215239"/>
            <a:ext cx="481326" cy="6560468"/>
            <a:chOff x="42269" y="1021278"/>
            <a:chExt cx="481326" cy="5754421"/>
          </a:xfrm>
        </p:grpSpPr>
        <p:pic>
          <p:nvPicPr>
            <p:cNvPr id="9" name="Graphic 1">
              <a:extLst>
                <a:ext uri="{FF2B5EF4-FFF2-40B4-BE49-F238E27FC236}">
                  <a16:creationId xmlns:a16="http://schemas.microsoft.com/office/drawing/2014/main" id="{455166D7-3738-60B1-CA88-99F90883ED4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50416" y="6423146"/>
              <a:ext cx="504825" cy="176530"/>
            </a:xfrm>
            <a:prstGeom prst="rect">
              <a:avLst/>
            </a:prstGeom>
          </p:spPr>
        </p:pic>
        <p:sp>
          <p:nvSpPr>
            <p:cNvPr id="10" name="Rectangle 3">
              <a:extLst>
                <a:ext uri="{FF2B5EF4-FFF2-40B4-BE49-F238E27FC236}">
                  <a16:creationId xmlns:a16="http://schemas.microsoft.com/office/drawing/2014/main" id="{739F28D8-8015-631D-AE36-97AE6F10CC07}"/>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kern="1200" cap="none" spc="0" normalizeH="0" baseline="0" noProof="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kern="1200" cap="none" spc="0" normalizeH="0" baseline="0" noProof="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kern="1200" cap="none" spc="0" normalizeH="0" baseline="0" noProof="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1" name="Rectangle 10">
              <a:extLst>
                <a:ext uri="{FF2B5EF4-FFF2-40B4-BE49-F238E27FC236}">
                  <a16:creationId xmlns:a16="http://schemas.microsoft.com/office/drawing/2014/main" id="{60796F22-4C2E-0628-B22F-0016848A6423}"/>
                </a:ext>
              </a:extLst>
            </p:cNvPr>
            <p:cNvSpPr/>
            <p:nvPr/>
          </p:nvSpPr>
          <p:spPr>
            <a:xfrm>
              <a:off x="42269" y="1033153"/>
              <a:ext cx="481326" cy="5742546"/>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12" name="Picture 2">
            <a:extLst>
              <a:ext uri="{FF2B5EF4-FFF2-40B4-BE49-F238E27FC236}">
                <a16:creationId xmlns:a16="http://schemas.microsoft.com/office/drawing/2014/main" id="{2C2D34BE-EDF1-551A-899A-5CC3C5CEC32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15243" y="3429000"/>
            <a:ext cx="2699025" cy="269902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45564472-F3C3-2675-7F48-CBFC058A9573}"/>
              </a:ext>
            </a:extLst>
          </p:cNvPr>
          <p:cNvSpPr txBox="1"/>
          <p:nvPr/>
        </p:nvSpPr>
        <p:spPr>
          <a:xfrm>
            <a:off x="1411712" y="5047269"/>
            <a:ext cx="2106592" cy="461665"/>
          </a:xfrm>
          <a:prstGeom prst="rect">
            <a:avLst/>
          </a:prstGeom>
          <a:noFill/>
        </p:spPr>
        <p:txBody>
          <a:bodyPr wrap="square" rtlCol="0">
            <a:spAutoFit/>
          </a:bodyPr>
          <a:lstStyle/>
          <a:p>
            <a:pPr algn="ctr"/>
            <a:r>
              <a:rPr lang="en-GB" sz="2400" dirty="0">
                <a:latin typeface="Candara" panose="020E0502030303020204" pitchFamily="34" charset="0"/>
              </a:rPr>
              <a:t>School</a:t>
            </a:r>
          </a:p>
        </p:txBody>
      </p:sp>
      <p:pic>
        <p:nvPicPr>
          <p:cNvPr id="14" name="Picture 4">
            <a:extLst>
              <a:ext uri="{FF2B5EF4-FFF2-40B4-BE49-F238E27FC236}">
                <a16:creationId xmlns:a16="http://schemas.microsoft.com/office/drawing/2014/main" id="{2B7D4851-C07A-7005-1AF9-B626E3421D8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499647" y="4551939"/>
            <a:ext cx="1712089" cy="17120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43633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B0F0">
            <a:alpha val="50000"/>
          </a:srgb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F3B44E-AF62-43EC-852B-DCEA8F403248}"/>
              </a:ext>
            </a:extLst>
          </p:cNvPr>
          <p:cNvSpPr txBox="1"/>
          <p:nvPr/>
        </p:nvSpPr>
        <p:spPr>
          <a:xfrm>
            <a:off x="251854" y="258549"/>
            <a:ext cx="4077775" cy="707886"/>
          </a:xfrm>
          <a:prstGeom prst="rect">
            <a:avLst/>
          </a:prstGeom>
          <a:noFill/>
        </p:spPr>
        <p:txBody>
          <a:bodyPr wrap="square" rtlCol="0">
            <a:spAutoFit/>
          </a:bodyPr>
          <a:lstStyle/>
          <a:p>
            <a:pPr algn="ctr"/>
            <a:r>
              <a:rPr lang="en-GB" sz="4000" b="1" dirty="0">
                <a:latin typeface="Candara" panose="020E0502030303020204" pitchFamily="34" charset="0"/>
              </a:rPr>
              <a:t>Combining units</a:t>
            </a:r>
          </a:p>
        </p:txBody>
      </p:sp>
      <p:sp>
        <p:nvSpPr>
          <p:cNvPr id="9" name="TextBox 8">
            <a:extLst>
              <a:ext uri="{FF2B5EF4-FFF2-40B4-BE49-F238E27FC236}">
                <a16:creationId xmlns:a16="http://schemas.microsoft.com/office/drawing/2014/main" id="{52171EBE-8977-469F-96FF-D7E3D02C5736}"/>
              </a:ext>
            </a:extLst>
          </p:cNvPr>
          <p:cNvSpPr txBox="1"/>
          <p:nvPr/>
        </p:nvSpPr>
        <p:spPr>
          <a:xfrm>
            <a:off x="1768413" y="1409906"/>
            <a:ext cx="9204387" cy="2554545"/>
          </a:xfrm>
          <a:prstGeom prst="rect">
            <a:avLst/>
          </a:prstGeom>
          <a:noFill/>
        </p:spPr>
        <p:txBody>
          <a:bodyPr wrap="square" rtlCol="0">
            <a:spAutoFit/>
          </a:bodyPr>
          <a:lstStyle/>
          <a:p>
            <a:r>
              <a:rPr lang="en-GB" sz="3200" b="1" dirty="0"/>
              <a:t>distance: </a:t>
            </a:r>
            <a:r>
              <a:rPr lang="en-GB" sz="3200" dirty="0"/>
              <a:t>A horse walks </a:t>
            </a:r>
            <a:r>
              <a:rPr lang="en-GB" sz="3200" b="1" dirty="0"/>
              <a:t>10 </a:t>
            </a:r>
            <a:r>
              <a:rPr lang="en-GB" sz="3200" b="1" u="sng" dirty="0"/>
              <a:t>miles</a:t>
            </a:r>
          </a:p>
          <a:p>
            <a:endParaRPr lang="en-GB" sz="3200" b="1" dirty="0"/>
          </a:p>
          <a:p>
            <a:r>
              <a:rPr lang="en-GB" sz="3200" b="1" dirty="0"/>
              <a:t>time: </a:t>
            </a:r>
            <a:r>
              <a:rPr lang="en-GB" sz="3200" dirty="0"/>
              <a:t>The horse walks for </a:t>
            </a:r>
            <a:r>
              <a:rPr lang="en-GB" sz="3200" b="1" dirty="0"/>
              <a:t>2 </a:t>
            </a:r>
            <a:r>
              <a:rPr lang="en-GB" sz="3200" b="1" u="sng" dirty="0"/>
              <a:t>hours</a:t>
            </a:r>
            <a:r>
              <a:rPr lang="en-GB" sz="3200" b="1" dirty="0"/>
              <a:t> </a:t>
            </a:r>
          </a:p>
          <a:p>
            <a:endParaRPr lang="en-GB" sz="3200" b="1" dirty="0"/>
          </a:p>
          <a:p>
            <a:r>
              <a:rPr lang="en-GB" sz="3200" b="1" dirty="0"/>
              <a:t>speed: </a:t>
            </a:r>
            <a:r>
              <a:rPr lang="en-GB" sz="3200" dirty="0"/>
              <a:t>The horse had a speed of     </a:t>
            </a:r>
            <a:r>
              <a:rPr lang="en-GB" sz="3200" b="1" u="sng" dirty="0"/>
              <a:t>miles-per-hour</a:t>
            </a:r>
          </a:p>
        </p:txBody>
      </p:sp>
      <p:sp>
        <p:nvSpPr>
          <p:cNvPr id="10" name="TextBox 9">
            <a:extLst>
              <a:ext uri="{FF2B5EF4-FFF2-40B4-BE49-F238E27FC236}">
                <a16:creationId xmlns:a16="http://schemas.microsoft.com/office/drawing/2014/main" id="{3CD6E8F2-595A-4623-97C1-202CDBC69F38}"/>
              </a:ext>
            </a:extLst>
          </p:cNvPr>
          <p:cNvSpPr txBox="1"/>
          <p:nvPr/>
        </p:nvSpPr>
        <p:spPr>
          <a:xfrm>
            <a:off x="7272869" y="3348927"/>
            <a:ext cx="516467" cy="584775"/>
          </a:xfrm>
          <a:prstGeom prst="rect">
            <a:avLst/>
          </a:prstGeom>
          <a:noFill/>
        </p:spPr>
        <p:txBody>
          <a:bodyPr wrap="square">
            <a:spAutoFit/>
          </a:bodyPr>
          <a:lstStyle/>
          <a:p>
            <a:r>
              <a:rPr kumimoji="0" lang="en-GB" sz="3200" b="1" i="0" strike="noStrike" kern="1200" cap="none" spc="0" normalizeH="0" baseline="0" noProof="0" dirty="0">
                <a:ln>
                  <a:noFill/>
                </a:ln>
                <a:solidFill>
                  <a:prstClr val="black"/>
                </a:solidFill>
                <a:effectLst/>
                <a:uLnTx/>
                <a:uFillTx/>
                <a:latin typeface="Calibri" panose="020F0502020204030204"/>
                <a:ea typeface="+mn-ea"/>
                <a:cs typeface="+mn-cs"/>
              </a:rPr>
              <a:t>5</a:t>
            </a:r>
            <a:endParaRPr lang="en-GB" dirty="0"/>
          </a:p>
        </p:txBody>
      </p:sp>
      <p:sp>
        <p:nvSpPr>
          <p:cNvPr id="11" name="TextBox 10">
            <a:extLst>
              <a:ext uri="{FF2B5EF4-FFF2-40B4-BE49-F238E27FC236}">
                <a16:creationId xmlns:a16="http://schemas.microsoft.com/office/drawing/2014/main" id="{40DB1E99-B83C-41CB-B7BF-6EC5D52E7DE6}"/>
              </a:ext>
            </a:extLst>
          </p:cNvPr>
          <p:cNvSpPr txBox="1"/>
          <p:nvPr/>
        </p:nvSpPr>
        <p:spPr>
          <a:xfrm>
            <a:off x="872830" y="5222420"/>
            <a:ext cx="10446339" cy="707886"/>
          </a:xfrm>
          <a:prstGeom prst="rect">
            <a:avLst/>
          </a:prstGeom>
          <a:noFill/>
          <a:ln w="57150">
            <a:solidFill>
              <a:schemeClr val="bg1"/>
            </a:solidFill>
          </a:ln>
        </p:spPr>
        <p:txBody>
          <a:bodyPr wrap="square" rtlCol="0">
            <a:spAutoFit/>
          </a:bodyPr>
          <a:lstStyle/>
          <a:p>
            <a:pPr algn="ctr"/>
            <a:r>
              <a:rPr lang="en-GB" sz="4000" b="1" dirty="0">
                <a:latin typeface="Candara" panose="020E0502030303020204" pitchFamily="34" charset="0"/>
              </a:rPr>
              <a:t>Speed </a:t>
            </a:r>
            <a:r>
              <a:rPr lang="en-GB" sz="4000" dirty="0">
                <a:latin typeface="Candara" panose="020E0502030303020204" pitchFamily="34" charset="0"/>
              </a:rPr>
              <a:t>is the</a:t>
            </a:r>
            <a:r>
              <a:rPr lang="en-GB" sz="4000" b="1" dirty="0">
                <a:latin typeface="Candara" panose="020E0502030303020204" pitchFamily="34" charset="0"/>
              </a:rPr>
              <a:t> distance </a:t>
            </a:r>
            <a:r>
              <a:rPr lang="en-GB" sz="4000" dirty="0">
                <a:latin typeface="Candara" panose="020E0502030303020204" pitchFamily="34" charset="0"/>
              </a:rPr>
              <a:t>travelled in a unit of </a:t>
            </a:r>
            <a:r>
              <a:rPr lang="en-GB" sz="4000" b="1" dirty="0">
                <a:latin typeface="Candara" panose="020E0502030303020204" pitchFamily="34" charset="0"/>
              </a:rPr>
              <a:t>time  </a:t>
            </a:r>
            <a:endParaRPr lang="en-GB" sz="4000" b="1" u="sng" dirty="0">
              <a:latin typeface="Candara" panose="020E0502030303020204" pitchFamily="34" charset="0"/>
            </a:endParaRPr>
          </a:p>
        </p:txBody>
      </p:sp>
      <p:grpSp>
        <p:nvGrpSpPr>
          <p:cNvPr id="6" name="Group 5">
            <a:extLst>
              <a:ext uri="{FF2B5EF4-FFF2-40B4-BE49-F238E27FC236}">
                <a16:creationId xmlns:a16="http://schemas.microsoft.com/office/drawing/2014/main" id="{9760F48C-BB11-845A-94CB-71595F6CE9DD}"/>
              </a:ext>
            </a:extLst>
          </p:cNvPr>
          <p:cNvGrpSpPr/>
          <p:nvPr/>
        </p:nvGrpSpPr>
        <p:grpSpPr>
          <a:xfrm rot="5400000">
            <a:off x="8523533" y="2828967"/>
            <a:ext cx="246221" cy="7847520"/>
            <a:chOff x="290261" y="769563"/>
            <a:chExt cx="246221" cy="7847520"/>
          </a:xfrm>
        </p:grpSpPr>
        <p:pic>
          <p:nvPicPr>
            <p:cNvPr id="7" name="Graphic 1">
              <a:extLst>
                <a:ext uri="{FF2B5EF4-FFF2-40B4-BE49-F238E27FC236}">
                  <a16:creationId xmlns:a16="http://schemas.microsoft.com/office/drawing/2014/main" id="{7CF445F2-3592-C789-26EE-93D02904AA9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126114" y="8276406"/>
              <a:ext cx="504825" cy="176530"/>
            </a:xfrm>
            <a:prstGeom prst="rect">
              <a:avLst/>
            </a:prstGeom>
          </p:spPr>
        </p:pic>
        <p:sp>
          <p:nvSpPr>
            <p:cNvPr id="8" name="Rectangle 3">
              <a:extLst>
                <a:ext uri="{FF2B5EF4-FFF2-40B4-BE49-F238E27FC236}">
                  <a16:creationId xmlns:a16="http://schemas.microsoft.com/office/drawing/2014/main" id="{7ED4A14D-EC98-7E22-64F4-0C00B6C5F9A3}"/>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3938761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B0F0">
            <a:alpha val="50000"/>
          </a:srgbClr>
        </a:solidFill>
        <a:effectLst/>
      </p:bgPr>
    </p:bg>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539126D2-7AC4-4611-A67E-21C2AC99722B}"/>
              </a:ext>
            </a:extLst>
          </p:cNvPr>
          <p:cNvSpPr txBox="1"/>
          <p:nvPr/>
        </p:nvSpPr>
        <p:spPr>
          <a:xfrm>
            <a:off x="-12700" y="167198"/>
            <a:ext cx="4927600" cy="584775"/>
          </a:xfrm>
          <a:prstGeom prst="rect">
            <a:avLst/>
          </a:prstGeom>
          <a:noFill/>
        </p:spPr>
        <p:txBody>
          <a:bodyPr wrap="square" rtlCol="0">
            <a:spAutoFit/>
          </a:bodyPr>
          <a:lstStyle/>
          <a:p>
            <a:pPr algn="ctr"/>
            <a:r>
              <a:rPr lang="en-GB" sz="3200" b="1" dirty="0">
                <a:latin typeface="Candara" panose="020E0502030303020204" pitchFamily="34" charset="0"/>
              </a:rPr>
              <a:t>Centimetres</a:t>
            </a:r>
          </a:p>
        </p:txBody>
      </p:sp>
      <p:pic>
        <p:nvPicPr>
          <p:cNvPr id="2050" name="Picture 2">
            <a:extLst>
              <a:ext uri="{FF2B5EF4-FFF2-40B4-BE49-F238E27FC236}">
                <a16:creationId xmlns:a16="http://schemas.microsoft.com/office/drawing/2014/main" id="{A1F00C6B-4FFA-4230-9A09-1AB4D457CF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6038" y="924649"/>
            <a:ext cx="2113324" cy="211332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D438938-3C26-4E2A-9B1A-C5B9099637E8}"/>
              </a:ext>
            </a:extLst>
          </p:cNvPr>
          <p:cNvSpPr txBox="1"/>
          <p:nvPr/>
        </p:nvSpPr>
        <p:spPr>
          <a:xfrm>
            <a:off x="127000" y="3256324"/>
            <a:ext cx="4927600" cy="584775"/>
          </a:xfrm>
          <a:prstGeom prst="rect">
            <a:avLst/>
          </a:prstGeom>
          <a:noFill/>
        </p:spPr>
        <p:txBody>
          <a:bodyPr wrap="square" rtlCol="0">
            <a:spAutoFit/>
          </a:bodyPr>
          <a:lstStyle/>
          <a:p>
            <a:pPr algn="ctr"/>
            <a:r>
              <a:rPr lang="en-GB" sz="3200" b="1" dirty="0">
                <a:latin typeface="Candara" panose="020E0502030303020204" pitchFamily="34" charset="0"/>
              </a:rPr>
              <a:t>are units of distance</a:t>
            </a:r>
          </a:p>
        </p:txBody>
      </p:sp>
      <p:sp>
        <p:nvSpPr>
          <p:cNvPr id="5" name="TextBox 4">
            <a:extLst>
              <a:ext uri="{FF2B5EF4-FFF2-40B4-BE49-F238E27FC236}">
                <a16:creationId xmlns:a16="http://schemas.microsoft.com/office/drawing/2014/main" id="{C922485D-687D-469A-B64E-502F50E95A73}"/>
              </a:ext>
            </a:extLst>
          </p:cNvPr>
          <p:cNvSpPr txBox="1"/>
          <p:nvPr/>
        </p:nvSpPr>
        <p:spPr>
          <a:xfrm>
            <a:off x="8318500" y="167198"/>
            <a:ext cx="3225800" cy="584775"/>
          </a:xfrm>
          <a:prstGeom prst="rect">
            <a:avLst/>
          </a:prstGeom>
          <a:noFill/>
        </p:spPr>
        <p:txBody>
          <a:bodyPr wrap="square" rtlCol="0">
            <a:spAutoFit/>
          </a:bodyPr>
          <a:lstStyle/>
          <a:p>
            <a:pPr algn="ctr"/>
            <a:r>
              <a:rPr lang="en-GB" sz="3200" b="1" dirty="0">
                <a:latin typeface="Candara" panose="020E0502030303020204" pitchFamily="34" charset="0"/>
              </a:rPr>
              <a:t>Seconds</a:t>
            </a:r>
          </a:p>
        </p:txBody>
      </p:sp>
      <p:sp>
        <p:nvSpPr>
          <p:cNvPr id="7" name="TextBox 6">
            <a:extLst>
              <a:ext uri="{FF2B5EF4-FFF2-40B4-BE49-F238E27FC236}">
                <a16:creationId xmlns:a16="http://schemas.microsoft.com/office/drawing/2014/main" id="{5B61B937-DADA-4596-85A6-72FB578F1D3D}"/>
              </a:ext>
            </a:extLst>
          </p:cNvPr>
          <p:cNvSpPr txBox="1"/>
          <p:nvPr/>
        </p:nvSpPr>
        <p:spPr>
          <a:xfrm>
            <a:off x="8064500" y="3256324"/>
            <a:ext cx="3733800" cy="584775"/>
          </a:xfrm>
          <a:prstGeom prst="rect">
            <a:avLst/>
          </a:prstGeom>
          <a:noFill/>
        </p:spPr>
        <p:txBody>
          <a:bodyPr wrap="square" rtlCol="0">
            <a:spAutoFit/>
          </a:bodyPr>
          <a:lstStyle/>
          <a:p>
            <a:pPr algn="ctr"/>
            <a:r>
              <a:rPr lang="en-GB" sz="3200" b="1" dirty="0">
                <a:latin typeface="Candara" panose="020E0502030303020204" pitchFamily="34" charset="0"/>
              </a:rPr>
              <a:t>are units of time</a:t>
            </a:r>
          </a:p>
        </p:txBody>
      </p:sp>
      <p:pic>
        <p:nvPicPr>
          <p:cNvPr id="2052" name="Picture 4">
            <a:extLst>
              <a:ext uri="{FF2B5EF4-FFF2-40B4-BE49-F238E27FC236}">
                <a16:creationId xmlns:a16="http://schemas.microsoft.com/office/drawing/2014/main" id="{F712007B-57B8-4B8A-971A-C55B97A8E4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74738" y="924649"/>
            <a:ext cx="2113324" cy="211332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30B2A167-7255-4437-AC45-2D090EB5DE29}"/>
              </a:ext>
            </a:extLst>
          </p:cNvPr>
          <p:cNvSpPr txBox="1"/>
          <p:nvPr/>
        </p:nvSpPr>
        <p:spPr>
          <a:xfrm>
            <a:off x="2286000" y="6053063"/>
            <a:ext cx="7620000" cy="584775"/>
          </a:xfrm>
          <a:prstGeom prst="rect">
            <a:avLst/>
          </a:prstGeom>
          <a:noFill/>
        </p:spPr>
        <p:txBody>
          <a:bodyPr wrap="square" rtlCol="0">
            <a:spAutoFit/>
          </a:bodyPr>
          <a:lstStyle/>
          <a:p>
            <a:pPr algn="ctr"/>
            <a:r>
              <a:rPr lang="en-GB" sz="3200" b="1" dirty="0">
                <a:latin typeface="Candara" panose="020E0502030303020204" pitchFamily="34" charset="0"/>
              </a:rPr>
              <a:t>Watts are units of power</a:t>
            </a:r>
          </a:p>
        </p:txBody>
      </p:sp>
      <p:pic>
        <p:nvPicPr>
          <p:cNvPr id="2054" name="Picture 6">
            <a:extLst>
              <a:ext uri="{FF2B5EF4-FFF2-40B4-BE49-F238E27FC236}">
                <a16:creationId xmlns:a16="http://schemas.microsoft.com/office/drawing/2014/main" id="{A01EE010-01CE-4F70-AFF4-E1F09A2262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34037" y="3885118"/>
            <a:ext cx="2123926" cy="212392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a:extLst>
              <a:ext uri="{FF2B5EF4-FFF2-40B4-BE49-F238E27FC236}">
                <a16:creationId xmlns:a16="http://schemas.microsoft.com/office/drawing/2014/main" id="{DD906C9D-ADEA-5F0C-D4A4-F26FE02FE84A}"/>
              </a:ext>
            </a:extLst>
          </p:cNvPr>
          <p:cNvGrpSpPr/>
          <p:nvPr/>
        </p:nvGrpSpPr>
        <p:grpSpPr>
          <a:xfrm rot="5400000">
            <a:off x="8523533" y="2828967"/>
            <a:ext cx="246221" cy="7847520"/>
            <a:chOff x="290261" y="769563"/>
            <a:chExt cx="246221" cy="7847520"/>
          </a:xfrm>
        </p:grpSpPr>
        <p:pic>
          <p:nvPicPr>
            <p:cNvPr id="13" name="Graphic 1">
              <a:extLst>
                <a:ext uri="{FF2B5EF4-FFF2-40B4-BE49-F238E27FC236}">
                  <a16:creationId xmlns:a16="http://schemas.microsoft.com/office/drawing/2014/main" id="{5EEAF47A-FB6B-4944-2E9B-6205C8B8E18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6200000">
              <a:off x="126114" y="8276406"/>
              <a:ext cx="504825" cy="176530"/>
            </a:xfrm>
            <a:prstGeom prst="rect">
              <a:avLst/>
            </a:prstGeom>
          </p:spPr>
        </p:pic>
        <p:sp>
          <p:nvSpPr>
            <p:cNvPr id="14" name="Rectangle 3">
              <a:extLst>
                <a:ext uri="{FF2B5EF4-FFF2-40B4-BE49-F238E27FC236}">
                  <a16:creationId xmlns:a16="http://schemas.microsoft.com/office/drawing/2014/main" id="{56E86191-B9E8-4791-C9FD-BEA62652BE89}"/>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8"/>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0955023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6484756-53BD-4774-B871-7823202C6BC1}"/>
              </a:ext>
            </a:extLst>
          </p:cNvPr>
          <p:cNvSpPr/>
          <p:nvPr/>
        </p:nvSpPr>
        <p:spPr>
          <a:xfrm>
            <a:off x="-17601" y="1985116"/>
            <a:ext cx="12209601" cy="4872884"/>
          </a:xfrm>
          <a:prstGeom prst="rect">
            <a:avLst/>
          </a:prstGeom>
          <a:solidFill>
            <a:srgbClr val="009A2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1BE7369E-751D-478E-BC5E-D5F4EC346EB0}"/>
              </a:ext>
            </a:extLst>
          </p:cNvPr>
          <p:cNvSpPr/>
          <p:nvPr/>
        </p:nvSpPr>
        <p:spPr>
          <a:xfrm>
            <a:off x="-17601" y="0"/>
            <a:ext cx="12209601" cy="1985116"/>
          </a:xfrm>
          <a:prstGeom prst="rect">
            <a:avLst/>
          </a:prstGeom>
          <a:solidFill>
            <a:srgbClr val="00B0F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A231A6B9-9AC4-4E06-8C1D-C432D81405D3}"/>
              </a:ext>
            </a:extLst>
          </p:cNvPr>
          <p:cNvSpPr txBox="1"/>
          <p:nvPr/>
        </p:nvSpPr>
        <p:spPr>
          <a:xfrm>
            <a:off x="881486" y="4704510"/>
            <a:ext cx="11658600" cy="1200842"/>
          </a:xfrm>
          <a:prstGeom prst="rect">
            <a:avLst/>
          </a:prstGeom>
          <a:noFill/>
        </p:spPr>
        <p:txBody>
          <a:bodyPr wrap="square">
            <a:spAutoFit/>
          </a:bodyPr>
          <a:lstStyle/>
          <a:p>
            <a:pPr algn="ctr">
              <a:lnSpc>
                <a:spcPct val="115000"/>
              </a:lnSpc>
            </a:pPr>
            <a:r>
              <a:rPr lang="en-US" sz="4800" dirty="0">
                <a:effectLst/>
                <a:latin typeface="Calibri" panose="020F0502020204030204" pitchFamily="34" charset="0"/>
                <a:ea typeface="Calibri" panose="020F0502020204030204" pitchFamily="34" charset="0"/>
              </a:rPr>
              <a:t>“</a:t>
            </a:r>
            <a:r>
              <a:rPr lang="en-US" sz="4800" i="1" u="sng" dirty="0">
                <a:effectLst/>
                <a:latin typeface="Calibri" panose="020F0502020204030204" pitchFamily="34" charset="0"/>
                <a:ea typeface="Calibri" panose="020F0502020204030204" pitchFamily="34" charset="0"/>
              </a:rPr>
              <a:t>Can I power my home with a bicycle?”</a:t>
            </a:r>
            <a:r>
              <a:rPr lang="en-US" sz="2800" dirty="0">
                <a:effectLst/>
                <a:latin typeface="Arial" panose="020B0604020202020204" pitchFamily="34" charset="0"/>
                <a:ea typeface="Arial" panose="020B0604020202020204" pitchFamily="34" charset="0"/>
              </a:rPr>
              <a:t> </a:t>
            </a:r>
          </a:p>
          <a:p>
            <a:pPr algn="ctr">
              <a:lnSpc>
                <a:spcPct val="115000"/>
              </a:lnSpc>
            </a:pPr>
            <a:endParaRPr lang="en-GB" sz="1600" dirty="0">
              <a:effectLst/>
              <a:latin typeface="Arial" panose="020B0604020202020204" pitchFamily="34" charset="0"/>
              <a:ea typeface="Arial" panose="020B0604020202020204" pitchFamily="34" charset="0"/>
            </a:endParaRPr>
          </a:p>
        </p:txBody>
      </p:sp>
      <p:pic>
        <p:nvPicPr>
          <p:cNvPr id="5" name="Picture 4">
            <a:extLst>
              <a:ext uri="{FF2B5EF4-FFF2-40B4-BE49-F238E27FC236}">
                <a16:creationId xmlns:a16="http://schemas.microsoft.com/office/drawing/2014/main" id="{E92DAE61-6427-4E11-B4C4-465E0E599FCA}"/>
              </a:ext>
            </a:extLst>
          </p:cNvPr>
          <p:cNvPicPr>
            <a:picLocks noChangeAspect="1"/>
          </p:cNvPicPr>
          <p:nvPr/>
        </p:nvPicPr>
        <p:blipFill>
          <a:blip r:embed="rId3"/>
          <a:stretch>
            <a:fillRect/>
          </a:stretch>
        </p:blipFill>
        <p:spPr>
          <a:xfrm>
            <a:off x="6963315" y="497668"/>
            <a:ext cx="4132363" cy="2672128"/>
          </a:xfrm>
          <a:prstGeom prst="rect">
            <a:avLst/>
          </a:prstGeom>
        </p:spPr>
      </p:pic>
      <p:sp>
        <p:nvSpPr>
          <p:cNvPr id="11" name="Freeform: Shape 10">
            <a:extLst>
              <a:ext uri="{FF2B5EF4-FFF2-40B4-BE49-F238E27FC236}">
                <a16:creationId xmlns:a16="http://schemas.microsoft.com/office/drawing/2014/main" id="{BF681851-BBAE-4FF5-B327-F4542BCBCA7C}"/>
              </a:ext>
            </a:extLst>
          </p:cNvPr>
          <p:cNvSpPr/>
          <p:nvPr/>
        </p:nvSpPr>
        <p:spPr>
          <a:xfrm>
            <a:off x="2400300" y="2369696"/>
            <a:ext cx="5334000" cy="920071"/>
          </a:xfrm>
          <a:custGeom>
            <a:avLst/>
            <a:gdLst>
              <a:gd name="connsiteX0" fmla="*/ 0 w 5334000"/>
              <a:gd name="connsiteY0" fmla="*/ 419100 h 920071"/>
              <a:gd name="connsiteX1" fmla="*/ 787400 w 5334000"/>
              <a:gd name="connsiteY1" fmla="*/ 876300 h 920071"/>
              <a:gd name="connsiteX2" fmla="*/ 2730500 w 5334000"/>
              <a:gd name="connsiteY2" fmla="*/ 901700 h 920071"/>
              <a:gd name="connsiteX3" fmla="*/ 3810000 w 5334000"/>
              <a:gd name="connsiteY3" fmla="*/ 901700 h 920071"/>
              <a:gd name="connsiteX4" fmla="*/ 4368800 w 5334000"/>
              <a:gd name="connsiteY4" fmla="*/ 876300 h 920071"/>
              <a:gd name="connsiteX5" fmla="*/ 5016500 w 5334000"/>
              <a:gd name="connsiteY5" fmla="*/ 457200 h 920071"/>
              <a:gd name="connsiteX6" fmla="*/ 5334000 w 5334000"/>
              <a:gd name="connsiteY6" fmla="*/ 0 h 920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34000" h="920071">
                <a:moveTo>
                  <a:pt x="0" y="419100"/>
                </a:moveTo>
                <a:cubicBezTo>
                  <a:pt x="166158" y="607483"/>
                  <a:pt x="332317" y="795867"/>
                  <a:pt x="787400" y="876300"/>
                </a:cubicBezTo>
                <a:cubicBezTo>
                  <a:pt x="1242483" y="956733"/>
                  <a:pt x="2730500" y="901700"/>
                  <a:pt x="2730500" y="901700"/>
                </a:cubicBezTo>
                <a:lnTo>
                  <a:pt x="3810000" y="901700"/>
                </a:lnTo>
                <a:cubicBezTo>
                  <a:pt x="4083050" y="897467"/>
                  <a:pt x="4167717" y="950383"/>
                  <a:pt x="4368800" y="876300"/>
                </a:cubicBezTo>
                <a:cubicBezTo>
                  <a:pt x="4569883" y="802217"/>
                  <a:pt x="4855633" y="603250"/>
                  <a:pt x="5016500" y="457200"/>
                </a:cubicBezTo>
                <a:cubicBezTo>
                  <a:pt x="5177367" y="311150"/>
                  <a:pt x="5255683" y="155575"/>
                  <a:pt x="5334000" y="0"/>
                </a:cubicBezTo>
              </a:path>
            </a:pathLst>
          </a:cu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a:extLst>
              <a:ext uri="{FF2B5EF4-FFF2-40B4-BE49-F238E27FC236}">
                <a16:creationId xmlns:a16="http://schemas.microsoft.com/office/drawing/2014/main" id="{74614472-E4ED-40A7-B6B8-3C9C27237AE0}"/>
              </a:ext>
            </a:extLst>
          </p:cNvPr>
          <p:cNvSpPr txBox="1"/>
          <p:nvPr/>
        </p:nvSpPr>
        <p:spPr>
          <a:xfrm>
            <a:off x="7447102" y="3480035"/>
            <a:ext cx="3164788" cy="555986"/>
          </a:xfrm>
          <a:prstGeom prst="rect">
            <a:avLst/>
          </a:prstGeom>
          <a:noFill/>
        </p:spPr>
        <p:txBody>
          <a:bodyPr wrap="square">
            <a:spAutoFit/>
          </a:bodyPr>
          <a:lstStyle/>
          <a:p>
            <a:pPr algn="ctr">
              <a:lnSpc>
                <a:spcPct val="115000"/>
              </a:lnSpc>
            </a:pPr>
            <a:r>
              <a:rPr lang="en-GB" sz="2800" u="sng" dirty="0">
                <a:solidFill>
                  <a:srgbClr val="7FCC92"/>
                </a:solidFill>
                <a:effectLst/>
                <a:latin typeface="Calibri" panose="020F0502020204030204" pitchFamily="34" charset="0"/>
                <a:ea typeface="Calibri" panose="020F0502020204030204" pitchFamily="34" charset="0"/>
              </a:rPr>
              <a:t>Kinetic</a:t>
            </a:r>
            <a:r>
              <a:rPr lang="en-GB" sz="2800" dirty="0">
                <a:effectLst/>
                <a:latin typeface="Calibri" panose="020F0502020204030204" pitchFamily="34" charset="0"/>
                <a:ea typeface="Calibri" panose="020F0502020204030204" pitchFamily="34" charset="0"/>
              </a:rPr>
              <a:t> energy</a:t>
            </a:r>
            <a:endParaRPr lang="en-GB" sz="1400" dirty="0">
              <a:effectLst/>
              <a:latin typeface="Arial" panose="020B0604020202020204" pitchFamily="34" charset="0"/>
              <a:ea typeface="Arial" panose="020B0604020202020204" pitchFamily="34" charset="0"/>
            </a:endParaRPr>
          </a:p>
        </p:txBody>
      </p:sp>
      <p:sp>
        <p:nvSpPr>
          <p:cNvPr id="18" name="TextBox 17">
            <a:extLst>
              <a:ext uri="{FF2B5EF4-FFF2-40B4-BE49-F238E27FC236}">
                <a16:creationId xmlns:a16="http://schemas.microsoft.com/office/drawing/2014/main" id="{2423385D-1794-4543-849E-75946A669D27}"/>
              </a:ext>
            </a:extLst>
          </p:cNvPr>
          <p:cNvSpPr txBox="1"/>
          <p:nvPr/>
        </p:nvSpPr>
        <p:spPr>
          <a:xfrm>
            <a:off x="3427680" y="3480035"/>
            <a:ext cx="3416778" cy="555986"/>
          </a:xfrm>
          <a:prstGeom prst="rect">
            <a:avLst/>
          </a:prstGeom>
          <a:noFill/>
        </p:spPr>
        <p:txBody>
          <a:bodyPr wrap="square">
            <a:spAutoFit/>
          </a:bodyPr>
          <a:lstStyle/>
          <a:p>
            <a:pPr algn="ctr">
              <a:lnSpc>
                <a:spcPct val="115000"/>
              </a:lnSpc>
            </a:pPr>
            <a:r>
              <a:rPr lang="en-GB" sz="2800" u="sng" dirty="0">
                <a:solidFill>
                  <a:srgbClr val="7FCC92"/>
                </a:solidFill>
                <a:effectLst/>
                <a:latin typeface="Calibri" panose="020F0502020204030204" pitchFamily="34" charset="0"/>
                <a:ea typeface="Calibri" panose="020F0502020204030204" pitchFamily="34" charset="0"/>
              </a:rPr>
              <a:t>Electrical</a:t>
            </a:r>
            <a:r>
              <a:rPr lang="en-GB" sz="2800" dirty="0">
                <a:solidFill>
                  <a:srgbClr val="7FCC92"/>
                </a:solidFill>
                <a:effectLst/>
                <a:latin typeface="Calibri" panose="020F0502020204030204" pitchFamily="34" charset="0"/>
                <a:ea typeface="Calibri" panose="020F0502020204030204" pitchFamily="34" charset="0"/>
              </a:rPr>
              <a:t> </a:t>
            </a:r>
            <a:r>
              <a:rPr lang="en-GB" sz="2800" dirty="0">
                <a:effectLst/>
                <a:latin typeface="Calibri" panose="020F0502020204030204" pitchFamily="34" charset="0"/>
                <a:ea typeface="Calibri" panose="020F0502020204030204" pitchFamily="34" charset="0"/>
              </a:rPr>
              <a:t>energy</a:t>
            </a:r>
            <a:endParaRPr lang="en-GB" sz="1400" dirty="0">
              <a:effectLst/>
              <a:latin typeface="Arial" panose="020B0604020202020204" pitchFamily="34" charset="0"/>
              <a:ea typeface="Arial" panose="020B0604020202020204" pitchFamily="34" charset="0"/>
            </a:endParaRPr>
          </a:p>
        </p:txBody>
      </p:sp>
      <p:sp>
        <p:nvSpPr>
          <p:cNvPr id="30" name="TextBox 29">
            <a:extLst>
              <a:ext uri="{FF2B5EF4-FFF2-40B4-BE49-F238E27FC236}">
                <a16:creationId xmlns:a16="http://schemas.microsoft.com/office/drawing/2014/main" id="{40C90CC4-EC1F-4447-BDA7-ACD7AEB9C43B}"/>
              </a:ext>
            </a:extLst>
          </p:cNvPr>
          <p:cNvSpPr txBox="1"/>
          <p:nvPr/>
        </p:nvSpPr>
        <p:spPr>
          <a:xfrm>
            <a:off x="-17601" y="3332207"/>
            <a:ext cx="3416778" cy="555986"/>
          </a:xfrm>
          <a:prstGeom prst="rect">
            <a:avLst/>
          </a:prstGeom>
          <a:noFill/>
        </p:spPr>
        <p:txBody>
          <a:bodyPr wrap="square">
            <a:spAutoFit/>
          </a:bodyPr>
          <a:lstStyle/>
          <a:p>
            <a:pPr algn="ctr">
              <a:lnSpc>
                <a:spcPct val="115000"/>
              </a:lnSpc>
            </a:pPr>
            <a:r>
              <a:rPr lang="en-GB" sz="2800" u="sng" dirty="0">
                <a:solidFill>
                  <a:srgbClr val="7FCC92"/>
                </a:solidFill>
                <a:latin typeface="Calibri" panose="020F0502020204030204" pitchFamily="34" charset="0"/>
                <a:ea typeface="Calibri" panose="020F0502020204030204" pitchFamily="34" charset="0"/>
              </a:rPr>
              <a:t>L</a:t>
            </a:r>
            <a:r>
              <a:rPr lang="en-GB" sz="2800" u="sng" dirty="0">
                <a:solidFill>
                  <a:srgbClr val="7FCC92"/>
                </a:solidFill>
                <a:effectLst/>
                <a:latin typeface="Calibri" panose="020F0502020204030204" pitchFamily="34" charset="0"/>
                <a:ea typeface="Calibri" panose="020F0502020204030204" pitchFamily="34" charset="0"/>
              </a:rPr>
              <a:t>ight</a:t>
            </a:r>
            <a:r>
              <a:rPr lang="en-GB" sz="2800" dirty="0">
                <a:effectLst/>
                <a:latin typeface="Calibri" panose="020F0502020204030204" pitchFamily="34" charset="0"/>
                <a:ea typeface="Calibri" panose="020F0502020204030204" pitchFamily="34" charset="0"/>
              </a:rPr>
              <a:t> energy</a:t>
            </a:r>
            <a:endParaRPr lang="en-GB" sz="1400" dirty="0">
              <a:effectLst/>
              <a:latin typeface="Arial" panose="020B0604020202020204" pitchFamily="34" charset="0"/>
              <a:ea typeface="Arial" panose="020B0604020202020204" pitchFamily="34" charset="0"/>
            </a:endParaRPr>
          </a:p>
        </p:txBody>
      </p:sp>
      <p:cxnSp>
        <p:nvCxnSpPr>
          <p:cNvPr id="29" name="Straight Connector 28">
            <a:extLst>
              <a:ext uri="{FF2B5EF4-FFF2-40B4-BE49-F238E27FC236}">
                <a16:creationId xmlns:a16="http://schemas.microsoft.com/office/drawing/2014/main" id="{D0C88660-42D5-4988-AF02-2D4A526851A6}"/>
              </a:ext>
            </a:extLst>
          </p:cNvPr>
          <p:cNvCxnSpPr/>
          <p:nvPr/>
        </p:nvCxnSpPr>
        <p:spPr>
          <a:xfrm>
            <a:off x="817033" y="3801533"/>
            <a:ext cx="681567"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7CC8634B-9645-416F-AB8F-098BB32D6C91}"/>
              </a:ext>
            </a:extLst>
          </p:cNvPr>
          <p:cNvCxnSpPr>
            <a:cxnSpLocks/>
          </p:cNvCxnSpPr>
          <p:nvPr/>
        </p:nvCxnSpPr>
        <p:spPr>
          <a:xfrm>
            <a:off x="3953933" y="3947124"/>
            <a:ext cx="1274753"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B55B43FF-9A0F-47D8-9B1B-A7DC2E81B9B7}"/>
              </a:ext>
            </a:extLst>
          </p:cNvPr>
          <p:cNvCxnSpPr>
            <a:cxnSpLocks/>
          </p:cNvCxnSpPr>
          <p:nvPr/>
        </p:nvCxnSpPr>
        <p:spPr>
          <a:xfrm>
            <a:off x="7997818" y="3944532"/>
            <a:ext cx="995158" cy="0"/>
          </a:xfrm>
          <a:prstGeom prst="line">
            <a:avLst/>
          </a:prstGeom>
          <a:ln w="19050"/>
        </p:spPr>
        <p:style>
          <a:lnRef idx="1">
            <a:schemeClr val="dk1"/>
          </a:lnRef>
          <a:fillRef idx="0">
            <a:schemeClr val="dk1"/>
          </a:fillRef>
          <a:effectRef idx="0">
            <a:schemeClr val="dk1"/>
          </a:effectRef>
          <a:fontRef idx="minor">
            <a:schemeClr val="tx1"/>
          </a:fontRef>
        </p:style>
      </p:cxnSp>
      <p:pic>
        <p:nvPicPr>
          <p:cNvPr id="7" name="Picture 6">
            <a:extLst>
              <a:ext uri="{FF2B5EF4-FFF2-40B4-BE49-F238E27FC236}">
                <a16:creationId xmlns:a16="http://schemas.microsoft.com/office/drawing/2014/main" id="{6B12CA12-03C9-4E34-B758-DF576E33747E}"/>
              </a:ext>
            </a:extLst>
          </p:cNvPr>
          <p:cNvPicPr>
            <a:picLocks noChangeAspect="1"/>
          </p:cNvPicPr>
          <p:nvPr/>
        </p:nvPicPr>
        <p:blipFill>
          <a:blip r:embed="rId4"/>
          <a:stretch>
            <a:fillRect/>
          </a:stretch>
        </p:blipFill>
        <p:spPr>
          <a:xfrm>
            <a:off x="464009" y="4792921"/>
            <a:ext cx="1034591" cy="1166354"/>
          </a:xfrm>
          <a:prstGeom prst="rect">
            <a:avLst/>
          </a:prstGeom>
        </p:spPr>
      </p:pic>
      <p:pic>
        <p:nvPicPr>
          <p:cNvPr id="2050" name="Picture 2">
            <a:extLst>
              <a:ext uri="{FF2B5EF4-FFF2-40B4-BE49-F238E27FC236}">
                <a16:creationId xmlns:a16="http://schemas.microsoft.com/office/drawing/2014/main" id="{CF227BBB-D16D-4D44-8534-7E8B82AA04F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7104" y="114479"/>
            <a:ext cx="2700978" cy="2700978"/>
          </a:xfrm>
          <a:prstGeom prst="rect">
            <a:avLst/>
          </a:prstGeom>
          <a:noFill/>
          <a:extLst>
            <a:ext uri="{909E8E84-426E-40DD-AFC4-6F175D3DCCD1}">
              <a14:hiddenFill xmlns:a14="http://schemas.microsoft.com/office/drawing/2010/main">
                <a:solidFill>
                  <a:srgbClr val="FFFFFF"/>
                </a:solidFill>
              </a14:hiddenFill>
            </a:ext>
          </a:extLst>
        </p:spPr>
      </p:pic>
      <p:cxnSp>
        <p:nvCxnSpPr>
          <p:cNvPr id="21" name="Straight Arrow Connector 20">
            <a:extLst>
              <a:ext uri="{FF2B5EF4-FFF2-40B4-BE49-F238E27FC236}">
                <a16:creationId xmlns:a16="http://schemas.microsoft.com/office/drawing/2014/main" id="{2D3D9150-13C5-4FFE-9DD2-FBB185355F73}"/>
              </a:ext>
            </a:extLst>
          </p:cNvPr>
          <p:cNvCxnSpPr>
            <a:cxnSpLocks/>
          </p:cNvCxnSpPr>
          <p:nvPr/>
        </p:nvCxnSpPr>
        <p:spPr>
          <a:xfrm flipH="1">
            <a:off x="3822700" y="3283884"/>
            <a:ext cx="330200" cy="0"/>
          </a:xfrm>
          <a:prstGeom prst="straightConnector1">
            <a:avLst/>
          </a:prstGeom>
          <a:ln w="76200">
            <a:solidFill>
              <a:srgbClr val="FFDC64"/>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A2E8CFB9-534B-4629-B635-4721D0B35A31}"/>
              </a:ext>
            </a:extLst>
          </p:cNvPr>
          <p:cNvCxnSpPr>
            <a:cxnSpLocks/>
          </p:cNvCxnSpPr>
          <p:nvPr/>
        </p:nvCxnSpPr>
        <p:spPr>
          <a:xfrm flipH="1">
            <a:off x="4902200" y="3283884"/>
            <a:ext cx="330200" cy="0"/>
          </a:xfrm>
          <a:prstGeom prst="straightConnector1">
            <a:avLst/>
          </a:prstGeom>
          <a:ln w="76200">
            <a:solidFill>
              <a:srgbClr val="FFDC64"/>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A0560DFB-ABF3-41F4-9E74-61BC355744B3}"/>
              </a:ext>
            </a:extLst>
          </p:cNvPr>
          <p:cNvCxnSpPr>
            <a:cxnSpLocks/>
          </p:cNvCxnSpPr>
          <p:nvPr/>
        </p:nvCxnSpPr>
        <p:spPr>
          <a:xfrm flipH="1">
            <a:off x="6000750" y="3278468"/>
            <a:ext cx="330200" cy="0"/>
          </a:xfrm>
          <a:prstGeom prst="straightConnector1">
            <a:avLst/>
          </a:prstGeom>
          <a:ln w="76200">
            <a:solidFill>
              <a:srgbClr val="FFDC64"/>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75DFBD3A-FEBD-4AEC-8477-D76D22509861}"/>
              </a:ext>
            </a:extLst>
          </p:cNvPr>
          <p:cNvCxnSpPr>
            <a:cxnSpLocks/>
          </p:cNvCxnSpPr>
          <p:nvPr/>
        </p:nvCxnSpPr>
        <p:spPr>
          <a:xfrm flipH="1" flipV="1">
            <a:off x="2849077" y="3179421"/>
            <a:ext cx="301190" cy="62284"/>
          </a:xfrm>
          <a:prstGeom prst="straightConnector1">
            <a:avLst/>
          </a:prstGeom>
          <a:ln w="76200">
            <a:solidFill>
              <a:srgbClr val="FFDC64"/>
            </a:solidFill>
            <a:tailEnd type="triangle"/>
          </a:ln>
        </p:spPr>
        <p:style>
          <a:lnRef idx="1">
            <a:schemeClr val="accent1"/>
          </a:lnRef>
          <a:fillRef idx="0">
            <a:schemeClr val="accent1"/>
          </a:fillRef>
          <a:effectRef idx="0">
            <a:schemeClr val="accent1"/>
          </a:effectRef>
          <a:fontRef idx="minor">
            <a:schemeClr val="tx1"/>
          </a:fontRef>
        </p:style>
      </p:cxnSp>
      <p:pic>
        <p:nvPicPr>
          <p:cNvPr id="25" name="Picture 2">
            <a:extLst>
              <a:ext uri="{FF2B5EF4-FFF2-40B4-BE49-F238E27FC236}">
                <a16:creationId xmlns:a16="http://schemas.microsoft.com/office/drawing/2014/main" id="{FE10938D-EAEC-4696-853B-1750A682260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88166" y="2325820"/>
            <a:ext cx="702988" cy="702988"/>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a:extLst>
              <a:ext uri="{FF2B5EF4-FFF2-40B4-BE49-F238E27FC236}">
                <a16:creationId xmlns:a16="http://schemas.microsoft.com/office/drawing/2014/main" id="{EEA80870-D9EA-4EAC-B057-E81C998E5CA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91309" y="2333398"/>
            <a:ext cx="702988" cy="702988"/>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a:extLst>
              <a:ext uri="{FF2B5EF4-FFF2-40B4-BE49-F238E27FC236}">
                <a16:creationId xmlns:a16="http://schemas.microsoft.com/office/drawing/2014/main" id="{5E8D5A23-5A03-4210-BD43-DBB5D535C62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94452" y="2327256"/>
            <a:ext cx="702988" cy="702988"/>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a:extLst>
              <a:ext uri="{FF2B5EF4-FFF2-40B4-BE49-F238E27FC236}">
                <a16:creationId xmlns:a16="http://schemas.microsoft.com/office/drawing/2014/main" id="{702A591C-C6F2-4E40-DAFB-569D79619F1B}"/>
              </a:ext>
            </a:extLst>
          </p:cNvPr>
          <p:cNvGrpSpPr/>
          <p:nvPr/>
        </p:nvGrpSpPr>
        <p:grpSpPr>
          <a:xfrm rot="5400000">
            <a:off x="8523533" y="2828967"/>
            <a:ext cx="246221" cy="7847520"/>
            <a:chOff x="290261" y="769563"/>
            <a:chExt cx="246221" cy="7847520"/>
          </a:xfrm>
        </p:grpSpPr>
        <p:pic>
          <p:nvPicPr>
            <p:cNvPr id="27" name="Graphic 1">
              <a:extLst>
                <a:ext uri="{FF2B5EF4-FFF2-40B4-BE49-F238E27FC236}">
                  <a16:creationId xmlns:a16="http://schemas.microsoft.com/office/drawing/2014/main" id="{C3853642-6098-5FE0-F52C-291E5C6427F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16200000">
              <a:off x="126114" y="8276406"/>
              <a:ext cx="504825" cy="176530"/>
            </a:xfrm>
            <a:prstGeom prst="rect">
              <a:avLst/>
            </a:prstGeom>
          </p:spPr>
        </p:pic>
        <p:sp>
          <p:nvSpPr>
            <p:cNvPr id="28" name="Rectangle 3">
              <a:extLst>
                <a:ext uri="{FF2B5EF4-FFF2-40B4-BE49-F238E27FC236}">
                  <a16:creationId xmlns:a16="http://schemas.microsoft.com/office/drawing/2014/main" id="{ABFAA9F9-B5F2-4BEB-5150-5EF79F7C5320}"/>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9"/>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2194858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21235FB-AE3F-4EA7-8C86-A60A449B1398}"/>
              </a:ext>
            </a:extLst>
          </p:cNvPr>
          <p:cNvSpPr/>
          <p:nvPr/>
        </p:nvSpPr>
        <p:spPr>
          <a:xfrm>
            <a:off x="-17601" y="0"/>
            <a:ext cx="12209601" cy="1985116"/>
          </a:xfrm>
          <a:prstGeom prst="rect">
            <a:avLst/>
          </a:prstGeom>
          <a:solidFill>
            <a:srgbClr val="00B0F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3C57E8AC-51BF-44C6-ACA4-368FB8931EBF}"/>
              </a:ext>
            </a:extLst>
          </p:cNvPr>
          <p:cNvSpPr/>
          <p:nvPr/>
        </p:nvSpPr>
        <p:spPr>
          <a:xfrm>
            <a:off x="-17601" y="1985116"/>
            <a:ext cx="12209601" cy="4872884"/>
          </a:xfrm>
          <a:prstGeom prst="rect">
            <a:avLst/>
          </a:prstGeom>
          <a:solidFill>
            <a:srgbClr val="009A2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A231A6B9-9AC4-4E06-8C1D-C432D81405D3}"/>
              </a:ext>
            </a:extLst>
          </p:cNvPr>
          <p:cNvSpPr txBox="1"/>
          <p:nvPr/>
        </p:nvSpPr>
        <p:spPr>
          <a:xfrm>
            <a:off x="881483" y="4704510"/>
            <a:ext cx="11658600" cy="1200842"/>
          </a:xfrm>
          <a:prstGeom prst="rect">
            <a:avLst/>
          </a:prstGeom>
          <a:noFill/>
        </p:spPr>
        <p:txBody>
          <a:bodyPr wrap="square">
            <a:spAutoFit/>
          </a:bodyPr>
          <a:lstStyle/>
          <a:p>
            <a:pPr algn="ctr">
              <a:lnSpc>
                <a:spcPct val="115000"/>
              </a:lnSpc>
            </a:pPr>
            <a:r>
              <a:rPr lang="en-US" sz="4800" dirty="0">
                <a:effectLst/>
                <a:latin typeface="Calibri" panose="020F0502020204030204" pitchFamily="34" charset="0"/>
                <a:ea typeface="Calibri" panose="020F0502020204030204" pitchFamily="34" charset="0"/>
              </a:rPr>
              <a:t>“</a:t>
            </a:r>
            <a:r>
              <a:rPr lang="en-US" sz="4800" i="1" u="sng" dirty="0">
                <a:effectLst/>
                <a:latin typeface="Calibri" panose="020F0502020204030204" pitchFamily="34" charset="0"/>
                <a:ea typeface="Calibri" panose="020F0502020204030204" pitchFamily="34" charset="0"/>
              </a:rPr>
              <a:t>Can I power my home with a bicycle?”</a:t>
            </a:r>
            <a:r>
              <a:rPr lang="en-US" sz="2800" dirty="0">
                <a:effectLst/>
                <a:latin typeface="Arial" panose="020B0604020202020204" pitchFamily="34" charset="0"/>
                <a:ea typeface="Arial" panose="020B0604020202020204" pitchFamily="34" charset="0"/>
              </a:rPr>
              <a:t> </a:t>
            </a:r>
          </a:p>
          <a:p>
            <a:pPr algn="ctr">
              <a:lnSpc>
                <a:spcPct val="115000"/>
              </a:lnSpc>
            </a:pPr>
            <a:endParaRPr lang="en-GB" sz="1600" dirty="0">
              <a:effectLst/>
              <a:latin typeface="Arial" panose="020B0604020202020204" pitchFamily="34" charset="0"/>
              <a:ea typeface="Arial" panose="020B0604020202020204" pitchFamily="34" charset="0"/>
            </a:endParaRPr>
          </a:p>
        </p:txBody>
      </p:sp>
      <p:pic>
        <p:nvPicPr>
          <p:cNvPr id="5" name="Picture 4">
            <a:extLst>
              <a:ext uri="{FF2B5EF4-FFF2-40B4-BE49-F238E27FC236}">
                <a16:creationId xmlns:a16="http://schemas.microsoft.com/office/drawing/2014/main" id="{E92DAE61-6427-4E11-B4C4-465E0E599FCA}"/>
              </a:ext>
            </a:extLst>
          </p:cNvPr>
          <p:cNvPicPr>
            <a:picLocks noChangeAspect="1"/>
          </p:cNvPicPr>
          <p:nvPr/>
        </p:nvPicPr>
        <p:blipFill>
          <a:blip r:embed="rId3"/>
          <a:stretch>
            <a:fillRect/>
          </a:stretch>
        </p:blipFill>
        <p:spPr>
          <a:xfrm>
            <a:off x="6963315" y="497668"/>
            <a:ext cx="4132363" cy="2672128"/>
          </a:xfrm>
          <a:prstGeom prst="rect">
            <a:avLst/>
          </a:prstGeom>
        </p:spPr>
      </p:pic>
      <p:sp>
        <p:nvSpPr>
          <p:cNvPr id="11" name="Freeform: Shape 10">
            <a:extLst>
              <a:ext uri="{FF2B5EF4-FFF2-40B4-BE49-F238E27FC236}">
                <a16:creationId xmlns:a16="http://schemas.microsoft.com/office/drawing/2014/main" id="{BF681851-BBAE-4FF5-B327-F4542BCBCA7C}"/>
              </a:ext>
            </a:extLst>
          </p:cNvPr>
          <p:cNvSpPr/>
          <p:nvPr/>
        </p:nvSpPr>
        <p:spPr>
          <a:xfrm>
            <a:off x="2400300" y="2369696"/>
            <a:ext cx="5334000" cy="920071"/>
          </a:xfrm>
          <a:custGeom>
            <a:avLst/>
            <a:gdLst>
              <a:gd name="connsiteX0" fmla="*/ 0 w 5334000"/>
              <a:gd name="connsiteY0" fmla="*/ 419100 h 920071"/>
              <a:gd name="connsiteX1" fmla="*/ 787400 w 5334000"/>
              <a:gd name="connsiteY1" fmla="*/ 876300 h 920071"/>
              <a:gd name="connsiteX2" fmla="*/ 2730500 w 5334000"/>
              <a:gd name="connsiteY2" fmla="*/ 901700 h 920071"/>
              <a:gd name="connsiteX3" fmla="*/ 3810000 w 5334000"/>
              <a:gd name="connsiteY3" fmla="*/ 901700 h 920071"/>
              <a:gd name="connsiteX4" fmla="*/ 4368800 w 5334000"/>
              <a:gd name="connsiteY4" fmla="*/ 876300 h 920071"/>
              <a:gd name="connsiteX5" fmla="*/ 5016500 w 5334000"/>
              <a:gd name="connsiteY5" fmla="*/ 457200 h 920071"/>
              <a:gd name="connsiteX6" fmla="*/ 5334000 w 5334000"/>
              <a:gd name="connsiteY6" fmla="*/ 0 h 920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34000" h="920071">
                <a:moveTo>
                  <a:pt x="0" y="419100"/>
                </a:moveTo>
                <a:cubicBezTo>
                  <a:pt x="166158" y="607483"/>
                  <a:pt x="332317" y="795867"/>
                  <a:pt x="787400" y="876300"/>
                </a:cubicBezTo>
                <a:cubicBezTo>
                  <a:pt x="1242483" y="956733"/>
                  <a:pt x="2730500" y="901700"/>
                  <a:pt x="2730500" y="901700"/>
                </a:cubicBezTo>
                <a:lnTo>
                  <a:pt x="3810000" y="901700"/>
                </a:lnTo>
                <a:cubicBezTo>
                  <a:pt x="4083050" y="897467"/>
                  <a:pt x="4167717" y="950383"/>
                  <a:pt x="4368800" y="876300"/>
                </a:cubicBezTo>
                <a:cubicBezTo>
                  <a:pt x="4569883" y="802217"/>
                  <a:pt x="4855633" y="603250"/>
                  <a:pt x="5016500" y="457200"/>
                </a:cubicBezTo>
                <a:cubicBezTo>
                  <a:pt x="5177367" y="311150"/>
                  <a:pt x="5255683" y="155575"/>
                  <a:pt x="5334000" y="0"/>
                </a:cubicBezTo>
              </a:path>
            </a:pathLst>
          </a:cu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a:extLst>
              <a:ext uri="{FF2B5EF4-FFF2-40B4-BE49-F238E27FC236}">
                <a16:creationId xmlns:a16="http://schemas.microsoft.com/office/drawing/2014/main" id="{74614472-E4ED-40A7-B6B8-3C9C27237AE0}"/>
              </a:ext>
            </a:extLst>
          </p:cNvPr>
          <p:cNvSpPr txBox="1"/>
          <p:nvPr/>
        </p:nvSpPr>
        <p:spPr>
          <a:xfrm>
            <a:off x="7447102" y="3480035"/>
            <a:ext cx="3164788" cy="555986"/>
          </a:xfrm>
          <a:prstGeom prst="rect">
            <a:avLst/>
          </a:prstGeom>
          <a:noFill/>
        </p:spPr>
        <p:txBody>
          <a:bodyPr wrap="square">
            <a:spAutoFit/>
          </a:bodyPr>
          <a:lstStyle/>
          <a:p>
            <a:pPr algn="ctr">
              <a:lnSpc>
                <a:spcPct val="115000"/>
              </a:lnSpc>
            </a:pPr>
            <a:r>
              <a:rPr lang="en-GB" sz="2800" u="sng" dirty="0">
                <a:latin typeface="Calibri" panose="020F0502020204030204" pitchFamily="34" charset="0"/>
                <a:ea typeface="Calibri" panose="020F0502020204030204" pitchFamily="34" charset="0"/>
              </a:rPr>
              <a:t>k</a:t>
            </a:r>
            <a:r>
              <a:rPr lang="en-GB" sz="2800" u="sng" dirty="0">
                <a:effectLst/>
                <a:latin typeface="Calibri" panose="020F0502020204030204" pitchFamily="34" charset="0"/>
                <a:ea typeface="Calibri" panose="020F0502020204030204" pitchFamily="34" charset="0"/>
              </a:rPr>
              <a:t>inetic</a:t>
            </a:r>
            <a:r>
              <a:rPr lang="en-GB" sz="2800" dirty="0">
                <a:effectLst/>
                <a:latin typeface="Calibri" panose="020F0502020204030204" pitchFamily="34" charset="0"/>
                <a:ea typeface="Calibri" panose="020F0502020204030204" pitchFamily="34" charset="0"/>
              </a:rPr>
              <a:t> energy</a:t>
            </a:r>
            <a:endParaRPr lang="en-GB" sz="1400" dirty="0">
              <a:effectLst/>
              <a:latin typeface="Arial" panose="020B0604020202020204" pitchFamily="34" charset="0"/>
              <a:ea typeface="Arial" panose="020B0604020202020204" pitchFamily="34" charset="0"/>
            </a:endParaRPr>
          </a:p>
        </p:txBody>
      </p:sp>
      <p:sp>
        <p:nvSpPr>
          <p:cNvPr id="18" name="TextBox 17">
            <a:extLst>
              <a:ext uri="{FF2B5EF4-FFF2-40B4-BE49-F238E27FC236}">
                <a16:creationId xmlns:a16="http://schemas.microsoft.com/office/drawing/2014/main" id="{2423385D-1794-4543-849E-75946A669D27}"/>
              </a:ext>
            </a:extLst>
          </p:cNvPr>
          <p:cNvSpPr txBox="1"/>
          <p:nvPr/>
        </p:nvSpPr>
        <p:spPr>
          <a:xfrm>
            <a:off x="3427680" y="3480035"/>
            <a:ext cx="3416778" cy="555986"/>
          </a:xfrm>
          <a:prstGeom prst="rect">
            <a:avLst/>
          </a:prstGeom>
          <a:noFill/>
        </p:spPr>
        <p:txBody>
          <a:bodyPr wrap="square">
            <a:spAutoFit/>
          </a:bodyPr>
          <a:lstStyle/>
          <a:p>
            <a:pPr algn="ctr">
              <a:lnSpc>
                <a:spcPct val="115000"/>
              </a:lnSpc>
            </a:pPr>
            <a:r>
              <a:rPr lang="en-GB" sz="2800" u="sng" dirty="0">
                <a:latin typeface="Calibri" panose="020F0502020204030204" pitchFamily="34" charset="0"/>
                <a:ea typeface="Calibri" panose="020F0502020204030204" pitchFamily="34" charset="0"/>
              </a:rPr>
              <a:t>e</a:t>
            </a:r>
            <a:r>
              <a:rPr lang="en-GB" sz="2800" u="sng" dirty="0">
                <a:effectLst/>
                <a:latin typeface="Calibri" panose="020F0502020204030204" pitchFamily="34" charset="0"/>
                <a:ea typeface="Calibri" panose="020F0502020204030204" pitchFamily="34" charset="0"/>
              </a:rPr>
              <a:t>lectrical</a:t>
            </a:r>
            <a:r>
              <a:rPr lang="en-GB" sz="2800" dirty="0">
                <a:effectLst/>
                <a:latin typeface="Calibri" panose="020F0502020204030204" pitchFamily="34" charset="0"/>
                <a:ea typeface="Calibri" panose="020F0502020204030204" pitchFamily="34" charset="0"/>
              </a:rPr>
              <a:t> energy</a:t>
            </a:r>
            <a:endParaRPr lang="en-GB" sz="1400" dirty="0">
              <a:effectLst/>
              <a:latin typeface="Arial" panose="020B0604020202020204" pitchFamily="34" charset="0"/>
              <a:ea typeface="Arial" panose="020B0604020202020204" pitchFamily="34" charset="0"/>
            </a:endParaRPr>
          </a:p>
        </p:txBody>
      </p:sp>
      <p:cxnSp>
        <p:nvCxnSpPr>
          <p:cNvPr id="15" name="Straight Arrow Connector 14">
            <a:extLst>
              <a:ext uri="{FF2B5EF4-FFF2-40B4-BE49-F238E27FC236}">
                <a16:creationId xmlns:a16="http://schemas.microsoft.com/office/drawing/2014/main" id="{3FB802D4-3785-45A7-80FA-9CDC3F8AA609}"/>
              </a:ext>
            </a:extLst>
          </p:cNvPr>
          <p:cNvCxnSpPr>
            <a:cxnSpLocks/>
          </p:cNvCxnSpPr>
          <p:nvPr/>
        </p:nvCxnSpPr>
        <p:spPr>
          <a:xfrm flipH="1">
            <a:off x="3822700" y="3283884"/>
            <a:ext cx="330200" cy="0"/>
          </a:xfrm>
          <a:prstGeom prst="straightConnector1">
            <a:avLst/>
          </a:prstGeom>
          <a:ln w="76200">
            <a:solidFill>
              <a:srgbClr val="FFDC64"/>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2034744E-3A6F-4DAE-B2B3-51196986FAEC}"/>
              </a:ext>
            </a:extLst>
          </p:cNvPr>
          <p:cNvCxnSpPr>
            <a:cxnSpLocks/>
          </p:cNvCxnSpPr>
          <p:nvPr/>
        </p:nvCxnSpPr>
        <p:spPr>
          <a:xfrm flipH="1">
            <a:off x="4902200" y="3283884"/>
            <a:ext cx="330200" cy="0"/>
          </a:xfrm>
          <a:prstGeom prst="straightConnector1">
            <a:avLst/>
          </a:prstGeom>
          <a:ln w="76200">
            <a:solidFill>
              <a:srgbClr val="FFDC64"/>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16AE741E-4F17-40E3-9FEB-85C32AF674CE}"/>
              </a:ext>
            </a:extLst>
          </p:cNvPr>
          <p:cNvCxnSpPr>
            <a:cxnSpLocks/>
          </p:cNvCxnSpPr>
          <p:nvPr/>
        </p:nvCxnSpPr>
        <p:spPr>
          <a:xfrm flipH="1">
            <a:off x="6000750" y="3278468"/>
            <a:ext cx="330200" cy="0"/>
          </a:xfrm>
          <a:prstGeom prst="straightConnector1">
            <a:avLst/>
          </a:prstGeom>
          <a:ln w="76200">
            <a:solidFill>
              <a:srgbClr val="FFDC64"/>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8C74E647-0123-4538-BFDB-825CC13904D2}"/>
              </a:ext>
            </a:extLst>
          </p:cNvPr>
          <p:cNvCxnSpPr>
            <a:cxnSpLocks/>
          </p:cNvCxnSpPr>
          <p:nvPr/>
        </p:nvCxnSpPr>
        <p:spPr>
          <a:xfrm flipH="1" flipV="1">
            <a:off x="2849077" y="3179421"/>
            <a:ext cx="301190" cy="62284"/>
          </a:xfrm>
          <a:prstGeom prst="straightConnector1">
            <a:avLst/>
          </a:prstGeom>
          <a:ln w="76200">
            <a:solidFill>
              <a:srgbClr val="FFDC64"/>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40C90CC4-EC1F-4447-BDA7-ACD7AEB9C43B}"/>
              </a:ext>
            </a:extLst>
          </p:cNvPr>
          <p:cNvSpPr txBox="1"/>
          <p:nvPr/>
        </p:nvSpPr>
        <p:spPr>
          <a:xfrm>
            <a:off x="-17601" y="3332207"/>
            <a:ext cx="3416778" cy="555986"/>
          </a:xfrm>
          <a:prstGeom prst="rect">
            <a:avLst/>
          </a:prstGeom>
          <a:noFill/>
        </p:spPr>
        <p:txBody>
          <a:bodyPr wrap="square">
            <a:spAutoFit/>
          </a:bodyPr>
          <a:lstStyle/>
          <a:p>
            <a:pPr algn="ctr">
              <a:lnSpc>
                <a:spcPct val="115000"/>
              </a:lnSpc>
            </a:pPr>
            <a:r>
              <a:rPr lang="en-GB" sz="2800" u="sng" dirty="0">
                <a:effectLst/>
                <a:latin typeface="Calibri" panose="020F0502020204030204" pitchFamily="34" charset="0"/>
                <a:ea typeface="Calibri" panose="020F0502020204030204" pitchFamily="34" charset="0"/>
              </a:rPr>
              <a:t>light</a:t>
            </a:r>
            <a:r>
              <a:rPr lang="en-GB" sz="2800" dirty="0">
                <a:effectLst/>
                <a:latin typeface="Calibri" panose="020F0502020204030204" pitchFamily="34" charset="0"/>
                <a:ea typeface="Calibri" panose="020F0502020204030204" pitchFamily="34" charset="0"/>
              </a:rPr>
              <a:t> energy</a:t>
            </a:r>
            <a:endParaRPr lang="en-GB" sz="1400" dirty="0">
              <a:effectLst/>
              <a:latin typeface="Arial" panose="020B0604020202020204" pitchFamily="34" charset="0"/>
              <a:ea typeface="Arial" panose="020B0604020202020204" pitchFamily="34" charset="0"/>
            </a:endParaRPr>
          </a:p>
        </p:txBody>
      </p:sp>
      <p:cxnSp>
        <p:nvCxnSpPr>
          <p:cNvPr id="29" name="Straight Connector 28">
            <a:extLst>
              <a:ext uri="{FF2B5EF4-FFF2-40B4-BE49-F238E27FC236}">
                <a16:creationId xmlns:a16="http://schemas.microsoft.com/office/drawing/2014/main" id="{D0C88660-42D5-4988-AF02-2D4A526851A6}"/>
              </a:ext>
            </a:extLst>
          </p:cNvPr>
          <p:cNvCxnSpPr/>
          <p:nvPr/>
        </p:nvCxnSpPr>
        <p:spPr>
          <a:xfrm>
            <a:off x="817033" y="3801533"/>
            <a:ext cx="681567"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7CC8634B-9645-416F-AB8F-098BB32D6C91}"/>
              </a:ext>
            </a:extLst>
          </p:cNvPr>
          <p:cNvCxnSpPr>
            <a:cxnSpLocks/>
          </p:cNvCxnSpPr>
          <p:nvPr/>
        </p:nvCxnSpPr>
        <p:spPr>
          <a:xfrm>
            <a:off x="3953933" y="3947124"/>
            <a:ext cx="1274753"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B55B43FF-9A0F-47D8-9B1B-A7DC2E81B9B7}"/>
              </a:ext>
            </a:extLst>
          </p:cNvPr>
          <p:cNvCxnSpPr>
            <a:cxnSpLocks/>
          </p:cNvCxnSpPr>
          <p:nvPr/>
        </p:nvCxnSpPr>
        <p:spPr>
          <a:xfrm>
            <a:off x="7997818" y="3944532"/>
            <a:ext cx="995158" cy="0"/>
          </a:xfrm>
          <a:prstGeom prst="line">
            <a:avLst/>
          </a:prstGeom>
          <a:ln w="19050"/>
        </p:spPr>
        <p:style>
          <a:lnRef idx="1">
            <a:schemeClr val="dk1"/>
          </a:lnRef>
          <a:fillRef idx="0">
            <a:schemeClr val="dk1"/>
          </a:fillRef>
          <a:effectRef idx="0">
            <a:schemeClr val="dk1"/>
          </a:effectRef>
          <a:fontRef idx="minor">
            <a:schemeClr val="tx1"/>
          </a:fontRef>
        </p:style>
      </p:cxnSp>
      <p:pic>
        <p:nvPicPr>
          <p:cNvPr id="19" name="Picture 18">
            <a:extLst>
              <a:ext uri="{FF2B5EF4-FFF2-40B4-BE49-F238E27FC236}">
                <a16:creationId xmlns:a16="http://schemas.microsoft.com/office/drawing/2014/main" id="{C1E080DA-CAE0-45C5-BEA0-25F211D176C4}"/>
              </a:ext>
            </a:extLst>
          </p:cNvPr>
          <p:cNvPicPr>
            <a:picLocks noChangeAspect="1"/>
          </p:cNvPicPr>
          <p:nvPr/>
        </p:nvPicPr>
        <p:blipFill>
          <a:blip r:embed="rId4"/>
          <a:stretch>
            <a:fillRect/>
          </a:stretch>
        </p:blipFill>
        <p:spPr>
          <a:xfrm>
            <a:off x="464009" y="4792921"/>
            <a:ext cx="1034591" cy="1166354"/>
          </a:xfrm>
          <a:prstGeom prst="rect">
            <a:avLst/>
          </a:prstGeom>
        </p:spPr>
      </p:pic>
      <p:pic>
        <p:nvPicPr>
          <p:cNvPr id="22" name="Picture 2">
            <a:extLst>
              <a:ext uri="{FF2B5EF4-FFF2-40B4-BE49-F238E27FC236}">
                <a16:creationId xmlns:a16="http://schemas.microsoft.com/office/drawing/2014/main" id="{8246C598-BC56-4815-9F87-66FE4AE7098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7104" y="114479"/>
            <a:ext cx="2700978" cy="2700978"/>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a:extLst>
              <a:ext uri="{FF2B5EF4-FFF2-40B4-BE49-F238E27FC236}">
                <a16:creationId xmlns:a16="http://schemas.microsoft.com/office/drawing/2014/main" id="{7DBB54C2-132B-4E1F-B6BE-95FE7A89AAE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88166" y="2325820"/>
            <a:ext cx="702988" cy="70298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a:extLst>
              <a:ext uri="{FF2B5EF4-FFF2-40B4-BE49-F238E27FC236}">
                <a16:creationId xmlns:a16="http://schemas.microsoft.com/office/drawing/2014/main" id="{F334DC6F-3A50-4E18-96D2-CF5C9B9B856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91309" y="2333398"/>
            <a:ext cx="702988" cy="70298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a:extLst>
              <a:ext uri="{FF2B5EF4-FFF2-40B4-BE49-F238E27FC236}">
                <a16:creationId xmlns:a16="http://schemas.microsoft.com/office/drawing/2014/main" id="{5969E1B5-8E3C-4604-91D3-4A2F8DE9AE1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94452" y="2327256"/>
            <a:ext cx="702988" cy="702988"/>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Group 24">
            <a:extLst>
              <a:ext uri="{FF2B5EF4-FFF2-40B4-BE49-F238E27FC236}">
                <a16:creationId xmlns:a16="http://schemas.microsoft.com/office/drawing/2014/main" id="{5500F7C5-BDEC-5397-7B6F-A1BA76C59E2A}"/>
              </a:ext>
            </a:extLst>
          </p:cNvPr>
          <p:cNvGrpSpPr/>
          <p:nvPr/>
        </p:nvGrpSpPr>
        <p:grpSpPr>
          <a:xfrm rot="5400000">
            <a:off x="8523533" y="2828967"/>
            <a:ext cx="246221" cy="7847520"/>
            <a:chOff x="290261" y="769563"/>
            <a:chExt cx="246221" cy="7847520"/>
          </a:xfrm>
        </p:grpSpPr>
        <p:pic>
          <p:nvPicPr>
            <p:cNvPr id="31" name="Graphic 1">
              <a:extLst>
                <a:ext uri="{FF2B5EF4-FFF2-40B4-BE49-F238E27FC236}">
                  <a16:creationId xmlns:a16="http://schemas.microsoft.com/office/drawing/2014/main" id="{2FC1BD90-7D31-B9D0-2146-07606112A23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16200000">
              <a:off x="126114" y="8276406"/>
              <a:ext cx="504825" cy="176530"/>
            </a:xfrm>
            <a:prstGeom prst="rect">
              <a:avLst/>
            </a:prstGeom>
          </p:spPr>
        </p:pic>
        <p:sp>
          <p:nvSpPr>
            <p:cNvPr id="32" name="Rectangle 3">
              <a:extLst>
                <a:ext uri="{FF2B5EF4-FFF2-40B4-BE49-F238E27FC236}">
                  <a16:creationId xmlns:a16="http://schemas.microsoft.com/office/drawing/2014/main" id="{0A50D7D7-14C5-04B4-BB92-0C0E5DA42CC9}"/>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9"/>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6063352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B0F0">
            <a:alpha val="50000"/>
          </a:srgbClr>
        </a:solidFill>
        <a:effectLst/>
      </p:bgPr>
    </p:bg>
    <p:spTree>
      <p:nvGrpSpPr>
        <p:cNvPr id="1" name=""/>
        <p:cNvGrpSpPr/>
        <p:nvPr/>
      </p:nvGrpSpPr>
      <p:grpSpPr>
        <a:xfrm>
          <a:off x="0" y="0"/>
          <a:ext cx="0" cy="0"/>
          <a:chOff x="0" y="0"/>
          <a:chExt cx="0" cy="0"/>
        </a:xfrm>
      </p:grpSpPr>
      <p:pic>
        <p:nvPicPr>
          <p:cNvPr id="2" name="Online Media 1" title="Can You Power A House With A Bicycle?">
            <a:hlinkClick r:id="" action="ppaction://media"/>
            <a:extLst>
              <a:ext uri="{FF2B5EF4-FFF2-40B4-BE49-F238E27FC236}">
                <a16:creationId xmlns:a16="http://schemas.microsoft.com/office/drawing/2014/main" id="{7FB3BA78-D987-4490-B43D-B0E4BF567747}"/>
              </a:ext>
            </a:extLst>
          </p:cNvPr>
          <p:cNvPicPr>
            <a:picLocks noRot="1" noChangeAspect="1"/>
          </p:cNvPicPr>
          <p:nvPr>
            <a:videoFile r:link="rId1"/>
          </p:nvPr>
        </p:nvPicPr>
        <p:blipFill>
          <a:blip r:embed="rId4"/>
          <a:stretch>
            <a:fillRect/>
          </a:stretch>
        </p:blipFill>
        <p:spPr>
          <a:xfrm>
            <a:off x="408235" y="121094"/>
            <a:ext cx="11396161" cy="6438832"/>
          </a:xfrm>
          <a:prstGeom prst="rect">
            <a:avLst/>
          </a:prstGeom>
        </p:spPr>
      </p:pic>
      <p:grpSp>
        <p:nvGrpSpPr>
          <p:cNvPr id="3" name="Group 2">
            <a:extLst>
              <a:ext uri="{FF2B5EF4-FFF2-40B4-BE49-F238E27FC236}">
                <a16:creationId xmlns:a16="http://schemas.microsoft.com/office/drawing/2014/main" id="{49810D46-1CB6-787B-E7E5-31DB2D461860}"/>
              </a:ext>
            </a:extLst>
          </p:cNvPr>
          <p:cNvGrpSpPr/>
          <p:nvPr/>
        </p:nvGrpSpPr>
        <p:grpSpPr>
          <a:xfrm rot="5400000">
            <a:off x="8523533" y="2828967"/>
            <a:ext cx="246221" cy="7847520"/>
            <a:chOff x="290261" y="769563"/>
            <a:chExt cx="246221" cy="7847520"/>
          </a:xfrm>
        </p:grpSpPr>
        <p:pic>
          <p:nvPicPr>
            <p:cNvPr id="4" name="Graphic 1">
              <a:extLst>
                <a:ext uri="{FF2B5EF4-FFF2-40B4-BE49-F238E27FC236}">
                  <a16:creationId xmlns:a16="http://schemas.microsoft.com/office/drawing/2014/main" id="{18362424-5DD2-55F4-D4DD-6025842D52F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5" name="Rectangle 3">
              <a:extLst>
                <a:ext uri="{FF2B5EF4-FFF2-40B4-BE49-F238E27FC236}">
                  <a16:creationId xmlns:a16="http://schemas.microsoft.com/office/drawing/2014/main" id="{5D5977E2-887E-F98F-6F36-D9B5012CFAEB}"/>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289988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B0F0">
            <a:alpha val="50000"/>
          </a:srgb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B627384-01CE-4B26-8379-03FB77B67A52}"/>
              </a:ext>
            </a:extLst>
          </p:cNvPr>
          <p:cNvSpPr txBox="1"/>
          <p:nvPr/>
        </p:nvSpPr>
        <p:spPr>
          <a:xfrm>
            <a:off x="575034" y="235670"/>
            <a:ext cx="7349766" cy="584775"/>
          </a:xfrm>
          <a:prstGeom prst="rect">
            <a:avLst/>
          </a:prstGeom>
          <a:noFill/>
        </p:spPr>
        <p:txBody>
          <a:bodyPr wrap="square" rtlCol="0">
            <a:spAutoFit/>
          </a:bodyPr>
          <a:lstStyle/>
          <a:p>
            <a:r>
              <a:rPr lang="en-GB" sz="3200" b="1" dirty="0">
                <a:latin typeface="Candara" panose="020E0502030303020204" pitchFamily="34" charset="0"/>
              </a:rPr>
              <a:t>Power of household appliances</a:t>
            </a:r>
          </a:p>
        </p:txBody>
      </p:sp>
      <p:graphicFrame>
        <p:nvGraphicFramePr>
          <p:cNvPr id="6" name="Table 5">
            <a:extLst>
              <a:ext uri="{FF2B5EF4-FFF2-40B4-BE49-F238E27FC236}">
                <a16:creationId xmlns:a16="http://schemas.microsoft.com/office/drawing/2014/main" id="{0E2E152C-82EC-4795-AD00-BE733BF40F3A}"/>
              </a:ext>
            </a:extLst>
          </p:cNvPr>
          <p:cNvGraphicFramePr>
            <a:graphicFrameLocks noGrp="1"/>
          </p:cNvGraphicFramePr>
          <p:nvPr>
            <p:extLst>
              <p:ext uri="{D42A27DB-BD31-4B8C-83A1-F6EECF244321}">
                <p14:modId xmlns:p14="http://schemas.microsoft.com/office/powerpoint/2010/main" val="2768708342"/>
              </p:ext>
            </p:extLst>
          </p:nvPr>
        </p:nvGraphicFramePr>
        <p:xfrm>
          <a:off x="2473671" y="1080857"/>
          <a:ext cx="7244658" cy="5179632"/>
        </p:xfrm>
        <a:graphic>
          <a:graphicData uri="http://schemas.openxmlformats.org/drawingml/2006/table">
            <a:tbl>
              <a:tblPr/>
              <a:tblGrid>
                <a:gridCol w="3622329">
                  <a:extLst>
                    <a:ext uri="{9D8B030D-6E8A-4147-A177-3AD203B41FA5}">
                      <a16:colId xmlns:a16="http://schemas.microsoft.com/office/drawing/2014/main" val="1954383249"/>
                    </a:ext>
                  </a:extLst>
                </a:gridCol>
                <a:gridCol w="3622329">
                  <a:extLst>
                    <a:ext uri="{9D8B030D-6E8A-4147-A177-3AD203B41FA5}">
                      <a16:colId xmlns:a16="http://schemas.microsoft.com/office/drawing/2014/main" val="1595767281"/>
                    </a:ext>
                  </a:extLst>
                </a:gridCol>
              </a:tblGrid>
              <a:tr h="574714">
                <a:tc>
                  <a:txBody>
                    <a:bodyPr/>
                    <a:lstStyle/>
                    <a:p>
                      <a:pPr algn="ctr"/>
                      <a:r>
                        <a:rPr lang="en-GB" sz="2400" b="1" i="0" dirty="0">
                          <a:effectLst/>
                        </a:rPr>
                        <a:t>Appliance </a:t>
                      </a:r>
                    </a:p>
                  </a:txBody>
                  <a:tcPr marL="9830" marR="9830" marT="6553" marB="6553" anchor="ct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ctr"/>
                      <a:r>
                        <a:rPr lang="en-GB" sz="2400" b="1" i="0" dirty="0">
                          <a:effectLst/>
                        </a:rPr>
                        <a:t>Power rating (Watts)</a:t>
                      </a:r>
                    </a:p>
                  </a:txBody>
                  <a:tcPr marL="9830" marR="9830" marT="6553" marB="6553" anchor="ctr">
                    <a:lnL>
                      <a:noFill/>
                    </a:lnL>
                    <a:lnR>
                      <a:noFill/>
                    </a:lnR>
                    <a:lnT>
                      <a:noFill/>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307824535"/>
                  </a:ext>
                </a:extLst>
              </a:tr>
              <a:tr h="320909">
                <a:tc>
                  <a:txBody>
                    <a:bodyPr/>
                    <a:lstStyle/>
                    <a:p>
                      <a:pPr algn="ctr"/>
                      <a:r>
                        <a:rPr lang="en-GB" sz="2400" dirty="0">
                          <a:effectLst/>
                        </a:rPr>
                        <a:t>electric shower</a:t>
                      </a:r>
                    </a:p>
                  </a:txBody>
                  <a:tcPr marL="9830" marR="9830" marT="6553" marB="6553"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algn="ctr"/>
                      <a:r>
                        <a:rPr lang="en-GB" sz="2400" dirty="0">
                          <a:effectLst/>
                        </a:rPr>
                        <a:t>8000</a:t>
                      </a:r>
                    </a:p>
                  </a:txBody>
                  <a:tcPr marL="9830" marR="9830" marT="6553" marB="6553"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extLst>
                  <a:ext uri="{0D108BD9-81ED-4DB2-BD59-A6C34878D82A}">
                    <a16:rowId xmlns:a16="http://schemas.microsoft.com/office/drawing/2014/main" val="1610933928"/>
                  </a:ext>
                </a:extLst>
              </a:tr>
              <a:tr h="320909">
                <a:tc>
                  <a:txBody>
                    <a:bodyPr/>
                    <a:lstStyle/>
                    <a:p>
                      <a:pPr algn="ctr"/>
                      <a:r>
                        <a:rPr lang="en-GB" sz="2400" dirty="0">
                          <a:effectLst/>
                        </a:rPr>
                        <a:t>kettle</a:t>
                      </a:r>
                    </a:p>
                  </a:txBody>
                  <a:tcPr marL="9830" marR="9830" marT="6553" marB="6553" anchor="ctr">
                    <a:lnL>
                      <a:noFill/>
                    </a:lnL>
                    <a:lnR>
                      <a:noFill/>
                    </a:lnR>
                    <a:lnT>
                      <a:noFill/>
                    </a:lnT>
                    <a:lnB>
                      <a:noFill/>
                    </a:lnB>
                    <a:solidFill>
                      <a:schemeClr val="bg1"/>
                    </a:solidFill>
                  </a:tcPr>
                </a:tc>
                <a:tc>
                  <a:txBody>
                    <a:bodyPr/>
                    <a:lstStyle/>
                    <a:p>
                      <a:pPr algn="ctr"/>
                      <a:r>
                        <a:rPr lang="en-GB" sz="2400" dirty="0">
                          <a:effectLst/>
                        </a:rPr>
                        <a:t>3000</a:t>
                      </a:r>
                    </a:p>
                  </a:txBody>
                  <a:tcPr marL="9830" marR="9830" marT="6553" marB="6553" anchor="ctr">
                    <a:lnL>
                      <a:noFill/>
                    </a:lnL>
                    <a:lnR>
                      <a:noFill/>
                    </a:lnR>
                    <a:lnT>
                      <a:noFill/>
                    </a:lnT>
                    <a:lnB>
                      <a:noFill/>
                    </a:lnB>
                    <a:solidFill>
                      <a:schemeClr val="bg1"/>
                    </a:solidFill>
                  </a:tcPr>
                </a:tc>
                <a:extLst>
                  <a:ext uri="{0D108BD9-81ED-4DB2-BD59-A6C34878D82A}">
                    <a16:rowId xmlns:a16="http://schemas.microsoft.com/office/drawing/2014/main" val="1980431073"/>
                  </a:ext>
                </a:extLst>
              </a:tr>
              <a:tr h="320909">
                <a:tc>
                  <a:txBody>
                    <a:bodyPr/>
                    <a:lstStyle/>
                    <a:p>
                      <a:pPr algn="ctr"/>
                      <a:r>
                        <a:rPr lang="en-GB" sz="2400" dirty="0">
                          <a:effectLst/>
                        </a:rPr>
                        <a:t>oven</a:t>
                      </a:r>
                    </a:p>
                  </a:txBody>
                  <a:tcPr marL="9830" marR="9830" marT="6553" marB="6553" anchor="ctr">
                    <a:lnL>
                      <a:noFill/>
                    </a:lnL>
                    <a:lnR>
                      <a:noFill/>
                    </a:lnR>
                    <a:lnT>
                      <a:noFill/>
                    </a:lnT>
                    <a:lnB>
                      <a:noFill/>
                    </a:lnB>
                    <a:solidFill>
                      <a:schemeClr val="accent2">
                        <a:lumMod val="20000"/>
                        <a:lumOff val="80000"/>
                      </a:schemeClr>
                    </a:solidFill>
                  </a:tcPr>
                </a:tc>
                <a:tc>
                  <a:txBody>
                    <a:bodyPr/>
                    <a:lstStyle/>
                    <a:p>
                      <a:pPr algn="ctr"/>
                      <a:r>
                        <a:rPr lang="en-GB" sz="2400" dirty="0">
                          <a:effectLst/>
                        </a:rPr>
                        <a:t>2000</a:t>
                      </a:r>
                    </a:p>
                  </a:txBody>
                  <a:tcPr marL="9830" marR="9830" marT="6553" marB="6553"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2972305454"/>
                  </a:ext>
                </a:extLst>
              </a:tr>
              <a:tr h="320909">
                <a:tc>
                  <a:txBody>
                    <a:bodyPr/>
                    <a:lstStyle/>
                    <a:p>
                      <a:pPr algn="ctr"/>
                      <a:r>
                        <a:rPr lang="en-GB" sz="2400" dirty="0">
                          <a:effectLst/>
                        </a:rPr>
                        <a:t>toaster</a:t>
                      </a:r>
                    </a:p>
                  </a:txBody>
                  <a:tcPr marL="9830" marR="9830" marT="6553" marB="6553" anchor="ctr">
                    <a:lnL>
                      <a:noFill/>
                    </a:lnL>
                    <a:lnR>
                      <a:noFill/>
                    </a:lnR>
                    <a:lnT>
                      <a:noFill/>
                    </a:lnT>
                    <a:lnB>
                      <a:noFill/>
                    </a:lnB>
                    <a:solidFill>
                      <a:schemeClr val="bg1"/>
                    </a:solidFill>
                  </a:tcPr>
                </a:tc>
                <a:tc>
                  <a:txBody>
                    <a:bodyPr/>
                    <a:lstStyle/>
                    <a:p>
                      <a:pPr algn="ctr"/>
                      <a:r>
                        <a:rPr lang="en-GB" sz="2400" dirty="0">
                          <a:effectLst/>
                        </a:rPr>
                        <a:t>800</a:t>
                      </a:r>
                    </a:p>
                  </a:txBody>
                  <a:tcPr marL="9830" marR="9830" marT="6553" marB="6553" anchor="ctr">
                    <a:lnL>
                      <a:noFill/>
                    </a:lnL>
                    <a:lnR>
                      <a:noFill/>
                    </a:lnR>
                    <a:lnT>
                      <a:noFill/>
                    </a:lnT>
                    <a:lnB>
                      <a:noFill/>
                    </a:lnB>
                    <a:solidFill>
                      <a:schemeClr val="bg1"/>
                    </a:solidFill>
                  </a:tcPr>
                </a:tc>
                <a:extLst>
                  <a:ext uri="{0D108BD9-81ED-4DB2-BD59-A6C34878D82A}">
                    <a16:rowId xmlns:a16="http://schemas.microsoft.com/office/drawing/2014/main" val="3435678383"/>
                  </a:ext>
                </a:extLst>
              </a:tr>
              <a:tr h="320909">
                <a:tc>
                  <a:txBody>
                    <a:bodyPr/>
                    <a:lstStyle/>
                    <a:p>
                      <a:pPr algn="ctr"/>
                      <a:r>
                        <a:rPr lang="en-GB" sz="2400" dirty="0">
                          <a:effectLst/>
                        </a:rPr>
                        <a:t>microwave</a:t>
                      </a:r>
                    </a:p>
                  </a:txBody>
                  <a:tcPr marL="9830" marR="9830" marT="6553" marB="6553" anchor="ctr">
                    <a:lnL>
                      <a:noFill/>
                    </a:lnL>
                    <a:lnR>
                      <a:noFill/>
                    </a:lnR>
                    <a:lnT>
                      <a:noFill/>
                    </a:lnT>
                    <a:lnB>
                      <a:noFill/>
                    </a:lnB>
                    <a:solidFill>
                      <a:schemeClr val="accent2">
                        <a:lumMod val="20000"/>
                        <a:lumOff val="80000"/>
                      </a:schemeClr>
                    </a:solidFill>
                  </a:tcPr>
                </a:tc>
                <a:tc>
                  <a:txBody>
                    <a:bodyPr/>
                    <a:lstStyle/>
                    <a:p>
                      <a:pPr algn="ctr"/>
                      <a:r>
                        <a:rPr lang="en-GB" sz="2400" dirty="0">
                          <a:effectLst/>
                        </a:rPr>
                        <a:t>600</a:t>
                      </a:r>
                    </a:p>
                  </a:txBody>
                  <a:tcPr marL="9830" marR="9830" marT="6553" marB="6553"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74149045"/>
                  </a:ext>
                </a:extLst>
              </a:tr>
              <a:tr h="320909">
                <a:tc>
                  <a:txBody>
                    <a:bodyPr/>
                    <a:lstStyle/>
                    <a:p>
                      <a:pPr algn="ctr"/>
                      <a:r>
                        <a:rPr lang="en-GB" sz="2400" dirty="0">
                          <a:effectLst/>
                        </a:rPr>
                        <a:t>hoover</a:t>
                      </a:r>
                    </a:p>
                  </a:txBody>
                  <a:tcPr marL="9830" marR="9830" marT="6553" marB="6553" anchor="ctr">
                    <a:lnL>
                      <a:noFill/>
                    </a:lnL>
                    <a:lnR>
                      <a:noFill/>
                    </a:lnR>
                    <a:lnT>
                      <a:noFill/>
                    </a:lnT>
                    <a:lnB>
                      <a:noFill/>
                    </a:lnB>
                    <a:solidFill>
                      <a:schemeClr val="bg1"/>
                    </a:solidFill>
                  </a:tcPr>
                </a:tc>
                <a:tc>
                  <a:txBody>
                    <a:bodyPr/>
                    <a:lstStyle/>
                    <a:p>
                      <a:pPr algn="ctr"/>
                      <a:r>
                        <a:rPr lang="en-GB" sz="2400" dirty="0">
                          <a:effectLst/>
                        </a:rPr>
                        <a:t>500</a:t>
                      </a:r>
                    </a:p>
                  </a:txBody>
                  <a:tcPr marL="9830" marR="9830" marT="6553" marB="6553" anchor="ctr">
                    <a:lnL>
                      <a:noFill/>
                    </a:lnL>
                    <a:lnR>
                      <a:noFill/>
                    </a:lnR>
                    <a:lnT>
                      <a:noFill/>
                    </a:lnT>
                    <a:lnB>
                      <a:noFill/>
                    </a:lnB>
                    <a:solidFill>
                      <a:schemeClr val="bg1"/>
                    </a:solidFill>
                  </a:tcPr>
                </a:tc>
                <a:extLst>
                  <a:ext uri="{0D108BD9-81ED-4DB2-BD59-A6C34878D82A}">
                    <a16:rowId xmlns:a16="http://schemas.microsoft.com/office/drawing/2014/main" val="3322110948"/>
                  </a:ext>
                </a:extLst>
              </a:tr>
              <a:tr h="320909">
                <a:tc>
                  <a:txBody>
                    <a:bodyPr/>
                    <a:lstStyle/>
                    <a:p>
                      <a:pPr algn="ctr"/>
                      <a:r>
                        <a:rPr lang="en-GB" sz="2400" dirty="0">
                          <a:effectLst/>
                        </a:rPr>
                        <a:t>freezer</a:t>
                      </a:r>
                    </a:p>
                  </a:txBody>
                  <a:tcPr marL="9830" marR="9830" marT="6553" marB="6553" anchor="ctr">
                    <a:lnL>
                      <a:noFill/>
                    </a:lnL>
                    <a:lnR>
                      <a:noFill/>
                    </a:lnR>
                    <a:lnT>
                      <a:noFill/>
                    </a:lnT>
                    <a:lnB>
                      <a:noFill/>
                    </a:lnB>
                    <a:solidFill>
                      <a:schemeClr val="accent2">
                        <a:lumMod val="20000"/>
                        <a:lumOff val="80000"/>
                      </a:schemeClr>
                    </a:solidFill>
                  </a:tcPr>
                </a:tc>
                <a:tc>
                  <a:txBody>
                    <a:bodyPr/>
                    <a:lstStyle/>
                    <a:p>
                      <a:pPr algn="ctr"/>
                      <a:r>
                        <a:rPr lang="en-GB" sz="2400" dirty="0">
                          <a:effectLst/>
                        </a:rPr>
                        <a:t>150</a:t>
                      </a:r>
                    </a:p>
                  </a:txBody>
                  <a:tcPr marL="9830" marR="9830" marT="6553" marB="6553"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1526785534"/>
                  </a:ext>
                </a:extLst>
              </a:tr>
              <a:tr h="320909">
                <a:tc>
                  <a:txBody>
                    <a:bodyPr/>
                    <a:lstStyle/>
                    <a:p>
                      <a:pPr algn="ctr"/>
                      <a:r>
                        <a:rPr lang="en-GB" sz="2400" dirty="0">
                          <a:effectLst/>
                        </a:rPr>
                        <a:t>TV</a:t>
                      </a:r>
                    </a:p>
                  </a:txBody>
                  <a:tcPr marL="9830" marR="9830" marT="6553" marB="6553" anchor="ctr">
                    <a:lnL>
                      <a:noFill/>
                    </a:lnL>
                    <a:lnR>
                      <a:noFill/>
                    </a:lnR>
                    <a:lnT>
                      <a:noFill/>
                    </a:lnT>
                    <a:lnB>
                      <a:noFill/>
                    </a:lnB>
                    <a:solidFill>
                      <a:schemeClr val="bg1"/>
                    </a:solidFill>
                  </a:tcPr>
                </a:tc>
                <a:tc>
                  <a:txBody>
                    <a:bodyPr/>
                    <a:lstStyle/>
                    <a:p>
                      <a:pPr algn="ctr"/>
                      <a:r>
                        <a:rPr lang="en-GB" sz="2400" dirty="0">
                          <a:effectLst/>
                        </a:rPr>
                        <a:t>125</a:t>
                      </a:r>
                    </a:p>
                  </a:txBody>
                  <a:tcPr marL="9830" marR="9830" marT="6553" marB="6553" anchor="ctr">
                    <a:lnL>
                      <a:noFill/>
                    </a:lnL>
                    <a:lnR>
                      <a:noFill/>
                    </a:lnR>
                    <a:lnT>
                      <a:noFill/>
                    </a:lnT>
                    <a:lnB>
                      <a:noFill/>
                    </a:lnB>
                    <a:solidFill>
                      <a:schemeClr val="bg1"/>
                    </a:solidFill>
                  </a:tcPr>
                </a:tc>
                <a:extLst>
                  <a:ext uri="{0D108BD9-81ED-4DB2-BD59-A6C34878D82A}">
                    <a16:rowId xmlns:a16="http://schemas.microsoft.com/office/drawing/2014/main" val="1015076557"/>
                  </a:ext>
                </a:extLst>
              </a:tr>
              <a:tr h="320909">
                <a:tc>
                  <a:txBody>
                    <a:bodyPr/>
                    <a:lstStyle/>
                    <a:p>
                      <a:pPr algn="ctr"/>
                      <a:r>
                        <a:rPr lang="en-GB" sz="2400" dirty="0">
                          <a:effectLst/>
                        </a:rPr>
                        <a:t>games console</a:t>
                      </a:r>
                    </a:p>
                  </a:txBody>
                  <a:tcPr marL="9830" marR="9830" marT="6553" marB="6553" anchor="ctr">
                    <a:lnL>
                      <a:noFill/>
                    </a:lnL>
                    <a:lnR>
                      <a:noFill/>
                    </a:lnR>
                    <a:lnT>
                      <a:noFill/>
                    </a:lnT>
                    <a:lnB>
                      <a:noFill/>
                    </a:lnB>
                    <a:solidFill>
                      <a:schemeClr val="accent2">
                        <a:lumMod val="20000"/>
                        <a:lumOff val="80000"/>
                      </a:schemeClr>
                    </a:solidFill>
                  </a:tcPr>
                </a:tc>
                <a:tc>
                  <a:txBody>
                    <a:bodyPr/>
                    <a:lstStyle/>
                    <a:p>
                      <a:pPr algn="ctr"/>
                      <a:r>
                        <a:rPr lang="en-GB" sz="2400" dirty="0">
                          <a:effectLst/>
                        </a:rPr>
                        <a:t>125</a:t>
                      </a:r>
                    </a:p>
                  </a:txBody>
                  <a:tcPr marL="9830" marR="9830" marT="6553" marB="6553"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3098720040"/>
                  </a:ext>
                </a:extLst>
              </a:tr>
              <a:tr h="320909">
                <a:tc>
                  <a:txBody>
                    <a:bodyPr/>
                    <a:lstStyle/>
                    <a:p>
                      <a:pPr algn="ctr"/>
                      <a:r>
                        <a:rPr lang="en-GB" sz="2400" dirty="0">
                          <a:effectLst/>
                        </a:rPr>
                        <a:t>fridge</a:t>
                      </a:r>
                    </a:p>
                  </a:txBody>
                  <a:tcPr marL="9830" marR="9830" marT="6553" marB="6553" anchor="ctr">
                    <a:lnL>
                      <a:noFill/>
                    </a:lnL>
                    <a:lnR>
                      <a:noFill/>
                    </a:lnR>
                    <a:lnT>
                      <a:noFill/>
                    </a:lnT>
                    <a:lnB>
                      <a:noFill/>
                    </a:lnB>
                    <a:solidFill>
                      <a:schemeClr val="bg1"/>
                    </a:solidFill>
                  </a:tcPr>
                </a:tc>
                <a:tc>
                  <a:txBody>
                    <a:bodyPr/>
                    <a:lstStyle/>
                    <a:p>
                      <a:pPr algn="ctr"/>
                      <a:r>
                        <a:rPr lang="en-GB" sz="2400" dirty="0">
                          <a:effectLst/>
                        </a:rPr>
                        <a:t>100</a:t>
                      </a:r>
                    </a:p>
                  </a:txBody>
                  <a:tcPr marL="9830" marR="9830" marT="6553" marB="6553" anchor="ctr">
                    <a:lnL>
                      <a:noFill/>
                    </a:lnL>
                    <a:lnR>
                      <a:noFill/>
                    </a:lnR>
                    <a:lnT>
                      <a:noFill/>
                    </a:lnT>
                    <a:lnB>
                      <a:noFill/>
                    </a:lnB>
                    <a:solidFill>
                      <a:schemeClr val="bg1"/>
                    </a:solidFill>
                  </a:tcPr>
                </a:tc>
                <a:extLst>
                  <a:ext uri="{0D108BD9-81ED-4DB2-BD59-A6C34878D82A}">
                    <a16:rowId xmlns:a16="http://schemas.microsoft.com/office/drawing/2014/main" val="4125924090"/>
                  </a:ext>
                </a:extLst>
              </a:tr>
              <a:tr h="320909">
                <a:tc>
                  <a:txBody>
                    <a:bodyPr/>
                    <a:lstStyle/>
                    <a:p>
                      <a:pPr algn="ctr"/>
                      <a:r>
                        <a:rPr lang="en-GB" sz="2400" dirty="0">
                          <a:effectLst/>
                        </a:rPr>
                        <a:t>laptop</a:t>
                      </a:r>
                    </a:p>
                  </a:txBody>
                  <a:tcPr marL="9830" marR="9830" marT="6553" marB="6553" anchor="ctr">
                    <a:lnL>
                      <a:noFill/>
                    </a:lnL>
                    <a:lnR>
                      <a:noFill/>
                    </a:lnR>
                    <a:lnT>
                      <a:noFill/>
                    </a:lnT>
                    <a:lnB>
                      <a:noFill/>
                    </a:lnB>
                    <a:solidFill>
                      <a:schemeClr val="accent2">
                        <a:lumMod val="20000"/>
                        <a:lumOff val="80000"/>
                      </a:schemeClr>
                    </a:solidFill>
                  </a:tcPr>
                </a:tc>
                <a:tc>
                  <a:txBody>
                    <a:bodyPr/>
                    <a:lstStyle/>
                    <a:p>
                      <a:pPr algn="ctr"/>
                      <a:r>
                        <a:rPr lang="en-GB" sz="2400" dirty="0">
                          <a:effectLst/>
                        </a:rPr>
                        <a:t>30</a:t>
                      </a:r>
                    </a:p>
                  </a:txBody>
                  <a:tcPr marL="9830" marR="9830" marT="6553" marB="6553"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1936013825"/>
                  </a:ext>
                </a:extLst>
              </a:tr>
              <a:tr h="437392">
                <a:tc>
                  <a:txBody>
                    <a:bodyPr/>
                    <a:lstStyle/>
                    <a:p>
                      <a:pPr algn="ctr"/>
                      <a:r>
                        <a:rPr lang="en-GB" sz="2400" dirty="0">
                          <a:effectLst/>
                        </a:rPr>
                        <a:t>smart phone (charger)</a:t>
                      </a:r>
                    </a:p>
                  </a:txBody>
                  <a:tcPr marL="9830" marR="9830" marT="6553" marB="6553" anchor="ctr">
                    <a:lnL>
                      <a:noFill/>
                    </a:lnL>
                    <a:lnR>
                      <a:noFill/>
                    </a:lnR>
                    <a:lnT>
                      <a:noFill/>
                    </a:lnT>
                    <a:lnB>
                      <a:noFill/>
                    </a:lnB>
                    <a:solidFill>
                      <a:schemeClr val="bg1"/>
                    </a:solidFill>
                  </a:tcPr>
                </a:tc>
                <a:tc>
                  <a:txBody>
                    <a:bodyPr/>
                    <a:lstStyle/>
                    <a:p>
                      <a:pPr algn="ctr"/>
                      <a:r>
                        <a:rPr lang="en-GB" sz="2400" dirty="0">
                          <a:effectLst/>
                        </a:rPr>
                        <a:t>5</a:t>
                      </a:r>
                    </a:p>
                  </a:txBody>
                  <a:tcPr marL="9830" marR="9830" marT="6553" marB="6553" anchor="ctr">
                    <a:lnL>
                      <a:noFill/>
                    </a:lnL>
                    <a:lnR>
                      <a:noFill/>
                    </a:lnR>
                    <a:lnT>
                      <a:noFill/>
                    </a:lnT>
                    <a:lnB>
                      <a:noFill/>
                    </a:lnB>
                    <a:solidFill>
                      <a:schemeClr val="bg1"/>
                    </a:solidFill>
                  </a:tcPr>
                </a:tc>
                <a:extLst>
                  <a:ext uri="{0D108BD9-81ED-4DB2-BD59-A6C34878D82A}">
                    <a16:rowId xmlns:a16="http://schemas.microsoft.com/office/drawing/2014/main" val="2884476695"/>
                  </a:ext>
                </a:extLst>
              </a:tr>
            </a:tbl>
          </a:graphicData>
        </a:graphic>
      </p:graphicFrame>
      <p:grpSp>
        <p:nvGrpSpPr>
          <p:cNvPr id="5" name="Group 4">
            <a:extLst>
              <a:ext uri="{FF2B5EF4-FFF2-40B4-BE49-F238E27FC236}">
                <a16:creationId xmlns:a16="http://schemas.microsoft.com/office/drawing/2014/main" id="{77031B09-2A62-E453-2A98-CFE347112D7B}"/>
              </a:ext>
            </a:extLst>
          </p:cNvPr>
          <p:cNvGrpSpPr/>
          <p:nvPr/>
        </p:nvGrpSpPr>
        <p:grpSpPr>
          <a:xfrm rot="5400000">
            <a:off x="8523533" y="2828967"/>
            <a:ext cx="246221" cy="7847520"/>
            <a:chOff x="290261" y="769563"/>
            <a:chExt cx="246221" cy="7847520"/>
          </a:xfrm>
        </p:grpSpPr>
        <p:pic>
          <p:nvPicPr>
            <p:cNvPr id="7" name="Graphic 1">
              <a:extLst>
                <a:ext uri="{FF2B5EF4-FFF2-40B4-BE49-F238E27FC236}">
                  <a16:creationId xmlns:a16="http://schemas.microsoft.com/office/drawing/2014/main" id="{86832CFE-1890-D9EF-9AFD-19C1E9AC6F5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126114" y="8276406"/>
              <a:ext cx="504825" cy="176530"/>
            </a:xfrm>
            <a:prstGeom prst="rect">
              <a:avLst/>
            </a:prstGeom>
          </p:spPr>
        </p:pic>
        <p:sp>
          <p:nvSpPr>
            <p:cNvPr id="8" name="Rectangle 3">
              <a:extLst>
                <a:ext uri="{FF2B5EF4-FFF2-40B4-BE49-F238E27FC236}">
                  <a16:creationId xmlns:a16="http://schemas.microsoft.com/office/drawing/2014/main" id="{3C2FFC75-3BDC-B29E-9FB4-49341D9FACD2}"/>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627148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8A73E779-F8C2-4611-AE1E-A955E3214CB2}"/>
              </a:ext>
            </a:extLst>
          </p:cNvPr>
          <p:cNvSpPr txBox="1"/>
          <p:nvPr/>
        </p:nvSpPr>
        <p:spPr>
          <a:xfrm>
            <a:off x="2854748" y="-26044"/>
            <a:ext cx="6897416" cy="612344"/>
          </a:xfrm>
          <a:prstGeom prst="rect">
            <a:avLst/>
          </a:prstGeom>
        </p:spPr>
        <p:txBody>
          <a:bodyPr rot="0" spcFirstLastPara="0" vert="horz" lIns="91440" tIns="45720" rIns="91440" bIns="4572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26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Chapter 4 – Power units and smart power</a:t>
            </a:r>
            <a:endParaRPr kumimoji="0" lang="en-US" sz="2600" b="0" i="0" u="none" strike="noStrike" kern="1200" cap="none" spc="0" normalizeH="0" baseline="0" noProof="0" dirty="0">
              <a:ln>
                <a:noFill/>
              </a:ln>
              <a:solidFill>
                <a:prstClr val="black"/>
              </a:solidFill>
              <a:effectLst/>
              <a:uLnTx/>
              <a:uFillTx/>
              <a:latin typeface="Candara" panose="020E0502030303020204" pitchFamily="34" charset="0"/>
              <a:ea typeface="+mn-ea"/>
              <a:cs typeface="Calibri"/>
            </a:endParaRPr>
          </a:p>
        </p:txBody>
      </p:sp>
      <p:sp>
        <p:nvSpPr>
          <p:cNvPr id="37" name="Rectangle: Rounded Corners 36">
            <a:extLst>
              <a:ext uri="{FF2B5EF4-FFF2-40B4-BE49-F238E27FC236}">
                <a16:creationId xmlns:a16="http://schemas.microsoft.com/office/drawing/2014/main" id="{8D94F89E-913E-D75D-4047-04174CB91510}"/>
              </a:ext>
            </a:extLst>
          </p:cNvPr>
          <p:cNvSpPr/>
          <p:nvPr/>
        </p:nvSpPr>
        <p:spPr>
          <a:xfrm>
            <a:off x="6009553" y="3243936"/>
            <a:ext cx="5643230" cy="3306347"/>
          </a:xfrm>
          <a:prstGeom prst="roundRect">
            <a:avLst/>
          </a:prstGeom>
          <a:gradFill>
            <a:gsLst>
              <a:gs pos="0">
                <a:schemeClr val="accent6">
                  <a:lumMod val="40000"/>
                  <a:lumOff val="60000"/>
                </a:schemeClr>
              </a:gs>
              <a:gs pos="54000">
                <a:schemeClr val="accent1">
                  <a:lumMod val="5000"/>
                  <a:lumOff val="95000"/>
                  <a:alpha val="81000"/>
                </a:schemeClr>
              </a:gs>
              <a:gs pos="100000">
                <a:schemeClr val="accent6">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38" name="Rectangle: Rounded Corners 37">
            <a:extLst>
              <a:ext uri="{FF2B5EF4-FFF2-40B4-BE49-F238E27FC236}">
                <a16:creationId xmlns:a16="http://schemas.microsoft.com/office/drawing/2014/main" id="{3B8BDB9D-282B-9FDD-A856-48D5E0361896}"/>
              </a:ext>
            </a:extLst>
          </p:cNvPr>
          <p:cNvSpPr/>
          <p:nvPr/>
        </p:nvSpPr>
        <p:spPr>
          <a:xfrm>
            <a:off x="586766" y="3245852"/>
            <a:ext cx="5180543" cy="3332550"/>
          </a:xfrm>
          <a:prstGeom prst="roundRect">
            <a:avLst/>
          </a:prstGeom>
          <a:gradFill>
            <a:gsLst>
              <a:gs pos="0">
                <a:schemeClr val="accent4">
                  <a:lumMod val="40000"/>
                  <a:lumOff val="60000"/>
                </a:schemeClr>
              </a:gs>
              <a:gs pos="54000">
                <a:schemeClr val="accent1">
                  <a:lumMod val="5000"/>
                  <a:lumOff val="95000"/>
                  <a:alpha val="81000"/>
                </a:schemeClr>
              </a:gs>
              <a:gs pos="100000">
                <a:schemeClr val="accent4">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39" name="Rectangle: Rounded Corners 38">
            <a:extLst>
              <a:ext uri="{FF2B5EF4-FFF2-40B4-BE49-F238E27FC236}">
                <a16:creationId xmlns:a16="http://schemas.microsoft.com/office/drawing/2014/main" id="{C5B9EBA0-E5E8-483B-3F73-F4D42FB40FA9}"/>
              </a:ext>
            </a:extLst>
          </p:cNvPr>
          <p:cNvSpPr/>
          <p:nvPr/>
        </p:nvSpPr>
        <p:spPr>
          <a:xfrm>
            <a:off x="550347" y="721336"/>
            <a:ext cx="11070341" cy="2461916"/>
          </a:xfrm>
          <a:prstGeom prst="roundRect">
            <a:avLst/>
          </a:prstGeom>
          <a:gradFill>
            <a:gsLst>
              <a:gs pos="0">
                <a:schemeClr val="accent5">
                  <a:lumMod val="60000"/>
                  <a:lumOff val="40000"/>
                  <a:alpha val="80000"/>
                </a:schemeClr>
              </a:gs>
              <a:gs pos="54000">
                <a:schemeClr val="accent1">
                  <a:lumMod val="5000"/>
                  <a:lumOff val="95000"/>
                  <a:alpha val="81000"/>
                </a:schemeClr>
              </a:gs>
              <a:gs pos="100000">
                <a:schemeClr val="accent5">
                  <a:lumMod val="60000"/>
                  <a:lumOff val="40000"/>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40" name="TextBox 39">
            <a:extLst>
              <a:ext uri="{FF2B5EF4-FFF2-40B4-BE49-F238E27FC236}">
                <a16:creationId xmlns:a16="http://schemas.microsoft.com/office/drawing/2014/main" id="{1971A8C1-96EE-DBCF-077E-4DF0A230B84D}"/>
              </a:ext>
            </a:extLst>
          </p:cNvPr>
          <p:cNvSpPr txBox="1"/>
          <p:nvPr/>
        </p:nvSpPr>
        <p:spPr>
          <a:xfrm>
            <a:off x="3467287" y="2508621"/>
            <a:ext cx="1552575" cy="461665"/>
          </a:xfrm>
          <a:prstGeom prst="rect">
            <a:avLst/>
          </a:prstGeom>
          <a:noFill/>
        </p:spPr>
        <p:txBody>
          <a:bodyPr wrap="square" rtlCol="0">
            <a:spAutoFit/>
          </a:bodyPr>
          <a:lstStyle/>
          <a:p>
            <a:pPr algn="ctr"/>
            <a:r>
              <a:rPr lang="en-GB" sz="2400">
                <a:latin typeface="Candara" panose="020E0502030303020204" pitchFamily="34" charset="0"/>
              </a:rPr>
              <a:t>units</a:t>
            </a:r>
          </a:p>
        </p:txBody>
      </p:sp>
      <p:sp>
        <p:nvSpPr>
          <p:cNvPr id="41" name="TextBox 40">
            <a:extLst>
              <a:ext uri="{FF2B5EF4-FFF2-40B4-BE49-F238E27FC236}">
                <a16:creationId xmlns:a16="http://schemas.microsoft.com/office/drawing/2014/main" id="{735F4DFF-DDD5-C59A-0560-41DB6EFD09E0}"/>
              </a:ext>
            </a:extLst>
          </p:cNvPr>
          <p:cNvSpPr txBox="1"/>
          <p:nvPr/>
        </p:nvSpPr>
        <p:spPr>
          <a:xfrm>
            <a:off x="4429885" y="779014"/>
            <a:ext cx="1552575" cy="461665"/>
          </a:xfrm>
          <a:prstGeom prst="rect">
            <a:avLst/>
          </a:prstGeom>
          <a:noFill/>
        </p:spPr>
        <p:txBody>
          <a:bodyPr wrap="square" rtlCol="0">
            <a:spAutoFit/>
          </a:bodyPr>
          <a:lstStyle/>
          <a:p>
            <a:pPr algn="ctr"/>
            <a:r>
              <a:rPr lang="en-GB" sz="2400">
                <a:latin typeface="Candara" panose="020E0502030303020204" pitchFamily="34" charset="0"/>
              </a:rPr>
              <a:t>power</a:t>
            </a:r>
          </a:p>
        </p:txBody>
      </p:sp>
      <p:sp>
        <p:nvSpPr>
          <p:cNvPr id="42" name="TextBox 41">
            <a:extLst>
              <a:ext uri="{FF2B5EF4-FFF2-40B4-BE49-F238E27FC236}">
                <a16:creationId xmlns:a16="http://schemas.microsoft.com/office/drawing/2014/main" id="{1C255240-CB30-0E1A-7DEB-739AC273290A}"/>
              </a:ext>
            </a:extLst>
          </p:cNvPr>
          <p:cNvSpPr txBox="1"/>
          <p:nvPr/>
        </p:nvSpPr>
        <p:spPr>
          <a:xfrm>
            <a:off x="6758113" y="2500576"/>
            <a:ext cx="1552575" cy="461665"/>
          </a:xfrm>
          <a:prstGeom prst="rect">
            <a:avLst/>
          </a:prstGeom>
          <a:noFill/>
        </p:spPr>
        <p:txBody>
          <a:bodyPr wrap="square" rtlCol="0">
            <a:spAutoFit/>
          </a:bodyPr>
          <a:lstStyle/>
          <a:p>
            <a:pPr algn="ctr"/>
            <a:r>
              <a:rPr lang="en-GB" sz="2400">
                <a:latin typeface="Candara" panose="020E0502030303020204" pitchFamily="34" charset="0"/>
              </a:rPr>
              <a:t>watts</a:t>
            </a:r>
          </a:p>
        </p:txBody>
      </p:sp>
      <p:sp>
        <p:nvSpPr>
          <p:cNvPr id="43" name="TextBox 42">
            <a:extLst>
              <a:ext uri="{FF2B5EF4-FFF2-40B4-BE49-F238E27FC236}">
                <a16:creationId xmlns:a16="http://schemas.microsoft.com/office/drawing/2014/main" id="{9C93AE48-DDEA-FEC9-3AFD-87EC95986B18}"/>
              </a:ext>
            </a:extLst>
          </p:cNvPr>
          <p:cNvSpPr txBox="1"/>
          <p:nvPr/>
        </p:nvSpPr>
        <p:spPr>
          <a:xfrm>
            <a:off x="3100748" y="6036951"/>
            <a:ext cx="1552575" cy="461665"/>
          </a:xfrm>
          <a:prstGeom prst="rect">
            <a:avLst/>
          </a:prstGeom>
          <a:noFill/>
        </p:spPr>
        <p:txBody>
          <a:bodyPr wrap="square" rtlCol="0">
            <a:spAutoFit/>
          </a:bodyPr>
          <a:lstStyle/>
          <a:p>
            <a:pPr algn="ctr"/>
            <a:r>
              <a:rPr lang="en-GB" sz="2400">
                <a:latin typeface="Candara" panose="020E0502030303020204" pitchFamily="34" charset="0"/>
              </a:rPr>
              <a:t>efficient</a:t>
            </a:r>
          </a:p>
        </p:txBody>
      </p:sp>
      <p:sp>
        <p:nvSpPr>
          <p:cNvPr id="44" name="TextBox 43">
            <a:extLst>
              <a:ext uri="{FF2B5EF4-FFF2-40B4-BE49-F238E27FC236}">
                <a16:creationId xmlns:a16="http://schemas.microsoft.com/office/drawing/2014/main" id="{3D6B888E-9B4C-F3CA-7BD4-700F22FEF7F2}"/>
              </a:ext>
            </a:extLst>
          </p:cNvPr>
          <p:cNvSpPr txBox="1"/>
          <p:nvPr/>
        </p:nvSpPr>
        <p:spPr>
          <a:xfrm>
            <a:off x="6307431" y="6008832"/>
            <a:ext cx="2249488" cy="461665"/>
          </a:xfrm>
          <a:prstGeom prst="rect">
            <a:avLst/>
          </a:prstGeom>
          <a:noFill/>
        </p:spPr>
        <p:txBody>
          <a:bodyPr wrap="square" rtlCol="0">
            <a:spAutoFit/>
          </a:bodyPr>
          <a:lstStyle/>
          <a:p>
            <a:pPr algn="ctr"/>
            <a:r>
              <a:rPr lang="en-GB" sz="2400">
                <a:latin typeface="Candara" panose="020E0502030303020204" pitchFamily="34" charset="0"/>
              </a:rPr>
              <a:t>inefficient</a:t>
            </a:r>
          </a:p>
        </p:txBody>
      </p:sp>
      <p:sp>
        <p:nvSpPr>
          <p:cNvPr id="45" name="TextBox 44">
            <a:extLst>
              <a:ext uri="{FF2B5EF4-FFF2-40B4-BE49-F238E27FC236}">
                <a16:creationId xmlns:a16="http://schemas.microsoft.com/office/drawing/2014/main" id="{ACD8B3B7-10B7-3507-6207-3EB474218732}"/>
              </a:ext>
            </a:extLst>
          </p:cNvPr>
          <p:cNvSpPr txBox="1"/>
          <p:nvPr/>
        </p:nvSpPr>
        <p:spPr>
          <a:xfrm>
            <a:off x="9671564" y="5901646"/>
            <a:ext cx="1552575" cy="461665"/>
          </a:xfrm>
          <a:prstGeom prst="rect">
            <a:avLst/>
          </a:prstGeom>
          <a:noFill/>
        </p:spPr>
        <p:txBody>
          <a:bodyPr wrap="square" rtlCol="0">
            <a:spAutoFit/>
          </a:bodyPr>
          <a:lstStyle/>
          <a:p>
            <a:pPr algn="ctr"/>
            <a:r>
              <a:rPr lang="en-GB" sz="2400" dirty="0">
                <a:latin typeface="Candara" panose="020E0502030303020204" pitchFamily="34" charset="0"/>
              </a:rPr>
              <a:t>waste</a:t>
            </a:r>
          </a:p>
        </p:txBody>
      </p:sp>
      <p:sp>
        <p:nvSpPr>
          <p:cNvPr id="46" name="TextBox 45">
            <a:extLst>
              <a:ext uri="{FF2B5EF4-FFF2-40B4-BE49-F238E27FC236}">
                <a16:creationId xmlns:a16="http://schemas.microsoft.com/office/drawing/2014/main" id="{09F003A7-62A7-B739-D454-7A084B8F6386}"/>
              </a:ext>
            </a:extLst>
          </p:cNvPr>
          <p:cNvSpPr txBox="1"/>
          <p:nvPr/>
        </p:nvSpPr>
        <p:spPr>
          <a:xfrm>
            <a:off x="882186" y="5219322"/>
            <a:ext cx="1552575" cy="461665"/>
          </a:xfrm>
          <a:prstGeom prst="rect">
            <a:avLst/>
          </a:prstGeom>
          <a:noFill/>
        </p:spPr>
        <p:txBody>
          <a:bodyPr wrap="square" rtlCol="0">
            <a:spAutoFit/>
          </a:bodyPr>
          <a:lstStyle/>
          <a:p>
            <a:pPr algn="ctr"/>
            <a:r>
              <a:rPr lang="en-GB" sz="2400">
                <a:latin typeface="Candara" panose="020E0502030303020204" pitchFamily="34" charset="0"/>
              </a:rPr>
              <a:t>smart</a:t>
            </a:r>
          </a:p>
        </p:txBody>
      </p:sp>
      <p:pic>
        <p:nvPicPr>
          <p:cNvPr id="47" name="Picture 46">
            <a:extLst>
              <a:ext uri="{FF2B5EF4-FFF2-40B4-BE49-F238E27FC236}">
                <a16:creationId xmlns:a16="http://schemas.microsoft.com/office/drawing/2014/main" id="{8DEA30A8-53CB-604C-D778-BC09C76BC17C}"/>
              </a:ext>
            </a:extLst>
          </p:cNvPr>
          <p:cNvPicPr>
            <a:picLocks noChangeAspect="1"/>
          </p:cNvPicPr>
          <p:nvPr/>
        </p:nvPicPr>
        <p:blipFill>
          <a:blip r:embed="rId3"/>
          <a:stretch>
            <a:fillRect/>
          </a:stretch>
        </p:blipFill>
        <p:spPr>
          <a:xfrm>
            <a:off x="2810217" y="4734382"/>
            <a:ext cx="581062" cy="670235"/>
          </a:xfrm>
          <a:prstGeom prst="rect">
            <a:avLst/>
          </a:prstGeom>
        </p:spPr>
      </p:pic>
      <p:pic>
        <p:nvPicPr>
          <p:cNvPr id="48" name="Picture 4" descr="Finish Line PNG Transparent Image | PNG Mart">
            <a:extLst>
              <a:ext uri="{FF2B5EF4-FFF2-40B4-BE49-F238E27FC236}">
                <a16:creationId xmlns:a16="http://schemas.microsoft.com/office/drawing/2014/main" id="{8D5EE59D-0063-8658-FE59-BAF72F5D62C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648" t="29978" r="19466" b="5439"/>
          <a:stretch/>
        </p:blipFill>
        <p:spPr bwMode="auto">
          <a:xfrm>
            <a:off x="3856972" y="3746279"/>
            <a:ext cx="1799864" cy="1323221"/>
          </a:xfrm>
          <a:prstGeom prst="rect">
            <a:avLst/>
          </a:prstGeom>
          <a:noFill/>
          <a:extLst>
            <a:ext uri="{909E8E84-426E-40DD-AFC4-6F175D3DCCD1}">
              <a14:hiddenFill xmlns:a14="http://schemas.microsoft.com/office/drawing/2010/main">
                <a:solidFill>
                  <a:srgbClr val="FFFFFF"/>
                </a:solidFill>
              </a14:hiddenFill>
            </a:ext>
          </a:extLst>
        </p:spPr>
      </p:pic>
      <p:sp>
        <p:nvSpPr>
          <p:cNvPr id="49" name="Arrow: Up 48">
            <a:extLst>
              <a:ext uri="{FF2B5EF4-FFF2-40B4-BE49-F238E27FC236}">
                <a16:creationId xmlns:a16="http://schemas.microsoft.com/office/drawing/2014/main" id="{DD52BC9F-C7E5-B856-D261-238AE834389F}"/>
              </a:ext>
            </a:extLst>
          </p:cNvPr>
          <p:cNvSpPr/>
          <p:nvPr/>
        </p:nvSpPr>
        <p:spPr>
          <a:xfrm rot="3029819">
            <a:off x="4303068" y="3735387"/>
            <a:ext cx="224215" cy="2030918"/>
          </a:xfrm>
          <a:prstGeom prst="upArrow">
            <a:avLst>
              <a:gd name="adj1" fmla="val 44366"/>
              <a:gd name="adj2" fmla="val 111565"/>
            </a:avLst>
          </a:prstGeom>
          <a:solidFill>
            <a:srgbClr val="009A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0" name="Picture 4" descr="Finish Line PNG Transparent Image | PNG Mart">
            <a:extLst>
              <a:ext uri="{FF2B5EF4-FFF2-40B4-BE49-F238E27FC236}">
                <a16:creationId xmlns:a16="http://schemas.microsoft.com/office/drawing/2014/main" id="{491F807D-2EFD-7ADF-62C6-B4E396EF252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648" t="29978" r="19466" b="5439"/>
          <a:stretch/>
        </p:blipFill>
        <p:spPr bwMode="auto">
          <a:xfrm>
            <a:off x="7331591" y="3709015"/>
            <a:ext cx="1799864" cy="1323221"/>
          </a:xfrm>
          <a:prstGeom prst="rect">
            <a:avLst/>
          </a:prstGeom>
          <a:noFill/>
          <a:extLst>
            <a:ext uri="{909E8E84-426E-40DD-AFC4-6F175D3DCCD1}">
              <a14:hiddenFill xmlns:a14="http://schemas.microsoft.com/office/drawing/2010/main">
                <a:solidFill>
                  <a:srgbClr val="FFFFFF"/>
                </a:solidFill>
              </a14:hiddenFill>
            </a:ext>
          </a:extLst>
        </p:spPr>
      </p:pic>
      <p:sp>
        <p:nvSpPr>
          <p:cNvPr id="51" name="Freeform: Shape 50">
            <a:extLst>
              <a:ext uri="{FF2B5EF4-FFF2-40B4-BE49-F238E27FC236}">
                <a16:creationId xmlns:a16="http://schemas.microsoft.com/office/drawing/2014/main" id="{FB43761E-D44D-7C27-F35E-107050E30DD5}"/>
              </a:ext>
            </a:extLst>
          </p:cNvPr>
          <p:cNvSpPr/>
          <p:nvPr/>
        </p:nvSpPr>
        <p:spPr>
          <a:xfrm>
            <a:off x="6928975" y="4297501"/>
            <a:ext cx="1398547" cy="1323221"/>
          </a:xfrm>
          <a:custGeom>
            <a:avLst/>
            <a:gdLst>
              <a:gd name="connsiteX0" fmla="*/ 61359 w 1788559"/>
              <a:gd name="connsiteY0" fmla="*/ 1612900 h 1612900"/>
              <a:gd name="connsiteX1" fmla="*/ 112159 w 1788559"/>
              <a:gd name="connsiteY1" fmla="*/ 1397000 h 1612900"/>
              <a:gd name="connsiteX2" fmla="*/ 10559 w 1788559"/>
              <a:gd name="connsiteY2" fmla="*/ 1104900 h 1612900"/>
              <a:gd name="connsiteX3" fmla="*/ 23259 w 1788559"/>
              <a:gd name="connsiteY3" fmla="*/ 850900 h 1612900"/>
              <a:gd name="connsiteX4" fmla="*/ 188359 w 1788559"/>
              <a:gd name="connsiteY4" fmla="*/ 812800 h 1612900"/>
              <a:gd name="connsiteX5" fmla="*/ 391559 w 1788559"/>
              <a:gd name="connsiteY5" fmla="*/ 850900 h 1612900"/>
              <a:gd name="connsiteX6" fmla="*/ 569359 w 1788559"/>
              <a:gd name="connsiteY6" fmla="*/ 1143000 h 1612900"/>
              <a:gd name="connsiteX7" fmla="*/ 734459 w 1788559"/>
              <a:gd name="connsiteY7" fmla="*/ 1244600 h 1612900"/>
              <a:gd name="connsiteX8" fmla="*/ 963059 w 1788559"/>
              <a:gd name="connsiteY8" fmla="*/ 1231900 h 1612900"/>
              <a:gd name="connsiteX9" fmla="*/ 1178959 w 1788559"/>
              <a:gd name="connsiteY9" fmla="*/ 1054100 h 1612900"/>
              <a:gd name="connsiteX10" fmla="*/ 1420259 w 1788559"/>
              <a:gd name="connsiteY10" fmla="*/ 1079500 h 1612900"/>
              <a:gd name="connsiteX11" fmla="*/ 1572659 w 1788559"/>
              <a:gd name="connsiteY11" fmla="*/ 1155700 h 1612900"/>
              <a:gd name="connsiteX12" fmla="*/ 1737759 w 1788559"/>
              <a:gd name="connsiteY12" fmla="*/ 1117600 h 1612900"/>
              <a:gd name="connsiteX13" fmla="*/ 1763159 w 1788559"/>
              <a:gd name="connsiteY13" fmla="*/ 876300 h 1612900"/>
              <a:gd name="connsiteX14" fmla="*/ 1661559 w 1788559"/>
              <a:gd name="connsiteY14" fmla="*/ 723900 h 1612900"/>
              <a:gd name="connsiteX15" fmla="*/ 1496459 w 1788559"/>
              <a:gd name="connsiteY15" fmla="*/ 622300 h 1612900"/>
              <a:gd name="connsiteX16" fmla="*/ 1483759 w 1788559"/>
              <a:gd name="connsiteY16" fmla="*/ 482600 h 1612900"/>
              <a:gd name="connsiteX17" fmla="*/ 1509159 w 1788559"/>
              <a:gd name="connsiteY17" fmla="*/ 254000 h 1612900"/>
              <a:gd name="connsiteX18" fmla="*/ 1636159 w 1788559"/>
              <a:gd name="connsiteY18" fmla="*/ 114300 h 1612900"/>
              <a:gd name="connsiteX19" fmla="*/ 1788559 w 1788559"/>
              <a:gd name="connsiteY19" fmla="*/ 0 h 1612900"/>
              <a:gd name="connsiteX20" fmla="*/ 1788559 w 1788559"/>
              <a:gd name="connsiteY20" fmla="*/ 0 h 16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88559" h="1612900">
                <a:moveTo>
                  <a:pt x="61359" y="1612900"/>
                </a:moveTo>
                <a:cubicBezTo>
                  <a:pt x="90992" y="1547283"/>
                  <a:pt x="120626" y="1481667"/>
                  <a:pt x="112159" y="1397000"/>
                </a:cubicBezTo>
                <a:cubicBezTo>
                  <a:pt x="103692" y="1312333"/>
                  <a:pt x="25376" y="1195917"/>
                  <a:pt x="10559" y="1104900"/>
                </a:cubicBezTo>
                <a:cubicBezTo>
                  <a:pt x="-4258" y="1013883"/>
                  <a:pt x="-6374" y="899583"/>
                  <a:pt x="23259" y="850900"/>
                </a:cubicBezTo>
                <a:cubicBezTo>
                  <a:pt x="52892" y="802217"/>
                  <a:pt x="126976" y="812800"/>
                  <a:pt x="188359" y="812800"/>
                </a:cubicBezTo>
                <a:cubicBezTo>
                  <a:pt x="249742" y="812800"/>
                  <a:pt x="328059" y="795867"/>
                  <a:pt x="391559" y="850900"/>
                </a:cubicBezTo>
                <a:cubicBezTo>
                  <a:pt x="455059" y="905933"/>
                  <a:pt x="512209" y="1077383"/>
                  <a:pt x="569359" y="1143000"/>
                </a:cubicBezTo>
                <a:cubicBezTo>
                  <a:pt x="626509" y="1208617"/>
                  <a:pt x="668842" y="1229783"/>
                  <a:pt x="734459" y="1244600"/>
                </a:cubicBezTo>
                <a:cubicBezTo>
                  <a:pt x="800076" y="1259417"/>
                  <a:pt x="888976" y="1263650"/>
                  <a:pt x="963059" y="1231900"/>
                </a:cubicBezTo>
                <a:cubicBezTo>
                  <a:pt x="1037142" y="1200150"/>
                  <a:pt x="1102759" y="1079500"/>
                  <a:pt x="1178959" y="1054100"/>
                </a:cubicBezTo>
                <a:cubicBezTo>
                  <a:pt x="1255159" y="1028700"/>
                  <a:pt x="1354642" y="1062567"/>
                  <a:pt x="1420259" y="1079500"/>
                </a:cubicBezTo>
                <a:cubicBezTo>
                  <a:pt x="1485876" y="1096433"/>
                  <a:pt x="1519742" y="1149350"/>
                  <a:pt x="1572659" y="1155700"/>
                </a:cubicBezTo>
                <a:cubicBezTo>
                  <a:pt x="1625576" y="1162050"/>
                  <a:pt x="1706009" y="1164167"/>
                  <a:pt x="1737759" y="1117600"/>
                </a:cubicBezTo>
                <a:cubicBezTo>
                  <a:pt x="1769509" y="1071033"/>
                  <a:pt x="1775859" y="941917"/>
                  <a:pt x="1763159" y="876300"/>
                </a:cubicBezTo>
                <a:cubicBezTo>
                  <a:pt x="1750459" y="810683"/>
                  <a:pt x="1706009" y="766233"/>
                  <a:pt x="1661559" y="723900"/>
                </a:cubicBezTo>
                <a:cubicBezTo>
                  <a:pt x="1617109" y="681567"/>
                  <a:pt x="1526092" y="662516"/>
                  <a:pt x="1496459" y="622300"/>
                </a:cubicBezTo>
                <a:cubicBezTo>
                  <a:pt x="1466826" y="582084"/>
                  <a:pt x="1481642" y="543983"/>
                  <a:pt x="1483759" y="482600"/>
                </a:cubicBezTo>
                <a:cubicBezTo>
                  <a:pt x="1485876" y="421217"/>
                  <a:pt x="1483759" y="315383"/>
                  <a:pt x="1509159" y="254000"/>
                </a:cubicBezTo>
                <a:cubicBezTo>
                  <a:pt x="1534559" y="192617"/>
                  <a:pt x="1589592" y="156633"/>
                  <a:pt x="1636159" y="114300"/>
                </a:cubicBezTo>
                <a:cubicBezTo>
                  <a:pt x="1682726" y="71967"/>
                  <a:pt x="1788559" y="0"/>
                  <a:pt x="1788559" y="0"/>
                </a:cubicBezTo>
                <a:lnTo>
                  <a:pt x="1788559" y="0"/>
                </a:lnTo>
              </a:path>
            </a:pathLst>
          </a:custGeom>
          <a:noFill/>
          <a:ln w="76200">
            <a:solidFill>
              <a:srgbClr val="C00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2" name="Picture 51">
            <a:extLst>
              <a:ext uri="{FF2B5EF4-FFF2-40B4-BE49-F238E27FC236}">
                <a16:creationId xmlns:a16="http://schemas.microsoft.com/office/drawing/2014/main" id="{710042A9-3A98-AA19-BB0B-50AEFCA45509}"/>
              </a:ext>
            </a:extLst>
          </p:cNvPr>
          <p:cNvPicPr>
            <a:picLocks noChangeAspect="1"/>
          </p:cNvPicPr>
          <p:nvPr/>
        </p:nvPicPr>
        <p:blipFill>
          <a:blip r:embed="rId3"/>
          <a:stretch>
            <a:fillRect/>
          </a:stretch>
        </p:blipFill>
        <p:spPr>
          <a:xfrm>
            <a:off x="6046560" y="5004804"/>
            <a:ext cx="581062" cy="670235"/>
          </a:xfrm>
          <a:prstGeom prst="rect">
            <a:avLst/>
          </a:prstGeom>
        </p:spPr>
      </p:pic>
      <p:pic>
        <p:nvPicPr>
          <p:cNvPr id="53" name="Picture 52">
            <a:extLst>
              <a:ext uri="{FF2B5EF4-FFF2-40B4-BE49-F238E27FC236}">
                <a16:creationId xmlns:a16="http://schemas.microsoft.com/office/drawing/2014/main" id="{5DDB7B9D-429F-160F-BB4B-FC03D795BF2F}"/>
              </a:ext>
            </a:extLst>
          </p:cNvPr>
          <p:cNvPicPr>
            <a:picLocks noChangeAspect="1"/>
          </p:cNvPicPr>
          <p:nvPr/>
        </p:nvPicPr>
        <p:blipFill>
          <a:blip r:embed="rId5"/>
          <a:stretch>
            <a:fillRect/>
          </a:stretch>
        </p:blipFill>
        <p:spPr>
          <a:xfrm>
            <a:off x="1112836" y="3371387"/>
            <a:ext cx="1091276" cy="1816009"/>
          </a:xfrm>
          <a:prstGeom prst="rect">
            <a:avLst/>
          </a:prstGeom>
        </p:spPr>
      </p:pic>
      <p:sp>
        <p:nvSpPr>
          <p:cNvPr id="56" name="Oval 55">
            <a:extLst>
              <a:ext uri="{FF2B5EF4-FFF2-40B4-BE49-F238E27FC236}">
                <a16:creationId xmlns:a16="http://schemas.microsoft.com/office/drawing/2014/main" id="{94D4A937-AB74-5BE8-FA4C-A692C19F83E8}"/>
              </a:ext>
            </a:extLst>
          </p:cNvPr>
          <p:cNvSpPr/>
          <p:nvPr/>
        </p:nvSpPr>
        <p:spPr>
          <a:xfrm>
            <a:off x="5417489" y="953896"/>
            <a:ext cx="1921128" cy="1921128"/>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Oval 56">
            <a:extLst>
              <a:ext uri="{FF2B5EF4-FFF2-40B4-BE49-F238E27FC236}">
                <a16:creationId xmlns:a16="http://schemas.microsoft.com/office/drawing/2014/main" id="{8C037FA9-500B-119C-A618-85B4C440BA0E}"/>
              </a:ext>
            </a:extLst>
          </p:cNvPr>
          <p:cNvSpPr/>
          <p:nvPr/>
        </p:nvSpPr>
        <p:spPr>
          <a:xfrm>
            <a:off x="8651248" y="953896"/>
            <a:ext cx="1921128" cy="1921128"/>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Oval 57">
            <a:extLst>
              <a:ext uri="{FF2B5EF4-FFF2-40B4-BE49-F238E27FC236}">
                <a16:creationId xmlns:a16="http://schemas.microsoft.com/office/drawing/2014/main" id="{3ED63EB6-26B1-2DDB-0F98-1EF19777FA9E}"/>
              </a:ext>
            </a:extLst>
          </p:cNvPr>
          <p:cNvSpPr/>
          <p:nvPr/>
        </p:nvSpPr>
        <p:spPr>
          <a:xfrm>
            <a:off x="2243474" y="956031"/>
            <a:ext cx="1921128" cy="1921128"/>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TextBox 58">
            <a:extLst>
              <a:ext uri="{FF2B5EF4-FFF2-40B4-BE49-F238E27FC236}">
                <a16:creationId xmlns:a16="http://schemas.microsoft.com/office/drawing/2014/main" id="{B066F0DD-7AF2-DE35-EF2D-B15C90F31D61}"/>
              </a:ext>
            </a:extLst>
          </p:cNvPr>
          <p:cNvSpPr txBox="1"/>
          <p:nvPr/>
        </p:nvSpPr>
        <p:spPr>
          <a:xfrm>
            <a:off x="563006" y="808043"/>
            <a:ext cx="2094352" cy="461665"/>
          </a:xfrm>
          <a:prstGeom prst="rect">
            <a:avLst/>
          </a:prstGeom>
          <a:noFill/>
        </p:spPr>
        <p:txBody>
          <a:bodyPr wrap="square" rtlCol="0">
            <a:spAutoFit/>
          </a:bodyPr>
          <a:lstStyle/>
          <a:p>
            <a:pPr algn="ctr"/>
            <a:r>
              <a:rPr lang="en-GB" sz="2400">
                <a:latin typeface="Candara" panose="020E0502030303020204" pitchFamily="34" charset="0"/>
              </a:rPr>
              <a:t>measurement</a:t>
            </a:r>
          </a:p>
        </p:txBody>
      </p:sp>
      <p:pic>
        <p:nvPicPr>
          <p:cNvPr id="60" name="Picture 2" descr="House free icon">
            <a:extLst>
              <a:ext uri="{FF2B5EF4-FFF2-40B4-BE49-F238E27FC236}">
                <a16:creationId xmlns:a16="http://schemas.microsoft.com/office/drawing/2014/main" id="{B90C8E45-A2E4-15C3-36F5-D521B4ED151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26497" y="1179775"/>
            <a:ext cx="1393081" cy="1393081"/>
          </a:xfrm>
          <a:prstGeom prst="rect">
            <a:avLst/>
          </a:prstGeom>
          <a:noFill/>
          <a:extLst>
            <a:ext uri="{909E8E84-426E-40DD-AFC4-6F175D3DCCD1}">
              <a14:hiddenFill xmlns:a14="http://schemas.microsoft.com/office/drawing/2010/main">
                <a:solidFill>
                  <a:srgbClr val="FFFFFF"/>
                </a:solidFill>
              </a14:hiddenFill>
            </a:ext>
          </a:extLst>
        </p:spPr>
      </p:pic>
      <p:sp>
        <p:nvSpPr>
          <p:cNvPr id="61" name="TextBox 60">
            <a:extLst>
              <a:ext uri="{FF2B5EF4-FFF2-40B4-BE49-F238E27FC236}">
                <a16:creationId xmlns:a16="http://schemas.microsoft.com/office/drawing/2014/main" id="{9E66437F-4682-9E75-78FE-69A56A08E682}"/>
              </a:ext>
            </a:extLst>
          </p:cNvPr>
          <p:cNvSpPr txBox="1"/>
          <p:nvPr/>
        </p:nvSpPr>
        <p:spPr>
          <a:xfrm>
            <a:off x="7323363" y="799876"/>
            <a:ext cx="1829911" cy="461665"/>
          </a:xfrm>
          <a:prstGeom prst="rect">
            <a:avLst/>
          </a:prstGeom>
          <a:noFill/>
        </p:spPr>
        <p:txBody>
          <a:bodyPr wrap="square" rtlCol="0">
            <a:spAutoFit/>
          </a:bodyPr>
          <a:lstStyle/>
          <a:p>
            <a:pPr algn="ctr"/>
            <a:r>
              <a:rPr lang="en-GB" sz="2400">
                <a:latin typeface="Candara" panose="020E0502030303020204" pitchFamily="34" charset="0"/>
              </a:rPr>
              <a:t>appliances</a:t>
            </a:r>
          </a:p>
        </p:txBody>
      </p:sp>
      <p:pic>
        <p:nvPicPr>
          <p:cNvPr id="62" name="Picture 2">
            <a:extLst>
              <a:ext uri="{FF2B5EF4-FFF2-40B4-BE49-F238E27FC236}">
                <a16:creationId xmlns:a16="http://schemas.microsoft.com/office/drawing/2014/main" id="{7283E7E6-CBAF-7FA0-BDD1-B5FB4FD93AB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92385" y="1130927"/>
            <a:ext cx="1571336" cy="1571336"/>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4">
            <a:extLst>
              <a:ext uri="{FF2B5EF4-FFF2-40B4-BE49-F238E27FC236}">
                <a16:creationId xmlns:a16="http://schemas.microsoft.com/office/drawing/2014/main" id="{C54810DD-1209-082C-17D7-712C70974A1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07187" y="1228396"/>
            <a:ext cx="1373984" cy="1373984"/>
          </a:xfrm>
          <a:prstGeom prst="rect">
            <a:avLst/>
          </a:prstGeom>
          <a:noFill/>
          <a:extLst>
            <a:ext uri="{909E8E84-426E-40DD-AFC4-6F175D3DCCD1}">
              <a14:hiddenFill xmlns:a14="http://schemas.microsoft.com/office/drawing/2010/main">
                <a:solidFill>
                  <a:srgbClr val="FFFFFF"/>
                </a:solidFill>
              </a14:hiddenFill>
            </a:ext>
          </a:extLst>
        </p:spPr>
      </p:pic>
      <p:grpSp>
        <p:nvGrpSpPr>
          <p:cNvPr id="64" name="Group 63">
            <a:extLst>
              <a:ext uri="{FF2B5EF4-FFF2-40B4-BE49-F238E27FC236}">
                <a16:creationId xmlns:a16="http://schemas.microsoft.com/office/drawing/2014/main" id="{C297D624-B0FD-9129-CA42-245488F24038}"/>
              </a:ext>
            </a:extLst>
          </p:cNvPr>
          <p:cNvGrpSpPr/>
          <p:nvPr/>
        </p:nvGrpSpPr>
        <p:grpSpPr>
          <a:xfrm rot="5400000">
            <a:off x="8523533" y="2828967"/>
            <a:ext cx="246221" cy="7847520"/>
            <a:chOff x="290261" y="769563"/>
            <a:chExt cx="246221" cy="7847520"/>
          </a:xfrm>
        </p:grpSpPr>
        <p:pic>
          <p:nvPicPr>
            <p:cNvPr id="65" name="Graphic 1">
              <a:extLst>
                <a:ext uri="{FF2B5EF4-FFF2-40B4-BE49-F238E27FC236}">
                  <a16:creationId xmlns:a16="http://schemas.microsoft.com/office/drawing/2014/main" id="{13869126-79CF-06CD-E700-4F1F0088CEE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16200000">
              <a:off x="126114" y="8276406"/>
              <a:ext cx="504825" cy="176530"/>
            </a:xfrm>
            <a:prstGeom prst="rect">
              <a:avLst/>
            </a:prstGeom>
          </p:spPr>
        </p:pic>
        <p:sp>
          <p:nvSpPr>
            <p:cNvPr id="66" name="Rectangle 3">
              <a:extLst>
                <a:ext uri="{FF2B5EF4-FFF2-40B4-BE49-F238E27FC236}">
                  <a16:creationId xmlns:a16="http://schemas.microsoft.com/office/drawing/2014/main" id="{159544A5-7F4B-9768-DDA4-F35035A737A9}"/>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11"/>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pic>
        <p:nvPicPr>
          <p:cNvPr id="67" name="Picture 66">
            <a:extLst>
              <a:ext uri="{FF2B5EF4-FFF2-40B4-BE49-F238E27FC236}">
                <a16:creationId xmlns:a16="http://schemas.microsoft.com/office/drawing/2014/main" id="{E33EC387-5C09-41F8-AD86-3FFD8552760C}"/>
              </a:ext>
            </a:extLst>
          </p:cNvPr>
          <p:cNvPicPr>
            <a:picLocks noChangeAspect="1"/>
          </p:cNvPicPr>
          <p:nvPr/>
        </p:nvPicPr>
        <p:blipFill>
          <a:blip r:embed="rId12"/>
          <a:stretch>
            <a:fillRect/>
          </a:stretch>
        </p:blipFill>
        <p:spPr>
          <a:xfrm>
            <a:off x="9217224" y="3429001"/>
            <a:ext cx="2379100" cy="2475104"/>
          </a:xfrm>
          <a:prstGeom prst="rect">
            <a:avLst/>
          </a:prstGeom>
        </p:spPr>
      </p:pic>
    </p:spTree>
    <p:extLst>
      <p:ext uri="{BB962C8B-B14F-4D97-AF65-F5344CB8AC3E}">
        <p14:creationId xmlns:p14="http://schemas.microsoft.com/office/powerpoint/2010/main" val="11497062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B0F0">
            <a:alpha val="50000"/>
          </a:srgb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B627384-01CE-4B26-8379-03FB77B67A52}"/>
              </a:ext>
            </a:extLst>
          </p:cNvPr>
          <p:cNvSpPr txBox="1"/>
          <p:nvPr/>
        </p:nvSpPr>
        <p:spPr>
          <a:xfrm>
            <a:off x="575034" y="235670"/>
            <a:ext cx="7349766" cy="584775"/>
          </a:xfrm>
          <a:prstGeom prst="rect">
            <a:avLst/>
          </a:prstGeom>
          <a:noFill/>
        </p:spPr>
        <p:txBody>
          <a:bodyPr wrap="square" rtlCol="0">
            <a:spAutoFit/>
          </a:bodyPr>
          <a:lstStyle/>
          <a:p>
            <a:r>
              <a:rPr lang="en-GB" sz="3200" b="1" dirty="0">
                <a:latin typeface="Candara" panose="020E0502030303020204" pitchFamily="34" charset="0"/>
              </a:rPr>
              <a:t>Power of household appliances</a:t>
            </a:r>
          </a:p>
        </p:txBody>
      </p:sp>
      <p:graphicFrame>
        <p:nvGraphicFramePr>
          <p:cNvPr id="5" name="Table 4">
            <a:extLst>
              <a:ext uri="{FF2B5EF4-FFF2-40B4-BE49-F238E27FC236}">
                <a16:creationId xmlns:a16="http://schemas.microsoft.com/office/drawing/2014/main" id="{0E5D6763-D9D0-4476-82A6-3F864001738B}"/>
              </a:ext>
            </a:extLst>
          </p:cNvPr>
          <p:cNvGraphicFramePr>
            <a:graphicFrameLocks noGrp="1"/>
          </p:cNvGraphicFramePr>
          <p:nvPr>
            <p:extLst>
              <p:ext uri="{D42A27DB-BD31-4B8C-83A1-F6EECF244321}">
                <p14:modId xmlns:p14="http://schemas.microsoft.com/office/powerpoint/2010/main" val="1112411889"/>
              </p:ext>
            </p:extLst>
          </p:nvPr>
        </p:nvGraphicFramePr>
        <p:xfrm>
          <a:off x="2473671" y="1080857"/>
          <a:ext cx="7244658" cy="5179632"/>
        </p:xfrm>
        <a:graphic>
          <a:graphicData uri="http://schemas.openxmlformats.org/drawingml/2006/table">
            <a:tbl>
              <a:tblPr/>
              <a:tblGrid>
                <a:gridCol w="3622329">
                  <a:extLst>
                    <a:ext uri="{9D8B030D-6E8A-4147-A177-3AD203B41FA5}">
                      <a16:colId xmlns:a16="http://schemas.microsoft.com/office/drawing/2014/main" val="1954383249"/>
                    </a:ext>
                  </a:extLst>
                </a:gridCol>
                <a:gridCol w="3622329">
                  <a:extLst>
                    <a:ext uri="{9D8B030D-6E8A-4147-A177-3AD203B41FA5}">
                      <a16:colId xmlns:a16="http://schemas.microsoft.com/office/drawing/2014/main" val="1595767281"/>
                    </a:ext>
                  </a:extLst>
                </a:gridCol>
              </a:tblGrid>
              <a:tr h="574714">
                <a:tc>
                  <a:txBody>
                    <a:bodyPr/>
                    <a:lstStyle/>
                    <a:p>
                      <a:pPr algn="ctr"/>
                      <a:r>
                        <a:rPr lang="en-GB" sz="2400" b="1" i="0" dirty="0">
                          <a:effectLst/>
                        </a:rPr>
                        <a:t>Appliance </a:t>
                      </a:r>
                    </a:p>
                  </a:txBody>
                  <a:tcPr marL="9830" marR="9830" marT="6553" marB="6553" anchor="ct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ctr"/>
                      <a:r>
                        <a:rPr lang="en-GB" sz="2400" b="1" i="0" dirty="0">
                          <a:effectLst/>
                        </a:rPr>
                        <a:t>Power rating (Watts)</a:t>
                      </a:r>
                    </a:p>
                  </a:txBody>
                  <a:tcPr marL="9830" marR="9830" marT="6553" marB="6553" anchor="ctr">
                    <a:lnL>
                      <a:noFill/>
                    </a:lnL>
                    <a:lnR>
                      <a:noFill/>
                    </a:lnR>
                    <a:lnT>
                      <a:noFill/>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307824535"/>
                  </a:ext>
                </a:extLst>
              </a:tr>
              <a:tr h="320909">
                <a:tc>
                  <a:txBody>
                    <a:bodyPr/>
                    <a:lstStyle/>
                    <a:p>
                      <a:pPr algn="ctr"/>
                      <a:r>
                        <a:rPr lang="en-GB" sz="2400" dirty="0">
                          <a:effectLst/>
                        </a:rPr>
                        <a:t>electric shower</a:t>
                      </a:r>
                    </a:p>
                  </a:txBody>
                  <a:tcPr marL="9830" marR="9830" marT="6553" marB="6553"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algn="ctr"/>
                      <a:r>
                        <a:rPr lang="en-GB" sz="2400" dirty="0">
                          <a:effectLst/>
                        </a:rPr>
                        <a:t>8000</a:t>
                      </a:r>
                    </a:p>
                  </a:txBody>
                  <a:tcPr marL="9830" marR="9830" marT="6553" marB="6553"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extLst>
                  <a:ext uri="{0D108BD9-81ED-4DB2-BD59-A6C34878D82A}">
                    <a16:rowId xmlns:a16="http://schemas.microsoft.com/office/drawing/2014/main" val="1610933928"/>
                  </a:ext>
                </a:extLst>
              </a:tr>
              <a:tr h="320909">
                <a:tc>
                  <a:txBody>
                    <a:bodyPr/>
                    <a:lstStyle/>
                    <a:p>
                      <a:pPr algn="ctr"/>
                      <a:r>
                        <a:rPr lang="en-GB" sz="2400" dirty="0">
                          <a:effectLst/>
                        </a:rPr>
                        <a:t>kettle</a:t>
                      </a:r>
                    </a:p>
                  </a:txBody>
                  <a:tcPr marL="9830" marR="9830" marT="6553" marB="6553" anchor="ctr">
                    <a:lnL>
                      <a:noFill/>
                    </a:lnL>
                    <a:lnR>
                      <a:noFill/>
                    </a:lnR>
                    <a:lnT>
                      <a:noFill/>
                    </a:lnT>
                    <a:lnB>
                      <a:noFill/>
                    </a:lnB>
                    <a:solidFill>
                      <a:schemeClr val="bg1"/>
                    </a:solidFill>
                  </a:tcPr>
                </a:tc>
                <a:tc>
                  <a:txBody>
                    <a:bodyPr/>
                    <a:lstStyle/>
                    <a:p>
                      <a:pPr algn="ctr"/>
                      <a:r>
                        <a:rPr lang="en-GB" sz="2400" dirty="0">
                          <a:effectLst/>
                        </a:rPr>
                        <a:t>3000</a:t>
                      </a:r>
                    </a:p>
                  </a:txBody>
                  <a:tcPr marL="9830" marR="9830" marT="6553" marB="6553" anchor="ctr">
                    <a:lnL>
                      <a:noFill/>
                    </a:lnL>
                    <a:lnR>
                      <a:noFill/>
                    </a:lnR>
                    <a:lnT>
                      <a:noFill/>
                    </a:lnT>
                    <a:lnB>
                      <a:noFill/>
                    </a:lnB>
                    <a:solidFill>
                      <a:schemeClr val="bg1"/>
                    </a:solidFill>
                  </a:tcPr>
                </a:tc>
                <a:extLst>
                  <a:ext uri="{0D108BD9-81ED-4DB2-BD59-A6C34878D82A}">
                    <a16:rowId xmlns:a16="http://schemas.microsoft.com/office/drawing/2014/main" val="1980431073"/>
                  </a:ext>
                </a:extLst>
              </a:tr>
              <a:tr h="320909">
                <a:tc>
                  <a:txBody>
                    <a:bodyPr/>
                    <a:lstStyle/>
                    <a:p>
                      <a:pPr algn="ctr"/>
                      <a:r>
                        <a:rPr lang="en-GB" sz="2400" dirty="0">
                          <a:effectLst/>
                        </a:rPr>
                        <a:t>oven</a:t>
                      </a:r>
                    </a:p>
                  </a:txBody>
                  <a:tcPr marL="9830" marR="9830" marT="6553" marB="6553" anchor="ctr">
                    <a:lnL>
                      <a:noFill/>
                    </a:lnL>
                    <a:lnR>
                      <a:noFill/>
                    </a:lnR>
                    <a:lnT>
                      <a:noFill/>
                    </a:lnT>
                    <a:lnB>
                      <a:noFill/>
                    </a:lnB>
                    <a:solidFill>
                      <a:schemeClr val="accent2">
                        <a:lumMod val="20000"/>
                        <a:lumOff val="80000"/>
                      </a:schemeClr>
                    </a:solidFill>
                  </a:tcPr>
                </a:tc>
                <a:tc>
                  <a:txBody>
                    <a:bodyPr/>
                    <a:lstStyle/>
                    <a:p>
                      <a:pPr algn="ctr"/>
                      <a:r>
                        <a:rPr lang="en-GB" sz="2400" dirty="0">
                          <a:effectLst/>
                        </a:rPr>
                        <a:t>2000</a:t>
                      </a:r>
                    </a:p>
                  </a:txBody>
                  <a:tcPr marL="9830" marR="9830" marT="6553" marB="6553"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2972305454"/>
                  </a:ext>
                </a:extLst>
              </a:tr>
              <a:tr h="320909">
                <a:tc>
                  <a:txBody>
                    <a:bodyPr/>
                    <a:lstStyle/>
                    <a:p>
                      <a:pPr algn="ctr"/>
                      <a:r>
                        <a:rPr lang="en-GB" sz="2400" dirty="0">
                          <a:effectLst/>
                        </a:rPr>
                        <a:t>toaster</a:t>
                      </a:r>
                    </a:p>
                  </a:txBody>
                  <a:tcPr marL="9830" marR="9830" marT="6553" marB="6553" anchor="ctr">
                    <a:lnL>
                      <a:noFill/>
                    </a:lnL>
                    <a:lnR>
                      <a:noFill/>
                    </a:lnR>
                    <a:lnT>
                      <a:noFill/>
                    </a:lnT>
                    <a:lnB>
                      <a:noFill/>
                    </a:lnB>
                    <a:solidFill>
                      <a:schemeClr val="bg1"/>
                    </a:solidFill>
                  </a:tcPr>
                </a:tc>
                <a:tc>
                  <a:txBody>
                    <a:bodyPr/>
                    <a:lstStyle/>
                    <a:p>
                      <a:pPr algn="ctr"/>
                      <a:r>
                        <a:rPr lang="en-GB" sz="2400" dirty="0">
                          <a:effectLst/>
                        </a:rPr>
                        <a:t>800</a:t>
                      </a:r>
                    </a:p>
                  </a:txBody>
                  <a:tcPr marL="9830" marR="9830" marT="6553" marB="6553" anchor="ctr">
                    <a:lnL>
                      <a:noFill/>
                    </a:lnL>
                    <a:lnR>
                      <a:noFill/>
                    </a:lnR>
                    <a:lnT>
                      <a:noFill/>
                    </a:lnT>
                    <a:lnB>
                      <a:noFill/>
                    </a:lnB>
                    <a:solidFill>
                      <a:schemeClr val="bg1"/>
                    </a:solidFill>
                  </a:tcPr>
                </a:tc>
                <a:extLst>
                  <a:ext uri="{0D108BD9-81ED-4DB2-BD59-A6C34878D82A}">
                    <a16:rowId xmlns:a16="http://schemas.microsoft.com/office/drawing/2014/main" val="3435678383"/>
                  </a:ext>
                </a:extLst>
              </a:tr>
              <a:tr h="320909">
                <a:tc>
                  <a:txBody>
                    <a:bodyPr/>
                    <a:lstStyle/>
                    <a:p>
                      <a:pPr algn="ctr"/>
                      <a:r>
                        <a:rPr lang="en-GB" sz="2400" dirty="0">
                          <a:effectLst/>
                        </a:rPr>
                        <a:t>microwave</a:t>
                      </a:r>
                    </a:p>
                  </a:txBody>
                  <a:tcPr marL="9830" marR="9830" marT="6553" marB="6553" anchor="ctr">
                    <a:lnL>
                      <a:noFill/>
                    </a:lnL>
                    <a:lnR>
                      <a:noFill/>
                    </a:lnR>
                    <a:lnT>
                      <a:noFill/>
                    </a:lnT>
                    <a:lnB>
                      <a:noFill/>
                    </a:lnB>
                    <a:solidFill>
                      <a:schemeClr val="accent2">
                        <a:lumMod val="20000"/>
                        <a:lumOff val="80000"/>
                      </a:schemeClr>
                    </a:solidFill>
                  </a:tcPr>
                </a:tc>
                <a:tc>
                  <a:txBody>
                    <a:bodyPr/>
                    <a:lstStyle/>
                    <a:p>
                      <a:pPr algn="ctr"/>
                      <a:r>
                        <a:rPr lang="en-GB" sz="2400" dirty="0">
                          <a:effectLst/>
                        </a:rPr>
                        <a:t>600</a:t>
                      </a:r>
                    </a:p>
                  </a:txBody>
                  <a:tcPr marL="9830" marR="9830" marT="6553" marB="6553"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74149045"/>
                  </a:ext>
                </a:extLst>
              </a:tr>
              <a:tr h="320909">
                <a:tc>
                  <a:txBody>
                    <a:bodyPr/>
                    <a:lstStyle/>
                    <a:p>
                      <a:pPr algn="ctr"/>
                      <a:r>
                        <a:rPr lang="en-GB" sz="2400" dirty="0">
                          <a:effectLst/>
                        </a:rPr>
                        <a:t>hoover</a:t>
                      </a:r>
                    </a:p>
                  </a:txBody>
                  <a:tcPr marL="9830" marR="9830" marT="6553" marB="6553" anchor="ctr">
                    <a:lnL>
                      <a:noFill/>
                    </a:lnL>
                    <a:lnR>
                      <a:noFill/>
                    </a:lnR>
                    <a:lnT>
                      <a:noFill/>
                    </a:lnT>
                    <a:lnB>
                      <a:noFill/>
                    </a:lnB>
                    <a:solidFill>
                      <a:schemeClr val="bg1"/>
                    </a:solidFill>
                  </a:tcPr>
                </a:tc>
                <a:tc>
                  <a:txBody>
                    <a:bodyPr/>
                    <a:lstStyle/>
                    <a:p>
                      <a:pPr algn="ctr"/>
                      <a:r>
                        <a:rPr lang="en-GB" sz="2400" dirty="0">
                          <a:effectLst/>
                        </a:rPr>
                        <a:t>500</a:t>
                      </a:r>
                    </a:p>
                  </a:txBody>
                  <a:tcPr marL="9830" marR="9830" marT="6553" marB="6553" anchor="ctr">
                    <a:lnL>
                      <a:noFill/>
                    </a:lnL>
                    <a:lnR>
                      <a:noFill/>
                    </a:lnR>
                    <a:lnT>
                      <a:noFill/>
                    </a:lnT>
                    <a:lnB>
                      <a:noFill/>
                    </a:lnB>
                    <a:solidFill>
                      <a:schemeClr val="bg1"/>
                    </a:solidFill>
                  </a:tcPr>
                </a:tc>
                <a:extLst>
                  <a:ext uri="{0D108BD9-81ED-4DB2-BD59-A6C34878D82A}">
                    <a16:rowId xmlns:a16="http://schemas.microsoft.com/office/drawing/2014/main" val="3322110948"/>
                  </a:ext>
                </a:extLst>
              </a:tr>
              <a:tr h="320909">
                <a:tc>
                  <a:txBody>
                    <a:bodyPr/>
                    <a:lstStyle/>
                    <a:p>
                      <a:pPr algn="ctr"/>
                      <a:r>
                        <a:rPr lang="en-GB" sz="2400" dirty="0">
                          <a:effectLst/>
                        </a:rPr>
                        <a:t>freezer</a:t>
                      </a:r>
                    </a:p>
                  </a:txBody>
                  <a:tcPr marL="9830" marR="9830" marT="6553" marB="6553" anchor="ctr">
                    <a:lnL>
                      <a:noFill/>
                    </a:lnL>
                    <a:lnR>
                      <a:noFill/>
                    </a:lnR>
                    <a:lnT>
                      <a:noFill/>
                    </a:lnT>
                    <a:lnB>
                      <a:noFill/>
                    </a:lnB>
                    <a:solidFill>
                      <a:schemeClr val="accent2">
                        <a:lumMod val="20000"/>
                        <a:lumOff val="80000"/>
                      </a:schemeClr>
                    </a:solidFill>
                  </a:tcPr>
                </a:tc>
                <a:tc>
                  <a:txBody>
                    <a:bodyPr/>
                    <a:lstStyle/>
                    <a:p>
                      <a:pPr algn="ctr"/>
                      <a:r>
                        <a:rPr lang="en-GB" sz="2400" dirty="0">
                          <a:effectLst/>
                        </a:rPr>
                        <a:t>150</a:t>
                      </a:r>
                    </a:p>
                  </a:txBody>
                  <a:tcPr marL="9830" marR="9830" marT="6553" marB="6553"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1526785534"/>
                  </a:ext>
                </a:extLst>
              </a:tr>
              <a:tr h="320909">
                <a:tc>
                  <a:txBody>
                    <a:bodyPr/>
                    <a:lstStyle/>
                    <a:p>
                      <a:pPr algn="ctr"/>
                      <a:r>
                        <a:rPr lang="en-GB" sz="2400" dirty="0">
                          <a:effectLst/>
                        </a:rPr>
                        <a:t>TV</a:t>
                      </a:r>
                    </a:p>
                  </a:txBody>
                  <a:tcPr marL="9830" marR="9830" marT="6553" marB="6553" anchor="ctr">
                    <a:lnL>
                      <a:noFill/>
                    </a:lnL>
                    <a:lnR>
                      <a:noFill/>
                    </a:lnR>
                    <a:lnT>
                      <a:noFill/>
                    </a:lnT>
                    <a:lnB>
                      <a:noFill/>
                    </a:lnB>
                    <a:solidFill>
                      <a:schemeClr val="bg1"/>
                    </a:solidFill>
                  </a:tcPr>
                </a:tc>
                <a:tc>
                  <a:txBody>
                    <a:bodyPr/>
                    <a:lstStyle/>
                    <a:p>
                      <a:pPr algn="ctr"/>
                      <a:r>
                        <a:rPr lang="en-GB" sz="2400" dirty="0">
                          <a:effectLst/>
                        </a:rPr>
                        <a:t>125</a:t>
                      </a:r>
                    </a:p>
                  </a:txBody>
                  <a:tcPr marL="9830" marR="9830" marT="6553" marB="6553" anchor="ctr">
                    <a:lnL>
                      <a:noFill/>
                    </a:lnL>
                    <a:lnR>
                      <a:noFill/>
                    </a:lnR>
                    <a:lnT>
                      <a:noFill/>
                    </a:lnT>
                    <a:lnB>
                      <a:noFill/>
                    </a:lnB>
                    <a:solidFill>
                      <a:schemeClr val="bg1"/>
                    </a:solidFill>
                  </a:tcPr>
                </a:tc>
                <a:extLst>
                  <a:ext uri="{0D108BD9-81ED-4DB2-BD59-A6C34878D82A}">
                    <a16:rowId xmlns:a16="http://schemas.microsoft.com/office/drawing/2014/main" val="1015076557"/>
                  </a:ext>
                </a:extLst>
              </a:tr>
              <a:tr h="320909">
                <a:tc>
                  <a:txBody>
                    <a:bodyPr/>
                    <a:lstStyle/>
                    <a:p>
                      <a:pPr algn="ctr"/>
                      <a:r>
                        <a:rPr lang="en-GB" sz="2400" dirty="0">
                          <a:effectLst/>
                        </a:rPr>
                        <a:t>games console</a:t>
                      </a:r>
                    </a:p>
                  </a:txBody>
                  <a:tcPr marL="9830" marR="9830" marT="6553" marB="6553" anchor="ctr">
                    <a:lnL>
                      <a:noFill/>
                    </a:lnL>
                    <a:lnR>
                      <a:noFill/>
                    </a:lnR>
                    <a:lnT>
                      <a:noFill/>
                    </a:lnT>
                    <a:lnB>
                      <a:noFill/>
                    </a:lnB>
                    <a:solidFill>
                      <a:schemeClr val="accent2">
                        <a:lumMod val="20000"/>
                        <a:lumOff val="80000"/>
                      </a:schemeClr>
                    </a:solidFill>
                  </a:tcPr>
                </a:tc>
                <a:tc>
                  <a:txBody>
                    <a:bodyPr/>
                    <a:lstStyle/>
                    <a:p>
                      <a:pPr algn="ctr"/>
                      <a:r>
                        <a:rPr lang="en-GB" sz="2400" dirty="0">
                          <a:effectLst/>
                        </a:rPr>
                        <a:t>125</a:t>
                      </a:r>
                    </a:p>
                  </a:txBody>
                  <a:tcPr marL="9830" marR="9830" marT="6553" marB="6553"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3098720040"/>
                  </a:ext>
                </a:extLst>
              </a:tr>
              <a:tr h="320909">
                <a:tc>
                  <a:txBody>
                    <a:bodyPr/>
                    <a:lstStyle/>
                    <a:p>
                      <a:pPr algn="ctr"/>
                      <a:r>
                        <a:rPr lang="en-GB" sz="2400" dirty="0">
                          <a:effectLst/>
                        </a:rPr>
                        <a:t>fridge</a:t>
                      </a:r>
                    </a:p>
                  </a:txBody>
                  <a:tcPr marL="9830" marR="9830" marT="6553" marB="6553" anchor="ctr">
                    <a:lnL>
                      <a:noFill/>
                    </a:lnL>
                    <a:lnR>
                      <a:noFill/>
                    </a:lnR>
                    <a:lnT>
                      <a:noFill/>
                    </a:lnT>
                    <a:lnB>
                      <a:noFill/>
                    </a:lnB>
                    <a:solidFill>
                      <a:schemeClr val="bg1"/>
                    </a:solidFill>
                  </a:tcPr>
                </a:tc>
                <a:tc>
                  <a:txBody>
                    <a:bodyPr/>
                    <a:lstStyle/>
                    <a:p>
                      <a:pPr algn="ctr"/>
                      <a:r>
                        <a:rPr lang="en-GB" sz="2400" dirty="0">
                          <a:effectLst/>
                        </a:rPr>
                        <a:t>100</a:t>
                      </a:r>
                    </a:p>
                  </a:txBody>
                  <a:tcPr marL="9830" marR="9830" marT="6553" marB="6553" anchor="ctr">
                    <a:lnL>
                      <a:noFill/>
                    </a:lnL>
                    <a:lnR>
                      <a:noFill/>
                    </a:lnR>
                    <a:lnT>
                      <a:noFill/>
                    </a:lnT>
                    <a:lnB>
                      <a:noFill/>
                    </a:lnB>
                    <a:solidFill>
                      <a:schemeClr val="bg1"/>
                    </a:solidFill>
                  </a:tcPr>
                </a:tc>
                <a:extLst>
                  <a:ext uri="{0D108BD9-81ED-4DB2-BD59-A6C34878D82A}">
                    <a16:rowId xmlns:a16="http://schemas.microsoft.com/office/drawing/2014/main" val="4125924090"/>
                  </a:ext>
                </a:extLst>
              </a:tr>
              <a:tr h="320909">
                <a:tc>
                  <a:txBody>
                    <a:bodyPr/>
                    <a:lstStyle/>
                    <a:p>
                      <a:pPr algn="ctr"/>
                      <a:r>
                        <a:rPr lang="en-GB" sz="2400" dirty="0">
                          <a:effectLst/>
                        </a:rPr>
                        <a:t>laptop</a:t>
                      </a:r>
                    </a:p>
                  </a:txBody>
                  <a:tcPr marL="9830" marR="9830" marT="6553" marB="6553" anchor="ctr">
                    <a:lnL>
                      <a:noFill/>
                    </a:lnL>
                    <a:lnR>
                      <a:noFill/>
                    </a:lnR>
                    <a:lnT>
                      <a:noFill/>
                    </a:lnT>
                    <a:lnB>
                      <a:noFill/>
                    </a:lnB>
                    <a:solidFill>
                      <a:schemeClr val="accent2">
                        <a:lumMod val="20000"/>
                        <a:lumOff val="80000"/>
                      </a:schemeClr>
                    </a:solidFill>
                  </a:tcPr>
                </a:tc>
                <a:tc>
                  <a:txBody>
                    <a:bodyPr/>
                    <a:lstStyle/>
                    <a:p>
                      <a:pPr algn="ctr"/>
                      <a:r>
                        <a:rPr lang="en-GB" sz="2400" dirty="0">
                          <a:effectLst/>
                        </a:rPr>
                        <a:t>30</a:t>
                      </a:r>
                    </a:p>
                  </a:txBody>
                  <a:tcPr marL="9830" marR="9830" marT="6553" marB="6553"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1936013825"/>
                  </a:ext>
                </a:extLst>
              </a:tr>
              <a:tr h="437392">
                <a:tc>
                  <a:txBody>
                    <a:bodyPr/>
                    <a:lstStyle/>
                    <a:p>
                      <a:pPr algn="ctr"/>
                      <a:r>
                        <a:rPr lang="en-GB" sz="2400" dirty="0">
                          <a:effectLst/>
                        </a:rPr>
                        <a:t>smart phone (charger)</a:t>
                      </a:r>
                    </a:p>
                  </a:txBody>
                  <a:tcPr marL="9830" marR="9830" marT="6553" marB="6553" anchor="ctr">
                    <a:lnL>
                      <a:noFill/>
                    </a:lnL>
                    <a:lnR>
                      <a:noFill/>
                    </a:lnR>
                    <a:lnT>
                      <a:noFill/>
                    </a:lnT>
                    <a:lnB>
                      <a:noFill/>
                    </a:lnB>
                    <a:solidFill>
                      <a:schemeClr val="bg1"/>
                    </a:solidFill>
                  </a:tcPr>
                </a:tc>
                <a:tc>
                  <a:txBody>
                    <a:bodyPr/>
                    <a:lstStyle/>
                    <a:p>
                      <a:pPr algn="ctr"/>
                      <a:r>
                        <a:rPr lang="en-GB" sz="2400" dirty="0">
                          <a:effectLst/>
                        </a:rPr>
                        <a:t>5</a:t>
                      </a:r>
                    </a:p>
                  </a:txBody>
                  <a:tcPr marL="9830" marR="9830" marT="6553" marB="6553" anchor="ctr">
                    <a:lnL>
                      <a:noFill/>
                    </a:lnL>
                    <a:lnR>
                      <a:noFill/>
                    </a:lnR>
                    <a:lnT>
                      <a:noFill/>
                    </a:lnT>
                    <a:lnB>
                      <a:noFill/>
                    </a:lnB>
                    <a:solidFill>
                      <a:schemeClr val="bg1"/>
                    </a:solidFill>
                  </a:tcPr>
                </a:tc>
                <a:extLst>
                  <a:ext uri="{0D108BD9-81ED-4DB2-BD59-A6C34878D82A}">
                    <a16:rowId xmlns:a16="http://schemas.microsoft.com/office/drawing/2014/main" val="2884476695"/>
                  </a:ext>
                </a:extLst>
              </a:tr>
            </a:tbl>
          </a:graphicData>
        </a:graphic>
      </p:graphicFrame>
      <p:sp>
        <p:nvSpPr>
          <p:cNvPr id="2" name="Left Brace 1">
            <a:extLst>
              <a:ext uri="{FF2B5EF4-FFF2-40B4-BE49-F238E27FC236}">
                <a16:creationId xmlns:a16="http://schemas.microsoft.com/office/drawing/2014/main" id="{1911AE54-29CE-42FC-A7E4-12A7C04EDD19}"/>
              </a:ext>
            </a:extLst>
          </p:cNvPr>
          <p:cNvSpPr/>
          <p:nvPr/>
        </p:nvSpPr>
        <p:spPr>
          <a:xfrm>
            <a:off x="2019300" y="1701800"/>
            <a:ext cx="342900" cy="1460500"/>
          </a:xfrm>
          <a:prstGeom prst="leftBrace">
            <a:avLst/>
          </a:prstGeom>
          <a:ln w="38100"/>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pic>
        <p:nvPicPr>
          <p:cNvPr id="4098" name="Picture 2">
            <a:extLst>
              <a:ext uri="{FF2B5EF4-FFF2-40B4-BE49-F238E27FC236}">
                <a16:creationId xmlns:a16="http://schemas.microsoft.com/office/drawing/2014/main" id="{E86CB6F2-655F-4F10-AF73-3044933277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329" y="1664275"/>
            <a:ext cx="1460500" cy="1460500"/>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id="{8C142F43-D94F-C8A3-ED83-0943BD0698F9}"/>
              </a:ext>
            </a:extLst>
          </p:cNvPr>
          <p:cNvGrpSpPr/>
          <p:nvPr/>
        </p:nvGrpSpPr>
        <p:grpSpPr>
          <a:xfrm rot="5400000">
            <a:off x="8523533" y="2828967"/>
            <a:ext cx="246221" cy="7847520"/>
            <a:chOff x="290261" y="769563"/>
            <a:chExt cx="246221" cy="7847520"/>
          </a:xfrm>
        </p:grpSpPr>
        <p:pic>
          <p:nvPicPr>
            <p:cNvPr id="7" name="Graphic 1">
              <a:extLst>
                <a:ext uri="{FF2B5EF4-FFF2-40B4-BE49-F238E27FC236}">
                  <a16:creationId xmlns:a16="http://schemas.microsoft.com/office/drawing/2014/main" id="{58D5E8DD-34B2-E323-2CE6-5B9CB3C8ACE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8" name="Rectangle 3">
              <a:extLst>
                <a:ext uri="{FF2B5EF4-FFF2-40B4-BE49-F238E27FC236}">
                  <a16:creationId xmlns:a16="http://schemas.microsoft.com/office/drawing/2014/main" id="{27EE0CEF-B5EE-4B53-D667-B3D9B596513D}"/>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0492919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B0F0">
            <a:alpha val="50000"/>
          </a:srgb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BC9A0E2-119B-46DC-B21A-8EE2F9A5CBC8}"/>
              </a:ext>
            </a:extLst>
          </p:cNvPr>
          <p:cNvSpPr/>
          <p:nvPr/>
        </p:nvSpPr>
        <p:spPr>
          <a:xfrm>
            <a:off x="0" y="0"/>
            <a:ext cx="12192000" cy="34655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rapezoid 10">
            <a:extLst>
              <a:ext uri="{FF2B5EF4-FFF2-40B4-BE49-F238E27FC236}">
                <a16:creationId xmlns:a16="http://schemas.microsoft.com/office/drawing/2014/main" id="{61108EFD-AD2A-44FB-BA92-DCAE41D62385}"/>
              </a:ext>
            </a:extLst>
          </p:cNvPr>
          <p:cNvSpPr/>
          <p:nvPr/>
        </p:nvSpPr>
        <p:spPr>
          <a:xfrm>
            <a:off x="841375" y="1662510"/>
            <a:ext cx="2305050" cy="1016793"/>
          </a:xfrm>
          <a:prstGeom prst="trapezoid">
            <a:avLst>
              <a:gd name="adj" fmla="val 16312"/>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6" name="Picture 2">
            <a:extLst>
              <a:ext uri="{FF2B5EF4-FFF2-40B4-BE49-F238E27FC236}">
                <a16:creationId xmlns:a16="http://schemas.microsoft.com/office/drawing/2014/main" id="{0DB96345-5BAB-4075-8783-51990CCE97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7600" y="444500"/>
            <a:ext cx="1752600" cy="1752600"/>
          </a:xfrm>
          <a:prstGeom prst="rect">
            <a:avLst/>
          </a:prstGeom>
          <a:noFill/>
          <a:extLst>
            <a:ext uri="{909E8E84-426E-40DD-AFC4-6F175D3DCCD1}">
              <a14:hiddenFill xmlns:a14="http://schemas.microsoft.com/office/drawing/2010/main">
                <a:solidFill>
                  <a:srgbClr val="FFFFFF"/>
                </a:solidFill>
              </a14:hiddenFill>
            </a:ext>
          </a:extLst>
        </p:spPr>
      </p:pic>
      <p:sp>
        <p:nvSpPr>
          <p:cNvPr id="13" name="Trapezoid 12">
            <a:extLst>
              <a:ext uri="{FF2B5EF4-FFF2-40B4-BE49-F238E27FC236}">
                <a16:creationId xmlns:a16="http://schemas.microsoft.com/office/drawing/2014/main" id="{AFAD4C22-49DB-40BA-BEF6-5075B552672F}"/>
              </a:ext>
            </a:extLst>
          </p:cNvPr>
          <p:cNvSpPr/>
          <p:nvPr/>
        </p:nvSpPr>
        <p:spPr>
          <a:xfrm>
            <a:off x="3543301" y="1662510"/>
            <a:ext cx="2305050" cy="1016793"/>
          </a:xfrm>
          <a:prstGeom prst="trapezoid">
            <a:avLst>
              <a:gd name="adj" fmla="val 16312"/>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2">
            <a:extLst>
              <a:ext uri="{FF2B5EF4-FFF2-40B4-BE49-F238E27FC236}">
                <a16:creationId xmlns:a16="http://schemas.microsoft.com/office/drawing/2014/main" id="{8D6260F2-CB8A-43AC-A6B0-DB28AF57E1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1900" y="444500"/>
            <a:ext cx="1752600" cy="1752600"/>
          </a:xfrm>
          <a:prstGeom prst="rect">
            <a:avLst/>
          </a:prstGeom>
          <a:noFill/>
          <a:extLst>
            <a:ext uri="{909E8E84-426E-40DD-AFC4-6F175D3DCCD1}">
              <a14:hiddenFill xmlns:a14="http://schemas.microsoft.com/office/drawing/2010/main">
                <a:solidFill>
                  <a:srgbClr val="FFFFFF"/>
                </a:solidFill>
              </a14:hiddenFill>
            </a:ext>
          </a:extLst>
        </p:spPr>
      </p:pic>
      <p:sp>
        <p:nvSpPr>
          <p:cNvPr id="14" name="Trapezoid 13">
            <a:extLst>
              <a:ext uri="{FF2B5EF4-FFF2-40B4-BE49-F238E27FC236}">
                <a16:creationId xmlns:a16="http://schemas.microsoft.com/office/drawing/2014/main" id="{90DE89A1-38DA-401C-98E1-FF8CCF22ABB5}"/>
              </a:ext>
            </a:extLst>
          </p:cNvPr>
          <p:cNvSpPr/>
          <p:nvPr/>
        </p:nvSpPr>
        <p:spPr>
          <a:xfrm>
            <a:off x="6149975" y="1662509"/>
            <a:ext cx="2305050" cy="1016793"/>
          </a:xfrm>
          <a:prstGeom prst="trapezoid">
            <a:avLst>
              <a:gd name="adj" fmla="val 16312"/>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2">
            <a:extLst>
              <a:ext uri="{FF2B5EF4-FFF2-40B4-BE49-F238E27FC236}">
                <a16:creationId xmlns:a16="http://schemas.microsoft.com/office/drawing/2014/main" id="{31BA0417-21AC-4E44-8C3D-8E62AC934A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6200" y="418307"/>
            <a:ext cx="1752600" cy="1752600"/>
          </a:xfrm>
          <a:prstGeom prst="rect">
            <a:avLst/>
          </a:prstGeom>
          <a:noFill/>
          <a:extLst>
            <a:ext uri="{909E8E84-426E-40DD-AFC4-6F175D3DCCD1}">
              <a14:hiddenFill xmlns:a14="http://schemas.microsoft.com/office/drawing/2010/main">
                <a:solidFill>
                  <a:srgbClr val="FFFFFF"/>
                </a:solidFill>
              </a14:hiddenFill>
            </a:ext>
          </a:extLst>
        </p:spPr>
      </p:pic>
      <p:sp>
        <p:nvSpPr>
          <p:cNvPr id="15" name="Trapezoid 14">
            <a:extLst>
              <a:ext uri="{FF2B5EF4-FFF2-40B4-BE49-F238E27FC236}">
                <a16:creationId xmlns:a16="http://schemas.microsoft.com/office/drawing/2014/main" id="{B8F616B9-26CC-4973-BAE4-7FC0358F6F67}"/>
              </a:ext>
            </a:extLst>
          </p:cNvPr>
          <p:cNvSpPr/>
          <p:nvPr/>
        </p:nvSpPr>
        <p:spPr>
          <a:xfrm>
            <a:off x="8804275" y="1648025"/>
            <a:ext cx="2305050" cy="1016793"/>
          </a:xfrm>
          <a:prstGeom prst="trapezoid">
            <a:avLst>
              <a:gd name="adj" fmla="val 16312"/>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2">
            <a:extLst>
              <a:ext uri="{FF2B5EF4-FFF2-40B4-BE49-F238E27FC236}">
                <a16:creationId xmlns:a16="http://schemas.microsoft.com/office/drawing/2014/main" id="{04607CA0-7EEB-4F8D-9733-C474309542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80500" y="418307"/>
            <a:ext cx="1752600" cy="17526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EFEB52A6-01A5-4445-BAB1-F66CB5E245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1525" y="4042173"/>
            <a:ext cx="2171700" cy="21717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E638C737-ED9A-497B-AD48-B33015EE5AA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83000" y="4880373"/>
            <a:ext cx="1333500" cy="13335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a:extLst>
              <a:ext uri="{FF2B5EF4-FFF2-40B4-BE49-F238E27FC236}">
                <a16:creationId xmlns:a16="http://schemas.microsoft.com/office/drawing/2014/main" id="{9CF561AB-690C-4AC6-8AC4-9237CC3F45D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29250" y="4880373"/>
            <a:ext cx="1333500" cy="13335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a:extLst>
              <a:ext uri="{FF2B5EF4-FFF2-40B4-BE49-F238E27FC236}">
                <a16:creationId xmlns:a16="http://schemas.microsoft.com/office/drawing/2014/main" id="{1A552D53-3829-4152-8054-A42ACB9382B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75500" y="4880373"/>
            <a:ext cx="1333500" cy="13335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a:extLst>
              <a:ext uri="{FF2B5EF4-FFF2-40B4-BE49-F238E27FC236}">
                <a16:creationId xmlns:a16="http://schemas.microsoft.com/office/drawing/2014/main" id="{30F6AACB-CB5E-4548-A271-C9D69F749DD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1750" y="4880373"/>
            <a:ext cx="1333500" cy="133350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99B80D69-2528-4D25-AB05-82C88B978F25}"/>
              </a:ext>
            </a:extLst>
          </p:cNvPr>
          <p:cNvSpPr txBox="1"/>
          <p:nvPr/>
        </p:nvSpPr>
        <p:spPr>
          <a:xfrm>
            <a:off x="6096000" y="3142347"/>
            <a:ext cx="6095999" cy="646331"/>
          </a:xfrm>
          <a:prstGeom prst="rect">
            <a:avLst/>
          </a:prstGeom>
          <a:solidFill>
            <a:schemeClr val="bg1"/>
          </a:solidFill>
        </p:spPr>
        <p:txBody>
          <a:bodyPr wrap="square" rtlCol="0">
            <a:spAutoFit/>
          </a:bodyPr>
          <a:lstStyle/>
          <a:p>
            <a:pPr algn="ctr"/>
            <a:r>
              <a:rPr lang="en-GB" sz="3600" dirty="0">
                <a:latin typeface="Candara" panose="020E0502030303020204" pitchFamily="34" charset="0"/>
              </a:rPr>
              <a:t>Which uses more power?</a:t>
            </a:r>
          </a:p>
        </p:txBody>
      </p:sp>
      <p:grpSp>
        <p:nvGrpSpPr>
          <p:cNvPr id="17" name="Group 16">
            <a:extLst>
              <a:ext uri="{FF2B5EF4-FFF2-40B4-BE49-F238E27FC236}">
                <a16:creationId xmlns:a16="http://schemas.microsoft.com/office/drawing/2014/main" id="{04ACA606-F666-6AC2-FB10-CFF7570CE001}"/>
              </a:ext>
            </a:extLst>
          </p:cNvPr>
          <p:cNvGrpSpPr/>
          <p:nvPr/>
        </p:nvGrpSpPr>
        <p:grpSpPr>
          <a:xfrm rot="5400000">
            <a:off x="8523533" y="2828967"/>
            <a:ext cx="246221" cy="7847520"/>
            <a:chOff x="290261" y="769563"/>
            <a:chExt cx="246221" cy="7847520"/>
          </a:xfrm>
        </p:grpSpPr>
        <p:pic>
          <p:nvPicPr>
            <p:cNvPr id="21" name="Graphic 1">
              <a:extLst>
                <a:ext uri="{FF2B5EF4-FFF2-40B4-BE49-F238E27FC236}">
                  <a16:creationId xmlns:a16="http://schemas.microsoft.com/office/drawing/2014/main" id="{25C7F9DF-31AB-F33B-C0F6-9F2479E2A16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6200000">
              <a:off x="126114" y="8276406"/>
              <a:ext cx="504825" cy="176530"/>
            </a:xfrm>
            <a:prstGeom prst="rect">
              <a:avLst/>
            </a:prstGeom>
          </p:spPr>
        </p:pic>
        <p:sp>
          <p:nvSpPr>
            <p:cNvPr id="22" name="Rectangle 3">
              <a:extLst>
                <a:ext uri="{FF2B5EF4-FFF2-40B4-BE49-F238E27FC236}">
                  <a16:creationId xmlns:a16="http://schemas.microsoft.com/office/drawing/2014/main" id="{4AB7F353-95B4-9D55-7357-BBA422EFF1F5}"/>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8"/>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5049554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B050">
            <a:alpha val="50000"/>
          </a:srgb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B627384-01CE-4B26-8379-03FB77B67A52}"/>
              </a:ext>
            </a:extLst>
          </p:cNvPr>
          <p:cNvSpPr txBox="1"/>
          <p:nvPr/>
        </p:nvSpPr>
        <p:spPr>
          <a:xfrm>
            <a:off x="503416" y="333944"/>
            <a:ext cx="11185167" cy="923330"/>
          </a:xfrm>
          <a:prstGeom prst="rect">
            <a:avLst/>
          </a:prstGeom>
          <a:noFill/>
        </p:spPr>
        <p:txBody>
          <a:bodyPr wrap="square" rtlCol="0">
            <a:spAutoFit/>
          </a:bodyPr>
          <a:lstStyle/>
          <a:p>
            <a:r>
              <a:rPr lang="en-GB" sz="5400" b="1" dirty="0">
                <a:latin typeface="Candara" panose="020E0502030303020204" pitchFamily="34" charset="0"/>
              </a:rPr>
              <a:t>Why should we use less energy?</a:t>
            </a:r>
          </a:p>
        </p:txBody>
      </p:sp>
      <p:pic>
        <p:nvPicPr>
          <p:cNvPr id="6" name="Picture 5">
            <a:extLst>
              <a:ext uri="{FF2B5EF4-FFF2-40B4-BE49-F238E27FC236}">
                <a16:creationId xmlns:a16="http://schemas.microsoft.com/office/drawing/2014/main" id="{5FC73C19-2AD7-459D-8D23-DF991ADF6F23}"/>
              </a:ext>
            </a:extLst>
          </p:cNvPr>
          <p:cNvPicPr>
            <a:picLocks noChangeAspect="1"/>
          </p:cNvPicPr>
          <p:nvPr/>
        </p:nvPicPr>
        <p:blipFill>
          <a:blip r:embed="rId3"/>
          <a:stretch>
            <a:fillRect/>
          </a:stretch>
        </p:blipFill>
        <p:spPr>
          <a:xfrm>
            <a:off x="10763463" y="257744"/>
            <a:ext cx="1034591" cy="1166354"/>
          </a:xfrm>
          <a:prstGeom prst="rect">
            <a:avLst/>
          </a:prstGeom>
        </p:spPr>
      </p:pic>
      <p:pic>
        <p:nvPicPr>
          <p:cNvPr id="9" name="Picture 2">
            <a:extLst>
              <a:ext uri="{FF2B5EF4-FFF2-40B4-BE49-F238E27FC236}">
                <a16:creationId xmlns:a16="http://schemas.microsoft.com/office/drawing/2014/main" id="{5EE47B31-C12B-4EDE-BB74-83F800F628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553" y="2527300"/>
            <a:ext cx="2401788" cy="2401788"/>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a:extLst>
              <a:ext uri="{FF2B5EF4-FFF2-40B4-BE49-F238E27FC236}">
                <a16:creationId xmlns:a16="http://schemas.microsoft.com/office/drawing/2014/main" id="{6DB72939-AECF-4D99-87AC-DBC83F6BED6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63899" y="2527300"/>
            <a:ext cx="2442331" cy="244710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a:extLst>
              <a:ext uri="{FF2B5EF4-FFF2-40B4-BE49-F238E27FC236}">
                <a16:creationId xmlns:a16="http://schemas.microsoft.com/office/drawing/2014/main" id="{A780BE4A-8ECD-4C8C-B139-EDCAE7363B0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77898" y="2572613"/>
            <a:ext cx="2401788" cy="2401788"/>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a:extLst>
              <a:ext uri="{FF2B5EF4-FFF2-40B4-BE49-F238E27FC236}">
                <a16:creationId xmlns:a16="http://schemas.microsoft.com/office/drawing/2014/main" id="{5BF1D33F-01C4-4214-9723-85A22A3A385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413367" y="2691767"/>
            <a:ext cx="2282634" cy="2282634"/>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a:extLst>
              <a:ext uri="{FF2B5EF4-FFF2-40B4-BE49-F238E27FC236}">
                <a16:creationId xmlns:a16="http://schemas.microsoft.com/office/drawing/2014/main" id="{F194EB30-3566-C743-1FBC-810687E5D3F1}"/>
              </a:ext>
            </a:extLst>
          </p:cNvPr>
          <p:cNvGrpSpPr/>
          <p:nvPr/>
        </p:nvGrpSpPr>
        <p:grpSpPr>
          <a:xfrm rot="5400000">
            <a:off x="8523533" y="2828967"/>
            <a:ext cx="246221" cy="7847520"/>
            <a:chOff x="290261" y="769563"/>
            <a:chExt cx="246221" cy="7847520"/>
          </a:xfrm>
        </p:grpSpPr>
        <p:pic>
          <p:nvPicPr>
            <p:cNvPr id="10" name="Graphic 1">
              <a:extLst>
                <a:ext uri="{FF2B5EF4-FFF2-40B4-BE49-F238E27FC236}">
                  <a16:creationId xmlns:a16="http://schemas.microsoft.com/office/drawing/2014/main" id="{9BE7DF83-1CEE-57AE-BF70-114D3A7BDB1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16200000">
              <a:off x="126114" y="8276406"/>
              <a:ext cx="504825" cy="176530"/>
            </a:xfrm>
            <a:prstGeom prst="rect">
              <a:avLst/>
            </a:prstGeom>
          </p:spPr>
        </p:pic>
        <p:sp>
          <p:nvSpPr>
            <p:cNvPr id="12" name="Rectangle 3">
              <a:extLst>
                <a:ext uri="{FF2B5EF4-FFF2-40B4-BE49-F238E27FC236}">
                  <a16:creationId xmlns:a16="http://schemas.microsoft.com/office/drawing/2014/main" id="{3C334483-8735-33EF-36AF-659329E7AAB5}"/>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10"/>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8689633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9A25">
            <a:alpha val="50000"/>
          </a:srgb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FDFE162-2260-48EB-90B0-CFF58E2DCB52}"/>
              </a:ext>
            </a:extLst>
          </p:cNvPr>
          <p:cNvSpPr/>
          <p:nvPr/>
        </p:nvSpPr>
        <p:spPr>
          <a:xfrm>
            <a:off x="469899" y="1422400"/>
            <a:ext cx="8940801" cy="2730500"/>
          </a:xfrm>
          <a:prstGeom prst="rect">
            <a:avLst/>
          </a:prstGeom>
          <a:solidFill>
            <a:schemeClr val="bg1"/>
          </a:soli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7B627384-01CE-4B26-8379-03FB77B67A52}"/>
              </a:ext>
            </a:extLst>
          </p:cNvPr>
          <p:cNvSpPr txBox="1"/>
          <p:nvPr/>
        </p:nvSpPr>
        <p:spPr>
          <a:xfrm>
            <a:off x="575033" y="235670"/>
            <a:ext cx="7139661" cy="584775"/>
          </a:xfrm>
          <a:prstGeom prst="rect">
            <a:avLst/>
          </a:prstGeom>
          <a:noFill/>
        </p:spPr>
        <p:txBody>
          <a:bodyPr wrap="square" rtlCol="0">
            <a:spAutoFit/>
          </a:bodyPr>
          <a:lstStyle/>
          <a:p>
            <a:r>
              <a:rPr lang="en-GB" sz="3200" b="1" dirty="0">
                <a:latin typeface="Candara" panose="020E0502030303020204" pitchFamily="34" charset="0"/>
              </a:rPr>
              <a:t>Why should we use less energy?</a:t>
            </a:r>
          </a:p>
        </p:txBody>
      </p:sp>
      <p:sp>
        <p:nvSpPr>
          <p:cNvPr id="10" name="TextBox 9">
            <a:extLst>
              <a:ext uri="{FF2B5EF4-FFF2-40B4-BE49-F238E27FC236}">
                <a16:creationId xmlns:a16="http://schemas.microsoft.com/office/drawing/2014/main" id="{00F10316-D338-41C3-997B-DF551B4543CF}"/>
              </a:ext>
            </a:extLst>
          </p:cNvPr>
          <p:cNvSpPr txBox="1"/>
          <p:nvPr/>
        </p:nvSpPr>
        <p:spPr>
          <a:xfrm>
            <a:off x="575033" y="1571470"/>
            <a:ext cx="10726241" cy="4955203"/>
          </a:xfrm>
          <a:prstGeom prst="rect">
            <a:avLst/>
          </a:prstGeom>
          <a:noFill/>
        </p:spPr>
        <p:txBody>
          <a:bodyPr wrap="square" rtlCol="0">
            <a:spAutoFit/>
          </a:bodyPr>
          <a:lstStyle/>
          <a:p>
            <a:r>
              <a:rPr lang="en-GB" sz="2800" dirty="0">
                <a:latin typeface="Candara" panose="020E0502030303020204" pitchFamily="34" charset="0"/>
              </a:rPr>
              <a:t>1.) To reduce </a:t>
            </a:r>
            <a:r>
              <a:rPr lang="en-GB" sz="2800" b="1" dirty="0">
                <a:latin typeface="Candara" panose="020E0502030303020204" pitchFamily="34" charset="0"/>
              </a:rPr>
              <a:t>carbon emissions</a:t>
            </a:r>
            <a:r>
              <a:rPr lang="en-GB" sz="2800" dirty="0">
                <a:latin typeface="Candara" panose="020E0502030303020204" pitchFamily="34" charset="0"/>
              </a:rPr>
              <a:t> </a:t>
            </a:r>
          </a:p>
          <a:p>
            <a:endParaRPr lang="en-GB" sz="2800" dirty="0">
              <a:latin typeface="Candara" panose="020E0502030303020204" pitchFamily="34" charset="0"/>
            </a:endParaRPr>
          </a:p>
          <a:p>
            <a:r>
              <a:rPr lang="en-GB" sz="2800" dirty="0">
                <a:latin typeface="Candara" panose="020E0502030303020204" pitchFamily="34" charset="0"/>
              </a:rPr>
              <a:t>2.) To </a:t>
            </a:r>
            <a:r>
              <a:rPr lang="en-GB" sz="2800" b="1" dirty="0">
                <a:latin typeface="Candara" panose="020E0502030303020204" pitchFamily="34" charset="0"/>
              </a:rPr>
              <a:t>conserve the environment</a:t>
            </a:r>
            <a:r>
              <a:rPr lang="en-GB" sz="2800" dirty="0">
                <a:latin typeface="Candara" panose="020E0502030303020204" pitchFamily="34" charset="0"/>
              </a:rPr>
              <a:t> and </a:t>
            </a:r>
            <a:r>
              <a:rPr lang="en-GB" sz="2800" b="1" dirty="0">
                <a:latin typeface="Candara" panose="020E0502030303020204" pitchFamily="34" charset="0"/>
              </a:rPr>
              <a:t>keep the air clean </a:t>
            </a:r>
          </a:p>
          <a:p>
            <a:endParaRPr lang="en-GB" sz="2800" dirty="0">
              <a:latin typeface="Candara" panose="020E0502030303020204" pitchFamily="34" charset="0"/>
            </a:endParaRPr>
          </a:p>
          <a:p>
            <a:r>
              <a:rPr lang="en-GB" sz="2800" dirty="0">
                <a:latin typeface="Candara" panose="020E0502030303020204" pitchFamily="34" charset="0"/>
              </a:rPr>
              <a:t>3.) To </a:t>
            </a:r>
            <a:r>
              <a:rPr lang="en-GB" sz="2800" b="1" dirty="0">
                <a:latin typeface="Candara" panose="020E0502030303020204" pitchFamily="34" charset="0"/>
              </a:rPr>
              <a:t>save money</a:t>
            </a:r>
            <a:endParaRPr lang="en-GB" sz="2800" dirty="0">
              <a:latin typeface="Candara" panose="020E0502030303020204" pitchFamily="34" charset="0"/>
            </a:endParaRPr>
          </a:p>
          <a:p>
            <a:endParaRPr lang="en-GB" sz="2800" dirty="0">
              <a:latin typeface="Candara" panose="020E0502030303020204" pitchFamily="34" charset="0"/>
            </a:endParaRPr>
          </a:p>
          <a:p>
            <a:endParaRPr lang="en-GB" sz="2800" dirty="0">
              <a:latin typeface="Candara" panose="020E0502030303020204" pitchFamily="34" charset="0"/>
            </a:endParaRPr>
          </a:p>
          <a:p>
            <a:r>
              <a:rPr lang="en-GB" sz="3600" dirty="0">
                <a:latin typeface="Candara" panose="020E0502030303020204" pitchFamily="34" charset="0"/>
              </a:rPr>
              <a:t>It would help if we can use energy more </a:t>
            </a:r>
            <a:r>
              <a:rPr lang="en-GB" sz="3600" b="1" dirty="0">
                <a:latin typeface="Candara" panose="020E0502030303020204" pitchFamily="34" charset="0"/>
              </a:rPr>
              <a:t>efficiently</a:t>
            </a:r>
            <a:endParaRPr lang="en-GB" sz="3600" dirty="0">
              <a:latin typeface="Candara" panose="020E0502030303020204" pitchFamily="34" charset="0"/>
            </a:endParaRPr>
          </a:p>
          <a:p>
            <a:endParaRPr lang="en-GB" sz="2800" dirty="0">
              <a:latin typeface="Candara" panose="020E0502030303020204" pitchFamily="34" charset="0"/>
            </a:endParaRPr>
          </a:p>
          <a:p>
            <a:endParaRPr lang="en-GB" sz="2800" dirty="0">
              <a:latin typeface="Candara" panose="020E0502030303020204" pitchFamily="34" charset="0"/>
            </a:endParaRPr>
          </a:p>
          <a:p>
            <a:endParaRPr lang="en-GB" sz="2800" dirty="0">
              <a:latin typeface="Candara" panose="020E0502030303020204" pitchFamily="34" charset="0"/>
            </a:endParaRPr>
          </a:p>
        </p:txBody>
      </p:sp>
      <p:pic>
        <p:nvPicPr>
          <p:cNvPr id="6" name="Picture 5">
            <a:extLst>
              <a:ext uri="{FF2B5EF4-FFF2-40B4-BE49-F238E27FC236}">
                <a16:creationId xmlns:a16="http://schemas.microsoft.com/office/drawing/2014/main" id="{5FC73C19-2AD7-459D-8D23-DF991ADF6F23}"/>
              </a:ext>
            </a:extLst>
          </p:cNvPr>
          <p:cNvPicPr>
            <a:picLocks noChangeAspect="1"/>
          </p:cNvPicPr>
          <p:nvPr/>
        </p:nvPicPr>
        <p:blipFill>
          <a:blip r:embed="rId3"/>
          <a:stretch>
            <a:fillRect/>
          </a:stretch>
        </p:blipFill>
        <p:spPr>
          <a:xfrm>
            <a:off x="7956763" y="14720"/>
            <a:ext cx="1034591" cy="1166354"/>
          </a:xfrm>
          <a:prstGeom prst="rect">
            <a:avLst/>
          </a:prstGeom>
        </p:spPr>
      </p:pic>
      <p:grpSp>
        <p:nvGrpSpPr>
          <p:cNvPr id="7" name="Group 6">
            <a:extLst>
              <a:ext uri="{FF2B5EF4-FFF2-40B4-BE49-F238E27FC236}">
                <a16:creationId xmlns:a16="http://schemas.microsoft.com/office/drawing/2014/main" id="{D112B552-AA98-5464-623D-C00B039273EE}"/>
              </a:ext>
            </a:extLst>
          </p:cNvPr>
          <p:cNvGrpSpPr/>
          <p:nvPr/>
        </p:nvGrpSpPr>
        <p:grpSpPr>
          <a:xfrm rot="5400000">
            <a:off x="8523533" y="2828967"/>
            <a:ext cx="246221" cy="7847520"/>
            <a:chOff x="290261" y="769563"/>
            <a:chExt cx="246221" cy="7847520"/>
          </a:xfrm>
        </p:grpSpPr>
        <p:pic>
          <p:nvPicPr>
            <p:cNvPr id="8" name="Graphic 1">
              <a:extLst>
                <a:ext uri="{FF2B5EF4-FFF2-40B4-BE49-F238E27FC236}">
                  <a16:creationId xmlns:a16="http://schemas.microsoft.com/office/drawing/2014/main" id="{4D8805B4-DE02-E122-9CE6-697F0B273CD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9" name="Rectangle 3">
              <a:extLst>
                <a:ext uri="{FF2B5EF4-FFF2-40B4-BE49-F238E27FC236}">
                  <a16:creationId xmlns:a16="http://schemas.microsoft.com/office/drawing/2014/main" id="{D8F72D33-A15F-6EC5-5C91-203D4854EB30}"/>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40395945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9F1FFA9-D672-408C-9220-ADEEC6ABD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65169557-90FD-4AB0-A748-A0CC74173AF0}"/>
              </a:ext>
            </a:extLst>
          </p:cNvPr>
          <p:cNvPicPr>
            <a:picLocks noChangeAspect="1"/>
          </p:cNvPicPr>
          <p:nvPr/>
        </p:nvPicPr>
        <p:blipFill rotWithShape="1">
          <a:blip r:embed="rId3"/>
          <a:srcRect t="8111" r="-1" b="1766"/>
          <a:stretch/>
        </p:blipFill>
        <p:spPr>
          <a:xfrm>
            <a:off x="4904316" y="-4"/>
            <a:ext cx="7287684" cy="3694372"/>
          </a:xfrm>
          <a:custGeom>
            <a:avLst/>
            <a:gdLst/>
            <a:ahLst/>
            <a:cxnLst/>
            <a:rect l="l" t="t" r="r" b="b"/>
            <a:pathLst>
              <a:path w="7287684" h="3694372">
                <a:moveTo>
                  <a:pt x="1047969" y="0"/>
                </a:moveTo>
                <a:lnTo>
                  <a:pt x="7287684" y="0"/>
                </a:lnTo>
                <a:lnTo>
                  <a:pt x="7287684" y="814388"/>
                </a:lnTo>
                <a:lnTo>
                  <a:pt x="7287684" y="3694372"/>
                </a:lnTo>
                <a:lnTo>
                  <a:pt x="471411" y="3694372"/>
                </a:lnTo>
                <a:lnTo>
                  <a:pt x="470992" y="3686621"/>
                </a:lnTo>
                <a:cubicBezTo>
                  <a:pt x="458999" y="3642419"/>
                  <a:pt x="427907" y="3602236"/>
                  <a:pt x="376383" y="3554015"/>
                </a:cubicBezTo>
                <a:cubicBezTo>
                  <a:pt x="315976" y="3500438"/>
                  <a:pt x="255568" y="3454003"/>
                  <a:pt x="170288" y="3407569"/>
                </a:cubicBezTo>
                <a:cubicBezTo>
                  <a:pt x="365723" y="3382565"/>
                  <a:pt x="163181" y="3296841"/>
                  <a:pt x="230695" y="3243263"/>
                </a:cubicBezTo>
                <a:cubicBezTo>
                  <a:pt x="369276" y="3221831"/>
                  <a:pt x="479431" y="3393282"/>
                  <a:pt x="667759" y="3343275"/>
                </a:cubicBezTo>
                <a:cubicBezTo>
                  <a:pt x="440344" y="3196828"/>
                  <a:pt x="184501" y="3150393"/>
                  <a:pt x="17493" y="2953940"/>
                </a:cubicBezTo>
                <a:cubicBezTo>
                  <a:pt x="56580" y="2911078"/>
                  <a:pt x="95667" y="2953940"/>
                  <a:pt x="127647" y="2936081"/>
                </a:cubicBezTo>
                <a:cubicBezTo>
                  <a:pt x="127647" y="2925365"/>
                  <a:pt x="500751" y="2993232"/>
                  <a:pt x="522071" y="2714625"/>
                </a:cubicBezTo>
                <a:cubicBezTo>
                  <a:pt x="529178" y="2714625"/>
                  <a:pt x="536285" y="2714625"/>
                  <a:pt x="543391" y="2703909"/>
                </a:cubicBezTo>
                <a:cubicBezTo>
                  <a:pt x="582478" y="2664619"/>
                  <a:pt x="546945" y="2571750"/>
                  <a:pt x="610905" y="2564606"/>
                </a:cubicBezTo>
                <a:cubicBezTo>
                  <a:pt x="681973" y="2557462"/>
                  <a:pt x="749487" y="2525315"/>
                  <a:pt x="824107" y="2543175"/>
                </a:cubicBezTo>
                <a:cubicBezTo>
                  <a:pt x="880961" y="2557462"/>
                  <a:pt x="941368" y="2575322"/>
                  <a:pt x="1001776" y="2575322"/>
                </a:cubicBezTo>
                <a:cubicBezTo>
                  <a:pt x="1065736" y="2575322"/>
                  <a:pt x="1154570" y="2696766"/>
                  <a:pt x="1193658" y="2536031"/>
                </a:cubicBezTo>
                <a:cubicBezTo>
                  <a:pt x="1193658" y="2528888"/>
                  <a:pt x="1303812" y="2546747"/>
                  <a:pt x="1364219" y="2553891"/>
                </a:cubicBezTo>
                <a:cubicBezTo>
                  <a:pt x="1413966" y="2561035"/>
                  <a:pt x="1474374" y="2593181"/>
                  <a:pt x="1509907" y="2528888"/>
                </a:cubicBezTo>
                <a:cubicBezTo>
                  <a:pt x="1527674" y="2489596"/>
                  <a:pt x="1442393" y="2418159"/>
                  <a:pt x="1367772" y="2411015"/>
                </a:cubicBezTo>
                <a:cubicBezTo>
                  <a:pt x="1300259" y="2403872"/>
                  <a:pt x="1232745" y="2396728"/>
                  <a:pt x="1168784" y="2411015"/>
                </a:cubicBezTo>
                <a:cubicBezTo>
                  <a:pt x="1090610" y="2428875"/>
                  <a:pt x="1047969" y="2400300"/>
                  <a:pt x="1026649" y="2336007"/>
                </a:cubicBezTo>
                <a:cubicBezTo>
                  <a:pt x="1001776" y="2268141"/>
                  <a:pt x="955582" y="2232422"/>
                  <a:pt x="891621" y="2200275"/>
                </a:cubicBezTo>
                <a:cubicBezTo>
                  <a:pt x="735273" y="2121694"/>
                  <a:pt x="586032" y="2028825"/>
                  <a:pt x="415470" y="1982390"/>
                </a:cubicBezTo>
                <a:cubicBezTo>
                  <a:pt x="383490" y="1975246"/>
                  <a:pt x="344403" y="1960959"/>
                  <a:pt x="330189" y="1900238"/>
                </a:cubicBezTo>
                <a:cubicBezTo>
                  <a:pt x="792127" y="1993106"/>
                  <a:pt x="1211424" y="2232422"/>
                  <a:pt x="1687576" y="2218135"/>
                </a:cubicBezTo>
                <a:cubicBezTo>
                  <a:pt x="1559654" y="2143125"/>
                  <a:pt x="1406860" y="2139554"/>
                  <a:pt x="1268278" y="2085975"/>
                </a:cubicBezTo>
                <a:cubicBezTo>
                  <a:pt x="1367772" y="2046685"/>
                  <a:pt x="1460160" y="2089547"/>
                  <a:pt x="1552548" y="2110978"/>
                </a:cubicBezTo>
                <a:cubicBezTo>
                  <a:pt x="1630722" y="2128837"/>
                  <a:pt x="1701789" y="2132410"/>
                  <a:pt x="1708896" y="2021681"/>
                </a:cubicBezTo>
                <a:cubicBezTo>
                  <a:pt x="1708896" y="2010965"/>
                  <a:pt x="1708896" y="2003821"/>
                  <a:pt x="1708896" y="1993106"/>
                </a:cubicBezTo>
                <a:cubicBezTo>
                  <a:pt x="1680469" y="1946672"/>
                  <a:pt x="1641382" y="1925240"/>
                  <a:pt x="1591635" y="1910953"/>
                </a:cubicBezTo>
                <a:cubicBezTo>
                  <a:pt x="1563208" y="1903809"/>
                  <a:pt x="1524121" y="1889522"/>
                  <a:pt x="1524121" y="1857375"/>
                </a:cubicBezTo>
                <a:cubicBezTo>
                  <a:pt x="1527674" y="1735931"/>
                  <a:pt x="1431733" y="1700212"/>
                  <a:pt x="1339346" y="1664493"/>
                </a:cubicBezTo>
                <a:cubicBezTo>
                  <a:pt x="1389093" y="1603772"/>
                  <a:pt x="1431733" y="1646635"/>
                  <a:pt x="1470820" y="1643062"/>
                </a:cubicBezTo>
                <a:cubicBezTo>
                  <a:pt x="1495694" y="1639491"/>
                  <a:pt x="1520567" y="1635919"/>
                  <a:pt x="1520567" y="1603772"/>
                </a:cubicBezTo>
                <a:cubicBezTo>
                  <a:pt x="1520567" y="1578769"/>
                  <a:pt x="1509907" y="1546622"/>
                  <a:pt x="1485034" y="1546622"/>
                </a:cubicBezTo>
                <a:cubicBezTo>
                  <a:pt x="1328686" y="1543050"/>
                  <a:pt x="1239851" y="1371600"/>
                  <a:pt x="1076396" y="1371600"/>
                </a:cubicBezTo>
                <a:cubicBezTo>
                  <a:pt x="976902" y="1371600"/>
                  <a:pt x="1126144" y="1275159"/>
                  <a:pt x="1044416" y="1235869"/>
                </a:cubicBezTo>
                <a:cubicBezTo>
                  <a:pt x="1026649" y="1225153"/>
                  <a:pt x="1094163" y="1210866"/>
                  <a:pt x="1122590" y="1214437"/>
                </a:cubicBezTo>
                <a:cubicBezTo>
                  <a:pt x="1151017" y="1218009"/>
                  <a:pt x="1175891" y="1243013"/>
                  <a:pt x="1211424" y="1225153"/>
                </a:cubicBezTo>
                <a:cubicBezTo>
                  <a:pt x="1229191" y="1160860"/>
                  <a:pt x="1182997" y="1135856"/>
                  <a:pt x="1140357" y="1117997"/>
                </a:cubicBezTo>
                <a:cubicBezTo>
                  <a:pt x="1047969" y="1075135"/>
                  <a:pt x="955582" y="1025129"/>
                  <a:pt x="852534" y="1010841"/>
                </a:cubicBezTo>
                <a:cubicBezTo>
                  <a:pt x="817001" y="1007269"/>
                  <a:pt x="795680" y="989409"/>
                  <a:pt x="799234" y="953690"/>
                </a:cubicBezTo>
                <a:cubicBezTo>
                  <a:pt x="806340" y="907256"/>
                  <a:pt x="841874" y="921544"/>
                  <a:pt x="870301" y="925115"/>
                </a:cubicBezTo>
                <a:cubicBezTo>
                  <a:pt x="888068" y="928688"/>
                  <a:pt x="905835" y="939403"/>
                  <a:pt x="923602" y="914400"/>
                </a:cubicBezTo>
                <a:cubicBezTo>
                  <a:pt x="611794" y="724198"/>
                  <a:pt x="409919" y="684684"/>
                  <a:pt x="132090" y="589415"/>
                </a:cubicBezTo>
                <a:lnTo>
                  <a:pt x="31922" y="552917"/>
                </a:lnTo>
                <a:lnTo>
                  <a:pt x="26859" y="541335"/>
                </a:lnTo>
                <a:cubicBezTo>
                  <a:pt x="20137" y="534929"/>
                  <a:pt x="8953" y="532232"/>
                  <a:pt x="0" y="527681"/>
                </a:cubicBezTo>
                <a:cubicBezTo>
                  <a:pt x="5969" y="516305"/>
                  <a:pt x="7617" y="502963"/>
                  <a:pt x="17905" y="493550"/>
                </a:cubicBezTo>
                <a:cubicBezTo>
                  <a:pt x="23947" y="488022"/>
                  <a:pt x="35344" y="487159"/>
                  <a:pt x="44763" y="486724"/>
                </a:cubicBezTo>
                <a:lnTo>
                  <a:pt x="165722" y="483650"/>
                </a:lnTo>
                <a:lnTo>
                  <a:pt x="193385" y="498723"/>
                </a:lnTo>
                <a:cubicBezTo>
                  <a:pt x="210263" y="511671"/>
                  <a:pt x="227142" y="525066"/>
                  <a:pt x="315976" y="535781"/>
                </a:cubicBezTo>
                <a:cubicBezTo>
                  <a:pt x="401257" y="546497"/>
                  <a:pt x="479431" y="582216"/>
                  <a:pt x="575372" y="525066"/>
                </a:cubicBezTo>
                <a:cubicBezTo>
                  <a:pt x="639332" y="485775"/>
                  <a:pt x="742380" y="528637"/>
                  <a:pt x="820554" y="560785"/>
                </a:cubicBezTo>
                <a:cubicBezTo>
                  <a:pt x="884515" y="589360"/>
                  <a:pt x="948475" y="596503"/>
                  <a:pt x="1033756" y="560785"/>
                </a:cubicBezTo>
                <a:cubicBezTo>
                  <a:pt x="955582" y="539354"/>
                  <a:pt x="895175" y="521494"/>
                  <a:pt x="834767" y="507206"/>
                </a:cubicBezTo>
                <a:cubicBezTo>
                  <a:pt x="785020" y="496491"/>
                  <a:pt x="756593" y="471488"/>
                  <a:pt x="760147" y="417909"/>
                </a:cubicBezTo>
                <a:cubicBezTo>
                  <a:pt x="760147" y="389334"/>
                  <a:pt x="749487" y="350044"/>
                  <a:pt x="785020" y="335757"/>
                </a:cubicBezTo>
                <a:cubicBezTo>
                  <a:pt x="813447" y="321469"/>
                  <a:pt x="852534" y="335757"/>
                  <a:pt x="866748" y="360759"/>
                </a:cubicBezTo>
                <a:cubicBezTo>
                  <a:pt x="884515" y="407194"/>
                  <a:pt x="902281" y="450056"/>
                  <a:pt x="962689" y="453629"/>
                </a:cubicBezTo>
                <a:cubicBezTo>
                  <a:pt x="1044416" y="460771"/>
                  <a:pt x="998222" y="432197"/>
                  <a:pt x="984009" y="396478"/>
                </a:cubicBezTo>
                <a:cubicBezTo>
                  <a:pt x="969795" y="357188"/>
                  <a:pt x="1012436" y="346472"/>
                  <a:pt x="1040863" y="353615"/>
                </a:cubicBezTo>
                <a:cubicBezTo>
                  <a:pt x="1147464" y="385763"/>
                  <a:pt x="1257618" y="328613"/>
                  <a:pt x="1367772" y="375047"/>
                </a:cubicBezTo>
                <a:cubicBezTo>
                  <a:pt x="1339346" y="260747"/>
                  <a:pt x="1278938" y="210741"/>
                  <a:pt x="1151017" y="192881"/>
                </a:cubicBezTo>
                <a:cubicBezTo>
                  <a:pt x="1104823" y="189310"/>
                  <a:pt x="1055076" y="196453"/>
                  <a:pt x="1012436" y="164306"/>
                </a:cubicBezTo>
                <a:cubicBezTo>
                  <a:pt x="987562" y="146447"/>
                  <a:pt x="962689" y="125016"/>
                  <a:pt x="980456" y="89297"/>
                </a:cubicBezTo>
                <a:cubicBezTo>
                  <a:pt x="991116" y="64294"/>
                  <a:pt x="1019542" y="64294"/>
                  <a:pt x="1044416" y="71437"/>
                </a:cubicBezTo>
                <a:cubicBezTo>
                  <a:pt x="1147464" y="110728"/>
                  <a:pt x="1257618" y="121444"/>
                  <a:pt x="1364219" y="135731"/>
                </a:cubicBezTo>
                <a:cubicBezTo>
                  <a:pt x="1381986" y="139303"/>
                  <a:pt x="1399753" y="146447"/>
                  <a:pt x="1417520" y="110728"/>
                </a:cubicBezTo>
                <a:cubicBezTo>
                  <a:pt x="1293152" y="78581"/>
                  <a:pt x="1172337" y="35719"/>
                  <a:pt x="1047969" y="0"/>
                </a:cubicBezTo>
                <a:close/>
              </a:path>
            </a:pathLst>
          </a:custGeom>
        </p:spPr>
      </p:pic>
      <p:pic>
        <p:nvPicPr>
          <p:cNvPr id="4" name="Picture 3" descr="Light bulb on green grass">
            <a:extLst>
              <a:ext uri="{FF2B5EF4-FFF2-40B4-BE49-F238E27FC236}">
                <a16:creationId xmlns:a16="http://schemas.microsoft.com/office/drawing/2014/main" id="{BB3D80A6-F43B-450C-927A-9E70942C6927}"/>
              </a:ext>
            </a:extLst>
          </p:cNvPr>
          <p:cNvPicPr>
            <a:picLocks noChangeAspect="1"/>
          </p:cNvPicPr>
          <p:nvPr/>
        </p:nvPicPr>
        <p:blipFill rotWithShape="1">
          <a:blip r:embed="rId4"/>
          <a:srcRect t="13219" b="25531"/>
          <a:stretch/>
        </p:blipFill>
        <p:spPr>
          <a:xfrm>
            <a:off x="4726728" y="3802961"/>
            <a:ext cx="7472381" cy="3055043"/>
          </a:xfrm>
          <a:custGeom>
            <a:avLst/>
            <a:gdLst/>
            <a:ahLst/>
            <a:cxnLst/>
            <a:rect l="l" t="t" r="r" b="b"/>
            <a:pathLst>
              <a:path w="7472381" h="3055043">
                <a:moveTo>
                  <a:pt x="638975" y="0"/>
                </a:moveTo>
                <a:lnTo>
                  <a:pt x="7472381" y="0"/>
                </a:lnTo>
                <a:lnTo>
                  <a:pt x="7472381" y="2579984"/>
                </a:lnTo>
                <a:lnTo>
                  <a:pt x="7472381" y="3055043"/>
                </a:lnTo>
                <a:lnTo>
                  <a:pt x="6992676"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pic>
      <p:sp>
        <p:nvSpPr>
          <p:cNvPr id="6" name="TextBox 5">
            <a:extLst>
              <a:ext uri="{FF2B5EF4-FFF2-40B4-BE49-F238E27FC236}">
                <a16:creationId xmlns:a16="http://schemas.microsoft.com/office/drawing/2014/main" id="{9BB672AB-0DB5-2F22-73A2-50A65F61A117}"/>
              </a:ext>
            </a:extLst>
          </p:cNvPr>
          <p:cNvSpPr txBox="1"/>
          <p:nvPr/>
        </p:nvSpPr>
        <p:spPr>
          <a:xfrm>
            <a:off x="643468" y="609600"/>
            <a:ext cx="3992700" cy="3877197"/>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rmAutofit/>
          </a:bodyPr>
          <a:lstStyle/>
          <a:p>
            <a:pPr>
              <a:lnSpc>
                <a:spcPct val="90000"/>
              </a:lnSpc>
              <a:spcBef>
                <a:spcPct val="0"/>
              </a:spcBef>
              <a:spcAft>
                <a:spcPts val="600"/>
              </a:spcAft>
            </a:pPr>
            <a:r>
              <a:rPr lang="en-US" sz="4400" kern="1200">
                <a:solidFill>
                  <a:schemeClr val="tx1"/>
                </a:solidFill>
                <a:latin typeface="Candara" panose="020E0502030303020204" pitchFamily="34" charset="0"/>
                <a:ea typeface="+mj-ea"/>
                <a:cs typeface="+mj-cs"/>
              </a:rPr>
              <a:t>Write in your</a:t>
            </a:r>
          </a:p>
          <a:p>
            <a:pPr>
              <a:lnSpc>
                <a:spcPct val="90000"/>
              </a:lnSpc>
              <a:spcBef>
                <a:spcPct val="0"/>
              </a:spcBef>
              <a:spcAft>
                <a:spcPts val="600"/>
              </a:spcAft>
            </a:pPr>
            <a:r>
              <a:rPr lang="en-US" sz="4400" kern="1200">
                <a:solidFill>
                  <a:schemeClr val="tx1"/>
                </a:solidFill>
                <a:latin typeface="Candara" panose="020E0502030303020204" pitchFamily="34" charset="0"/>
                <a:ea typeface="+mj-ea"/>
                <a:cs typeface="+mj-cs"/>
              </a:rPr>
              <a:t>eco-diary</a:t>
            </a:r>
          </a:p>
        </p:txBody>
      </p:sp>
      <p:grpSp>
        <p:nvGrpSpPr>
          <p:cNvPr id="7" name="Group 6">
            <a:extLst>
              <a:ext uri="{FF2B5EF4-FFF2-40B4-BE49-F238E27FC236}">
                <a16:creationId xmlns:a16="http://schemas.microsoft.com/office/drawing/2014/main" id="{A50AD0A8-766D-FFCE-A660-B388581DF9A2}"/>
              </a:ext>
            </a:extLst>
          </p:cNvPr>
          <p:cNvGrpSpPr/>
          <p:nvPr/>
        </p:nvGrpSpPr>
        <p:grpSpPr>
          <a:xfrm>
            <a:off x="-28982" y="1021278"/>
            <a:ext cx="481326" cy="5754421"/>
            <a:chOff x="42269" y="1021278"/>
            <a:chExt cx="481326" cy="5754421"/>
          </a:xfrm>
        </p:grpSpPr>
        <p:pic>
          <p:nvPicPr>
            <p:cNvPr id="8" name="Graphic 1">
              <a:extLst>
                <a:ext uri="{FF2B5EF4-FFF2-40B4-BE49-F238E27FC236}">
                  <a16:creationId xmlns:a16="http://schemas.microsoft.com/office/drawing/2014/main" id="{4652E9EB-303A-FCB5-582F-37DBD720F3D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50416" y="6423146"/>
              <a:ext cx="504825" cy="176530"/>
            </a:xfrm>
            <a:prstGeom prst="rect">
              <a:avLst/>
            </a:prstGeom>
          </p:spPr>
        </p:pic>
        <p:sp>
          <p:nvSpPr>
            <p:cNvPr id="10" name="Rectangle 3">
              <a:extLst>
                <a:ext uri="{FF2B5EF4-FFF2-40B4-BE49-F238E27FC236}">
                  <a16:creationId xmlns:a16="http://schemas.microsoft.com/office/drawing/2014/main" id="{3DD78E02-7D8A-2EF6-EE5C-4DBDAE40A53D}"/>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kern="1200" cap="none" spc="0" normalizeH="0" baseline="0" noProof="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kern="1200" cap="none" spc="0" normalizeH="0" baseline="0" noProof="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kern="1200" cap="none" spc="0" normalizeH="0" baseline="0" noProof="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1" name="Rectangle 10">
              <a:extLst>
                <a:ext uri="{FF2B5EF4-FFF2-40B4-BE49-F238E27FC236}">
                  <a16:creationId xmlns:a16="http://schemas.microsoft.com/office/drawing/2014/main" id="{D2A231E7-1AE8-FD27-8662-866B079B2E95}"/>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7521484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pic>
        <p:nvPicPr>
          <p:cNvPr id="6" name="Picture 5">
            <a:extLst>
              <a:ext uri="{FF2B5EF4-FFF2-40B4-BE49-F238E27FC236}">
                <a16:creationId xmlns:a16="http://schemas.microsoft.com/office/drawing/2014/main" id="{B04B0938-81D1-4B01-9A7A-59028980DE2F}"/>
              </a:ext>
            </a:extLst>
          </p:cNvPr>
          <p:cNvPicPr>
            <a:picLocks noChangeAspect="1"/>
          </p:cNvPicPr>
          <p:nvPr/>
        </p:nvPicPr>
        <p:blipFill rotWithShape="1">
          <a:blip r:embed="rId2"/>
          <a:srcRect t="9091" r="13818"/>
          <a:stretch/>
        </p:blipFill>
        <p:spPr>
          <a:xfrm>
            <a:off x="3523488" y="10"/>
            <a:ext cx="8668512" cy="6857990"/>
          </a:xfrm>
          <a:prstGeom prst="rect">
            <a:avLst/>
          </a:prstGeom>
        </p:spPr>
      </p:pic>
      <p:sp>
        <p:nvSpPr>
          <p:cNvPr id="13" name="Rectangle 12">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ndara" panose="020E0502030303020204" pitchFamily="34" charset="0"/>
              <a:ea typeface="+mn-ea"/>
              <a:cs typeface="+mn-cs"/>
            </a:endParaRPr>
          </a:p>
        </p:txBody>
      </p:sp>
      <p:sp>
        <p:nvSpPr>
          <p:cNvPr id="2" name="TextBox 1">
            <a:extLst>
              <a:ext uri="{FF2B5EF4-FFF2-40B4-BE49-F238E27FC236}">
                <a16:creationId xmlns:a16="http://schemas.microsoft.com/office/drawing/2014/main" id="{71F4B195-2512-4EC5-96F1-29C762E6882B}"/>
              </a:ext>
            </a:extLst>
          </p:cNvPr>
          <p:cNvSpPr txBox="1"/>
          <p:nvPr/>
        </p:nvSpPr>
        <p:spPr>
          <a:xfrm>
            <a:off x="371094" y="1161288"/>
            <a:ext cx="3438144" cy="1124712"/>
          </a:xfrm>
          <a:prstGeom prst="rect">
            <a:avLst/>
          </a:prstGeom>
        </p:spPr>
        <p:txBody>
          <a:bodyPr rot="0" spcFirstLastPara="0" vert="horz" lIns="91440" tIns="45720" rIns="91440" bIns="45720" numCol="1" spcCol="0" rtlCol="0" fromWordArt="0" anchor="b"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Conclusions from Chapter 4a – Power units</a:t>
            </a:r>
          </a:p>
        </p:txBody>
      </p:sp>
      <p:sp>
        <p:nvSpPr>
          <p:cNvPr id="15" name="Rectangle 14">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17" name="Rectangle 16">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4" name="TextBox 3">
            <a:extLst>
              <a:ext uri="{FF2B5EF4-FFF2-40B4-BE49-F238E27FC236}">
                <a16:creationId xmlns:a16="http://schemas.microsoft.com/office/drawing/2014/main" id="{A1CB7691-7FFB-4721-AEAD-9BD27375D130}"/>
              </a:ext>
            </a:extLst>
          </p:cNvPr>
          <p:cNvSpPr txBox="1"/>
          <p:nvPr/>
        </p:nvSpPr>
        <p:spPr>
          <a:xfrm>
            <a:off x="371094" y="2718054"/>
            <a:ext cx="3438906" cy="3702176"/>
          </a:xfrm>
          <a:prstGeom prst="rect">
            <a:avLst/>
          </a:prstGeom>
        </p:spPr>
        <p:txBody>
          <a:bodyPr rot="0" spcFirstLastPara="0" vert="horz" lIns="91440" tIns="45720" rIns="91440" bIns="45720" numCol="1" spcCol="0" rtlCol="0" fromWordArt="0" anchor="t"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Measurement units help us describe quantities like distance, time and power</a:t>
            </a:r>
          </a:p>
          <a:p>
            <a:pPr marL="1143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endPar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We can measure </a:t>
            </a:r>
            <a:r>
              <a:rPr kumimoji="0" lang="en-US" sz="170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power in </a:t>
            </a:r>
            <a:r>
              <a:rPr kumimoji="0" lang="en-US" sz="1700" b="1"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Watts</a:t>
            </a:r>
            <a:r>
              <a:rPr kumimoji="0" lang="en-US" sz="170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 - this is the amount of work done by something every second</a:t>
            </a:r>
            <a:endPar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a:p>
            <a:pPr marL="1143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endPar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Humans can measure how much power they use in their homes</a:t>
            </a: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endPar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p:txBody>
      </p:sp>
      <p:grpSp>
        <p:nvGrpSpPr>
          <p:cNvPr id="9" name="Group 8">
            <a:extLst>
              <a:ext uri="{FF2B5EF4-FFF2-40B4-BE49-F238E27FC236}">
                <a16:creationId xmlns:a16="http://schemas.microsoft.com/office/drawing/2014/main" id="{19398132-E58B-D01A-A74B-4468C41DB390}"/>
              </a:ext>
            </a:extLst>
          </p:cNvPr>
          <p:cNvGrpSpPr/>
          <p:nvPr/>
        </p:nvGrpSpPr>
        <p:grpSpPr>
          <a:xfrm>
            <a:off x="-28982" y="1021278"/>
            <a:ext cx="481326" cy="5754421"/>
            <a:chOff x="42269" y="1021278"/>
            <a:chExt cx="481326" cy="5754421"/>
          </a:xfrm>
        </p:grpSpPr>
        <p:pic>
          <p:nvPicPr>
            <p:cNvPr id="10" name="Graphic 1">
              <a:extLst>
                <a:ext uri="{FF2B5EF4-FFF2-40B4-BE49-F238E27FC236}">
                  <a16:creationId xmlns:a16="http://schemas.microsoft.com/office/drawing/2014/main" id="{491E7211-EF71-D910-6308-7ACED4DE6CF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50416" y="6423146"/>
              <a:ext cx="504825" cy="176530"/>
            </a:xfrm>
            <a:prstGeom prst="rect">
              <a:avLst/>
            </a:prstGeom>
          </p:spPr>
        </p:pic>
        <p:sp>
          <p:nvSpPr>
            <p:cNvPr id="12" name="Rectangle 3">
              <a:extLst>
                <a:ext uri="{FF2B5EF4-FFF2-40B4-BE49-F238E27FC236}">
                  <a16:creationId xmlns:a16="http://schemas.microsoft.com/office/drawing/2014/main" id="{3C098336-68C9-11E5-4AF8-2963D2793693}"/>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 name="Rectangle 13">
              <a:extLst>
                <a:ext uri="{FF2B5EF4-FFF2-40B4-BE49-F238E27FC236}">
                  <a16:creationId xmlns:a16="http://schemas.microsoft.com/office/drawing/2014/main" id="{F7649551-923D-10FF-1619-D6A93C8AFC48}"/>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4115058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E18A4C6-23CF-4079-9997-1D4D6D8C4DAB}"/>
              </a:ext>
            </a:extLst>
          </p:cNvPr>
          <p:cNvSpPr txBox="1"/>
          <p:nvPr/>
        </p:nvSpPr>
        <p:spPr>
          <a:xfrm>
            <a:off x="1653363" y="365760"/>
            <a:ext cx="9367203" cy="1188720"/>
          </a:xfrm>
          <a:prstGeom prst="rect">
            <a:avLst/>
          </a:prstGeom>
        </p:spPr>
        <p:txBody>
          <a:bodyPr rot="0" spcFirstLastPara="0" vert="horz" lIns="91440" tIns="45720" rIns="91440" bIns="45720" numCol="1" spcCol="0" rtlCol="0" fromWordArt="0" anchor="ctr"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3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Chapter 4 – Power units and smart power</a:t>
            </a:r>
          </a:p>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3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Learning Outcomes</a:t>
            </a:r>
          </a:p>
        </p:txBody>
      </p:sp>
      <p:sp>
        <p:nvSpPr>
          <p:cNvPr id="9" name="Freeform: Shape 8">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ndara" panose="020E0502030303020204" pitchFamily="34" charset="0"/>
              <a:ea typeface="+mn-ea"/>
              <a:cs typeface="+mn-cs"/>
            </a:endParaRPr>
          </a:p>
        </p:txBody>
      </p:sp>
      <p:sp>
        <p:nvSpPr>
          <p:cNvPr id="11" name="Freeform: Shape 10">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ndara" panose="020E0502030303020204" pitchFamily="34" charset="0"/>
              <a:ea typeface="+mn-ea"/>
              <a:cs typeface="+mn-cs"/>
            </a:endParaRPr>
          </a:p>
        </p:txBody>
      </p:sp>
      <p:sp>
        <p:nvSpPr>
          <p:cNvPr id="13" name="Freeform: Shape 12">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ndara" panose="020E0502030303020204" pitchFamily="34" charset="0"/>
              <a:ea typeface="+mn-ea"/>
              <a:cs typeface="+mn-cs"/>
            </a:endParaRPr>
          </a:p>
        </p:txBody>
      </p:sp>
      <p:sp>
        <p:nvSpPr>
          <p:cNvPr id="4" name="TextBox 3">
            <a:extLst>
              <a:ext uri="{FF2B5EF4-FFF2-40B4-BE49-F238E27FC236}">
                <a16:creationId xmlns:a16="http://schemas.microsoft.com/office/drawing/2014/main" id="{F7A1C9E1-49C9-4808-8733-468E8D1B5F11}"/>
              </a:ext>
            </a:extLst>
          </p:cNvPr>
          <p:cNvSpPr txBox="1"/>
          <p:nvPr/>
        </p:nvSpPr>
        <p:spPr>
          <a:xfrm>
            <a:off x="1257300" y="2176272"/>
            <a:ext cx="10639425" cy="4041648"/>
          </a:xfrm>
          <a:prstGeom prst="rect">
            <a:avLst/>
          </a:prstGeom>
        </p:spPr>
        <p:txBody>
          <a:bodyPr vert="horz" lIns="91440" tIns="45720" rIns="91440" bIns="45720" rtlCol="0" anchor="t">
            <a:normAutofit/>
          </a:bodyPr>
          <a:lstStyle/>
          <a:p>
            <a:pPr marL="342900" indent="-342900">
              <a:buFont typeface="Arial" panose="020B0604020202020204" pitchFamily="34" charset="0"/>
              <a:buChar char="•"/>
            </a:pPr>
            <a:r>
              <a:rPr lang="en-GB" sz="2400" b="1" dirty="0">
                <a:latin typeface="Candara" panose="020E0502030303020204" pitchFamily="34" charset="0"/>
              </a:rPr>
              <a:t>Units</a:t>
            </a:r>
            <a:r>
              <a:rPr lang="en-GB" sz="2400" dirty="0">
                <a:latin typeface="Candara" panose="020E0502030303020204" pitchFamily="34" charset="0"/>
              </a:rPr>
              <a:t> help us describe an amount of something, in a simple way</a:t>
            </a:r>
          </a:p>
          <a:p>
            <a:pPr marL="342900" indent="-342900">
              <a:buFont typeface="Arial" panose="020B0604020202020204" pitchFamily="34" charset="0"/>
              <a:buChar char="•"/>
            </a:pPr>
            <a:r>
              <a:rPr lang="en-GB" sz="2400" dirty="0">
                <a:latin typeface="Candara" panose="020E0502030303020204" pitchFamily="34" charset="0"/>
              </a:rPr>
              <a:t>We use </a:t>
            </a:r>
            <a:r>
              <a:rPr lang="en-GB" sz="2400" b="1" dirty="0">
                <a:latin typeface="Candara" panose="020E0502030303020204" pitchFamily="34" charset="0"/>
              </a:rPr>
              <a:t>units</a:t>
            </a:r>
            <a:r>
              <a:rPr lang="en-GB" sz="2400" dirty="0">
                <a:latin typeface="Candara" panose="020E0502030303020204" pitchFamily="34" charset="0"/>
              </a:rPr>
              <a:t> to describe quantities like </a:t>
            </a:r>
            <a:r>
              <a:rPr lang="en-GB" sz="2400" i="1" dirty="0">
                <a:latin typeface="Candara" panose="020E0502030303020204" pitchFamily="34" charset="0"/>
              </a:rPr>
              <a:t>distance, time, power</a:t>
            </a:r>
            <a:r>
              <a:rPr lang="en-GB" sz="2400" dirty="0">
                <a:latin typeface="Candara" panose="020E0502030303020204" pitchFamily="34" charset="0"/>
              </a:rPr>
              <a:t>…</a:t>
            </a:r>
          </a:p>
          <a:p>
            <a:pPr marL="342900" indent="-342900">
              <a:buFont typeface="Arial" panose="020B0604020202020204" pitchFamily="34" charset="0"/>
              <a:buChar char="•"/>
            </a:pPr>
            <a:r>
              <a:rPr lang="en-GB" sz="2400" b="1" dirty="0">
                <a:latin typeface="Candara" panose="020E0502030303020204" pitchFamily="34" charset="0"/>
              </a:rPr>
              <a:t>Power </a:t>
            </a:r>
            <a:r>
              <a:rPr lang="en-GB" sz="2400" dirty="0">
                <a:latin typeface="Candara" panose="020E0502030303020204" pitchFamily="34" charset="0"/>
              </a:rPr>
              <a:t>is the amount of work involved in a process, each second it is happening</a:t>
            </a:r>
          </a:p>
          <a:p>
            <a:pPr marL="342900" indent="-342900">
              <a:buFont typeface="Arial" panose="020B0604020202020204" pitchFamily="34" charset="0"/>
              <a:buChar char="•"/>
            </a:pPr>
            <a:r>
              <a:rPr lang="en-GB" sz="2400" b="1" dirty="0">
                <a:latin typeface="Candara" panose="020E0502030303020204" pitchFamily="34" charset="0"/>
              </a:rPr>
              <a:t>Power</a:t>
            </a:r>
            <a:r>
              <a:rPr lang="en-GB" sz="2400" dirty="0">
                <a:latin typeface="Candara" panose="020E0502030303020204" pitchFamily="34" charset="0"/>
              </a:rPr>
              <a:t> can be measured in units of </a:t>
            </a:r>
            <a:r>
              <a:rPr lang="en-GB" sz="2400" b="1" dirty="0">
                <a:latin typeface="Candara" panose="020E0502030303020204" pitchFamily="34" charset="0"/>
              </a:rPr>
              <a:t>watts</a:t>
            </a:r>
          </a:p>
          <a:p>
            <a:pPr marL="342900" indent="-342900">
              <a:buFont typeface="Arial" panose="020B0604020202020204" pitchFamily="34" charset="0"/>
              <a:buChar char="•"/>
            </a:pPr>
            <a:r>
              <a:rPr lang="en-GB" sz="2400" dirty="0">
                <a:latin typeface="Candara" panose="020E0502030303020204" pitchFamily="34" charset="0"/>
              </a:rPr>
              <a:t>We can control how much </a:t>
            </a:r>
            <a:r>
              <a:rPr lang="en-GB" sz="2400" b="1" dirty="0">
                <a:latin typeface="Candara" panose="020E0502030303020204" pitchFamily="34" charset="0"/>
              </a:rPr>
              <a:t>power</a:t>
            </a:r>
            <a:r>
              <a:rPr lang="en-GB" sz="2400" dirty="0">
                <a:latin typeface="Candara" panose="020E0502030303020204" pitchFamily="34" charset="0"/>
              </a:rPr>
              <a:t> we use in our homes</a:t>
            </a:r>
          </a:p>
          <a:p>
            <a:pPr marL="342900" indent="-342900">
              <a:buFont typeface="Arial" panose="020B0604020202020204" pitchFamily="34" charset="0"/>
              <a:buChar char="•"/>
            </a:pPr>
            <a:r>
              <a:rPr lang="en-GB" sz="2400" dirty="0">
                <a:latin typeface="Candara" panose="020E0502030303020204" pitchFamily="34" charset="0"/>
              </a:rPr>
              <a:t>An </a:t>
            </a:r>
            <a:r>
              <a:rPr lang="en-GB" sz="2400" b="1" dirty="0">
                <a:latin typeface="Candara" panose="020E0502030303020204" pitchFamily="34" charset="0"/>
              </a:rPr>
              <a:t>efficient</a:t>
            </a:r>
            <a:r>
              <a:rPr lang="en-GB" sz="2400" dirty="0">
                <a:latin typeface="Candara" panose="020E0502030303020204" pitchFamily="34" charset="0"/>
              </a:rPr>
              <a:t> process is completed without wasting energy</a:t>
            </a:r>
          </a:p>
          <a:p>
            <a:pPr marL="342900" indent="-342900">
              <a:buFont typeface="Arial" panose="020B0604020202020204" pitchFamily="34" charset="0"/>
              <a:buChar char="•"/>
            </a:pPr>
            <a:r>
              <a:rPr lang="en-GB" sz="2400" dirty="0">
                <a:latin typeface="Candara" panose="020E0502030303020204" pitchFamily="34" charset="0"/>
              </a:rPr>
              <a:t>An </a:t>
            </a:r>
            <a:r>
              <a:rPr lang="en-GB" sz="2400" b="1" dirty="0">
                <a:latin typeface="Candara" panose="020E0502030303020204" pitchFamily="34" charset="0"/>
              </a:rPr>
              <a:t>inefficient</a:t>
            </a:r>
            <a:r>
              <a:rPr lang="en-GB" sz="2400" dirty="0">
                <a:latin typeface="Candara" panose="020E0502030303020204" pitchFamily="34" charset="0"/>
              </a:rPr>
              <a:t> process is completed while wasting energy in useless ways</a:t>
            </a:r>
            <a:endParaRPr lang="en-GB" sz="2400" b="1" dirty="0">
              <a:latin typeface="Candara" panose="020E0502030303020204" pitchFamily="34" charset="0"/>
            </a:endParaRPr>
          </a:p>
          <a:p>
            <a:pPr marL="342900" indent="-342900">
              <a:buFont typeface="Arial" panose="020B0604020202020204" pitchFamily="34" charset="0"/>
              <a:buChar char="•"/>
            </a:pPr>
            <a:endParaRPr lang="en-GB" sz="2400" dirty="0">
              <a:latin typeface="Candara" panose="020E0502030303020204" pitchFamily="34" charset="0"/>
            </a:endParaRPr>
          </a:p>
          <a:p>
            <a:pPr marL="342900" indent="-342900">
              <a:buFont typeface="Arial" panose="020B0604020202020204" pitchFamily="34" charset="0"/>
              <a:buChar char="•"/>
            </a:pPr>
            <a:endParaRPr lang="en-GB" sz="2400" b="1" dirty="0">
              <a:latin typeface="Candara" panose="020E0502030303020204" pitchFamily="34" charset="0"/>
            </a:endParaRPr>
          </a:p>
          <a:p>
            <a:pPr marL="342900" indent="-342900">
              <a:buFont typeface="Arial" panose="020B0604020202020204" pitchFamily="34" charset="0"/>
              <a:buChar char="•"/>
            </a:pPr>
            <a:endParaRPr lang="en-GB" sz="2400" dirty="0">
              <a:latin typeface="Candara" panose="020E0502030303020204" pitchFamily="34" charset="0"/>
            </a:endParaRPr>
          </a:p>
          <a:p>
            <a:pPr marL="342900" indent="-342900">
              <a:buFont typeface="Arial" panose="020B0604020202020204" pitchFamily="34" charset="0"/>
              <a:buChar char="•"/>
            </a:pPr>
            <a:endParaRPr lang="en-GB" sz="2400" dirty="0">
              <a:latin typeface="Candara" panose="020E0502030303020204" pitchFamily="34" charset="0"/>
            </a:endParaRPr>
          </a:p>
          <a:p>
            <a:pPr marL="342900" indent="-342900">
              <a:buFont typeface="Arial" panose="020B0604020202020204" pitchFamily="34" charset="0"/>
              <a:buChar char="•"/>
            </a:pPr>
            <a:endParaRPr lang="en-GB" sz="2400" dirty="0">
              <a:latin typeface="Candara" panose="020E0502030303020204" pitchFamily="34" charset="0"/>
            </a:endParaRPr>
          </a:p>
          <a:p>
            <a:pPr marL="342900" indent="-342900">
              <a:buFont typeface="Arial" panose="020B0604020202020204" pitchFamily="34" charset="0"/>
              <a:buChar char="•"/>
            </a:pPr>
            <a:endParaRPr lang="en-GB" sz="2400" dirty="0">
              <a:latin typeface="Candara" panose="020E0502030303020204" pitchFamily="34" charset="0"/>
            </a:endParaRPr>
          </a:p>
          <a:p>
            <a:pPr marL="0" marR="0" lvl="0" indent="0" algn="l" defTabSz="914400" rtl="0" eaLnBrk="1" fontAlgn="auto" latinLnBrk="0" hangingPunct="1">
              <a:lnSpc>
                <a:spcPct val="100000"/>
              </a:lnSpc>
              <a:spcBef>
                <a:spcPts val="0"/>
              </a:spcBef>
              <a:spcAft>
                <a:spcPts val="600"/>
              </a:spcAft>
              <a:buClrTx/>
              <a:buSzTx/>
              <a:buFontTx/>
              <a:buChar char="•"/>
              <a:tabLst/>
              <a:defRPr/>
            </a:pPr>
            <a:endParaRPr kumimoji="0" lang="en-US" sz="2400" b="0" i="0" u="none" strike="noStrike" kern="1200" cap="none" spc="0" normalizeH="0" baseline="0" noProof="0" dirty="0">
              <a:ln>
                <a:noFill/>
              </a:ln>
              <a:solidFill>
                <a:prstClr val="black"/>
              </a:solidFill>
              <a:effectLst/>
              <a:uLnTx/>
              <a:uFillTx/>
              <a:latin typeface="Candara"/>
              <a:ea typeface="+mn-ea"/>
              <a:cs typeface="Arial"/>
            </a:endParaRPr>
          </a:p>
        </p:txBody>
      </p:sp>
      <p:grpSp>
        <p:nvGrpSpPr>
          <p:cNvPr id="7" name="Group 6">
            <a:extLst>
              <a:ext uri="{FF2B5EF4-FFF2-40B4-BE49-F238E27FC236}">
                <a16:creationId xmlns:a16="http://schemas.microsoft.com/office/drawing/2014/main" id="{AA9AF4C6-7B09-DB56-A895-37CBD5D84AF6}"/>
              </a:ext>
            </a:extLst>
          </p:cNvPr>
          <p:cNvGrpSpPr/>
          <p:nvPr/>
        </p:nvGrpSpPr>
        <p:grpSpPr>
          <a:xfrm rot="5400000">
            <a:off x="8523533" y="2828967"/>
            <a:ext cx="246221" cy="7847520"/>
            <a:chOff x="290261" y="769563"/>
            <a:chExt cx="246221" cy="7847520"/>
          </a:xfrm>
        </p:grpSpPr>
        <p:pic>
          <p:nvPicPr>
            <p:cNvPr id="8" name="Graphic 1">
              <a:extLst>
                <a:ext uri="{FF2B5EF4-FFF2-40B4-BE49-F238E27FC236}">
                  <a16:creationId xmlns:a16="http://schemas.microsoft.com/office/drawing/2014/main" id="{F976D86C-2B60-D9CE-C4B7-3B4D1CCDF5E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6200000">
              <a:off x="126114" y="8276406"/>
              <a:ext cx="504825" cy="176530"/>
            </a:xfrm>
            <a:prstGeom prst="rect">
              <a:avLst/>
            </a:prstGeom>
          </p:spPr>
        </p:pic>
        <p:sp>
          <p:nvSpPr>
            <p:cNvPr id="10" name="Rectangle 3">
              <a:extLst>
                <a:ext uri="{FF2B5EF4-FFF2-40B4-BE49-F238E27FC236}">
                  <a16:creationId xmlns:a16="http://schemas.microsoft.com/office/drawing/2014/main" id="{ACC8D068-8A60-B314-4EBF-6FBA7618C07D}"/>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4"/>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5462394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Picture 43" descr="Solar panels on a roof&#10;&#10;Description automatically generated with medium confidence">
            <a:extLst>
              <a:ext uri="{FF2B5EF4-FFF2-40B4-BE49-F238E27FC236}">
                <a16:creationId xmlns:a16="http://schemas.microsoft.com/office/drawing/2014/main" id="{05DD2811-5B64-4D4D-B4CE-72F699B164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6003"/>
            <a:ext cx="12203487" cy="6864461"/>
          </a:xfrm>
          <a:prstGeom prst="rect">
            <a:avLst/>
          </a:prstGeom>
        </p:spPr>
      </p:pic>
      <p:sp>
        <p:nvSpPr>
          <p:cNvPr id="40" name="Rectangle 39">
            <a:extLst>
              <a:ext uri="{FF2B5EF4-FFF2-40B4-BE49-F238E27FC236}">
                <a16:creationId xmlns:a16="http://schemas.microsoft.com/office/drawing/2014/main" id="{52423282-92B3-7D9C-1ED9-436A18B5142B}"/>
              </a:ext>
            </a:extLst>
          </p:cNvPr>
          <p:cNvSpPr/>
          <p:nvPr/>
        </p:nvSpPr>
        <p:spPr>
          <a:xfrm rot="5400000">
            <a:off x="2587896" y="-2791045"/>
            <a:ext cx="6999007" cy="12440090"/>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C59AE388-D7F0-4DC1-8D4C-23A73BB220C5}"/>
              </a:ext>
            </a:extLst>
          </p:cNvPr>
          <p:cNvSpPr txBox="1"/>
          <p:nvPr/>
        </p:nvSpPr>
        <p:spPr>
          <a:xfrm>
            <a:off x="-241430" y="9542"/>
            <a:ext cx="5306613" cy="646331"/>
          </a:xfrm>
          <a:prstGeom prst="rect">
            <a:avLst/>
          </a:prstGeom>
          <a:noFill/>
          <a:effectLst>
            <a:softEdge rad="76200"/>
          </a:effectLst>
        </p:spPr>
        <p:txBody>
          <a:bodyPr wrap="square" lIns="91440" tIns="45720" rIns="91440" bIns="45720" rtlCol="0" anchor="t">
            <a:spAutoFit/>
          </a:bodyPr>
          <a:lstStyle/>
          <a:p>
            <a:pPr algn="r"/>
            <a:r>
              <a:rPr lang="en-GB" sz="3600" dirty="0">
                <a:latin typeface="Candara"/>
                <a:ea typeface="Cambria Math"/>
              </a:rPr>
              <a:t>Chapter 4a - Power Units</a:t>
            </a:r>
            <a:endParaRPr lang="en-US" sz="3600" dirty="0">
              <a:cs typeface="Calibri"/>
            </a:endParaRPr>
          </a:p>
        </p:txBody>
      </p:sp>
      <p:grpSp>
        <p:nvGrpSpPr>
          <p:cNvPr id="70" name="Group 69">
            <a:extLst>
              <a:ext uri="{FF2B5EF4-FFF2-40B4-BE49-F238E27FC236}">
                <a16:creationId xmlns:a16="http://schemas.microsoft.com/office/drawing/2014/main" id="{109070D9-1144-42C4-8274-CDF7DF3CD330}"/>
              </a:ext>
            </a:extLst>
          </p:cNvPr>
          <p:cNvGrpSpPr/>
          <p:nvPr/>
        </p:nvGrpSpPr>
        <p:grpSpPr>
          <a:xfrm>
            <a:off x="7293629" y="131163"/>
            <a:ext cx="4632767" cy="1513069"/>
            <a:chOff x="94314" y="1803965"/>
            <a:chExt cx="4632767" cy="1513069"/>
          </a:xfrm>
        </p:grpSpPr>
        <p:grpSp>
          <p:nvGrpSpPr>
            <p:cNvPr id="71" name="Group 70">
              <a:extLst>
                <a:ext uri="{FF2B5EF4-FFF2-40B4-BE49-F238E27FC236}">
                  <a16:creationId xmlns:a16="http://schemas.microsoft.com/office/drawing/2014/main" id="{04E0A970-4256-452B-8931-A1B307F72AF2}"/>
                </a:ext>
              </a:extLst>
            </p:cNvPr>
            <p:cNvGrpSpPr/>
            <p:nvPr/>
          </p:nvGrpSpPr>
          <p:grpSpPr>
            <a:xfrm>
              <a:off x="94314" y="1803965"/>
              <a:ext cx="4632767" cy="1513069"/>
              <a:chOff x="28368" y="126511"/>
              <a:chExt cx="4632767" cy="1513069"/>
            </a:xfrm>
          </p:grpSpPr>
          <p:sp>
            <p:nvSpPr>
              <p:cNvPr id="74" name="Rectangle 73">
                <a:extLst>
                  <a:ext uri="{FF2B5EF4-FFF2-40B4-BE49-F238E27FC236}">
                    <a16:creationId xmlns:a16="http://schemas.microsoft.com/office/drawing/2014/main" id="{0DE5E2E5-BAF2-46C0-9E55-0C96C8864BB1}"/>
                  </a:ext>
                </a:extLst>
              </p:cNvPr>
              <p:cNvSpPr/>
              <p:nvPr/>
            </p:nvSpPr>
            <p:spPr>
              <a:xfrm>
                <a:off x="749261" y="127580"/>
                <a:ext cx="3873112" cy="1512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Oval 74">
                <a:extLst>
                  <a:ext uri="{FF2B5EF4-FFF2-40B4-BE49-F238E27FC236}">
                    <a16:creationId xmlns:a16="http://schemas.microsoft.com/office/drawing/2014/main" id="{EC1F4A54-3CA6-43A9-BE72-24D73CED2377}"/>
                  </a:ext>
                </a:extLst>
              </p:cNvPr>
              <p:cNvSpPr>
                <a:spLocks noChangeAspect="1"/>
              </p:cNvSpPr>
              <p:nvPr/>
            </p:nvSpPr>
            <p:spPr>
              <a:xfrm>
                <a:off x="157195" y="264979"/>
                <a:ext cx="1260000" cy="126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Freeform: Shape 152">
                <a:extLst>
                  <a:ext uri="{FF2B5EF4-FFF2-40B4-BE49-F238E27FC236}">
                    <a16:creationId xmlns:a16="http://schemas.microsoft.com/office/drawing/2014/main" id="{724B3946-B6BE-40C0-8B8A-F0532E497F40}"/>
                  </a:ext>
                </a:extLst>
              </p:cNvPr>
              <p:cNvSpPr/>
              <p:nvPr/>
            </p:nvSpPr>
            <p:spPr>
              <a:xfrm>
                <a:off x="186266" y="1065693"/>
                <a:ext cx="488315" cy="454872"/>
              </a:xfrm>
              <a:custGeom>
                <a:avLst/>
                <a:gdLst>
                  <a:gd name="connsiteX0" fmla="*/ 0 w 502920"/>
                  <a:gd name="connsiteY0" fmla="*/ 0 h 457200"/>
                  <a:gd name="connsiteX1" fmla="*/ 76200 w 502920"/>
                  <a:gd name="connsiteY1" fmla="*/ 177800 h 457200"/>
                  <a:gd name="connsiteX2" fmla="*/ 137160 w 502920"/>
                  <a:gd name="connsiteY2" fmla="*/ 279400 h 457200"/>
                  <a:gd name="connsiteX3" fmla="*/ 243840 w 502920"/>
                  <a:gd name="connsiteY3" fmla="*/ 365760 h 457200"/>
                  <a:gd name="connsiteX4" fmla="*/ 340360 w 502920"/>
                  <a:gd name="connsiteY4" fmla="*/ 421640 h 457200"/>
                  <a:gd name="connsiteX5" fmla="*/ 431800 w 502920"/>
                  <a:gd name="connsiteY5" fmla="*/ 457200 h 457200"/>
                  <a:gd name="connsiteX6" fmla="*/ 502920 w 502920"/>
                  <a:gd name="connsiteY6" fmla="*/ 431800 h 457200"/>
                  <a:gd name="connsiteX7" fmla="*/ 482600 w 502920"/>
                  <a:gd name="connsiteY7" fmla="*/ 289560 h 457200"/>
                  <a:gd name="connsiteX8" fmla="*/ 492760 w 502920"/>
                  <a:gd name="connsiteY8" fmla="*/ 157480 h 457200"/>
                  <a:gd name="connsiteX9" fmla="*/ 502920 w 502920"/>
                  <a:gd name="connsiteY9" fmla="*/ 50800 h 457200"/>
                  <a:gd name="connsiteX10" fmla="*/ 0 w 502920"/>
                  <a:gd name="connsiteY10" fmla="*/ 0 h 457200"/>
                  <a:gd name="connsiteX0" fmla="*/ 0 w 497840"/>
                  <a:gd name="connsiteY0" fmla="*/ 0 h 411480"/>
                  <a:gd name="connsiteX1" fmla="*/ 71120 w 497840"/>
                  <a:gd name="connsiteY1" fmla="*/ 132080 h 411480"/>
                  <a:gd name="connsiteX2" fmla="*/ 132080 w 497840"/>
                  <a:gd name="connsiteY2" fmla="*/ 233680 h 411480"/>
                  <a:gd name="connsiteX3" fmla="*/ 238760 w 497840"/>
                  <a:gd name="connsiteY3" fmla="*/ 320040 h 411480"/>
                  <a:gd name="connsiteX4" fmla="*/ 335280 w 497840"/>
                  <a:gd name="connsiteY4" fmla="*/ 375920 h 411480"/>
                  <a:gd name="connsiteX5" fmla="*/ 426720 w 497840"/>
                  <a:gd name="connsiteY5" fmla="*/ 411480 h 411480"/>
                  <a:gd name="connsiteX6" fmla="*/ 497840 w 497840"/>
                  <a:gd name="connsiteY6" fmla="*/ 386080 h 411480"/>
                  <a:gd name="connsiteX7" fmla="*/ 477520 w 497840"/>
                  <a:gd name="connsiteY7" fmla="*/ 243840 h 411480"/>
                  <a:gd name="connsiteX8" fmla="*/ 487680 w 497840"/>
                  <a:gd name="connsiteY8" fmla="*/ 111760 h 411480"/>
                  <a:gd name="connsiteX9" fmla="*/ 497840 w 497840"/>
                  <a:gd name="connsiteY9" fmla="*/ 5080 h 411480"/>
                  <a:gd name="connsiteX10" fmla="*/ 0 w 497840"/>
                  <a:gd name="connsiteY10" fmla="*/ 0 h 411480"/>
                  <a:gd name="connsiteX0" fmla="*/ 0 w 488315"/>
                  <a:gd name="connsiteY0" fmla="*/ 4445 h 406400"/>
                  <a:gd name="connsiteX1" fmla="*/ 61595 w 488315"/>
                  <a:gd name="connsiteY1" fmla="*/ 127000 h 406400"/>
                  <a:gd name="connsiteX2" fmla="*/ 122555 w 488315"/>
                  <a:gd name="connsiteY2" fmla="*/ 228600 h 406400"/>
                  <a:gd name="connsiteX3" fmla="*/ 229235 w 488315"/>
                  <a:gd name="connsiteY3" fmla="*/ 314960 h 406400"/>
                  <a:gd name="connsiteX4" fmla="*/ 325755 w 488315"/>
                  <a:gd name="connsiteY4" fmla="*/ 370840 h 406400"/>
                  <a:gd name="connsiteX5" fmla="*/ 417195 w 488315"/>
                  <a:gd name="connsiteY5" fmla="*/ 406400 h 406400"/>
                  <a:gd name="connsiteX6" fmla="*/ 488315 w 488315"/>
                  <a:gd name="connsiteY6" fmla="*/ 381000 h 406400"/>
                  <a:gd name="connsiteX7" fmla="*/ 467995 w 488315"/>
                  <a:gd name="connsiteY7" fmla="*/ 238760 h 406400"/>
                  <a:gd name="connsiteX8" fmla="*/ 478155 w 488315"/>
                  <a:gd name="connsiteY8" fmla="*/ 106680 h 406400"/>
                  <a:gd name="connsiteX9" fmla="*/ 488315 w 488315"/>
                  <a:gd name="connsiteY9" fmla="*/ 0 h 406400"/>
                  <a:gd name="connsiteX10" fmla="*/ 0 w 488315"/>
                  <a:gd name="connsiteY10" fmla="*/ 4445 h 406400"/>
                  <a:gd name="connsiteX0" fmla="*/ 0 w 488315"/>
                  <a:gd name="connsiteY0" fmla="*/ 0 h 408305"/>
                  <a:gd name="connsiteX1" fmla="*/ 61595 w 488315"/>
                  <a:gd name="connsiteY1" fmla="*/ 128905 h 408305"/>
                  <a:gd name="connsiteX2" fmla="*/ 122555 w 488315"/>
                  <a:gd name="connsiteY2" fmla="*/ 230505 h 408305"/>
                  <a:gd name="connsiteX3" fmla="*/ 229235 w 488315"/>
                  <a:gd name="connsiteY3" fmla="*/ 316865 h 408305"/>
                  <a:gd name="connsiteX4" fmla="*/ 325755 w 488315"/>
                  <a:gd name="connsiteY4" fmla="*/ 372745 h 408305"/>
                  <a:gd name="connsiteX5" fmla="*/ 417195 w 488315"/>
                  <a:gd name="connsiteY5" fmla="*/ 408305 h 408305"/>
                  <a:gd name="connsiteX6" fmla="*/ 488315 w 488315"/>
                  <a:gd name="connsiteY6" fmla="*/ 382905 h 408305"/>
                  <a:gd name="connsiteX7" fmla="*/ 467995 w 488315"/>
                  <a:gd name="connsiteY7" fmla="*/ 240665 h 408305"/>
                  <a:gd name="connsiteX8" fmla="*/ 478155 w 488315"/>
                  <a:gd name="connsiteY8" fmla="*/ 108585 h 408305"/>
                  <a:gd name="connsiteX9" fmla="*/ 488315 w 488315"/>
                  <a:gd name="connsiteY9" fmla="*/ 1905 h 408305"/>
                  <a:gd name="connsiteX10" fmla="*/ 0 w 488315"/>
                  <a:gd name="connsiteY10" fmla="*/ 0 h 408305"/>
                  <a:gd name="connsiteX0" fmla="*/ 0 w 488315"/>
                  <a:gd name="connsiteY0" fmla="*/ 0 h 454872"/>
                  <a:gd name="connsiteX1" fmla="*/ 61595 w 488315"/>
                  <a:gd name="connsiteY1" fmla="*/ 128905 h 454872"/>
                  <a:gd name="connsiteX2" fmla="*/ 122555 w 488315"/>
                  <a:gd name="connsiteY2" fmla="*/ 230505 h 454872"/>
                  <a:gd name="connsiteX3" fmla="*/ 229235 w 488315"/>
                  <a:gd name="connsiteY3" fmla="*/ 316865 h 454872"/>
                  <a:gd name="connsiteX4" fmla="*/ 325755 w 488315"/>
                  <a:gd name="connsiteY4" fmla="*/ 372745 h 454872"/>
                  <a:gd name="connsiteX5" fmla="*/ 476462 w 488315"/>
                  <a:gd name="connsiteY5" fmla="*/ 454872 h 454872"/>
                  <a:gd name="connsiteX6" fmla="*/ 488315 w 488315"/>
                  <a:gd name="connsiteY6" fmla="*/ 382905 h 454872"/>
                  <a:gd name="connsiteX7" fmla="*/ 467995 w 488315"/>
                  <a:gd name="connsiteY7" fmla="*/ 240665 h 454872"/>
                  <a:gd name="connsiteX8" fmla="*/ 478155 w 488315"/>
                  <a:gd name="connsiteY8" fmla="*/ 108585 h 454872"/>
                  <a:gd name="connsiteX9" fmla="*/ 488315 w 488315"/>
                  <a:gd name="connsiteY9" fmla="*/ 1905 h 454872"/>
                  <a:gd name="connsiteX10" fmla="*/ 0 w 488315"/>
                  <a:gd name="connsiteY10" fmla="*/ 0 h 4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315" h="454872">
                    <a:moveTo>
                      <a:pt x="0" y="0"/>
                    </a:moveTo>
                    <a:lnTo>
                      <a:pt x="61595" y="128905"/>
                    </a:lnTo>
                    <a:lnTo>
                      <a:pt x="122555" y="230505"/>
                    </a:lnTo>
                    <a:lnTo>
                      <a:pt x="229235" y="316865"/>
                    </a:lnTo>
                    <a:lnTo>
                      <a:pt x="325755" y="372745"/>
                    </a:lnTo>
                    <a:lnTo>
                      <a:pt x="476462" y="454872"/>
                    </a:lnTo>
                    <a:lnTo>
                      <a:pt x="488315" y="382905"/>
                    </a:lnTo>
                    <a:lnTo>
                      <a:pt x="467995" y="240665"/>
                    </a:lnTo>
                    <a:lnTo>
                      <a:pt x="478155" y="108585"/>
                    </a:lnTo>
                    <a:lnTo>
                      <a:pt x="488315" y="1905"/>
                    </a:lnTo>
                    <a:lnTo>
                      <a:pt x="0" y="0"/>
                    </a:lnTo>
                    <a:close/>
                  </a:path>
                </a:pathLst>
              </a:custGeom>
              <a:gradFill flip="none" rotWithShape="1">
                <a:gsLst>
                  <a:gs pos="0">
                    <a:srgbClr val="2FC9FF"/>
                  </a:gs>
                  <a:gs pos="83000">
                    <a:srgbClr val="009E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7" name="Google Shape;55;p13">
                <a:extLst>
                  <a:ext uri="{FF2B5EF4-FFF2-40B4-BE49-F238E27FC236}">
                    <a16:creationId xmlns:a16="http://schemas.microsoft.com/office/drawing/2014/main" id="{99CBAD88-8DFD-4173-9DBE-B940C9DFE03B}"/>
                  </a:ext>
                </a:extLst>
              </p:cNvPr>
              <p:cNvSpPr/>
              <p:nvPr/>
            </p:nvSpPr>
            <p:spPr>
              <a:xfrm>
                <a:off x="598317" y="1030543"/>
                <a:ext cx="763279" cy="494291"/>
              </a:xfrm>
              <a:custGeom>
                <a:avLst/>
                <a:gdLst>
                  <a:gd name="connsiteX0" fmla="*/ 371446 w 1137507"/>
                  <a:gd name="connsiteY0" fmla="*/ 171392 h 499826"/>
                  <a:gd name="connsiteX1" fmla="*/ 10075 w 1137507"/>
                  <a:gd name="connsiteY1" fmla="*/ 177924 h 499826"/>
                  <a:gd name="connsiteX2" fmla="*/ 114094 w 1137507"/>
                  <a:gd name="connsiteY2" fmla="*/ 315809 h 499826"/>
                  <a:gd name="connsiteX3" fmla="*/ 259236 w 1137507"/>
                  <a:gd name="connsiteY3" fmla="*/ 422247 h 499826"/>
                  <a:gd name="connsiteX4" fmla="*/ 392284 w 1137507"/>
                  <a:gd name="connsiteY4" fmla="*/ 475466 h 499826"/>
                  <a:gd name="connsiteX5" fmla="*/ 539846 w 1137507"/>
                  <a:gd name="connsiteY5" fmla="*/ 499657 h 499826"/>
                  <a:gd name="connsiteX6" fmla="*/ 706760 w 1137507"/>
                  <a:gd name="connsiteY6" fmla="*/ 482724 h 499826"/>
                  <a:gd name="connsiteX7" fmla="*/ 873675 w 1137507"/>
                  <a:gd name="connsiteY7" fmla="*/ 422247 h 499826"/>
                  <a:gd name="connsiteX8" fmla="*/ 1004303 w 1137507"/>
                  <a:gd name="connsiteY8" fmla="*/ 318228 h 499826"/>
                  <a:gd name="connsiteX9" fmla="*/ 1105903 w 1137507"/>
                  <a:gd name="connsiteY9" fmla="*/ 190019 h 499826"/>
                  <a:gd name="connsiteX10" fmla="*/ 1137351 w 1137507"/>
                  <a:gd name="connsiteY10" fmla="*/ 117447 h 499826"/>
                  <a:gd name="connsiteX11" fmla="*/ 1096227 w 1137507"/>
                  <a:gd name="connsiteY11" fmla="*/ 71485 h 499826"/>
                  <a:gd name="connsiteX12" fmla="*/ 992208 w 1137507"/>
                  <a:gd name="connsiteY12" fmla="*/ 93257 h 499826"/>
                  <a:gd name="connsiteX13" fmla="*/ 900284 w 1137507"/>
                  <a:gd name="connsiteY13" fmla="*/ 148895 h 499826"/>
                  <a:gd name="connsiteX14" fmla="*/ 793846 w 1137507"/>
                  <a:gd name="connsiteY14" fmla="*/ 144057 h 499826"/>
                  <a:gd name="connsiteX15" fmla="*/ 639027 w 1137507"/>
                  <a:gd name="connsiteY15" fmla="*/ 42457 h 499826"/>
                  <a:gd name="connsiteX16" fmla="*/ 525332 w 1137507"/>
                  <a:gd name="connsiteY16" fmla="*/ 1333 h 499826"/>
                  <a:gd name="connsiteX17" fmla="*/ 474532 w 1137507"/>
                  <a:gd name="connsiteY17" fmla="*/ 13428 h 499826"/>
                  <a:gd name="connsiteX18" fmla="*/ 421313 w 1137507"/>
                  <a:gd name="connsiteY18" fmla="*/ 15847 h 499826"/>
                  <a:gd name="connsiteX19" fmla="*/ 329389 w 1137507"/>
                  <a:gd name="connsiteY19" fmla="*/ 1333 h 499826"/>
                  <a:gd name="connsiteX20" fmla="*/ 210856 w 1137507"/>
                  <a:gd name="connsiteY20" fmla="*/ 54552 h 499826"/>
                  <a:gd name="connsiteX21" fmla="*/ 97160 w 1137507"/>
                  <a:gd name="connsiteY21" fmla="*/ 15847 h 499826"/>
                  <a:gd name="connsiteX22" fmla="*/ 371446 w 1137507"/>
                  <a:gd name="connsiteY22" fmla="*/ 171392 h 499826"/>
                  <a:gd name="connsiteX0" fmla="*/ 278713 w 1044774"/>
                  <a:gd name="connsiteY0" fmla="*/ 171392 h 499826"/>
                  <a:gd name="connsiteX1" fmla="*/ 229563 w 1044774"/>
                  <a:gd name="connsiteY1" fmla="*/ 340484 h 499826"/>
                  <a:gd name="connsiteX2" fmla="*/ 21361 w 1044774"/>
                  <a:gd name="connsiteY2" fmla="*/ 315809 h 499826"/>
                  <a:gd name="connsiteX3" fmla="*/ 166503 w 1044774"/>
                  <a:gd name="connsiteY3" fmla="*/ 422247 h 499826"/>
                  <a:gd name="connsiteX4" fmla="*/ 299551 w 1044774"/>
                  <a:gd name="connsiteY4" fmla="*/ 475466 h 499826"/>
                  <a:gd name="connsiteX5" fmla="*/ 447113 w 1044774"/>
                  <a:gd name="connsiteY5" fmla="*/ 499657 h 499826"/>
                  <a:gd name="connsiteX6" fmla="*/ 614027 w 1044774"/>
                  <a:gd name="connsiteY6" fmla="*/ 482724 h 499826"/>
                  <a:gd name="connsiteX7" fmla="*/ 780942 w 1044774"/>
                  <a:gd name="connsiteY7" fmla="*/ 422247 h 499826"/>
                  <a:gd name="connsiteX8" fmla="*/ 911570 w 1044774"/>
                  <a:gd name="connsiteY8" fmla="*/ 318228 h 499826"/>
                  <a:gd name="connsiteX9" fmla="*/ 1013170 w 1044774"/>
                  <a:gd name="connsiteY9" fmla="*/ 190019 h 499826"/>
                  <a:gd name="connsiteX10" fmla="*/ 1044618 w 1044774"/>
                  <a:gd name="connsiteY10" fmla="*/ 117447 h 499826"/>
                  <a:gd name="connsiteX11" fmla="*/ 1003494 w 1044774"/>
                  <a:gd name="connsiteY11" fmla="*/ 71485 h 499826"/>
                  <a:gd name="connsiteX12" fmla="*/ 899475 w 1044774"/>
                  <a:gd name="connsiteY12" fmla="*/ 93257 h 499826"/>
                  <a:gd name="connsiteX13" fmla="*/ 807551 w 1044774"/>
                  <a:gd name="connsiteY13" fmla="*/ 148895 h 499826"/>
                  <a:gd name="connsiteX14" fmla="*/ 701113 w 1044774"/>
                  <a:gd name="connsiteY14" fmla="*/ 144057 h 499826"/>
                  <a:gd name="connsiteX15" fmla="*/ 546294 w 1044774"/>
                  <a:gd name="connsiteY15" fmla="*/ 42457 h 499826"/>
                  <a:gd name="connsiteX16" fmla="*/ 432599 w 1044774"/>
                  <a:gd name="connsiteY16" fmla="*/ 1333 h 499826"/>
                  <a:gd name="connsiteX17" fmla="*/ 381799 w 1044774"/>
                  <a:gd name="connsiteY17" fmla="*/ 13428 h 499826"/>
                  <a:gd name="connsiteX18" fmla="*/ 328580 w 1044774"/>
                  <a:gd name="connsiteY18" fmla="*/ 15847 h 499826"/>
                  <a:gd name="connsiteX19" fmla="*/ 236656 w 1044774"/>
                  <a:gd name="connsiteY19" fmla="*/ 1333 h 499826"/>
                  <a:gd name="connsiteX20" fmla="*/ 118123 w 1044774"/>
                  <a:gd name="connsiteY20" fmla="*/ 54552 h 499826"/>
                  <a:gd name="connsiteX21" fmla="*/ 4427 w 1044774"/>
                  <a:gd name="connsiteY21" fmla="*/ 15847 h 499826"/>
                  <a:gd name="connsiteX22" fmla="*/ 278713 w 1044774"/>
                  <a:gd name="connsiteY22"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97470 w 1024121"/>
                  <a:gd name="connsiteY20" fmla="*/ 54552 h 499826"/>
                  <a:gd name="connsiteX21" fmla="*/ 258060 w 1024121"/>
                  <a:gd name="connsiteY21"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258060 w 1024121"/>
                  <a:gd name="connsiteY20" fmla="*/ 171392 h 499826"/>
                  <a:gd name="connsiteX0" fmla="*/ 113793 w 879854"/>
                  <a:gd name="connsiteY0" fmla="*/ 171392 h 499826"/>
                  <a:gd name="connsiteX1" fmla="*/ 64643 w 879854"/>
                  <a:gd name="connsiteY1" fmla="*/ 340484 h 499826"/>
                  <a:gd name="connsiteX2" fmla="*/ 1583 w 879854"/>
                  <a:gd name="connsiteY2" fmla="*/ 422247 h 499826"/>
                  <a:gd name="connsiteX3" fmla="*/ 134631 w 879854"/>
                  <a:gd name="connsiteY3" fmla="*/ 475466 h 499826"/>
                  <a:gd name="connsiteX4" fmla="*/ 282193 w 879854"/>
                  <a:gd name="connsiteY4" fmla="*/ 499657 h 499826"/>
                  <a:gd name="connsiteX5" fmla="*/ 449107 w 879854"/>
                  <a:gd name="connsiteY5" fmla="*/ 482724 h 499826"/>
                  <a:gd name="connsiteX6" fmla="*/ 616022 w 879854"/>
                  <a:gd name="connsiteY6" fmla="*/ 422247 h 499826"/>
                  <a:gd name="connsiteX7" fmla="*/ 746650 w 879854"/>
                  <a:gd name="connsiteY7" fmla="*/ 318228 h 499826"/>
                  <a:gd name="connsiteX8" fmla="*/ 848250 w 879854"/>
                  <a:gd name="connsiteY8" fmla="*/ 190019 h 499826"/>
                  <a:gd name="connsiteX9" fmla="*/ 879698 w 879854"/>
                  <a:gd name="connsiteY9" fmla="*/ 117447 h 499826"/>
                  <a:gd name="connsiteX10" fmla="*/ 838574 w 879854"/>
                  <a:gd name="connsiteY10" fmla="*/ 71485 h 499826"/>
                  <a:gd name="connsiteX11" fmla="*/ 734555 w 879854"/>
                  <a:gd name="connsiteY11" fmla="*/ 93257 h 499826"/>
                  <a:gd name="connsiteX12" fmla="*/ 642631 w 879854"/>
                  <a:gd name="connsiteY12" fmla="*/ 148895 h 499826"/>
                  <a:gd name="connsiteX13" fmla="*/ 536193 w 879854"/>
                  <a:gd name="connsiteY13" fmla="*/ 144057 h 499826"/>
                  <a:gd name="connsiteX14" fmla="*/ 381374 w 879854"/>
                  <a:gd name="connsiteY14" fmla="*/ 42457 h 499826"/>
                  <a:gd name="connsiteX15" fmla="*/ 267679 w 879854"/>
                  <a:gd name="connsiteY15" fmla="*/ 1333 h 499826"/>
                  <a:gd name="connsiteX16" fmla="*/ 216879 w 879854"/>
                  <a:gd name="connsiteY16" fmla="*/ 13428 h 499826"/>
                  <a:gd name="connsiteX17" fmla="*/ 163660 w 879854"/>
                  <a:gd name="connsiteY17" fmla="*/ 15847 h 499826"/>
                  <a:gd name="connsiteX18" fmla="*/ 71736 w 879854"/>
                  <a:gd name="connsiteY18" fmla="*/ 1333 h 499826"/>
                  <a:gd name="connsiteX19" fmla="*/ 113793 w 879854"/>
                  <a:gd name="connsiteY19" fmla="*/ 171392 h 499826"/>
                  <a:gd name="connsiteX0" fmla="*/ 113793 w 879854"/>
                  <a:gd name="connsiteY0" fmla="*/ 171040 h 499474"/>
                  <a:gd name="connsiteX1" fmla="*/ 64643 w 879854"/>
                  <a:gd name="connsiteY1" fmla="*/ 340132 h 499474"/>
                  <a:gd name="connsiteX2" fmla="*/ 1583 w 879854"/>
                  <a:gd name="connsiteY2" fmla="*/ 421895 h 499474"/>
                  <a:gd name="connsiteX3" fmla="*/ 134631 w 879854"/>
                  <a:gd name="connsiteY3" fmla="*/ 475114 h 499474"/>
                  <a:gd name="connsiteX4" fmla="*/ 282193 w 879854"/>
                  <a:gd name="connsiteY4" fmla="*/ 499305 h 499474"/>
                  <a:gd name="connsiteX5" fmla="*/ 449107 w 879854"/>
                  <a:gd name="connsiteY5" fmla="*/ 482372 h 499474"/>
                  <a:gd name="connsiteX6" fmla="*/ 616022 w 879854"/>
                  <a:gd name="connsiteY6" fmla="*/ 421895 h 499474"/>
                  <a:gd name="connsiteX7" fmla="*/ 746650 w 879854"/>
                  <a:gd name="connsiteY7" fmla="*/ 317876 h 499474"/>
                  <a:gd name="connsiteX8" fmla="*/ 848250 w 879854"/>
                  <a:gd name="connsiteY8" fmla="*/ 189667 h 499474"/>
                  <a:gd name="connsiteX9" fmla="*/ 879698 w 879854"/>
                  <a:gd name="connsiteY9" fmla="*/ 117095 h 499474"/>
                  <a:gd name="connsiteX10" fmla="*/ 838574 w 879854"/>
                  <a:gd name="connsiteY10" fmla="*/ 71133 h 499474"/>
                  <a:gd name="connsiteX11" fmla="*/ 734555 w 879854"/>
                  <a:gd name="connsiteY11" fmla="*/ 92905 h 499474"/>
                  <a:gd name="connsiteX12" fmla="*/ 642631 w 879854"/>
                  <a:gd name="connsiteY12" fmla="*/ 148543 h 499474"/>
                  <a:gd name="connsiteX13" fmla="*/ 536193 w 879854"/>
                  <a:gd name="connsiteY13" fmla="*/ 143705 h 499474"/>
                  <a:gd name="connsiteX14" fmla="*/ 381374 w 879854"/>
                  <a:gd name="connsiteY14" fmla="*/ 42105 h 499474"/>
                  <a:gd name="connsiteX15" fmla="*/ 267679 w 879854"/>
                  <a:gd name="connsiteY15" fmla="*/ 981 h 499474"/>
                  <a:gd name="connsiteX16" fmla="*/ 216879 w 879854"/>
                  <a:gd name="connsiteY16" fmla="*/ 13076 h 499474"/>
                  <a:gd name="connsiteX17" fmla="*/ 163660 w 879854"/>
                  <a:gd name="connsiteY17" fmla="*/ 15495 h 499474"/>
                  <a:gd name="connsiteX18" fmla="*/ 113793 w 879854"/>
                  <a:gd name="connsiteY18" fmla="*/ 171040 h 499474"/>
                  <a:gd name="connsiteX0" fmla="*/ 49384 w 815445"/>
                  <a:gd name="connsiteY0" fmla="*/ 171040 h 499474"/>
                  <a:gd name="connsiteX1" fmla="*/ 234 w 815445"/>
                  <a:gd name="connsiteY1" fmla="*/ 340132 h 499474"/>
                  <a:gd name="connsiteX2" fmla="*/ 70222 w 815445"/>
                  <a:gd name="connsiteY2" fmla="*/ 475114 h 499474"/>
                  <a:gd name="connsiteX3" fmla="*/ 217784 w 815445"/>
                  <a:gd name="connsiteY3" fmla="*/ 499305 h 499474"/>
                  <a:gd name="connsiteX4" fmla="*/ 384698 w 815445"/>
                  <a:gd name="connsiteY4" fmla="*/ 482372 h 499474"/>
                  <a:gd name="connsiteX5" fmla="*/ 551613 w 815445"/>
                  <a:gd name="connsiteY5" fmla="*/ 421895 h 499474"/>
                  <a:gd name="connsiteX6" fmla="*/ 682241 w 815445"/>
                  <a:gd name="connsiteY6" fmla="*/ 317876 h 499474"/>
                  <a:gd name="connsiteX7" fmla="*/ 783841 w 815445"/>
                  <a:gd name="connsiteY7" fmla="*/ 189667 h 499474"/>
                  <a:gd name="connsiteX8" fmla="*/ 815289 w 815445"/>
                  <a:gd name="connsiteY8" fmla="*/ 117095 h 499474"/>
                  <a:gd name="connsiteX9" fmla="*/ 774165 w 815445"/>
                  <a:gd name="connsiteY9" fmla="*/ 71133 h 499474"/>
                  <a:gd name="connsiteX10" fmla="*/ 670146 w 815445"/>
                  <a:gd name="connsiteY10" fmla="*/ 92905 h 499474"/>
                  <a:gd name="connsiteX11" fmla="*/ 578222 w 815445"/>
                  <a:gd name="connsiteY11" fmla="*/ 148543 h 499474"/>
                  <a:gd name="connsiteX12" fmla="*/ 471784 w 815445"/>
                  <a:gd name="connsiteY12" fmla="*/ 143705 h 499474"/>
                  <a:gd name="connsiteX13" fmla="*/ 316965 w 815445"/>
                  <a:gd name="connsiteY13" fmla="*/ 42105 h 499474"/>
                  <a:gd name="connsiteX14" fmla="*/ 203270 w 815445"/>
                  <a:gd name="connsiteY14" fmla="*/ 981 h 499474"/>
                  <a:gd name="connsiteX15" fmla="*/ 152470 w 815445"/>
                  <a:gd name="connsiteY15" fmla="*/ 13076 h 499474"/>
                  <a:gd name="connsiteX16" fmla="*/ 99251 w 815445"/>
                  <a:gd name="connsiteY16" fmla="*/ 15495 h 499474"/>
                  <a:gd name="connsiteX17" fmla="*/ 49384 w 815445"/>
                  <a:gd name="connsiteY17" fmla="*/ 171040 h 499474"/>
                  <a:gd name="connsiteX0" fmla="*/ 2986 w 769047"/>
                  <a:gd name="connsiteY0" fmla="*/ 171040 h 507367"/>
                  <a:gd name="connsiteX1" fmla="*/ 23824 w 769047"/>
                  <a:gd name="connsiteY1" fmla="*/ 475114 h 507367"/>
                  <a:gd name="connsiteX2" fmla="*/ 171386 w 769047"/>
                  <a:gd name="connsiteY2" fmla="*/ 499305 h 507367"/>
                  <a:gd name="connsiteX3" fmla="*/ 338300 w 769047"/>
                  <a:gd name="connsiteY3" fmla="*/ 482372 h 507367"/>
                  <a:gd name="connsiteX4" fmla="*/ 505215 w 769047"/>
                  <a:gd name="connsiteY4" fmla="*/ 421895 h 507367"/>
                  <a:gd name="connsiteX5" fmla="*/ 635843 w 769047"/>
                  <a:gd name="connsiteY5" fmla="*/ 317876 h 507367"/>
                  <a:gd name="connsiteX6" fmla="*/ 737443 w 769047"/>
                  <a:gd name="connsiteY6" fmla="*/ 189667 h 507367"/>
                  <a:gd name="connsiteX7" fmla="*/ 768891 w 769047"/>
                  <a:gd name="connsiteY7" fmla="*/ 117095 h 507367"/>
                  <a:gd name="connsiteX8" fmla="*/ 727767 w 769047"/>
                  <a:gd name="connsiteY8" fmla="*/ 71133 h 507367"/>
                  <a:gd name="connsiteX9" fmla="*/ 623748 w 769047"/>
                  <a:gd name="connsiteY9" fmla="*/ 92905 h 507367"/>
                  <a:gd name="connsiteX10" fmla="*/ 531824 w 769047"/>
                  <a:gd name="connsiteY10" fmla="*/ 148543 h 507367"/>
                  <a:gd name="connsiteX11" fmla="*/ 425386 w 769047"/>
                  <a:gd name="connsiteY11" fmla="*/ 143705 h 507367"/>
                  <a:gd name="connsiteX12" fmla="*/ 270567 w 769047"/>
                  <a:gd name="connsiteY12" fmla="*/ 42105 h 507367"/>
                  <a:gd name="connsiteX13" fmla="*/ 156872 w 769047"/>
                  <a:gd name="connsiteY13" fmla="*/ 981 h 507367"/>
                  <a:gd name="connsiteX14" fmla="*/ 106072 w 769047"/>
                  <a:gd name="connsiteY14" fmla="*/ 13076 h 507367"/>
                  <a:gd name="connsiteX15" fmla="*/ 52853 w 769047"/>
                  <a:gd name="connsiteY15" fmla="*/ 15495 h 507367"/>
                  <a:gd name="connsiteX16" fmla="*/ 2986 w 769047"/>
                  <a:gd name="connsiteY16" fmla="*/ 171040 h 507367"/>
                  <a:gd name="connsiteX0" fmla="*/ 2986 w 769047"/>
                  <a:gd name="connsiteY0" fmla="*/ 157964 h 494291"/>
                  <a:gd name="connsiteX1" fmla="*/ 23824 w 769047"/>
                  <a:gd name="connsiteY1" fmla="*/ 462038 h 494291"/>
                  <a:gd name="connsiteX2" fmla="*/ 171386 w 769047"/>
                  <a:gd name="connsiteY2" fmla="*/ 486229 h 494291"/>
                  <a:gd name="connsiteX3" fmla="*/ 338300 w 769047"/>
                  <a:gd name="connsiteY3" fmla="*/ 469296 h 494291"/>
                  <a:gd name="connsiteX4" fmla="*/ 505215 w 769047"/>
                  <a:gd name="connsiteY4" fmla="*/ 408819 h 494291"/>
                  <a:gd name="connsiteX5" fmla="*/ 635843 w 769047"/>
                  <a:gd name="connsiteY5" fmla="*/ 304800 h 494291"/>
                  <a:gd name="connsiteX6" fmla="*/ 737443 w 769047"/>
                  <a:gd name="connsiteY6" fmla="*/ 176591 h 494291"/>
                  <a:gd name="connsiteX7" fmla="*/ 768891 w 769047"/>
                  <a:gd name="connsiteY7" fmla="*/ 104019 h 494291"/>
                  <a:gd name="connsiteX8" fmla="*/ 727767 w 769047"/>
                  <a:gd name="connsiteY8" fmla="*/ 58057 h 494291"/>
                  <a:gd name="connsiteX9" fmla="*/ 623748 w 769047"/>
                  <a:gd name="connsiteY9" fmla="*/ 79829 h 494291"/>
                  <a:gd name="connsiteX10" fmla="*/ 531824 w 769047"/>
                  <a:gd name="connsiteY10" fmla="*/ 135467 h 494291"/>
                  <a:gd name="connsiteX11" fmla="*/ 425386 w 769047"/>
                  <a:gd name="connsiteY11" fmla="*/ 130629 h 494291"/>
                  <a:gd name="connsiteX12" fmla="*/ 270567 w 769047"/>
                  <a:gd name="connsiteY12" fmla="*/ 29029 h 494291"/>
                  <a:gd name="connsiteX13" fmla="*/ 106072 w 769047"/>
                  <a:gd name="connsiteY13" fmla="*/ 0 h 494291"/>
                  <a:gd name="connsiteX14" fmla="*/ 52853 w 769047"/>
                  <a:gd name="connsiteY14" fmla="*/ 2419 h 494291"/>
                  <a:gd name="connsiteX15" fmla="*/ 2986 w 769047"/>
                  <a:gd name="connsiteY15" fmla="*/ 157964 h 49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9047" h="494291" extrusionOk="0">
                    <a:moveTo>
                      <a:pt x="2986" y="157964"/>
                    </a:moveTo>
                    <a:cubicBezTo>
                      <a:pt x="-1852" y="234567"/>
                      <a:pt x="-4243" y="407327"/>
                      <a:pt x="23824" y="462038"/>
                    </a:cubicBezTo>
                    <a:cubicBezTo>
                      <a:pt x="51891" y="516749"/>
                      <a:pt x="118973" y="485019"/>
                      <a:pt x="171386" y="486229"/>
                    </a:cubicBezTo>
                    <a:cubicBezTo>
                      <a:pt x="223799" y="487439"/>
                      <a:pt x="282662" y="482198"/>
                      <a:pt x="338300" y="469296"/>
                    </a:cubicBezTo>
                    <a:cubicBezTo>
                      <a:pt x="393938" y="456394"/>
                      <a:pt x="455625" y="436235"/>
                      <a:pt x="505215" y="408819"/>
                    </a:cubicBezTo>
                    <a:cubicBezTo>
                      <a:pt x="554805" y="381403"/>
                      <a:pt x="597138" y="343505"/>
                      <a:pt x="635843" y="304800"/>
                    </a:cubicBezTo>
                    <a:cubicBezTo>
                      <a:pt x="674548" y="266095"/>
                      <a:pt x="715268" y="210055"/>
                      <a:pt x="737443" y="176591"/>
                    </a:cubicBezTo>
                    <a:cubicBezTo>
                      <a:pt x="759618" y="143128"/>
                      <a:pt x="770504" y="123775"/>
                      <a:pt x="768891" y="104019"/>
                    </a:cubicBezTo>
                    <a:cubicBezTo>
                      <a:pt x="767278" y="84263"/>
                      <a:pt x="751958" y="62089"/>
                      <a:pt x="727767" y="58057"/>
                    </a:cubicBezTo>
                    <a:cubicBezTo>
                      <a:pt x="703576" y="54025"/>
                      <a:pt x="656405" y="66927"/>
                      <a:pt x="623748" y="79829"/>
                    </a:cubicBezTo>
                    <a:cubicBezTo>
                      <a:pt x="591091" y="92731"/>
                      <a:pt x="564884" y="127000"/>
                      <a:pt x="531824" y="135467"/>
                    </a:cubicBezTo>
                    <a:cubicBezTo>
                      <a:pt x="498764" y="143934"/>
                      <a:pt x="468929" y="148369"/>
                      <a:pt x="425386" y="130629"/>
                    </a:cubicBezTo>
                    <a:cubicBezTo>
                      <a:pt x="381843" y="112889"/>
                      <a:pt x="323786" y="50800"/>
                      <a:pt x="270567" y="29029"/>
                    </a:cubicBezTo>
                    <a:cubicBezTo>
                      <a:pt x="217348" y="7258"/>
                      <a:pt x="142358" y="4435"/>
                      <a:pt x="106072" y="0"/>
                    </a:cubicBezTo>
                    <a:cubicBezTo>
                      <a:pt x="88735" y="2419"/>
                      <a:pt x="77044" y="4435"/>
                      <a:pt x="52853" y="2419"/>
                    </a:cubicBezTo>
                    <a:cubicBezTo>
                      <a:pt x="35672" y="28746"/>
                      <a:pt x="19489" y="103858"/>
                      <a:pt x="2986" y="157964"/>
                    </a:cubicBezTo>
                    <a:close/>
                  </a:path>
                </a:pathLst>
              </a:custGeom>
              <a:gradFill>
                <a:gsLst>
                  <a:gs pos="0">
                    <a:srgbClr val="C4E0B2"/>
                  </a:gs>
                  <a:gs pos="35000">
                    <a:srgbClr val="70AD47"/>
                  </a:gs>
                  <a:gs pos="100000">
                    <a:srgbClr val="385623"/>
                  </a:gs>
                </a:gsLst>
                <a:path path="circle">
                  <a:fillToRect r="100000" b="100000"/>
                </a:path>
                <a:tileRect l="-100000" t="-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sp>
            <p:nvSpPr>
              <p:cNvPr id="78" name="Google Shape;56;p13">
                <a:extLst>
                  <a:ext uri="{FF2B5EF4-FFF2-40B4-BE49-F238E27FC236}">
                    <a16:creationId xmlns:a16="http://schemas.microsoft.com/office/drawing/2014/main" id="{C9A28CF6-DD4C-47F1-9542-8FA2902C978F}"/>
                  </a:ext>
                </a:extLst>
              </p:cNvPr>
              <p:cNvSpPr/>
              <p:nvPr/>
            </p:nvSpPr>
            <p:spPr>
              <a:xfrm>
                <a:off x="195109" y="355493"/>
                <a:ext cx="422165" cy="441320"/>
              </a:xfrm>
              <a:prstGeom prst="ellipse">
                <a:avLst/>
              </a:prstGeom>
              <a:gradFill>
                <a:gsLst>
                  <a:gs pos="0">
                    <a:srgbClr val="FFFF00"/>
                  </a:gs>
                  <a:gs pos="33000">
                    <a:srgbClr val="FFD043"/>
                  </a:gs>
                  <a:gs pos="100000">
                    <a:srgbClr val="BF9000"/>
                  </a:gs>
                </a:gsLst>
                <a:path path="circle">
                  <a:fillToRect l="50000" t="50000" r="50000" b="50000"/>
                </a:path>
                <a:tileRect/>
              </a:gradFill>
              <a:ln>
                <a:noFill/>
              </a:ln>
              <a:effectLst>
                <a:glow rad="101600">
                  <a:srgbClr val="FFFF00">
                    <a:alpha val="20000"/>
                  </a:srgbClr>
                </a:glow>
                <a:softEdge rad="0"/>
              </a:effectLst>
              <a:scene3d>
                <a:camera prst="orthographicFront"/>
                <a:lightRig rig="threePt" dir="t"/>
              </a:scene3d>
              <a:sp3d>
                <a:bevelT w="0"/>
              </a:sp3d>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grpSp>
            <p:nvGrpSpPr>
              <p:cNvPr id="79" name="Google Shape;57;p13">
                <a:extLst>
                  <a:ext uri="{FF2B5EF4-FFF2-40B4-BE49-F238E27FC236}">
                    <a16:creationId xmlns:a16="http://schemas.microsoft.com/office/drawing/2014/main" id="{37682DE0-37BB-46CE-A96D-72EBAE0B53BD}"/>
                  </a:ext>
                </a:extLst>
              </p:cNvPr>
              <p:cNvGrpSpPr/>
              <p:nvPr/>
            </p:nvGrpSpPr>
            <p:grpSpPr>
              <a:xfrm>
                <a:off x="588494" y="705432"/>
                <a:ext cx="526526" cy="261045"/>
                <a:chOff x="4554252" y="3393786"/>
                <a:chExt cx="526526" cy="261045"/>
              </a:xfrm>
            </p:grpSpPr>
            <p:sp>
              <p:nvSpPr>
                <p:cNvPr id="100" name="Google Shape;58;p13">
                  <a:extLst>
                    <a:ext uri="{FF2B5EF4-FFF2-40B4-BE49-F238E27FC236}">
                      <a16:creationId xmlns:a16="http://schemas.microsoft.com/office/drawing/2014/main" id="{3DE3B826-35AD-47D4-B4B7-201CA9BFC0E7}"/>
                    </a:ext>
                  </a:extLst>
                </p:cNvPr>
                <p:cNvSpPr/>
                <p:nvPr/>
              </p:nvSpPr>
              <p:spPr>
                <a:xfrm rot="10378372">
                  <a:off x="4636048" y="3469040"/>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01" name="Google Shape;59;p13">
                  <a:extLst>
                    <a:ext uri="{FF2B5EF4-FFF2-40B4-BE49-F238E27FC236}">
                      <a16:creationId xmlns:a16="http://schemas.microsoft.com/office/drawing/2014/main" id="{C49C3870-1A07-44E9-BA5F-AAB097C8E639}"/>
                    </a:ext>
                  </a:extLst>
                </p:cNvPr>
                <p:cNvSpPr/>
                <p:nvPr/>
              </p:nvSpPr>
              <p:spPr>
                <a:xfrm rot="10378372">
                  <a:off x="4559162" y="3529494"/>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02" name="Google Shape;60;p13">
                  <a:extLst>
                    <a:ext uri="{FF2B5EF4-FFF2-40B4-BE49-F238E27FC236}">
                      <a16:creationId xmlns:a16="http://schemas.microsoft.com/office/drawing/2014/main" id="{FA8B28CC-285B-4997-B6B7-FBD2917EA1EB}"/>
                    </a:ext>
                  </a:extLst>
                </p:cNvPr>
                <p:cNvSpPr/>
                <p:nvPr/>
              </p:nvSpPr>
              <p:spPr>
                <a:xfrm rot="10378372">
                  <a:off x="4705587" y="3416049"/>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grpSp>
          <p:grpSp>
            <p:nvGrpSpPr>
              <p:cNvPr id="80" name="Google Shape;61;p13">
                <a:extLst>
                  <a:ext uri="{FF2B5EF4-FFF2-40B4-BE49-F238E27FC236}">
                    <a16:creationId xmlns:a16="http://schemas.microsoft.com/office/drawing/2014/main" id="{A4A4003D-776E-4C58-950F-02E35752EDC1}"/>
                  </a:ext>
                </a:extLst>
              </p:cNvPr>
              <p:cNvGrpSpPr/>
              <p:nvPr/>
            </p:nvGrpSpPr>
            <p:grpSpPr>
              <a:xfrm>
                <a:off x="846659" y="631388"/>
                <a:ext cx="456823" cy="601886"/>
                <a:chOff x="5011421" y="3446770"/>
                <a:chExt cx="456823" cy="601886"/>
              </a:xfrm>
            </p:grpSpPr>
            <p:grpSp>
              <p:nvGrpSpPr>
                <p:cNvPr id="87" name="Google Shape;62;p13">
                  <a:extLst>
                    <a:ext uri="{FF2B5EF4-FFF2-40B4-BE49-F238E27FC236}">
                      <a16:creationId xmlns:a16="http://schemas.microsoft.com/office/drawing/2014/main" id="{2283232C-273A-4415-92B1-04271D5B0D62}"/>
                    </a:ext>
                  </a:extLst>
                </p:cNvPr>
                <p:cNvGrpSpPr/>
                <p:nvPr/>
              </p:nvGrpSpPr>
              <p:grpSpPr>
                <a:xfrm>
                  <a:off x="5011421" y="3446770"/>
                  <a:ext cx="456823" cy="601886"/>
                  <a:chOff x="4691398" y="3489346"/>
                  <a:chExt cx="799200" cy="1052984"/>
                </a:xfrm>
              </p:grpSpPr>
              <p:sp>
                <p:nvSpPr>
                  <p:cNvPr id="96" name="Google Shape;63;p13">
                    <a:extLst>
                      <a:ext uri="{FF2B5EF4-FFF2-40B4-BE49-F238E27FC236}">
                        <a16:creationId xmlns:a16="http://schemas.microsoft.com/office/drawing/2014/main" id="{5875EE09-6BAA-4FC1-A703-60B5225DA2A2}"/>
                      </a:ext>
                    </a:extLst>
                  </p:cNvPr>
                  <p:cNvSpPr/>
                  <p:nvPr/>
                </p:nvSpPr>
                <p:spPr>
                  <a:xfrm>
                    <a:off x="5045248" y="4052430"/>
                    <a:ext cx="129300" cy="489900"/>
                  </a:xfrm>
                  <a:prstGeom prst="rect">
                    <a:avLst/>
                  </a:prstGeom>
                  <a:gradFill>
                    <a:gsLst>
                      <a:gs pos="0">
                        <a:srgbClr val="996600"/>
                      </a:gs>
                      <a:gs pos="50000">
                        <a:srgbClr val="663300"/>
                      </a:gs>
                      <a:gs pos="73000">
                        <a:srgbClr val="6B0000"/>
                      </a:gs>
                      <a:gs pos="100000">
                        <a:srgbClr val="99663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7" name="Google Shape;64;p13">
                    <a:extLst>
                      <a:ext uri="{FF2B5EF4-FFF2-40B4-BE49-F238E27FC236}">
                        <a16:creationId xmlns:a16="http://schemas.microsoft.com/office/drawing/2014/main" id="{71C4CAF3-3877-42D6-8772-B683B4482EE2}"/>
                      </a:ext>
                    </a:extLst>
                  </p:cNvPr>
                  <p:cNvSpPr/>
                  <p:nvPr/>
                </p:nvSpPr>
                <p:spPr>
                  <a:xfrm>
                    <a:off x="4766359" y="3584860"/>
                    <a:ext cx="653400" cy="486300"/>
                  </a:xfrm>
                  <a:prstGeom prst="triangle">
                    <a:avLst>
                      <a:gd name="adj" fmla="val 66483"/>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8" name="Google Shape;65;p13">
                    <a:extLst>
                      <a:ext uri="{FF2B5EF4-FFF2-40B4-BE49-F238E27FC236}">
                        <a16:creationId xmlns:a16="http://schemas.microsoft.com/office/drawing/2014/main" id="{DFB1FBB9-5F99-403E-97D2-339F3D9CF4B4}"/>
                      </a:ext>
                    </a:extLst>
                  </p:cNvPr>
                  <p:cNvSpPr/>
                  <p:nvPr/>
                </p:nvSpPr>
                <p:spPr>
                  <a:xfrm>
                    <a:off x="4858909" y="3489346"/>
                    <a:ext cx="515700" cy="339900"/>
                  </a:xfrm>
                  <a:prstGeom prst="triangle">
                    <a:avLst>
                      <a:gd name="adj" fmla="val 82840"/>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9" name="Google Shape;66;p13">
                    <a:extLst>
                      <a:ext uri="{FF2B5EF4-FFF2-40B4-BE49-F238E27FC236}">
                        <a16:creationId xmlns:a16="http://schemas.microsoft.com/office/drawing/2014/main" id="{2ABF347A-4163-455F-A407-627D20ED9123}"/>
                      </a:ext>
                    </a:extLst>
                  </p:cNvPr>
                  <p:cNvSpPr/>
                  <p:nvPr/>
                </p:nvSpPr>
                <p:spPr>
                  <a:xfrm>
                    <a:off x="4691398" y="3803981"/>
                    <a:ext cx="799200" cy="462600"/>
                  </a:xfrm>
                  <a:prstGeom prst="triangle">
                    <a:avLst>
                      <a:gd name="adj" fmla="val 51432"/>
                    </a:avLst>
                  </a:prstGeom>
                  <a:gradFill>
                    <a:gsLst>
                      <a:gs pos="0">
                        <a:srgbClr val="548135"/>
                      </a:gs>
                      <a:gs pos="100000">
                        <a:srgbClr val="385623"/>
                      </a:gs>
                    </a:gsLst>
                    <a:lin ang="0" scaled="0"/>
                  </a:gradFill>
                  <a:ln>
                    <a:noFill/>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88" name="Google Shape;67;p13">
                  <a:extLst>
                    <a:ext uri="{FF2B5EF4-FFF2-40B4-BE49-F238E27FC236}">
                      <a16:creationId xmlns:a16="http://schemas.microsoft.com/office/drawing/2014/main" id="{1884C0D7-3EE8-46CA-8551-1E2265137CBA}"/>
                    </a:ext>
                  </a:extLst>
                </p:cNvPr>
                <p:cNvSpPr/>
                <p:nvPr/>
              </p:nvSpPr>
              <p:spPr>
                <a:xfrm>
                  <a:off x="5144611" y="3686745"/>
                  <a:ext cx="45654" cy="54881"/>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9" name="Google Shape;68;p13">
                  <a:extLst>
                    <a:ext uri="{FF2B5EF4-FFF2-40B4-BE49-F238E27FC236}">
                      <a16:creationId xmlns:a16="http://schemas.microsoft.com/office/drawing/2014/main" id="{623E0620-E68D-459D-8D89-341C85B363A7}"/>
                    </a:ext>
                  </a:extLst>
                </p:cNvPr>
                <p:cNvSpPr/>
                <p:nvPr/>
              </p:nvSpPr>
              <p:spPr>
                <a:xfrm rot="-10080337" flipH="1">
                  <a:off x="5337841" y="3794627"/>
                  <a:ext cx="55884" cy="43168"/>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0" name="Google Shape;69;p13">
                  <a:extLst>
                    <a:ext uri="{FF2B5EF4-FFF2-40B4-BE49-F238E27FC236}">
                      <a16:creationId xmlns:a16="http://schemas.microsoft.com/office/drawing/2014/main" id="{C8EDA487-976E-4DD9-A211-EF180615579B}"/>
                    </a:ext>
                  </a:extLst>
                </p:cNvPr>
                <p:cNvSpPr/>
                <p:nvPr/>
              </p:nvSpPr>
              <p:spPr>
                <a:xfrm>
                  <a:off x="5208711" y="3549101"/>
                  <a:ext cx="71083" cy="47205"/>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1" name="Google Shape;70;p13">
                  <a:extLst>
                    <a:ext uri="{FF2B5EF4-FFF2-40B4-BE49-F238E27FC236}">
                      <a16:creationId xmlns:a16="http://schemas.microsoft.com/office/drawing/2014/main" id="{8F8AB3A4-CE60-4E2B-90AB-CC7724E8FA31}"/>
                    </a:ext>
                  </a:extLst>
                </p:cNvPr>
                <p:cNvSpPr/>
                <p:nvPr/>
              </p:nvSpPr>
              <p:spPr>
                <a:xfrm rot="-10377254" flipH="1">
                  <a:off x="5331753" y="3663186"/>
                  <a:ext cx="35913" cy="5393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2" name="Google Shape;71;p13">
                  <a:extLst>
                    <a:ext uri="{FF2B5EF4-FFF2-40B4-BE49-F238E27FC236}">
                      <a16:creationId xmlns:a16="http://schemas.microsoft.com/office/drawing/2014/main" id="{7CF731DE-9CB3-47A6-8356-B31C53BE23F0}"/>
                    </a:ext>
                  </a:extLst>
                </p:cNvPr>
                <p:cNvSpPr/>
                <p:nvPr/>
              </p:nvSpPr>
              <p:spPr>
                <a:xfrm>
                  <a:off x="5102862" y="3826543"/>
                  <a:ext cx="45654" cy="45670"/>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3" name="Google Shape;72;p13">
                  <a:extLst>
                    <a:ext uri="{FF2B5EF4-FFF2-40B4-BE49-F238E27FC236}">
                      <a16:creationId xmlns:a16="http://schemas.microsoft.com/office/drawing/2014/main" id="{0409444A-3F9E-455A-B5FF-864C20BB835A}"/>
                    </a:ext>
                  </a:extLst>
                </p:cNvPr>
                <p:cNvSpPr/>
                <p:nvPr/>
              </p:nvSpPr>
              <p:spPr>
                <a:xfrm rot="-1196418">
                  <a:off x="5215968" y="3684498"/>
                  <a:ext cx="45796" cy="73086"/>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4" name="Google Shape;73;p13">
                  <a:extLst>
                    <a:ext uri="{FF2B5EF4-FFF2-40B4-BE49-F238E27FC236}">
                      <a16:creationId xmlns:a16="http://schemas.microsoft.com/office/drawing/2014/main" id="{5C19F6FC-7AAB-48BD-B6B8-CEF6050BACD6}"/>
                    </a:ext>
                  </a:extLst>
                </p:cNvPr>
                <p:cNvSpPr/>
                <p:nvPr/>
              </p:nvSpPr>
              <p:spPr>
                <a:xfrm rot="-1196418">
                  <a:off x="5298126" y="3575333"/>
                  <a:ext cx="45796" cy="45707"/>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5" name="Google Shape;74;p13">
                  <a:extLst>
                    <a:ext uri="{FF2B5EF4-FFF2-40B4-BE49-F238E27FC236}">
                      <a16:creationId xmlns:a16="http://schemas.microsoft.com/office/drawing/2014/main" id="{42FAB7F0-3649-49F9-B672-17EEBD10B59E}"/>
                    </a:ext>
                  </a:extLst>
                </p:cNvPr>
                <p:cNvSpPr/>
                <p:nvPr/>
              </p:nvSpPr>
              <p:spPr>
                <a:xfrm rot="-9062711" flipH="1">
                  <a:off x="5258212" y="3816182"/>
                  <a:ext cx="55837" cy="4320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81" name="Google Shape;75;p13">
                <a:extLst>
                  <a:ext uri="{FF2B5EF4-FFF2-40B4-BE49-F238E27FC236}">
                    <a16:creationId xmlns:a16="http://schemas.microsoft.com/office/drawing/2014/main" id="{7C6C7275-01FE-46B1-ADC9-CFFF584F699A}"/>
                  </a:ext>
                </a:extLst>
              </p:cNvPr>
              <p:cNvSpPr/>
              <p:nvPr/>
            </p:nvSpPr>
            <p:spPr>
              <a:xfrm>
                <a:off x="911266" y="459795"/>
                <a:ext cx="254556" cy="138564"/>
              </a:xfrm>
              <a:prstGeom prst="cloud">
                <a:avLst/>
              </a:prstGeom>
              <a:gradFill>
                <a:gsLst>
                  <a:gs pos="0">
                    <a:schemeClr val="accent3">
                      <a:lumMod val="20000"/>
                      <a:lumOff val="80000"/>
                    </a:schemeClr>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2" name="Circle: Hollow 158">
                <a:extLst>
                  <a:ext uri="{FF2B5EF4-FFF2-40B4-BE49-F238E27FC236}">
                    <a16:creationId xmlns:a16="http://schemas.microsoft.com/office/drawing/2014/main" id="{C7A572B1-5DA5-4EA9-BE7C-739662756027}"/>
                  </a:ext>
                </a:extLst>
              </p:cNvPr>
              <p:cNvSpPr/>
              <p:nvPr/>
            </p:nvSpPr>
            <p:spPr>
              <a:xfrm>
                <a:off x="28368" y="126511"/>
                <a:ext cx="1500351" cy="1510903"/>
              </a:xfrm>
              <a:prstGeom prst="donut">
                <a:avLst>
                  <a:gd name="adj" fmla="val 84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83" name="Google Shape;76;p13">
                <a:extLst>
                  <a:ext uri="{FF2B5EF4-FFF2-40B4-BE49-F238E27FC236}">
                    <a16:creationId xmlns:a16="http://schemas.microsoft.com/office/drawing/2014/main" id="{BC62E927-674B-4010-BA7D-9BED173A67B9}"/>
                  </a:ext>
                </a:extLst>
              </p:cNvPr>
              <p:cNvSpPr/>
              <p:nvPr/>
            </p:nvSpPr>
            <p:spPr>
              <a:xfrm>
                <a:off x="157195" y="251963"/>
                <a:ext cx="1247213" cy="1260000"/>
              </a:xfrm>
              <a:prstGeom prst="ellipse">
                <a:avLst/>
              </a:prstGeom>
              <a:noFill/>
              <a:ln w="28575" cap="flat" cmpd="sng">
                <a:solidFill>
                  <a:srgbClr val="0062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4" name="Google Shape;75;p13">
                <a:extLst>
                  <a:ext uri="{FF2B5EF4-FFF2-40B4-BE49-F238E27FC236}">
                    <a16:creationId xmlns:a16="http://schemas.microsoft.com/office/drawing/2014/main" id="{B570A199-A66C-42D8-91C1-078334ED8A48}"/>
                  </a:ext>
                </a:extLst>
              </p:cNvPr>
              <p:cNvSpPr/>
              <p:nvPr/>
            </p:nvSpPr>
            <p:spPr>
              <a:xfrm>
                <a:off x="705078" y="356002"/>
                <a:ext cx="295658" cy="189178"/>
              </a:xfrm>
              <a:prstGeom prst="cloud">
                <a:avLst/>
              </a:prstGeom>
              <a:gradFill>
                <a:gsLst>
                  <a:gs pos="0">
                    <a:schemeClr val="bg1"/>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cxnSp>
            <p:nvCxnSpPr>
              <p:cNvPr id="85" name="Straight Connector 84">
                <a:extLst>
                  <a:ext uri="{FF2B5EF4-FFF2-40B4-BE49-F238E27FC236}">
                    <a16:creationId xmlns:a16="http://schemas.microsoft.com/office/drawing/2014/main" id="{3632E608-2A6E-457F-9D36-D0F5A6458DC8}"/>
                  </a:ext>
                </a:extLst>
              </p:cNvPr>
              <p:cNvCxnSpPr/>
              <p:nvPr/>
            </p:nvCxnSpPr>
            <p:spPr>
              <a:xfrm>
                <a:off x="1628990" y="243796"/>
                <a:ext cx="0" cy="1276184"/>
              </a:xfrm>
              <a:prstGeom prst="line">
                <a:avLst/>
              </a:prstGeom>
              <a:ln w="19050">
                <a:solidFill>
                  <a:srgbClr val="00626C"/>
                </a:solidFill>
              </a:ln>
            </p:spPr>
            <p:style>
              <a:lnRef idx="1">
                <a:schemeClr val="accent1"/>
              </a:lnRef>
              <a:fillRef idx="0">
                <a:schemeClr val="accent1"/>
              </a:fillRef>
              <a:effectRef idx="0">
                <a:schemeClr val="accent1"/>
              </a:effectRef>
              <a:fontRef idx="minor">
                <a:schemeClr val="tx1"/>
              </a:fontRef>
            </p:style>
          </p:cxnSp>
          <p:sp>
            <p:nvSpPr>
              <p:cNvPr id="86" name="Google Shape;54;p13">
                <a:extLst>
                  <a:ext uri="{FF2B5EF4-FFF2-40B4-BE49-F238E27FC236}">
                    <a16:creationId xmlns:a16="http://schemas.microsoft.com/office/drawing/2014/main" id="{2D343A6F-E60B-46F9-8F0E-3916030E9FE0}"/>
                  </a:ext>
                </a:extLst>
              </p:cNvPr>
              <p:cNvSpPr txBox="1"/>
              <p:nvPr/>
            </p:nvSpPr>
            <p:spPr>
              <a:xfrm>
                <a:off x="1736441" y="399546"/>
                <a:ext cx="2924694" cy="964684"/>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800" b="1" dirty="0">
                    <a:solidFill>
                      <a:srgbClr val="00626C"/>
                    </a:solidFill>
                    <a:latin typeface="Candara" panose="020E0502030303020204" pitchFamily="34" charset="0"/>
                    <a:ea typeface="Calibri"/>
                    <a:cs typeface="Segoe UI Semibold" panose="020B0702040204020203" pitchFamily="34" charset="0"/>
                    <a:sym typeface="Calibri"/>
                  </a:rPr>
                  <a:t>Sustain/Ed</a:t>
                </a:r>
                <a:endParaRPr sz="2400" b="1" dirty="0">
                  <a:solidFill>
                    <a:srgbClr val="00626C"/>
                  </a:solidFill>
                  <a:latin typeface="Candara" panose="020E0502030303020204" pitchFamily="34" charset="0"/>
                  <a:cs typeface="Segoe UI Semibold" panose="020B0702040204020203" pitchFamily="34" charset="0"/>
                </a:endParaRPr>
              </a:p>
              <a:p>
                <a:pPr marL="0" lvl="0" indent="0" rtl="0">
                  <a:spcBef>
                    <a:spcPts val="0"/>
                  </a:spcBef>
                  <a:spcAft>
                    <a:spcPts val="0"/>
                  </a:spcAft>
                  <a:buNone/>
                </a:pPr>
                <a:r>
                  <a:rPr lang="en-GB" sz="2400" dirty="0">
                    <a:solidFill>
                      <a:srgbClr val="00626C"/>
                    </a:solidFill>
                    <a:latin typeface="Candara" panose="020E0502030303020204" pitchFamily="34" charset="0"/>
                    <a:ea typeface="Calibri"/>
                    <a:cs typeface="Segoe UI Semibold" panose="020B0702040204020203" pitchFamily="34" charset="0"/>
                    <a:sym typeface="Calibri"/>
                  </a:rPr>
                  <a:t>Learning module</a:t>
                </a:r>
                <a:endParaRPr sz="1900" dirty="0">
                  <a:solidFill>
                    <a:srgbClr val="00626C"/>
                  </a:solidFill>
                  <a:latin typeface="Candara" panose="020E0502030303020204" pitchFamily="34" charset="0"/>
                  <a:cs typeface="Segoe UI Semibold" panose="020B0702040204020203" pitchFamily="34" charset="0"/>
                </a:endParaRPr>
              </a:p>
            </p:txBody>
          </p:sp>
        </p:grpSp>
        <p:sp>
          <p:nvSpPr>
            <p:cNvPr id="72" name="Freeform: Shape 148">
              <a:extLst>
                <a:ext uri="{FF2B5EF4-FFF2-40B4-BE49-F238E27FC236}">
                  <a16:creationId xmlns:a16="http://schemas.microsoft.com/office/drawing/2014/main" id="{474B39ED-BE30-4373-AD35-FC10923AA288}"/>
                </a:ext>
              </a:extLst>
            </p:cNvPr>
            <p:cNvSpPr/>
            <p:nvPr/>
          </p:nvSpPr>
          <p:spPr>
            <a:xfrm>
              <a:off x="326743" y="2795893"/>
              <a:ext cx="306917" cy="45719"/>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834" h="62831">
                  <a:moveTo>
                    <a:pt x="0" y="29980"/>
                  </a:moveTo>
                  <a:cubicBezTo>
                    <a:pt x="26987" y="21866"/>
                    <a:pt x="53975" y="13752"/>
                    <a:pt x="78317" y="8813"/>
                  </a:cubicBezTo>
                  <a:cubicBezTo>
                    <a:pt x="102659" y="3874"/>
                    <a:pt x="128764" y="-1418"/>
                    <a:pt x="146050" y="346"/>
                  </a:cubicBezTo>
                  <a:cubicBezTo>
                    <a:pt x="163336" y="2110"/>
                    <a:pt x="174978" y="12340"/>
                    <a:pt x="182034" y="19396"/>
                  </a:cubicBezTo>
                  <a:cubicBezTo>
                    <a:pt x="189090" y="26452"/>
                    <a:pt x="185562" y="35977"/>
                    <a:pt x="188384" y="42680"/>
                  </a:cubicBezTo>
                  <a:cubicBezTo>
                    <a:pt x="191206" y="49383"/>
                    <a:pt x="191206" y="56438"/>
                    <a:pt x="198967" y="59613"/>
                  </a:cubicBezTo>
                  <a:cubicBezTo>
                    <a:pt x="206728" y="62788"/>
                    <a:pt x="222250" y="63847"/>
                    <a:pt x="234950" y="61730"/>
                  </a:cubicBezTo>
                  <a:cubicBezTo>
                    <a:pt x="247650" y="59613"/>
                    <a:pt x="261409" y="52205"/>
                    <a:pt x="275167" y="46913"/>
                  </a:cubicBezTo>
                  <a:cubicBezTo>
                    <a:pt x="288925" y="41621"/>
                    <a:pt x="303389" y="35272"/>
                    <a:pt x="317500" y="29980"/>
                  </a:cubicBezTo>
                  <a:cubicBezTo>
                    <a:pt x="331611" y="24688"/>
                    <a:pt x="345722" y="19925"/>
                    <a:pt x="359834" y="1516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Freeform: Shape 149">
              <a:extLst>
                <a:ext uri="{FF2B5EF4-FFF2-40B4-BE49-F238E27FC236}">
                  <a16:creationId xmlns:a16="http://schemas.microsoft.com/office/drawing/2014/main" id="{FE92CF8F-86A9-4B34-89A0-189FE24B8001}"/>
                </a:ext>
              </a:extLst>
            </p:cNvPr>
            <p:cNvSpPr/>
            <p:nvPr/>
          </p:nvSpPr>
          <p:spPr>
            <a:xfrm>
              <a:off x="379410" y="2907062"/>
              <a:ext cx="267448" cy="45697"/>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 name="connsiteX0" fmla="*/ 0 w 341585"/>
                <a:gd name="connsiteY0" fmla="*/ 25587 h 62801"/>
                <a:gd name="connsiteX1" fmla="*/ 60068 w 341585"/>
                <a:gd name="connsiteY1" fmla="*/ 8783 h 62801"/>
                <a:gd name="connsiteX2" fmla="*/ 127801 w 341585"/>
                <a:gd name="connsiteY2" fmla="*/ 316 h 62801"/>
                <a:gd name="connsiteX3" fmla="*/ 163785 w 341585"/>
                <a:gd name="connsiteY3" fmla="*/ 19366 h 62801"/>
                <a:gd name="connsiteX4" fmla="*/ 170135 w 341585"/>
                <a:gd name="connsiteY4" fmla="*/ 42650 h 62801"/>
                <a:gd name="connsiteX5" fmla="*/ 180718 w 341585"/>
                <a:gd name="connsiteY5" fmla="*/ 59583 h 62801"/>
                <a:gd name="connsiteX6" fmla="*/ 216701 w 341585"/>
                <a:gd name="connsiteY6" fmla="*/ 61700 h 62801"/>
                <a:gd name="connsiteX7" fmla="*/ 256918 w 341585"/>
                <a:gd name="connsiteY7" fmla="*/ 46883 h 62801"/>
                <a:gd name="connsiteX8" fmla="*/ 299251 w 341585"/>
                <a:gd name="connsiteY8" fmla="*/ 29950 h 62801"/>
                <a:gd name="connsiteX9" fmla="*/ 341585 w 341585"/>
                <a:gd name="connsiteY9" fmla="*/ 15133 h 6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585" h="62801">
                  <a:moveTo>
                    <a:pt x="0" y="25587"/>
                  </a:moveTo>
                  <a:cubicBezTo>
                    <a:pt x="26987" y="17473"/>
                    <a:pt x="38768" y="12995"/>
                    <a:pt x="60068" y="8783"/>
                  </a:cubicBezTo>
                  <a:cubicBezTo>
                    <a:pt x="81368" y="4571"/>
                    <a:pt x="110515" y="-1448"/>
                    <a:pt x="127801" y="316"/>
                  </a:cubicBezTo>
                  <a:cubicBezTo>
                    <a:pt x="145087" y="2080"/>
                    <a:pt x="156729" y="12310"/>
                    <a:pt x="163785" y="19366"/>
                  </a:cubicBezTo>
                  <a:cubicBezTo>
                    <a:pt x="170841" y="26422"/>
                    <a:pt x="167313" y="35947"/>
                    <a:pt x="170135" y="42650"/>
                  </a:cubicBezTo>
                  <a:cubicBezTo>
                    <a:pt x="172957" y="49353"/>
                    <a:pt x="172957" y="56408"/>
                    <a:pt x="180718" y="59583"/>
                  </a:cubicBezTo>
                  <a:cubicBezTo>
                    <a:pt x="188479" y="62758"/>
                    <a:pt x="204001" y="63817"/>
                    <a:pt x="216701" y="61700"/>
                  </a:cubicBezTo>
                  <a:cubicBezTo>
                    <a:pt x="229401" y="59583"/>
                    <a:pt x="243160" y="52175"/>
                    <a:pt x="256918" y="46883"/>
                  </a:cubicBezTo>
                  <a:cubicBezTo>
                    <a:pt x="270676" y="41591"/>
                    <a:pt x="285140" y="35242"/>
                    <a:pt x="299251" y="29950"/>
                  </a:cubicBezTo>
                  <a:cubicBezTo>
                    <a:pt x="313362" y="24658"/>
                    <a:pt x="327473" y="19895"/>
                    <a:pt x="341585" y="1513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7" name="Group 36">
            <a:extLst>
              <a:ext uri="{FF2B5EF4-FFF2-40B4-BE49-F238E27FC236}">
                <a16:creationId xmlns:a16="http://schemas.microsoft.com/office/drawing/2014/main" id="{9A38C9DC-5A21-4830-930A-921196350AFF}"/>
              </a:ext>
            </a:extLst>
          </p:cNvPr>
          <p:cNvGrpSpPr/>
          <p:nvPr/>
        </p:nvGrpSpPr>
        <p:grpSpPr>
          <a:xfrm rot="5400000">
            <a:off x="8473312" y="2799607"/>
            <a:ext cx="246221" cy="7851480"/>
            <a:chOff x="322782" y="648643"/>
            <a:chExt cx="246221" cy="7851480"/>
          </a:xfrm>
        </p:grpSpPr>
        <p:pic>
          <p:nvPicPr>
            <p:cNvPr id="38" name="Graphic 1">
              <a:extLst>
                <a:ext uri="{FF2B5EF4-FFF2-40B4-BE49-F238E27FC236}">
                  <a16:creationId xmlns:a16="http://schemas.microsoft.com/office/drawing/2014/main" id="{C3860FA3-3457-423B-A8C6-7FB62DFA29B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79278" y="8159446"/>
              <a:ext cx="504825" cy="176530"/>
            </a:xfrm>
            <a:prstGeom prst="rect">
              <a:avLst/>
            </a:prstGeom>
          </p:spPr>
        </p:pic>
        <p:sp>
          <p:nvSpPr>
            <p:cNvPr id="39" name="Rectangle 3">
              <a:extLst>
                <a:ext uri="{FF2B5EF4-FFF2-40B4-BE49-F238E27FC236}">
                  <a16:creationId xmlns:a16="http://schemas.microsoft.com/office/drawing/2014/main" id="{0C62AD69-C687-4FC4-9FC6-EDB8B8E45D02}"/>
                </a:ext>
              </a:extLst>
            </p:cNvPr>
            <p:cNvSpPr>
              <a:spLocks noChangeArrowheads="1"/>
            </p:cNvSpPr>
            <p:nvPr/>
          </p:nvSpPr>
          <p:spPr bwMode="auto">
            <a:xfrm rot="16200000">
              <a:off x="-3273279" y="424470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http://creativecommons.org/licenses/by-nc/4.0/</a:t>
              </a:r>
              <a:r>
                <a:rPr kumimoji="0" lang="en-US" altLang="en-US" sz="10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grpSp>
    </p:spTree>
    <p:extLst>
      <p:ext uri="{BB962C8B-B14F-4D97-AF65-F5344CB8AC3E}">
        <p14:creationId xmlns:p14="http://schemas.microsoft.com/office/powerpoint/2010/main" val="20109194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257E4A2-83A1-4B32-9D6B-8AB58EF16B90}"/>
              </a:ext>
            </a:extLst>
          </p:cNvPr>
          <p:cNvSpPr txBox="1"/>
          <p:nvPr/>
        </p:nvSpPr>
        <p:spPr>
          <a:xfrm>
            <a:off x="4965430" y="629268"/>
            <a:ext cx="6586491" cy="1286160"/>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rmAutofit/>
          </a:bodyPr>
          <a:lstStyle/>
          <a:p>
            <a:pPr>
              <a:lnSpc>
                <a:spcPct val="90000"/>
              </a:lnSpc>
              <a:spcBef>
                <a:spcPct val="0"/>
              </a:spcBef>
              <a:spcAft>
                <a:spcPts val="600"/>
              </a:spcAft>
            </a:pPr>
            <a:r>
              <a:rPr lang="en-GB" sz="3200" dirty="0">
                <a:latin typeface="Candara"/>
                <a:ea typeface="+mj-ea"/>
                <a:cs typeface="+mj-cs"/>
              </a:rPr>
              <a:t>Learning intentions for Chapter 4a – Power Units</a:t>
            </a:r>
          </a:p>
        </p:txBody>
      </p:sp>
      <p:sp>
        <p:nvSpPr>
          <p:cNvPr id="3" name="TextBox 2">
            <a:extLst>
              <a:ext uri="{FF2B5EF4-FFF2-40B4-BE49-F238E27FC236}">
                <a16:creationId xmlns:a16="http://schemas.microsoft.com/office/drawing/2014/main" id="{B87B76EF-C727-4365-8A39-E19A1DF00A25}"/>
              </a:ext>
            </a:extLst>
          </p:cNvPr>
          <p:cNvSpPr txBox="1"/>
          <p:nvPr/>
        </p:nvSpPr>
        <p:spPr>
          <a:xfrm>
            <a:off x="4965431" y="2438400"/>
            <a:ext cx="6586489" cy="3785419"/>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indent="-228600">
              <a:lnSpc>
                <a:spcPct val="90000"/>
              </a:lnSpc>
              <a:spcAft>
                <a:spcPts val="600"/>
              </a:spcAft>
              <a:buFont typeface="Arial" panose="020B0604020202020204" pitchFamily="34" charset="0"/>
              <a:buChar char="•"/>
            </a:pPr>
            <a:r>
              <a:rPr lang="en-GB" sz="2000" dirty="0">
                <a:latin typeface="Candara"/>
              </a:rPr>
              <a:t>Understand what a measurement unit is</a:t>
            </a:r>
          </a:p>
          <a:p>
            <a:pPr indent="-228600">
              <a:lnSpc>
                <a:spcPct val="90000"/>
              </a:lnSpc>
              <a:spcAft>
                <a:spcPts val="600"/>
              </a:spcAft>
              <a:buFont typeface="Arial" panose="020B0604020202020204" pitchFamily="34" charset="0"/>
              <a:buChar char="•"/>
            </a:pPr>
            <a:endParaRPr lang="en-GB" sz="2000" dirty="0">
              <a:latin typeface="Candara"/>
            </a:endParaRPr>
          </a:p>
          <a:p>
            <a:pPr indent="-228600">
              <a:lnSpc>
                <a:spcPct val="90000"/>
              </a:lnSpc>
              <a:spcAft>
                <a:spcPts val="600"/>
              </a:spcAft>
              <a:buFont typeface="Arial" panose="020B0604020202020204" pitchFamily="34" charset="0"/>
              <a:buChar char="•"/>
            </a:pPr>
            <a:r>
              <a:rPr lang="en-GB" sz="2000" dirty="0">
                <a:latin typeface="Candara"/>
              </a:rPr>
              <a:t>Identify why units are used</a:t>
            </a:r>
          </a:p>
          <a:p>
            <a:pPr indent="-228600">
              <a:lnSpc>
                <a:spcPct val="90000"/>
              </a:lnSpc>
              <a:spcAft>
                <a:spcPts val="600"/>
              </a:spcAft>
              <a:buFont typeface="Arial" panose="020B0604020202020204" pitchFamily="34" charset="0"/>
              <a:buChar char="•"/>
            </a:pPr>
            <a:endParaRPr lang="en-GB" sz="2000" dirty="0">
              <a:latin typeface="Candara"/>
            </a:endParaRPr>
          </a:p>
          <a:p>
            <a:pPr indent="-228600">
              <a:lnSpc>
                <a:spcPct val="90000"/>
              </a:lnSpc>
              <a:spcAft>
                <a:spcPts val="600"/>
              </a:spcAft>
              <a:buFont typeface="Arial" panose="020B0604020202020204" pitchFamily="34" charset="0"/>
              <a:buChar char="•"/>
            </a:pPr>
            <a:r>
              <a:rPr lang="en-GB" sz="2000" dirty="0">
                <a:latin typeface="Candara"/>
              </a:rPr>
              <a:t>Learn the unit of power</a:t>
            </a:r>
          </a:p>
          <a:p>
            <a:pPr indent="-228600">
              <a:lnSpc>
                <a:spcPct val="90000"/>
              </a:lnSpc>
              <a:spcAft>
                <a:spcPts val="600"/>
              </a:spcAft>
              <a:buFont typeface="Arial" panose="020B0604020202020204" pitchFamily="34" charset="0"/>
              <a:buChar char="•"/>
            </a:pPr>
            <a:endParaRPr lang="en-GB" sz="2000" dirty="0">
              <a:latin typeface="Candara"/>
            </a:endParaRPr>
          </a:p>
          <a:p>
            <a:pPr indent="-228600">
              <a:lnSpc>
                <a:spcPct val="90000"/>
              </a:lnSpc>
              <a:spcAft>
                <a:spcPts val="600"/>
              </a:spcAft>
              <a:buFont typeface="Arial" panose="020B0604020202020204" pitchFamily="34" charset="0"/>
              <a:buChar char="•"/>
            </a:pPr>
            <a:r>
              <a:rPr lang="en-GB" sz="2000" dirty="0">
                <a:latin typeface="Candara"/>
              </a:rPr>
              <a:t>Discuss how we use power, day-to-day </a:t>
            </a:r>
          </a:p>
          <a:p>
            <a:pPr indent="-228600">
              <a:lnSpc>
                <a:spcPct val="90000"/>
              </a:lnSpc>
              <a:spcAft>
                <a:spcPts val="600"/>
              </a:spcAft>
              <a:buFont typeface="Arial" panose="020B0604020202020204" pitchFamily="34" charset="0"/>
              <a:buChar char="•"/>
            </a:pPr>
            <a:endParaRPr lang="en-GB" sz="2000" dirty="0">
              <a:latin typeface="Candara"/>
            </a:endParaRPr>
          </a:p>
        </p:txBody>
      </p:sp>
      <p:pic>
        <p:nvPicPr>
          <p:cNvPr id="6" name="Picture 4">
            <a:extLst>
              <a:ext uri="{FF2B5EF4-FFF2-40B4-BE49-F238E27FC236}">
                <a16:creationId xmlns:a16="http://schemas.microsoft.com/office/drawing/2014/main" id="{D7EF1D49-8AD6-4AD4-BB8C-F0E8E0D2C701}"/>
              </a:ext>
            </a:extLst>
          </p:cNvPr>
          <p:cNvPicPr>
            <a:picLocks noChangeAspect="1"/>
          </p:cNvPicPr>
          <p:nvPr/>
        </p:nvPicPr>
        <p:blipFill rotWithShape="1">
          <a:blip r:embed="rId2"/>
          <a:srcRect l="50370" r="8045" b="3"/>
          <a:stretch/>
        </p:blipFill>
        <p:spPr>
          <a:xfrm>
            <a:off x="20" y="10"/>
            <a:ext cx="4635571" cy="6857990"/>
          </a:xfrm>
          <a:prstGeom prst="rect">
            <a:avLst/>
          </a:prstGeom>
          <a:effectLst/>
        </p:spPr>
      </p:pic>
      <p:cxnSp>
        <p:nvCxnSpPr>
          <p:cNvPr id="41" name="Straight Connector 40"/>
          <p:cNvCxnSpPr/>
          <p:nvPr/>
        </p:nvCxnSpPr>
        <p:spPr>
          <a:xfrm flipV="1">
            <a:off x="5056632" y="2121408"/>
            <a:ext cx="6355080" cy="0"/>
          </a:xfrm>
          <a:prstGeom prst="line">
            <a:avLst/>
          </a:prstGeom>
          <a:ln w="28575">
            <a:solidFill>
              <a:srgbClr val="F6D935"/>
            </a:solidFill>
          </a:ln>
        </p:spPr>
        <p:style>
          <a:lnRef idx="1">
            <a:schemeClr val="accent1"/>
          </a:lnRef>
          <a:fillRef idx="0">
            <a:schemeClr val="accent1"/>
          </a:fillRef>
          <a:effectRef idx="0">
            <a:schemeClr val="accent1"/>
          </a:effectRef>
          <a:fontRef idx="minor">
            <a:schemeClr val="tx1"/>
          </a:fontRef>
        </p:style>
      </p:cxnSp>
      <p:grpSp>
        <p:nvGrpSpPr>
          <p:cNvPr id="42" name="Group 41">
            <a:extLst>
              <a:ext uri="{FF2B5EF4-FFF2-40B4-BE49-F238E27FC236}">
                <a16:creationId xmlns:a16="http://schemas.microsoft.com/office/drawing/2014/main" id="{0EDA2D8E-7547-45B6-B2E4-8C933B63B166}"/>
              </a:ext>
            </a:extLst>
          </p:cNvPr>
          <p:cNvGrpSpPr>
            <a:grpSpLocks noChangeAspect="1"/>
          </p:cNvGrpSpPr>
          <p:nvPr/>
        </p:nvGrpSpPr>
        <p:grpSpPr>
          <a:xfrm>
            <a:off x="9507562" y="106296"/>
            <a:ext cx="2534614" cy="834783"/>
            <a:chOff x="94314" y="1803965"/>
            <a:chExt cx="4594005" cy="1513069"/>
          </a:xfrm>
        </p:grpSpPr>
        <p:grpSp>
          <p:nvGrpSpPr>
            <p:cNvPr id="43" name="Group 42">
              <a:extLst>
                <a:ext uri="{FF2B5EF4-FFF2-40B4-BE49-F238E27FC236}">
                  <a16:creationId xmlns:a16="http://schemas.microsoft.com/office/drawing/2014/main" id="{DDC5D0C6-61A4-4F5B-AD4E-13C1DE17FEB6}"/>
                </a:ext>
              </a:extLst>
            </p:cNvPr>
            <p:cNvGrpSpPr/>
            <p:nvPr/>
          </p:nvGrpSpPr>
          <p:grpSpPr>
            <a:xfrm>
              <a:off x="94314" y="1803965"/>
              <a:ext cx="4594005" cy="1513069"/>
              <a:chOff x="28368" y="126511"/>
              <a:chExt cx="4594005" cy="1513069"/>
            </a:xfrm>
          </p:grpSpPr>
          <p:sp>
            <p:nvSpPr>
              <p:cNvPr id="46" name="Rectangle 45">
                <a:extLst>
                  <a:ext uri="{FF2B5EF4-FFF2-40B4-BE49-F238E27FC236}">
                    <a16:creationId xmlns:a16="http://schemas.microsoft.com/office/drawing/2014/main" id="{3AFC9128-B728-4A67-BD5C-27BB94B6258C}"/>
                  </a:ext>
                </a:extLst>
              </p:cNvPr>
              <p:cNvSpPr/>
              <p:nvPr/>
            </p:nvSpPr>
            <p:spPr>
              <a:xfrm>
                <a:off x="749261" y="127580"/>
                <a:ext cx="3873112" cy="1512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47" name="Oval 46">
                <a:extLst>
                  <a:ext uri="{FF2B5EF4-FFF2-40B4-BE49-F238E27FC236}">
                    <a16:creationId xmlns:a16="http://schemas.microsoft.com/office/drawing/2014/main" id="{218888E6-84F1-4CB7-BFF0-24B020F8FD12}"/>
                  </a:ext>
                </a:extLst>
              </p:cNvPr>
              <p:cNvSpPr>
                <a:spLocks noChangeAspect="1"/>
              </p:cNvSpPr>
              <p:nvPr/>
            </p:nvSpPr>
            <p:spPr>
              <a:xfrm>
                <a:off x="157195" y="264979"/>
                <a:ext cx="1260000" cy="126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48" name="Freeform: Shape 152">
                <a:extLst>
                  <a:ext uri="{FF2B5EF4-FFF2-40B4-BE49-F238E27FC236}">
                    <a16:creationId xmlns:a16="http://schemas.microsoft.com/office/drawing/2014/main" id="{9BCFA805-DE97-44E3-81C3-BCE12DD36B05}"/>
                  </a:ext>
                </a:extLst>
              </p:cNvPr>
              <p:cNvSpPr/>
              <p:nvPr/>
            </p:nvSpPr>
            <p:spPr>
              <a:xfrm>
                <a:off x="186266" y="1065693"/>
                <a:ext cx="488315" cy="454872"/>
              </a:xfrm>
              <a:custGeom>
                <a:avLst/>
                <a:gdLst>
                  <a:gd name="connsiteX0" fmla="*/ 0 w 502920"/>
                  <a:gd name="connsiteY0" fmla="*/ 0 h 457200"/>
                  <a:gd name="connsiteX1" fmla="*/ 76200 w 502920"/>
                  <a:gd name="connsiteY1" fmla="*/ 177800 h 457200"/>
                  <a:gd name="connsiteX2" fmla="*/ 137160 w 502920"/>
                  <a:gd name="connsiteY2" fmla="*/ 279400 h 457200"/>
                  <a:gd name="connsiteX3" fmla="*/ 243840 w 502920"/>
                  <a:gd name="connsiteY3" fmla="*/ 365760 h 457200"/>
                  <a:gd name="connsiteX4" fmla="*/ 340360 w 502920"/>
                  <a:gd name="connsiteY4" fmla="*/ 421640 h 457200"/>
                  <a:gd name="connsiteX5" fmla="*/ 431800 w 502920"/>
                  <a:gd name="connsiteY5" fmla="*/ 457200 h 457200"/>
                  <a:gd name="connsiteX6" fmla="*/ 502920 w 502920"/>
                  <a:gd name="connsiteY6" fmla="*/ 431800 h 457200"/>
                  <a:gd name="connsiteX7" fmla="*/ 482600 w 502920"/>
                  <a:gd name="connsiteY7" fmla="*/ 289560 h 457200"/>
                  <a:gd name="connsiteX8" fmla="*/ 492760 w 502920"/>
                  <a:gd name="connsiteY8" fmla="*/ 157480 h 457200"/>
                  <a:gd name="connsiteX9" fmla="*/ 502920 w 502920"/>
                  <a:gd name="connsiteY9" fmla="*/ 50800 h 457200"/>
                  <a:gd name="connsiteX10" fmla="*/ 0 w 502920"/>
                  <a:gd name="connsiteY10" fmla="*/ 0 h 457200"/>
                  <a:gd name="connsiteX0" fmla="*/ 0 w 497840"/>
                  <a:gd name="connsiteY0" fmla="*/ 0 h 411480"/>
                  <a:gd name="connsiteX1" fmla="*/ 71120 w 497840"/>
                  <a:gd name="connsiteY1" fmla="*/ 132080 h 411480"/>
                  <a:gd name="connsiteX2" fmla="*/ 132080 w 497840"/>
                  <a:gd name="connsiteY2" fmla="*/ 233680 h 411480"/>
                  <a:gd name="connsiteX3" fmla="*/ 238760 w 497840"/>
                  <a:gd name="connsiteY3" fmla="*/ 320040 h 411480"/>
                  <a:gd name="connsiteX4" fmla="*/ 335280 w 497840"/>
                  <a:gd name="connsiteY4" fmla="*/ 375920 h 411480"/>
                  <a:gd name="connsiteX5" fmla="*/ 426720 w 497840"/>
                  <a:gd name="connsiteY5" fmla="*/ 411480 h 411480"/>
                  <a:gd name="connsiteX6" fmla="*/ 497840 w 497840"/>
                  <a:gd name="connsiteY6" fmla="*/ 386080 h 411480"/>
                  <a:gd name="connsiteX7" fmla="*/ 477520 w 497840"/>
                  <a:gd name="connsiteY7" fmla="*/ 243840 h 411480"/>
                  <a:gd name="connsiteX8" fmla="*/ 487680 w 497840"/>
                  <a:gd name="connsiteY8" fmla="*/ 111760 h 411480"/>
                  <a:gd name="connsiteX9" fmla="*/ 497840 w 497840"/>
                  <a:gd name="connsiteY9" fmla="*/ 5080 h 411480"/>
                  <a:gd name="connsiteX10" fmla="*/ 0 w 497840"/>
                  <a:gd name="connsiteY10" fmla="*/ 0 h 411480"/>
                  <a:gd name="connsiteX0" fmla="*/ 0 w 488315"/>
                  <a:gd name="connsiteY0" fmla="*/ 4445 h 406400"/>
                  <a:gd name="connsiteX1" fmla="*/ 61595 w 488315"/>
                  <a:gd name="connsiteY1" fmla="*/ 127000 h 406400"/>
                  <a:gd name="connsiteX2" fmla="*/ 122555 w 488315"/>
                  <a:gd name="connsiteY2" fmla="*/ 228600 h 406400"/>
                  <a:gd name="connsiteX3" fmla="*/ 229235 w 488315"/>
                  <a:gd name="connsiteY3" fmla="*/ 314960 h 406400"/>
                  <a:gd name="connsiteX4" fmla="*/ 325755 w 488315"/>
                  <a:gd name="connsiteY4" fmla="*/ 370840 h 406400"/>
                  <a:gd name="connsiteX5" fmla="*/ 417195 w 488315"/>
                  <a:gd name="connsiteY5" fmla="*/ 406400 h 406400"/>
                  <a:gd name="connsiteX6" fmla="*/ 488315 w 488315"/>
                  <a:gd name="connsiteY6" fmla="*/ 381000 h 406400"/>
                  <a:gd name="connsiteX7" fmla="*/ 467995 w 488315"/>
                  <a:gd name="connsiteY7" fmla="*/ 238760 h 406400"/>
                  <a:gd name="connsiteX8" fmla="*/ 478155 w 488315"/>
                  <a:gd name="connsiteY8" fmla="*/ 106680 h 406400"/>
                  <a:gd name="connsiteX9" fmla="*/ 488315 w 488315"/>
                  <a:gd name="connsiteY9" fmla="*/ 0 h 406400"/>
                  <a:gd name="connsiteX10" fmla="*/ 0 w 488315"/>
                  <a:gd name="connsiteY10" fmla="*/ 4445 h 406400"/>
                  <a:gd name="connsiteX0" fmla="*/ 0 w 488315"/>
                  <a:gd name="connsiteY0" fmla="*/ 0 h 408305"/>
                  <a:gd name="connsiteX1" fmla="*/ 61595 w 488315"/>
                  <a:gd name="connsiteY1" fmla="*/ 128905 h 408305"/>
                  <a:gd name="connsiteX2" fmla="*/ 122555 w 488315"/>
                  <a:gd name="connsiteY2" fmla="*/ 230505 h 408305"/>
                  <a:gd name="connsiteX3" fmla="*/ 229235 w 488315"/>
                  <a:gd name="connsiteY3" fmla="*/ 316865 h 408305"/>
                  <a:gd name="connsiteX4" fmla="*/ 325755 w 488315"/>
                  <a:gd name="connsiteY4" fmla="*/ 372745 h 408305"/>
                  <a:gd name="connsiteX5" fmla="*/ 417195 w 488315"/>
                  <a:gd name="connsiteY5" fmla="*/ 408305 h 408305"/>
                  <a:gd name="connsiteX6" fmla="*/ 488315 w 488315"/>
                  <a:gd name="connsiteY6" fmla="*/ 382905 h 408305"/>
                  <a:gd name="connsiteX7" fmla="*/ 467995 w 488315"/>
                  <a:gd name="connsiteY7" fmla="*/ 240665 h 408305"/>
                  <a:gd name="connsiteX8" fmla="*/ 478155 w 488315"/>
                  <a:gd name="connsiteY8" fmla="*/ 108585 h 408305"/>
                  <a:gd name="connsiteX9" fmla="*/ 488315 w 488315"/>
                  <a:gd name="connsiteY9" fmla="*/ 1905 h 408305"/>
                  <a:gd name="connsiteX10" fmla="*/ 0 w 488315"/>
                  <a:gd name="connsiteY10" fmla="*/ 0 h 408305"/>
                  <a:gd name="connsiteX0" fmla="*/ 0 w 488315"/>
                  <a:gd name="connsiteY0" fmla="*/ 0 h 454872"/>
                  <a:gd name="connsiteX1" fmla="*/ 61595 w 488315"/>
                  <a:gd name="connsiteY1" fmla="*/ 128905 h 454872"/>
                  <a:gd name="connsiteX2" fmla="*/ 122555 w 488315"/>
                  <a:gd name="connsiteY2" fmla="*/ 230505 h 454872"/>
                  <a:gd name="connsiteX3" fmla="*/ 229235 w 488315"/>
                  <a:gd name="connsiteY3" fmla="*/ 316865 h 454872"/>
                  <a:gd name="connsiteX4" fmla="*/ 325755 w 488315"/>
                  <a:gd name="connsiteY4" fmla="*/ 372745 h 454872"/>
                  <a:gd name="connsiteX5" fmla="*/ 476462 w 488315"/>
                  <a:gd name="connsiteY5" fmla="*/ 454872 h 454872"/>
                  <a:gd name="connsiteX6" fmla="*/ 488315 w 488315"/>
                  <a:gd name="connsiteY6" fmla="*/ 382905 h 454872"/>
                  <a:gd name="connsiteX7" fmla="*/ 467995 w 488315"/>
                  <a:gd name="connsiteY7" fmla="*/ 240665 h 454872"/>
                  <a:gd name="connsiteX8" fmla="*/ 478155 w 488315"/>
                  <a:gd name="connsiteY8" fmla="*/ 108585 h 454872"/>
                  <a:gd name="connsiteX9" fmla="*/ 488315 w 488315"/>
                  <a:gd name="connsiteY9" fmla="*/ 1905 h 454872"/>
                  <a:gd name="connsiteX10" fmla="*/ 0 w 488315"/>
                  <a:gd name="connsiteY10" fmla="*/ 0 h 4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315" h="454872">
                    <a:moveTo>
                      <a:pt x="0" y="0"/>
                    </a:moveTo>
                    <a:lnTo>
                      <a:pt x="61595" y="128905"/>
                    </a:lnTo>
                    <a:lnTo>
                      <a:pt x="122555" y="230505"/>
                    </a:lnTo>
                    <a:lnTo>
                      <a:pt x="229235" y="316865"/>
                    </a:lnTo>
                    <a:lnTo>
                      <a:pt x="325755" y="372745"/>
                    </a:lnTo>
                    <a:lnTo>
                      <a:pt x="476462" y="454872"/>
                    </a:lnTo>
                    <a:lnTo>
                      <a:pt x="488315" y="382905"/>
                    </a:lnTo>
                    <a:lnTo>
                      <a:pt x="467995" y="240665"/>
                    </a:lnTo>
                    <a:lnTo>
                      <a:pt x="478155" y="108585"/>
                    </a:lnTo>
                    <a:lnTo>
                      <a:pt x="488315" y="1905"/>
                    </a:lnTo>
                    <a:lnTo>
                      <a:pt x="0" y="0"/>
                    </a:lnTo>
                    <a:close/>
                  </a:path>
                </a:pathLst>
              </a:custGeom>
              <a:gradFill flip="none" rotWithShape="1">
                <a:gsLst>
                  <a:gs pos="0">
                    <a:srgbClr val="2FC9FF"/>
                  </a:gs>
                  <a:gs pos="83000">
                    <a:srgbClr val="009E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dirty="0"/>
              </a:p>
            </p:txBody>
          </p:sp>
          <p:sp>
            <p:nvSpPr>
              <p:cNvPr id="49" name="Google Shape;55;p13">
                <a:extLst>
                  <a:ext uri="{FF2B5EF4-FFF2-40B4-BE49-F238E27FC236}">
                    <a16:creationId xmlns:a16="http://schemas.microsoft.com/office/drawing/2014/main" id="{64E98199-BB46-4F76-BCA0-D618320016DD}"/>
                  </a:ext>
                </a:extLst>
              </p:cNvPr>
              <p:cNvSpPr/>
              <p:nvPr/>
            </p:nvSpPr>
            <p:spPr>
              <a:xfrm>
                <a:off x="598317" y="1030543"/>
                <a:ext cx="763279" cy="494291"/>
              </a:xfrm>
              <a:custGeom>
                <a:avLst/>
                <a:gdLst>
                  <a:gd name="connsiteX0" fmla="*/ 371446 w 1137507"/>
                  <a:gd name="connsiteY0" fmla="*/ 171392 h 499826"/>
                  <a:gd name="connsiteX1" fmla="*/ 10075 w 1137507"/>
                  <a:gd name="connsiteY1" fmla="*/ 177924 h 499826"/>
                  <a:gd name="connsiteX2" fmla="*/ 114094 w 1137507"/>
                  <a:gd name="connsiteY2" fmla="*/ 315809 h 499826"/>
                  <a:gd name="connsiteX3" fmla="*/ 259236 w 1137507"/>
                  <a:gd name="connsiteY3" fmla="*/ 422247 h 499826"/>
                  <a:gd name="connsiteX4" fmla="*/ 392284 w 1137507"/>
                  <a:gd name="connsiteY4" fmla="*/ 475466 h 499826"/>
                  <a:gd name="connsiteX5" fmla="*/ 539846 w 1137507"/>
                  <a:gd name="connsiteY5" fmla="*/ 499657 h 499826"/>
                  <a:gd name="connsiteX6" fmla="*/ 706760 w 1137507"/>
                  <a:gd name="connsiteY6" fmla="*/ 482724 h 499826"/>
                  <a:gd name="connsiteX7" fmla="*/ 873675 w 1137507"/>
                  <a:gd name="connsiteY7" fmla="*/ 422247 h 499826"/>
                  <a:gd name="connsiteX8" fmla="*/ 1004303 w 1137507"/>
                  <a:gd name="connsiteY8" fmla="*/ 318228 h 499826"/>
                  <a:gd name="connsiteX9" fmla="*/ 1105903 w 1137507"/>
                  <a:gd name="connsiteY9" fmla="*/ 190019 h 499826"/>
                  <a:gd name="connsiteX10" fmla="*/ 1137351 w 1137507"/>
                  <a:gd name="connsiteY10" fmla="*/ 117447 h 499826"/>
                  <a:gd name="connsiteX11" fmla="*/ 1096227 w 1137507"/>
                  <a:gd name="connsiteY11" fmla="*/ 71485 h 499826"/>
                  <a:gd name="connsiteX12" fmla="*/ 992208 w 1137507"/>
                  <a:gd name="connsiteY12" fmla="*/ 93257 h 499826"/>
                  <a:gd name="connsiteX13" fmla="*/ 900284 w 1137507"/>
                  <a:gd name="connsiteY13" fmla="*/ 148895 h 499826"/>
                  <a:gd name="connsiteX14" fmla="*/ 793846 w 1137507"/>
                  <a:gd name="connsiteY14" fmla="*/ 144057 h 499826"/>
                  <a:gd name="connsiteX15" fmla="*/ 639027 w 1137507"/>
                  <a:gd name="connsiteY15" fmla="*/ 42457 h 499826"/>
                  <a:gd name="connsiteX16" fmla="*/ 525332 w 1137507"/>
                  <a:gd name="connsiteY16" fmla="*/ 1333 h 499826"/>
                  <a:gd name="connsiteX17" fmla="*/ 474532 w 1137507"/>
                  <a:gd name="connsiteY17" fmla="*/ 13428 h 499826"/>
                  <a:gd name="connsiteX18" fmla="*/ 421313 w 1137507"/>
                  <a:gd name="connsiteY18" fmla="*/ 15847 h 499826"/>
                  <a:gd name="connsiteX19" fmla="*/ 329389 w 1137507"/>
                  <a:gd name="connsiteY19" fmla="*/ 1333 h 499826"/>
                  <a:gd name="connsiteX20" fmla="*/ 210856 w 1137507"/>
                  <a:gd name="connsiteY20" fmla="*/ 54552 h 499826"/>
                  <a:gd name="connsiteX21" fmla="*/ 97160 w 1137507"/>
                  <a:gd name="connsiteY21" fmla="*/ 15847 h 499826"/>
                  <a:gd name="connsiteX22" fmla="*/ 371446 w 1137507"/>
                  <a:gd name="connsiteY22" fmla="*/ 171392 h 499826"/>
                  <a:gd name="connsiteX0" fmla="*/ 278713 w 1044774"/>
                  <a:gd name="connsiteY0" fmla="*/ 171392 h 499826"/>
                  <a:gd name="connsiteX1" fmla="*/ 229563 w 1044774"/>
                  <a:gd name="connsiteY1" fmla="*/ 340484 h 499826"/>
                  <a:gd name="connsiteX2" fmla="*/ 21361 w 1044774"/>
                  <a:gd name="connsiteY2" fmla="*/ 315809 h 499826"/>
                  <a:gd name="connsiteX3" fmla="*/ 166503 w 1044774"/>
                  <a:gd name="connsiteY3" fmla="*/ 422247 h 499826"/>
                  <a:gd name="connsiteX4" fmla="*/ 299551 w 1044774"/>
                  <a:gd name="connsiteY4" fmla="*/ 475466 h 499826"/>
                  <a:gd name="connsiteX5" fmla="*/ 447113 w 1044774"/>
                  <a:gd name="connsiteY5" fmla="*/ 499657 h 499826"/>
                  <a:gd name="connsiteX6" fmla="*/ 614027 w 1044774"/>
                  <a:gd name="connsiteY6" fmla="*/ 482724 h 499826"/>
                  <a:gd name="connsiteX7" fmla="*/ 780942 w 1044774"/>
                  <a:gd name="connsiteY7" fmla="*/ 422247 h 499826"/>
                  <a:gd name="connsiteX8" fmla="*/ 911570 w 1044774"/>
                  <a:gd name="connsiteY8" fmla="*/ 318228 h 499826"/>
                  <a:gd name="connsiteX9" fmla="*/ 1013170 w 1044774"/>
                  <a:gd name="connsiteY9" fmla="*/ 190019 h 499826"/>
                  <a:gd name="connsiteX10" fmla="*/ 1044618 w 1044774"/>
                  <a:gd name="connsiteY10" fmla="*/ 117447 h 499826"/>
                  <a:gd name="connsiteX11" fmla="*/ 1003494 w 1044774"/>
                  <a:gd name="connsiteY11" fmla="*/ 71485 h 499826"/>
                  <a:gd name="connsiteX12" fmla="*/ 899475 w 1044774"/>
                  <a:gd name="connsiteY12" fmla="*/ 93257 h 499826"/>
                  <a:gd name="connsiteX13" fmla="*/ 807551 w 1044774"/>
                  <a:gd name="connsiteY13" fmla="*/ 148895 h 499826"/>
                  <a:gd name="connsiteX14" fmla="*/ 701113 w 1044774"/>
                  <a:gd name="connsiteY14" fmla="*/ 144057 h 499826"/>
                  <a:gd name="connsiteX15" fmla="*/ 546294 w 1044774"/>
                  <a:gd name="connsiteY15" fmla="*/ 42457 h 499826"/>
                  <a:gd name="connsiteX16" fmla="*/ 432599 w 1044774"/>
                  <a:gd name="connsiteY16" fmla="*/ 1333 h 499826"/>
                  <a:gd name="connsiteX17" fmla="*/ 381799 w 1044774"/>
                  <a:gd name="connsiteY17" fmla="*/ 13428 h 499826"/>
                  <a:gd name="connsiteX18" fmla="*/ 328580 w 1044774"/>
                  <a:gd name="connsiteY18" fmla="*/ 15847 h 499826"/>
                  <a:gd name="connsiteX19" fmla="*/ 236656 w 1044774"/>
                  <a:gd name="connsiteY19" fmla="*/ 1333 h 499826"/>
                  <a:gd name="connsiteX20" fmla="*/ 118123 w 1044774"/>
                  <a:gd name="connsiteY20" fmla="*/ 54552 h 499826"/>
                  <a:gd name="connsiteX21" fmla="*/ 4427 w 1044774"/>
                  <a:gd name="connsiteY21" fmla="*/ 15847 h 499826"/>
                  <a:gd name="connsiteX22" fmla="*/ 278713 w 1044774"/>
                  <a:gd name="connsiteY22"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97470 w 1024121"/>
                  <a:gd name="connsiteY20" fmla="*/ 54552 h 499826"/>
                  <a:gd name="connsiteX21" fmla="*/ 258060 w 1024121"/>
                  <a:gd name="connsiteY21"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258060 w 1024121"/>
                  <a:gd name="connsiteY20" fmla="*/ 171392 h 499826"/>
                  <a:gd name="connsiteX0" fmla="*/ 113793 w 879854"/>
                  <a:gd name="connsiteY0" fmla="*/ 171392 h 499826"/>
                  <a:gd name="connsiteX1" fmla="*/ 64643 w 879854"/>
                  <a:gd name="connsiteY1" fmla="*/ 340484 h 499826"/>
                  <a:gd name="connsiteX2" fmla="*/ 1583 w 879854"/>
                  <a:gd name="connsiteY2" fmla="*/ 422247 h 499826"/>
                  <a:gd name="connsiteX3" fmla="*/ 134631 w 879854"/>
                  <a:gd name="connsiteY3" fmla="*/ 475466 h 499826"/>
                  <a:gd name="connsiteX4" fmla="*/ 282193 w 879854"/>
                  <a:gd name="connsiteY4" fmla="*/ 499657 h 499826"/>
                  <a:gd name="connsiteX5" fmla="*/ 449107 w 879854"/>
                  <a:gd name="connsiteY5" fmla="*/ 482724 h 499826"/>
                  <a:gd name="connsiteX6" fmla="*/ 616022 w 879854"/>
                  <a:gd name="connsiteY6" fmla="*/ 422247 h 499826"/>
                  <a:gd name="connsiteX7" fmla="*/ 746650 w 879854"/>
                  <a:gd name="connsiteY7" fmla="*/ 318228 h 499826"/>
                  <a:gd name="connsiteX8" fmla="*/ 848250 w 879854"/>
                  <a:gd name="connsiteY8" fmla="*/ 190019 h 499826"/>
                  <a:gd name="connsiteX9" fmla="*/ 879698 w 879854"/>
                  <a:gd name="connsiteY9" fmla="*/ 117447 h 499826"/>
                  <a:gd name="connsiteX10" fmla="*/ 838574 w 879854"/>
                  <a:gd name="connsiteY10" fmla="*/ 71485 h 499826"/>
                  <a:gd name="connsiteX11" fmla="*/ 734555 w 879854"/>
                  <a:gd name="connsiteY11" fmla="*/ 93257 h 499826"/>
                  <a:gd name="connsiteX12" fmla="*/ 642631 w 879854"/>
                  <a:gd name="connsiteY12" fmla="*/ 148895 h 499826"/>
                  <a:gd name="connsiteX13" fmla="*/ 536193 w 879854"/>
                  <a:gd name="connsiteY13" fmla="*/ 144057 h 499826"/>
                  <a:gd name="connsiteX14" fmla="*/ 381374 w 879854"/>
                  <a:gd name="connsiteY14" fmla="*/ 42457 h 499826"/>
                  <a:gd name="connsiteX15" fmla="*/ 267679 w 879854"/>
                  <a:gd name="connsiteY15" fmla="*/ 1333 h 499826"/>
                  <a:gd name="connsiteX16" fmla="*/ 216879 w 879854"/>
                  <a:gd name="connsiteY16" fmla="*/ 13428 h 499826"/>
                  <a:gd name="connsiteX17" fmla="*/ 163660 w 879854"/>
                  <a:gd name="connsiteY17" fmla="*/ 15847 h 499826"/>
                  <a:gd name="connsiteX18" fmla="*/ 71736 w 879854"/>
                  <a:gd name="connsiteY18" fmla="*/ 1333 h 499826"/>
                  <a:gd name="connsiteX19" fmla="*/ 113793 w 879854"/>
                  <a:gd name="connsiteY19" fmla="*/ 171392 h 499826"/>
                  <a:gd name="connsiteX0" fmla="*/ 113793 w 879854"/>
                  <a:gd name="connsiteY0" fmla="*/ 171040 h 499474"/>
                  <a:gd name="connsiteX1" fmla="*/ 64643 w 879854"/>
                  <a:gd name="connsiteY1" fmla="*/ 340132 h 499474"/>
                  <a:gd name="connsiteX2" fmla="*/ 1583 w 879854"/>
                  <a:gd name="connsiteY2" fmla="*/ 421895 h 499474"/>
                  <a:gd name="connsiteX3" fmla="*/ 134631 w 879854"/>
                  <a:gd name="connsiteY3" fmla="*/ 475114 h 499474"/>
                  <a:gd name="connsiteX4" fmla="*/ 282193 w 879854"/>
                  <a:gd name="connsiteY4" fmla="*/ 499305 h 499474"/>
                  <a:gd name="connsiteX5" fmla="*/ 449107 w 879854"/>
                  <a:gd name="connsiteY5" fmla="*/ 482372 h 499474"/>
                  <a:gd name="connsiteX6" fmla="*/ 616022 w 879854"/>
                  <a:gd name="connsiteY6" fmla="*/ 421895 h 499474"/>
                  <a:gd name="connsiteX7" fmla="*/ 746650 w 879854"/>
                  <a:gd name="connsiteY7" fmla="*/ 317876 h 499474"/>
                  <a:gd name="connsiteX8" fmla="*/ 848250 w 879854"/>
                  <a:gd name="connsiteY8" fmla="*/ 189667 h 499474"/>
                  <a:gd name="connsiteX9" fmla="*/ 879698 w 879854"/>
                  <a:gd name="connsiteY9" fmla="*/ 117095 h 499474"/>
                  <a:gd name="connsiteX10" fmla="*/ 838574 w 879854"/>
                  <a:gd name="connsiteY10" fmla="*/ 71133 h 499474"/>
                  <a:gd name="connsiteX11" fmla="*/ 734555 w 879854"/>
                  <a:gd name="connsiteY11" fmla="*/ 92905 h 499474"/>
                  <a:gd name="connsiteX12" fmla="*/ 642631 w 879854"/>
                  <a:gd name="connsiteY12" fmla="*/ 148543 h 499474"/>
                  <a:gd name="connsiteX13" fmla="*/ 536193 w 879854"/>
                  <a:gd name="connsiteY13" fmla="*/ 143705 h 499474"/>
                  <a:gd name="connsiteX14" fmla="*/ 381374 w 879854"/>
                  <a:gd name="connsiteY14" fmla="*/ 42105 h 499474"/>
                  <a:gd name="connsiteX15" fmla="*/ 267679 w 879854"/>
                  <a:gd name="connsiteY15" fmla="*/ 981 h 499474"/>
                  <a:gd name="connsiteX16" fmla="*/ 216879 w 879854"/>
                  <a:gd name="connsiteY16" fmla="*/ 13076 h 499474"/>
                  <a:gd name="connsiteX17" fmla="*/ 163660 w 879854"/>
                  <a:gd name="connsiteY17" fmla="*/ 15495 h 499474"/>
                  <a:gd name="connsiteX18" fmla="*/ 113793 w 879854"/>
                  <a:gd name="connsiteY18" fmla="*/ 171040 h 499474"/>
                  <a:gd name="connsiteX0" fmla="*/ 49384 w 815445"/>
                  <a:gd name="connsiteY0" fmla="*/ 171040 h 499474"/>
                  <a:gd name="connsiteX1" fmla="*/ 234 w 815445"/>
                  <a:gd name="connsiteY1" fmla="*/ 340132 h 499474"/>
                  <a:gd name="connsiteX2" fmla="*/ 70222 w 815445"/>
                  <a:gd name="connsiteY2" fmla="*/ 475114 h 499474"/>
                  <a:gd name="connsiteX3" fmla="*/ 217784 w 815445"/>
                  <a:gd name="connsiteY3" fmla="*/ 499305 h 499474"/>
                  <a:gd name="connsiteX4" fmla="*/ 384698 w 815445"/>
                  <a:gd name="connsiteY4" fmla="*/ 482372 h 499474"/>
                  <a:gd name="connsiteX5" fmla="*/ 551613 w 815445"/>
                  <a:gd name="connsiteY5" fmla="*/ 421895 h 499474"/>
                  <a:gd name="connsiteX6" fmla="*/ 682241 w 815445"/>
                  <a:gd name="connsiteY6" fmla="*/ 317876 h 499474"/>
                  <a:gd name="connsiteX7" fmla="*/ 783841 w 815445"/>
                  <a:gd name="connsiteY7" fmla="*/ 189667 h 499474"/>
                  <a:gd name="connsiteX8" fmla="*/ 815289 w 815445"/>
                  <a:gd name="connsiteY8" fmla="*/ 117095 h 499474"/>
                  <a:gd name="connsiteX9" fmla="*/ 774165 w 815445"/>
                  <a:gd name="connsiteY9" fmla="*/ 71133 h 499474"/>
                  <a:gd name="connsiteX10" fmla="*/ 670146 w 815445"/>
                  <a:gd name="connsiteY10" fmla="*/ 92905 h 499474"/>
                  <a:gd name="connsiteX11" fmla="*/ 578222 w 815445"/>
                  <a:gd name="connsiteY11" fmla="*/ 148543 h 499474"/>
                  <a:gd name="connsiteX12" fmla="*/ 471784 w 815445"/>
                  <a:gd name="connsiteY12" fmla="*/ 143705 h 499474"/>
                  <a:gd name="connsiteX13" fmla="*/ 316965 w 815445"/>
                  <a:gd name="connsiteY13" fmla="*/ 42105 h 499474"/>
                  <a:gd name="connsiteX14" fmla="*/ 203270 w 815445"/>
                  <a:gd name="connsiteY14" fmla="*/ 981 h 499474"/>
                  <a:gd name="connsiteX15" fmla="*/ 152470 w 815445"/>
                  <a:gd name="connsiteY15" fmla="*/ 13076 h 499474"/>
                  <a:gd name="connsiteX16" fmla="*/ 99251 w 815445"/>
                  <a:gd name="connsiteY16" fmla="*/ 15495 h 499474"/>
                  <a:gd name="connsiteX17" fmla="*/ 49384 w 815445"/>
                  <a:gd name="connsiteY17" fmla="*/ 171040 h 499474"/>
                  <a:gd name="connsiteX0" fmla="*/ 2986 w 769047"/>
                  <a:gd name="connsiteY0" fmla="*/ 171040 h 507367"/>
                  <a:gd name="connsiteX1" fmla="*/ 23824 w 769047"/>
                  <a:gd name="connsiteY1" fmla="*/ 475114 h 507367"/>
                  <a:gd name="connsiteX2" fmla="*/ 171386 w 769047"/>
                  <a:gd name="connsiteY2" fmla="*/ 499305 h 507367"/>
                  <a:gd name="connsiteX3" fmla="*/ 338300 w 769047"/>
                  <a:gd name="connsiteY3" fmla="*/ 482372 h 507367"/>
                  <a:gd name="connsiteX4" fmla="*/ 505215 w 769047"/>
                  <a:gd name="connsiteY4" fmla="*/ 421895 h 507367"/>
                  <a:gd name="connsiteX5" fmla="*/ 635843 w 769047"/>
                  <a:gd name="connsiteY5" fmla="*/ 317876 h 507367"/>
                  <a:gd name="connsiteX6" fmla="*/ 737443 w 769047"/>
                  <a:gd name="connsiteY6" fmla="*/ 189667 h 507367"/>
                  <a:gd name="connsiteX7" fmla="*/ 768891 w 769047"/>
                  <a:gd name="connsiteY7" fmla="*/ 117095 h 507367"/>
                  <a:gd name="connsiteX8" fmla="*/ 727767 w 769047"/>
                  <a:gd name="connsiteY8" fmla="*/ 71133 h 507367"/>
                  <a:gd name="connsiteX9" fmla="*/ 623748 w 769047"/>
                  <a:gd name="connsiteY9" fmla="*/ 92905 h 507367"/>
                  <a:gd name="connsiteX10" fmla="*/ 531824 w 769047"/>
                  <a:gd name="connsiteY10" fmla="*/ 148543 h 507367"/>
                  <a:gd name="connsiteX11" fmla="*/ 425386 w 769047"/>
                  <a:gd name="connsiteY11" fmla="*/ 143705 h 507367"/>
                  <a:gd name="connsiteX12" fmla="*/ 270567 w 769047"/>
                  <a:gd name="connsiteY12" fmla="*/ 42105 h 507367"/>
                  <a:gd name="connsiteX13" fmla="*/ 156872 w 769047"/>
                  <a:gd name="connsiteY13" fmla="*/ 981 h 507367"/>
                  <a:gd name="connsiteX14" fmla="*/ 106072 w 769047"/>
                  <a:gd name="connsiteY14" fmla="*/ 13076 h 507367"/>
                  <a:gd name="connsiteX15" fmla="*/ 52853 w 769047"/>
                  <a:gd name="connsiteY15" fmla="*/ 15495 h 507367"/>
                  <a:gd name="connsiteX16" fmla="*/ 2986 w 769047"/>
                  <a:gd name="connsiteY16" fmla="*/ 171040 h 507367"/>
                  <a:gd name="connsiteX0" fmla="*/ 2986 w 769047"/>
                  <a:gd name="connsiteY0" fmla="*/ 157964 h 494291"/>
                  <a:gd name="connsiteX1" fmla="*/ 23824 w 769047"/>
                  <a:gd name="connsiteY1" fmla="*/ 462038 h 494291"/>
                  <a:gd name="connsiteX2" fmla="*/ 171386 w 769047"/>
                  <a:gd name="connsiteY2" fmla="*/ 486229 h 494291"/>
                  <a:gd name="connsiteX3" fmla="*/ 338300 w 769047"/>
                  <a:gd name="connsiteY3" fmla="*/ 469296 h 494291"/>
                  <a:gd name="connsiteX4" fmla="*/ 505215 w 769047"/>
                  <a:gd name="connsiteY4" fmla="*/ 408819 h 494291"/>
                  <a:gd name="connsiteX5" fmla="*/ 635843 w 769047"/>
                  <a:gd name="connsiteY5" fmla="*/ 304800 h 494291"/>
                  <a:gd name="connsiteX6" fmla="*/ 737443 w 769047"/>
                  <a:gd name="connsiteY6" fmla="*/ 176591 h 494291"/>
                  <a:gd name="connsiteX7" fmla="*/ 768891 w 769047"/>
                  <a:gd name="connsiteY7" fmla="*/ 104019 h 494291"/>
                  <a:gd name="connsiteX8" fmla="*/ 727767 w 769047"/>
                  <a:gd name="connsiteY8" fmla="*/ 58057 h 494291"/>
                  <a:gd name="connsiteX9" fmla="*/ 623748 w 769047"/>
                  <a:gd name="connsiteY9" fmla="*/ 79829 h 494291"/>
                  <a:gd name="connsiteX10" fmla="*/ 531824 w 769047"/>
                  <a:gd name="connsiteY10" fmla="*/ 135467 h 494291"/>
                  <a:gd name="connsiteX11" fmla="*/ 425386 w 769047"/>
                  <a:gd name="connsiteY11" fmla="*/ 130629 h 494291"/>
                  <a:gd name="connsiteX12" fmla="*/ 270567 w 769047"/>
                  <a:gd name="connsiteY12" fmla="*/ 29029 h 494291"/>
                  <a:gd name="connsiteX13" fmla="*/ 106072 w 769047"/>
                  <a:gd name="connsiteY13" fmla="*/ 0 h 494291"/>
                  <a:gd name="connsiteX14" fmla="*/ 52853 w 769047"/>
                  <a:gd name="connsiteY14" fmla="*/ 2419 h 494291"/>
                  <a:gd name="connsiteX15" fmla="*/ 2986 w 769047"/>
                  <a:gd name="connsiteY15" fmla="*/ 157964 h 49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9047" h="494291" extrusionOk="0">
                    <a:moveTo>
                      <a:pt x="2986" y="157964"/>
                    </a:moveTo>
                    <a:cubicBezTo>
                      <a:pt x="-1852" y="234567"/>
                      <a:pt x="-4243" y="407327"/>
                      <a:pt x="23824" y="462038"/>
                    </a:cubicBezTo>
                    <a:cubicBezTo>
                      <a:pt x="51891" y="516749"/>
                      <a:pt x="118973" y="485019"/>
                      <a:pt x="171386" y="486229"/>
                    </a:cubicBezTo>
                    <a:cubicBezTo>
                      <a:pt x="223799" y="487439"/>
                      <a:pt x="282662" y="482198"/>
                      <a:pt x="338300" y="469296"/>
                    </a:cubicBezTo>
                    <a:cubicBezTo>
                      <a:pt x="393938" y="456394"/>
                      <a:pt x="455625" y="436235"/>
                      <a:pt x="505215" y="408819"/>
                    </a:cubicBezTo>
                    <a:cubicBezTo>
                      <a:pt x="554805" y="381403"/>
                      <a:pt x="597138" y="343505"/>
                      <a:pt x="635843" y="304800"/>
                    </a:cubicBezTo>
                    <a:cubicBezTo>
                      <a:pt x="674548" y="266095"/>
                      <a:pt x="715268" y="210055"/>
                      <a:pt x="737443" y="176591"/>
                    </a:cubicBezTo>
                    <a:cubicBezTo>
                      <a:pt x="759618" y="143128"/>
                      <a:pt x="770504" y="123775"/>
                      <a:pt x="768891" y="104019"/>
                    </a:cubicBezTo>
                    <a:cubicBezTo>
                      <a:pt x="767278" y="84263"/>
                      <a:pt x="751958" y="62089"/>
                      <a:pt x="727767" y="58057"/>
                    </a:cubicBezTo>
                    <a:cubicBezTo>
                      <a:pt x="703576" y="54025"/>
                      <a:pt x="656405" y="66927"/>
                      <a:pt x="623748" y="79829"/>
                    </a:cubicBezTo>
                    <a:cubicBezTo>
                      <a:pt x="591091" y="92731"/>
                      <a:pt x="564884" y="127000"/>
                      <a:pt x="531824" y="135467"/>
                    </a:cubicBezTo>
                    <a:cubicBezTo>
                      <a:pt x="498764" y="143934"/>
                      <a:pt x="468929" y="148369"/>
                      <a:pt x="425386" y="130629"/>
                    </a:cubicBezTo>
                    <a:cubicBezTo>
                      <a:pt x="381843" y="112889"/>
                      <a:pt x="323786" y="50800"/>
                      <a:pt x="270567" y="29029"/>
                    </a:cubicBezTo>
                    <a:cubicBezTo>
                      <a:pt x="217348" y="7258"/>
                      <a:pt x="142358" y="4435"/>
                      <a:pt x="106072" y="0"/>
                    </a:cubicBezTo>
                    <a:cubicBezTo>
                      <a:pt x="88735" y="2419"/>
                      <a:pt x="77044" y="4435"/>
                      <a:pt x="52853" y="2419"/>
                    </a:cubicBezTo>
                    <a:cubicBezTo>
                      <a:pt x="35672" y="28746"/>
                      <a:pt x="19489" y="103858"/>
                      <a:pt x="2986" y="157964"/>
                    </a:cubicBezTo>
                    <a:close/>
                  </a:path>
                </a:pathLst>
              </a:custGeom>
              <a:gradFill>
                <a:gsLst>
                  <a:gs pos="0">
                    <a:srgbClr val="C4E0B2"/>
                  </a:gs>
                  <a:gs pos="35000">
                    <a:srgbClr val="70AD47"/>
                  </a:gs>
                  <a:gs pos="100000">
                    <a:srgbClr val="385623"/>
                  </a:gs>
                </a:gsLst>
                <a:path path="circle">
                  <a:fillToRect r="100000" b="100000"/>
                </a:path>
                <a:tileRect l="-100000" t="-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dirty="0">
                  <a:solidFill>
                    <a:srgbClr val="FFFFFF"/>
                  </a:solidFill>
                  <a:latin typeface="Calibri"/>
                  <a:ea typeface="Calibri"/>
                  <a:cs typeface="Calibri"/>
                  <a:sym typeface="Calibri"/>
                </a:endParaRPr>
              </a:p>
            </p:txBody>
          </p:sp>
          <p:sp>
            <p:nvSpPr>
              <p:cNvPr id="50" name="Google Shape;56;p13">
                <a:extLst>
                  <a:ext uri="{FF2B5EF4-FFF2-40B4-BE49-F238E27FC236}">
                    <a16:creationId xmlns:a16="http://schemas.microsoft.com/office/drawing/2014/main" id="{6CFBF08C-2246-4772-9E34-01D0C9A923D1}"/>
                  </a:ext>
                </a:extLst>
              </p:cNvPr>
              <p:cNvSpPr/>
              <p:nvPr/>
            </p:nvSpPr>
            <p:spPr>
              <a:xfrm>
                <a:off x="195109" y="355493"/>
                <a:ext cx="422165" cy="441320"/>
              </a:xfrm>
              <a:prstGeom prst="ellipse">
                <a:avLst/>
              </a:prstGeom>
              <a:gradFill>
                <a:gsLst>
                  <a:gs pos="0">
                    <a:srgbClr val="FFFF00"/>
                  </a:gs>
                  <a:gs pos="33000">
                    <a:srgbClr val="FFD043"/>
                  </a:gs>
                  <a:gs pos="100000">
                    <a:srgbClr val="BF9000"/>
                  </a:gs>
                </a:gsLst>
                <a:path path="circle">
                  <a:fillToRect l="50000" t="50000" r="50000" b="50000"/>
                </a:path>
                <a:tileRect/>
              </a:gradFill>
              <a:ln>
                <a:noFill/>
              </a:ln>
              <a:effectLst>
                <a:glow rad="101600">
                  <a:srgbClr val="FFFF00">
                    <a:alpha val="20000"/>
                  </a:srgbClr>
                </a:glow>
                <a:softEdge rad="0"/>
              </a:effectLst>
              <a:scene3d>
                <a:camera prst="orthographicFront"/>
                <a:lightRig rig="threePt" dir="t"/>
              </a:scene3d>
              <a:sp3d>
                <a:bevelT w="0"/>
              </a:sp3d>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dirty="0">
                  <a:solidFill>
                    <a:srgbClr val="FFFFFF"/>
                  </a:solidFill>
                  <a:latin typeface="Calibri"/>
                  <a:ea typeface="Calibri"/>
                  <a:cs typeface="Calibri"/>
                  <a:sym typeface="Calibri"/>
                </a:endParaRPr>
              </a:p>
            </p:txBody>
          </p:sp>
          <p:grpSp>
            <p:nvGrpSpPr>
              <p:cNvPr id="51" name="Google Shape;57;p13">
                <a:extLst>
                  <a:ext uri="{FF2B5EF4-FFF2-40B4-BE49-F238E27FC236}">
                    <a16:creationId xmlns:a16="http://schemas.microsoft.com/office/drawing/2014/main" id="{59B94E7E-62D2-4B69-821F-89974AF512F2}"/>
                  </a:ext>
                </a:extLst>
              </p:cNvPr>
              <p:cNvGrpSpPr/>
              <p:nvPr/>
            </p:nvGrpSpPr>
            <p:grpSpPr>
              <a:xfrm>
                <a:off x="588494" y="705432"/>
                <a:ext cx="526526" cy="261045"/>
                <a:chOff x="4554252" y="3393786"/>
                <a:chExt cx="526526" cy="261045"/>
              </a:xfrm>
            </p:grpSpPr>
            <p:sp>
              <p:nvSpPr>
                <p:cNvPr id="72" name="Google Shape;58;p13">
                  <a:extLst>
                    <a:ext uri="{FF2B5EF4-FFF2-40B4-BE49-F238E27FC236}">
                      <a16:creationId xmlns:a16="http://schemas.microsoft.com/office/drawing/2014/main" id="{5AB0AD11-FEDA-4DA3-A30B-18F50E8185A5}"/>
                    </a:ext>
                  </a:extLst>
                </p:cNvPr>
                <p:cNvSpPr/>
                <p:nvPr/>
              </p:nvSpPr>
              <p:spPr>
                <a:xfrm rot="10378372">
                  <a:off x="4636048" y="3469040"/>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000000"/>
                    </a:solidFill>
                    <a:latin typeface="Calibri"/>
                    <a:ea typeface="Calibri"/>
                    <a:cs typeface="Calibri"/>
                    <a:sym typeface="Calibri"/>
                  </a:endParaRPr>
                </a:p>
              </p:txBody>
            </p:sp>
            <p:sp>
              <p:nvSpPr>
                <p:cNvPr id="73" name="Google Shape;59;p13">
                  <a:extLst>
                    <a:ext uri="{FF2B5EF4-FFF2-40B4-BE49-F238E27FC236}">
                      <a16:creationId xmlns:a16="http://schemas.microsoft.com/office/drawing/2014/main" id="{6084AFC2-5C53-47D0-AF33-D52A3A2C7E7A}"/>
                    </a:ext>
                  </a:extLst>
                </p:cNvPr>
                <p:cNvSpPr/>
                <p:nvPr/>
              </p:nvSpPr>
              <p:spPr>
                <a:xfrm rot="10378372">
                  <a:off x="4559162" y="3529494"/>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000000"/>
                    </a:solidFill>
                    <a:latin typeface="Calibri"/>
                    <a:ea typeface="Calibri"/>
                    <a:cs typeface="Calibri"/>
                    <a:sym typeface="Calibri"/>
                  </a:endParaRPr>
                </a:p>
              </p:txBody>
            </p:sp>
            <p:sp>
              <p:nvSpPr>
                <p:cNvPr id="74" name="Google Shape;60;p13">
                  <a:extLst>
                    <a:ext uri="{FF2B5EF4-FFF2-40B4-BE49-F238E27FC236}">
                      <a16:creationId xmlns:a16="http://schemas.microsoft.com/office/drawing/2014/main" id="{F6772C44-CBE0-4A22-80F2-511ECE42D3A3}"/>
                    </a:ext>
                  </a:extLst>
                </p:cNvPr>
                <p:cNvSpPr/>
                <p:nvPr/>
              </p:nvSpPr>
              <p:spPr>
                <a:xfrm rot="10378372">
                  <a:off x="4705587" y="3416049"/>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000000"/>
                    </a:solidFill>
                    <a:latin typeface="Calibri"/>
                    <a:ea typeface="Calibri"/>
                    <a:cs typeface="Calibri"/>
                    <a:sym typeface="Calibri"/>
                  </a:endParaRPr>
                </a:p>
              </p:txBody>
            </p:sp>
          </p:grpSp>
          <p:grpSp>
            <p:nvGrpSpPr>
              <p:cNvPr id="52" name="Google Shape;61;p13">
                <a:extLst>
                  <a:ext uri="{FF2B5EF4-FFF2-40B4-BE49-F238E27FC236}">
                    <a16:creationId xmlns:a16="http://schemas.microsoft.com/office/drawing/2014/main" id="{13923373-441A-4DF2-9702-7DF950779735}"/>
                  </a:ext>
                </a:extLst>
              </p:cNvPr>
              <p:cNvGrpSpPr/>
              <p:nvPr/>
            </p:nvGrpSpPr>
            <p:grpSpPr>
              <a:xfrm>
                <a:off x="846659" y="631388"/>
                <a:ext cx="456823" cy="601886"/>
                <a:chOff x="5011421" y="3446770"/>
                <a:chExt cx="456823" cy="601886"/>
              </a:xfrm>
            </p:grpSpPr>
            <p:grpSp>
              <p:nvGrpSpPr>
                <p:cNvPr id="59" name="Google Shape;62;p13">
                  <a:extLst>
                    <a:ext uri="{FF2B5EF4-FFF2-40B4-BE49-F238E27FC236}">
                      <a16:creationId xmlns:a16="http://schemas.microsoft.com/office/drawing/2014/main" id="{07DD323D-F9AE-4D56-9084-A05C13FC3FE7}"/>
                    </a:ext>
                  </a:extLst>
                </p:cNvPr>
                <p:cNvGrpSpPr/>
                <p:nvPr/>
              </p:nvGrpSpPr>
              <p:grpSpPr>
                <a:xfrm>
                  <a:off x="5011421" y="3446770"/>
                  <a:ext cx="456823" cy="601886"/>
                  <a:chOff x="4691398" y="3489346"/>
                  <a:chExt cx="799200" cy="1052984"/>
                </a:xfrm>
              </p:grpSpPr>
              <p:sp>
                <p:nvSpPr>
                  <p:cNvPr id="68" name="Google Shape;63;p13">
                    <a:extLst>
                      <a:ext uri="{FF2B5EF4-FFF2-40B4-BE49-F238E27FC236}">
                        <a16:creationId xmlns:a16="http://schemas.microsoft.com/office/drawing/2014/main" id="{2C736077-4936-43BA-996F-A74D49E8C872}"/>
                      </a:ext>
                    </a:extLst>
                  </p:cNvPr>
                  <p:cNvSpPr/>
                  <p:nvPr/>
                </p:nvSpPr>
                <p:spPr>
                  <a:xfrm>
                    <a:off x="5045248" y="4052430"/>
                    <a:ext cx="129300" cy="489900"/>
                  </a:xfrm>
                  <a:prstGeom prst="rect">
                    <a:avLst/>
                  </a:prstGeom>
                  <a:gradFill>
                    <a:gsLst>
                      <a:gs pos="0">
                        <a:srgbClr val="996600"/>
                      </a:gs>
                      <a:gs pos="50000">
                        <a:srgbClr val="663300"/>
                      </a:gs>
                      <a:gs pos="73000">
                        <a:srgbClr val="6B0000"/>
                      </a:gs>
                      <a:gs pos="100000">
                        <a:srgbClr val="99663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9" name="Google Shape;64;p13">
                    <a:extLst>
                      <a:ext uri="{FF2B5EF4-FFF2-40B4-BE49-F238E27FC236}">
                        <a16:creationId xmlns:a16="http://schemas.microsoft.com/office/drawing/2014/main" id="{D47B7044-B074-4827-99D9-8290371ABFCE}"/>
                      </a:ext>
                    </a:extLst>
                  </p:cNvPr>
                  <p:cNvSpPr/>
                  <p:nvPr/>
                </p:nvSpPr>
                <p:spPr>
                  <a:xfrm>
                    <a:off x="4766359" y="3584860"/>
                    <a:ext cx="653400" cy="486300"/>
                  </a:xfrm>
                  <a:prstGeom prst="triangle">
                    <a:avLst>
                      <a:gd name="adj" fmla="val 66483"/>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70" name="Google Shape;65;p13">
                    <a:extLst>
                      <a:ext uri="{FF2B5EF4-FFF2-40B4-BE49-F238E27FC236}">
                        <a16:creationId xmlns:a16="http://schemas.microsoft.com/office/drawing/2014/main" id="{DA44BC0D-2A22-4C7A-BD95-BC20591A1DA0}"/>
                      </a:ext>
                    </a:extLst>
                  </p:cNvPr>
                  <p:cNvSpPr/>
                  <p:nvPr/>
                </p:nvSpPr>
                <p:spPr>
                  <a:xfrm>
                    <a:off x="4858909" y="3489346"/>
                    <a:ext cx="515700" cy="339900"/>
                  </a:xfrm>
                  <a:prstGeom prst="triangle">
                    <a:avLst>
                      <a:gd name="adj" fmla="val 82840"/>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71" name="Google Shape;66;p13">
                    <a:extLst>
                      <a:ext uri="{FF2B5EF4-FFF2-40B4-BE49-F238E27FC236}">
                        <a16:creationId xmlns:a16="http://schemas.microsoft.com/office/drawing/2014/main" id="{FD57298B-1FB3-4A4E-90E9-4868576FF499}"/>
                      </a:ext>
                    </a:extLst>
                  </p:cNvPr>
                  <p:cNvSpPr/>
                  <p:nvPr/>
                </p:nvSpPr>
                <p:spPr>
                  <a:xfrm>
                    <a:off x="4691398" y="3803981"/>
                    <a:ext cx="799200" cy="462600"/>
                  </a:xfrm>
                  <a:prstGeom prst="triangle">
                    <a:avLst>
                      <a:gd name="adj" fmla="val 51432"/>
                    </a:avLst>
                  </a:prstGeom>
                  <a:gradFill>
                    <a:gsLst>
                      <a:gs pos="0">
                        <a:srgbClr val="548135"/>
                      </a:gs>
                      <a:gs pos="100000">
                        <a:srgbClr val="385623"/>
                      </a:gs>
                    </a:gsLst>
                    <a:lin ang="0" scaled="0"/>
                  </a:gradFill>
                  <a:ln>
                    <a:noFill/>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grpSp>
            <p:sp>
              <p:nvSpPr>
                <p:cNvPr id="60" name="Google Shape;67;p13">
                  <a:extLst>
                    <a:ext uri="{FF2B5EF4-FFF2-40B4-BE49-F238E27FC236}">
                      <a16:creationId xmlns:a16="http://schemas.microsoft.com/office/drawing/2014/main" id="{76D1E6D6-D4DB-49B1-BC2C-EBF71FD8220A}"/>
                    </a:ext>
                  </a:extLst>
                </p:cNvPr>
                <p:cNvSpPr/>
                <p:nvPr/>
              </p:nvSpPr>
              <p:spPr>
                <a:xfrm>
                  <a:off x="5144611" y="3686745"/>
                  <a:ext cx="45654" cy="54881"/>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1" name="Google Shape;68;p13">
                  <a:extLst>
                    <a:ext uri="{FF2B5EF4-FFF2-40B4-BE49-F238E27FC236}">
                      <a16:creationId xmlns:a16="http://schemas.microsoft.com/office/drawing/2014/main" id="{5ED4C308-66A8-437E-BDBF-102E3B20C734}"/>
                    </a:ext>
                  </a:extLst>
                </p:cNvPr>
                <p:cNvSpPr/>
                <p:nvPr/>
              </p:nvSpPr>
              <p:spPr>
                <a:xfrm rot="-10080337" flipH="1">
                  <a:off x="5337841" y="3794627"/>
                  <a:ext cx="55884" cy="43168"/>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2" name="Google Shape;69;p13">
                  <a:extLst>
                    <a:ext uri="{FF2B5EF4-FFF2-40B4-BE49-F238E27FC236}">
                      <a16:creationId xmlns:a16="http://schemas.microsoft.com/office/drawing/2014/main" id="{12C99407-1999-46EC-8402-525E4AEFFCF4}"/>
                    </a:ext>
                  </a:extLst>
                </p:cNvPr>
                <p:cNvSpPr/>
                <p:nvPr/>
              </p:nvSpPr>
              <p:spPr>
                <a:xfrm>
                  <a:off x="5208711" y="3549101"/>
                  <a:ext cx="71083" cy="47205"/>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3" name="Google Shape;70;p13">
                  <a:extLst>
                    <a:ext uri="{FF2B5EF4-FFF2-40B4-BE49-F238E27FC236}">
                      <a16:creationId xmlns:a16="http://schemas.microsoft.com/office/drawing/2014/main" id="{A5A0E69F-0585-4E05-88A8-CF2260C37787}"/>
                    </a:ext>
                  </a:extLst>
                </p:cNvPr>
                <p:cNvSpPr/>
                <p:nvPr/>
              </p:nvSpPr>
              <p:spPr>
                <a:xfrm rot="-10377254" flipH="1">
                  <a:off x="5331753" y="3663186"/>
                  <a:ext cx="35913" cy="5393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4" name="Google Shape;71;p13">
                  <a:extLst>
                    <a:ext uri="{FF2B5EF4-FFF2-40B4-BE49-F238E27FC236}">
                      <a16:creationId xmlns:a16="http://schemas.microsoft.com/office/drawing/2014/main" id="{2C58E831-5D1A-42B9-A9FB-75C8AB8DB08D}"/>
                    </a:ext>
                  </a:extLst>
                </p:cNvPr>
                <p:cNvSpPr/>
                <p:nvPr/>
              </p:nvSpPr>
              <p:spPr>
                <a:xfrm>
                  <a:off x="5102862" y="3826543"/>
                  <a:ext cx="45654" cy="45670"/>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5" name="Google Shape;72;p13">
                  <a:extLst>
                    <a:ext uri="{FF2B5EF4-FFF2-40B4-BE49-F238E27FC236}">
                      <a16:creationId xmlns:a16="http://schemas.microsoft.com/office/drawing/2014/main" id="{3AA6CCD5-FFEB-4AB9-B2EA-EBA8B63AD89A}"/>
                    </a:ext>
                  </a:extLst>
                </p:cNvPr>
                <p:cNvSpPr/>
                <p:nvPr/>
              </p:nvSpPr>
              <p:spPr>
                <a:xfrm rot="-1196418">
                  <a:off x="5215968" y="3684498"/>
                  <a:ext cx="45796" cy="73086"/>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6" name="Google Shape;73;p13">
                  <a:extLst>
                    <a:ext uri="{FF2B5EF4-FFF2-40B4-BE49-F238E27FC236}">
                      <a16:creationId xmlns:a16="http://schemas.microsoft.com/office/drawing/2014/main" id="{137F8642-C3F5-43BE-B36D-E69029B1BDE0}"/>
                    </a:ext>
                  </a:extLst>
                </p:cNvPr>
                <p:cNvSpPr/>
                <p:nvPr/>
              </p:nvSpPr>
              <p:spPr>
                <a:xfrm rot="-1196418">
                  <a:off x="5298126" y="3575333"/>
                  <a:ext cx="45796" cy="45707"/>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7" name="Google Shape;74;p13">
                  <a:extLst>
                    <a:ext uri="{FF2B5EF4-FFF2-40B4-BE49-F238E27FC236}">
                      <a16:creationId xmlns:a16="http://schemas.microsoft.com/office/drawing/2014/main" id="{B4350AC6-6DD9-4A42-91FB-0E7FC7F1E60B}"/>
                    </a:ext>
                  </a:extLst>
                </p:cNvPr>
                <p:cNvSpPr/>
                <p:nvPr/>
              </p:nvSpPr>
              <p:spPr>
                <a:xfrm rot="-9062711" flipH="1">
                  <a:off x="5258212" y="3816182"/>
                  <a:ext cx="55837" cy="4320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grpSp>
          <p:sp>
            <p:nvSpPr>
              <p:cNvPr id="53" name="Google Shape;75;p13">
                <a:extLst>
                  <a:ext uri="{FF2B5EF4-FFF2-40B4-BE49-F238E27FC236}">
                    <a16:creationId xmlns:a16="http://schemas.microsoft.com/office/drawing/2014/main" id="{B8800C80-AE66-4DF7-A8C8-ADA8C49FCEF6}"/>
                  </a:ext>
                </a:extLst>
              </p:cNvPr>
              <p:cNvSpPr/>
              <p:nvPr/>
            </p:nvSpPr>
            <p:spPr>
              <a:xfrm>
                <a:off x="911266" y="459795"/>
                <a:ext cx="254556" cy="138564"/>
              </a:xfrm>
              <a:prstGeom prst="cloud">
                <a:avLst/>
              </a:prstGeom>
              <a:gradFill>
                <a:gsLst>
                  <a:gs pos="0">
                    <a:schemeClr val="accent3">
                      <a:lumMod val="20000"/>
                      <a:lumOff val="80000"/>
                    </a:schemeClr>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54" name="Circle: Hollow 158">
                <a:extLst>
                  <a:ext uri="{FF2B5EF4-FFF2-40B4-BE49-F238E27FC236}">
                    <a16:creationId xmlns:a16="http://schemas.microsoft.com/office/drawing/2014/main" id="{FF55C8A6-0F1C-42B9-8469-BB75A1D9FCA4}"/>
                  </a:ext>
                </a:extLst>
              </p:cNvPr>
              <p:cNvSpPr/>
              <p:nvPr/>
            </p:nvSpPr>
            <p:spPr>
              <a:xfrm>
                <a:off x="28368" y="126511"/>
                <a:ext cx="1500351" cy="1510903"/>
              </a:xfrm>
              <a:prstGeom prst="donut">
                <a:avLst>
                  <a:gd name="adj" fmla="val 84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solidFill>
                    <a:schemeClr val="tx1"/>
                  </a:solidFill>
                </a:endParaRPr>
              </a:p>
            </p:txBody>
          </p:sp>
          <p:sp>
            <p:nvSpPr>
              <p:cNvPr id="55" name="Google Shape;76;p13">
                <a:extLst>
                  <a:ext uri="{FF2B5EF4-FFF2-40B4-BE49-F238E27FC236}">
                    <a16:creationId xmlns:a16="http://schemas.microsoft.com/office/drawing/2014/main" id="{A964BA33-F190-4969-A20D-FAE83604AF4A}"/>
                  </a:ext>
                </a:extLst>
              </p:cNvPr>
              <p:cNvSpPr/>
              <p:nvPr/>
            </p:nvSpPr>
            <p:spPr>
              <a:xfrm>
                <a:off x="157195" y="251963"/>
                <a:ext cx="1247213" cy="1260000"/>
              </a:xfrm>
              <a:prstGeom prst="ellipse">
                <a:avLst/>
              </a:prstGeom>
              <a:noFill/>
              <a:ln w="28575" cap="flat" cmpd="sng">
                <a:solidFill>
                  <a:srgbClr val="0062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56" name="Google Shape;75;p13">
                <a:extLst>
                  <a:ext uri="{FF2B5EF4-FFF2-40B4-BE49-F238E27FC236}">
                    <a16:creationId xmlns:a16="http://schemas.microsoft.com/office/drawing/2014/main" id="{3CF17B99-702A-4C63-9112-1ABAD8A3D51C}"/>
                  </a:ext>
                </a:extLst>
              </p:cNvPr>
              <p:cNvSpPr/>
              <p:nvPr/>
            </p:nvSpPr>
            <p:spPr>
              <a:xfrm>
                <a:off x="705078" y="356002"/>
                <a:ext cx="295658" cy="189178"/>
              </a:xfrm>
              <a:prstGeom prst="cloud">
                <a:avLst/>
              </a:prstGeom>
              <a:gradFill>
                <a:gsLst>
                  <a:gs pos="0">
                    <a:schemeClr val="bg1"/>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cxnSp>
            <p:nvCxnSpPr>
              <p:cNvPr id="57" name="Straight Connector 56">
                <a:extLst>
                  <a:ext uri="{FF2B5EF4-FFF2-40B4-BE49-F238E27FC236}">
                    <a16:creationId xmlns:a16="http://schemas.microsoft.com/office/drawing/2014/main" id="{235B2F1D-DFE1-4816-A728-B6A42BCEF370}"/>
                  </a:ext>
                </a:extLst>
              </p:cNvPr>
              <p:cNvCxnSpPr/>
              <p:nvPr/>
            </p:nvCxnSpPr>
            <p:spPr>
              <a:xfrm>
                <a:off x="1628990" y="243796"/>
                <a:ext cx="0" cy="1276184"/>
              </a:xfrm>
              <a:prstGeom prst="line">
                <a:avLst/>
              </a:prstGeom>
              <a:ln w="19050">
                <a:solidFill>
                  <a:srgbClr val="00626C"/>
                </a:solidFill>
              </a:ln>
            </p:spPr>
            <p:style>
              <a:lnRef idx="1">
                <a:schemeClr val="accent1"/>
              </a:lnRef>
              <a:fillRef idx="0">
                <a:schemeClr val="accent1"/>
              </a:fillRef>
              <a:effectRef idx="0">
                <a:schemeClr val="accent1"/>
              </a:effectRef>
              <a:fontRef idx="minor">
                <a:schemeClr val="tx1"/>
              </a:fontRef>
            </p:style>
          </p:cxnSp>
          <p:sp>
            <p:nvSpPr>
              <p:cNvPr id="58" name="Google Shape;54;p13">
                <a:extLst>
                  <a:ext uri="{FF2B5EF4-FFF2-40B4-BE49-F238E27FC236}">
                    <a16:creationId xmlns:a16="http://schemas.microsoft.com/office/drawing/2014/main" id="{11A5AB3B-F5D1-426D-9970-49E38E012255}"/>
                  </a:ext>
                </a:extLst>
              </p:cNvPr>
              <p:cNvSpPr txBox="1"/>
              <p:nvPr/>
            </p:nvSpPr>
            <p:spPr>
              <a:xfrm>
                <a:off x="1630260" y="243796"/>
                <a:ext cx="2924693" cy="964685"/>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1600" b="1" dirty="0">
                    <a:solidFill>
                      <a:srgbClr val="00626C"/>
                    </a:solidFill>
                    <a:latin typeface="Candara" panose="020E0502030303020204" pitchFamily="34" charset="0"/>
                    <a:ea typeface="Calibri"/>
                    <a:cs typeface="Segoe UI Semibold" panose="020B0702040204020203" pitchFamily="34" charset="0"/>
                    <a:sym typeface="Calibri"/>
                  </a:rPr>
                  <a:t>Sustain/Ed</a:t>
                </a:r>
                <a:endParaRPr sz="1400" b="1" dirty="0">
                  <a:solidFill>
                    <a:srgbClr val="00626C"/>
                  </a:solidFill>
                  <a:latin typeface="Candara" panose="020E0502030303020204" pitchFamily="34" charset="0"/>
                  <a:cs typeface="Segoe UI Semibold" panose="020B0702040204020203" pitchFamily="34" charset="0"/>
                </a:endParaRPr>
              </a:p>
              <a:p>
                <a:pPr marL="0" lvl="0" indent="0" rtl="0">
                  <a:spcBef>
                    <a:spcPts val="0"/>
                  </a:spcBef>
                  <a:spcAft>
                    <a:spcPts val="0"/>
                  </a:spcAft>
                  <a:buNone/>
                </a:pPr>
                <a:r>
                  <a:rPr lang="en-GB" sz="1400" dirty="0">
                    <a:solidFill>
                      <a:srgbClr val="00626C"/>
                    </a:solidFill>
                    <a:latin typeface="Candara" panose="020E0502030303020204" pitchFamily="34" charset="0"/>
                    <a:ea typeface="Calibri"/>
                    <a:cs typeface="Segoe UI Semibold" panose="020B0702040204020203" pitchFamily="34" charset="0"/>
                    <a:sym typeface="Calibri"/>
                  </a:rPr>
                  <a:t>Learning module</a:t>
                </a:r>
                <a:endParaRPr sz="1200" dirty="0">
                  <a:solidFill>
                    <a:srgbClr val="00626C"/>
                  </a:solidFill>
                  <a:latin typeface="Candara" panose="020E0502030303020204" pitchFamily="34" charset="0"/>
                  <a:cs typeface="Segoe UI Semibold" panose="020B0702040204020203" pitchFamily="34" charset="0"/>
                </a:endParaRPr>
              </a:p>
            </p:txBody>
          </p:sp>
        </p:grpSp>
        <p:sp>
          <p:nvSpPr>
            <p:cNvPr id="44" name="Freeform: Shape 148">
              <a:extLst>
                <a:ext uri="{FF2B5EF4-FFF2-40B4-BE49-F238E27FC236}">
                  <a16:creationId xmlns:a16="http://schemas.microsoft.com/office/drawing/2014/main" id="{428FADB4-AB22-4744-89DE-55122213B57C}"/>
                </a:ext>
              </a:extLst>
            </p:cNvPr>
            <p:cNvSpPr/>
            <p:nvPr/>
          </p:nvSpPr>
          <p:spPr>
            <a:xfrm>
              <a:off x="326743" y="2795893"/>
              <a:ext cx="306917" cy="45719"/>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834" h="62831">
                  <a:moveTo>
                    <a:pt x="0" y="29980"/>
                  </a:moveTo>
                  <a:cubicBezTo>
                    <a:pt x="26987" y="21866"/>
                    <a:pt x="53975" y="13752"/>
                    <a:pt x="78317" y="8813"/>
                  </a:cubicBezTo>
                  <a:cubicBezTo>
                    <a:pt x="102659" y="3874"/>
                    <a:pt x="128764" y="-1418"/>
                    <a:pt x="146050" y="346"/>
                  </a:cubicBezTo>
                  <a:cubicBezTo>
                    <a:pt x="163336" y="2110"/>
                    <a:pt x="174978" y="12340"/>
                    <a:pt x="182034" y="19396"/>
                  </a:cubicBezTo>
                  <a:cubicBezTo>
                    <a:pt x="189090" y="26452"/>
                    <a:pt x="185562" y="35977"/>
                    <a:pt x="188384" y="42680"/>
                  </a:cubicBezTo>
                  <a:cubicBezTo>
                    <a:pt x="191206" y="49383"/>
                    <a:pt x="191206" y="56438"/>
                    <a:pt x="198967" y="59613"/>
                  </a:cubicBezTo>
                  <a:cubicBezTo>
                    <a:pt x="206728" y="62788"/>
                    <a:pt x="222250" y="63847"/>
                    <a:pt x="234950" y="61730"/>
                  </a:cubicBezTo>
                  <a:cubicBezTo>
                    <a:pt x="247650" y="59613"/>
                    <a:pt x="261409" y="52205"/>
                    <a:pt x="275167" y="46913"/>
                  </a:cubicBezTo>
                  <a:cubicBezTo>
                    <a:pt x="288925" y="41621"/>
                    <a:pt x="303389" y="35272"/>
                    <a:pt x="317500" y="29980"/>
                  </a:cubicBezTo>
                  <a:cubicBezTo>
                    <a:pt x="331611" y="24688"/>
                    <a:pt x="345722" y="19925"/>
                    <a:pt x="359834" y="1516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45" name="Freeform: Shape 149">
              <a:extLst>
                <a:ext uri="{FF2B5EF4-FFF2-40B4-BE49-F238E27FC236}">
                  <a16:creationId xmlns:a16="http://schemas.microsoft.com/office/drawing/2014/main" id="{77805857-A481-4A6F-BE3E-D937B7A0C302}"/>
                </a:ext>
              </a:extLst>
            </p:cNvPr>
            <p:cNvSpPr/>
            <p:nvPr/>
          </p:nvSpPr>
          <p:spPr>
            <a:xfrm>
              <a:off x="379410" y="2907062"/>
              <a:ext cx="267448" cy="45697"/>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 name="connsiteX0" fmla="*/ 0 w 341585"/>
                <a:gd name="connsiteY0" fmla="*/ 25587 h 62801"/>
                <a:gd name="connsiteX1" fmla="*/ 60068 w 341585"/>
                <a:gd name="connsiteY1" fmla="*/ 8783 h 62801"/>
                <a:gd name="connsiteX2" fmla="*/ 127801 w 341585"/>
                <a:gd name="connsiteY2" fmla="*/ 316 h 62801"/>
                <a:gd name="connsiteX3" fmla="*/ 163785 w 341585"/>
                <a:gd name="connsiteY3" fmla="*/ 19366 h 62801"/>
                <a:gd name="connsiteX4" fmla="*/ 170135 w 341585"/>
                <a:gd name="connsiteY4" fmla="*/ 42650 h 62801"/>
                <a:gd name="connsiteX5" fmla="*/ 180718 w 341585"/>
                <a:gd name="connsiteY5" fmla="*/ 59583 h 62801"/>
                <a:gd name="connsiteX6" fmla="*/ 216701 w 341585"/>
                <a:gd name="connsiteY6" fmla="*/ 61700 h 62801"/>
                <a:gd name="connsiteX7" fmla="*/ 256918 w 341585"/>
                <a:gd name="connsiteY7" fmla="*/ 46883 h 62801"/>
                <a:gd name="connsiteX8" fmla="*/ 299251 w 341585"/>
                <a:gd name="connsiteY8" fmla="*/ 29950 h 62801"/>
                <a:gd name="connsiteX9" fmla="*/ 341585 w 341585"/>
                <a:gd name="connsiteY9" fmla="*/ 15133 h 6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585" h="62801">
                  <a:moveTo>
                    <a:pt x="0" y="25587"/>
                  </a:moveTo>
                  <a:cubicBezTo>
                    <a:pt x="26987" y="17473"/>
                    <a:pt x="38768" y="12995"/>
                    <a:pt x="60068" y="8783"/>
                  </a:cubicBezTo>
                  <a:cubicBezTo>
                    <a:pt x="81368" y="4571"/>
                    <a:pt x="110515" y="-1448"/>
                    <a:pt x="127801" y="316"/>
                  </a:cubicBezTo>
                  <a:cubicBezTo>
                    <a:pt x="145087" y="2080"/>
                    <a:pt x="156729" y="12310"/>
                    <a:pt x="163785" y="19366"/>
                  </a:cubicBezTo>
                  <a:cubicBezTo>
                    <a:pt x="170841" y="26422"/>
                    <a:pt x="167313" y="35947"/>
                    <a:pt x="170135" y="42650"/>
                  </a:cubicBezTo>
                  <a:cubicBezTo>
                    <a:pt x="172957" y="49353"/>
                    <a:pt x="172957" y="56408"/>
                    <a:pt x="180718" y="59583"/>
                  </a:cubicBezTo>
                  <a:cubicBezTo>
                    <a:pt x="188479" y="62758"/>
                    <a:pt x="204001" y="63817"/>
                    <a:pt x="216701" y="61700"/>
                  </a:cubicBezTo>
                  <a:cubicBezTo>
                    <a:pt x="229401" y="59583"/>
                    <a:pt x="243160" y="52175"/>
                    <a:pt x="256918" y="46883"/>
                  </a:cubicBezTo>
                  <a:cubicBezTo>
                    <a:pt x="270676" y="41591"/>
                    <a:pt x="285140" y="35242"/>
                    <a:pt x="299251" y="29950"/>
                  </a:cubicBezTo>
                  <a:cubicBezTo>
                    <a:pt x="313362" y="24658"/>
                    <a:pt x="327473" y="19895"/>
                    <a:pt x="341585" y="1513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grpSp>
      <p:grpSp>
        <p:nvGrpSpPr>
          <p:cNvPr id="40" name="Group 39">
            <a:extLst>
              <a:ext uri="{FF2B5EF4-FFF2-40B4-BE49-F238E27FC236}">
                <a16:creationId xmlns:a16="http://schemas.microsoft.com/office/drawing/2014/main" id="{7B1ED84E-3D24-89B7-354C-1138A4162D37}"/>
              </a:ext>
            </a:extLst>
          </p:cNvPr>
          <p:cNvGrpSpPr/>
          <p:nvPr/>
        </p:nvGrpSpPr>
        <p:grpSpPr>
          <a:xfrm rot="5400000">
            <a:off x="8523533" y="2828967"/>
            <a:ext cx="246221" cy="7847520"/>
            <a:chOff x="290261" y="769563"/>
            <a:chExt cx="246221" cy="7847520"/>
          </a:xfrm>
        </p:grpSpPr>
        <p:pic>
          <p:nvPicPr>
            <p:cNvPr id="75" name="Graphic 1">
              <a:extLst>
                <a:ext uri="{FF2B5EF4-FFF2-40B4-BE49-F238E27FC236}">
                  <a16:creationId xmlns:a16="http://schemas.microsoft.com/office/drawing/2014/main" id="{844AF7D8-E136-F2C4-0788-199C69085E9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126114" y="8276406"/>
              <a:ext cx="504825" cy="176530"/>
            </a:xfrm>
            <a:prstGeom prst="rect">
              <a:avLst/>
            </a:prstGeom>
          </p:spPr>
        </p:pic>
        <p:sp>
          <p:nvSpPr>
            <p:cNvPr id="76" name="Rectangle 3">
              <a:extLst>
                <a:ext uri="{FF2B5EF4-FFF2-40B4-BE49-F238E27FC236}">
                  <a16:creationId xmlns:a16="http://schemas.microsoft.com/office/drawing/2014/main" id="{5E478ABE-884E-E9EF-CF2D-9E263532357B}"/>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2705109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6FA7F0"/>
        </a:solidFill>
        <a:effectLst/>
      </p:bgPr>
    </p:bg>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962D2CF3-2F47-462F-9444-88DBCEC79DC8}"/>
              </a:ext>
            </a:extLst>
          </p:cNvPr>
          <p:cNvGrpSpPr/>
          <p:nvPr/>
        </p:nvGrpSpPr>
        <p:grpSpPr>
          <a:xfrm>
            <a:off x="4089853" y="-91440"/>
            <a:ext cx="7718077" cy="6936546"/>
            <a:chOff x="4712153" y="-91440"/>
            <a:chExt cx="7718077" cy="6936546"/>
          </a:xfrm>
        </p:grpSpPr>
        <p:grpSp>
          <p:nvGrpSpPr>
            <p:cNvPr id="17" name="Group 16">
              <a:extLst>
                <a:ext uri="{FF2B5EF4-FFF2-40B4-BE49-F238E27FC236}">
                  <a16:creationId xmlns:a16="http://schemas.microsoft.com/office/drawing/2014/main" id="{48082F31-F5A0-440B-B9EB-12E7BD125BEF}"/>
                </a:ext>
              </a:extLst>
            </p:cNvPr>
            <p:cNvGrpSpPr/>
            <p:nvPr/>
          </p:nvGrpSpPr>
          <p:grpSpPr>
            <a:xfrm>
              <a:off x="4712153" y="-91440"/>
              <a:ext cx="7718077" cy="6858000"/>
              <a:chOff x="4061913" y="0"/>
              <a:chExt cx="7718077" cy="6858000"/>
            </a:xfrm>
          </p:grpSpPr>
          <p:grpSp>
            <p:nvGrpSpPr>
              <p:cNvPr id="15" name="Group 14">
                <a:extLst>
                  <a:ext uri="{FF2B5EF4-FFF2-40B4-BE49-F238E27FC236}">
                    <a16:creationId xmlns:a16="http://schemas.microsoft.com/office/drawing/2014/main" id="{BEC329B6-B491-4270-ACE8-5BC891BDF394}"/>
                  </a:ext>
                </a:extLst>
              </p:cNvPr>
              <p:cNvGrpSpPr/>
              <p:nvPr/>
            </p:nvGrpSpPr>
            <p:grpSpPr>
              <a:xfrm>
                <a:off x="4061913" y="0"/>
                <a:ext cx="7718077" cy="6858000"/>
                <a:chOff x="1735273" y="0"/>
                <a:chExt cx="7718077" cy="6858000"/>
              </a:xfrm>
            </p:grpSpPr>
            <p:grpSp>
              <p:nvGrpSpPr>
                <p:cNvPr id="12" name="Group 11">
                  <a:extLst>
                    <a:ext uri="{FF2B5EF4-FFF2-40B4-BE49-F238E27FC236}">
                      <a16:creationId xmlns:a16="http://schemas.microsoft.com/office/drawing/2014/main" id="{670DBAAF-695C-446A-B6BA-8B88D44E4B56}"/>
                    </a:ext>
                  </a:extLst>
                </p:cNvPr>
                <p:cNvGrpSpPr/>
                <p:nvPr/>
              </p:nvGrpSpPr>
              <p:grpSpPr>
                <a:xfrm>
                  <a:off x="1735273" y="0"/>
                  <a:ext cx="7718077" cy="6858000"/>
                  <a:chOff x="1735273" y="0"/>
                  <a:chExt cx="7718077" cy="6858000"/>
                </a:xfrm>
              </p:grpSpPr>
              <p:grpSp>
                <p:nvGrpSpPr>
                  <p:cNvPr id="6" name="Group 5">
                    <a:extLst>
                      <a:ext uri="{FF2B5EF4-FFF2-40B4-BE49-F238E27FC236}">
                        <a16:creationId xmlns:a16="http://schemas.microsoft.com/office/drawing/2014/main" id="{F410261F-71DC-44AF-9D3D-2C5B0AA77F49}"/>
                      </a:ext>
                    </a:extLst>
                  </p:cNvPr>
                  <p:cNvGrpSpPr/>
                  <p:nvPr/>
                </p:nvGrpSpPr>
                <p:grpSpPr>
                  <a:xfrm>
                    <a:off x="1735273" y="0"/>
                    <a:ext cx="7718077" cy="6858000"/>
                    <a:chOff x="1735273" y="0"/>
                    <a:chExt cx="7718077" cy="6858000"/>
                  </a:xfrm>
                </p:grpSpPr>
                <p:pic>
                  <p:nvPicPr>
                    <p:cNvPr id="1026" name="Picture 2" descr="Uniting for Education: September 2016">
                      <a:extLst>
                        <a:ext uri="{FF2B5EF4-FFF2-40B4-BE49-F238E27FC236}">
                          <a16:creationId xmlns:a16="http://schemas.microsoft.com/office/drawing/2014/main" id="{52941111-D9CC-4FF0-BB33-B897E92ADC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1554" y="141402"/>
                      <a:ext cx="5934549" cy="6716598"/>
                    </a:xfrm>
                    <a:prstGeom prst="rect">
                      <a:avLst/>
                    </a:prstGeom>
                    <a:solidFill>
                      <a:srgbClr val="6FA7F0"/>
                    </a:solidFill>
                    <a:effectLst>
                      <a:softEdge rad="114300"/>
                    </a:effectLst>
                  </p:spPr>
                </p:pic>
                <p:sp>
                  <p:nvSpPr>
                    <p:cNvPr id="5" name="Rectangle 4">
                      <a:extLst>
                        <a:ext uri="{FF2B5EF4-FFF2-40B4-BE49-F238E27FC236}">
                          <a16:creationId xmlns:a16="http://schemas.microsoft.com/office/drawing/2014/main" id="{A64B883F-C861-4BBE-85EB-8564F0E97F2E}"/>
                        </a:ext>
                      </a:extLst>
                    </p:cNvPr>
                    <p:cNvSpPr/>
                    <p:nvPr/>
                  </p:nvSpPr>
                  <p:spPr>
                    <a:xfrm>
                      <a:off x="7761252" y="0"/>
                      <a:ext cx="1692098" cy="3698240"/>
                    </a:xfrm>
                    <a:prstGeom prst="rect">
                      <a:avLst/>
                    </a:prstGeom>
                    <a:solidFill>
                      <a:srgbClr val="6FA7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6">
                      <a:extLst>
                        <a:ext uri="{FF2B5EF4-FFF2-40B4-BE49-F238E27FC236}">
                          <a16:creationId xmlns:a16="http://schemas.microsoft.com/office/drawing/2014/main" id="{4E5B85EA-B328-431B-BE6E-6F1313237867}"/>
                        </a:ext>
                      </a:extLst>
                    </p:cNvPr>
                    <p:cNvSpPr/>
                    <p:nvPr/>
                  </p:nvSpPr>
                  <p:spPr>
                    <a:xfrm>
                      <a:off x="2537906" y="141402"/>
                      <a:ext cx="1692098" cy="1575638"/>
                    </a:xfrm>
                    <a:prstGeom prst="rect">
                      <a:avLst/>
                    </a:prstGeom>
                    <a:solidFill>
                      <a:srgbClr val="6FA7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7">
                      <a:extLst>
                        <a:ext uri="{FF2B5EF4-FFF2-40B4-BE49-F238E27FC236}">
                          <a16:creationId xmlns:a16="http://schemas.microsoft.com/office/drawing/2014/main" id="{E707A083-07CE-4C85-906D-0AA40181DE3C}"/>
                        </a:ext>
                      </a:extLst>
                    </p:cNvPr>
                    <p:cNvSpPr/>
                    <p:nvPr/>
                  </p:nvSpPr>
                  <p:spPr>
                    <a:xfrm rot="757917">
                      <a:off x="1735273" y="1258542"/>
                      <a:ext cx="1692098" cy="4971612"/>
                    </a:xfrm>
                    <a:prstGeom prst="rect">
                      <a:avLst/>
                    </a:prstGeom>
                    <a:solidFill>
                      <a:srgbClr val="6FA7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FB686420-4724-40FC-A384-8F1CD28FE658}"/>
                        </a:ext>
                      </a:extLst>
                    </p:cNvPr>
                    <p:cNvSpPr/>
                    <p:nvPr/>
                  </p:nvSpPr>
                  <p:spPr>
                    <a:xfrm rot="16200000">
                      <a:off x="3455605" y="5090426"/>
                      <a:ext cx="882191" cy="2630758"/>
                    </a:xfrm>
                    <a:prstGeom prst="rect">
                      <a:avLst/>
                    </a:prstGeom>
                    <a:solidFill>
                      <a:srgbClr val="6FA7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Rectangle 10">
                      <a:extLst>
                        <a:ext uri="{FF2B5EF4-FFF2-40B4-BE49-F238E27FC236}">
                          <a16:creationId xmlns:a16="http://schemas.microsoft.com/office/drawing/2014/main" id="{86FA48DD-8F75-4023-B8D1-0CAF5C8350DC}"/>
                        </a:ext>
                      </a:extLst>
                    </p:cNvPr>
                    <p:cNvSpPr/>
                    <p:nvPr/>
                  </p:nvSpPr>
                  <p:spPr>
                    <a:xfrm rot="16200000">
                      <a:off x="5979752" y="-2148351"/>
                      <a:ext cx="361592" cy="4941098"/>
                    </a:xfrm>
                    <a:prstGeom prst="rect">
                      <a:avLst/>
                    </a:prstGeom>
                    <a:solidFill>
                      <a:srgbClr val="6FA7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0" name="Rectangle 9">
                    <a:extLst>
                      <a:ext uri="{FF2B5EF4-FFF2-40B4-BE49-F238E27FC236}">
                        <a16:creationId xmlns:a16="http://schemas.microsoft.com/office/drawing/2014/main" id="{A08298CD-D7CF-45DC-A355-7A5B776CA6F6}"/>
                      </a:ext>
                    </a:extLst>
                  </p:cNvPr>
                  <p:cNvSpPr/>
                  <p:nvPr/>
                </p:nvSpPr>
                <p:spPr>
                  <a:xfrm>
                    <a:off x="8631097" y="3204042"/>
                    <a:ext cx="188660" cy="2630758"/>
                  </a:xfrm>
                  <a:prstGeom prst="rect">
                    <a:avLst/>
                  </a:prstGeom>
                  <a:solidFill>
                    <a:srgbClr val="6FA7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4" name="Plaque 13">
                  <a:extLst>
                    <a:ext uri="{FF2B5EF4-FFF2-40B4-BE49-F238E27FC236}">
                      <a16:creationId xmlns:a16="http://schemas.microsoft.com/office/drawing/2014/main" id="{0E217936-C46B-426E-98DD-C6D6342284D6}"/>
                    </a:ext>
                  </a:extLst>
                </p:cNvPr>
                <p:cNvSpPr/>
                <p:nvPr/>
              </p:nvSpPr>
              <p:spPr>
                <a:xfrm>
                  <a:off x="7593601" y="5619269"/>
                  <a:ext cx="288748" cy="264160"/>
                </a:xfrm>
                <a:prstGeom prst="plaque">
                  <a:avLst>
                    <a:gd name="adj" fmla="val 50000"/>
                  </a:avLst>
                </a:prstGeom>
                <a:solidFill>
                  <a:srgbClr val="FF0D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Plaque 15">
                  <a:extLst>
                    <a:ext uri="{FF2B5EF4-FFF2-40B4-BE49-F238E27FC236}">
                      <a16:creationId xmlns:a16="http://schemas.microsoft.com/office/drawing/2014/main" id="{B2702990-4568-4D2D-979C-9EAA150D1039}"/>
                    </a:ext>
                  </a:extLst>
                </p:cNvPr>
                <p:cNvSpPr/>
                <p:nvPr/>
              </p:nvSpPr>
              <p:spPr>
                <a:xfrm>
                  <a:off x="6841761" y="4224781"/>
                  <a:ext cx="288748" cy="264160"/>
                </a:xfrm>
                <a:prstGeom prst="plaque">
                  <a:avLst>
                    <a:gd name="adj" fmla="val 50000"/>
                  </a:avLst>
                </a:prstGeom>
                <a:solidFill>
                  <a:srgbClr val="FF0D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8" name="Rectangle 17">
                <a:extLst>
                  <a:ext uri="{FF2B5EF4-FFF2-40B4-BE49-F238E27FC236}">
                    <a16:creationId xmlns:a16="http://schemas.microsoft.com/office/drawing/2014/main" id="{A185B69D-4A71-47C6-B8BE-2049B2B3B658}"/>
                  </a:ext>
                </a:extLst>
              </p:cNvPr>
              <p:cNvSpPr/>
              <p:nvPr/>
            </p:nvSpPr>
            <p:spPr>
              <a:xfrm>
                <a:off x="10820399" y="6065521"/>
                <a:ext cx="762001" cy="730580"/>
              </a:xfrm>
              <a:prstGeom prst="rect">
                <a:avLst/>
              </a:prstGeom>
              <a:solidFill>
                <a:srgbClr val="6FA7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0" name="Rectangle 19">
              <a:extLst>
                <a:ext uri="{FF2B5EF4-FFF2-40B4-BE49-F238E27FC236}">
                  <a16:creationId xmlns:a16="http://schemas.microsoft.com/office/drawing/2014/main" id="{E86DF21F-D37F-4996-9F7B-EC70C37CA17A}"/>
                </a:ext>
              </a:extLst>
            </p:cNvPr>
            <p:cNvSpPr/>
            <p:nvPr/>
          </p:nvSpPr>
          <p:spPr>
            <a:xfrm rot="5400000">
              <a:off x="9097280" y="5435397"/>
              <a:ext cx="188660" cy="2630758"/>
            </a:xfrm>
            <a:prstGeom prst="rect">
              <a:avLst/>
            </a:prstGeom>
            <a:solidFill>
              <a:srgbClr val="6FA7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1" name="TextBox 20">
            <a:extLst>
              <a:ext uri="{FF2B5EF4-FFF2-40B4-BE49-F238E27FC236}">
                <a16:creationId xmlns:a16="http://schemas.microsoft.com/office/drawing/2014/main" id="{9304B965-5BC6-43B3-B995-72E7587DA387}"/>
              </a:ext>
            </a:extLst>
          </p:cNvPr>
          <p:cNvSpPr txBox="1"/>
          <p:nvPr/>
        </p:nvSpPr>
        <p:spPr>
          <a:xfrm>
            <a:off x="9808829" y="1859333"/>
            <a:ext cx="2306104" cy="1569660"/>
          </a:xfrm>
          <a:prstGeom prst="rect">
            <a:avLst/>
          </a:prstGeom>
          <a:noFill/>
        </p:spPr>
        <p:txBody>
          <a:bodyPr wrap="square" rtlCol="0">
            <a:spAutoFit/>
          </a:bodyPr>
          <a:lstStyle/>
          <a:p>
            <a:pPr algn="ctr"/>
            <a:r>
              <a:rPr lang="en-GB" sz="3200" b="1" dirty="0">
                <a:latin typeface="Candara" panose="020E0502030303020204" pitchFamily="34" charset="0"/>
              </a:rPr>
              <a:t>Manchester</a:t>
            </a:r>
          </a:p>
          <a:p>
            <a:pPr algn="ctr"/>
            <a:r>
              <a:rPr lang="en-GB" sz="3200" b="1" dirty="0">
                <a:latin typeface="Candara" panose="020E0502030303020204" pitchFamily="34" charset="0"/>
              </a:rPr>
              <a:t>to </a:t>
            </a:r>
          </a:p>
          <a:p>
            <a:pPr algn="ctr"/>
            <a:r>
              <a:rPr lang="en-GB" sz="3200" b="1" dirty="0">
                <a:latin typeface="Candara" panose="020E0502030303020204" pitchFamily="34" charset="0"/>
              </a:rPr>
              <a:t>London</a:t>
            </a:r>
          </a:p>
        </p:txBody>
      </p:sp>
      <p:sp>
        <p:nvSpPr>
          <p:cNvPr id="23" name="TextBox 22">
            <a:extLst>
              <a:ext uri="{FF2B5EF4-FFF2-40B4-BE49-F238E27FC236}">
                <a16:creationId xmlns:a16="http://schemas.microsoft.com/office/drawing/2014/main" id="{C4593ACB-C777-48DB-BF7B-CFBE0C906509}"/>
              </a:ext>
            </a:extLst>
          </p:cNvPr>
          <p:cNvSpPr txBox="1"/>
          <p:nvPr/>
        </p:nvSpPr>
        <p:spPr>
          <a:xfrm>
            <a:off x="383389" y="1741976"/>
            <a:ext cx="2306104" cy="707886"/>
          </a:xfrm>
          <a:prstGeom prst="rect">
            <a:avLst/>
          </a:prstGeom>
          <a:noFill/>
        </p:spPr>
        <p:txBody>
          <a:bodyPr wrap="square" rtlCol="0">
            <a:spAutoFit/>
          </a:bodyPr>
          <a:lstStyle/>
          <a:p>
            <a:pPr algn="ctr"/>
            <a:r>
              <a:rPr lang="en-GB" sz="4000" b="1" dirty="0">
                <a:latin typeface="Candara" panose="020E0502030303020204" pitchFamily="34" charset="0"/>
              </a:rPr>
              <a:t>1</a:t>
            </a:r>
            <a:r>
              <a:rPr lang="en-GB" sz="4000" b="1" dirty="0">
                <a:latin typeface="Corbel" panose="020B0503020204020204" pitchFamily="34" charset="0"/>
              </a:rPr>
              <a:t> </a:t>
            </a:r>
          </a:p>
        </p:txBody>
      </p:sp>
      <p:sp>
        <p:nvSpPr>
          <p:cNvPr id="24" name="TextBox 23">
            <a:extLst>
              <a:ext uri="{FF2B5EF4-FFF2-40B4-BE49-F238E27FC236}">
                <a16:creationId xmlns:a16="http://schemas.microsoft.com/office/drawing/2014/main" id="{AA55B3E4-C1E3-4385-85D4-7834F0F355CF}"/>
              </a:ext>
            </a:extLst>
          </p:cNvPr>
          <p:cNvSpPr txBox="1"/>
          <p:nvPr/>
        </p:nvSpPr>
        <p:spPr>
          <a:xfrm>
            <a:off x="141620" y="3491038"/>
            <a:ext cx="2306104" cy="707886"/>
          </a:xfrm>
          <a:prstGeom prst="rect">
            <a:avLst/>
          </a:prstGeom>
          <a:noFill/>
        </p:spPr>
        <p:txBody>
          <a:bodyPr wrap="square" rtlCol="0">
            <a:spAutoFit/>
          </a:bodyPr>
          <a:lstStyle/>
          <a:p>
            <a:pPr algn="ctr"/>
            <a:r>
              <a:rPr lang="en-GB" sz="4000" b="1" dirty="0">
                <a:latin typeface="Candara" panose="020E0502030303020204" pitchFamily="34" charset="0"/>
              </a:rPr>
              <a:t>200 </a:t>
            </a:r>
          </a:p>
        </p:txBody>
      </p:sp>
      <p:cxnSp>
        <p:nvCxnSpPr>
          <p:cNvPr id="25" name="Straight Arrow Connector 24">
            <a:extLst>
              <a:ext uri="{FF2B5EF4-FFF2-40B4-BE49-F238E27FC236}">
                <a16:creationId xmlns:a16="http://schemas.microsoft.com/office/drawing/2014/main" id="{B4EC7FB3-EE9A-437E-9F3F-F2B88C3E309D}"/>
              </a:ext>
            </a:extLst>
          </p:cNvPr>
          <p:cNvCxnSpPr>
            <a:cxnSpLocks/>
          </p:cNvCxnSpPr>
          <p:nvPr/>
        </p:nvCxnSpPr>
        <p:spPr>
          <a:xfrm>
            <a:off x="2296009" y="4089628"/>
            <a:ext cx="1761130" cy="0"/>
          </a:xfrm>
          <a:prstGeom prst="straightConnector1">
            <a:avLst/>
          </a:prstGeom>
          <a:ln w="762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7829070D-E9E0-46AC-9E15-D772D919D606}"/>
              </a:ext>
            </a:extLst>
          </p:cNvPr>
          <p:cNvSpPr txBox="1"/>
          <p:nvPr/>
        </p:nvSpPr>
        <p:spPr>
          <a:xfrm>
            <a:off x="2043420" y="3581776"/>
            <a:ext cx="2306104" cy="523220"/>
          </a:xfrm>
          <a:prstGeom prst="rect">
            <a:avLst/>
          </a:prstGeom>
          <a:noFill/>
        </p:spPr>
        <p:txBody>
          <a:bodyPr wrap="square" rtlCol="0">
            <a:spAutoFit/>
          </a:bodyPr>
          <a:lstStyle/>
          <a:p>
            <a:pPr algn="ctr"/>
            <a:r>
              <a:rPr lang="en-GB" sz="2800" b="1" dirty="0">
                <a:latin typeface="Candara" panose="020E0502030303020204" pitchFamily="34" charset="0"/>
              </a:rPr>
              <a:t>miles</a:t>
            </a:r>
          </a:p>
        </p:txBody>
      </p:sp>
      <p:sp>
        <p:nvSpPr>
          <p:cNvPr id="29" name="TextBox 28">
            <a:extLst>
              <a:ext uri="{FF2B5EF4-FFF2-40B4-BE49-F238E27FC236}">
                <a16:creationId xmlns:a16="http://schemas.microsoft.com/office/drawing/2014/main" id="{6E06787F-C257-4A5C-B3A4-01FC7814DA2C}"/>
              </a:ext>
            </a:extLst>
          </p:cNvPr>
          <p:cNvSpPr txBox="1"/>
          <p:nvPr/>
        </p:nvSpPr>
        <p:spPr>
          <a:xfrm>
            <a:off x="-19906" y="5293366"/>
            <a:ext cx="2945953" cy="707886"/>
          </a:xfrm>
          <a:prstGeom prst="rect">
            <a:avLst/>
          </a:prstGeom>
          <a:noFill/>
        </p:spPr>
        <p:txBody>
          <a:bodyPr wrap="square" rtlCol="0">
            <a:spAutoFit/>
          </a:bodyPr>
          <a:lstStyle/>
          <a:p>
            <a:pPr algn="ctr"/>
            <a:r>
              <a:rPr lang="en-GB" sz="4000" b="1" dirty="0">
                <a:latin typeface="Candara" panose="020E0502030303020204" pitchFamily="34" charset="0"/>
              </a:rPr>
              <a:t>2 million </a:t>
            </a:r>
          </a:p>
        </p:txBody>
      </p:sp>
      <p:sp>
        <p:nvSpPr>
          <p:cNvPr id="31" name="TextBox 30">
            <a:extLst>
              <a:ext uri="{FF2B5EF4-FFF2-40B4-BE49-F238E27FC236}">
                <a16:creationId xmlns:a16="http://schemas.microsoft.com/office/drawing/2014/main" id="{37498A88-3D4B-4D8F-B79D-B4EBB595836A}"/>
              </a:ext>
            </a:extLst>
          </p:cNvPr>
          <p:cNvSpPr txBox="1"/>
          <p:nvPr/>
        </p:nvSpPr>
        <p:spPr>
          <a:xfrm>
            <a:off x="3079972" y="5883820"/>
            <a:ext cx="2306104" cy="523220"/>
          </a:xfrm>
          <a:prstGeom prst="rect">
            <a:avLst/>
          </a:prstGeom>
          <a:noFill/>
        </p:spPr>
        <p:txBody>
          <a:bodyPr wrap="square" rtlCol="0">
            <a:spAutoFit/>
          </a:bodyPr>
          <a:lstStyle/>
          <a:p>
            <a:pPr algn="ctr"/>
            <a:r>
              <a:rPr lang="en-GB" sz="2800" b="1" dirty="0">
                <a:latin typeface="Candara" panose="020E0502030303020204" pitchFamily="34" charset="0"/>
              </a:rPr>
              <a:t>carrots</a:t>
            </a:r>
          </a:p>
        </p:txBody>
      </p:sp>
      <p:cxnSp>
        <p:nvCxnSpPr>
          <p:cNvPr id="30" name="Straight Arrow Connector 29">
            <a:extLst>
              <a:ext uri="{FF2B5EF4-FFF2-40B4-BE49-F238E27FC236}">
                <a16:creationId xmlns:a16="http://schemas.microsoft.com/office/drawing/2014/main" id="{9E7B257C-C8CB-4034-856D-2715B35E5857}"/>
              </a:ext>
            </a:extLst>
          </p:cNvPr>
          <p:cNvCxnSpPr>
            <a:cxnSpLocks/>
          </p:cNvCxnSpPr>
          <p:nvPr/>
        </p:nvCxnSpPr>
        <p:spPr>
          <a:xfrm>
            <a:off x="9497789" y="4540177"/>
            <a:ext cx="463092" cy="85228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7E52E479-7C59-4CA7-B197-199165943714}"/>
              </a:ext>
            </a:extLst>
          </p:cNvPr>
          <p:cNvSpPr txBox="1"/>
          <p:nvPr/>
        </p:nvSpPr>
        <p:spPr>
          <a:xfrm>
            <a:off x="373338" y="119166"/>
            <a:ext cx="5850559" cy="584775"/>
          </a:xfrm>
          <a:prstGeom prst="rect">
            <a:avLst/>
          </a:prstGeom>
          <a:noFill/>
        </p:spPr>
        <p:txBody>
          <a:bodyPr wrap="square" rtlCol="0">
            <a:spAutoFit/>
          </a:bodyPr>
          <a:lstStyle/>
          <a:p>
            <a:r>
              <a:rPr lang="en-GB" sz="3200" b="1" u="sng" dirty="0">
                <a:latin typeface="Candara" panose="020E0502030303020204" pitchFamily="34" charset="0"/>
              </a:rPr>
              <a:t>How far is it…?</a:t>
            </a:r>
          </a:p>
        </p:txBody>
      </p:sp>
      <p:pic>
        <p:nvPicPr>
          <p:cNvPr id="4" name="Picture 3">
            <a:extLst>
              <a:ext uri="{FF2B5EF4-FFF2-40B4-BE49-F238E27FC236}">
                <a16:creationId xmlns:a16="http://schemas.microsoft.com/office/drawing/2014/main" id="{72096C58-95FF-4EE7-BF17-C51C71EA659E}"/>
              </a:ext>
            </a:extLst>
          </p:cNvPr>
          <p:cNvPicPr>
            <a:picLocks noChangeAspect="1"/>
          </p:cNvPicPr>
          <p:nvPr/>
        </p:nvPicPr>
        <p:blipFill>
          <a:blip r:embed="rId4"/>
          <a:stretch>
            <a:fillRect/>
          </a:stretch>
        </p:blipFill>
        <p:spPr>
          <a:xfrm>
            <a:off x="8976006" y="4255824"/>
            <a:ext cx="1186117" cy="1467039"/>
          </a:xfrm>
          <a:prstGeom prst="rect">
            <a:avLst/>
          </a:prstGeom>
        </p:spPr>
      </p:pic>
      <p:pic>
        <p:nvPicPr>
          <p:cNvPr id="32" name="Picture 31">
            <a:extLst>
              <a:ext uri="{FF2B5EF4-FFF2-40B4-BE49-F238E27FC236}">
                <a16:creationId xmlns:a16="http://schemas.microsoft.com/office/drawing/2014/main" id="{ABF2D1E7-3E65-41EF-9C61-D52E6D40F13D}"/>
              </a:ext>
            </a:extLst>
          </p:cNvPr>
          <p:cNvPicPr>
            <a:picLocks noChangeAspect="1"/>
          </p:cNvPicPr>
          <p:nvPr/>
        </p:nvPicPr>
        <p:blipFill>
          <a:blip r:embed="rId5"/>
          <a:stretch>
            <a:fillRect/>
          </a:stretch>
        </p:blipFill>
        <p:spPr>
          <a:xfrm>
            <a:off x="3473112" y="14751"/>
            <a:ext cx="818804" cy="923084"/>
          </a:xfrm>
          <a:prstGeom prst="rect">
            <a:avLst/>
          </a:prstGeom>
        </p:spPr>
      </p:pic>
      <p:grpSp>
        <p:nvGrpSpPr>
          <p:cNvPr id="33" name="Group 32">
            <a:extLst>
              <a:ext uri="{FF2B5EF4-FFF2-40B4-BE49-F238E27FC236}">
                <a16:creationId xmlns:a16="http://schemas.microsoft.com/office/drawing/2014/main" id="{3B5CB4E0-F1DB-4C2B-C989-B8C224736ABF}"/>
              </a:ext>
            </a:extLst>
          </p:cNvPr>
          <p:cNvGrpSpPr/>
          <p:nvPr/>
        </p:nvGrpSpPr>
        <p:grpSpPr>
          <a:xfrm rot="5400000">
            <a:off x="8523533" y="2828967"/>
            <a:ext cx="246221" cy="7847520"/>
            <a:chOff x="290261" y="769563"/>
            <a:chExt cx="246221" cy="7847520"/>
          </a:xfrm>
        </p:grpSpPr>
        <p:pic>
          <p:nvPicPr>
            <p:cNvPr id="34" name="Graphic 1">
              <a:extLst>
                <a:ext uri="{FF2B5EF4-FFF2-40B4-BE49-F238E27FC236}">
                  <a16:creationId xmlns:a16="http://schemas.microsoft.com/office/drawing/2014/main" id="{BE09980E-4900-C12A-8E1D-5187948A50C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6200000">
              <a:off x="126114" y="8276406"/>
              <a:ext cx="504825" cy="176530"/>
            </a:xfrm>
            <a:prstGeom prst="rect">
              <a:avLst/>
            </a:prstGeom>
          </p:spPr>
        </p:pic>
        <p:sp>
          <p:nvSpPr>
            <p:cNvPr id="35" name="Rectangle 3">
              <a:extLst>
                <a:ext uri="{FF2B5EF4-FFF2-40B4-BE49-F238E27FC236}">
                  <a16:creationId xmlns:a16="http://schemas.microsoft.com/office/drawing/2014/main" id="{EB53CFDF-D400-88CF-AB3B-FB5B2235F918}"/>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8"/>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pic>
        <p:nvPicPr>
          <p:cNvPr id="3" name="Picture 4" descr="Carrot">
            <a:extLst>
              <a:ext uri="{FF2B5EF4-FFF2-40B4-BE49-F238E27FC236}">
                <a16:creationId xmlns:a16="http://schemas.microsoft.com/office/drawing/2014/main" id="{305AD048-EBC7-E45F-A6A0-09D7F638C01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13659803">
            <a:off x="3317932" y="4931176"/>
            <a:ext cx="1312302" cy="1312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3526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nodeType="clickEffect">
                                  <p:stCondLst>
                                    <p:cond delay="0"/>
                                  </p:stCondLst>
                                  <p:childTnLst>
                                    <p:animMotion origin="layout" path="M 4.375E-6 3.7037E-6 L -0.55886 -0.39861 " pathEditMode="relative" rAng="0" ptsTypes="AA">
                                      <p:cBhvr>
                                        <p:cTn id="22" dur="2000" fill="hold"/>
                                        <p:tgtEl>
                                          <p:spTgt spid="4"/>
                                        </p:tgtEl>
                                        <p:attrNameLst>
                                          <p:attrName>ppt_x</p:attrName>
                                          <p:attrName>ppt_y</p:attrName>
                                        </p:attrNameLst>
                                      </p:cBhvr>
                                      <p:rCtr x="-27943" y="-19931"/>
                                    </p:animMotion>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Effect transition="in" filter="fade">
                                      <p:cBhvr>
                                        <p:cTn id="33" dur="500"/>
                                        <p:tgtEl>
                                          <p:spTgt spid="29"/>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p:cTn id="36" dur="500" fill="hold"/>
                                        <p:tgtEl>
                                          <p:spTgt spid="31"/>
                                        </p:tgtEl>
                                        <p:attrNameLst>
                                          <p:attrName>ppt_w</p:attrName>
                                        </p:attrNameLst>
                                      </p:cBhvr>
                                      <p:tavLst>
                                        <p:tav tm="0">
                                          <p:val>
                                            <p:fltVal val="0"/>
                                          </p:val>
                                        </p:tav>
                                        <p:tav tm="100000">
                                          <p:val>
                                            <p:strVal val="#ppt_w"/>
                                          </p:val>
                                        </p:tav>
                                      </p:tavLst>
                                    </p:anim>
                                    <p:anim calcmode="lin" valueType="num">
                                      <p:cBhvr>
                                        <p:cTn id="37" dur="500" fill="hold"/>
                                        <p:tgtEl>
                                          <p:spTgt spid="31"/>
                                        </p:tgtEl>
                                        <p:attrNameLst>
                                          <p:attrName>ppt_h</p:attrName>
                                        </p:attrNameLst>
                                      </p:cBhvr>
                                      <p:tavLst>
                                        <p:tav tm="0">
                                          <p:val>
                                            <p:fltVal val="0"/>
                                          </p:val>
                                        </p:tav>
                                        <p:tav tm="100000">
                                          <p:val>
                                            <p:strVal val="#ppt_h"/>
                                          </p:val>
                                        </p:tav>
                                      </p:tavLst>
                                    </p:anim>
                                    <p:animEffect transition="in" filter="fade">
                                      <p:cBhvr>
                                        <p:cTn id="38" dur="500"/>
                                        <p:tgtEl>
                                          <p:spTgt spid="31"/>
                                        </p:tgtEl>
                                      </p:cBhvr>
                                    </p:animEffect>
                                  </p:childTnLst>
                                </p:cTn>
                              </p:par>
                              <p:par>
                                <p:cTn id="39" presetID="10" presetClass="entr" presetSubtype="0" fill="hold" nodeType="with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8" grpId="0"/>
      <p:bldP spid="29" grpId="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6FA7F0"/>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2096C58-95FF-4EE7-BF17-C51C71EA659E}"/>
              </a:ext>
            </a:extLst>
          </p:cNvPr>
          <p:cNvPicPr>
            <a:picLocks noChangeAspect="1"/>
          </p:cNvPicPr>
          <p:nvPr/>
        </p:nvPicPr>
        <p:blipFill>
          <a:blip r:embed="rId3"/>
          <a:stretch>
            <a:fillRect/>
          </a:stretch>
        </p:blipFill>
        <p:spPr>
          <a:xfrm>
            <a:off x="2161225" y="1524000"/>
            <a:ext cx="1186117" cy="1467039"/>
          </a:xfrm>
          <a:prstGeom prst="rect">
            <a:avLst/>
          </a:prstGeom>
        </p:spPr>
      </p:pic>
      <p:grpSp>
        <p:nvGrpSpPr>
          <p:cNvPr id="19" name="Group 18">
            <a:extLst>
              <a:ext uri="{FF2B5EF4-FFF2-40B4-BE49-F238E27FC236}">
                <a16:creationId xmlns:a16="http://schemas.microsoft.com/office/drawing/2014/main" id="{962D2CF3-2F47-462F-9444-88DBCEC79DC8}"/>
              </a:ext>
            </a:extLst>
          </p:cNvPr>
          <p:cNvGrpSpPr/>
          <p:nvPr/>
        </p:nvGrpSpPr>
        <p:grpSpPr>
          <a:xfrm>
            <a:off x="4089853" y="-91440"/>
            <a:ext cx="7718077" cy="6936546"/>
            <a:chOff x="4712153" y="-91440"/>
            <a:chExt cx="7718077" cy="6936546"/>
          </a:xfrm>
        </p:grpSpPr>
        <p:grpSp>
          <p:nvGrpSpPr>
            <p:cNvPr id="17" name="Group 16">
              <a:extLst>
                <a:ext uri="{FF2B5EF4-FFF2-40B4-BE49-F238E27FC236}">
                  <a16:creationId xmlns:a16="http://schemas.microsoft.com/office/drawing/2014/main" id="{48082F31-F5A0-440B-B9EB-12E7BD125BEF}"/>
                </a:ext>
              </a:extLst>
            </p:cNvPr>
            <p:cNvGrpSpPr/>
            <p:nvPr/>
          </p:nvGrpSpPr>
          <p:grpSpPr>
            <a:xfrm>
              <a:off x="4712153" y="-91440"/>
              <a:ext cx="7718077" cy="6858000"/>
              <a:chOff x="4061913" y="0"/>
              <a:chExt cx="7718077" cy="6858000"/>
            </a:xfrm>
          </p:grpSpPr>
          <p:grpSp>
            <p:nvGrpSpPr>
              <p:cNvPr id="15" name="Group 14">
                <a:extLst>
                  <a:ext uri="{FF2B5EF4-FFF2-40B4-BE49-F238E27FC236}">
                    <a16:creationId xmlns:a16="http://schemas.microsoft.com/office/drawing/2014/main" id="{BEC329B6-B491-4270-ACE8-5BC891BDF394}"/>
                  </a:ext>
                </a:extLst>
              </p:cNvPr>
              <p:cNvGrpSpPr/>
              <p:nvPr/>
            </p:nvGrpSpPr>
            <p:grpSpPr>
              <a:xfrm>
                <a:off x="4061913" y="0"/>
                <a:ext cx="7718077" cy="6858000"/>
                <a:chOff x="1735273" y="0"/>
                <a:chExt cx="7718077" cy="6858000"/>
              </a:xfrm>
            </p:grpSpPr>
            <p:grpSp>
              <p:nvGrpSpPr>
                <p:cNvPr id="12" name="Group 11">
                  <a:extLst>
                    <a:ext uri="{FF2B5EF4-FFF2-40B4-BE49-F238E27FC236}">
                      <a16:creationId xmlns:a16="http://schemas.microsoft.com/office/drawing/2014/main" id="{670DBAAF-695C-446A-B6BA-8B88D44E4B56}"/>
                    </a:ext>
                  </a:extLst>
                </p:cNvPr>
                <p:cNvGrpSpPr/>
                <p:nvPr/>
              </p:nvGrpSpPr>
              <p:grpSpPr>
                <a:xfrm>
                  <a:off x="1735273" y="0"/>
                  <a:ext cx="7718077" cy="6858000"/>
                  <a:chOff x="1735273" y="0"/>
                  <a:chExt cx="7718077" cy="6858000"/>
                </a:xfrm>
              </p:grpSpPr>
              <p:grpSp>
                <p:nvGrpSpPr>
                  <p:cNvPr id="6" name="Group 5">
                    <a:extLst>
                      <a:ext uri="{FF2B5EF4-FFF2-40B4-BE49-F238E27FC236}">
                        <a16:creationId xmlns:a16="http://schemas.microsoft.com/office/drawing/2014/main" id="{F410261F-71DC-44AF-9D3D-2C5B0AA77F49}"/>
                      </a:ext>
                    </a:extLst>
                  </p:cNvPr>
                  <p:cNvGrpSpPr/>
                  <p:nvPr/>
                </p:nvGrpSpPr>
                <p:grpSpPr>
                  <a:xfrm>
                    <a:off x="1735273" y="0"/>
                    <a:ext cx="7718077" cy="6858000"/>
                    <a:chOff x="1735273" y="0"/>
                    <a:chExt cx="7718077" cy="6858000"/>
                  </a:xfrm>
                </p:grpSpPr>
                <p:pic>
                  <p:nvPicPr>
                    <p:cNvPr id="1026" name="Picture 2" descr="Uniting for Education: September 2016">
                      <a:extLst>
                        <a:ext uri="{FF2B5EF4-FFF2-40B4-BE49-F238E27FC236}">
                          <a16:creationId xmlns:a16="http://schemas.microsoft.com/office/drawing/2014/main" id="{52941111-D9CC-4FF0-BB33-B897E92ADC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1554" y="141402"/>
                      <a:ext cx="5934549" cy="6716598"/>
                    </a:xfrm>
                    <a:prstGeom prst="rect">
                      <a:avLst/>
                    </a:prstGeom>
                    <a:solidFill>
                      <a:srgbClr val="6FA7F0"/>
                    </a:solidFill>
                    <a:effectLst>
                      <a:softEdge rad="114300"/>
                    </a:effectLst>
                  </p:spPr>
                </p:pic>
                <p:sp>
                  <p:nvSpPr>
                    <p:cNvPr id="5" name="Rectangle 4">
                      <a:extLst>
                        <a:ext uri="{FF2B5EF4-FFF2-40B4-BE49-F238E27FC236}">
                          <a16:creationId xmlns:a16="http://schemas.microsoft.com/office/drawing/2014/main" id="{A64B883F-C861-4BBE-85EB-8564F0E97F2E}"/>
                        </a:ext>
                      </a:extLst>
                    </p:cNvPr>
                    <p:cNvSpPr/>
                    <p:nvPr/>
                  </p:nvSpPr>
                  <p:spPr>
                    <a:xfrm>
                      <a:off x="7761252" y="0"/>
                      <a:ext cx="1692098" cy="3698240"/>
                    </a:xfrm>
                    <a:prstGeom prst="rect">
                      <a:avLst/>
                    </a:prstGeom>
                    <a:solidFill>
                      <a:srgbClr val="6FA7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4E5B85EA-B328-431B-BE6E-6F1313237867}"/>
                        </a:ext>
                      </a:extLst>
                    </p:cNvPr>
                    <p:cNvSpPr/>
                    <p:nvPr/>
                  </p:nvSpPr>
                  <p:spPr>
                    <a:xfrm>
                      <a:off x="2537906" y="141402"/>
                      <a:ext cx="1692098" cy="1575638"/>
                    </a:xfrm>
                    <a:prstGeom prst="rect">
                      <a:avLst/>
                    </a:prstGeom>
                    <a:solidFill>
                      <a:srgbClr val="6FA7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E707A083-07CE-4C85-906D-0AA40181DE3C}"/>
                        </a:ext>
                      </a:extLst>
                    </p:cNvPr>
                    <p:cNvSpPr/>
                    <p:nvPr/>
                  </p:nvSpPr>
                  <p:spPr>
                    <a:xfrm rot="757917">
                      <a:off x="1735273" y="1258542"/>
                      <a:ext cx="1692098" cy="4971612"/>
                    </a:xfrm>
                    <a:prstGeom prst="rect">
                      <a:avLst/>
                    </a:prstGeom>
                    <a:solidFill>
                      <a:srgbClr val="6FA7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FB686420-4724-40FC-A384-8F1CD28FE658}"/>
                        </a:ext>
                      </a:extLst>
                    </p:cNvPr>
                    <p:cNvSpPr/>
                    <p:nvPr/>
                  </p:nvSpPr>
                  <p:spPr>
                    <a:xfrm rot="16200000">
                      <a:off x="3455605" y="5090426"/>
                      <a:ext cx="882191" cy="2630758"/>
                    </a:xfrm>
                    <a:prstGeom prst="rect">
                      <a:avLst/>
                    </a:prstGeom>
                    <a:solidFill>
                      <a:srgbClr val="6FA7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86FA48DD-8F75-4023-B8D1-0CAF5C8350DC}"/>
                        </a:ext>
                      </a:extLst>
                    </p:cNvPr>
                    <p:cNvSpPr/>
                    <p:nvPr/>
                  </p:nvSpPr>
                  <p:spPr>
                    <a:xfrm rot="16200000">
                      <a:off x="5979752" y="-2148351"/>
                      <a:ext cx="361592" cy="4941098"/>
                    </a:xfrm>
                    <a:prstGeom prst="rect">
                      <a:avLst/>
                    </a:prstGeom>
                    <a:solidFill>
                      <a:srgbClr val="6FA7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0" name="Rectangle 9">
                    <a:extLst>
                      <a:ext uri="{FF2B5EF4-FFF2-40B4-BE49-F238E27FC236}">
                        <a16:creationId xmlns:a16="http://schemas.microsoft.com/office/drawing/2014/main" id="{A08298CD-D7CF-45DC-A355-7A5B776CA6F6}"/>
                      </a:ext>
                    </a:extLst>
                  </p:cNvPr>
                  <p:cNvSpPr/>
                  <p:nvPr/>
                </p:nvSpPr>
                <p:spPr>
                  <a:xfrm>
                    <a:off x="8631097" y="3204042"/>
                    <a:ext cx="188660" cy="2630758"/>
                  </a:xfrm>
                  <a:prstGeom prst="rect">
                    <a:avLst/>
                  </a:prstGeom>
                  <a:solidFill>
                    <a:srgbClr val="6FA7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4" name="Plaque 13">
                  <a:extLst>
                    <a:ext uri="{FF2B5EF4-FFF2-40B4-BE49-F238E27FC236}">
                      <a16:creationId xmlns:a16="http://schemas.microsoft.com/office/drawing/2014/main" id="{0E217936-C46B-426E-98DD-C6D6342284D6}"/>
                    </a:ext>
                  </a:extLst>
                </p:cNvPr>
                <p:cNvSpPr/>
                <p:nvPr/>
              </p:nvSpPr>
              <p:spPr>
                <a:xfrm>
                  <a:off x="7593601" y="5619269"/>
                  <a:ext cx="288748" cy="264160"/>
                </a:xfrm>
                <a:prstGeom prst="plaque">
                  <a:avLst>
                    <a:gd name="adj" fmla="val 50000"/>
                  </a:avLst>
                </a:prstGeom>
                <a:solidFill>
                  <a:srgbClr val="FF0D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laque 15">
                  <a:extLst>
                    <a:ext uri="{FF2B5EF4-FFF2-40B4-BE49-F238E27FC236}">
                      <a16:creationId xmlns:a16="http://schemas.microsoft.com/office/drawing/2014/main" id="{B2702990-4568-4D2D-979C-9EAA150D1039}"/>
                    </a:ext>
                  </a:extLst>
                </p:cNvPr>
                <p:cNvSpPr/>
                <p:nvPr/>
              </p:nvSpPr>
              <p:spPr>
                <a:xfrm>
                  <a:off x="6841761" y="4224781"/>
                  <a:ext cx="288748" cy="264160"/>
                </a:xfrm>
                <a:prstGeom prst="plaque">
                  <a:avLst>
                    <a:gd name="adj" fmla="val 50000"/>
                  </a:avLst>
                </a:prstGeom>
                <a:solidFill>
                  <a:srgbClr val="FF0D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8" name="Rectangle 17">
                <a:extLst>
                  <a:ext uri="{FF2B5EF4-FFF2-40B4-BE49-F238E27FC236}">
                    <a16:creationId xmlns:a16="http://schemas.microsoft.com/office/drawing/2014/main" id="{A185B69D-4A71-47C6-B8BE-2049B2B3B658}"/>
                  </a:ext>
                </a:extLst>
              </p:cNvPr>
              <p:cNvSpPr/>
              <p:nvPr/>
            </p:nvSpPr>
            <p:spPr>
              <a:xfrm>
                <a:off x="10820399" y="6065521"/>
                <a:ext cx="762001" cy="730580"/>
              </a:xfrm>
              <a:prstGeom prst="rect">
                <a:avLst/>
              </a:prstGeom>
              <a:solidFill>
                <a:srgbClr val="6FA7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0" name="Rectangle 19">
              <a:extLst>
                <a:ext uri="{FF2B5EF4-FFF2-40B4-BE49-F238E27FC236}">
                  <a16:creationId xmlns:a16="http://schemas.microsoft.com/office/drawing/2014/main" id="{E86DF21F-D37F-4996-9F7B-EC70C37CA17A}"/>
                </a:ext>
              </a:extLst>
            </p:cNvPr>
            <p:cNvSpPr/>
            <p:nvPr/>
          </p:nvSpPr>
          <p:spPr>
            <a:xfrm rot="5400000">
              <a:off x="9097280" y="5435397"/>
              <a:ext cx="188660" cy="2630758"/>
            </a:xfrm>
            <a:prstGeom prst="rect">
              <a:avLst/>
            </a:prstGeom>
            <a:solidFill>
              <a:srgbClr val="6FA7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1" name="TextBox 20">
            <a:extLst>
              <a:ext uri="{FF2B5EF4-FFF2-40B4-BE49-F238E27FC236}">
                <a16:creationId xmlns:a16="http://schemas.microsoft.com/office/drawing/2014/main" id="{9304B965-5BC6-43B3-B995-72E7587DA387}"/>
              </a:ext>
            </a:extLst>
          </p:cNvPr>
          <p:cNvSpPr txBox="1"/>
          <p:nvPr/>
        </p:nvSpPr>
        <p:spPr>
          <a:xfrm>
            <a:off x="9808829" y="1859333"/>
            <a:ext cx="2306104" cy="1569660"/>
          </a:xfrm>
          <a:prstGeom prst="rect">
            <a:avLst/>
          </a:prstGeom>
          <a:noFill/>
        </p:spPr>
        <p:txBody>
          <a:bodyPr wrap="square" rtlCol="0">
            <a:spAutoFit/>
          </a:bodyPr>
          <a:lstStyle/>
          <a:p>
            <a:pPr algn="ctr"/>
            <a:r>
              <a:rPr lang="en-GB" sz="3200" b="1" dirty="0">
                <a:latin typeface="Candara" panose="020E0502030303020204" pitchFamily="34" charset="0"/>
              </a:rPr>
              <a:t>Manchester</a:t>
            </a:r>
          </a:p>
          <a:p>
            <a:pPr algn="ctr"/>
            <a:r>
              <a:rPr lang="en-GB" sz="3200" b="1" dirty="0">
                <a:latin typeface="Candara" panose="020E0502030303020204" pitchFamily="34" charset="0"/>
              </a:rPr>
              <a:t>to </a:t>
            </a:r>
          </a:p>
          <a:p>
            <a:pPr algn="ctr"/>
            <a:r>
              <a:rPr lang="en-GB" sz="3200" b="1" dirty="0">
                <a:latin typeface="Candara" panose="020E0502030303020204" pitchFamily="34" charset="0"/>
              </a:rPr>
              <a:t>London</a:t>
            </a:r>
          </a:p>
        </p:txBody>
      </p:sp>
      <p:sp>
        <p:nvSpPr>
          <p:cNvPr id="23" name="TextBox 22">
            <a:extLst>
              <a:ext uri="{FF2B5EF4-FFF2-40B4-BE49-F238E27FC236}">
                <a16:creationId xmlns:a16="http://schemas.microsoft.com/office/drawing/2014/main" id="{C4593ACB-C777-48DB-BF7B-CFBE0C906509}"/>
              </a:ext>
            </a:extLst>
          </p:cNvPr>
          <p:cNvSpPr txBox="1"/>
          <p:nvPr/>
        </p:nvSpPr>
        <p:spPr>
          <a:xfrm>
            <a:off x="383389" y="1741976"/>
            <a:ext cx="2306104" cy="707886"/>
          </a:xfrm>
          <a:prstGeom prst="rect">
            <a:avLst/>
          </a:prstGeom>
          <a:noFill/>
        </p:spPr>
        <p:txBody>
          <a:bodyPr wrap="square" rtlCol="0">
            <a:spAutoFit/>
          </a:bodyPr>
          <a:lstStyle/>
          <a:p>
            <a:pPr algn="ctr"/>
            <a:r>
              <a:rPr lang="en-GB" sz="4000" b="1" dirty="0">
                <a:latin typeface="Candara" panose="020E0502030303020204" pitchFamily="34" charset="0"/>
              </a:rPr>
              <a:t>1 </a:t>
            </a:r>
          </a:p>
        </p:txBody>
      </p:sp>
      <p:sp>
        <p:nvSpPr>
          <p:cNvPr id="24" name="TextBox 23">
            <a:extLst>
              <a:ext uri="{FF2B5EF4-FFF2-40B4-BE49-F238E27FC236}">
                <a16:creationId xmlns:a16="http://schemas.microsoft.com/office/drawing/2014/main" id="{AA55B3E4-C1E3-4385-85D4-7834F0F355CF}"/>
              </a:ext>
            </a:extLst>
          </p:cNvPr>
          <p:cNvSpPr txBox="1"/>
          <p:nvPr/>
        </p:nvSpPr>
        <p:spPr>
          <a:xfrm>
            <a:off x="141620" y="3491038"/>
            <a:ext cx="2306104" cy="707886"/>
          </a:xfrm>
          <a:prstGeom prst="rect">
            <a:avLst/>
          </a:prstGeom>
          <a:noFill/>
        </p:spPr>
        <p:txBody>
          <a:bodyPr wrap="square" rtlCol="0">
            <a:spAutoFit/>
          </a:bodyPr>
          <a:lstStyle/>
          <a:p>
            <a:pPr algn="ctr"/>
            <a:r>
              <a:rPr lang="en-GB" sz="4000" b="1" dirty="0">
                <a:latin typeface="Candara" panose="020E0502030303020204" pitchFamily="34" charset="0"/>
              </a:rPr>
              <a:t>200 </a:t>
            </a:r>
          </a:p>
        </p:txBody>
      </p:sp>
      <p:cxnSp>
        <p:nvCxnSpPr>
          <p:cNvPr id="25" name="Straight Arrow Connector 24">
            <a:extLst>
              <a:ext uri="{FF2B5EF4-FFF2-40B4-BE49-F238E27FC236}">
                <a16:creationId xmlns:a16="http://schemas.microsoft.com/office/drawing/2014/main" id="{B4EC7FB3-EE9A-437E-9F3F-F2B88C3E309D}"/>
              </a:ext>
            </a:extLst>
          </p:cNvPr>
          <p:cNvCxnSpPr>
            <a:cxnSpLocks/>
          </p:cNvCxnSpPr>
          <p:nvPr/>
        </p:nvCxnSpPr>
        <p:spPr>
          <a:xfrm>
            <a:off x="2296009" y="4089628"/>
            <a:ext cx="1761130" cy="0"/>
          </a:xfrm>
          <a:prstGeom prst="straightConnector1">
            <a:avLst/>
          </a:prstGeom>
          <a:ln w="762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7829070D-E9E0-46AC-9E15-D772D919D606}"/>
              </a:ext>
            </a:extLst>
          </p:cNvPr>
          <p:cNvSpPr txBox="1"/>
          <p:nvPr/>
        </p:nvSpPr>
        <p:spPr>
          <a:xfrm>
            <a:off x="2043420" y="3581776"/>
            <a:ext cx="2306104" cy="523220"/>
          </a:xfrm>
          <a:prstGeom prst="rect">
            <a:avLst/>
          </a:prstGeom>
          <a:noFill/>
        </p:spPr>
        <p:txBody>
          <a:bodyPr wrap="square" rtlCol="0">
            <a:spAutoFit/>
          </a:bodyPr>
          <a:lstStyle/>
          <a:p>
            <a:pPr algn="ctr"/>
            <a:r>
              <a:rPr lang="en-GB" sz="2800" b="1" dirty="0">
                <a:latin typeface="Candara" panose="020E0502030303020204" pitchFamily="34" charset="0"/>
              </a:rPr>
              <a:t>miles</a:t>
            </a:r>
          </a:p>
        </p:txBody>
      </p:sp>
      <p:sp>
        <p:nvSpPr>
          <p:cNvPr id="29" name="TextBox 28">
            <a:extLst>
              <a:ext uri="{FF2B5EF4-FFF2-40B4-BE49-F238E27FC236}">
                <a16:creationId xmlns:a16="http://schemas.microsoft.com/office/drawing/2014/main" id="{6E06787F-C257-4A5C-B3A4-01FC7814DA2C}"/>
              </a:ext>
            </a:extLst>
          </p:cNvPr>
          <p:cNvSpPr txBox="1"/>
          <p:nvPr/>
        </p:nvSpPr>
        <p:spPr>
          <a:xfrm>
            <a:off x="-19906" y="5293366"/>
            <a:ext cx="2945953" cy="707886"/>
          </a:xfrm>
          <a:prstGeom prst="rect">
            <a:avLst/>
          </a:prstGeom>
          <a:noFill/>
        </p:spPr>
        <p:txBody>
          <a:bodyPr wrap="square" rtlCol="0">
            <a:spAutoFit/>
          </a:bodyPr>
          <a:lstStyle/>
          <a:p>
            <a:pPr algn="ctr"/>
            <a:r>
              <a:rPr lang="en-GB" sz="4000" b="1" dirty="0">
                <a:latin typeface="Candara" panose="020E0502030303020204" pitchFamily="34" charset="0"/>
              </a:rPr>
              <a:t>2 million </a:t>
            </a:r>
          </a:p>
        </p:txBody>
      </p:sp>
      <p:sp>
        <p:nvSpPr>
          <p:cNvPr id="31" name="TextBox 30">
            <a:extLst>
              <a:ext uri="{FF2B5EF4-FFF2-40B4-BE49-F238E27FC236}">
                <a16:creationId xmlns:a16="http://schemas.microsoft.com/office/drawing/2014/main" id="{37498A88-3D4B-4D8F-B79D-B4EBB595836A}"/>
              </a:ext>
            </a:extLst>
          </p:cNvPr>
          <p:cNvSpPr txBox="1"/>
          <p:nvPr/>
        </p:nvSpPr>
        <p:spPr>
          <a:xfrm>
            <a:off x="3079972" y="5883820"/>
            <a:ext cx="2306104" cy="523220"/>
          </a:xfrm>
          <a:prstGeom prst="rect">
            <a:avLst/>
          </a:prstGeom>
          <a:noFill/>
        </p:spPr>
        <p:txBody>
          <a:bodyPr wrap="square" rtlCol="0">
            <a:spAutoFit/>
          </a:bodyPr>
          <a:lstStyle/>
          <a:p>
            <a:pPr algn="ctr"/>
            <a:r>
              <a:rPr lang="en-GB" sz="2800" b="1" dirty="0">
                <a:latin typeface="Candara" panose="020E0502030303020204" pitchFamily="34" charset="0"/>
              </a:rPr>
              <a:t>carrots</a:t>
            </a:r>
          </a:p>
        </p:txBody>
      </p:sp>
      <p:cxnSp>
        <p:nvCxnSpPr>
          <p:cNvPr id="30" name="Straight Arrow Connector 29">
            <a:extLst>
              <a:ext uri="{FF2B5EF4-FFF2-40B4-BE49-F238E27FC236}">
                <a16:creationId xmlns:a16="http://schemas.microsoft.com/office/drawing/2014/main" id="{9E7B257C-C8CB-4034-856D-2715B35E5857}"/>
              </a:ext>
            </a:extLst>
          </p:cNvPr>
          <p:cNvCxnSpPr>
            <a:cxnSpLocks/>
          </p:cNvCxnSpPr>
          <p:nvPr/>
        </p:nvCxnSpPr>
        <p:spPr>
          <a:xfrm>
            <a:off x="9497789" y="4540177"/>
            <a:ext cx="463092" cy="85228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7E52E479-7C59-4CA7-B197-199165943714}"/>
              </a:ext>
            </a:extLst>
          </p:cNvPr>
          <p:cNvSpPr txBox="1"/>
          <p:nvPr/>
        </p:nvSpPr>
        <p:spPr>
          <a:xfrm>
            <a:off x="373338" y="119166"/>
            <a:ext cx="5850559" cy="584775"/>
          </a:xfrm>
          <a:prstGeom prst="rect">
            <a:avLst/>
          </a:prstGeom>
          <a:noFill/>
        </p:spPr>
        <p:txBody>
          <a:bodyPr wrap="square" rtlCol="0">
            <a:spAutoFit/>
          </a:bodyPr>
          <a:lstStyle/>
          <a:p>
            <a:r>
              <a:rPr lang="en-GB" sz="3200" b="1" u="sng" dirty="0">
                <a:latin typeface="Candara" panose="020E0502030303020204" pitchFamily="34" charset="0"/>
              </a:rPr>
              <a:t>How far is it…?</a:t>
            </a:r>
          </a:p>
        </p:txBody>
      </p:sp>
      <p:pic>
        <p:nvPicPr>
          <p:cNvPr id="32" name="Picture 31">
            <a:extLst>
              <a:ext uri="{FF2B5EF4-FFF2-40B4-BE49-F238E27FC236}">
                <a16:creationId xmlns:a16="http://schemas.microsoft.com/office/drawing/2014/main" id="{EB87E5DF-407E-413F-8B4B-7F76E982CBF9}"/>
              </a:ext>
            </a:extLst>
          </p:cNvPr>
          <p:cNvPicPr>
            <a:picLocks noChangeAspect="1"/>
          </p:cNvPicPr>
          <p:nvPr/>
        </p:nvPicPr>
        <p:blipFill>
          <a:blip r:embed="rId5"/>
          <a:stretch>
            <a:fillRect/>
          </a:stretch>
        </p:blipFill>
        <p:spPr>
          <a:xfrm>
            <a:off x="3473112" y="14751"/>
            <a:ext cx="818804" cy="923084"/>
          </a:xfrm>
          <a:prstGeom prst="rect">
            <a:avLst/>
          </a:prstGeom>
        </p:spPr>
      </p:pic>
      <p:grpSp>
        <p:nvGrpSpPr>
          <p:cNvPr id="33" name="Group 32">
            <a:extLst>
              <a:ext uri="{FF2B5EF4-FFF2-40B4-BE49-F238E27FC236}">
                <a16:creationId xmlns:a16="http://schemas.microsoft.com/office/drawing/2014/main" id="{220C89F5-2C95-C495-195B-B96F9EDD07F6}"/>
              </a:ext>
            </a:extLst>
          </p:cNvPr>
          <p:cNvGrpSpPr/>
          <p:nvPr/>
        </p:nvGrpSpPr>
        <p:grpSpPr>
          <a:xfrm rot="5400000">
            <a:off x="8523533" y="2828967"/>
            <a:ext cx="246221" cy="7847520"/>
            <a:chOff x="290261" y="769563"/>
            <a:chExt cx="246221" cy="7847520"/>
          </a:xfrm>
        </p:grpSpPr>
        <p:pic>
          <p:nvPicPr>
            <p:cNvPr id="34" name="Graphic 1">
              <a:extLst>
                <a:ext uri="{FF2B5EF4-FFF2-40B4-BE49-F238E27FC236}">
                  <a16:creationId xmlns:a16="http://schemas.microsoft.com/office/drawing/2014/main" id="{6077B590-770D-2664-EFE0-548E5C734F2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6200000">
              <a:off x="126114" y="8276406"/>
              <a:ext cx="504825" cy="176530"/>
            </a:xfrm>
            <a:prstGeom prst="rect">
              <a:avLst/>
            </a:prstGeom>
          </p:spPr>
        </p:pic>
        <p:sp>
          <p:nvSpPr>
            <p:cNvPr id="35" name="Rectangle 3">
              <a:extLst>
                <a:ext uri="{FF2B5EF4-FFF2-40B4-BE49-F238E27FC236}">
                  <a16:creationId xmlns:a16="http://schemas.microsoft.com/office/drawing/2014/main" id="{32536B06-DF89-7320-507B-FE83B745790C}"/>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8"/>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pic>
        <p:nvPicPr>
          <p:cNvPr id="36" name="Picture 4" descr="Carrot">
            <a:extLst>
              <a:ext uri="{FF2B5EF4-FFF2-40B4-BE49-F238E27FC236}">
                <a16:creationId xmlns:a16="http://schemas.microsoft.com/office/drawing/2014/main" id="{F749151E-8902-9087-FCB7-AEB64E125F5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13659803">
            <a:off x="3317932" y="4931176"/>
            <a:ext cx="1312302" cy="1312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71979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3B37731-08F5-4939-8887-92292B689B47}"/>
              </a:ext>
            </a:extLst>
          </p:cNvPr>
          <p:cNvSpPr/>
          <p:nvPr/>
        </p:nvSpPr>
        <p:spPr>
          <a:xfrm>
            <a:off x="0" y="0"/>
            <a:ext cx="12192000" cy="3620530"/>
          </a:xfrm>
          <a:prstGeom prst="rect">
            <a:avLst/>
          </a:prstGeom>
          <a:solidFill>
            <a:srgbClr val="00B0F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DDE485A4-CA6F-4A52-82C4-FBEE592ED5E9}"/>
              </a:ext>
            </a:extLst>
          </p:cNvPr>
          <p:cNvSpPr/>
          <p:nvPr/>
        </p:nvSpPr>
        <p:spPr>
          <a:xfrm>
            <a:off x="0" y="3620530"/>
            <a:ext cx="12192000" cy="3237470"/>
          </a:xfrm>
          <a:prstGeom prst="rect">
            <a:avLst/>
          </a:prstGeom>
          <a:solidFill>
            <a:srgbClr val="00B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7B5BFE9C-DC03-43AD-BD89-C6C87840F209}"/>
              </a:ext>
            </a:extLst>
          </p:cNvPr>
          <p:cNvSpPr/>
          <p:nvPr/>
        </p:nvSpPr>
        <p:spPr>
          <a:xfrm>
            <a:off x="1339702" y="3094074"/>
            <a:ext cx="308344" cy="2753832"/>
          </a:xfrm>
          <a:prstGeom prst="rect">
            <a:avLst/>
          </a:prstGeom>
          <a:solidFill>
            <a:schemeClr val="tx1">
              <a:lumMod val="50000"/>
              <a:lumOff val="50000"/>
            </a:schemeClr>
          </a:solidFill>
          <a:ln>
            <a:solidFill>
              <a:schemeClr val="tx1"/>
            </a:solid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A1D22951-251D-4A9A-8150-F8B2BE4D0CAE}"/>
              </a:ext>
            </a:extLst>
          </p:cNvPr>
          <p:cNvSpPr/>
          <p:nvPr/>
        </p:nvSpPr>
        <p:spPr>
          <a:xfrm>
            <a:off x="3427227" y="3094074"/>
            <a:ext cx="308344" cy="2753832"/>
          </a:xfrm>
          <a:prstGeom prst="rect">
            <a:avLst/>
          </a:prstGeom>
          <a:solidFill>
            <a:schemeClr val="tx1">
              <a:lumMod val="50000"/>
              <a:lumOff val="50000"/>
            </a:schemeClr>
          </a:solidFill>
          <a:ln>
            <a:solidFill>
              <a:schemeClr val="tx1"/>
            </a:solid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Rounded Corners 1">
            <a:extLst>
              <a:ext uri="{FF2B5EF4-FFF2-40B4-BE49-F238E27FC236}">
                <a16:creationId xmlns:a16="http://schemas.microsoft.com/office/drawing/2014/main" id="{9201AE2F-F230-48F3-81C4-0C47CE38A401}"/>
              </a:ext>
            </a:extLst>
          </p:cNvPr>
          <p:cNvSpPr/>
          <p:nvPr/>
        </p:nvSpPr>
        <p:spPr>
          <a:xfrm>
            <a:off x="712381" y="882502"/>
            <a:ext cx="3668233" cy="2296633"/>
          </a:xfrm>
          <a:prstGeom prst="roundRect">
            <a:avLst/>
          </a:prstGeom>
          <a:ln w="57150">
            <a:solidFill>
              <a:schemeClr val="tx1"/>
            </a:solidFill>
          </a:ln>
          <a:effectLst>
            <a:glow rad="63500">
              <a:schemeClr val="accent1">
                <a:satMod val="175000"/>
                <a:alpha val="40000"/>
              </a:schemeClr>
            </a:glow>
            <a:outerShdw blurRad="508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4D4E0B56-179E-4A6D-9EB0-61F0A30E4498}"/>
              </a:ext>
            </a:extLst>
          </p:cNvPr>
          <p:cNvSpPr/>
          <p:nvPr/>
        </p:nvSpPr>
        <p:spPr>
          <a:xfrm>
            <a:off x="8364284" y="3094074"/>
            <a:ext cx="308344" cy="2753832"/>
          </a:xfrm>
          <a:prstGeom prst="rect">
            <a:avLst/>
          </a:prstGeom>
          <a:solidFill>
            <a:schemeClr val="tx1">
              <a:lumMod val="50000"/>
              <a:lumOff val="50000"/>
            </a:schemeClr>
          </a:solidFill>
          <a:ln>
            <a:solidFill>
              <a:schemeClr val="tx1"/>
            </a:solid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98E1381C-BEF5-4B24-8145-D2CD802C9B5F}"/>
              </a:ext>
            </a:extLst>
          </p:cNvPr>
          <p:cNvSpPr/>
          <p:nvPr/>
        </p:nvSpPr>
        <p:spPr>
          <a:xfrm>
            <a:off x="10451809" y="3094074"/>
            <a:ext cx="308344" cy="2753832"/>
          </a:xfrm>
          <a:prstGeom prst="rect">
            <a:avLst/>
          </a:prstGeom>
          <a:solidFill>
            <a:schemeClr val="tx1">
              <a:lumMod val="50000"/>
              <a:lumOff val="50000"/>
            </a:schemeClr>
          </a:solidFill>
          <a:ln>
            <a:solidFill>
              <a:schemeClr val="tx1"/>
            </a:solid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Rounded Corners 34">
            <a:extLst>
              <a:ext uri="{FF2B5EF4-FFF2-40B4-BE49-F238E27FC236}">
                <a16:creationId xmlns:a16="http://schemas.microsoft.com/office/drawing/2014/main" id="{AA1437EF-5444-4EEF-A0AC-9C8064DDE9D0}"/>
              </a:ext>
            </a:extLst>
          </p:cNvPr>
          <p:cNvSpPr/>
          <p:nvPr/>
        </p:nvSpPr>
        <p:spPr>
          <a:xfrm>
            <a:off x="7736963" y="882502"/>
            <a:ext cx="3668233" cy="2296633"/>
          </a:xfrm>
          <a:prstGeom prst="roundRect">
            <a:avLst/>
          </a:prstGeom>
          <a:ln w="57150">
            <a:solidFill>
              <a:schemeClr val="tx1"/>
            </a:solidFill>
          </a:ln>
          <a:effectLst>
            <a:glow rad="63500">
              <a:schemeClr val="accent1">
                <a:satMod val="175000"/>
                <a:alpha val="40000"/>
              </a:schemeClr>
            </a:glow>
            <a:outerShdw blurRad="508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3FC246CF-4576-4BA4-817B-8DF891F0095B}"/>
              </a:ext>
            </a:extLst>
          </p:cNvPr>
          <p:cNvSpPr txBox="1"/>
          <p:nvPr/>
        </p:nvSpPr>
        <p:spPr>
          <a:xfrm>
            <a:off x="1153632" y="940156"/>
            <a:ext cx="2785730" cy="1477328"/>
          </a:xfrm>
          <a:prstGeom prst="rect">
            <a:avLst/>
          </a:prstGeom>
          <a:noFill/>
        </p:spPr>
        <p:txBody>
          <a:bodyPr wrap="square" rtlCol="0">
            <a:spAutoFit/>
          </a:bodyPr>
          <a:lstStyle/>
          <a:p>
            <a:pPr algn="ctr"/>
            <a:r>
              <a:rPr lang="en-GB" sz="4000" b="1" dirty="0">
                <a:solidFill>
                  <a:schemeClr val="bg1"/>
                </a:solidFill>
              </a:rPr>
              <a:t>Edinburgh</a:t>
            </a:r>
          </a:p>
          <a:p>
            <a:pPr algn="ctr"/>
            <a:endParaRPr lang="en-GB" sz="1100" b="1" dirty="0">
              <a:solidFill>
                <a:schemeClr val="bg1"/>
              </a:solidFill>
            </a:endParaRPr>
          </a:p>
          <a:p>
            <a:pPr algn="ctr"/>
            <a:r>
              <a:rPr lang="en-GB" sz="3600" b="1" dirty="0">
                <a:solidFill>
                  <a:schemeClr val="bg1"/>
                </a:solidFill>
              </a:rPr>
              <a:t>5 miles</a:t>
            </a:r>
          </a:p>
        </p:txBody>
      </p:sp>
      <p:sp>
        <p:nvSpPr>
          <p:cNvPr id="39" name="TextBox 38">
            <a:extLst>
              <a:ext uri="{FF2B5EF4-FFF2-40B4-BE49-F238E27FC236}">
                <a16:creationId xmlns:a16="http://schemas.microsoft.com/office/drawing/2014/main" id="{A0956CAB-C770-4D86-B801-61C596C641D4}"/>
              </a:ext>
            </a:extLst>
          </p:cNvPr>
          <p:cNvSpPr txBox="1"/>
          <p:nvPr/>
        </p:nvSpPr>
        <p:spPr>
          <a:xfrm>
            <a:off x="7857458" y="946359"/>
            <a:ext cx="3469760" cy="2108269"/>
          </a:xfrm>
          <a:prstGeom prst="rect">
            <a:avLst/>
          </a:prstGeom>
          <a:noFill/>
        </p:spPr>
        <p:txBody>
          <a:bodyPr wrap="square" rtlCol="0">
            <a:spAutoFit/>
          </a:bodyPr>
          <a:lstStyle/>
          <a:p>
            <a:pPr algn="ctr"/>
            <a:r>
              <a:rPr lang="en-GB" sz="4000" b="1" dirty="0">
                <a:solidFill>
                  <a:schemeClr val="bg1"/>
                </a:solidFill>
              </a:rPr>
              <a:t>Edinburgh</a:t>
            </a:r>
          </a:p>
          <a:p>
            <a:pPr algn="ctr"/>
            <a:endParaRPr lang="en-GB" sz="1100" b="1" dirty="0">
              <a:solidFill>
                <a:schemeClr val="bg1"/>
              </a:solidFill>
            </a:endParaRPr>
          </a:p>
          <a:p>
            <a:pPr algn="ctr"/>
            <a:r>
              <a:rPr lang="en-GB" sz="3600" b="1" dirty="0">
                <a:solidFill>
                  <a:schemeClr val="bg1"/>
                </a:solidFill>
              </a:rPr>
              <a:t>8 km</a:t>
            </a:r>
          </a:p>
          <a:p>
            <a:pPr algn="ctr"/>
            <a:endParaRPr lang="en-GB" sz="2000" b="1" dirty="0">
              <a:solidFill>
                <a:schemeClr val="bg1"/>
              </a:solidFill>
            </a:endParaRPr>
          </a:p>
          <a:p>
            <a:pPr algn="ctr"/>
            <a:r>
              <a:rPr lang="en-GB" sz="2200" b="1" dirty="0"/>
              <a:t>Rest of the world</a:t>
            </a:r>
          </a:p>
        </p:txBody>
      </p:sp>
      <p:pic>
        <p:nvPicPr>
          <p:cNvPr id="2050" name="Picture 2" descr="Flag of the United Kingdom - Wikipedia">
            <a:extLst>
              <a:ext uri="{FF2B5EF4-FFF2-40B4-BE49-F238E27FC236}">
                <a16:creationId xmlns:a16="http://schemas.microsoft.com/office/drawing/2014/main" id="{BD3A80AE-73EE-4165-A9C7-D22E9B22FB49}"/>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852106" y="2475138"/>
            <a:ext cx="720000" cy="3600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6">
            <a:extLst>
              <a:ext uri="{FF2B5EF4-FFF2-40B4-BE49-F238E27FC236}">
                <a16:creationId xmlns:a16="http://schemas.microsoft.com/office/drawing/2014/main" id="{5F32D944-469A-482F-9B16-F27CEB7187C0}"/>
              </a:ext>
            </a:extLst>
          </p:cNvPr>
          <p:cNvPicPr>
            <a:picLocks noChangeAspect="1"/>
          </p:cNvPicPr>
          <p:nvPr/>
        </p:nvPicPr>
        <p:blipFill>
          <a:blip r:embed="rId4"/>
          <a:stretch>
            <a:fillRect/>
          </a:stretch>
        </p:blipFill>
        <p:spPr>
          <a:xfrm>
            <a:off x="1756167" y="2475138"/>
            <a:ext cx="684000" cy="360000"/>
          </a:xfrm>
          <a:prstGeom prst="rect">
            <a:avLst/>
          </a:prstGeom>
        </p:spPr>
      </p:pic>
      <p:pic>
        <p:nvPicPr>
          <p:cNvPr id="40" name="Picture 39">
            <a:extLst>
              <a:ext uri="{FF2B5EF4-FFF2-40B4-BE49-F238E27FC236}">
                <a16:creationId xmlns:a16="http://schemas.microsoft.com/office/drawing/2014/main" id="{07A0BBA2-4528-48CE-B753-2EC10A10D084}"/>
              </a:ext>
            </a:extLst>
          </p:cNvPr>
          <p:cNvPicPr>
            <a:picLocks noChangeAspect="1"/>
          </p:cNvPicPr>
          <p:nvPr/>
        </p:nvPicPr>
        <p:blipFill>
          <a:blip r:embed="rId5"/>
          <a:stretch>
            <a:fillRect/>
          </a:stretch>
        </p:blipFill>
        <p:spPr>
          <a:xfrm>
            <a:off x="2630534" y="2475138"/>
            <a:ext cx="683544" cy="360000"/>
          </a:xfrm>
          <a:prstGeom prst="rect">
            <a:avLst/>
          </a:prstGeom>
        </p:spPr>
      </p:pic>
      <p:pic>
        <p:nvPicPr>
          <p:cNvPr id="2056" name="Picture 8" descr="Flag of Myanmar | Britannica">
            <a:extLst>
              <a:ext uri="{FF2B5EF4-FFF2-40B4-BE49-F238E27FC236}">
                <a16:creationId xmlns:a16="http://schemas.microsoft.com/office/drawing/2014/main" id="{B507854C-AC14-44D5-8DBD-C719E0A8795A}"/>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3504445" y="2475138"/>
            <a:ext cx="720000" cy="360000"/>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Group 18">
            <a:extLst>
              <a:ext uri="{FF2B5EF4-FFF2-40B4-BE49-F238E27FC236}">
                <a16:creationId xmlns:a16="http://schemas.microsoft.com/office/drawing/2014/main" id="{9665BDAF-EF6F-B505-EAD3-A9760ECAF859}"/>
              </a:ext>
            </a:extLst>
          </p:cNvPr>
          <p:cNvGrpSpPr/>
          <p:nvPr/>
        </p:nvGrpSpPr>
        <p:grpSpPr>
          <a:xfrm rot="5400000">
            <a:off x="8523533" y="2828967"/>
            <a:ext cx="246221" cy="7847520"/>
            <a:chOff x="290261" y="769563"/>
            <a:chExt cx="246221" cy="7847520"/>
          </a:xfrm>
        </p:grpSpPr>
        <p:pic>
          <p:nvPicPr>
            <p:cNvPr id="20" name="Graphic 1">
              <a:extLst>
                <a:ext uri="{FF2B5EF4-FFF2-40B4-BE49-F238E27FC236}">
                  <a16:creationId xmlns:a16="http://schemas.microsoft.com/office/drawing/2014/main" id="{B2C26460-144F-EBD2-891C-15171A93696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16200000">
              <a:off x="126114" y="8276406"/>
              <a:ext cx="504825" cy="176530"/>
            </a:xfrm>
            <a:prstGeom prst="rect">
              <a:avLst/>
            </a:prstGeom>
          </p:spPr>
        </p:pic>
        <p:sp>
          <p:nvSpPr>
            <p:cNvPr id="21" name="Rectangle 3">
              <a:extLst>
                <a:ext uri="{FF2B5EF4-FFF2-40B4-BE49-F238E27FC236}">
                  <a16:creationId xmlns:a16="http://schemas.microsoft.com/office/drawing/2014/main" id="{D63E84CD-C281-E819-A569-8C9CCB4331A5}"/>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9"/>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pic>
        <p:nvPicPr>
          <p:cNvPr id="5" name="Picture 2">
            <a:extLst>
              <a:ext uri="{FF2B5EF4-FFF2-40B4-BE49-F238E27FC236}">
                <a16:creationId xmlns:a16="http://schemas.microsoft.com/office/drawing/2014/main" id="{6BDCDFA8-FC22-CE34-2CB2-95B587F1CE7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881112" y="2442854"/>
            <a:ext cx="661004" cy="66100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a:extLst>
              <a:ext uri="{FF2B5EF4-FFF2-40B4-BE49-F238E27FC236}">
                <a16:creationId xmlns:a16="http://schemas.microsoft.com/office/drawing/2014/main" id="{23F4939B-15B9-A4B3-563B-A2BFDC3154E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619542" y="2442854"/>
            <a:ext cx="661004" cy="66100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8C06D71F-D7DB-0864-ACFC-70018B5BEEE1}"/>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096105" y="3179135"/>
            <a:ext cx="1999789" cy="19997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05014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5D2E8E5-7CA4-40FA-89B7-C87F6A9A7993}"/>
              </a:ext>
            </a:extLst>
          </p:cNvPr>
          <p:cNvPicPr>
            <a:picLocks noChangeAspect="1"/>
          </p:cNvPicPr>
          <p:nvPr/>
        </p:nvPicPr>
        <p:blipFill>
          <a:blip r:embed="rId3"/>
          <a:stretch>
            <a:fillRect/>
          </a:stretch>
        </p:blipFill>
        <p:spPr>
          <a:xfrm>
            <a:off x="-16810" y="-1"/>
            <a:ext cx="12208810" cy="8139207"/>
          </a:xfrm>
          <a:prstGeom prst="rect">
            <a:avLst/>
          </a:prstGeom>
        </p:spPr>
      </p:pic>
      <p:sp>
        <p:nvSpPr>
          <p:cNvPr id="10" name="TextBox 9">
            <a:extLst>
              <a:ext uri="{FF2B5EF4-FFF2-40B4-BE49-F238E27FC236}">
                <a16:creationId xmlns:a16="http://schemas.microsoft.com/office/drawing/2014/main" id="{55D33F87-B26B-4393-8A09-9AA298426D93}"/>
              </a:ext>
            </a:extLst>
          </p:cNvPr>
          <p:cNvSpPr txBox="1"/>
          <p:nvPr/>
        </p:nvSpPr>
        <p:spPr>
          <a:xfrm>
            <a:off x="91675" y="4940676"/>
            <a:ext cx="2306104" cy="584775"/>
          </a:xfrm>
          <a:prstGeom prst="rect">
            <a:avLst/>
          </a:prstGeom>
          <a:noFill/>
        </p:spPr>
        <p:txBody>
          <a:bodyPr wrap="square" rtlCol="0">
            <a:spAutoFit/>
          </a:bodyPr>
          <a:lstStyle/>
          <a:p>
            <a:pPr algn="ctr"/>
            <a:r>
              <a:rPr lang="en-GB" sz="3200" b="1" dirty="0">
                <a:latin typeface="Candara" panose="020E0502030303020204" pitchFamily="34" charset="0"/>
              </a:rPr>
              <a:t>finger</a:t>
            </a:r>
          </a:p>
        </p:txBody>
      </p:sp>
      <p:sp>
        <p:nvSpPr>
          <p:cNvPr id="11" name="TextBox 10">
            <a:extLst>
              <a:ext uri="{FF2B5EF4-FFF2-40B4-BE49-F238E27FC236}">
                <a16:creationId xmlns:a16="http://schemas.microsoft.com/office/drawing/2014/main" id="{B16A02DD-235F-4563-9DFF-5923810AFC8F}"/>
              </a:ext>
            </a:extLst>
          </p:cNvPr>
          <p:cNvSpPr txBox="1"/>
          <p:nvPr/>
        </p:nvSpPr>
        <p:spPr>
          <a:xfrm>
            <a:off x="3704824" y="5202286"/>
            <a:ext cx="2306104" cy="584775"/>
          </a:xfrm>
          <a:prstGeom prst="rect">
            <a:avLst/>
          </a:prstGeom>
          <a:noFill/>
        </p:spPr>
        <p:txBody>
          <a:bodyPr wrap="square" rtlCol="0">
            <a:spAutoFit/>
          </a:bodyPr>
          <a:lstStyle/>
          <a:p>
            <a:pPr algn="ctr"/>
            <a:r>
              <a:rPr lang="en-GB" sz="3200" b="1" dirty="0">
                <a:latin typeface="Candara" panose="020E0502030303020204" pitchFamily="34" charset="0"/>
              </a:rPr>
              <a:t>foot</a:t>
            </a:r>
          </a:p>
        </p:txBody>
      </p:sp>
      <p:sp>
        <p:nvSpPr>
          <p:cNvPr id="12" name="TextBox 11">
            <a:extLst>
              <a:ext uri="{FF2B5EF4-FFF2-40B4-BE49-F238E27FC236}">
                <a16:creationId xmlns:a16="http://schemas.microsoft.com/office/drawing/2014/main" id="{D726957D-48DE-4EEA-B11A-10D3E968233E}"/>
              </a:ext>
            </a:extLst>
          </p:cNvPr>
          <p:cNvSpPr txBox="1"/>
          <p:nvPr/>
        </p:nvSpPr>
        <p:spPr>
          <a:xfrm>
            <a:off x="8535568" y="5463896"/>
            <a:ext cx="2306104" cy="584775"/>
          </a:xfrm>
          <a:prstGeom prst="rect">
            <a:avLst/>
          </a:prstGeom>
          <a:noFill/>
        </p:spPr>
        <p:txBody>
          <a:bodyPr wrap="square" rtlCol="0">
            <a:spAutoFit/>
          </a:bodyPr>
          <a:lstStyle/>
          <a:p>
            <a:pPr algn="ctr"/>
            <a:r>
              <a:rPr lang="en-GB" sz="3200" b="1" dirty="0">
                <a:latin typeface="Candara" panose="020E0502030303020204" pitchFamily="34" charset="0"/>
              </a:rPr>
              <a:t>stadium</a:t>
            </a:r>
          </a:p>
        </p:txBody>
      </p:sp>
      <p:sp>
        <p:nvSpPr>
          <p:cNvPr id="13" name="TextBox 12">
            <a:extLst>
              <a:ext uri="{FF2B5EF4-FFF2-40B4-BE49-F238E27FC236}">
                <a16:creationId xmlns:a16="http://schemas.microsoft.com/office/drawing/2014/main" id="{7253048C-132C-4B58-990C-986583829F73}"/>
              </a:ext>
            </a:extLst>
          </p:cNvPr>
          <p:cNvSpPr txBox="1"/>
          <p:nvPr/>
        </p:nvSpPr>
        <p:spPr>
          <a:xfrm>
            <a:off x="296586" y="303692"/>
            <a:ext cx="4202385" cy="707886"/>
          </a:xfrm>
          <a:prstGeom prst="rect">
            <a:avLst/>
          </a:prstGeom>
          <a:noFill/>
        </p:spPr>
        <p:txBody>
          <a:bodyPr wrap="square" rtlCol="0">
            <a:spAutoFit/>
          </a:bodyPr>
          <a:lstStyle/>
          <a:p>
            <a:pPr algn="ctr"/>
            <a:r>
              <a:rPr lang="en-GB" sz="4000" b="1" u="sng" dirty="0">
                <a:latin typeface="Candara" panose="020E0502030303020204" pitchFamily="34" charset="0"/>
              </a:rPr>
              <a:t>Roman distances</a:t>
            </a:r>
          </a:p>
        </p:txBody>
      </p:sp>
      <p:cxnSp>
        <p:nvCxnSpPr>
          <p:cNvPr id="14" name="Straight Arrow Connector 13">
            <a:extLst>
              <a:ext uri="{FF2B5EF4-FFF2-40B4-BE49-F238E27FC236}">
                <a16:creationId xmlns:a16="http://schemas.microsoft.com/office/drawing/2014/main" id="{9CB52B8B-15C0-47E4-8AED-0CF95975704B}"/>
              </a:ext>
            </a:extLst>
          </p:cNvPr>
          <p:cNvCxnSpPr>
            <a:cxnSpLocks/>
          </p:cNvCxnSpPr>
          <p:nvPr/>
        </p:nvCxnSpPr>
        <p:spPr>
          <a:xfrm flipV="1">
            <a:off x="1789061" y="2714291"/>
            <a:ext cx="0" cy="546258"/>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24A0E059-8923-4729-B85F-B01F468C0144}"/>
              </a:ext>
            </a:extLst>
          </p:cNvPr>
          <p:cNvCxnSpPr>
            <a:cxnSpLocks/>
          </p:cNvCxnSpPr>
          <p:nvPr/>
        </p:nvCxnSpPr>
        <p:spPr>
          <a:xfrm flipV="1">
            <a:off x="5864442" y="2549191"/>
            <a:ext cx="0" cy="1676607"/>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FC3159A-ACD0-47CC-807A-EB9F932B317E}"/>
              </a:ext>
            </a:extLst>
          </p:cNvPr>
          <p:cNvCxnSpPr>
            <a:cxnSpLocks/>
          </p:cNvCxnSpPr>
          <p:nvPr/>
        </p:nvCxnSpPr>
        <p:spPr>
          <a:xfrm flipV="1">
            <a:off x="7470991" y="4940676"/>
            <a:ext cx="4384458" cy="1"/>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CE5A4EE5-349D-D354-4F07-8B6BEBCE7231}"/>
              </a:ext>
            </a:extLst>
          </p:cNvPr>
          <p:cNvGrpSpPr/>
          <p:nvPr/>
        </p:nvGrpSpPr>
        <p:grpSpPr>
          <a:xfrm rot="5400000">
            <a:off x="8523533" y="2828967"/>
            <a:ext cx="246221" cy="7847520"/>
            <a:chOff x="290261" y="769563"/>
            <a:chExt cx="246221" cy="7847520"/>
          </a:xfrm>
        </p:grpSpPr>
        <p:pic>
          <p:nvPicPr>
            <p:cNvPr id="16" name="Graphic 1">
              <a:extLst>
                <a:ext uri="{FF2B5EF4-FFF2-40B4-BE49-F238E27FC236}">
                  <a16:creationId xmlns:a16="http://schemas.microsoft.com/office/drawing/2014/main" id="{A128EC65-B033-1478-91D9-EBCD842AA35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18" name="Rectangle 3">
              <a:extLst>
                <a:ext uri="{FF2B5EF4-FFF2-40B4-BE49-F238E27FC236}">
                  <a16:creationId xmlns:a16="http://schemas.microsoft.com/office/drawing/2014/main" id="{D31C8455-4658-86E4-9B9E-1E61621DB20D}"/>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pic>
        <p:nvPicPr>
          <p:cNvPr id="4098" name="Picture 2">
            <a:extLst>
              <a:ext uri="{FF2B5EF4-FFF2-40B4-BE49-F238E27FC236}">
                <a16:creationId xmlns:a16="http://schemas.microsoft.com/office/drawing/2014/main" id="{20F3E652-7146-D776-252E-8C2DE3E740B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flipH="1">
            <a:off x="504933" y="2579290"/>
            <a:ext cx="1486907" cy="1408817"/>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a:extLst>
              <a:ext uri="{FF2B5EF4-FFF2-40B4-BE49-F238E27FC236}">
                <a16:creationId xmlns:a16="http://schemas.microsoft.com/office/drawing/2014/main" id="{526946E1-222C-8ED6-7166-8E746586595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38021" y="2286823"/>
            <a:ext cx="2072907" cy="2072907"/>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a:extLst>
              <a:ext uri="{FF2B5EF4-FFF2-40B4-BE49-F238E27FC236}">
                <a16:creationId xmlns:a16="http://schemas.microsoft.com/office/drawing/2014/main" id="{BE4ED3C3-5B32-66B7-5701-3E801633197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715118" y="1146415"/>
            <a:ext cx="3896203" cy="38962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04178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349805B8078314CAC66F6C26B8B99EF" ma:contentTypeVersion="16" ma:contentTypeDescription="Create a new document." ma:contentTypeScope="" ma:versionID="cfcf4f4e916aff1701b820ddd8348c34">
  <xsd:schema xmlns:xsd="http://www.w3.org/2001/XMLSchema" xmlns:xs="http://www.w3.org/2001/XMLSchema" xmlns:p="http://schemas.microsoft.com/office/2006/metadata/properties" xmlns:ns2="3eef294e-cd3d-4a58-acc5-ebec39260d5f" xmlns:ns3="dccccb7d-5873-4e87-8ded-e4f866469b19" targetNamespace="http://schemas.microsoft.com/office/2006/metadata/properties" ma:root="true" ma:fieldsID="66c6c3468bb749bc573cb1727021c235" ns2:_="" ns3:_="">
    <xsd:import namespace="3eef294e-cd3d-4a58-acc5-ebec39260d5f"/>
    <xsd:import namespace="dccccb7d-5873-4e87-8ded-e4f866469b1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eef294e-cd3d-4a58-acc5-ebec39260d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d9ded99-a765-4dd9-8594-d3fb6fe11df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ccccb7d-5873-4e87-8ded-e4f866469b1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8c41a86b-8032-4279-85e0-26af348cfd13}" ma:internalName="TaxCatchAll" ma:showField="CatchAllData" ma:web="dccccb7d-5873-4e87-8ded-e4f866469b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dccccb7d-5873-4e87-8ded-e4f866469b19" xsi:nil="true"/>
    <lcf76f155ced4ddcb4097134ff3c332f xmlns="3eef294e-cd3d-4a58-acc5-ebec39260d5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02E165E-95F9-455E-B412-48C7BE3E2B33}">
  <ds:schemaRefs>
    <ds:schemaRef ds:uri="http://schemas.microsoft.com/sharepoint/v3/contenttype/forms"/>
  </ds:schemaRefs>
</ds:datastoreItem>
</file>

<file path=customXml/itemProps2.xml><?xml version="1.0" encoding="utf-8"?>
<ds:datastoreItem xmlns:ds="http://schemas.openxmlformats.org/officeDocument/2006/customXml" ds:itemID="{3B439722-44E6-4D41-A427-9DBC6EF88014}">
  <ds:schemaRefs>
    <ds:schemaRef ds:uri="3eef294e-cd3d-4a58-acc5-ebec39260d5f"/>
    <ds:schemaRef ds:uri="dccccb7d-5873-4e87-8ded-e4f866469b1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E376B1A-BFE0-47FA-A1C8-EBA7C92691D2}">
  <ds:schemaRefs>
    <ds:schemaRef ds:uri="3eef294e-cd3d-4a58-acc5-ebec39260d5f"/>
    <ds:schemaRef ds:uri="42178c0c-7b4e-4150-bcba-28da1ed0a515"/>
    <ds:schemaRef ds:uri="dccccb7d-5873-4e87-8ded-e4f866469b19"/>
    <ds:schemaRef ds:uri="e8b5e6bf-d10d-4c82-90e7-7f052319eec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14439</TotalTime>
  <Words>3792</Words>
  <Application>Microsoft Office PowerPoint</Application>
  <PresentationFormat>Widescreen</PresentationFormat>
  <Paragraphs>420</Paragraphs>
  <Slides>25</Slides>
  <Notes>22</Notes>
  <HiddenSlides>0</HiddenSlides>
  <MMClips>2</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25</vt:i4>
      </vt:variant>
    </vt:vector>
  </HeadingPairs>
  <TitlesOfParts>
    <vt:vector size="35" baseType="lpstr">
      <vt:lpstr>Arial</vt:lpstr>
      <vt:lpstr>Calibri</vt:lpstr>
      <vt:lpstr>Calibri Light</vt:lpstr>
      <vt:lpstr>Candara</vt:lpstr>
      <vt:lpstr>Candara Light</vt:lpstr>
      <vt:lpstr>Corbel</vt:lpstr>
      <vt:lpstr>PlusJakartaSans</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Stuart MacPherson</dc:creator>
  <cp:lastModifiedBy>Stuart Macpherson</cp:lastModifiedBy>
  <cp:revision>33</cp:revision>
  <dcterms:created xsi:type="dcterms:W3CDTF">2020-11-29T19:58:42Z</dcterms:created>
  <dcterms:modified xsi:type="dcterms:W3CDTF">2022-06-06T12:25:37Z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0x010100D349805B8078314CAC66F6C26B8B99EF</vt:lpwstr>
  </property>
  <property fmtid="{D5CDD505-2E9C-101B-9397-08002B2CF9AE}" pid="3" name="MediaServiceImageTags">
    <vt:lpwstr/>
  </property>
</Properties>
</file>