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 id="2147483672" r:id="rId6"/>
  </p:sldMasterIdLst>
  <p:notesMasterIdLst>
    <p:notesMasterId r:id="rId37"/>
  </p:notesMasterIdLst>
  <p:sldIdLst>
    <p:sldId id="301" r:id="rId7"/>
    <p:sldId id="288" r:id="rId8"/>
    <p:sldId id="276" r:id="rId9"/>
    <p:sldId id="283" r:id="rId10"/>
    <p:sldId id="281" r:id="rId11"/>
    <p:sldId id="282" r:id="rId12"/>
    <p:sldId id="289" r:id="rId13"/>
    <p:sldId id="257" r:id="rId14"/>
    <p:sldId id="308" r:id="rId15"/>
    <p:sldId id="258" r:id="rId16"/>
    <p:sldId id="309" r:id="rId17"/>
    <p:sldId id="316" r:id="rId18"/>
    <p:sldId id="314" r:id="rId19"/>
    <p:sldId id="290" r:id="rId20"/>
    <p:sldId id="291" r:id="rId21"/>
    <p:sldId id="317" r:id="rId22"/>
    <p:sldId id="318" r:id="rId23"/>
    <p:sldId id="287" r:id="rId24"/>
    <p:sldId id="292" r:id="rId25"/>
    <p:sldId id="303" r:id="rId26"/>
    <p:sldId id="304" r:id="rId27"/>
    <p:sldId id="305" r:id="rId28"/>
    <p:sldId id="293" r:id="rId29"/>
    <p:sldId id="306" r:id="rId30"/>
    <p:sldId id="294" r:id="rId31"/>
    <p:sldId id="295" r:id="rId32"/>
    <p:sldId id="297" r:id="rId33"/>
    <p:sldId id="299" r:id="rId34"/>
    <p:sldId id="296" r:id="rId35"/>
    <p:sldId id="298"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ucy Bullen-Smith" initials="LB" lastIdx="1" clrIdx="0">
    <p:extLst>
      <p:ext uri="{19B8F6BF-5375-455C-9EA6-DF929625EA0E}">
        <p15:presenceInfo xmlns:p15="http://schemas.microsoft.com/office/powerpoint/2012/main" userId="Lucy Bullen-Smith" providerId="None"/>
      </p:ext>
    </p:extLst>
  </p:cmAuthor>
  <p:cmAuthor id="2" name="Elsa Lee" initials="EL" lastIdx="1" clrIdx="1">
    <p:extLst>
      <p:ext uri="{19B8F6BF-5375-455C-9EA6-DF929625EA0E}">
        <p15:presenceInfo xmlns:p15="http://schemas.microsoft.com/office/powerpoint/2012/main" userId="S::eul20@cam.ac.uk::468709c0-b3f3-49a0-aa6c-a7e2a4cfd18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9D18E"/>
    <a:srgbClr val="FFFFFF"/>
    <a:srgbClr val="D0CECE"/>
    <a:srgbClr val="4A73C3"/>
    <a:srgbClr val="2A482F"/>
    <a:srgbClr val="774141"/>
    <a:srgbClr val="4B75C4"/>
    <a:srgbClr val="94A1BC"/>
    <a:srgbClr val="7F8FAF"/>
    <a:srgbClr val="8C92A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580F138-EFCA-4632-B854-ADF6FDE39704}" v="215" dt="2022-05-15T17:18:07.83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0216" autoAdjust="0"/>
  </p:normalViewPr>
  <p:slideViewPr>
    <p:cSldViewPr snapToGrid="0" showGuides="1">
      <p:cViewPr varScale="1">
        <p:scale>
          <a:sx n="86" d="100"/>
          <a:sy n="86" d="100"/>
        </p:scale>
        <p:origin x="1434" y="6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th Tennyson" userId="1ecceb97-a249-4b81-803f-86b8c3e4d57b" providerId="ADAL" clId="{B580F138-EFCA-4632-B854-ADF6FDE39704}"/>
    <pc:docChg chg="undo custSel addSld delSld modSld sldOrd">
      <pc:chgData name="Beth Tennyson" userId="1ecceb97-a249-4b81-803f-86b8c3e4d57b" providerId="ADAL" clId="{B580F138-EFCA-4632-B854-ADF6FDE39704}" dt="2022-05-15T17:18:13.770" v="2601" actId="1076"/>
      <pc:docMkLst>
        <pc:docMk/>
      </pc:docMkLst>
      <pc:sldChg chg="del">
        <pc:chgData name="Beth Tennyson" userId="1ecceb97-a249-4b81-803f-86b8c3e4d57b" providerId="ADAL" clId="{B580F138-EFCA-4632-B854-ADF6FDE39704}" dt="2022-01-16T13:15:21.206" v="262" actId="47"/>
        <pc:sldMkLst>
          <pc:docMk/>
          <pc:sldMk cId="627709503" sldId="256"/>
        </pc:sldMkLst>
      </pc:sldChg>
      <pc:sldChg chg="addSp delSp modSp mod modNotesTx">
        <pc:chgData name="Beth Tennyson" userId="1ecceb97-a249-4b81-803f-86b8c3e4d57b" providerId="ADAL" clId="{B580F138-EFCA-4632-B854-ADF6FDE39704}" dt="2022-05-15T17:05:31.247" v="2402"/>
        <pc:sldMkLst>
          <pc:docMk/>
          <pc:sldMk cId="1746072043" sldId="257"/>
        </pc:sldMkLst>
        <pc:spChg chg="mod">
          <ac:chgData name="Beth Tennyson" userId="1ecceb97-a249-4b81-803f-86b8c3e4d57b" providerId="ADAL" clId="{B580F138-EFCA-4632-B854-ADF6FDE39704}" dt="2022-01-16T13:15:00.946" v="248" actId="2711"/>
          <ac:spMkLst>
            <pc:docMk/>
            <pc:sldMk cId="1746072043" sldId="257"/>
            <ac:spMk id="2" creationId="{32B93771-C3D2-4AE2-8BAB-E544C08C7421}"/>
          </ac:spMkLst>
        </pc:spChg>
        <pc:spChg chg="mod">
          <ac:chgData name="Beth Tennyson" userId="1ecceb97-a249-4b81-803f-86b8c3e4d57b" providerId="ADAL" clId="{B580F138-EFCA-4632-B854-ADF6FDE39704}" dt="2022-01-16T13:15:00.946" v="248" actId="2711"/>
          <ac:spMkLst>
            <pc:docMk/>
            <pc:sldMk cId="1746072043" sldId="257"/>
            <ac:spMk id="4" creationId="{2D874038-CB67-4A06-9CE4-542F6CED32E6}"/>
          </ac:spMkLst>
        </pc:spChg>
        <pc:spChg chg="mod">
          <ac:chgData name="Beth Tennyson" userId="1ecceb97-a249-4b81-803f-86b8c3e4d57b" providerId="ADAL" clId="{B580F138-EFCA-4632-B854-ADF6FDE39704}" dt="2022-05-15T17:03:28.672" v="2270"/>
          <ac:spMkLst>
            <pc:docMk/>
            <pc:sldMk cId="1746072043" sldId="257"/>
            <ac:spMk id="9" creationId="{2A21EF21-ADD9-1E03-A89B-2D154F59E679}"/>
          </ac:spMkLst>
        </pc:spChg>
        <pc:spChg chg="mod">
          <ac:chgData name="Beth Tennyson" userId="1ecceb97-a249-4b81-803f-86b8c3e4d57b" providerId="ADAL" clId="{B580F138-EFCA-4632-B854-ADF6FDE39704}" dt="2022-05-15T17:03:49.187" v="2276" actId="1076"/>
          <ac:spMkLst>
            <pc:docMk/>
            <pc:sldMk cId="1746072043" sldId="257"/>
            <ac:spMk id="12" creationId="{97051077-388B-33FC-DC69-474D1B3B1E54}"/>
          </ac:spMkLst>
        </pc:spChg>
        <pc:spChg chg="mod">
          <ac:chgData name="Beth Tennyson" userId="1ecceb97-a249-4b81-803f-86b8c3e4d57b" providerId="ADAL" clId="{B580F138-EFCA-4632-B854-ADF6FDE39704}" dt="2022-05-15T17:04:11.892" v="2392" actId="207"/>
          <ac:spMkLst>
            <pc:docMk/>
            <pc:sldMk cId="1746072043" sldId="257"/>
            <ac:spMk id="13" creationId="{7F730BDC-F5A0-C086-AC29-479821E18216}"/>
          </ac:spMkLst>
        </pc:spChg>
        <pc:grpChg chg="add del mod">
          <ac:chgData name="Beth Tennyson" userId="1ecceb97-a249-4b81-803f-86b8c3e4d57b" providerId="ADAL" clId="{B580F138-EFCA-4632-B854-ADF6FDE39704}" dt="2022-05-15T17:03:43.532" v="2273" actId="478"/>
          <ac:grpSpMkLst>
            <pc:docMk/>
            <pc:sldMk cId="1746072043" sldId="257"/>
            <ac:grpSpMk id="7" creationId="{9E8C7787-DE1D-E557-113C-CF189309F035}"/>
          </ac:grpSpMkLst>
        </pc:grpChg>
        <pc:grpChg chg="add mod">
          <ac:chgData name="Beth Tennyson" userId="1ecceb97-a249-4b81-803f-86b8c3e4d57b" providerId="ADAL" clId="{B580F138-EFCA-4632-B854-ADF6FDE39704}" dt="2022-05-15T17:03:58.672" v="2340" actId="207"/>
          <ac:grpSpMkLst>
            <pc:docMk/>
            <pc:sldMk cId="1746072043" sldId="257"/>
            <ac:grpSpMk id="10" creationId="{FC762F69-5E3B-D1F5-14A3-33CBCC7E3EC3}"/>
          </ac:grpSpMkLst>
        </pc:grpChg>
        <pc:picChg chg="add mod">
          <ac:chgData name="Beth Tennyson" userId="1ecceb97-a249-4b81-803f-86b8c3e4d57b" providerId="ADAL" clId="{B580F138-EFCA-4632-B854-ADF6FDE39704}" dt="2022-05-15T17:05:18.054" v="2399" actId="1076"/>
          <ac:picMkLst>
            <pc:docMk/>
            <pc:sldMk cId="1746072043" sldId="257"/>
            <ac:picMk id="5" creationId="{519E1880-64CE-A45A-B368-E824C0C79520}"/>
          </ac:picMkLst>
        </pc:picChg>
        <pc:picChg chg="mod">
          <ac:chgData name="Beth Tennyson" userId="1ecceb97-a249-4b81-803f-86b8c3e4d57b" providerId="ADAL" clId="{B580F138-EFCA-4632-B854-ADF6FDE39704}" dt="2022-01-16T13:15:00.946" v="248" actId="2711"/>
          <ac:picMkLst>
            <pc:docMk/>
            <pc:sldMk cId="1746072043" sldId="257"/>
            <ac:picMk id="6" creationId="{1A63286F-51E2-4EB7-A391-0345075DD720}"/>
          </ac:picMkLst>
        </pc:picChg>
        <pc:picChg chg="mod">
          <ac:chgData name="Beth Tennyson" userId="1ecceb97-a249-4b81-803f-86b8c3e4d57b" providerId="ADAL" clId="{B580F138-EFCA-4632-B854-ADF6FDE39704}" dt="2022-05-15T17:03:28.672" v="2270"/>
          <ac:picMkLst>
            <pc:docMk/>
            <pc:sldMk cId="1746072043" sldId="257"/>
            <ac:picMk id="8" creationId="{5BDB08D9-37B4-3B05-989E-0EB688128992}"/>
          </ac:picMkLst>
        </pc:picChg>
        <pc:picChg chg="mod">
          <ac:chgData name="Beth Tennyson" userId="1ecceb97-a249-4b81-803f-86b8c3e4d57b" providerId="ADAL" clId="{B580F138-EFCA-4632-B854-ADF6FDE39704}" dt="2022-05-15T17:03:49.187" v="2276" actId="1076"/>
          <ac:picMkLst>
            <pc:docMk/>
            <pc:sldMk cId="1746072043" sldId="257"/>
            <ac:picMk id="11" creationId="{26CFB488-6B1D-695A-9DBD-4B4F54982972}"/>
          </ac:picMkLst>
        </pc:picChg>
        <pc:picChg chg="del mod">
          <ac:chgData name="Beth Tennyson" userId="1ecceb97-a249-4b81-803f-86b8c3e4d57b" providerId="ADAL" clId="{B580F138-EFCA-4632-B854-ADF6FDE39704}" dt="2022-05-15T17:05:16.302" v="2398" actId="478"/>
          <ac:picMkLst>
            <pc:docMk/>
            <pc:sldMk cId="1746072043" sldId="257"/>
            <ac:picMk id="1026" creationId="{FABD0756-FA6B-4C5E-92DF-117F10DFC104}"/>
          </ac:picMkLst>
        </pc:picChg>
      </pc:sldChg>
      <pc:sldChg chg="addSp modSp mod modNotesTx">
        <pc:chgData name="Beth Tennyson" userId="1ecceb97-a249-4b81-803f-86b8c3e4d57b" providerId="ADAL" clId="{B580F138-EFCA-4632-B854-ADF6FDE39704}" dt="2022-05-15T17:12:11.832" v="2496" actId="207"/>
        <pc:sldMkLst>
          <pc:docMk/>
          <pc:sldMk cId="963102711" sldId="258"/>
        </pc:sldMkLst>
        <pc:spChg chg="mod">
          <ac:chgData name="Beth Tennyson" userId="1ecceb97-a249-4b81-803f-86b8c3e4d57b" providerId="ADAL" clId="{B580F138-EFCA-4632-B854-ADF6FDE39704}" dt="2022-05-15T17:12:11.832" v="2496" actId="207"/>
          <ac:spMkLst>
            <pc:docMk/>
            <pc:sldMk cId="963102711" sldId="258"/>
            <ac:spMk id="3" creationId="{FD2E7F55-197E-4FA4-9507-696138837687}"/>
          </ac:spMkLst>
        </pc:spChg>
        <pc:spChg chg="mod">
          <ac:chgData name="Beth Tennyson" userId="1ecceb97-a249-4b81-803f-86b8c3e4d57b" providerId="ADAL" clId="{B580F138-EFCA-4632-B854-ADF6FDE39704}" dt="2022-01-16T13:25:18.079" v="598" actId="2711"/>
          <ac:spMkLst>
            <pc:docMk/>
            <pc:sldMk cId="963102711" sldId="258"/>
            <ac:spMk id="4" creationId="{B5E9BFB5-8B15-4244-A32A-0393ABD070B3}"/>
          </ac:spMkLst>
        </pc:spChg>
        <pc:spChg chg="mod">
          <ac:chgData name="Beth Tennyson" userId="1ecceb97-a249-4b81-803f-86b8c3e4d57b" providerId="ADAL" clId="{B580F138-EFCA-4632-B854-ADF6FDE39704}" dt="2022-01-16T13:25:18.079" v="598" actId="2711"/>
          <ac:spMkLst>
            <pc:docMk/>
            <pc:sldMk cId="963102711" sldId="258"/>
            <ac:spMk id="6" creationId="{74E5393B-15AD-4685-91E1-ADDD009DCBA0}"/>
          </ac:spMkLst>
        </pc:spChg>
        <pc:spChg chg="mod">
          <ac:chgData name="Beth Tennyson" userId="1ecceb97-a249-4b81-803f-86b8c3e4d57b" providerId="ADAL" clId="{B580F138-EFCA-4632-B854-ADF6FDE39704}" dt="2022-01-16T13:38:14.266" v="1098" actId="1036"/>
          <ac:spMkLst>
            <pc:docMk/>
            <pc:sldMk cId="963102711" sldId="258"/>
            <ac:spMk id="7" creationId="{491E8BB8-F563-4394-B459-E5F4E827BAC8}"/>
          </ac:spMkLst>
        </pc:spChg>
        <pc:spChg chg="mod">
          <ac:chgData name="Beth Tennyson" userId="1ecceb97-a249-4b81-803f-86b8c3e4d57b" providerId="ADAL" clId="{B580F138-EFCA-4632-B854-ADF6FDE39704}" dt="2022-01-16T13:25:18.079" v="598" actId="2711"/>
          <ac:spMkLst>
            <pc:docMk/>
            <pc:sldMk cId="963102711" sldId="258"/>
            <ac:spMk id="8" creationId="{82FBB2D4-A197-4A22-B2AD-AC317759E551}"/>
          </ac:spMkLst>
        </pc:spChg>
        <pc:spChg chg="mod">
          <ac:chgData name="Beth Tennyson" userId="1ecceb97-a249-4b81-803f-86b8c3e4d57b" providerId="ADAL" clId="{B580F138-EFCA-4632-B854-ADF6FDE39704}" dt="2022-01-16T13:25:18.079" v="598" actId="2711"/>
          <ac:spMkLst>
            <pc:docMk/>
            <pc:sldMk cId="963102711" sldId="258"/>
            <ac:spMk id="9" creationId="{7711F08C-15BE-48B0-BA8C-F95BDB488C7B}"/>
          </ac:spMkLst>
        </pc:spChg>
        <pc:spChg chg="mod">
          <ac:chgData name="Beth Tennyson" userId="1ecceb97-a249-4b81-803f-86b8c3e4d57b" providerId="ADAL" clId="{B580F138-EFCA-4632-B854-ADF6FDE39704}" dt="2022-01-16T13:25:18.079" v="598" actId="2711"/>
          <ac:spMkLst>
            <pc:docMk/>
            <pc:sldMk cId="963102711" sldId="258"/>
            <ac:spMk id="12" creationId="{3A7D455C-EE2C-414C-AEF9-1369BA45EEA6}"/>
          </ac:spMkLst>
        </pc:spChg>
        <pc:spChg chg="mod">
          <ac:chgData name="Beth Tennyson" userId="1ecceb97-a249-4b81-803f-86b8c3e4d57b" providerId="ADAL" clId="{B580F138-EFCA-4632-B854-ADF6FDE39704}" dt="2022-01-16T13:25:18.079" v="598" actId="2711"/>
          <ac:spMkLst>
            <pc:docMk/>
            <pc:sldMk cId="963102711" sldId="258"/>
            <ac:spMk id="13" creationId="{E4E7B653-6C9D-46EF-A9D9-C5C3D1F03693}"/>
          </ac:spMkLst>
        </pc:spChg>
        <pc:spChg chg="mod">
          <ac:chgData name="Beth Tennyson" userId="1ecceb97-a249-4b81-803f-86b8c3e4d57b" providerId="ADAL" clId="{B580F138-EFCA-4632-B854-ADF6FDE39704}" dt="2022-01-16T13:25:18.079" v="598" actId="2711"/>
          <ac:spMkLst>
            <pc:docMk/>
            <pc:sldMk cId="963102711" sldId="258"/>
            <ac:spMk id="14" creationId="{A110A3C4-8292-4724-9301-B106B1434E95}"/>
          </ac:spMkLst>
        </pc:spChg>
        <pc:spChg chg="mod">
          <ac:chgData name="Beth Tennyson" userId="1ecceb97-a249-4b81-803f-86b8c3e4d57b" providerId="ADAL" clId="{B580F138-EFCA-4632-B854-ADF6FDE39704}" dt="2022-01-16T13:25:18.079" v="598" actId="2711"/>
          <ac:spMkLst>
            <pc:docMk/>
            <pc:sldMk cId="963102711" sldId="258"/>
            <ac:spMk id="15" creationId="{1A3B9DCD-0004-4A16-BE87-D43B355C133C}"/>
          </ac:spMkLst>
        </pc:spChg>
        <pc:spChg chg="mod">
          <ac:chgData name="Beth Tennyson" userId="1ecceb97-a249-4b81-803f-86b8c3e4d57b" providerId="ADAL" clId="{B580F138-EFCA-4632-B854-ADF6FDE39704}" dt="2022-01-16T13:25:18.079" v="598" actId="2711"/>
          <ac:spMkLst>
            <pc:docMk/>
            <pc:sldMk cId="963102711" sldId="258"/>
            <ac:spMk id="16" creationId="{25660B08-64F6-4C67-B016-8F9079E21152}"/>
          </ac:spMkLst>
        </pc:spChg>
        <pc:spChg chg="mod">
          <ac:chgData name="Beth Tennyson" userId="1ecceb97-a249-4b81-803f-86b8c3e4d57b" providerId="ADAL" clId="{B580F138-EFCA-4632-B854-ADF6FDE39704}" dt="2022-01-16T13:25:18.079" v="598" actId="2711"/>
          <ac:spMkLst>
            <pc:docMk/>
            <pc:sldMk cId="963102711" sldId="258"/>
            <ac:spMk id="17" creationId="{359D98CD-7253-4E72-B1E7-AF2706002472}"/>
          </ac:spMkLst>
        </pc:spChg>
        <pc:spChg chg="mod">
          <ac:chgData name="Beth Tennyson" userId="1ecceb97-a249-4b81-803f-86b8c3e4d57b" providerId="ADAL" clId="{B580F138-EFCA-4632-B854-ADF6FDE39704}" dt="2022-01-16T13:25:18.079" v="598" actId="2711"/>
          <ac:spMkLst>
            <pc:docMk/>
            <pc:sldMk cId="963102711" sldId="258"/>
            <ac:spMk id="18" creationId="{95F73EAB-0E92-499A-85B2-EB20CC2DD4AD}"/>
          </ac:spMkLst>
        </pc:spChg>
        <pc:spChg chg="mod">
          <ac:chgData name="Beth Tennyson" userId="1ecceb97-a249-4b81-803f-86b8c3e4d57b" providerId="ADAL" clId="{B580F138-EFCA-4632-B854-ADF6FDE39704}" dt="2022-01-16T13:25:18.079" v="598" actId="2711"/>
          <ac:spMkLst>
            <pc:docMk/>
            <pc:sldMk cId="963102711" sldId="258"/>
            <ac:spMk id="19" creationId="{5890F151-3987-473B-9380-59E825C25F14}"/>
          </ac:spMkLst>
        </pc:spChg>
        <pc:spChg chg="mod">
          <ac:chgData name="Beth Tennyson" userId="1ecceb97-a249-4b81-803f-86b8c3e4d57b" providerId="ADAL" clId="{B580F138-EFCA-4632-B854-ADF6FDE39704}" dt="2022-01-16T13:25:18.079" v="598" actId="2711"/>
          <ac:spMkLst>
            <pc:docMk/>
            <pc:sldMk cId="963102711" sldId="258"/>
            <ac:spMk id="20" creationId="{EF782F8F-2EC0-4607-B774-AC3DC101001C}"/>
          </ac:spMkLst>
        </pc:spChg>
        <pc:spChg chg="add mod">
          <ac:chgData name="Beth Tennyson" userId="1ecceb97-a249-4b81-803f-86b8c3e4d57b" providerId="ADAL" clId="{B580F138-EFCA-4632-B854-ADF6FDE39704}" dt="2022-01-16T13:38:18.856" v="1099" actId="1076"/>
          <ac:spMkLst>
            <pc:docMk/>
            <pc:sldMk cId="963102711" sldId="258"/>
            <ac:spMk id="21" creationId="{B9EFA49E-4988-4747-A464-3C479B8A881F}"/>
          </ac:spMkLst>
        </pc:spChg>
        <pc:spChg chg="mod">
          <ac:chgData name="Beth Tennyson" userId="1ecceb97-a249-4b81-803f-86b8c3e4d57b" providerId="ADAL" clId="{B580F138-EFCA-4632-B854-ADF6FDE39704}" dt="2022-05-15T17:11:53.173" v="2494"/>
          <ac:spMkLst>
            <pc:docMk/>
            <pc:sldMk cId="963102711" sldId="258"/>
            <ac:spMk id="24" creationId="{AB246EB0-EDE0-D8C0-C371-1FC6DD92E8B6}"/>
          </ac:spMkLst>
        </pc:spChg>
        <pc:spChg chg="mod">
          <ac:chgData name="Beth Tennyson" userId="1ecceb97-a249-4b81-803f-86b8c3e4d57b" providerId="ADAL" clId="{B580F138-EFCA-4632-B854-ADF6FDE39704}" dt="2022-05-15T17:11:53.173" v="2494"/>
          <ac:spMkLst>
            <pc:docMk/>
            <pc:sldMk cId="963102711" sldId="258"/>
            <ac:spMk id="25" creationId="{FF73B278-40D9-9CED-66A6-921F87A863C2}"/>
          </ac:spMkLst>
        </pc:spChg>
        <pc:grpChg chg="add mod">
          <ac:chgData name="Beth Tennyson" userId="1ecceb97-a249-4b81-803f-86b8c3e4d57b" providerId="ADAL" clId="{B580F138-EFCA-4632-B854-ADF6FDE39704}" dt="2022-05-15T17:11:53.173" v="2494"/>
          <ac:grpSpMkLst>
            <pc:docMk/>
            <pc:sldMk cId="963102711" sldId="258"/>
            <ac:grpSpMk id="22" creationId="{73E93642-DAD8-A7E7-3447-478A19A9A989}"/>
          </ac:grpSpMkLst>
        </pc:grpChg>
        <pc:picChg chg="mod">
          <ac:chgData name="Beth Tennyson" userId="1ecceb97-a249-4b81-803f-86b8c3e4d57b" providerId="ADAL" clId="{B580F138-EFCA-4632-B854-ADF6FDE39704}" dt="2022-05-15T17:11:53.173" v="2494"/>
          <ac:picMkLst>
            <pc:docMk/>
            <pc:sldMk cId="963102711" sldId="258"/>
            <ac:picMk id="23" creationId="{7ABA2882-A781-2C1E-F850-BCA04C0DB459}"/>
          </ac:picMkLst>
        </pc:picChg>
      </pc:sldChg>
      <pc:sldChg chg="del">
        <pc:chgData name="Beth Tennyson" userId="1ecceb97-a249-4b81-803f-86b8c3e4d57b" providerId="ADAL" clId="{B580F138-EFCA-4632-B854-ADF6FDE39704}" dt="2022-01-16T13:15:09.192" v="250" actId="47"/>
        <pc:sldMkLst>
          <pc:docMk/>
          <pc:sldMk cId="2068645711" sldId="259"/>
        </pc:sldMkLst>
      </pc:sldChg>
      <pc:sldChg chg="del">
        <pc:chgData name="Beth Tennyson" userId="1ecceb97-a249-4b81-803f-86b8c3e4d57b" providerId="ADAL" clId="{B580F138-EFCA-4632-B854-ADF6FDE39704}" dt="2022-01-16T13:15:10.204" v="251" actId="47"/>
        <pc:sldMkLst>
          <pc:docMk/>
          <pc:sldMk cId="1006626352" sldId="260"/>
        </pc:sldMkLst>
      </pc:sldChg>
      <pc:sldChg chg="del">
        <pc:chgData name="Beth Tennyson" userId="1ecceb97-a249-4b81-803f-86b8c3e4d57b" providerId="ADAL" clId="{B580F138-EFCA-4632-B854-ADF6FDE39704}" dt="2022-01-16T13:15:12.680" v="253" actId="47"/>
        <pc:sldMkLst>
          <pc:docMk/>
          <pc:sldMk cId="2406108483" sldId="261"/>
        </pc:sldMkLst>
      </pc:sldChg>
      <pc:sldChg chg="del">
        <pc:chgData name="Beth Tennyson" userId="1ecceb97-a249-4b81-803f-86b8c3e4d57b" providerId="ADAL" clId="{B580F138-EFCA-4632-B854-ADF6FDE39704}" dt="2022-01-16T13:15:11.616" v="252" actId="47"/>
        <pc:sldMkLst>
          <pc:docMk/>
          <pc:sldMk cId="3205247689" sldId="262"/>
        </pc:sldMkLst>
      </pc:sldChg>
      <pc:sldChg chg="del">
        <pc:chgData name="Beth Tennyson" userId="1ecceb97-a249-4b81-803f-86b8c3e4d57b" providerId="ADAL" clId="{B580F138-EFCA-4632-B854-ADF6FDE39704}" dt="2022-01-16T13:15:13.992" v="254" actId="47"/>
        <pc:sldMkLst>
          <pc:docMk/>
          <pc:sldMk cId="943191657" sldId="263"/>
        </pc:sldMkLst>
      </pc:sldChg>
      <pc:sldChg chg="del">
        <pc:chgData name="Beth Tennyson" userId="1ecceb97-a249-4b81-803f-86b8c3e4d57b" providerId="ADAL" clId="{B580F138-EFCA-4632-B854-ADF6FDE39704}" dt="2022-01-16T13:15:16.447" v="258" actId="47"/>
        <pc:sldMkLst>
          <pc:docMk/>
          <pc:sldMk cId="1292349164" sldId="264"/>
        </pc:sldMkLst>
      </pc:sldChg>
      <pc:sldChg chg="del">
        <pc:chgData name="Beth Tennyson" userId="1ecceb97-a249-4b81-803f-86b8c3e4d57b" providerId="ADAL" clId="{B580F138-EFCA-4632-B854-ADF6FDE39704}" dt="2022-01-16T13:15:14.611" v="255" actId="47"/>
        <pc:sldMkLst>
          <pc:docMk/>
          <pc:sldMk cId="3311932202" sldId="265"/>
        </pc:sldMkLst>
      </pc:sldChg>
      <pc:sldChg chg="del">
        <pc:chgData name="Beth Tennyson" userId="1ecceb97-a249-4b81-803f-86b8c3e4d57b" providerId="ADAL" clId="{B580F138-EFCA-4632-B854-ADF6FDE39704}" dt="2022-01-16T13:15:15.674" v="257" actId="47"/>
        <pc:sldMkLst>
          <pc:docMk/>
          <pc:sldMk cId="3452769153" sldId="266"/>
        </pc:sldMkLst>
      </pc:sldChg>
      <pc:sldChg chg="del">
        <pc:chgData name="Beth Tennyson" userId="1ecceb97-a249-4b81-803f-86b8c3e4d57b" providerId="ADAL" clId="{B580F138-EFCA-4632-B854-ADF6FDE39704}" dt="2022-01-16T13:15:15.185" v="256" actId="47"/>
        <pc:sldMkLst>
          <pc:docMk/>
          <pc:sldMk cId="1291331547" sldId="267"/>
        </pc:sldMkLst>
      </pc:sldChg>
      <pc:sldChg chg="del">
        <pc:chgData name="Beth Tennyson" userId="1ecceb97-a249-4b81-803f-86b8c3e4d57b" providerId="ADAL" clId="{B580F138-EFCA-4632-B854-ADF6FDE39704}" dt="2022-01-16T13:15:17.351" v="259" actId="47"/>
        <pc:sldMkLst>
          <pc:docMk/>
          <pc:sldMk cId="4209545218" sldId="268"/>
        </pc:sldMkLst>
      </pc:sldChg>
      <pc:sldChg chg="del">
        <pc:chgData name="Beth Tennyson" userId="1ecceb97-a249-4b81-803f-86b8c3e4d57b" providerId="ADAL" clId="{B580F138-EFCA-4632-B854-ADF6FDE39704}" dt="2022-01-16T13:15:22.052" v="263" actId="47"/>
        <pc:sldMkLst>
          <pc:docMk/>
          <pc:sldMk cId="2886185806" sldId="270"/>
        </pc:sldMkLst>
      </pc:sldChg>
      <pc:sldChg chg="addSp delSp modSp mod modNotesTx">
        <pc:chgData name="Beth Tennyson" userId="1ecceb97-a249-4b81-803f-86b8c3e4d57b" providerId="ADAL" clId="{B580F138-EFCA-4632-B854-ADF6FDE39704}" dt="2022-04-12T19:14:06.651" v="1736"/>
        <pc:sldMkLst>
          <pc:docMk/>
          <pc:sldMk cId="2010919436" sldId="276"/>
        </pc:sldMkLst>
        <pc:spChg chg="mod">
          <ac:chgData name="Beth Tennyson" userId="1ecceb97-a249-4b81-803f-86b8c3e4d57b" providerId="ADAL" clId="{B580F138-EFCA-4632-B854-ADF6FDE39704}" dt="2022-04-12T19:13:58.565" v="1731" actId="1076"/>
          <ac:spMkLst>
            <pc:docMk/>
            <pc:sldMk cId="2010919436" sldId="276"/>
            <ac:spMk id="28" creationId="{C59AE388-D7F0-4DC1-8D4C-23A73BB220C5}"/>
          </ac:spMkLst>
        </pc:spChg>
        <pc:spChg chg="mod">
          <ac:chgData name="Beth Tennyson" userId="1ecceb97-a249-4b81-803f-86b8c3e4d57b" providerId="ADAL" clId="{B580F138-EFCA-4632-B854-ADF6FDE39704}" dt="2022-01-16T13:14:30.429" v="242"/>
          <ac:spMkLst>
            <pc:docMk/>
            <pc:sldMk cId="2010919436" sldId="276"/>
            <ac:spMk id="39" creationId="{C4CA98BB-08C0-471B-9FF0-4BD600FB0F7F}"/>
          </ac:spMkLst>
        </pc:spChg>
        <pc:spChg chg="mod">
          <ac:chgData name="Beth Tennyson" userId="1ecceb97-a249-4b81-803f-86b8c3e4d57b" providerId="ADAL" clId="{B580F138-EFCA-4632-B854-ADF6FDE39704}" dt="2022-01-16T13:14:30.429" v="242"/>
          <ac:spMkLst>
            <pc:docMk/>
            <pc:sldMk cId="2010919436" sldId="276"/>
            <ac:spMk id="40" creationId="{94274DA8-44DC-4003-AC8B-5DEB2866B271}"/>
          </ac:spMkLst>
        </pc:spChg>
        <pc:spChg chg="mod">
          <ac:chgData name="Beth Tennyson" userId="1ecceb97-a249-4b81-803f-86b8c3e4d57b" providerId="ADAL" clId="{B580F138-EFCA-4632-B854-ADF6FDE39704}" dt="2022-01-16T13:14:30.429" v="242"/>
          <ac:spMkLst>
            <pc:docMk/>
            <pc:sldMk cId="2010919436" sldId="276"/>
            <ac:spMk id="41" creationId="{809100B4-331D-494F-8ADC-72B02E4E6B98}"/>
          </ac:spMkLst>
        </pc:spChg>
        <pc:spChg chg="mod">
          <ac:chgData name="Beth Tennyson" userId="1ecceb97-a249-4b81-803f-86b8c3e4d57b" providerId="ADAL" clId="{B580F138-EFCA-4632-B854-ADF6FDE39704}" dt="2022-01-16T13:14:30.429" v="242"/>
          <ac:spMkLst>
            <pc:docMk/>
            <pc:sldMk cId="2010919436" sldId="276"/>
            <ac:spMk id="42" creationId="{BCB5A64D-6484-484E-B2C9-368B0C08C330}"/>
          </ac:spMkLst>
        </pc:spChg>
        <pc:spChg chg="mod">
          <ac:chgData name="Beth Tennyson" userId="1ecceb97-a249-4b81-803f-86b8c3e4d57b" providerId="ADAL" clId="{B580F138-EFCA-4632-B854-ADF6FDE39704}" dt="2022-01-16T13:14:30.429" v="242"/>
          <ac:spMkLst>
            <pc:docMk/>
            <pc:sldMk cId="2010919436" sldId="276"/>
            <ac:spMk id="43" creationId="{64686B1D-B32D-461E-B892-F0FF06F14118}"/>
          </ac:spMkLst>
        </pc:spChg>
        <pc:spChg chg="mod">
          <ac:chgData name="Beth Tennyson" userId="1ecceb97-a249-4b81-803f-86b8c3e4d57b" providerId="ADAL" clId="{B580F138-EFCA-4632-B854-ADF6FDE39704}" dt="2022-01-16T13:14:30.429" v="242"/>
          <ac:spMkLst>
            <pc:docMk/>
            <pc:sldMk cId="2010919436" sldId="276"/>
            <ac:spMk id="44" creationId="{AFED7E18-63EB-4551-97A2-0676484FE763}"/>
          </ac:spMkLst>
        </pc:spChg>
        <pc:spChg chg="mod">
          <ac:chgData name="Beth Tennyson" userId="1ecceb97-a249-4b81-803f-86b8c3e4d57b" providerId="ADAL" clId="{B580F138-EFCA-4632-B854-ADF6FDE39704}" dt="2022-01-16T13:14:30.429" v="242"/>
          <ac:spMkLst>
            <pc:docMk/>
            <pc:sldMk cId="2010919436" sldId="276"/>
            <ac:spMk id="45" creationId="{F94924F1-04DA-4204-9E5A-40010453E262}"/>
          </ac:spMkLst>
        </pc:spChg>
        <pc:spChg chg="mod">
          <ac:chgData name="Beth Tennyson" userId="1ecceb97-a249-4b81-803f-86b8c3e4d57b" providerId="ADAL" clId="{B580F138-EFCA-4632-B854-ADF6FDE39704}" dt="2022-01-16T13:14:30.429" v="242"/>
          <ac:spMkLst>
            <pc:docMk/>
            <pc:sldMk cId="2010919436" sldId="276"/>
            <ac:spMk id="48" creationId="{B96C68DF-3DCD-4EBE-A727-D129062B51A0}"/>
          </ac:spMkLst>
        </pc:spChg>
        <pc:spChg chg="mod">
          <ac:chgData name="Beth Tennyson" userId="1ecceb97-a249-4b81-803f-86b8c3e4d57b" providerId="ADAL" clId="{B580F138-EFCA-4632-B854-ADF6FDE39704}" dt="2022-01-16T13:14:30.429" v="242"/>
          <ac:spMkLst>
            <pc:docMk/>
            <pc:sldMk cId="2010919436" sldId="276"/>
            <ac:spMk id="49" creationId="{019DE65A-CDE6-4D76-9A8C-275F357F25E0}"/>
          </ac:spMkLst>
        </pc:spChg>
        <pc:spChg chg="mod">
          <ac:chgData name="Beth Tennyson" userId="1ecceb97-a249-4b81-803f-86b8c3e4d57b" providerId="ADAL" clId="{B580F138-EFCA-4632-B854-ADF6FDE39704}" dt="2022-01-16T13:14:30.429" v="242"/>
          <ac:spMkLst>
            <pc:docMk/>
            <pc:sldMk cId="2010919436" sldId="276"/>
            <ac:spMk id="50" creationId="{7642988B-89CF-4CA5-9810-AACEDF70947C}"/>
          </ac:spMkLst>
        </pc:spChg>
        <pc:spChg chg="mod">
          <ac:chgData name="Beth Tennyson" userId="1ecceb97-a249-4b81-803f-86b8c3e4d57b" providerId="ADAL" clId="{B580F138-EFCA-4632-B854-ADF6FDE39704}" dt="2022-01-16T13:14:30.429" v="242"/>
          <ac:spMkLst>
            <pc:docMk/>
            <pc:sldMk cId="2010919436" sldId="276"/>
            <ac:spMk id="51" creationId="{79EB755F-A66E-43BA-964D-03CA66E31C08}"/>
          </ac:spMkLst>
        </pc:spChg>
        <pc:spChg chg="mod">
          <ac:chgData name="Beth Tennyson" userId="1ecceb97-a249-4b81-803f-86b8c3e4d57b" providerId="ADAL" clId="{B580F138-EFCA-4632-B854-ADF6FDE39704}" dt="2022-01-16T13:14:30.429" v="242"/>
          <ac:spMkLst>
            <pc:docMk/>
            <pc:sldMk cId="2010919436" sldId="276"/>
            <ac:spMk id="53" creationId="{671396AD-986A-45CD-B759-877C985D0444}"/>
          </ac:spMkLst>
        </pc:spChg>
        <pc:spChg chg="mod">
          <ac:chgData name="Beth Tennyson" userId="1ecceb97-a249-4b81-803f-86b8c3e4d57b" providerId="ADAL" clId="{B580F138-EFCA-4632-B854-ADF6FDE39704}" dt="2022-01-16T13:14:30.429" v="242"/>
          <ac:spMkLst>
            <pc:docMk/>
            <pc:sldMk cId="2010919436" sldId="276"/>
            <ac:spMk id="55" creationId="{3B4976F0-61C9-4F63-9B48-4F8CE80A1DD5}"/>
          </ac:spMkLst>
        </pc:spChg>
        <pc:spChg chg="mod">
          <ac:chgData name="Beth Tennyson" userId="1ecceb97-a249-4b81-803f-86b8c3e4d57b" providerId="ADAL" clId="{B580F138-EFCA-4632-B854-ADF6FDE39704}" dt="2022-01-16T13:14:30.429" v="242"/>
          <ac:spMkLst>
            <pc:docMk/>
            <pc:sldMk cId="2010919436" sldId="276"/>
            <ac:spMk id="56" creationId="{A8750C28-0ACD-4BE6-B639-694ED59CE317}"/>
          </ac:spMkLst>
        </pc:spChg>
        <pc:spChg chg="mod">
          <ac:chgData name="Beth Tennyson" userId="1ecceb97-a249-4b81-803f-86b8c3e4d57b" providerId="ADAL" clId="{B580F138-EFCA-4632-B854-ADF6FDE39704}" dt="2022-01-16T13:14:30.429" v="242"/>
          <ac:spMkLst>
            <pc:docMk/>
            <pc:sldMk cId="2010919436" sldId="276"/>
            <ac:spMk id="57" creationId="{23546881-9F38-4D48-B7EA-EA0073CFFF33}"/>
          </ac:spMkLst>
        </pc:spChg>
        <pc:spChg chg="mod">
          <ac:chgData name="Beth Tennyson" userId="1ecceb97-a249-4b81-803f-86b8c3e4d57b" providerId="ADAL" clId="{B580F138-EFCA-4632-B854-ADF6FDE39704}" dt="2022-01-16T13:14:30.429" v="242"/>
          <ac:spMkLst>
            <pc:docMk/>
            <pc:sldMk cId="2010919436" sldId="276"/>
            <ac:spMk id="58" creationId="{4C42033C-407D-4CBC-AD33-180F71081BCE}"/>
          </ac:spMkLst>
        </pc:spChg>
        <pc:spChg chg="mod">
          <ac:chgData name="Beth Tennyson" userId="1ecceb97-a249-4b81-803f-86b8c3e4d57b" providerId="ADAL" clId="{B580F138-EFCA-4632-B854-ADF6FDE39704}" dt="2022-01-16T13:14:30.429" v="242"/>
          <ac:spMkLst>
            <pc:docMk/>
            <pc:sldMk cId="2010919436" sldId="276"/>
            <ac:spMk id="59" creationId="{33591AEE-1BF7-4148-8A4F-F9F18769C383}"/>
          </ac:spMkLst>
        </pc:spChg>
        <pc:spChg chg="mod">
          <ac:chgData name="Beth Tennyson" userId="1ecceb97-a249-4b81-803f-86b8c3e4d57b" providerId="ADAL" clId="{B580F138-EFCA-4632-B854-ADF6FDE39704}" dt="2022-01-16T13:14:30.429" v="242"/>
          <ac:spMkLst>
            <pc:docMk/>
            <pc:sldMk cId="2010919436" sldId="276"/>
            <ac:spMk id="60" creationId="{92B6A930-BF55-4439-8C00-4A0B4FB1D46C}"/>
          </ac:spMkLst>
        </pc:spChg>
        <pc:spChg chg="mod">
          <ac:chgData name="Beth Tennyson" userId="1ecceb97-a249-4b81-803f-86b8c3e4d57b" providerId="ADAL" clId="{B580F138-EFCA-4632-B854-ADF6FDE39704}" dt="2022-01-16T13:14:30.429" v="242"/>
          <ac:spMkLst>
            <pc:docMk/>
            <pc:sldMk cId="2010919436" sldId="276"/>
            <ac:spMk id="61" creationId="{04EE3FB9-F81D-4C07-A0CB-D44ED0E8A08B}"/>
          </ac:spMkLst>
        </pc:spChg>
        <pc:spChg chg="mod">
          <ac:chgData name="Beth Tennyson" userId="1ecceb97-a249-4b81-803f-86b8c3e4d57b" providerId="ADAL" clId="{B580F138-EFCA-4632-B854-ADF6FDE39704}" dt="2022-01-16T13:14:30.429" v="242"/>
          <ac:spMkLst>
            <pc:docMk/>
            <pc:sldMk cId="2010919436" sldId="276"/>
            <ac:spMk id="62" creationId="{D5D91195-DA35-4D90-8592-F1DFEF904A62}"/>
          </ac:spMkLst>
        </pc:spChg>
        <pc:spChg chg="mod">
          <ac:chgData name="Beth Tennyson" userId="1ecceb97-a249-4b81-803f-86b8c3e4d57b" providerId="ADAL" clId="{B580F138-EFCA-4632-B854-ADF6FDE39704}" dt="2022-01-16T13:14:30.429" v="242"/>
          <ac:spMkLst>
            <pc:docMk/>
            <pc:sldMk cId="2010919436" sldId="276"/>
            <ac:spMk id="63" creationId="{1589200E-9F2B-453C-9A89-10A7714CA136}"/>
          </ac:spMkLst>
        </pc:spChg>
        <pc:spChg chg="mod">
          <ac:chgData name="Beth Tennyson" userId="1ecceb97-a249-4b81-803f-86b8c3e4d57b" providerId="ADAL" clId="{B580F138-EFCA-4632-B854-ADF6FDE39704}" dt="2022-01-16T13:14:30.429" v="242"/>
          <ac:spMkLst>
            <pc:docMk/>
            <pc:sldMk cId="2010919436" sldId="276"/>
            <ac:spMk id="64" creationId="{4F329B5C-F720-4B7D-9EC7-ABDEBD5C5DF0}"/>
          </ac:spMkLst>
        </pc:spChg>
        <pc:spChg chg="mod">
          <ac:chgData name="Beth Tennyson" userId="1ecceb97-a249-4b81-803f-86b8c3e4d57b" providerId="ADAL" clId="{B580F138-EFCA-4632-B854-ADF6FDE39704}" dt="2022-01-16T13:14:30.429" v="242"/>
          <ac:spMkLst>
            <pc:docMk/>
            <pc:sldMk cId="2010919436" sldId="276"/>
            <ac:spMk id="65" creationId="{74C95A54-0310-4B51-BC9C-33ADF374833E}"/>
          </ac:spMkLst>
        </pc:spChg>
        <pc:spChg chg="mod">
          <ac:chgData name="Beth Tennyson" userId="1ecceb97-a249-4b81-803f-86b8c3e4d57b" providerId="ADAL" clId="{B580F138-EFCA-4632-B854-ADF6FDE39704}" dt="2022-01-16T13:14:30.429" v="242"/>
          <ac:spMkLst>
            <pc:docMk/>
            <pc:sldMk cId="2010919436" sldId="276"/>
            <ac:spMk id="66" creationId="{FF15545B-18CD-4038-BF51-2537782BDA58}"/>
          </ac:spMkLst>
        </pc:spChg>
        <pc:spChg chg="mod">
          <ac:chgData name="Beth Tennyson" userId="1ecceb97-a249-4b81-803f-86b8c3e4d57b" providerId="ADAL" clId="{B580F138-EFCA-4632-B854-ADF6FDE39704}" dt="2022-01-16T13:14:30.429" v="242"/>
          <ac:spMkLst>
            <pc:docMk/>
            <pc:sldMk cId="2010919436" sldId="276"/>
            <ac:spMk id="67" creationId="{60244FCF-8D1C-4E4F-9CCE-4B629E97B549}"/>
          </ac:spMkLst>
        </pc:spChg>
        <pc:spChg chg="mod">
          <ac:chgData name="Beth Tennyson" userId="1ecceb97-a249-4b81-803f-86b8c3e4d57b" providerId="ADAL" clId="{B580F138-EFCA-4632-B854-ADF6FDE39704}" dt="2022-01-16T13:14:30.429" v="242"/>
          <ac:spMkLst>
            <pc:docMk/>
            <pc:sldMk cId="2010919436" sldId="276"/>
            <ac:spMk id="68" creationId="{51B6B666-9DE4-493C-AEB9-D7383D54C9A4}"/>
          </ac:spMkLst>
        </pc:spChg>
        <pc:spChg chg="mod">
          <ac:chgData name="Beth Tennyson" userId="1ecceb97-a249-4b81-803f-86b8c3e4d57b" providerId="ADAL" clId="{B580F138-EFCA-4632-B854-ADF6FDE39704}" dt="2022-01-16T13:14:30.429" v="242"/>
          <ac:spMkLst>
            <pc:docMk/>
            <pc:sldMk cId="2010919436" sldId="276"/>
            <ac:spMk id="69" creationId="{3445C359-1D60-4AD6-AD56-2B2CD2BDA5BB}"/>
          </ac:spMkLst>
        </pc:spChg>
        <pc:spChg chg="add mod">
          <ac:chgData name="Beth Tennyson" userId="1ecceb97-a249-4b81-803f-86b8c3e4d57b" providerId="ADAL" clId="{B580F138-EFCA-4632-B854-ADF6FDE39704}" dt="2022-04-12T19:13:52.463" v="1729" actId="167"/>
          <ac:spMkLst>
            <pc:docMk/>
            <pc:sldMk cId="2010919436" sldId="276"/>
            <ac:spMk id="71" creationId="{5D96D418-E050-46B0-B561-BA1C209E4FC8}"/>
          </ac:spMkLst>
        </pc:spChg>
        <pc:spChg chg="mod">
          <ac:chgData name="Beth Tennyson" userId="1ecceb97-a249-4b81-803f-86b8c3e4d57b" providerId="ADAL" clId="{B580F138-EFCA-4632-B854-ADF6FDE39704}" dt="2022-04-12T19:13:46.076" v="1727"/>
          <ac:spMkLst>
            <pc:docMk/>
            <pc:sldMk cId="2010919436" sldId="276"/>
            <ac:spMk id="74" creationId="{5D62955E-3F70-44A1-9BCC-3D030A885F4A}"/>
          </ac:spMkLst>
        </pc:spChg>
        <pc:spChg chg="mod">
          <ac:chgData name="Beth Tennyson" userId="1ecceb97-a249-4b81-803f-86b8c3e4d57b" providerId="ADAL" clId="{B580F138-EFCA-4632-B854-ADF6FDE39704}" dt="2022-04-12T19:13:46.076" v="1727"/>
          <ac:spMkLst>
            <pc:docMk/>
            <pc:sldMk cId="2010919436" sldId="276"/>
            <ac:spMk id="75" creationId="{F3336B93-A82A-468B-9058-64BD5F13BC90}"/>
          </ac:spMkLst>
        </pc:spChg>
        <pc:spChg chg="mod">
          <ac:chgData name="Beth Tennyson" userId="1ecceb97-a249-4b81-803f-86b8c3e4d57b" providerId="ADAL" clId="{B580F138-EFCA-4632-B854-ADF6FDE39704}" dt="2022-04-12T19:13:46.076" v="1727"/>
          <ac:spMkLst>
            <pc:docMk/>
            <pc:sldMk cId="2010919436" sldId="276"/>
            <ac:spMk id="76" creationId="{A928E93E-6EC0-409F-AD86-5A521AD29348}"/>
          </ac:spMkLst>
        </pc:spChg>
        <pc:spChg chg="mod">
          <ac:chgData name="Beth Tennyson" userId="1ecceb97-a249-4b81-803f-86b8c3e4d57b" providerId="ADAL" clId="{B580F138-EFCA-4632-B854-ADF6FDE39704}" dt="2022-04-12T19:13:46.076" v="1727"/>
          <ac:spMkLst>
            <pc:docMk/>
            <pc:sldMk cId="2010919436" sldId="276"/>
            <ac:spMk id="77" creationId="{981D8829-1562-4CCA-B939-532FD99F1E2B}"/>
          </ac:spMkLst>
        </pc:spChg>
        <pc:spChg chg="mod">
          <ac:chgData name="Beth Tennyson" userId="1ecceb97-a249-4b81-803f-86b8c3e4d57b" providerId="ADAL" clId="{B580F138-EFCA-4632-B854-ADF6FDE39704}" dt="2022-04-12T19:13:46.076" v="1727"/>
          <ac:spMkLst>
            <pc:docMk/>
            <pc:sldMk cId="2010919436" sldId="276"/>
            <ac:spMk id="78" creationId="{63E4D584-2DE4-47D9-9FBF-4ED591A0E8A1}"/>
          </ac:spMkLst>
        </pc:spChg>
        <pc:spChg chg="mod">
          <ac:chgData name="Beth Tennyson" userId="1ecceb97-a249-4b81-803f-86b8c3e4d57b" providerId="ADAL" clId="{B580F138-EFCA-4632-B854-ADF6FDE39704}" dt="2022-04-12T19:13:46.076" v="1727"/>
          <ac:spMkLst>
            <pc:docMk/>
            <pc:sldMk cId="2010919436" sldId="276"/>
            <ac:spMk id="79" creationId="{BA7855E8-6892-468F-B06B-351321C897E5}"/>
          </ac:spMkLst>
        </pc:spChg>
        <pc:spChg chg="mod">
          <ac:chgData name="Beth Tennyson" userId="1ecceb97-a249-4b81-803f-86b8c3e4d57b" providerId="ADAL" clId="{B580F138-EFCA-4632-B854-ADF6FDE39704}" dt="2022-04-12T19:13:46.076" v="1727"/>
          <ac:spMkLst>
            <pc:docMk/>
            <pc:sldMk cId="2010919436" sldId="276"/>
            <ac:spMk id="80" creationId="{DDE554D7-B4D8-4108-999F-9756AAEF5050}"/>
          </ac:spMkLst>
        </pc:spChg>
        <pc:spChg chg="mod">
          <ac:chgData name="Beth Tennyson" userId="1ecceb97-a249-4b81-803f-86b8c3e4d57b" providerId="ADAL" clId="{B580F138-EFCA-4632-B854-ADF6FDE39704}" dt="2022-04-12T19:13:46.076" v="1727"/>
          <ac:spMkLst>
            <pc:docMk/>
            <pc:sldMk cId="2010919436" sldId="276"/>
            <ac:spMk id="83" creationId="{64F1A212-6DAD-4242-B66E-9131F3048AE8}"/>
          </ac:spMkLst>
        </pc:spChg>
        <pc:spChg chg="mod">
          <ac:chgData name="Beth Tennyson" userId="1ecceb97-a249-4b81-803f-86b8c3e4d57b" providerId="ADAL" clId="{B580F138-EFCA-4632-B854-ADF6FDE39704}" dt="2022-04-12T19:13:46.076" v="1727"/>
          <ac:spMkLst>
            <pc:docMk/>
            <pc:sldMk cId="2010919436" sldId="276"/>
            <ac:spMk id="84" creationId="{287A2DF6-FD92-4288-9A7B-A160F3DB5586}"/>
          </ac:spMkLst>
        </pc:spChg>
        <pc:spChg chg="mod">
          <ac:chgData name="Beth Tennyson" userId="1ecceb97-a249-4b81-803f-86b8c3e4d57b" providerId="ADAL" clId="{B580F138-EFCA-4632-B854-ADF6FDE39704}" dt="2022-04-12T19:13:46.076" v="1727"/>
          <ac:spMkLst>
            <pc:docMk/>
            <pc:sldMk cId="2010919436" sldId="276"/>
            <ac:spMk id="85" creationId="{7B6E5E87-63A7-4822-AB06-096598F31183}"/>
          </ac:spMkLst>
        </pc:spChg>
        <pc:spChg chg="mod">
          <ac:chgData name="Beth Tennyson" userId="1ecceb97-a249-4b81-803f-86b8c3e4d57b" providerId="ADAL" clId="{B580F138-EFCA-4632-B854-ADF6FDE39704}" dt="2022-04-12T19:13:46.076" v="1727"/>
          <ac:spMkLst>
            <pc:docMk/>
            <pc:sldMk cId="2010919436" sldId="276"/>
            <ac:spMk id="86" creationId="{B26D2A79-416E-49BA-A681-062AB0237CBB}"/>
          </ac:spMkLst>
        </pc:spChg>
        <pc:spChg chg="mod">
          <ac:chgData name="Beth Tennyson" userId="1ecceb97-a249-4b81-803f-86b8c3e4d57b" providerId="ADAL" clId="{B580F138-EFCA-4632-B854-ADF6FDE39704}" dt="2022-04-12T19:13:46.076" v="1727"/>
          <ac:spMkLst>
            <pc:docMk/>
            <pc:sldMk cId="2010919436" sldId="276"/>
            <ac:spMk id="88" creationId="{19507200-7424-4A56-ADCA-46959D009DAE}"/>
          </ac:spMkLst>
        </pc:spChg>
        <pc:spChg chg="mod">
          <ac:chgData name="Beth Tennyson" userId="1ecceb97-a249-4b81-803f-86b8c3e4d57b" providerId="ADAL" clId="{B580F138-EFCA-4632-B854-ADF6FDE39704}" dt="2022-04-12T19:13:46.076" v="1727"/>
          <ac:spMkLst>
            <pc:docMk/>
            <pc:sldMk cId="2010919436" sldId="276"/>
            <ac:spMk id="90" creationId="{52648666-AD50-43FB-B430-C6BF79A4B945}"/>
          </ac:spMkLst>
        </pc:spChg>
        <pc:spChg chg="mod">
          <ac:chgData name="Beth Tennyson" userId="1ecceb97-a249-4b81-803f-86b8c3e4d57b" providerId="ADAL" clId="{B580F138-EFCA-4632-B854-ADF6FDE39704}" dt="2022-04-12T19:13:46.076" v="1727"/>
          <ac:spMkLst>
            <pc:docMk/>
            <pc:sldMk cId="2010919436" sldId="276"/>
            <ac:spMk id="91" creationId="{04A44A44-B159-4B70-A09D-946F63686EB3}"/>
          </ac:spMkLst>
        </pc:spChg>
        <pc:spChg chg="mod">
          <ac:chgData name="Beth Tennyson" userId="1ecceb97-a249-4b81-803f-86b8c3e4d57b" providerId="ADAL" clId="{B580F138-EFCA-4632-B854-ADF6FDE39704}" dt="2022-04-12T19:13:46.076" v="1727"/>
          <ac:spMkLst>
            <pc:docMk/>
            <pc:sldMk cId="2010919436" sldId="276"/>
            <ac:spMk id="92" creationId="{A94D58FE-44D0-436B-B516-26AF0E4112E9}"/>
          </ac:spMkLst>
        </pc:spChg>
        <pc:spChg chg="mod">
          <ac:chgData name="Beth Tennyson" userId="1ecceb97-a249-4b81-803f-86b8c3e4d57b" providerId="ADAL" clId="{B580F138-EFCA-4632-B854-ADF6FDE39704}" dt="2022-04-12T19:13:46.076" v="1727"/>
          <ac:spMkLst>
            <pc:docMk/>
            <pc:sldMk cId="2010919436" sldId="276"/>
            <ac:spMk id="93" creationId="{D2AE06AC-B71F-4E62-A9B6-561B1E4C4897}"/>
          </ac:spMkLst>
        </pc:spChg>
        <pc:spChg chg="mod">
          <ac:chgData name="Beth Tennyson" userId="1ecceb97-a249-4b81-803f-86b8c3e4d57b" providerId="ADAL" clId="{B580F138-EFCA-4632-B854-ADF6FDE39704}" dt="2022-04-12T19:13:46.076" v="1727"/>
          <ac:spMkLst>
            <pc:docMk/>
            <pc:sldMk cId="2010919436" sldId="276"/>
            <ac:spMk id="94" creationId="{F882C085-1433-4EBE-8D73-E3E99B6948CF}"/>
          </ac:spMkLst>
        </pc:spChg>
        <pc:spChg chg="mod">
          <ac:chgData name="Beth Tennyson" userId="1ecceb97-a249-4b81-803f-86b8c3e4d57b" providerId="ADAL" clId="{B580F138-EFCA-4632-B854-ADF6FDE39704}" dt="2022-04-12T19:13:46.076" v="1727"/>
          <ac:spMkLst>
            <pc:docMk/>
            <pc:sldMk cId="2010919436" sldId="276"/>
            <ac:spMk id="95" creationId="{D9C11DB5-A09A-4399-93E6-BDAFDBC7B216}"/>
          </ac:spMkLst>
        </pc:spChg>
        <pc:spChg chg="mod">
          <ac:chgData name="Beth Tennyson" userId="1ecceb97-a249-4b81-803f-86b8c3e4d57b" providerId="ADAL" clId="{B580F138-EFCA-4632-B854-ADF6FDE39704}" dt="2022-04-12T19:13:46.076" v="1727"/>
          <ac:spMkLst>
            <pc:docMk/>
            <pc:sldMk cId="2010919436" sldId="276"/>
            <ac:spMk id="96" creationId="{16D76E87-7F3C-44A4-8A80-D6459FAC384B}"/>
          </ac:spMkLst>
        </pc:spChg>
        <pc:spChg chg="mod">
          <ac:chgData name="Beth Tennyson" userId="1ecceb97-a249-4b81-803f-86b8c3e4d57b" providerId="ADAL" clId="{B580F138-EFCA-4632-B854-ADF6FDE39704}" dt="2022-04-12T19:13:46.076" v="1727"/>
          <ac:spMkLst>
            <pc:docMk/>
            <pc:sldMk cId="2010919436" sldId="276"/>
            <ac:spMk id="97" creationId="{A7136F06-434A-407D-BC9C-BF05841E792C}"/>
          </ac:spMkLst>
        </pc:spChg>
        <pc:spChg chg="mod">
          <ac:chgData name="Beth Tennyson" userId="1ecceb97-a249-4b81-803f-86b8c3e4d57b" providerId="ADAL" clId="{B580F138-EFCA-4632-B854-ADF6FDE39704}" dt="2022-04-12T19:13:46.076" v="1727"/>
          <ac:spMkLst>
            <pc:docMk/>
            <pc:sldMk cId="2010919436" sldId="276"/>
            <ac:spMk id="98" creationId="{5AF68B76-7C09-4891-94B8-D5B28D9B7562}"/>
          </ac:spMkLst>
        </pc:spChg>
        <pc:spChg chg="mod">
          <ac:chgData name="Beth Tennyson" userId="1ecceb97-a249-4b81-803f-86b8c3e4d57b" providerId="ADAL" clId="{B580F138-EFCA-4632-B854-ADF6FDE39704}" dt="2022-04-12T19:13:46.076" v="1727"/>
          <ac:spMkLst>
            <pc:docMk/>
            <pc:sldMk cId="2010919436" sldId="276"/>
            <ac:spMk id="99" creationId="{73C2B755-1D14-45B3-A5A7-C23826113477}"/>
          </ac:spMkLst>
        </pc:spChg>
        <pc:spChg chg="mod">
          <ac:chgData name="Beth Tennyson" userId="1ecceb97-a249-4b81-803f-86b8c3e4d57b" providerId="ADAL" clId="{B580F138-EFCA-4632-B854-ADF6FDE39704}" dt="2022-04-12T19:13:46.076" v="1727"/>
          <ac:spMkLst>
            <pc:docMk/>
            <pc:sldMk cId="2010919436" sldId="276"/>
            <ac:spMk id="100" creationId="{4D0C33D1-2DCB-4FE7-8325-95DDCD5B9AFD}"/>
          </ac:spMkLst>
        </pc:spChg>
        <pc:spChg chg="mod">
          <ac:chgData name="Beth Tennyson" userId="1ecceb97-a249-4b81-803f-86b8c3e4d57b" providerId="ADAL" clId="{B580F138-EFCA-4632-B854-ADF6FDE39704}" dt="2022-04-12T19:13:46.076" v="1727"/>
          <ac:spMkLst>
            <pc:docMk/>
            <pc:sldMk cId="2010919436" sldId="276"/>
            <ac:spMk id="101" creationId="{C4B8FD7E-9F65-4942-A943-2DD57E568F5B}"/>
          </ac:spMkLst>
        </pc:spChg>
        <pc:spChg chg="mod">
          <ac:chgData name="Beth Tennyson" userId="1ecceb97-a249-4b81-803f-86b8c3e4d57b" providerId="ADAL" clId="{B580F138-EFCA-4632-B854-ADF6FDE39704}" dt="2022-04-12T19:13:46.076" v="1727"/>
          <ac:spMkLst>
            <pc:docMk/>
            <pc:sldMk cId="2010919436" sldId="276"/>
            <ac:spMk id="102" creationId="{43ECF922-37F4-4293-BC93-3C27526610D9}"/>
          </ac:spMkLst>
        </pc:spChg>
        <pc:spChg chg="mod">
          <ac:chgData name="Beth Tennyson" userId="1ecceb97-a249-4b81-803f-86b8c3e4d57b" providerId="ADAL" clId="{B580F138-EFCA-4632-B854-ADF6FDE39704}" dt="2022-04-12T19:13:46.076" v="1727"/>
          <ac:spMkLst>
            <pc:docMk/>
            <pc:sldMk cId="2010919436" sldId="276"/>
            <ac:spMk id="103" creationId="{FFD004EE-A2AC-4D68-B42E-5999BA8B957D}"/>
          </ac:spMkLst>
        </pc:spChg>
        <pc:spChg chg="mod">
          <ac:chgData name="Beth Tennyson" userId="1ecceb97-a249-4b81-803f-86b8c3e4d57b" providerId="ADAL" clId="{B580F138-EFCA-4632-B854-ADF6FDE39704}" dt="2022-04-12T19:13:46.076" v="1727"/>
          <ac:spMkLst>
            <pc:docMk/>
            <pc:sldMk cId="2010919436" sldId="276"/>
            <ac:spMk id="104" creationId="{C8D7C1C7-AC85-46A5-B8B5-587C07069853}"/>
          </ac:spMkLst>
        </pc:spChg>
        <pc:spChg chg="mod">
          <ac:chgData name="Beth Tennyson" userId="1ecceb97-a249-4b81-803f-86b8c3e4d57b" providerId="ADAL" clId="{B580F138-EFCA-4632-B854-ADF6FDE39704}" dt="2022-04-12T19:13:46.076" v="1727"/>
          <ac:spMkLst>
            <pc:docMk/>
            <pc:sldMk cId="2010919436" sldId="276"/>
            <ac:spMk id="107" creationId="{99A53EA4-BCA9-4760-BE63-C96F1F35822D}"/>
          </ac:spMkLst>
        </pc:spChg>
        <pc:spChg chg="add del mod">
          <ac:chgData name="Beth Tennyson" userId="1ecceb97-a249-4b81-803f-86b8c3e4d57b" providerId="ADAL" clId="{B580F138-EFCA-4632-B854-ADF6FDE39704}" dt="2022-04-12T19:13:55.032" v="1730" actId="478"/>
          <ac:spMkLst>
            <pc:docMk/>
            <pc:sldMk cId="2010919436" sldId="276"/>
            <ac:spMk id="108" creationId="{2D67464D-0B5D-4941-8ED4-769542060E75}"/>
          </ac:spMkLst>
        </pc:spChg>
        <pc:grpChg chg="add del mod">
          <ac:chgData name="Beth Tennyson" userId="1ecceb97-a249-4b81-803f-86b8c3e4d57b" providerId="ADAL" clId="{B580F138-EFCA-4632-B854-ADF6FDE39704}" dt="2022-04-12T19:13:26.565" v="1725" actId="478"/>
          <ac:grpSpMkLst>
            <pc:docMk/>
            <pc:sldMk cId="2010919436" sldId="276"/>
            <ac:grpSpMk id="37" creationId="{060DA150-56D5-4BF1-939F-A031F23E3A70}"/>
          </ac:grpSpMkLst>
        </pc:grpChg>
        <pc:grpChg chg="mod">
          <ac:chgData name="Beth Tennyson" userId="1ecceb97-a249-4b81-803f-86b8c3e4d57b" providerId="ADAL" clId="{B580F138-EFCA-4632-B854-ADF6FDE39704}" dt="2022-01-16T13:14:30.429" v="242"/>
          <ac:grpSpMkLst>
            <pc:docMk/>
            <pc:sldMk cId="2010919436" sldId="276"/>
            <ac:grpSpMk id="38" creationId="{D4A2A242-8F4A-40BE-81EA-685B8F946F5D}"/>
          </ac:grpSpMkLst>
        </pc:grpChg>
        <pc:grpChg chg="mod">
          <ac:chgData name="Beth Tennyson" userId="1ecceb97-a249-4b81-803f-86b8c3e4d57b" providerId="ADAL" clId="{B580F138-EFCA-4632-B854-ADF6FDE39704}" dt="2022-01-16T13:14:30.429" v="242"/>
          <ac:grpSpMkLst>
            <pc:docMk/>
            <pc:sldMk cId="2010919436" sldId="276"/>
            <ac:grpSpMk id="46" creationId="{0EA6CDEC-8801-49D2-97FA-A1694FB8ADD0}"/>
          </ac:grpSpMkLst>
        </pc:grpChg>
        <pc:grpChg chg="mod">
          <ac:chgData name="Beth Tennyson" userId="1ecceb97-a249-4b81-803f-86b8c3e4d57b" providerId="ADAL" clId="{B580F138-EFCA-4632-B854-ADF6FDE39704}" dt="2022-01-16T13:14:30.429" v="242"/>
          <ac:grpSpMkLst>
            <pc:docMk/>
            <pc:sldMk cId="2010919436" sldId="276"/>
            <ac:grpSpMk id="47" creationId="{85E18759-9A30-4FE1-AB5F-427147160EBE}"/>
          </ac:grpSpMkLst>
        </pc:grpChg>
        <pc:grpChg chg="mod">
          <ac:chgData name="Beth Tennyson" userId="1ecceb97-a249-4b81-803f-86b8c3e4d57b" providerId="ADAL" clId="{B580F138-EFCA-4632-B854-ADF6FDE39704}" dt="2022-01-16T13:14:30.429" v="242"/>
          <ac:grpSpMkLst>
            <pc:docMk/>
            <pc:sldMk cId="2010919436" sldId="276"/>
            <ac:grpSpMk id="54" creationId="{BEEBEE4B-1E70-4233-8A5A-84C6FA80623A}"/>
          </ac:grpSpMkLst>
        </pc:grpChg>
        <pc:grpChg chg="add mod">
          <ac:chgData name="Beth Tennyson" userId="1ecceb97-a249-4b81-803f-86b8c3e4d57b" providerId="ADAL" clId="{B580F138-EFCA-4632-B854-ADF6FDE39704}" dt="2022-04-12T19:13:52.463" v="1729" actId="167"/>
          <ac:grpSpMkLst>
            <pc:docMk/>
            <pc:sldMk cId="2010919436" sldId="276"/>
            <ac:grpSpMk id="72" creationId="{F8B3C58F-9184-45E0-89C4-3909224BDF2C}"/>
          </ac:grpSpMkLst>
        </pc:grpChg>
        <pc:grpChg chg="mod">
          <ac:chgData name="Beth Tennyson" userId="1ecceb97-a249-4b81-803f-86b8c3e4d57b" providerId="ADAL" clId="{B580F138-EFCA-4632-B854-ADF6FDE39704}" dt="2022-04-12T19:13:46.076" v="1727"/>
          <ac:grpSpMkLst>
            <pc:docMk/>
            <pc:sldMk cId="2010919436" sldId="276"/>
            <ac:grpSpMk id="73" creationId="{7E36FA2B-F9E3-4746-BB16-4E9C2699B7B7}"/>
          </ac:grpSpMkLst>
        </pc:grpChg>
        <pc:grpChg chg="mod">
          <ac:chgData name="Beth Tennyson" userId="1ecceb97-a249-4b81-803f-86b8c3e4d57b" providerId="ADAL" clId="{B580F138-EFCA-4632-B854-ADF6FDE39704}" dt="2022-04-12T19:13:46.076" v="1727"/>
          <ac:grpSpMkLst>
            <pc:docMk/>
            <pc:sldMk cId="2010919436" sldId="276"/>
            <ac:grpSpMk id="81" creationId="{3D5CA746-D199-478A-9884-94F12578DCA8}"/>
          </ac:grpSpMkLst>
        </pc:grpChg>
        <pc:grpChg chg="mod">
          <ac:chgData name="Beth Tennyson" userId="1ecceb97-a249-4b81-803f-86b8c3e4d57b" providerId="ADAL" clId="{B580F138-EFCA-4632-B854-ADF6FDE39704}" dt="2022-04-12T19:13:46.076" v="1727"/>
          <ac:grpSpMkLst>
            <pc:docMk/>
            <pc:sldMk cId="2010919436" sldId="276"/>
            <ac:grpSpMk id="82" creationId="{9515DD0D-0430-47A5-ABC5-811454A785F1}"/>
          </ac:grpSpMkLst>
        </pc:grpChg>
        <pc:grpChg chg="mod">
          <ac:chgData name="Beth Tennyson" userId="1ecceb97-a249-4b81-803f-86b8c3e4d57b" providerId="ADAL" clId="{B580F138-EFCA-4632-B854-ADF6FDE39704}" dt="2022-04-12T19:13:46.076" v="1727"/>
          <ac:grpSpMkLst>
            <pc:docMk/>
            <pc:sldMk cId="2010919436" sldId="276"/>
            <ac:grpSpMk id="89" creationId="{3FB3A3CB-CEF8-42A5-A4B7-28F67FCCB659}"/>
          </ac:grpSpMkLst>
        </pc:grpChg>
        <pc:grpChg chg="add mod">
          <ac:chgData name="Beth Tennyson" userId="1ecceb97-a249-4b81-803f-86b8c3e4d57b" providerId="ADAL" clId="{B580F138-EFCA-4632-B854-ADF6FDE39704}" dt="2022-04-12T19:13:52.463" v="1729" actId="167"/>
          <ac:grpSpMkLst>
            <pc:docMk/>
            <pc:sldMk cId="2010919436" sldId="276"/>
            <ac:grpSpMk id="105" creationId="{B5A5774E-4EB9-48BB-AFE6-6F945A1047E4}"/>
          </ac:grpSpMkLst>
        </pc:grpChg>
        <pc:grpChg chg="del">
          <ac:chgData name="Beth Tennyson" userId="1ecceb97-a249-4b81-803f-86b8c3e4d57b" providerId="ADAL" clId="{B580F138-EFCA-4632-B854-ADF6FDE39704}" dt="2022-01-16T13:14:30.148" v="241" actId="478"/>
          <ac:grpSpMkLst>
            <pc:docMk/>
            <pc:sldMk cId="2010919436" sldId="276"/>
            <ac:grpSpMk id="147" creationId="{A9636C8A-B898-404E-A265-ED6C45FB52E3}"/>
          </ac:grpSpMkLst>
        </pc:grpChg>
        <pc:picChg chg="del">
          <ac:chgData name="Beth Tennyson" userId="1ecceb97-a249-4b81-803f-86b8c3e4d57b" providerId="ADAL" clId="{B580F138-EFCA-4632-B854-ADF6FDE39704}" dt="2022-04-12T19:13:27.139" v="1726" actId="478"/>
          <ac:picMkLst>
            <pc:docMk/>
            <pc:sldMk cId="2010919436" sldId="276"/>
            <ac:picMk id="4" creationId="{5C5E36DE-0DCE-4D36-9786-B1CD5B629A28}"/>
          </ac:picMkLst>
        </pc:picChg>
        <pc:picChg chg="add mod">
          <ac:chgData name="Beth Tennyson" userId="1ecceb97-a249-4b81-803f-86b8c3e4d57b" providerId="ADAL" clId="{B580F138-EFCA-4632-B854-ADF6FDE39704}" dt="2022-04-12T19:13:52.463" v="1729" actId="167"/>
          <ac:picMkLst>
            <pc:docMk/>
            <pc:sldMk cId="2010919436" sldId="276"/>
            <ac:picMk id="70" creationId="{2D079761-77A6-4024-A06A-4142E2E6146F}"/>
          </ac:picMkLst>
        </pc:picChg>
        <pc:picChg chg="mod">
          <ac:chgData name="Beth Tennyson" userId="1ecceb97-a249-4b81-803f-86b8c3e4d57b" providerId="ADAL" clId="{B580F138-EFCA-4632-B854-ADF6FDE39704}" dt="2022-04-12T19:13:46.076" v="1727"/>
          <ac:picMkLst>
            <pc:docMk/>
            <pc:sldMk cId="2010919436" sldId="276"/>
            <ac:picMk id="106" creationId="{EA759702-2D69-493C-9159-CCC680361D76}"/>
          </ac:picMkLst>
        </pc:picChg>
        <pc:cxnChg chg="mod">
          <ac:chgData name="Beth Tennyson" userId="1ecceb97-a249-4b81-803f-86b8c3e4d57b" providerId="ADAL" clId="{B580F138-EFCA-4632-B854-ADF6FDE39704}" dt="2022-01-16T13:14:30.429" v="242"/>
          <ac:cxnSpMkLst>
            <pc:docMk/>
            <pc:sldMk cId="2010919436" sldId="276"/>
            <ac:cxnSpMk id="52" creationId="{94FF50D8-663C-40AB-B833-62F9CED40C1C}"/>
          </ac:cxnSpMkLst>
        </pc:cxnChg>
        <pc:cxnChg chg="mod">
          <ac:chgData name="Beth Tennyson" userId="1ecceb97-a249-4b81-803f-86b8c3e4d57b" providerId="ADAL" clId="{B580F138-EFCA-4632-B854-ADF6FDE39704}" dt="2022-04-12T19:13:46.076" v="1727"/>
          <ac:cxnSpMkLst>
            <pc:docMk/>
            <pc:sldMk cId="2010919436" sldId="276"/>
            <ac:cxnSpMk id="87" creationId="{ACE0365C-D3DE-463F-9F26-2441018FB5C8}"/>
          </ac:cxnSpMkLst>
        </pc:cxnChg>
      </pc:sldChg>
      <pc:sldChg chg="del">
        <pc:chgData name="Beth Tennyson" userId="1ecceb97-a249-4b81-803f-86b8c3e4d57b" providerId="ADAL" clId="{B580F138-EFCA-4632-B854-ADF6FDE39704}" dt="2022-01-16T13:15:30.372" v="265" actId="47"/>
        <pc:sldMkLst>
          <pc:docMk/>
          <pc:sldMk cId="4239939749" sldId="277"/>
        </pc:sldMkLst>
      </pc:sldChg>
      <pc:sldChg chg="add del">
        <pc:chgData name="Beth Tennyson" userId="1ecceb97-a249-4b81-803f-86b8c3e4d57b" providerId="ADAL" clId="{B580F138-EFCA-4632-B854-ADF6FDE39704}" dt="2022-01-16T13:14:47.427" v="247" actId="47"/>
        <pc:sldMkLst>
          <pc:docMk/>
          <pc:sldMk cId="337132282" sldId="280"/>
        </pc:sldMkLst>
      </pc:sldChg>
      <pc:sldChg chg="addSp delSp modSp mod modNotesTx">
        <pc:chgData name="Beth Tennyson" userId="1ecceb97-a249-4b81-803f-86b8c3e4d57b" providerId="ADAL" clId="{B580F138-EFCA-4632-B854-ADF6FDE39704}" dt="2022-05-15T16:58:05.531" v="2233" actId="1076"/>
        <pc:sldMkLst>
          <pc:docMk/>
          <pc:sldMk cId="3298471574" sldId="281"/>
        </pc:sldMkLst>
        <pc:spChg chg="mod">
          <ac:chgData name="Beth Tennyson" userId="1ecceb97-a249-4b81-803f-86b8c3e4d57b" providerId="ADAL" clId="{B580F138-EFCA-4632-B854-ADF6FDE39704}" dt="2022-04-12T19:34:28.357" v="2178" actId="1076"/>
          <ac:spMkLst>
            <pc:docMk/>
            <pc:sldMk cId="3298471574" sldId="281"/>
            <ac:spMk id="3" creationId="{96674473-09A6-4775-9E4A-2144FE6B762D}"/>
          </ac:spMkLst>
        </pc:spChg>
        <pc:spChg chg="mod">
          <ac:chgData name="Beth Tennyson" userId="1ecceb97-a249-4b81-803f-86b8c3e4d57b" providerId="ADAL" clId="{B580F138-EFCA-4632-B854-ADF6FDE39704}" dt="2022-04-12T19:26:04.607" v="2094"/>
          <ac:spMkLst>
            <pc:docMk/>
            <pc:sldMk cId="3298471574" sldId="281"/>
            <ac:spMk id="12" creationId="{3FE9FB22-AC10-4F9E-BC6E-87A597BCBCD2}"/>
          </ac:spMkLst>
        </pc:spChg>
        <pc:grpChg chg="add mod">
          <ac:chgData name="Beth Tennyson" userId="1ecceb97-a249-4b81-803f-86b8c3e4d57b" providerId="ADAL" clId="{B580F138-EFCA-4632-B854-ADF6FDE39704}" dt="2022-04-12T19:26:04.607" v="2094"/>
          <ac:grpSpMkLst>
            <pc:docMk/>
            <pc:sldMk cId="3298471574" sldId="281"/>
            <ac:grpSpMk id="10" creationId="{D6F463B7-AAF1-4284-89D2-BEBE458B0A1D}"/>
          </ac:grpSpMkLst>
        </pc:grpChg>
        <pc:picChg chg="del mod">
          <ac:chgData name="Beth Tennyson" userId="1ecceb97-a249-4b81-803f-86b8c3e4d57b" providerId="ADAL" clId="{B580F138-EFCA-4632-B854-ADF6FDE39704}" dt="2022-04-12T19:30:52.650" v="2148" actId="478"/>
          <ac:picMkLst>
            <pc:docMk/>
            <pc:sldMk cId="3298471574" sldId="281"/>
            <ac:picMk id="2" creationId="{B33B0C6E-6837-487B-92E6-7987F07BA8CA}"/>
          </ac:picMkLst>
        </pc:picChg>
        <pc:picChg chg="add mod">
          <ac:chgData name="Beth Tennyson" userId="1ecceb97-a249-4b81-803f-86b8c3e4d57b" providerId="ADAL" clId="{B580F138-EFCA-4632-B854-ADF6FDE39704}" dt="2022-05-15T16:57:51.035" v="2228" actId="1076"/>
          <ac:picMkLst>
            <pc:docMk/>
            <pc:sldMk cId="3298471574" sldId="281"/>
            <ac:picMk id="4" creationId="{44E4A998-86C1-CAC6-37CE-383AC4308F9E}"/>
          </ac:picMkLst>
        </pc:picChg>
        <pc:picChg chg="add mod modCrop">
          <ac:chgData name="Beth Tennyson" userId="1ecceb97-a249-4b81-803f-86b8c3e4d57b" providerId="ADAL" clId="{B580F138-EFCA-4632-B854-ADF6FDE39704}" dt="2022-05-15T16:58:05.531" v="2233" actId="1076"/>
          <ac:picMkLst>
            <pc:docMk/>
            <pc:sldMk cId="3298471574" sldId="281"/>
            <ac:picMk id="5" creationId="{40C0AE28-FBAA-42B3-9E2F-F59E52DC29D7}"/>
          </ac:picMkLst>
        </pc:picChg>
        <pc:picChg chg="del">
          <ac:chgData name="Beth Tennyson" userId="1ecceb97-a249-4b81-803f-86b8c3e4d57b" providerId="ADAL" clId="{B580F138-EFCA-4632-B854-ADF6FDE39704}" dt="2022-04-12T19:27:02.225" v="2107" actId="478"/>
          <ac:picMkLst>
            <pc:docMk/>
            <pc:sldMk cId="3298471574" sldId="281"/>
            <ac:picMk id="6" creationId="{6923ED54-1565-4905-9F70-2814528F91F0}"/>
          </ac:picMkLst>
        </pc:picChg>
        <pc:picChg chg="add mod modCrop">
          <ac:chgData name="Beth Tennyson" userId="1ecceb97-a249-4b81-803f-86b8c3e4d57b" providerId="ADAL" clId="{B580F138-EFCA-4632-B854-ADF6FDE39704}" dt="2022-05-15T16:57:54.994" v="2230" actId="1076"/>
          <ac:picMkLst>
            <pc:docMk/>
            <pc:sldMk cId="3298471574" sldId="281"/>
            <ac:picMk id="7" creationId="{CB5B8124-5CC9-2EE3-9678-BD733D6E6390}"/>
          </ac:picMkLst>
        </pc:picChg>
        <pc:picChg chg="del mod">
          <ac:chgData name="Beth Tennyson" userId="1ecceb97-a249-4b81-803f-86b8c3e4d57b" providerId="ADAL" clId="{B580F138-EFCA-4632-B854-ADF6FDE39704}" dt="2022-04-12T19:30:56.463" v="2151" actId="478"/>
          <ac:picMkLst>
            <pc:docMk/>
            <pc:sldMk cId="3298471574" sldId="281"/>
            <ac:picMk id="7" creationId="{FF2905A3-FDFC-4927-8797-7B986F83B695}"/>
          </ac:picMkLst>
        </pc:picChg>
        <pc:picChg chg="del">
          <ac:chgData name="Beth Tennyson" userId="1ecceb97-a249-4b81-803f-86b8c3e4d57b" providerId="ADAL" clId="{B580F138-EFCA-4632-B854-ADF6FDE39704}" dt="2022-04-12T19:30:53.304" v="2149" actId="478"/>
          <ac:picMkLst>
            <pc:docMk/>
            <pc:sldMk cId="3298471574" sldId="281"/>
            <ac:picMk id="8" creationId="{0E12C350-F71F-43B7-9599-7D51F0FBE47A}"/>
          </ac:picMkLst>
        </pc:picChg>
        <pc:picChg chg="del mod">
          <ac:chgData name="Beth Tennyson" userId="1ecceb97-a249-4b81-803f-86b8c3e4d57b" providerId="ADAL" clId="{B580F138-EFCA-4632-B854-ADF6FDE39704}" dt="2022-04-12T19:28:37.487" v="2130" actId="478"/>
          <ac:picMkLst>
            <pc:docMk/>
            <pc:sldMk cId="3298471574" sldId="281"/>
            <ac:picMk id="9" creationId="{13F445DE-6FDC-403E-B184-1549F4BC13B5}"/>
          </ac:picMkLst>
        </pc:picChg>
        <pc:picChg chg="mod">
          <ac:chgData name="Beth Tennyson" userId="1ecceb97-a249-4b81-803f-86b8c3e4d57b" providerId="ADAL" clId="{B580F138-EFCA-4632-B854-ADF6FDE39704}" dt="2022-04-12T19:26:04.607" v="2094"/>
          <ac:picMkLst>
            <pc:docMk/>
            <pc:sldMk cId="3298471574" sldId="281"/>
            <ac:picMk id="11" creationId="{874D7674-9738-400E-A73C-FCFB02A17549}"/>
          </ac:picMkLst>
        </pc:picChg>
        <pc:picChg chg="add del mod modCrop">
          <ac:chgData name="Beth Tennyson" userId="1ecceb97-a249-4b81-803f-86b8c3e4d57b" providerId="ADAL" clId="{B580F138-EFCA-4632-B854-ADF6FDE39704}" dt="2022-04-12T19:32:23.716" v="2167" actId="478"/>
          <ac:picMkLst>
            <pc:docMk/>
            <pc:sldMk cId="3298471574" sldId="281"/>
            <ac:picMk id="14" creationId="{37053FEF-9F21-4899-ACED-EFEC93057E43}"/>
          </ac:picMkLst>
        </pc:picChg>
        <pc:picChg chg="add del mod">
          <ac:chgData name="Beth Tennyson" userId="1ecceb97-a249-4b81-803f-86b8c3e4d57b" providerId="ADAL" clId="{B580F138-EFCA-4632-B854-ADF6FDE39704}" dt="2022-04-12T19:30:04.681" v="2141" actId="478"/>
          <ac:picMkLst>
            <pc:docMk/>
            <pc:sldMk cId="3298471574" sldId="281"/>
            <ac:picMk id="16" creationId="{9D4BCD52-0CBB-457A-94CE-8640F22EE524}"/>
          </ac:picMkLst>
        </pc:picChg>
        <pc:picChg chg="add del mod">
          <ac:chgData name="Beth Tennyson" userId="1ecceb97-a249-4b81-803f-86b8c3e4d57b" providerId="ADAL" clId="{B580F138-EFCA-4632-B854-ADF6FDE39704}" dt="2022-04-12T19:30:03.680" v="2140" actId="478"/>
          <ac:picMkLst>
            <pc:docMk/>
            <pc:sldMk cId="3298471574" sldId="281"/>
            <ac:picMk id="18" creationId="{E43E0195-14DB-450B-B49C-91974E3618DC}"/>
          </ac:picMkLst>
        </pc:picChg>
        <pc:picChg chg="add del mod ord">
          <ac:chgData name="Beth Tennyson" userId="1ecceb97-a249-4b81-803f-86b8c3e4d57b" providerId="ADAL" clId="{B580F138-EFCA-4632-B854-ADF6FDE39704}" dt="2022-04-12T19:30:02.465" v="2139" actId="478"/>
          <ac:picMkLst>
            <pc:docMk/>
            <pc:sldMk cId="3298471574" sldId="281"/>
            <ac:picMk id="20" creationId="{0C9FB2C6-8BF0-46A4-8494-25C6D219BA44}"/>
          </ac:picMkLst>
        </pc:picChg>
        <pc:picChg chg="add del mod">
          <ac:chgData name="Beth Tennyson" userId="1ecceb97-a249-4b81-803f-86b8c3e4d57b" providerId="ADAL" clId="{B580F138-EFCA-4632-B854-ADF6FDE39704}" dt="2022-04-12T19:30:14.074" v="2144" actId="478"/>
          <ac:picMkLst>
            <pc:docMk/>
            <pc:sldMk cId="3298471574" sldId="281"/>
            <ac:picMk id="22" creationId="{5166DC10-EDE1-4481-BA12-F732186673E0}"/>
          </ac:picMkLst>
        </pc:picChg>
        <pc:picChg chg="add del mod">
          <ac:chgData name="Beth Tennyson" userId="1ecceb97-a249-4b81-803f-86b8c3e4d57b" providerId="ADAL" clId="{B580F138-EFCA-4632-B854-ADF6FDE39704}" dt="2022-04-12T19:30:51.294" v="2147" actId="478"/>
          <ac:picMkLst>
            <pc:docMk/>
            <pc:sldMk cId="3298471574" sldId="281"/>
            <ac:picMk id="24" creationId="{CDB20668-BFE4-47D8-A2CA-4502CCDAB31F}"/>
          </ac:picMkLst>
        </pc:picChg>
        <pc:picChg chg="add del mod">
          <ac:chgData name="Beth Tennyson" userId="1ecceb97-a249-4b81-803f-86b8c3e4d57b" providerId="ADAL" clId="{B580F138-EFCA-4632-B854-ADF6FDE39704}" dt="2022-04-12T19:31:12.574" v="2154" actId="478"/>
          <ac:picMkLst>
            <pc:docMk/>
            <pc:sldMk cId="3298471574" sldId="281"/>
            <ac:picMk id="26" creationId="{16F65F17-2744-4015-BD0A-5184AD8A3759}"/>
          </ac:picMkLst>
        </pc:picChg>
        <pc:picChg chg="add mod ord modCrop">
          <ac:chgData name="Beth Tennyson" userId="1ecceb97-a249-4b81-803f-86b8c3e4d57b" providerId="ADAL" clId="{B580F138-EFCA-4632-B854-ADF6FDE39704}" dt="2022-05-15T16:57:52.666" v="2229" actId="1076"/>
          <ac:picMkLst>
            <pc:docMk/>
            <pc:sldMk cId="3298471574" sldId="281"/>
            <ac:picMk id="28" creationId="{F50AC5EA-7A0B-44F3-A997-CEBEF2B98A38}"/>
          </ac:picMkLst>
        </pc:picChg>
        <pc:picChg chg="add del mod">
          <ac:chgData name="Beth Tennyson" userId="1ecceb97-a249-4b81-803f-86b8c3e4d57b" providerId="ADAL" clId="{B580F138-EFCA-4632-B854-ADF6FDE39704}" dt="2022-04-12T19:33:24.703" v="2173" actId="478"/>
          <ac:picMkLst>
            <pc:docMk/>
            <pc:sldMk cId="3298471574" sldId="281"/>
            <ac:picMk id="30" creationId="{02C4128F-87D0-4845-9AFD-940D02EBDB71}"/>
          </ac:picMkLst>
        </pc:picChg>
        <pc:picChg chg="add del mod">
          <ac:chgData name="Beth Tennyson" userId="1ecceb97-a249-4b81-803f-86b8c3e4d57b" providerId="ADAL" clId="{B580F138-EFCA-4632-B854-ADF6FDE39704}" dt="2022-04-12T19:34:13.726" v="2175" actId="478"/>
          <ac:picMkLst>
            <pc:docMk/>
            <pc:sldMk cId="3298471574" sldId="281"/>
            <ac:picMk id="32" creationId="{C659E8AF-AFEE-4043-90DA-82894E329A23}"/>
          </ac:picMkLst>
        </pc:picChg>
        <pc:picChg chg="add del mod">
          <ac:chgData name="Beth Tennyson" userId="1ecceb97-a249-4b81-803f-86b8c3e4d57b" providerId="ADAL" clId="{B580F138-EFCA-4632-B854-ADF6FDE39704}" dt="2022-04-12T19:35:38.243" v="2192" actId="478"/>
          <ac:picMkLst>
            <pc:docMk/>
            <pc:sldMk cId="3298471574" sldId="281"/>
            <ac:picMk id="34" creationId="{F05C0A9C-F94D-4A1E-957F-14BEFAE1A78C}"/>
          </ac:picMkLst>
        </pc:picChg>
      </pc:sldChg>
      <pc:sldChg chg="addSp delSp modSp mod modNotesTx">
        <pc:chgData name="Beth Tennyson" userId="1ecceb97-a249-4b81-803f-86b8c3e4d57b" providerId="ADAL" clId="{B580F138-EFCA-4632-B854-ADF6FDE39704}" dt="2022-05-15T17:03:21.192" v="2268"/>
        <pc:sldMkLst>
          <pc:docMk/>
          <pc:sldMk cId="3238923160" sldId="282"/>
        </pc:sldMkLst>
        <pc:spChg chg="mod">
          <ac:chgData name="Beth Tennyson" userId="1ecceb97-a249-4b81-803f-86b8c3e4d57b" providerId="ADAL" clId="{B580F138-EFCA-4632-B854-ADF6FDE39704}" dt="2022-01-16T13:19:21.287" v="279" actId="2711"/>
          <ac:spMkLst>
            <pc:docMk/>
            <pc:sldMk cId="3238923160" sldId="282"/>
            <ac:spMk id="3" creationId="{96674473-09A6-4775-9E4A-2144FE6B762D}"/>
          </ac:spMkLst>
        </pc:spChg>
        <pc:spChg chg="mod">
          <ac:chgData name="Beth Tennyson" userId="1ecceb97-a249-4b81-803f-86b8c3e4d57b" providerId="ADAL" clId="{B580F138-EFCA-4632-B854-ADF6FDE39704}" dt="2022-05-15T17:03:21.192" v="2268"/>
          <ac:spMkLst>
            <pc:docMk/>
            <pc:sldMk cId="3238923160" sldId="282"/>
            <ac:spMk id="13" creationId="{50B18521-826E-12E9-9666-4D95A7D57F93}"/>
          </ac:spMkLst>
        </pc:spChg>
        <pc:grpChg chg="add mod">
          <ac:chgData name="Beth Tennyson" userId="1ecceb97-a249-4b81-803f-86b8c3e4d57b" providerId="ADAL" clId="{B580F138-EFCA-4632-B854-ADF6FDE39704}" dt="2022-05-15T17:03:21.192" v="2268"/>
          <ac:grpSpMkLst>
            <pc:docMk/>
            <pc:sldMk cId="3238923160" sldId="282"/>
            <ac:grpSpMk id="11" creationId="{0806644D-52F3-6DA9-7FB7-44A985D13861}"/>
          </ac:grpSpMkLst>
        </pc:grpChg>
        <pc:picChg chg="mod ord modCrop">
          <ac:chgData name="Beth Tennyson" userId="1ecceb97-a249-4b81-803f-86b8c3e4d57b" providerId="ADAL" clId="{B580F138-EFCA-4632-B854-ADF6FDE39704}" dt="2022-05-15T17:00:06.362" v="2249" actId="732"/>
          <ac:picMkLst>
            <pc:docMk/>
            <pc:sldMk cId="3238923160" sldId="282"/>
            <ac:picMk id="4" creationId="{6726EC21-B0C4-4F7E-8915-9F718389002B}"/>
          </ac:picMkLst>
        </pc:picChg>
        <pc:picChg chg="del">
          <ac:chgData name="Beth Tennyson" userId="1ecceb97-a249-4b81-803f-86b8c3e4d57b" providerId="ADAL" clId="{B580F138-EFCA-4632-B854-ADF6FDE39704}" dt="2022-05-15T16:59:28.028" v="2237" actId="478"/>
          <ac:picMkLst>
            <pc:docMk/>
            <pc:sldMk cId="3238923160" sldId="282"/>
            <ac:picMk id="5" creationId="{C638028F-2ECB-4C9A-93E7-C3B4DB567FEB}"/>
          </ac:picMkLst>
        </pc:picChg>
        <pc:picChg chg="add mod ord modCrop">
          <ac:chgData name="Beth Tennyson" userId="1ecceb97-a249-4b81-803f-86b8c3e4d57b" providerId="ADAL" clId="{B580F138-EFCA-4632-B854-ADF6FDE39704}" dt="2022-05-15T17:02:45.492" v="2267" actId="1035"/>
          <ac:picMkLst>
            <pc:docMk/>
            <pc:sldMk cId="3238923160" sldId="282"/>
            <ac:picMk id="6" creationId="{70C4916F-3203-28DB-44AB-A59055D35D84}"/>
          </ac:picMkLst>
        </pc:picChg>
        <pc:picChg chg="add mod">
          <ac:chgData name="Beth Tennyson" userId="1ecceb97-a249-4b81-803f-86b8c3e4d57b" providerId="ADAL" clId="{B580F138-EFCA-4632-B854-ADF6FDE39704}" dt="2022-05-15T17:02:31.051" v="2257" actId="1076"/>
          <ac:picMkLst>
            <pc:docMk/>
            <pc:sldMk cId="3238923160" sldId="282"/>
            <ac:picMk id="8" creationId="{F271C1DB-F524-7CF4-7DF4-3F6E4B8A19BA}"/>
          </ac:picMkLst>
        </pc:picChg>
        <pc:picChg chg="mod ord">
          <ac:chgData name="Beth Tennyson" userId="1ecceb97-a249-4b81-803f-86b8c3e4d57b" providerId="ADAL" clId="{B580F138-EFCA-4632-B854-ADF6FDE39704}" dt="2022-05-15T17:00:09.842" v="2250" actId="1076"/>
          <ac:picMkLst>
            <pc:docMk/>
            <pc:sldMk cId="3238923160" sldId="282"/>
            <ac:picMk id="10" creationId="{11087FED-2595-4ED5-B8B7-14755470440D}"/>
          </ac:picMkLst>
        </pc:picChg>
        <pc:picChg chg="mod">
          <ac:chgData name="Beth Tennyson" userId="1ecceb97-a249-4b81-803f-86b8c3e4d57b" providerId="ADAL" clId="{B580F138-EFCA-4632-B854-ADF6FDE39704}" dt="2022-05-15T17:03:21.192" v="2268"/>
          <ac:picMkLst>
            <pc:docMk/>
            <pc:sldMk cId="3238923160" sldId="282"/>
            <ac:picMk id="12" creationId="{E1470AAC-3BDF-1992-9A58-5C6C8C892CC3}"/>
          </ac:picMkLst>
        </pc:picChg>
      </pc:sldChg>
      <pc:sldChg chg="addSp delSp modSp mod modNotesTx">
        <pc:chgData name="Beth Tennyson" userId="1ecceb97-a249-4b81-803f-86b8c3e4d57b" providerId="ADAL" clId="{B580F138-EFCA-4632-B854-ADF6FDE39704}" dt="2022-04-12T19:14:21.602" v="1743"/>
        <pc:sldMkLst>
          <pc:docMk/>
          <pc:sldMk cId="1562656985" sldId="283"/>
        </pc:sldMkLst>
        <pc:spChg chg="mod">
          <ac:chgData name="Beth Tennyson" userId="1ecceb97-a249-4b81-803f-86b8c3e4d57b" providerId="ADAL" clId="{B580F138-EFCA-4632-B854-ADF6FDE39704}" dt="2022-01-16T13:28:55.500" v="697" actId="1036"/>
          <ac:spMkLst>
            <pc:docMk/>
            <pc:sldMk cId="1562656985" sldId="283"/>
            <ac:spMk id="4" creationId="{C257E4A2-83A1-4B32-9D6B-8AB58EF16B90}"/>
          </ac:spMkLst>
        </pc:spChg>
        <pc:spChg chg="mod">
          <ac:chgData name="Beth Tennyson" userId="1ecceb97-a249-4b81-803f-86b8c3e4d57b" providerId="ADAL" clId="{B580F138-EFCA-4632-B854-ADF6FDE39704}" dt="2022-01-16T13:23:06.063" v="555" actId="20577"/>
          <ac:spMkLst>
            <pc:docMk/>
            <pc:sldMk cId="1562656985" sldId="283"/>
            <ac:spMk id="5" creationId="{B87B76EF-C727-4365-8A39-E19A1DF00A25}"/>
          </ac:spMkLst>
        </pc:spChg>
        <pc:spChg chg="mod">
          <ac:chgData name="Beth Tennyson" userId="1ecceb97-a249-4b81-803f-86b8c3e4d57b" providerId="ADAL" clId="{B580F138-EFCA-4632-B854-ADF6FDE39704}" dt="2022-01-16T13:14:37.222" v="244"/>
          <ac:spMkLst>
            <pc:docMk/>
            <pc:sldMk cId="1562656985" sldId="283"/>
            <ac:spMk id="42" creationId="{4472931E-B2E2-46B7-8EA8-516BCF14BAB1}"/>
          </ac:spMkLst>
        </pc:spChg>
        <pc:spChg chg="mod">
          <ac:chgData name="Beth Tennyson" userId="1ecceb97-a249-4b81-803f-86b8c3e4d57b" providerId="ADAL" clId="{B580F138-EFCA-4632-B854-ADF6FDE39704}" dt="2022-01-16T13:14:37.222" v="244"/>
          <ac:spMkLst>
            <pc:docMk/>
            <pc:sldMk cId="1562656985" sldId="283"/>
            <ac:spMk id="43" creationId="{234D79F2-348C-45B5-9845-51AF878A61F7}"/>
          </ac:spMkLst>
        </pc:spChg>
        <pc:spChg chg="mod">
          <ac:chgData name="Beth Tennyson" userId="1ecceb97-a249-4b81-803f-86b8c3e4d57b" providerId="ADAL" clId="{B580F138-EFCA-4632-B854-ADF6FDE39704}" dt="2022-01-16T13:14:37.222" v="244"/>
          <ac:spMkLst>
            <pc:docMk/>
            <pc:sldMk cId="1562656985" sldId="283"/>
            <ac:spMk id="44" creationId="{0518F8A1-1DA9-4CEA-ACA1-E357D70105B2}"/>
          </ac:spMkLst>
        </pc:spChg>
        <pc:spChg chg="mod">
          <ac:chgData name="Beth Tennyson" userId="1ecceb97-a249-4b81-803f-86b8c3e4d57b" providerId="ADAL" clId="{B580F138-EFCA-4632-B854-ADF6FDE39704}" dt="2022-01-16T13:14:37.222" v="244"/>
          <ac:spMkLst>
            <pc:docMk/>
            <pc:sldMk cId="1562656985" sldId="283"/>
            <ac:spMk id="45" creationId="{B73DCD3A-FD59-4C86-80F5-EEFDFC5BB822}"/>
          </ac:spMkLst>
        </pc:spChg>
        <pc:spChg chg="mod">
          <ac:chgData name="Beth Tennyson" userId="1ecceb97-a249-4b81-803f-86b8c3e4d57b" providerId="ADAL" clId="{B580F138-EFCA-4632-B854-ADF6FDE39704}" dt="2022-01-16T13:14:37.222" v="244"/>
          <ac:spMkLst>
            <pc:docMk/>
            <pc:sldMk cId="1562656985" sldId="283"/>
            <ac:spMk id="46" creationId="{F481E871-A824-4E69-8940-F547E9669389}"/>
          </ac:spMkLst>
        </pc:spChg>
        <pc:spChg chg="mod">
          <ac:chgData name="Beth Tennyson" userId="1ecceb97-a249-4b81-803f-86b8c3e4d57b" providerId="ADAL" clId="{B580F138-EFCA-4632-B854-ADF6FDE39704}" dt="2022-01-16T13:14:37.222" v="244"/>
          <ac:spMkLst>
            <pc:docMk/>
            <pc:sldMk cId="1562656985" sldId="283"/>
            <ac:spMk id="47" creationId="{B6813009-E4DE-4020-8AB6-CE5162AFD756}"/>
          </ac:spMkLst>
        </pc:spChg>
        <pc:spChg chg="mod">
          <ac:chgData name="Beth Tennyson" userId="1ecceb97-a249-4b81-803f-86b8c3e4d57b" providerId="ADAL" clId="{B580F138-EFCA-4632-B854-ADF6FDE39704}" dt="2022-01-16T13:14:37.222" v="244"/>
          <ac:spMkLst>
            <pc:docMk/>
            <pc:sldMk cId="1562656985" sldId="283"/>
            <ac:spMk id="48" creationId="{4B4C41F4-3299-4EBD-ADF5-CD883D0F46BE}"/>
          </ac:spMkLst>
        </pc:spChg>
        <pc:spChg chg="mod">
          <ac:chgData name="Beth Tennyson" userId="1ecceb97-a249-4b81-803f-86b8c3e4d57b" providerId="ADAL" clId="{B580F138-EFCA-4632-B854-ADF6FDE39704}" dt="2022-01-16T13:14:37.222" v="244"/>
          <ac:spMkLst>
            <pc:docMk/>
            <pc:sldMk cId="1562656985" sldId="283"/>
            <ac:spMk id="51" creationId="{8FDF5064-2F83-42E5-877E-F26CE2BB39F7}"/>
          </ac:spMkLst>
        </pc:spChg>
        <pc:spChg chg="mod">
          <ac:chgData name="Beth Tennyson" userId="1ecceb97-a249-4b81-803f-86b8c3e4d57b" providerId="ADAL" clId="{B580F138-EFCA-4632-B854-ADF6FDE39704}" dt="2022-01-16T13:14:37.222" v="244"/>
          <ac:spMkLst>
            <pc:docMk/>
            <pc:sldMk cId="1562656985" sldId="283"/>
            <ac:spMk id="52" creationId="{38DA0CAC-D568-4AB6-9FBC-57BD00258458}"/>
          </ac:spMkLst>
        </pc:spChg>
        <pc:spChg chg="mod">
          <ac:chgData name="Beth Tennyson" userId="1ecceb97-a249-4b81-803f-86b8c3e4d57b" providerId="ADAL" clId="{B580F138-EFCA-4632-B854-ADF6FDE39704}" dt="2022-01-16T13:14:37.222" v="244"/>
          <ac:spMkLst>
            <pc:docMk/>
            <pc:sldMk cId="1562656985" sldId="283"/>
            <ac:spMk id="53" creationId="{4756C59F-5498-4C5E-8D3F-551A025C09BD}"/>
          </ac:spMkLst>
        </pc:spChg>
        <pc:spChg chg="mod">
          <ac:chgData name="Beth Tennyson" userId="1ecceb97-a249-4b81-803f-86b8c3e4d57b" providerId="ADAL" clId="{B580F138-EFCA-4632-B854-ADF6FDE39704}" dt="2022-01-16T13:14:37.222" v="244"/>
          <ac:spMkLst>
            <pc:docMk/>
            <pc:sldMk cId="1562656985" sldId="283"/>
            <ac:spMk id="54" creationId="{115E8587-C76D-4FC8-A889-FDA86FB6FBC2}"/>
          </ac:spMkLst>
        </pc:spChg>
        <pc:spChg chg="mod">
          <ac:chgData name="Beth Tennyson" userId="1ecceb97-a249-4b81-803f-86b8c3e4d57b" providerId="ADAL" clId="{B580F138-EFCA-4632-B854-ADF6FDE39704}" dt="2022-01-16T13:14:37.222" v="244"/>
          <ac:spMkLst>
            <pc:docMk/>
            <pc:sldMk cId="1562656985" sldId="283"/>
            <ac:spMk id="56" creationId="{2DDCBD37-435A-4EE9-8658-DDA58004FD93}"/>
          </ac:spMkLst>
        </pc:spChg>
        <pc:spChg chg="mod">
          <ac:chgData name="Beth Tennyson" userId="1ecceb97-a249-4b81-803f-86b8c3e4d57b" providerId="ADAL" clId="{B580F138-EFCA-4632-B854-ADF6FDE39704}" dt="2022-01-16T13:14:37.222" v="244"/>
          <ac:spMkLst>
            <pc:docMk/>
            <pc:sldMk cId="1562656985" sldId="283"/>
            <ac:spMk id="58" creationId="{41E5F40D-5D19-4982-BBE6-EBAEE230D297}"/>
          </ac:spMkLst>
        </pc:spChg>
        <pc:spChg chg="mod">
          <ac:chgData name="Beth Tennyson" userId="1ecceb97-a249-4b81-803f-86b8c3e4d57b" providerId="ADAL" clId="{B580F138-EFCA-4632-B854-ADF6FDE39704}" dt="2022-01-16T13:14:37.222" v="244"/>
          <ac:spMkLst>
            <pc:docMk/>
            <pc:sldMk cId="1562656985" sldId="283"/>
            <ac:spMk id="59" creationId="{84ADD7C9-CF8E-4151-885C-2EFD5078D0EB}"/>
          </ac:spMkLst>
        </pc:spChg>
        <pc:spChg chg="mod">
          <ac:chgData name="Beth Tennyson" userId="1ecceb97-a249-4b81-803f-86b8c3e4d57b" providerId="ADAL" clId="{B580F138-EFCA-4632-B854-ADF6FDE39704}" dt="2022-01-16T13:14:37.222" v="244"/>
          <ac:spMkLst>
            <pc:docMk/>
            <pc:sldMk cId="1562656985" sldId="283"/>
            <ac:spMk id="60" creationId="{BBB488D9-6767-4DE1-B978-AA9A31DB2077}"/>
          </ac:spMkLst>
        </pc:spChg>
        <pc:spChg chg="mod">
          <ac:chgData name="Beth Tennyson" userId="1ecceb97-a249-4b81-803f-86b8c3e4d57b" providerId="ADAL" clId="{B580F138-EFCA-4632-B854-ADF6FDE39704}" dt="2022-01-16T13:14:37.222" v="244"/>
          <ac:spMkLst>
            <pc:docMk/>
            <pc:sldMk cId="1562656985" sldId="283"/>
            <ac:spMk id="61" creationId="{5822AE82-D9F8-4980-AD4C-9E977D597E48}"/>
          </ac:spMkLst>
        </pc:spChg>
        <pc:spChg chg="mod">
          <ac:chgData name="Beth Tennyson" userId="1ecceb97-a249-4b81-803f-86b8c3e4d57b" providerId="ADAL" clId="{B580F138-EFCA-4632-B854-ADF6FDE39704}" dt="2022-01-16T13:14:37.222" v="244"/>
          <ac:spMkLst>
            <pc:docMk/>
            <pc:sldMk cId="1562656985" sldId="283"/>
            <ac:spMk id="62" creationId="{8DD2A04F-B195-4F6C-AF73-7360FDDF5744}"/>
          </ac:spMkLst>
        </pc:spChg>
        <pc:spChg chg="mod">
          <ac:chgData name="Beth Tennyson" userId="1ecceb97-a249-4b81-803f-86b8c3e4d57b" providerId="ADAL" clId="{B580F138-EFCA-4632-B854-ADF6FDE39704}" dt="2022-01-16T13:14:37.222" v="244"/>
          <ac:spMkLst>
            <pc:docMk/>
            <pc:sldMk cId="1562656985" sldId="283"/>
            <ac:spMk id="63" creationId="{01B8CA26-0ACF-4068-84D7-469D9FB1ED16}"/>
          </ac:spMkLst>
        </pc:spChg>
        <pc:spChg chg="mod">
          <ac:chgData name="Beth Tennyson" userId="1ecceb97-a249-4b81-803f-86b8c3e4d57b" providerId="ADAL" clId="{B580F138-EFCA-4632-B854-ADF6FDE39704}" dt="2022-01-16T13:14:37.222" v="244"/>
          <ac:spMkLst>
            <pc:docMk/>
            <pc:sldMk cId="1562656985" sldId="283"/>
            <ac:spMk id="64" creationId="{ACB51E0D-D5E7-4398-8349-F3EDCDEE9C54}"/>
          </ac:spMkLst>
        </pc:spChg>
        <pc:spChg chg="mod">
          <ac:chgData name="Beth Tennyson" userId="1ecceb97-a249-4b81-803f-86b8c3e4d57b" providerId="ADAL" clId="{B580F138-EFCA-4632-B854-ADF6FDE39704}" dt="2022-01-16T13:14:37.222" v="244"/>
          <ac:spMkLst>
            <pc:docMk/>
            <pc:sldMk cId="1562656985" sldId="283"/>
            <ac:spMk id="65" creationId="{87B091C6-3781-4E52-A81C-5E2913B961A7}"/>
          </ac:spMkLst>
        </pc:spChg>
        <pc:spChg chg="mod">
          <ac:chgData name="Beth Tennyson" userId="1ecceb97-a249-4b81-803f-86b8c3e4d57b" providerId="ADAL" clId="{B580F138-EFCA-4632-B854-ADF6FDE39704}" dt="2022-01-16T13:14:37.222" v="244"/>
          <ac:spMkLst>
            <pc:docMk/>
            <pc:sldMk cId="1562656985" sldId="283"/>
            <ac:spMk id="66" creationId="{6A2D9E25-A434-41FD-B18B-2FEB65CDF46C}"/>
          </ac:spMkLst>
        </pc:spChg>
        <pc:spChg chg="mod">
          <ac:chgData name="Beth Tennyson" userId="1ecceb97-a249-4b81-803f-86b8c3e4d57b" providerId="ADAL" clId="{B580F138-EFCA-4632-B854-ADF6FDE39704}" dt="2022-01-16T13:14:37.222" v="244"/>
          <ac:spMkLst>
            <pc:docMk/>
            <pc:sldMk cId="1562656985" sldId="283"/>
            <ac:spMk id="67" creationId="{966DEF3F-FBC2-4007-922E-8E051A9198F3}"/>
          </ac:spMkLst>
        </pc:spChg>
        <pc:spChg chg="mod">
          <ac:chgData name="Beth Tennyson" userId="1ecceb97-a249-4b81-803f-86b8c3e4d57b" providerId="ADAL" clId="{B580F138-EFCA-4632-B854-ADF6FDE39704}" dt="2022-01-16T13:14:37.222" v="244"/>
          <ac:spMkLst>
            <pc:docMk/>
            <pc:sldMk cId="1562656985" sldId="283"/>
            <ac:spMk id="68" creationId="{73498934-8213-46F2-9C80-393A0B3442A2}"/>
          </ac:spMkLst>
        </pc:spChg>
        <pc:spChg chg="mod">
          <ac:chgData name="Beth Tennyson" userId="1ecceb97-a249-4b81-803f-86b8c3e4d57b" providerId="ADAL" clId="{B580F138-EFCA-4632-B854-ADF6FDE39704}" dt="2022-01-16T13:14:37.222" v="244"/>
          <ac:spMkLst>
            <pc:docMk/>
            <pc:sldMk cId="1562656985" sldId="283"/>
            <ac:spMk id="69" creationId="{DB73E320-2633-4EFC-8ABB-317F0F3C6BD4}"/>
          </ac:spMkLst>
        </pc:spChg>
        <pc:spChg chg="mod">
          <ac:chgData name="Beth Tennyson" userId="1ecceb97-a249-4b81-803f-86b8c3e4d57b" providerId="ADAL" clId="{B580F138-EFCA-4632-B854-ADF6FDE39704}" dt="2022-01-16T13:14:37.222" v="244"/>
          <ac:spMkLst>
            <pc:docMk/>
            <pc:sldMk cId="1562656985" sldId="283"/>
            <ac:spMk id="70" creationId="{5BADBFF1-531B-494E-A3FD-A9EAC894D9FA}"/>
          </ac:spMkLst>
        </pc:spChg>
        <pc:spChg chg="mod">
          <ac:chgData name="Beth Tennyson" userId="1ecceb97-a249-4b81-803f-86b8c3e4d57b" providerId="ADAL" clId="{B580F138-EFCA-4632-B854-ADF6FDE39704}" dt="2022-01-16T13:14:37.222" v="244"/>
          <ac:spMkLst>
            <pc:docMk/>
            <pc:sldMk cId="1562656985" sldId="283"/>
            <ac:spMk id="71" creationId="{5678551D-F5CA-489F-B050-EC49637D6568}"/>
          </ac:spMkLst>
        </pc:spChg>
        <pc:spChg chg="mod">
          <ac:chgData name="Beth Tennyson" userId="1ecceb97-a249-4b81-803f-86b8c3e4d57b" providerId="ADAL" clId="{B580F138-EFCA-4632-B854-ADF6FDE39704}" dt="2022-01-16T13:14:37.222" v="244"/>
          <ac:spMkLst>
            <pc:docMk/>
            <pc:sldMk cId="1562656985" sldId="283"/>
            <ac:spMk id="72" creationId="{E15FE7DE-F03A-46C4-AD9C-99B712EF9227}"/>
          </ac:spMkLst>
        </pc:spChg>
        <pc:spChg chg="mod">
          <ac:chgData name="Beth Tennyson" userId="1ecceb97-a249-4b81-803f-86b8c3e4d57b" providerId="ADAL" clId="{B580F138-EFCA-4632-B854-ADF6FDE39704}" dt="2022-04-12T19:14:14.432" v="1737"/>
          <ac:spMkLst>
            <pc:docMk/>
            <pc:sldMk cId="1562656985" sldId="283"/>
            <ac:spMk id="73" creationId="{D329CB18-2AD3-4694-A5C8-993869EE15D5}"/>
          </ac:spMkLst>
        </pc:spChg>
        <pc:grpChg chg="del">
          <ac:chgData name="Beth Tennyson" userId="1ecceb97-a249-4b81-803f-86b8c3e4d57b" providerId="ADAL" clId="{B580F138-EFCA-4632-B854-ADF6FDE39704}" dt="2022-01-16T13:14:36.960" v="243" actId="478"/>
          <ac:grpSpMkLst>
            <pc:docMk/>
            <pc:sldMk cId="1562656985" sldId="283"/>
            <ac:grpSpMk id="7" creationId="{A9636C8A-B898-404E-A265-ED6C45FB52E3}"/>
          </ac:grpSpMkLst>
        </pc:grpChg>
        <pc:grpChg chg="add mod">
          <ac:chgData name="Beth Tennyson" userId="1ecceb97-a249-4b81-803f-86b8c3e4d57b" providerId="ADAL" clId="{B580F138-EFCA-4632-B854-ADF6FDE39704}" dt="2022-04-12T19:14:14.432" v="1737"/>
          <ac:grpSpMkLst>
            <pc:docMk/>
            <pc:sldMk cId="1562656985" sldId="283"/>
            <ac:grpSpMk id="38" creationId="{3586050B-DFC4-4028-9A09-5B870D329750}"/>
          </ac:grpSpMkLst>
        </pc:grpChg>
        <pc:grpChg chg="add mod">
          <ac:chgData name="Beth Tennyson" userId="1ecceb97-a249-4b81-803f-86b8c3e4d57b" providerId="ADAL" clId="{B580F138-EFCA-4632-B854-ADF6FDE39704}" dt="2022-01-16T13:14:37.222" v="244"/>
          <ac:grpSpMkLst>
            <pc:docMk/>
            <pc:sldMk cId="1562656985" sldId="283"/>
            <ac:grpSpMk id="40" creationId="{6AFF8E9A-AD21-4413-9F75-B5C18098BE11}"/>
          </ac:grpSpMkLst>
        </pc:grpChg>
        <pc:grpChg chg="mod">
          <ac:chgData name="Beth Tennyson" userId="1ecceb97-a249-4b81-803f-86b8c3e4d57b" providerId="ADAL" clId="{B580F138-EFCA-4632-B854-ADF6FDE39704}" dt="2022-01-16T13:14:37.222" v="244"/>
          <ac:grpSpMkLst>
            <pc:docMk/>
            <pc:sldMk cId="1562656985" sldId="283"/>
            <ac:grpSpMk id="41" creationId="{E1F0D671-0544-4F05-AF0E-F53CE8716BDE}"/>
          </ac:grpSpMkLst>
        </pc:grpChg>
        <pc:grpChg chg="mod">
          <ac:chgData name="Beth Tennyson" userId="1ecceb97-a249-4b81-803f-86b8c3e4d57b" providerId="ADAL" clId="{B580F138-EFCA-4632-B854-ADF6FDE39704}" dt="2022-01-16T13:14:37.222" v="244"/>
          <ac:grpSpMkLst>
            <pc:docMk/>
            <pc:sldMk cId="1562656985" sldId="283"/>
            <ac:grpSpMk id="49" creationId="{AFFB9A6F-6261-4845-B2C3-83F47138CED5}"/>
          </ac:grpSpMkLst>
        </pc:grpChg>
        <pc:grpChg chg="mod">
          <ac:chgData name="Beth Tennyson" userId="1ecceb97-a249-4b81-803f-86b8c3e4d57b" providerId="ADAL" clId="{B580F138-EFCA-4632-B854-ADF6FDE39704}" dt="2022-01-16T13:14:37.222" v="244"/>
          <ac:grpSpMkLst>
            <pc:docMk/>
            <pc:sldMk cId="1562656985" sldId="283"/>
            <ac:grpSpMk id="50" creationId="{EAA1938E-D1AA-4C98-BB69-876FBAA06BF4}"/>
          </ac:grpSpMkLst>
        </pc:grpChg>
        <pc:grpChg chg="mod">
          <ac:chgData name="Beth Tennyson" userId="1ecceb97-a249-4b81-803f-86b8c3e4d57b" providerId="ADAL" clId="{B580F138-EFCA-4632-B854-ADF6FDE39704}" dt="2022-01-16T13:14:37.222" v="244"/>
          <ac:grpSpMkLst>
            <pc:docMk/>
            <pc:sldMk cId="1562656985" sldId="283"/>
            <ac:grpSpMk id="57" creationId="{92588645-6FAA-4EEB-9726-7DB055F95CC4}"/>
          </ac:grpSpMkLst>
        </pc:grpChg>
        <pc:picChg chg="mod">
          <ac:chgData name="Beth Tennyson" userId="1ecceb97-a249-4b81-803f-86b8c3e4d57b" providerId="ADAL" clId="{B580F138-EFCA-4632-B854-ADF6FDE39704}" dt="2022-04-12T19:14:14.432" v="1737"/>
          <ac:picMkLst>
            <pc:docMk/>
            <pc:sldMk cId="1562656985" sldId="283"/>
            <ac:picMk id="39" creationId="{E3654BBD-F03F-4F2B-A51A-B79C5E50AA46}"/>
          </ac:picMkLst>
        </pc:picChg>
        <pc:cxnChg chg="mod">
          <ac:chgData name="Beth Tennyson" userId="1ecceb97-a249-4b81-803f-86b8c3e4d57b" providerId="ADAL" clId="{B580F138-EFCA-4632-B854-ADF6FDE39704}" dt="2022-01-16T13:14:37.222" v="244"/>
          <ac:cxnSpMkLst>
            <pc:docMk/>
            <pc:sldMk cId="1562656985" sldId="283"/>
            <ac:cxnSpMk id="55" creationId="{C8272563-3231-4FD4-9056-A8EEE8494622}"/>
          </ac:cxnSpMkLst>
        </pc:cxnChg>
      </pc:sldChg>
      <pc:sldChg chg="modSp del mod">
        <pc:chgData name="Beth Tennyson" userId="1ecceb97-a249-4b81-803f-86b8c3e4d57b" providerId="ADAL" clId="{B580F138-EFCA-4632-B854-ADF6FDE39704}" dt="2022-01-16T13:15:45.391" v="269" actId="47"/>
        <pc:sldMkLst>
          <pc:docMk/>
          <pc:sldMk cId="4183226732" sldId="284"/>
        </pc:sldMkLst>
        <pc:spChg chg="mod">
          <ac:chgData name="Beth Tennyson" userId="1ecceb97-a249-4b81-803f-86b8c3e4d57b" providerId="ADAL" clId="{B580F138-EFCA-4632-B854-ADF6FDE39704}" dt="2022-01-16T13:15:33.818" v="266" actId="21"/>
          <ac:spMkLst>
            <pc:docMk/>
            <pc:sldMk cId="4183226732" sldId="284"/>
            <ac:spMk id="5" creationId="{B87B76EF-C727-4365-8A39-E19A1DF00A25}"/>
          </ac:spMkLst>
        </pc:spChg>
      </pc:sldChg>
      <pc:sldChg chg="del">
        <pc:chgData name="Beth Tennyson" userId="1ecceb97-a249-4b81-803f-86b8c3e4d57b" providerId="ADAL" clId="{B580F138-EFCA-4632-B854-ADF6FDE39704}" dt="2022-01-16T13:15:19.047" v="261" actId="47"/>
        <pc:sldMkLst>
          <pc:docMk/>
          <pc:sldMk cId="2575683361" sldId="285"/>
        </pc:sldMkLst>
      </pc:sldChg>
      <pc:sldChg chg="modSp del mod modNotesTx">
        <pc:chgData name="Beth Tennyson" userId="1ecceb97-a249-4b81-803f-86b8c3e4d57b" providerId="ADAL" clId="{B580F138-EFCA-4632-B854-ADF6FDE39704}" dt="2022-01-16T13:47:21.072" v="1288" actId="2696"/>
        <pc:sldMkLst>
          <pc:docMk/>
          <pc:sldMk cId="383103569" sldId="287"/>
        </pc:sldMkLst>
        <pc:spChg chg="mod">
          <ac:chgData name="Beth Tennyson" userId="1ecceb97-a249-4b81-803f-86b8c3e4d57b" providerId="ADAL" clId="{B580F138-EFCA-4632-B854-ADF6FDE39704}" dt="2022-01-16T13:26:26.616" v="602" actId="2711"/>
          <ac:spMkLst>
            <pc:docMk/>
            <pc:sldMk cId="383103569" sldId="287"/>
            <ac:spMk id="9" creationId="{80D38F27-3511-4279-B00F-294D290580F6}"/>
          </ac:spMkLst>
        </pc:spChg>
        <pc:spChg chg="mod">
          <ac:chgData name="Beth Tennyson" userId="1ecceb97-a249-4b81-803f-86b8c3e4d57b" providerId="ADAL" clId="{B580F138-EFCA-4632-B854-ADF6FDE39704}" dt="2022-01-16T13:26:26.616" v="602" actId="2711"/>
          <ac:spMkLst>
            <pc:docMk/>
            <pc:sldMk cId="383103569" sldId="287"/>
            <ac:spMk id="18" creationId="{0F97B9F0-3469-4F1A-BF08-AE8EBE0B5413}"/>
          </ac:spMkLst>
        </pc:spChg>
      </pc:sldChg>
      <pc:sldChg chg="addSp modSp add mod setBg modNotesTx">
        <pc:chgData name="Beth Tennyson" userId="1ecceb97-a249-4b81-803f-86b8c3e4d57b" providerId="ADAL" clId="{B580F138-EFCA-4632-B854-ADF6FDE39704}" dt="2022-05-15T17:15:39.656" v="2550" actId="1076"/>
        <pc:sldMkLst>
          <pc:docMk/>
          <pc:sldMk cId="3992524855" sldId="287"/>
        </pc:sldMkLst>
        <pc:spChg chg="mod">
          <ac:chgData name="Beth Tennyson" userId="1ecceb97-a249-4b81-803f-86b8c3e4d57b" providerId="ADAL" clId="{B580F138-EFCA-4632-B854-ADF6FDE39704}" dt="2022-05-15T17:15:35.412" v="2548" actId="1038"/>
          <ac:spMkLst>
            <pc:docMk/>
            <pc:sldMk cId="3992524855" sldId="287"/>
            <ac:spMk id="10" creationId="{1078F993-4E79-8693-2A9F-5EA4DC4B8403}"/>
          </ac:spMkLst>
        </pc:spChg>
        <pc:spChg chg="mod">
          <ac:chgData name="Beth Tennyson" userId="1ecceb97-a249-4b81-803f-86b8c3e4d57b" providerId="ADAL" clId="{B580F138-EFCA-4632-B854-ADF6FDE39704}" dt="2022-05-15T17:15:35.412" v="2548" actId="1038"/>
          <ac:spMkLst>
            <pc:docMk/>
            <pc:sldMk cId="3992524855" sldId="287"/>
            <ac:spMk id="11" creationId="{2CD50A37-9131-5CE5-BAB0-37D464C9CE74}"/>
          </ac:spMkLst>
        </pc:spChg>
        <pc:grpChg chg="add mod">
          <ac:chgData name="Beth Tennyson" userId="1ecceb97-a249-4b81-803f-86b8c3e4d57b" providerId="ADAL" clId="{B580F138-EFCA-4632-B854-ADF6FDE39704}" dt="2022-05-15T17:15:35.412" v="2548" actId="1038"/>
          <ac:grpSpMkLst>
            <pc:docMk/>
            <pc:sldMk cId="3992524855" sldId="287"/>
            <ac:grpSpMk id="6" creationId="{4E77F1C1-6740-525D-2826-FE4B75107E94}"/>
          </ac:grpSpMkLst>
        </pc:grpChg>
        <pc:picChg chg="mod">
          <ac:chgData name="Beth Tennyson" userId="1ecceb97-a249-4b81-803f-86b8c3e4d57b" providerId="ADAL" clId="{B580F138-EFCA-4632-B854-ADF6FDE39704}" dt="2022-05-15T17:15:35.412" v="2548" actId="1038"/>
          <ac:picMkLst>
            <pc:docMk/>
            <pc:sldMk cId="3992524855" sldId="287"/>
            <ac:picMk id="7" creationId="{E6EC0510-568E-A2D5-F514-F2251AB9E2CC}"/>
          </ac:picMkLst>
        </pc:picChg>
        <pc:picChg chg="mod">
          <ac:chgData name="Beth Tennyson" userId="1ecceb97-a249-4b81-803f-86b8c3e4d57b" providerId="ADAL" clId="{B580F138-EFCA-4632-B854-ADF6FDE39704}" dt="2022-05-15T17:15:38.272" v="2549" actId="1076"/>
          <ac:picMkLst>
            <pc:docMk/>
            <pc:sldMk cId="3992524855" sldId="287"/>
            <ac:picMk id="8" creationId="{DFBEFAFB-D5CD-4873-A2E0-CD9FB322388C}"/>
          </ac:picMkLst>
        </pc:picChg>
        <pc:picChg chg="mod">
          <ac:chgData name="Beth Tennyson" userId="1ecceb97-a249-4b81-803f-86b8c3e4d57b" providerId="ADAL" clId="{B580F138-EFCA-4632-B854-ADF6FDE39704}" dt="2022-05-15T17:15:39.656" v="2550" actId="1076"/>
          <ac:picMkLst>
            <pc:docMk/>
            <pc:sldMk cId="3992524855" sldId="287"/>
            <ac:picMk id="13" creationId="{BA3C9E6B-976A-41C4-B837-45A60B58C6ED}"/>
          </ac:picMkLst>
        </pc:picChg>
      </pc:sldChg>
      <pc:sldChg chg="addSp modSp add del modNotesTx">
        <pc:chgData name="Beth Tennyson" userId="1ecceb97-a249-4b81-803f-86b8c3e4d57b" providerId="ADAL" clId="{B580F138-EFCA-4632-B854-ADF6FDE39704}" dt="2022-04-12T19:13:13.068" v="1724"/>
        <pc:sldMkLst>
          <pc:docMk/>
          <pc:sldMk cId="1546239492" sldId="288"/>
        </pc:sldMkLst>
        <pc:spChg chg="mod">
          <ac:chgData name="Beth Tennyson" userId="1ecceb97-a249-4b81-803f-86b8c3e4d57b" providerId="ADAL" clId="{B580F138-EFCA-4632-B854-ADF6FDE39704}" dt="2022-04-12T19:13:13.068" v="1724"/>
          <ac:spMkLst>
            <pc:docMk/>
            <pc:sldMk cId="1546239492" sldId="288"/>
            <ac:spMk id="10" creationId="{C277A8C1-E735-449F-B817-D9E751FE417B}"/>
          </ac:spMkLst>
        </pc:spChg>
        <pc:grpChg chg="add mod">
          <ac:chgData name="Beth Tennyson" userId="1ecceb97-a249-4b81-803f-86b8c3e4d57b" providerId="ADAL" clId="{B580F138-EFCA-4632-B854-ADF6FDE39704}" dt="2022-04-12T19:13:13.068" v="1724"/>
          <ac:grpSpMkLst>
            <pc:docMk/>
            <pc:sldMk cId="1546239492" sldId="288"/>
            <ac:grpSpMk id="7" creationId="{24A37887-1BBF-413C-A1C3-8D5CB99FF27F}"/>
          </ac:grpSpMkLst>
        </pc:grpChg>
        <pc:picChg chg="mod">
          <ac:chgData name="Beth Tennyson" userId="1ecceb97-a249-4b81-803f-86b8c3e4d57b" providerId="ADAL" clId="{B580F138-EFCA-4632-B854-ADF6FDE39704}" dt="2022-04-12T19:13:13.068" v="1724"/>
          <ac:picMkLst>
            <pc:docMk/>
            <pc:sldMk cId="1546239492" sldId="288"/>
            <ac:picMk id="8" creationId="{098D2DF4-52E9-43FE-A019-74C361857D25}"/>
          </ac:picMkLst>
        </pc:picChg>
      </pc:sldChg>
      <pc:sldChg chg="addSp modSp modNotesTx">
        <pc:chgData name="Beth Tennyson" userId="1ecceb97-a249-4b81-803f-86b8c3e4d57b" providerId="ADAL" clId="{B580F138-EFCA-4632-B854-ADF6FDE39704}" dt="2022-05-15T17:03:24.692" v="2269"/>
        <pc:sldMkLst>
          <pc:docMk/>
          <pc:sldMk cId="2612566087" sldId="289"/>
        </pc:sldMkLst>
        <pc:spChg chg="mod">
          <ac:chgData name="Beth Tennyson" userId="1ecceb97-a249-4b81-803f-86b8c3e4d57b" providerId="ADAL" clId="{B580F138-EFCA-4632-B854-ADF6FDE39704}" dt="2022-01-16T13:19:25.611" v="280" actId="2711"/>
          <ac:spMkLst>
            <pc:docMk/>
            <pc:sldMk cId="2612566087" sldId="289"/>
            <ac:spMk id="3" creationId="{96674473-09A6-4775-9E4A-2144FE6B762D}"/>
          </ac:spMkLst>
        </pc:spChg>
        <pc:spChg chg="mod">
          <ac:chgData name="Beth Tennyson" userId="1ecceb97-a249-4b81-803f-86b8c3e4d57b" providerId="ADAL" clId="{B580F138-EFCA-4632-B854-ADF6FDE39704}" dt="2022-05-15T17:03:24.692" v="2269"/>
          <ac:spMkLst>
            <pc:docMk/>
            <pc:sldMk cId="2612566087" sldId="289"/>
            <ac:spMk id="10" creationId="{D610EE6D-267D-20D0-34DA-9086FC5490AF}"/>
          </ac:spMkLst>
        </pc:spChg>
        <pc:grpChg chg="add mod">
          <ac:chgData name="Beth Tennyson" userId="1ecceb97-a249-4b81-803f-86b8c3e4d57b" providerId="ADAL" clId="{B580F138-EFCA-4632-B854-ADF6FDE39704}" dt="2022-05-15T17:03:24.692" v="2269"/>
          <ac:grpSpMkLst>
            <pc:docMk/>
            <pc:sldMk cId="2612566087" sldId="289"/>
            <ac:grpSpMk id="8" creationId="{AB60038F-D45A-7C66-38A5-F78B72BD6215}"/>
          </ac:grpSpMkLst>
        </pc:grpChg>
        <pc:picChg chg="mod">
          <ac:chgData name="Beth Tennyson" userId="1ecceb97-a249-4b81-803f-86b8c3e4d57b" providerId="ADAL" clId="{B580F138-EFCA-4632-B854-ADF6FDE39704}" dt="2022-01-16T13:19:25.611" v="280" actId="2711"/>
          <ac:picMkLst>
            <pc:docMk/>
            <pc:sldMk cId="2612566087" sldId="289"/>
            <ac:picMk id="2" creationId="{2241FB7F-A4F9-4450-A1D3-76A9BD8968C5}"/>
          </ac:picMkLst>
        </pc:picChg>
        <pc:picChg chg="mod">
          <ac:chgData name="Beth Tennyson" userId="1ecceb97-a249-4b81-803f-86b8c3e4d57b" providerId="ADAL" clId="{B580F138-EFCA-4632-B854-ADF6FDE39704}" dt="2022-01-16T13:19:25.611" v="280" actId="2711"/>
          <ac:picMkLst>
            <pc:docMk/>
            <pc:sldMk cId="2612566087" sldId="289"/>
            <ac:picMk id="6" creationId="{9C574710-F78A-4355-873B-4F8421662D0D}"/>
          </ac:picMkLst>
        </pc:picChg>
        <pc:picChg chg="mod">
          <ac:chgData name="Beth Tennyson" userId="1ecceb97-a249-4b81-803f-86b8c3e4d57b" providerId="ADAL" clId="{B580F138-EFCA-4632-B854-ADF6FDE39704}" dt="2022-01-16T13:19:25.611" v="280" actId="2711"/>
          <ac:picMkLst>
            <pc:docMk/>
            <pc:sldMk cId="2612566087" sldId="289"/>
            <ac:picMk id="7" creationId="{C057BC7C-BBA3-4BF8-8539-0FF24E6E4889}"/>
          </ac:picMkLst>
        </pc:picChg>
        <pc:picChg chg="mod">
          <ac:chgData name="Beth Tennyson" userId="1ecceb97-a249-4b81-803f-86b8c3e4d57b" providerId="ADAL" clId="{B580F138-EFCA-4632-B854-ADF6FDE39704}" dt="2022-05-15T17:03:24.692" v="2269"/>
          <ac:picMkLst>
            <pc:docMk/>
            <pc:sldMk cId="2612566087" sldId="289"/>
            <ac:picMk id="9" creationId="{AF67E5AE-E417-349B-D09F-B12238E18276}"/>
          </ac:picMkLst>
        </pc:picChg>
        <pc:picChg chg="mod">
          <ac:chgData name="Beth Tennyson" userId="1ecceb97-a249-4b81-803f-86b8c3e4d57b" providerId="ADAL" clId="{B580F138-EFCA-4632-B854-ADF6FDE39704}" dt="2022-01-16T13:19:25.611" v="280" actId="2711"/>
          <ac:picMkLst>
            <pc:docMk/>
            <pc:sldMk cId="2612566087" sldId="289"/>
            <ac:picMk id="1028" creationId="{39BFBA84-5652-46F9-84C9-BF02964380DA}"/>
          </ac:picMkLst>
        </pc:picChg>
      </pc:sldChg>
      <pc:sldChg chg="addSp delSp modSp add del mod setBg modAnim delDesignElem modNotesTx">
        <pc:chgData name="Beth Tennyson" userId="1ecceb97-a249-4b81-803f-86b8c3e4d57b" providerId="ADAL" clId="{B580F138-EFCA-4632-B854-ADF6FDE39704}" dt="2022-05-15T17:14:50.835" v="2539" actId="14100"/>
        <pc:sldMkLst>
          <pc:docMk/>
          <pc:sldMk cId="1194392591" sldId="290"/>
        </pc:sldMkLst>
        <pc:spChg chg="mod">
          <ac:chgData name="Beth Tennyson" userId="1ecceb97-a249-4b81-803f-86b8c3e4d57b" providerId="ADAL" clId="{B580F138-EFCA-4632-B854-ADF6FDE39704}" dt="2022-05-15T17:14:50.835" v="2539" actId="14100"/>
          <ac:spMkLst>
            <pc:docMk/>
            <pc:sldMk cId="1194392591" sldId="290"/>
            <ac:spMk id="13" creationId="{42CFAB1D-0E22-D79E-4087-8CC3630C5AE3}"/>
          </ac:spMkLst>
        </pc:spChg>
        <pc:spChg chg="mod">
          <ac:chgData name="Beth Tennyson" userId="1ecceb97-a249-4b81-803f-86b8c3e4d57b" providerId="ADAL" clId="{B580F138-EFCA-4632-B854-ADF6FDE39704}" dt="2022-05-15T17:14:50.835" v="2539" actId="14100"/>
          <ac:spMkLst>
            <pc:docMk/>
            <pc:sldMk cId="1194392591" sldId="290"/>
            <ac:spMk id="14" creationId="{5EB54A1F-EB6A-4A39-1ABA-B2F1B9CF5E15}"/>
          </ac:spMkLst>
        </pc:spChg>
        <pc:spChg chg="add del">
          <ac:chgData name="Beth Tennyson" userId="1ecceb97-a249-4b81-803f-86b8c3e4d57b" providerId="ADAL" clId="{B580F138-EFCA-4632-B854-ADF6FDE39704}" dt="2022-01-16T14:10:03.607" v="1447"/>
          <ac:spMkLst>
            <pc:docMk/>
            <pc:sldMk cId="1194392591" sldId="290"/>
            <ac:spMk id="75" creationId="{37C89E4B-3C9F-44B9-8B86-D9E3D112D8EC}"/>
          </ac:spMkLst>
        </pc:spChg>
        <pc:grpChg chg="add mod">
          <ac:chgData name="Beth Tennyson" userId="1ecceb97-a249-4b81-803f-86b8c3e4d57b" providerId="ADAL" clId="{B580F138-EFCA-4632-B854-ADF6FDE39704}" dt="2022-05-15T17:14:50.835" v="2539" actId="14100"/>
          <ac:grpSpMkLst>
            <pc:docMk/>
            <pc:sldMk cId="1194392591" sldId="290"/>
            <ac:grpSpMk id="10" creationId="{3CD8B962-DF92-CBF0-4226-8C14C1F4B84B}"/>
          </ac:grpSpMkLst>
        </pc:grpChg>
        <pc:picChg chg="mod">
          <ac:chgData name="Beth Tennyson" userId="1ecceb97-a249-4b81-803f-86b8c3e4d57b" providerId="ADAL" clId="{B580F138-EFCA-4632-B854-ADF6FDE39704}" dt="2022-05-15T17:14:50.835" v="2539" actId="14100"/>
          <ac:picMkLst>
            <pc:docMk/>
            <pc:sldMk cId="1194392591" sldId="290"/>
            <ac:picMk id="12" creationId="{4BB8523E-AEF6-C2D1-ED7A-4F6B8CBB8564}"/>
          </ac:picMkLst>
        </pc:picChg>
        <pc:cxnChg chg="add del">
          <ac:chgData name="Beth Tennyson" userId="1ecceb97-a249-4b81-803f-86b8c3e4d57b" providerId="ADAL" clId="{B580F138-EFCA-4632-B854-ADF6FDE39704}" dt="2022-01-16T14:10:03.607" v="1447"/>
          <ac:cxnSpMkLst>
            <pc:docMk/>
            <pc:sldMk cId="1194392591" sldId="290"/>
            <ac:cxnSpMk id="77" creationId="{AA2EAA10-076F-46BD-8F0F-B9A2FB77A85C}"/>
          </ac:cxnSpMkLst>
        </pc:cxnChg>
        <pc:cxnChg chg="add del">
          <ac:chgData name="Beth Tennyson" userId="1ecceb97-a249-4b81-803f-86b8c3e4d57b" providerId="ADAL" clId="{B580F138-EFCA-4632-B854-ADF6FDE39704}" dt="2022-01-16T14:10:03.607" v="1447"/>
          <ac:cxnSpMkLst>
            <pc:docMk/>
            <pc:sldMk cId="1194392591" sldId="290"/>
            <ac:cxnSpMk id="1035" creationId="{D891E407-403B-4764-86C9-33A56D3BCAA3}"/>
          </ac:cxnSpMkLst>
        </pc:cxnChg>
      </pc:sldChg>
      <pc:sldChg chg="del">
        <pc:chgData name="Beth Tennyson" userId="1ecceb97-a249-4b81-803f-86b8c3e4d57b" providerId="ADAL" clId="{B580F138-EFCA-4632-B854-ADF6FDE39704}" dt="2022-01-16T13:15:24.907" v="264" actId="47"/>
        <pc:sldMkLst>
          <pc:docMk/>
          <pc:sldMk cId="2411505848" sldId="290"/>
        </pc:sldMkLst>
      </pc:sldChg>
      <pc:sldChg chg="addSp modSp mod modNotesTx">
        <pc:chgData name="Beth Tennyson" userId="1ecceb97-a249-4b81-803f-86b8c3e4d57b" providerId="ADAL" clId="{B580F138-EFCA-4632-B854-ADF6FDE39704}" dt="2022-05-15T17:15:24.239" v="2544"/>
        <pc:sldMkLst>
          <pc:docMk/>
          <pc:sldMk cId="1067162474" sldId="291"/>
        </pc:sldMkLst>
        <pc:spChg chg="mod">
          <ac:chgData name="Beth Tennyson" userId="1ecceb97-a249-4b81-803f-86b8c3e4d57b" providerId="ADAL" clId="{B580F138-EFCA-4632-B854-ADF6FDE39704}" dt="2022-01-16T13:28:32.902" v="649" actId="20577"/>
          <ac:spMkLst>
            <pc:docMk/>
            <pc:sldMk cId="1067162474" sldId="291"/>
            <ac:spMk id="2" creationId="{71F4B195-2512-4EC5-96F1-29C762E6882B}"/>
          </ac:spMkLst>
        </pc:spChg>
        <pc:spChg chg="mod">
          <ac:chgData name="Beth Tennyson" userId="1ecceb97-a249-4b81-803f-86b8c3e4d57b" providerId="ADAL" clId="{B580F138-EFCA-4632-B854-ADF6FDE39704}" dt="2022-01-16T13:54:19.744" v="1444" actId="20577"/>
          <ac:spMkLst>
            <pc:docMk/>
            <pc:sldMk cId="1067162474" sldId="291"/>
            <ac:spMk id="4" creationId="{A1CB7691-7FFB-4721-AEAD-9BD27375D130}"/>
          </ac:spMkLst>
        </pc:spChg>
        <pc:spChg chg="mod">
          <ac:chgData name="Beth Tennyson" userId="1ecceb97-a249-4b81-803f-86b8c3e4d57b" providerId="ADAL" clId="{B580F138-EFCA-4632-B854-ADF6FDE39704}" dt="2022-05-15T17:15:24.239" v="2544"/>
          <ac:spMkLst>
            <pc:docMk/>
            <pc:sldMk cId="1067162474" sldId="291"/>
            <ac:spMk id="12" creationId="{A042E963-8D5C-76DB-DDC1-362BEEE1CB52}"/>
          </ac:spMkLst>
        </pc:spChg>
        <pc:spChg chg="mod">
          <ac:chgData name="Beth Tennyson" userId="1ecceb97-a249-4b81-803f-86b8c3e4d57b" providerId="ADAL" clId="{B580F138-EFCA-4632-B854-ADF6FDE39704}" dt="2022-05-15T17:15:24.239" v="2544"/>
          <ac:spMkLst>
            <pc:docMk/>
            <pc:sldMk cId="1067162474" sldId="291"/>
            <ac:spMk id="14" creationId="{2BB1EF0B-6860-F405-9323-41AEC885152C}"/>
          </ac:spMkLst>
        </pc:spChg>
        <pc:grpChg chg="add mod">
          <ac:chgData name="Beth Tennyson" userId="1ecceb97-a249-4b81-803f-86b8c3e4d57b" providerId="ADAL" clId="{B580F138-EFCA-4632-B854-ADF6FDE39704}" dt="2022-05-15T17:15:24.239" v="2544"/>
          <ac:grpSpMkLst>
            <pc:docMk/>
            <pc:sldMk cId="1067162474" sldId="291"/>
            <ac:grpSpMk id="9" creationId="{D5727F83-6441-28A2-28A3-C36489BB8228}"/>
          </ac:grpSpMkLst>
        </pc:grpChg>
        <pc:picChg chg="mod">
          <ac:chgData name="Beth Tennyson" userId="1ecceb97-a249-4b81-803f-86b8c3e4d57b" providerId="ADAL" clId="{B580F138-EFCA-4632-B854-ADF6FDE39704}" dt="2022-05-15T17:15:24.239" v="2544"/>
          <ac:picMkLst>
            <pc:docMk/>
            <pc:sldMk cId="1067162474" sldId="291"/>
            <ac:picMk id="10" creationId="{A4F4949A-A3FF-19A3-528D-A49F4688BD10}"/>
          </ac:picMkLst>
        </pc:picChg>
      </pc:sldChg>
      <pc:sldChg chg="modSp del mod">
        <pc:chgData name="Beth Tennyson" userId="1ecceb97-a249-4b81-803f-86b8c3e4d57b" providerId="ADAL" clId="{B580F138-EFCA-4632-B854-ADF6FDE39704}" dt="2022-01-16T13:47:21.072" v="1288" actId="2696"/>
        <pc:sldMkLst>
          <pc:docMk/>
          <pc:sldMk cId="321577831" sldId="292"/>
        </pc:sldMkLst>
        <pc:spChg chg="mod">
          <ac:chgData name="Beth Tennyson" userId="1ecceb97-a249-4b81-803f-86b8c3e4d57b" providerId="ADAL" clId="{B580F138-EFCA-4632-B854-ADF6FDE39704}" dt="2022-01-16T13:29:30.980" v="698" actId="2711"/>
          <ac:spMkLst>
            <pc:docMk/>
            <pc:sldMk cId="321577831" sldId="292"/>
            <ac:spMk id="18" creationId="{0F97B9F0-3469-4F1A-BF08-AE8EBE0B5413}"/>
          </ac:spMkLst>
        </pc:spChg>
      </pc:sldChg>
      <pc:sldChg chg="addSp modSp add mod setBg modNotesTx">
        <pc:chgData name="Beth Tennyson" userId="1ecceb97-a249-4b81-803f-86b8c3e4d57b" providerId="ADAL" clId="{B580F138-EFCA-4632-B854-ADF6FDE39704}" dt="2022-05-15T17:15:49.338" v="2553"/>
        <pc:sldMkLst>
          <pc:docMk/>
          <pc:sldMk cId="434824289" sldId="292"/>
        </pc:sldMkLst>
        <pc:spChg chg="mod">
          <ac:chgData name="Beth Tennyson" userId="1ecceb97-a249-4b81-803f-86b8c3e4d57b" providerId="ADAL" clId="{B580F138-EFCA-4632-B854-ADF6FDE39704}" dt="2022-05-15T17:15:42.688" v="2551"/>
          <ac:spMkLst>
            <pc:docMk/>
            <pc:sldMk cId="434824289" sldId="292"/>
            <ac:spMk id="32" creationId="{1943E33B-69FC-7CF4-4EC9-CE3E14BF9AD6}"/>
          </ac:spMkLst>
        </pc:spChg>
        <pc:spChg chg="mod">
          <ac:chgData name="Beth Tennyson" userId="1ecceb97-a249-4b81-803f-86b8c3e4d57b" providerId="ADAL" clId="{B580F138-EFCA-4632-B854-ADF6FDE39704}" dt="2022-05-15T17:15:42.688" v="2551"/>
          <ac:spMkLst>
            <pc:docMk/>
            <pc:sldMk cId="434824289" sldId="292"/>
            <ac:spMk id="33" creationId="{CD72CD2C-13AA-3750-7A6F-2F9E01FA08C7}"/>
          </ac:spMkLst>
        </pc:spChg>
        <pc:spChg chg="add mod">
          <ac:chgData name="Beth Tennyson" userId="1ecceb97-a249-4b81-803f-86b8c3e4d57b" providerId="ADAL" clId="{B580F138-EFCA-4632-B854-ADF6FDE39704}" dt="2022-05-15T17:15:49.338" v="2553"/>
          <ac:spMkLst>
            <pc:docMk/>
            <pc:sldMk cId="434824289" sldId="292"/>
            <ac:spMk id="34" creationId="{4FEDF631-AC6C-03B4-8650-0624E72A7007}"/>
          </ac:spMkLst>
        </pc:spChg>
        <pc:grpChg chg="add mod">
          <ac:chgData name="Beth Tennyson" userId="1ecceb97-a249-4b81-803f-86b8c3e4d57b" providerId="ADAL" clId="{B580F138-EFCA-4632-B854-ADF6FDE39704}" dt="2022-05-15T17:15:42.688" v="2551"/>
          <ac:grpSpMkLst>
            <pc:docMk/>
            <pc:sldMk cId="434824289" sldId="292"/>
            <ac:grpSpMk id="30" creationId="{DB891629-31D3-B33F-32C3-B80AF3080ABE}"/>
          </ac:grpSpMkLst>
        </pc:grpChg>
        <pc:picChg chg="mod">
          <ac:chgData name="Beth Tennyson" userId="1ecceb97-a249-4b81-803f-86b8c3e4d57b" providerId="ADAL" clId="{B580F138-EFCA-4632-B854-ADF6FDE39704}" dt="2022-05-15T17:15:45.738" v="2552" actId="1076"/>
          <ac:picMkLst>
            <pc:docMk/>
            <pc:sldMk cId="434824289" sldId="292"/>
            <ac:picMk id="6" creationId="{BE03888E-0494-4D9F-BD44-DA03DD4B8EC3}"/>
          </ac:picMkLst>
        </pc:picChg>
        <pc:picChg chg="mod">
          <ac:chgData name="Beth Tennyson" userId="1ecceb97-a249-4b81-803f-86b8c3e4d57b" providerId="ADAL" clId="{B580F138-EFCA-4632-B854-ADF6FDE39704}" dt="2022-05-15T17:15:42.688" v="2551"/>
          <ac:picMkLst>
            <pc:docMk/>
            <pc:sldMk cId="434824289" sldId="292"/>
            <ac:picMk id="31" creationId="{C9C51BB7-E70C-2EFB-35D7-4ECF5A6D500E}"/>
          </ac:picMkLst>
        </pc:picChg>
      </pc:sldChg>
      <pc:sldChg chg="addSp modSp add setBg">
        <pc:chgData name="Beth Tennyson" userId="1ecceb97-a249-4b81-803f-86b8c3e4d57b" providerId="ADAL" clId="{B580F138-EFCA-4632-B854-ADF6FDE39704}" dt="2022-05-15T17:16:37.910" v="2568"/>
        <pc:sldMkLst>
          <pc:docMk/>
          <pc:sldMk cId="2119752156" sldId="293"/>
        </pc:sldMkLst>
        <pc:spChg chg="add mod">
          <ac:chgData name="Beth Tennyson" userId="1ecceb97-a249-4b81-803f-86b8c3e4d57b" providerId="ADAL" clId="{B580F138-EFCA-4632-B854-ADF6FDE39704}" dt="2022-05-15T17:16:37.910" v="2568"/>
          <ac:spMkLst>
            <pc:docMk/>
            <pc:sldMk cId="2119752156" sldId="293"/>
            <ac:spMk id="9" creationId="{716DB798-3500-7951-A6CD-4046CF295645}"/>
          </ac:spMkLst>
        </pc:spChg>
        <pc:spChg chg="mod">
          <ac:chgData name="Beth Tennyson" userId="1ecceb97-a249-4b81-803f-86b8c3e4d57b" providerId="ADAL" clId="{B580F138-EFCA-4632-B854-ADF6FDE39704}" dt="2022-05-15T17:16:37.910" v="2568"/>
          <ac:spMkLst>
            <pc:docMk/>
            <pc:sldMk cId="2119752156" sldId="293"/>
            <ac:spMk id="12" creationId="{0CEFEF6B-FAEC-1E34-8DD0-511E3DC93CFD}"/>
          </ac:spMkLst>
        </pc:spChg>
        <pc:grpChg chg="add mod">
          <ac:chgData name="Beth Tennyson" userId="1ecceb97-a249-4b81-803f-86b8c3e4d57b" providerId="ADAL" clId="{B580F138-EFCA-4632-B854-ADF6FDE39704}" dt="2022-05-15T17:16:37.910" v="2568"/>
          <ac:grpSpMkLst>
            <pc:docMk/>
            <pc:sldMk cId="2119752156" sldId="293"/>
            <ac:grpSpMk id="10" creationId="{F248A08A-E84D-E0B4-4535-052159AA7837}"/>
          </ac:grpSpMkLst>
        </pc:grpChg>
        <pc:picChg chg="mod">
          <ac:chgData name="Beth Tennyson" userId="1ecceb97-a249-4b81-803f-86b8c3e4d57b" providerId="ADAL" clId="{B580F138-EFCA-4632-B854-ADF6FDE39704}" dt="2022-05-15T17:16:37.910" v="2568"/>
          <ac:picMkLst>
            <pc:docMk/>
            <pc:sldMk cId="2119752156" sldId="293"/>
            <ac:picMk id="11" creationId="{6DFFD538-98B4-C4DB-831E-DE134ED41976}"/>
          </ac:picMkLst>
        </pc:picChg>
      </pc:sldChg>
      <pc:sldChg chg="modSp del mod">
        <pc:chgData name="Beth Tennyson" userId="1ecceb97-a249-4b81-803f-86b8c3e4d57b" providerId="ADAL" clId="{B580F138-EFCA-4632-B854-ADF6FDE39704}" dt="2022-01-16T13:47:21.072" v="1288" actId="2696"/>
        <pc:sldMkLst>
          <pc:docMk/>
          <pc:sldMk cId="4189213586" sldId="293"/>
        </pc:sldMkLst>
        <pc:spChg chg="mod">
          <ac:chgData name="Beth Tennyson" userId="1ecceb97-a249-4b81-803f-86b8c3e4d57b" providerId="ADAL" clId="{B580F138-EFCA-4632-B854-ADF6FDE39704}" dt="2022-01-16T13:30:02.615" v="700" actId="2711"/>
          <ac:spMkLst>
            <pc:docMk/>
            <pc:sldMk cId="4189213586" sldId="293"/>
            <ac:spMk id="7" creationId="{A96A13EF-0547-48D1-ABC5-38A3CCDFE47B}"/>
          </ac:spMkLst>
        </pc:spChg>
        <pc:spChg chg="mod">
          <ac:chgData name="Beth Tennyson" userId="1ecceb97-a249-4b81-803f-86b8c3e4d57b" providerId="ADAL" clId="{B580F138-EFCA-4632-B854-ADF6FDE39704}" dt="2022-01-16T13:30:02.615" v="700" actId="2711"/>
          <ac:spMkLst>
            <pc:docMk/>
            <pc:sldMk cId="4189213586" sldId="293"/>
            <ac:spMk id="20" creationId="{F9577BCD-02AD-4E3A-9EFB-72CB926D5073}"/>
          </ac:spMkLst>
        </pc:spChg>
        <pc:spChg chg="mod">
          <ac:chgData name="Beth Tennyson" userId="1ecceb97-a249-4b81-803f-86b8c3e4d57b" providerId="ADAL" clId="{B580F138-EFCA-4632-B854-ADF6FDE39704}" dt="2022-01-16T13:30:02.615" v="700" actId="2711"/>
          <ac:spMkLst>
            <pc:docMk/>
            <pc:sldMk cId="4189213586" sldId="293"/>
            <ac:spMk id="25" creationId="{F763A6A5-C534-46F0-B545-EA37A290C51D}"/>
          </ac:spMkLst>
        </pc:spChg>
        <pc:spChg chg="mod">
          <ac:chgData name="Beth Tennyson" userId="1ecceb97-a249-4b81-803f-86b8c3e4d57b" providerId="ADAL" clId="{B580F138-EFCA-4632-B854-ADF6FDE39704}" dt="2022-01-16T13:30:02.615" v="700" actId="2711"/>
          <ac:spMkLst>
            <pc:docMk/>
            <pc:sldMk cId="4189213586" sldId="293"/>
            <ac:spMk id="26" creationId="{95558182-9DC8-4535-8AE4-AE6DC47AC0BF}"/>
          </ac:spMkLst>
        </pc:spChg>
        <pc:spChg chg="mod">
          <ac:chgData name="Beth Tennyson" userId="1ecceb97-a249-4b81-803f-86b8c3e4d57b" providerId="ADAL" clId="{B580F138-EFCA-4632-B854-ADF6FDE39704}" dt="2022-01-16T13:30:10.702" v="701" actId="1076"/>
          <ac:spMkLst>
            <pc:docMk/>
            <pc:sldMk cId="4189213586" sldId="293"/>
            <ac:spMk id="30" creationId="{EDD41EEF-7F19-4214-9069-E3FA5118C8DE}"/>
          </ac:spMkLst>
        </pc:spChg>
      </pc:sldChg>
      <pc:sldChg chg="modSp del mod">
        <pc:chgData name="Beth Tennyson" userId="1ecceb97-a249-4b81-803f-86b8c3e4d57b" providerId="ADAL" clId="{B580F138-EFCA-4632-B854-ADF6FDE39704}" dt="2022-01-16T13:47:21.072" v="1288" actId="2696"/>
        <pc:sldMkLst>
          <pc:docMk/>
          <pc:sldMk cId="719017151" sldId="294"/>
        </pc:sldMkLst>
        <pc:spChg chg="mod">
          <ac:chgData name="Beth Tennyson" userId="1ecceb97-a249-4b81-803f-86b8c3e4d57b" providerId="ADAL" clId="{B580F138-EFCA-4632-B854-ADF6FDE39704}" dt="2022-01-16T13:27:02.192" v="609" actId="2711"/>
          <ac:spMkLst>
            <pc:docMk/>
            <pc:sldMk cId="719017151" sldId="294"/>
            <ac:spMk id="9" creationId="{6DFE181B-296A-49CC-A443-C459D9DE456C}"/>
          </ac:spMkLst>
        </pc:spChg>
        <pc:spChg chg="mod">
          <ac:chgData name="Beth Tennyson" userId="1ecceb97-a249-4b81-803f-86b8c3e4d57b" providerId="ADAL" clId="{B580F138-EFCA-4632-B854-ADF6FDE39704}" dt="2022-01-16T13:27:02.192" v="609" actId="2711"/>
          <ac:spMkLst>
            <pc:docMk/>
            <pc:sldMk cId="719017151" sldId="294"/>
            <ac:spMk id="13" creationId="{0B5156FA-97B7-420E-B018-53E1EB721B06}"/>
          </ac:spMkLst>
        </pc:spChg>
        <pc:spChg chg="mod">
          <ac:chgData name="Beth Tennyson" userId="1ecceb97-a249-4b81-803f-86b8c3e4d57b" providerId="ADAL" clId="{B580F138-EFCA-4632-B854-ADF6FDE39704}" dt="2022-01-16T13:27:02.192" v="609" actId="2711"/>
          <ac:spMkLst>
            <pc:docMk/>
            <pc:sldMk cId="719017151" sldId="294"/>
            <ac:spMk id="20" creationId="{F9577BCD-02AD-4E3A-9EFB-72CB926D5073}"/>
          </ac:spMkLst>
        </pc:spChg>
        <pc:spChg chg="mod">
          <ac:chgData name="Beth Tennyson" userId="1ecceb97-a249-4b81-803f-86b8c3e4d57b" providerId="ADAL" clId="{B580F138-EFCA-4632-B854-ADF6FDE39704}" dt="2022-01-16T13:27:02.192" v="609" actId="2711"/>
          <ac:spMkLst>
            <pc:docMk/>
            <pc:sldMk cId="719017151" sldId="294"/>
            <ac:spMk id="30" creationId="{583DB57D-0758-4FB0-A591-307F89D3B910}"/>
          </ac:spMkLst>
        </pc:spChg>
        <pc:spChg chg="mod">
          <ac:chgData name="Beth Tennyson" userId="1ecceb97-a249-4b81-803f-86b8c3e4d57b" providerId="ADAL" clId="{B580F138-EFCA-4632-B854-ADF6FDE39704}" dt="2022-01-16T13:27:02.192" v="609" actId="2711"/>
          <ac:spMkLst>
            <pc:docMk/>
            <pc:sldMk cId="719017151" sldId="294"/>
            <ac:spMk id="32" creationId="{546C9AB4-DD4A-4264-AF37-BF04B6BED586}"/>
          </ac:spMkLst>
        </pc:spChg>
        <pc:spChg chg="mod">
          <ac:chgData name="Beth Tennyson" userId="1ecceb97-a249-4b81-803f-86b8c3e4d57b" providerId="ADAL" clId="{B580F138-EFCA-4632-B854-ADF6FDE39704}" dt="2022-01-16T13:27:02.192" v="609" actId="2711"/>
          <ac:spMkLst>
            <pc:docMk/>
            <pc:sldMk cId="719017151" sldId="294"/>
            <ac:spMk id="33" creationId="{7254A006-FAF6-4262-B8D7-9B7774C02FD9}"/>
          </ac:spMkLst>
        </pc:spChg>
        <pc:spChg chg="mod">
          <ac:chgData name="Beth Tennyson" userId="1ecceb97-a249-4b81-803f-86b8c3e4d57b" providerId="ADAL" clId="{B580F138-EFCA-4632-B854-ADF6FDE39704}" dt="2022-01-16T13:27:02.192" v="609" actId="2711"/>
          <ac:spMkLst>
            <pc:docMk/>
            <pc:sldMk cId="719017151" sldId="294"/>
            <ac:spMk id="34" creationId="{5E905BDE-9719-4684-9AC1-5B04869760C4}"/>
          </ac:spMkLst>
        </pc:spChg>
        <pc:spChg chg="mod">
          <ac:chgData name="Beth Tennyson" userId="1ecceb97-a249-4b81-803f-86b8c3e4d57b" providerId="ADAL" clId="{B580F138-EFCA-4632-B854-ADF6FDE39704}" dt="2022-01-16T13:27:02.192" v="609" actId="2711"/>
          <ac:spMkLst>
            <pc:docMk/>
            <pc:sldMk cId="719017151" sldId="294"/>
            <ac:spMk id="35" creationId="{ADB28DF5-E868-4FBB-BFCB-7F47810805F1}"/>
          </ac:spMkLst>
        </pc:spChg>
        <pc:spChg chg="mod">
          <ac:chgData name="Beth Tennyson" userId="1ecceb97-a249-4b81-803f-86b8c3e4d57b" providerId="ADAL" clId="{B580F138-EFCA-4632-B854-ADF6FDE39704}" dt="2022-01-16T13:27:02.192" v="609" actId="2711"/>
          <ac:spMkLst>
            <pc:docMk/>
            <pc:sldMk cId="719017151" sldId="294"/>
            <ac:spMk id="36" creationId="{698864A4-5387-4AF8-A94F-69322629B9FC}"/>
          </ac:spMkLst>
        </pc:spChg>
        <pc:spChg chg="mod">
          <ac:chgData name="Beth Tennyson" userId="1ecceb97-a249-4b81-803f-86b8c3e4d57b" providerId="ADAL" clId="{B580F138-EFCA-4632-B854-ADF6FDE39704}" dt="2022-01-16T13:27:02.192" v="609" actId="2711"/>
          <ac:spMkLst>
            <pc:docMk/>
            <pc:sldMk cId="719017151" sldId="294"/>
            <ac:spMk id="46" creationId="{63F3A145-953A-4813-901A-564BE1E6209B}"/>
          </ac:spMkLst>
        </pc:spChg>
        <pc:spChg chg="mod">
          <ac:chgData name="Beth Tennyson" userId="1ecceb97-a249-4b81-803f-86b8c3e4d57b" providerId="ADAL" clId="{B580F138-EFCA-4632-B854-ADF6FDE39704}" dt="2022-01-16T13:27:02.192" v="609" actId="2711"/>
          <ac:spMkLst>
            <pc:docMk/>
            <pc:sldMk cId="719017151" sldId="294"/>
            <ac:spMk id="54" creationId="{6E8F7A54-89FA-4A6C-8CC8-4FE848BA12AD}"/>
          </ac:spMkLst>
        </pc:spChg>
        <pc:spChg chg="mod">
          <ac:chgData name="Beth Tennyson" userId="1ecceb97-a249-4b81-803f-86b8c3e4d57b" providerId="ADAL" clId="{B580F138-EFCA-4632-B854-ADF6FDE39704}" dt="2022-01-16T13:27:02.192" v="609" actId="2711"/>
          <ac:spMkLst>
            <pc:docMk/>
            <pc:sldMk cId="719017151" sldId="294"/>
            <ac:spMk id="55" creationId="{0D7166D1-B611-4EBD-890F-BBC0FFFA35AB}"/>
          </ac:spMkLst>
        </pc:spChg>
        <pc:spChg chg="mod">
          <ac:chgData name="Beth Tennyson" userId="1ecceb97-a249-4b81-803f-86b8c3e4d57b" providerId="ADAL" clId="{B580F138-EFCA-4632-B854-ADF6FDE39704}" dt="2022-01-16T13:27:02.192" v="609" actId="2711"/>
          <ac:spMkLst>
            <pc:docMk/>
            <pc:sldMk cId="719017151" sldId="294"/>
            <ac:spMk id="56" creationId="{76E4C42B-98C5-425D-8549-8AA11FF5C8BF}"/>
          </ac:spMkLst>
        </pc:spChg>
        <pc:spChg chg="mod">
          <ac:chgData name="Beth Tennyson" userId="1ecceb97-a249-4b81-803f-86b8c3e4d57b" providerId="ADAL" clId="{B580F138-EFCA-4632-B854-ADF6FDE39704}" dt="2022-01-16T13:27:02.192" v="609" actId="2711"/>
          <ac:spMkLst>
            <pc:docMk/>
            <pc:sldMk cId="719017151" sldId="294"/>
            <ac:spMk id="58" creationId="{5DD95857-2CE9-4CAE-A35E-870F4298A847}"/>
          </ac:spMkLst>
        </pc:spChg>
        <pc:spChg chg="mod">
          <ac:chgData name="Beth Tennyson" userId="1ecceb97-a249-4b81-803f-86b8c3e4d57b" providerId="ADAL" clId="{B580F138-EFCA-4632-B854-ADF6FDE39704}" dt="2022-01-16T13:27:02.192" v="609" actId="2711"/>
          <ac:spMkLst>
            <pc:docMk/>
            <pc:sldMk cId="719017151" sldId="294"/>
            <ac:spMk id="59" creationId="{40F0798D-AB03-48A1-B3BE-792162141510}"/>
          </ac:spMkLst>
        </pc:spChg>
        <pc:spChg chg="mod">
          <ac:chgData name="Beth Tennyson" userId="1ecceb97-a249-4b81-803f-86b8c3e4d57b" providerId="ADAL" clId="{B580F138-EFCA-4632-B854-ADF6FDE39704}" dt="2022-01-16T13:27:02.192" v="609" actId="2711"/>
          <ac:spMkLst>
            <pc:docMk/>
            <pc:sldMk cId="719017151" sldId="294"/>
            <ac:spMk id="60" creationId="{2DDA7823-BF86-4698-B481-254B7D1E8674}"/>
          </ac:spMkLst>
        </pc:spChg>
        <pc:spChg chg="mod">
          <ac:chgData name="Beth Tennyson" userId="1ecceb97-a249-4b81-803f-86b8c3e4d57b" providerId="ADAL" clId="{B580F138-EFCA-4632-B854-ADF6FDE39704}" dt="2022-01-16T13:27:02.192" v="609" actId="2711"/>
          <ac:spMkLst>
            <pc:docMk/>
            <pc:sldMk cId="719017151" sldId="294"/>
            <ac:spMk id="61" creationId="{1A098132-F576-44D4-830B-ACCED2C79ABA}"/>
          </ac:spMkLst>
        </pc:spChg>
        <pc:spChg chg="mod">
          <ac:chgData name="Beth Tennyson" userId="1ecceb97-a249-4b81-803f-86b8c3e4d57b" providerId="ADAL" clId="{B580F138-EFCA-4632-B854-ADF6FDE39704}" dt="2022-01-16T13:27:02.192" v="609" actId="2711"/>
          <ac:spMkLst>
            <pc:docMk/>
            <pc:sldMk cId="719017151" sldId="294"/>
            <ac:spMk id="62" creationId="{179114A9-33A6-4F85-8ABC-6B955A571182}"/>
          </ac:spMkLst>
        </pc:spChg>
        <pc:spChg chg="mod">
          <ac:chgData name="Beth Tennyson" userId="1ecceb97-a249-4b81-803f-86b8c3e4d57b" providerId="ADAL" clId="{B580F138-EFCA-4632-B854-ADF6FDE39704}" dt="2022-01-16T13:27:02.192" v="609" actId="2711"/>
          <ac:spMkLst>
            <pc:docMk/>
            <pc:sldMk cId="719017151" sldId="294"/>
            <ac:spMk id="63" creationId="{A78E8161-B0DB-4486-9631-719D11748F44}"/>
          </ac:spMkLst>
        </pc:spChg>
        <pc:spChg chg="mod">
          <ac:chgData name="Beth Tennyson" userId="1ecceb97-a249-4b81-803f-86b8c3e4d57b" providerId="ADAL" clId="{B580F138-EFCA-4632-B854-ADF6FDE39704}" dt="2022-01-16T13:27:02.192" v="609" actId="2711"/>
          <ac:spMkLst>
            <pc:docMk/>
            <pc:sldMk cId="719017151" sldId="294"/>
            <ac:spMk id="64" creationId="{F30357F7-54F8-4259-BB01-6DB825AA1116}"/>
          </ac:spMkLst>
        </pc:spChg>
        <pc:spChg chg="mod">
          <ac:chgData name="Beth Tennyson" userId="1ecceb97-a249-4b81-803f-86b8c3e4d57b" providerId="ADAL" clId="{B580F138-EFCA-4632-B854-ADF6FDE39704}" dt="2022-01-16T13:27:02.192" v="609" actId="2711"/>
          <ac:spMkLst>
            <pc:docMk/>
            <pc:sldMk cId="719017151" sldId="294"/>
            <ac:spMk id="71" creationId="{4FBA8E72-A1B4-4760-885F-88F1B745694A}"/>
          </ac:spMkLst>
        </pc:spChg>
        <pc:spChg chg="mod">
          <ac:chgData name="Beth Tennyson" userId="1ecceb97-a249-4b81-803f-86b8c3e4d57b" providerId="ADAL" clId="{B580F138-EFCA-4632-B854-ADF6FDE39704}" dt="2022-01-16T13:27:02.192" v="609" actId="2711"/>
          <ac:spMkLst>
            <pc:docMk/>
            <pc:sldMk cId="719017151" sldId="294"/>
            <ac:spMk id="72" creationId="{520DBD93-3ADD-4AAA-A173-E4972DB50524}"/>
          </ac:spMkLst>
        </pc:spChg>
        <pc:spChg chg="mod">
          <ac:chgData name="Beth Tennyson" userId="1ecceb97-a249-4b81-803f-86b8c3e4d57b" providerId="ADAL" clId="{B580F138-EFCA-4632-B854-ADF6FDE39704}" dt="2022-01-16T13:27:02.192" v="609" actId="2711"/>
          <ac:spMkLst>
            <pc:docMk/>
            <pc:sldMk cId="719017151" sldId="294"/>
            <ac:spMk id="73" creationId="{75BDE008-149D-485E-888E-2286AE83CF37}"/>
          </ac:spMkLst>
        </pc:spChg>
        <pc:spChg chg="mod">
          <ac:chgData name="Beth Tennyson" userId="1ecceb97-a249-4b81-803f-86b8c3e4d57b" providerId="ADAL" clId="{B580F138-EFCA-4632-B854-ADF6FDE39704}" dt="2022-01-16T13:27:02.192" v="609" actId="2711"/>
          <ac:spMkLst>
            <pc:docMk/>
            <pc:sldMk cId="719017151" sldId="294"/>
            <ac:spMk id="74" creationId="{BEA5609B-6E84-408D-8A0D-D165470C8DC7}"/>
          </ac:spMkLst>
        </pc:spChg>
        <pc:spChg chg="mod">
          <ac:chgData name="Beth Tennyson" userId="1ecceb97-a249-4b81-803f-86b8c3e4d57b" providerId="ADAL" clId="{B580F138-EFCA-4632-B854-ADF6FDE39704}" dt="2022-01-16T13:27:02.192" v="609" actId="2711"/>
          <ac:spMkLst>
            <pc:docMk/>
            <pc:sldMk cId="719017151" sldId="294"/>
            <ac:spMk id="75" creationId="{22B320E9-5D0A-40FB-9EAB-5237173EA4C6}"/>
          </ac:spMkLst>
        </pc:spChg>
        <pc:spChg chg="mod">
          <ac:chgData name="Beth Tennyson" userId="1ecceb97-a249-4b81-803f-86b8c3e4d57b" providerId="ADAL" clId="{B580F138-EFCA-4632-B854-ADF6FDE39704}" dt="2022-01-16T13:27:02.192" v="609" actId="2711"/>
          <ac:spMkLst>
            <pc:docMk/>
            <pc:sldMk cId="719017151" sldId="294"/>
            <ac:spMk id="76" creationId="{E565B537-E51C-47D4-88CA-F6B62F4AE8A8}"/>
          </ac:spMkLst>
        </pc:spChg>
        <pc:spChg chg="mod">
          <ac:chgData name="Beth Tennyson" userId="1ecceb97-a249-4b81-803f-86b8c3e4d57b" providerId="ADAL" clId="{B580F138-EFCA-4632-B854-ADF6FDE39704}" dt="2022-01-16T13:27:02.192" v="609" actId="2711"/>
          <ac:spMkLst>
            <pc:docMk/>
            <pc:sldMk cId="719017151" sldId="294"/>
            <ac:spMk id="77" creationId="{0266C6A4-F8BE-4DB3-8323-9EA1991A3B84}"/>
          </ac:spMkLst>
        </pc:spChg>
        <pc:graphicFrameChg chg="modGraphic">
          <ac:chgData name="Beth Tennyson" userId="1ecceb97-a249-4b81-803f-86b8c3e4d57b" providerId="ADAL" clId="{B580F138-EFCA-4632-B854-ADF6FDE39704}" dt="2022-01-16T13:26:58.619" v="608" actId="2711"/>
          <ac:graphicFrameMkLst>
            <pc:docMk/>
            <pc:sldMk cId="719017151" sldId="294"/>
            <ac:graphicFrameMk id="24" creationId="{C9A011DC-2BA4-4EBF-88EB-B12595E4258D}"/>
          </ac:graphicFrameMkLst>
        </pc:graphicFrameChg>
      </pc:sldChg>
      <pc:sldChg chg="addSp delSp modSp add mod setBg">
        <pc:chgData name="Beth Tennyson" userId="1ecceb97-a249-4b81-803f-86b8c3e4d57b" providerId="ADAL" clId="{B580F138-EFCA-4632-B854-ADF6FDE39704}" dt="2022-05-15T17:17:11.413" v="2580" actId="1037"/>
        <pc:sldMkLst>
          <pc:docMk/>
          <pc:sldMk cId="2712699307" sldId="294"/>
        </pc:sldMkLst>
        <pc:spChg chg="add del mod">
          <ac:chgData name="Beth Tennyson" userId="1ecceb97-a249-4b81-803f-86b8c3e4d57b" providerId="ADAL" clId="{B580F138-EFCA-4632-B854-ADF6FDE39704}" dt="2022-05-15T17:17:07.747" v="2576" actId="478"/>
          <ac:spMkLst>
            <pc:docMk/>
            <pc:sldMk cId="2712699307" sldId="294"/>
            <ac:spMk id="47" creationId="{6993D5B2-0548-9AD3-57C4-52F18ECE02F7}"/>
          </ac:spMkLst>
        </pc:spChg>
        <pc:spChg chg="mod">
          <ac:chgData name="Beth Tennyson" userId="1ecceb97-a249-4b81-803f-86b8c3e4d57b" providerId="ADAL" clId="{B580F138-EFCA-4632-B854-ADF6FDE39704}" dt="2022-05-15T17:16:55.522" v="2570"/>
          <ac:spMkLst>
            <pc:docMk/>
            <pc:sldMk cId="2712699307" sldId="294"/>
            <ac:spMk id="50" creationId="{2EFB6F1A-E38B-B87D-2DF8-832E29166B8E}"/>
          </ac:spMkLst>
        </pc:spChg>
        <pc:spChg chg="add mod">
          <ac:chgData name="Beth Tennyson" userId="1ecceb97-a249-4b81-803f-86b8c3e4d57b" providerId="ADAL" clId="{B580F138-EFCA-4632-B854-ADF6FDE39704}" dt="2022-05-15T17:17:08.112" v="2577"/>
          <ac:spMkLst>
            <pc:docMk/>
            <pc:sldMk cId="2712699307" sldId="294"/>
            <ac:spMk id="52" creationId="{5EBEB769-8DB1-137E-A905-0B2549C3D18F}"/>
          </ac:spMkLst>
        </pc:spChg>
        <pc:spChg chg="add mod">
          <ac:chgData name="Beth Tennyson" userId="1ecceb97-a249-4b81-803f-86b8c3e4d57b" providerId="ADAL" clId="{B580F138-EFCA-4632-B854-ADF6FDE39704}" dt="2022-05-15T17:17:08.112" v="2577"/>
          <ac:spMkLst>
            <pc:docMk/>
            <pc:sldMk cId="2712699307" sldId="294"/>
            <ac:spMk id="53" creationId="{82F60FFD-7E96-C6D7-E7ED-EE97166A6F80}"/>
          </ac:spMkLst>
        </pc:spChg>
        <pc:spChg chg="del">
          <ac:chgData name="Beth Tennyson" userId="1ecceb97-a249-4b81-803f-86b8c3e4d57b" providerId="ADAL" clId="{B580F138-EFCA-4632-B854-ADF6FDE39704}" dt="2022-05-15T17:17:07.747" v="2576" actId="478"/>
          <ac:spMkLst>
            <pc:docMk/>
            <pc:sldMk cId="2712699307" sldId="294"/>
            <ac:spMk id="64" creationId="{F30357F7-54F8-4259-BB01-6DB825AA1116}"/>
          </ac:spMkLst>
        </pc:spChg>
        <pc:spChg chg="add mod">
          <ac:chgData name="Beth Tennyson" userId="1ecceb97-a249-4b81-803f-86b8c3e4d57b" providerId="ADAL" clId="{B580F138-EFCA-4632-B854-ADF6FDE39704}" dt="2022-05-15T17:17:11.413" v="2580" actId="1037"/>
          <ac:spMkLst>
            <pc:docMk/>
            <pc:sldMk cId="2712699307" sldId="294"/>
            <ac:spMk id="78" creationId="{3EA044FA-CA24-B1FF-9595-212557A32272}"/>
          </ac:spMkLst>
        </pc:spChg>
        <pc:spChg chg="mod">
          <ac:chgData name="Beth Tennyson" userId="1ecceb97-a249-4b81-803f-86b8c3e4d57b" providerId="ADAL" clId="{B580F138-EFCA-4632-B854-ADF6FDE39704}" dt="2022-05-15T17:17:08.112" v="2577"/>
          <ac:spMkLst>
            <pc:docMk/>
            <pc:sldMk cId="2712699307" sldId="294"/>
            <ac:spMk id="81" creationId="{87FC1AC2-3782-8B95-6F88-43BF1A86AA3A}"/>
          </ac:spMkLst>
        </pc:spChg>
        <pc:grpChg chg="add del mod">
          <ac:chgData name="Beth Tennyson" userId="1ecceb97-a249-4b81-803f-86b8c3e4d57b" providerId="ADAL" clId="{B580F138-EFCA-4632-B854-ADF6FDE39704}" dt="2022-05-15T17:17:07.747" v="2576" actId="478"/>
          <ac:grpSpMkLst>
            <pc:docMk/>
            <pc:sldMk cId="2712699307" sldId="294"/>
            <ac:grpSpMk id="48" creationId="{34E9E051-8FED-E2EF-7D91-9A0272AC4119}"/>
          </ac:grpSpMkLst>
        </pc:grpChg>
        <pc:grpChg chg="add mod">
          <ac:chgData name="Beth Tennyson" userId="1ecceb97-a249-4b81-803f-86b8c3e4d57b" providerId="ADAL" clId="{B580F138-EFCA-4632-B854-ADF6FDE39704}" dt="2022-05-15T17:17:08.112" v="2577"/>
          <ac:grpSpMkLst>
            <pc:docMk/>
            <pc:sldMk cId="2712699307" sldId="294"/>
            <ac:grpSpMk id="79" creationId="{4F8D232B-A9AD-83CC-DB85-99DA28AB48E2}"/>
          </ac:grpSpMkLst>
        </pc:grpChg>
        <pc:picChg chg="mod">
          <ac:chgData name="Beth Tennyson" userId="1ecceb97-a249-4b81-803f-86b8c3e4d57b" providerId="ADAL" clId="{B580F138-EFCA-4632-B854-ADF6FDE39704}" dt="2022-05-15T17:16:55.522" v="2570"/>
          <ac:picMkLst>
            <pc:docMk/>
            <pc:sldMk cId="2712699307" sldId="294"/>
            <ac:picMk id="49" creationId="{9F854992-C3B3-5A78-37AD-520B99445185}"/>
          </ac:picMkLst>
        </pc:picChg>
        <pc:picChg chg="mod">
          <ac:chgData name="Beth Tennyson" userId="1ecceb97-a249-4b81-803f-86b8c3e4d57b" providerId="ADAL" clId="{B580F138-EFCA-4632-B854-ADF6FDE39704}" dt="2022-05-15T17:17:08.112" v="2577"/>
          <ac:picMkLst>
            <pc:docMk/>
            <pc:sldMk cId="2712699307" sldId="294"/>
            <ac:picMk id="80" creationId="{E3486E1B-B199-7901-84ED-0626F1049242}"/>
          </ac:picMkLst>
        </pc:picChg>
        <pc:cxnChg chg="add mod">
          <ac:chgData name="Beth Tennyson" userId="1ecceb97-a249-4b81-803f-86b8c3e4d57b" providerId="ADAL" clId="{B580F138-EFCA-4632-B854-ADF6FDE39704}" dt="2022-05-15T17:17:08.112" v="2577"/>
          <ac:cxnSpMkLst>
            <pc:docMk/>
            <pc:sldMk cId="2712699307" sldId="294"/>
            <ac:cxnSpMk id="51" creationId="{5D2397E8-E9D4-F104-32BC-1BE398B0F3B9}"/>
          </ac:cxnSpMkLst>
        </pc:cxnChg>
      </pc:sldChg>
      <pc:sldChg chg="addSp delSp modSp add mod setBg">
        <pc:chgData name="Beth Tennyson" userId="1ecceb97-a249-4b81-803f-86b8c3e4d57b" providerId="ADAL" clId="{B580F138-EFCA-4632-B854-ADF6FDE39704}" dt="2022-05-15T17:18:13.770" v="2601" actId="1076"/>
        <pc:sldMkLst>
          <pc:docMk/>
          <pc:sldMk cId="1225005361" sldId="295"/>
        </pc:sldMkLst>
        <pc:spChg chg="mod">
          <ac:chgData name="Beth Tennyson" userId="1ecceb97-a249-4b81-803f-86b8c3e4d57b" providerId="ADAL" clId="{B580F138-EFCA-4632-B854-ADF6FDE39704}" dt="2022-05-15T17:18:13.770" v="2601" actId="1076"/>
          <ac:spMkLst>
            <pc:docMk/>
            <pc:sldMk cId="1225005361" sldId="295"/>
            <ac:spMk id="20" creationId="{F9577BCD-02AD-4E3A-9EFB-72CB926D5073}"/>
          </ac:spMkLst>
        </pc:spChg>
        <pc:spChg chg="add mod">
          <ac:chgData name="Beth Tennyson" userId="1ecceb97-a249-4b81-803f-86b8c3e4d57b" providerId="ADAL" clId="{B580F138-EFCA-4632-B854-ADF6FDE39704}" dt="2022-05-15T17:17:15.932" v="2581"/>
          <ac:spMkLst>
            <pc:docMk/>
            <pc:sldMk cId="1225005361" sldId="295"/>
            <ac:spMk id="50" creationId="{069968ED-63FA-EF78-527A-19169851550C}"/>
          </ac:spMkLst>
        </pc:spChg>
        <pc:spChg chg="add mod">
          <ac:chgData name="Beth Tennyson" userId="1ecceb97-a249-4b81-803f-86b8c3e4d57b" providerId="ADAL" clId="{B580F138-EFCA-4632-B854-ADF6FDE39704}" dt="2022-05-15T17:17:15.932" v="2581"/>
          <ac:spMkLst>
            <pc:docMk/>
            <pc:sldMk cId="1225005361" sldId="295"/>
            <ac:spMk id="52" creationId="{92100F5D-BF1A-ABC8-5EC0-4C51297038D9}"/>
          </ac:spMkLst>
        </pc:spChg>
        <pc:spChg chg="add mod">
          <ac:chgData name="Beth Tennyson" userId="1ecceb97-a249-4b81-803f-86b8c3e4d57b" providerId="ADAL" clId="{B580F138-EFCA-4632-B854-ADF6FDE39704}" dt="2022-05-15T17:17:15.932" v="2581"/>
          <ac:spMkLst>
            <pc:docMk/>
            <pc:sldMk cId="1225005361" sldId="295"/>
            <ac:spMk id="71" creationId="{10A4720A-2A78-3DFF-8F99-A4DE33E184A6}"/>
          </ac:spMkLst>
        </pc:spChg>
        <pc:spChg chg="add mod">
          <ac:chgData name="Beth Tennyson" userId="1ecceb97-a249-4b81-803f-86b8c3e4d57b" providerId="ADAL" clId="{B580F138-EFCA-4632-B854-ADF6FDE39704}" dt="2022-05-15T17:17:15.932" v="2581"/>
          <ac:spMkLst>
            <pc:docMk/>
            <pc:sldMk cId="1225005361" sldId="295"/>
            <ac:spMk id="72" creationId="{733D5EC5-9D25-5309-0B3A-D01FFA2F9858}"/>
          </ac:spMkLst>
        </pc:spChg>
        <pc:spChg chg="add mod">
          <ac:chgData name="Beth Tennyson" userId="1ecceb97-a249-4b81-803f-86b8c3e4d57b" providerId="ADAL" clId="{B580F138-EFCA-4632-B854-ADF6FDE39704}" dt="2022-05-15T17:17:15.932" v="2581"/>
          <ac:spMkLst>
            <pc:docMk/>
            <pc:sldMk cId="1225005361" sldId="295"/>
            <ac:spMk id="73" creationId="{8374E6B2-E447-ADB1-8415-EBCC2882138B}"/>
          </ac:spMkLst>
        </pc:spChg>
        <pc:spChg chg="mod">
          <ac:chgData name="Beth Tennyson" userId="1ecceb97-a249-4b81-803f-86b8c3e4d57b" providerId="ADAL" clId="{B580F138-EFCA-4632-B854-ADF6FDE39704}" dt="2022-05-15T17:17:15.932" v="2581"/>
          <ac:spMkLst>
            <pc:docMk/>
            <pc:sldMk cId="1225005361" sldId="295"/>
            <ac:spMk id="76" creationId="{601B2B95-0C98-6878-0F38-BEC9602258BC}"/>
          </ac:spMkLst>
        </pc:spChg>
        <pc:grpChg chg="add mod">
          <ac:chgData name="Beth Tennyson" userId="1ecceb97-a249-4b81-803f-86b8c3e4d57b" providerId="ADAL" clId="{B580F138-EFCA-4632-B854-ADF6FDE39704}" dt="2022-05-15T17:17:15.932" v="2581"/>
          <ac:grpSpMkLst>
            <pc:docMk/>
            <pc:sldMk cId="1225005361" sldId="295"/>
            <ac:grpSpMk id="74" creationId="{20091388-B94E-D805-F194-02F54AF58755}"/>
          </ac:grpSpMkLst>
        </pc:grpChg>
        <pc:graphicFrameChg chg="del">
          <ac:chgData name="Beth Tennyson" userId="1ecceb97-a249-4b81-803f-86b8c3e4d57b" providerId="ADAL" clId="{B580F138-EFCA-4632-B854-ADF6FDE39704}" dt="2022-05-15T17:18:10.272" v="2600" actId="478"/>
          <ac:graphicFrameMkLst>
            <pc:docMk/>
            <pc:sldMk cId="1225005361" sldId="295"/>
            <ac:graphicFrameMk id="24" creationId="{C9A011DC-2BA4-4EBF-88EB-B12595E4258D}"/>
          </ac:graphicFrameMkLst>
        </pc:graphicFrameChg>
        <pc:graphicFrameChg chg="add del mod">
          <ac:chgData name="Beth Tennyson" userId="1ecceb97-a249-4b81-803f-86b8c3e4d57b" providerId="ADAL" clId="{B580F138-EFCA-4632-B854-ADF6FDE39704}" dt="2022-05-15T17:18:07.242" v="2598"/>
          <ac:graphicFrameMkLst>
            <pc:docMk/>
            <pc:sldMk cId="1225005361" sldId="295"/>
            <ac:graphicFrameMk id="77" creationId="{B9FACF3D-5C73-B84F-4C17-282DC120EEB0}"/>
          </ac:graphicFrameMkLst>
        </pc:graphicFrameChg>
        <pc:graphicFrameChg chg="add mod">
          <ac:chgData name="Beth Tennyson" userId="1ecceb97-a249-4b81-803f-86b8c3e4d57b" providerId="ADAL" clId="{B580F138-EFCA-4632-B854-ADF6FDE39704}" dt="2022-05-15T17:18:07.837" v="2599"/>
          <ac:graphicFrameMkLst>
            <pc:docMk/>
            <pc:sldMk cId="1225005361" sldId="295"/>
            <ac:graphicFrameMk id="78" creationId="{AAC9693B-41A2-FE86-50F0-EF98491FC631}"/>
          </ac:graphicFrameMkLst>
        </pc:graphicFrameChg>
        <pc:picChg chg="mod">
          <ac:chgData name="Beth Tennyson" userId="1ecceb97-a249-4b81-803f-86b8c3e4d57b" providerId="ADAL" clId="{B580F138-EFCA-4632-B854-ADF6FDE39704}" dt="2022-05-15T17:17:15.932" v="2581"/>
          <ac:picMkLst>
            <pc:docMk/>
            <pc:sldMk cId="1225005361" sldId="295"/>
            <ac:picMk id="75" creationId="{BE93D001-2B9C-C701-61A9-3909E37D1676}"/>
          </ac:picMkLst>
        </pc:picChg>
        <pc:cxnChg chg="add mod">
          <ac:chgData name="Beth Tennyson" userId="1ecceb97-a249-4b81-803f-86b8c3e4d57b" providerId="ADAL" clId="{B580F138-EFCA-4632-B854-ADF6FDE39704}" dt="2022-05-15T17:17:15.932" v="2581"/>
          <ac:cxnSpMkLst>
            <pc:docMk/>
            <pc:sldMk cId="1225005361" sldId="295"/>
            <ac:cxnSpMk id="51" creationId="{A95DF46C-742A-84E6-D559-A7885D3FCF39}"/>
          </ac:cxnSpMkLst>
        </pc:cxnChg>
        <pc:cxnChg chg="add mod">
          <ac:chgData name="Beth Tennyson" userId="1ecceb97-a249-4b81-803f-86b8c3e4d57b" providerId="ADAL" clId="{B580F138-EFCA-4632-B854-ADF6FDE39704}" dt="2022-05-15T17:17:15.932" v="2581"/>
          <ac:cxnSpMkLst>
            <pc:docMk/>
            <pc:sldMk cId="1225005361" sldId="295"/>
            <ac:cxnSpMk id="53" creationId="{0426D1E0-6AA3-A7EA-A235-DF46D0A6F833}"/>
          </ac:cxnSpMkLst>
        </pc:cxnChg>
      </pc:sldChg>
      <pc:sldChg chg="modSp del mod">
        <pc:chgData name="Beth Tennyson" userId="1ecceb97-a249-4b81-803f-86b8c3e4d57b" providerId="ADAL" clId="{B580F138-EFCA-4632-B854-ADF6FDE39704}" dt="2022-01-16T13:47:21.072" v="1288" actId="2696"/>
        <pc:sldMkLst>
          <pc:docMk/>
          <pc:sldMk cId="3376861375" sldId="295"/>
        </pc:sldMkLst>
        <pc:spChg chg="mod">
          <ac:chgData name="Beth Tennyson" userId="1ecceb97-a249-4b81-803f-86b8c3e4d57b" providerId="ADAL" clId="{B580F138-EFCA-4632-B854-ADF6FDE39704}" dt="2022-01-16T13:26:47.876" v="606" actId="2711"/>
          <ac:spMkLst>
            <pc:docMk/>
            <pc:sldMk cId="3376861375" sldId="295"/>
            <ac:spMk id="2" creationId="{4FEBCA2B-88C6-48A4-8C58-F210EE84564E}"/>
          </ac:spMkLst>
        </pc:spChg>
        <pc:spChg chg="mod">
          <ac:chgData name="Beth Tennyson" userId="1ecceb97-a249-4b81-803f-86b8c3e4d57b" providerId="ADAL" clId="{B580F138-EFCA-4632-B854-ADF6FDE39704}" dt="2022-01-16T13:26:47.876" v="606" actId="2711"/>
          <ac:spMkLst>
            <pc:docMk/>
            <pc:sldMk cId="3376861375" sldId="295"/>
            <ac:spMk id="9" creationId="{6DFE181B-296A-49CC-A443-C459D9DE456C}"/>
          </ac:spMkLst>
        </pc:spChg>
        <pc:spChg chg="mod">
          <ac:chgData name="Beth Tennyson" userId="1ecceb97-a249-4b81-803f-86b8c3e4d57b" providerId="ADAL" clId="{B580F138-EFCA-4632-B854-ADF6FDE39704}" dt="2022-01-16T13:26:47.876" v="606" actId="2711"/>
          <ac:spMkLst>
            <pc:docMk/>
            <pc:sldMk cId="3376861375" sldId="295"/>
            <ac:spMk id="13" creationId="{0B5156FA-97B7-420E-B018-53E1EB721B06}"/>
          </ac:spMkLst>
        </pc:spChg>
        <pc:spChg chg="mod">
          <ac:chgData name="Beth Tennyson" userId="1ecceb97-a249-4b81-803f-86b8c3e4d57b" providerId="ADAL" clId="{B580F138-EFCA-4632-B854-ADF6FDE39704}" dt="2022-01-16T13:26:47.876" v="606" actId="2711"/>
          <ac:spMkLst>
            <pc:docMk/>
            <pc:sldMk cId="3376861375" sldId="295"/>
            <ac:spMk id="20" creationId="{F9577BCD-02AD-4E3A-9EFB-72CB926D5073}"/>
          </ac:spMkLst>
        </pc:spChg>
        <pc:spChg chg="mod">
          <ac:chgData name="Beth Tennyson" userId="1ecceb97-a249-4b81-803f-86b8c3e4d57b" providerId="ADAL" clId="{B580F138-EFCA-4632-B854-ADF6FDE39704}" dt="2022-01-16T13:26:47.876" v="606" actId="2711"/>
          <ac:spMkLst>
            <pc:docMk/>
            <pc:sldMk cId="3376861375" sldId="295"/>
            <ac:spMk id="30" creationId="{583DB57D-0758-4FB0-A591-307F89D3B910}"/>
          </ac:spMkLst>
        </pc:spChg>
        <pc:spChg chg="mod">
          <ac:chgData name="Beth Tennyson" userId="1ecceb97-a249-4b81-803f-86b8c3e4d57b" providerId="ADAL" clId="{B580F138-EFCA-4632-B854-ADF6FDE39704}" dt="2022-01-16T13:26:47.876" v="606" actId="2711"/>
          <ac:spMkLst>
            <pc:docMk/>
            <pc:sldMk cId="3376861375" sldId="295"/>
            <ac:spMk id="32" creationId="{546C9AB4-DD4A-4264-AF37-BF04B6BED586}"/>
          </ac:spMkLst>
        </pc:spChg>
        <pc:spChg chg="mod">
          <ac:chgData name="Beth Tennyson" userId="1ecceb97-a249-4b81-803f-86b8c3e4d57b" providerId="ADAL" clId="{B580F138-EFCA-4632-B854-ADF6FDE39704}" dt="2022-01-16T13:26:47.876" v="606" actId="2711"/>
          <ac:spMkLst>
            <pc:docMk/>
            <pc:sldMk cId="3376861375" sldId="295"/>
            <ac:spMk id="33" creationId="{7254A006-FAF6-4262-B8D7-9B7774C02FD9}"/>
          </ac:spMkLst>
        </pc:spChg>
        <pc:spChg chg="mod">
          <ac:chgData name="Beth Tennyson" userId="1ecceb97-a249-4b81-803f-86b8c3e4d57b" providerId="ADAL" clId="{B580F138-EFCA-4632-B854-ADF6FDE39704}" dt="2022-01-16T13:26:47.876" v="606" actId="2711"/>
          <ac:spMkLst>
            <pc:docMk/>
            <pc:sldMk cId="3376861375" sldId="295"/>
            <ac:spMk id="34" creationId="{5E905BDE-9719-4684-9AC1-5B04869760C4}"/>
          </ac:spMkLst>
        </pc:spChg>
        <pc:spChg chg="mod">
          <ac:chgData name="Beth Tennyson" userId="1ecceb97-a249-4b81-803f-86b8c3e4d57b" providerId="ADAL" clId="{B580F138-EFCA-4632-B854-ADF6FDE39704}" dt="2022-01-16T13:26:47.876" v="606" actId="2711"/>
          <ac:spMkLst>
            <pc:docMk/>
            <pc:sldMk cId="3376861375" sldId="295"/>
            <ac:spMk id="35" creationId="{ADB28DF5-E868-4FBB-BFCB-7F47810805F1}"/>
          </ac:spMkLst>
        </pc:spChg>
        <pc:spChg chg="mod">
          <ac:chgData name="Beth Tennyson" userId="1ecceb97-a249-4b81-803f-86b8c3e4d57b" providerId="ADAL" clId="{B580F138-EFCA-4632-B854-ADF6FDE39704}" dt="2022-01-16T13:26:47.876" v="606" actId="2711"/>
          <ac:spMkLst>
            <pc:docMk/>
            <pc:sldMk cId="3376861375" sldId="295"/>
            <ac:spMk id="36" creationId="{698864A4-5387-4AF8-A94F-69322629B9FC}"/>
          </ac:spMkLst>
        </pc:spChg>
        <pc:spChg chg="mod">
          <ac:chgData name="Beth Tennyson" userId="1ecceb97-a249-4b81-803f-86b8c3e4d57b" providerId="ADAL" clId="{B580F138-EFCA-4632-B854-ADF6FDE39704}" dt="2022-01-16T13:26:47.876" v="606" actId="2711"/>
          <ac:spMkLst>
            <pc:docMk/>
            <pc:sldMk cId="3376861375" sldId="295"/>
            <ac:spMk id="43" creationId="{FDE9B259-777B-4FA7-8FD9-788D67CF2C07}"/>
          </ac:spMkLst>
        </pc:spChg>
        <pc:spChg chg="mod">
          <ac:chgData name="Beth Tennyson" userId="1ecceb97-a249-4b81-803f-86b8c3e4d57b" providerId="ADAL" clId="{B580F138-EFCA-4632-B854-ADF6FDE39704}" dt="2022-01-16T13:26:47.876" v="606" actId="2711"/>
          <ac:spMkLst>
            <pc:docMk/>
            <pc:sldMk cId="3376861375" sldId="295"/>
            <ac:spMk id="44" creationId="{9DFE74AD-F28A-4BDE-86E4-42DABB7A42E4}"/>
          </ac:spMkLst>
        </pc:spChg>
        <pc:spChg chg="mod">
          <ac:chgData name="Beth Tennyson" userId="1ecceb97-a249-4b81-803f-86b8c3e4d57b" providerId="ADAL" clId="{B580F138-EFCA-4632-B854-ADF6FDE39704}" dt="2022-01-16T13:26:47.876" v="606" actId="2711"/>
          <ac:spMkLst>
            <pc:docMk/>
            <pc:sldMk cId="3376861375" sldId="295"/>
            <ac:spMk id="45" creationId="{B1006CF3-4ED4-489E-A2B2-A11D21A16A68}"/>
          </ac:spMkLst>
        </pc:spChg>
        <pc:spChg chg="mod">
          <ac:chgData name="Beth Tennyson" userId="1ecceb97-a249-4b81-803f-86b8c3e4d57b" providerId="ADAL" clId="{B580F138-EFCA-4632-B854-ADF6FDE39704}" dt="2022-01-16T13:26:47.876" v="606" actId="2711"/>
          <ac:spMkLst>
            <pc:docMk/>
            <pc:sldMk cId="3376861375" sldId="295"/>
            <ac:spMk id="46" creationId="{63F3A145-953A-4813-901A-564BE1E6209B}"/>
          </ac:spMkLst>
        </pc:spChg>
        <pc:spChg chg="mod">
          <ac:chgData name="Beth Tennyson" userId="1ecceb97-a249-4b81-803f-86b8c3e4d57b" providerId="ADAL" clId="{B580F138-EFCA-4632-B854-ADF6FDE39704}" dt="2022-01-16T13:26:47.876" v="606" actId="2711"/>
          <ac:spMkLst>
            <pc:docMk/>
            <pc:sldMk cId="3376861375" sldId="295"/>
            <ac:spMk id="47" creationId="{331EE0DD-77C4-4CE2-88A7-850B03A9E1C5}"/>
          </ac:spMkLst>
        </pc:spChg>
        <pc:spChg chg="mod">
          <ac:chgData name="Beth Tennyson" userId="1ecceb97-a249-4b81-803f-86b8c3e4d57b" providerId="ADAL" clId="{B580F138-EFCA-4632-B854-ADF6FDE39704}" dt="2022-01-16T13:26:47.876" v="606" actId="2711"/>
          <ac:spMkLst>
            <pc:docMk/>
            <pc:sldMk cId="3376861375" sldId="295"/>
            <ac:spMk id="48" creationId="{C10612DD-96D7-41EA-BDFF-EF9B023025CC}"/>
          </ac:spMkLst>
        </pc:spChg>
        <pc:spChg chg="mod">
          <ac:chgData name="Beth Tennyson" userId="1ecceb97-a249-4b81-803f-86b8c3e4d57b" providerId="ADAL" clId="{B580F138-EFCA-4632-B854-ADF6FDE39704}" dt="2022-01-16T13:26:47.876" v="606" actId="2711"/>
          <ac:spMkLst>
            <pc:docMk/>
            <pc:sldMk cId="3376861375" sldId="295"/>
            <ac:spMk id="49" creationId="{60261DFD-0D1D-494A-901F-E0950DF94985}"/>
          </ac:spMkLst>
        </pc:spChg>
        <pc:spChg chg="mod">
          <ac:chgData name="Beth Tennyson" userId="1ecceb97-a249-4b81-803f-86b8c3e4d57b" providerId="ADAL" clId="{B580F138-EFCA-4632-B854-ADF6FDE39704}" dt="2022-01-16T13:26:47.876" v="606" actId="2711"/>
          <ac:spMkLst>
            <pc:docMk/>
            <pc:sldMk cId="3376861375" sldId="295"/>
            <ac:spMk id="54" creationId="{6E8F7A54-89FA-4A6C-8CC8-4FE848BA12AD}"/>
          </ac:spMkLst>
        </pc:spChg>
        <pc:spChg chg="mod">
          <ac:chgData name="Beth Tennyson" userId="1ecceb97-a249-4b81-803f-86b8c3e4d57b" providerId="ADAL" clId="{B580F138-EFCA-4632-B854-ADF6FDE39704}" dt="2022-01-16T13:26:47.876" v="606" actId="2711"/>
          <ac:spMkLst>
            <pc:docMk/>
            <pc:sldMk cId="3376861375" sldId="295"/>
            <ac:spMk id="55" creationId="{0D7166D1-B611-4EBD-890F-BBC0FFFA35AB}"/>
          </ac:spMkLst>
        </pc:spChg>
        <pc:spChg chg="mod">
          <ac:chgData name="Beth Tennyson" userId="1ecceb97-a249-4b81-803f-86b8c3e4d57b" providerId="ADAL" clId="{B580F138-EFCA-4632-B854-ADF6FDE39704}" dt="2022-01-16T13:26:47.876" v="606" actId="2711"/>
          <ac:spMkLst>
            <pc:docMk/>
            <pc:sldMk cId="3376861375" sldId="295"/>
            <ac:spMk id="56" creationId="{76E4C42B-98C5-425D-8549-8AA11FF5C8BF}"/>
          </ac:spMkLst>
        </pc:spChg>
        <pc:spChg chg="mod">
          <ac:chgData name="Beth Tennyson" userId="1ecceb97-a249-4b81-803f-86b8c3e4d57b" providerId="ADAL" clId="{B580F138-EFCA-4632-B854-ADF6FDE39704}" dt="2022-01-16T13:26:47.876" v="606" actId="2711"/>
          <ac:spMkLst>
            <pc:docMk/>
            <pc:sldMk cId="3376861375" sldId="295"/>
            <ac:spMk id="58" creationId="{5DD95857-2CE9-4CAE-A35E-870F4298A847}"/>
          </ac:spMkLst>
        </pc:spChg>
        <pc:spChg chg="mod">
          <ac:chgData name="Beth Tennyson" userId="1ecceb97-a249-4b81-803f-86b8c3e4d57b" providerId="ADAL" clId="{B580F138-EFCA-4632-B854-ADF6FDE39704}" dt="2022-01-16T13:26:47.876" v="606" actId="2711"/>
          <ac:spMkLst>
            <pc:docMk/>
            <pc:sldMk cId="3376861375" sldId="295"/>
            <ac:spMk id="59" creationId="{40F0798D-AB03-48A1-B3BE-792162141510}"/>
          </ac:spMkLst>
        </pc:spChg>
        <pc:spChg chg="mod">
          <ac:chgData name="Beth Tennyson" userId="1ecceb97-a249-4b81-803f-86b8c3e4d57b" providerId="ADAL" clId="{B580F138-EFCA-4632-B854-ADF6FDE39704}" dt="2022-01-16T13:26:47.876" v="606" actId="2711"/>
          <ac:spMkLst>
            <pc:docMk/>
            <pc:sldMk cId="3376861375" sldId="295"/>
            <ac:spMk id="60" creationId="{2DDA7823-BF86-4698-B481-254B7D1E8674}"/>
          </ac:spMkLst>
        </pc:spChg>
        <pc:spChg chg="mod">
          <ac:chgData name="Beth Tennyson" userId="1ecceb97-a249-4b81-803f-86b8c3e4d57b" providerId="ADAL" clId="{B580F138-EFCA-4632-B854-ADF6FDE39704}" dt="2022-01-16T13:26:47.876" v="606" actId="2711"/>
          <ac:spMkLst>
            <pc:docMk/>
            <pc:sldMk cId="3376861375" sldId="295"/>
            <ac:spMk id="61" creationId="{1A098132-F576-44D4-830B-ACCED2C79ABA}"/>
          </ac:spMkLst>
        </pc:spChg>
        <pc:spChg chg="mod">
          <ac:chgData name="Beth Tennyson" userId="1ecceb97-a249-4b81-803f-86b8c3e4d57b" providerId="ADAL" clId="{B580F138-EFCA-4632-B854-ADF6FDE39704}" dt="2022-01-16T13:26:47.876" v="606" actId="2711"/>
          <ac:spMkLst>
            <pc:docMk/>
            <pc:sldMk cId="3376861375" sldId="295"/>
            <ac:spMk id="62" creationId="{179114A9-33A6-4F85-8ABC-6B955A571182}"/>
          </ac:spMkLst>
        </pc:spChg>
        <pc:spChg chg="mod">
          <ac:chgData name="Beth Tennyson" userId="1ecceb97-a249-4b81-803f-86b8c3e4d57b" providerId="ADAL" clId="{B580F138-EFCA-4632-B854-ADF6FDE39704}" dt="2022-01-16T13:26:47.876" v="606" actId="2711"/>
          <ac:spMkLst>
            <pc:docMk/>
            <pc:sldMk cId="3376861375" sldId="295"/>
            <ac:spMk id="63" creationId="{A78E8161-B0DB-4486-9631-719D11748F44}"/>
          </ac:spMkLst>
        </pc:spChg>
        <pc:spChg chg="mod">
          <ac:chgData name="Beth Tennyson" userId="1ecceb97-a249-4b81-803f-86b8c3e4d57b" providerId="ADAL" clId="{B580F138-EFCA-4632-B854-ADF6FDE39704}" dt="2022-01-16T13:26:47.876" v="606" actId="2711"/>
          <ac:spMkLst>
            <pc:docMk/>
            <pc:sldMk cId="3376861375" sldId="295"/>
            <ac:spMk id="64" creationId="{F30357F7-54F8-4259-BB01-6DB825AA1116}"/>
          </ac:spMkLst>
        </pc:spChg>
        <pc:graphicFrameChg chg="modGraphic">
          <ac:chgData name="Beth Tennyson" userId="1ecceb97-a249-4b81-803f-86b8c3e4d57b" providerId="ADAL" clId="{B580F138-EFCA-4632-B854-ADF6FDE39704}" dt="2022-01-16T13:26:53.801" v="607" actId="2711"/>
          <ac:graphicFrameMkLst>
            <pc:docMk/>
            <pc:sldMk cId="3376861375" sldId="295"/>
            <ac:graphicFrameMk id="24" creationId="{C9A011DC-2BA4-4EBF-88EB-B12595E4258D}"/>
          </ac:graphicFrameMkLst>
        </pc:graphicFrameChg>
      </pc:sldChg>
      <pc:sldChg chg="del">
        <pc:chgData name="Beth Tennyson" userId="1ecceb97-a249-4b81-803f-86b8c3e4d57b" providerId="ADAL" clId="{B580F138-EFCA-4632-B854-ADF6FDE39704}" dt="2022-01-16T13:47:21.072" v="1288" actId="2696"/>
        <pc:sldMkLst>
          <pc:docMk/>
          <pc:sldMk cId="1047651137" sldId="296"/>
        </pc:sldMkLst>
      </pc:sldChg>
      <pc:sldChg chg="addSp modSp add setBg">
        <pc:chgData name="Beth Tennyson" userId="1ecceb97-a249-4b81-803f-86b8c3e4d57b" providerId="ADAL" clId="{B580F138-EFCA-4632-B854-ADF6FDE39704}" dt="2022-05-15T17:17:50.492" v="2595"/>
        <pc:sldMkLst>
          <pc:docMk/>
          <pc:sldMk cId="3418329095" sldId="296"/>
        </pc:sldMkLst>
        <pc:spChg chg="mod">
          <ac:chgData name="Beth Tennyson" userId="1ecceb97-a249-4b81-803f-86b8c3e4d57b" providerId="ADAL" clId="{B580F138-EFCA-4632-B854-ADF6FDE39704}" dt="2022-05-15T17:17:50.492" v="2595"/>
          <ac:spMkLst>
            <pc:docMk/>
            <pc:sldMk cId="3418329095" sldId="296"/>
            <ac:spMk id="6" creationId="{1FC3EE28-AEE1-B99E-78FB-560E8E423540}"/>
          </ac:spMkLst>
        </pc:spChg>
        <pc:spChg chg="mod">
          <ac:chgData name="Beth Tennyson" userId="1ecceb97-a249-4b81-803f-86b8c3e4d57b" providerId="ADAL" clId="{B580F138-EFCA-4632-B854-ADF6FDE39704}" dt="2022-05-15T17:17:50.492" v="2595"/>
          <ac:spMkLst>
            <pc:docMk/>
            <pc:sldMk cId="3418329095" sldId="296"/>
            <ac:spMk id="7" creationId="{6DC64549-BFBC-20B4-1B26-07FE3E94E0DF}"/>
          </ac:spMkLst>
        </pc:spChg>
        <pc:grpChg chg="add mod">
          <ac:chgData name="Beth Tennyson" userId="1ecceb97-a249-4b81-803f-86b8c3e4d57b" providerId="ADAL" clId="{B580F138-EFCA-4632-B854-ADF6FDE39704}" dt="2022-05-15T17:17:50.492" v="2595"/>
          <ac:grpSpMkLst>
            <pc:docMk/>
            <pc:sldMk cId="3418329095" sldId="296"/>
            <ac:grpSpMk id="4" creationId="{E4810DAA-4375-1BA2-5564-EB261F1DE1DB}"/>
          </ac:grpSpMkLst>
        </pc:grpChg>
        <pc:picChg chg="mod">
          <ac:chgData name="Beth Tennyson" userId="1ecceb97-a249-4b81-803f-86b8c3e4d57b" providerId="ADAL" clId="{B580F138-EFCA-4632-B854-ADF6FDE39704}" dt="2022-05-15T17:17:50.492" v="2595"/>
          <ac:picMkLst>
            <pc:docMk/>
            <pc:sldMk cId="3418329095" sldId="296"/>
            <ac:picMk id="5" creationId="{0FD9E89D-0176-313E-7EBF-21E90E4CAE81}"/>
          </ac:picMkLst>
        </pc:picChg>
      </pc:sldChg>
      <pc:sldChg chg="addSp delSp modSp add mod setBg">
        <pc:chgData name="Beth Tennyson" userId="1ecceb97-a249-4b81-803f-86b8c3e4d57b" providerId="ADAL" clId="{B580F138-EFCA-4632-B854-ADF6FDE39704}" dt="2022-05-15T17:17:48.162" v="2593" actId="478"/>
        <pc:sldMkLst>
          <pc:docMk/>
          <pc:sldMk cId="102342729" sldId="297"/>
        </pc:sldMkLst>
        <pc:spChg chg="add del mod">
          <ac:chgData name="Beth Tennyson" userId="1ecceb97-a249-4b81-803f-86b8c3e4d57b" providerId="ADAL" clId="{B580F138-EFCA-4632-B854-ADF6FDE39704}" dt="2022-05-15T17:17:29.992" v="2587" actId="478"/>
          <ac:spMkLst>
            <pc:docMk/>
            <pc:sldMk cId="102342729" sldId="297"/>
            <ac:spMk id="3" creationId="{6926D60D-7617-BB25-3005-DA15F11EC8E6}"/>
          </ac:spMkLst>
        </pc:spChg>
        <pc:spChg chg="add del mod">
          <ac:chgData name="Beth Tennyson" userId="1ecceb97-a249-4b81-803f-86b8c3e4d57b" providerId="ADAL" clId="{B580F138-EFCA-4632-B854-ADF6FDE39704}" dt="2022-05-15T17:17:28.662" v="2586" actId="478"/>
          <ac:spMkLst>
            <pc:docMk/>
            <pc:sldMk cId="102342729" sldId="297"/>
            <ac:spMk id="5" creationId="{D03AC798-9210-3779-4A64-C9B35C8C9060}"/>
          </ac:spMkLst>
        </pc:spChg>
        <pc:spChg chg="add del mod">
          <ac:chgData name="Beth Tennyson" userId="1ecceb97-a249-4b81-803f-86b8c3e4d57b" providerId="ADAL" clId="{B580F138-EFCA-4632-B854-ADF6FDE39704}" dt="2022-05-15T17:17:28.662" v="2586" actId="478"/>
          <ac:spMkLst>
            <pc:docMk/>
            <pc:sldMk cId="102342729" sldId="297"/>
            <ac:spMk id="7" creationId="{1EF5DFBF-0B88-0EBD-847E-D256337B9F00}"/>
          </ac:spMkLst>
        </pc:spChg>
        <pc:spChg chg="add del mod">
          <ac:chgData name="Beth Tennyson" userId="1ecceb97-a249-4b81-803f-86b8c3e4d57b" providerId="ADAL" clId="{B580F138-EFCA-4632-B854-ADF6FDE39704}" dt="2022-05-15T17:17:28.662" v="2586" actId="478"/>
          <ac:spMkLst>
            <pc:docMk/>
            <pc:sldMk cId="102342729" sldId="297"/>
            <ac:spMk id="8" creationId="{F3928C84-1528-203B-0B25-909359F18C57}"/>
          </ac:spMkLst>
        </pc:spChg>
        <pc:spChg chg="add del mod">
          <ac:chgData name="Beth Tennyson" userId="1ecceb97-a249-4b81-803f-86b8c3e4d57b" providerId="ADAL" clId="{B580F138-EFCA-4632-B854-ADF6FDE39704}" dt="2022-05-15T17:17:35.302" v="2588" actId="478"/>
          <ac:spMkLst>
            <pc:docMk/>
            <pc:sldMk cId="102342729" sldId="297"/>
            <ac:spMk id="9" creationId="{640957F5-694F-1F8E-306D-D864B01C02B9}"/>
          </ac:spMkLst>
        </pc:spChg>
        <pc:spChg chg="mod">
          <ac:chgData name="Beth Tennyson" userId="1ecceb97-a249-4b81-803f-86b8c3e4d57b" providerId="ADAL" clId="{B580F138-EFCA-4632-B854-ADF6FDE39704}" dt="2022-05-15T17:17:25.542" v="2584"/>
          <ac:spMkLst>
            <pc:docMk/>
            <pc:sldMk cId="102342729" sldId="297"/>
            <ac:spMk id="12" creationId="{D833F104-68E9-8313-8BC8-B64590DA18B6}"/>
          </ac:spMkLst>
        </pc:spChg>
        <pc:spChg chg="mod">
          <ac:chgData name="Beth Tennyson" userId="1ecceb97-a249-4b81-803f-86b8c3e4d57b" providerId="ADAL" clId="{B580F138-EFCA-4632-B854-ADF6FDE39704}" dt="2022-05-15T17:17:44.902" v="2590"/>
          <ac:spMkLst>
            <pc:docMk/>
            <pc:sldMk cId="102342729" sldId="297"/>
            <ac:spMk id="15" creationId="{C9280B38-5893-FBC5-425A-1A56ED029D9B}"/>
          </ac:spMkLst>
        </pc:spChg>
        <pc:spChg chg="mod">
          <ac:chgData name="Beth Tennyson" userId="1ecceb97-a249-4b81-803f-86b8c3e4d57b" providerId="ADAL" clId="{B580F138-EFCA-4632-B854-ADF6FDE39704}" dt="2022-05-15T17:17:44.902" v="2590"/>
          <ac:spMkLst>
            <pc:docMk/>
            <pc:sldMk cId="102342729" sldId="297"/>
            <ac:spMk id="16" creationId="{4B60FDA0-73E0-FDA3-5EE6-64205374AA0C}"/>
          </ac:spMkLst>
        </pc:spChg>
        <pc:grpChg chg="add del mod">
          <ac:chgData name="Beth Tennyson" userId="1ecceb97-a249-4b81-803f-86b8c3e4d57b" providerId="ADAL" clId="{B580F138-EFCA-4632-B854-ADF6FDE39704}" dt="2022-05-15T17:17:48.162" v="2593" actId="478"/>
          <ac:grpSpMkLst>
            <pc:docMk/>
            <pc:sldMk cId="102342729" sldId="297"/>
            <ac:grpSpMk id="10" creationId="{C41DB244-464C-CD7D-4CB2-CA50DC73AC63}"/>
          </ac:grpSpMkLst>
        </pc:grpChg>
        <pc:grpChg chg="add mod">
          <ac:chgData name="Beth Tennyson" userId="1ecceb97-a249-4b81-803f-86b8c3e4d57b" providerId="ADAL" clId="{B580F138-EFCA-4632-B854-ADF6FDE39704}" dt="2022-05-15T17:17:44.902" v="2590"/>
          <ac:grpSpMkLst>
            <pc:docMk/>
            <pc:sldMk cId="102342729" sldId="297"/>
            <ac:grpSpMk id="13" creationId="{0A42DF48-4657-41B1-4D5E-621D8ABE6366}"/>
          </ac:grpSpMkLst>
        </pc:grpChg>
        <pc:picChg chg="mod">
          <ac:chgData name="Beth Tennyson" userId="1ecceb97-a249-4b81-803f-86b8c3e4d57b" providerId="ADAL" clId="{B580F138-EFCA-4632-B854-ADF6FDE39704}" dt="2022-05-15T17:17:46.092" v="2592" actId="1076"/>
          <ac:picMkLst>
            <pc:docMk/>
            <pc:sldMk cId="102342729" sldId="297"/>
            <ac:picMk id="2" creationId="{1FB96979-5A37-485D-BD08-875218B4B87B}"/>
          </ac:picMkLst>
        </pc:picChg>
        <pc:picChg chg="mod">
          <ac:chgData name="Beth Tennyson" userId="1ecceb97-a249-4b81-803f-86b8c3e4d57b" providerId="ADAL" clId="{B580F138-EFCA-4632-B854-ADF6FDE39704}" dt="2022-05-15T17:17:25.542" v="2584"/>
          <ac:picMkLst>
            <pc:docMk/>
            <pc:sldMk cId="102342729" sldId="297"/>
            <ac:picMk id="11" creationId="{71EF91F3-C0EE-E90D-7462-11E8C848FF60}"/>
          </ac:picMkLst>
        </pc:picChg>
        <pc:picChg chg="mod">
          <ac:chgData name="Beth Tennyson" userId="1ecceb97-a249-4b81-803f-86b8c3e4d57b" providerId="ADAL" clId="{B580F138-EFCA-4632-B854-ADF6FDE39704}" dt="2022-05-15T17:17:44.902" v="2590"/>
          <ac:picMkLst>
            <pc:docMk/>
            <pc:sldMk cId="102342729" sldId="297"/>
            <ac:picMk id="14" creationId="{0E55B7B4-2052-2A78-407E-323B4AD1972D}"/>
          </ac:picMkLst>
        </pc:picChg>
        <pc:cxnChg chg="add del mod">
          <ac:chgData name="Beth Tennyson" userId="1ecceb97-a249-4b81-803f-86b8c3e4d57b" providerId="ADAL" clId="{B580F138-EFCA-4632-B854-ADF6FDE39704}" dt="2022-05-15T17:17:28.662" v="2586" actId="478"/>
          <ac:cxnSpMkLst>
            <pc:docMk/>
            <pc:sldMk cId="102342729" sldId="297"/>
            <ac:cxnSpMk id="4" creationId="{643D9690-A124-CC6D-5C46-26E61491F53A}"/>
          </ac:cxnSpMkLst>
        </pc:cxnChg>
        <pc:cxnChg chg="add del mod">
          <ac:chgData name="Beth Tennyson" userId="1ecceb97-a249-4b81-803f-86b8c3e4d57b" providerId="ADAL" clId="{B580F138-EFCA-4632-B854-ADF6FDE39704}" dt="2022-05-15T17:17:28.662" v="2586" actId="478"/>
          <ac:cxnSpMkLst>
            <pc:docMk/>
            <pc:sldMk cId="102342729" sldId="297"/>
            <ac:cxnSpMk id="6" creationId="{B1535014-FAFB-5498-F4E1-5097F382DD78}"/>
          </ac:cxnSpMkLst>
        </pc:cxnChg>
      </pc:sldChg>
      <pc:sldChg chg="del">
        <pc:chgData name="Beth Tennyson" userId="1ecceb97-a249-4b81-803f-86b8c3e4d57b" providerId="ADAL" clId="{B580F138-EFCA-4632-B854-ADF6FDE39704}" dt="2022-01-16T13:47:21.072" v="1288" actId="2696"/>
        <pc:sldMkLst>
          <pc:docMk/>
          <pc:sldMk cId="3549262849" sldId="297"/>
        </pc:sldMkLst>
      </pc:sldChg>
      <pc:sldChg chg="del">
        <pc:chgData name="Beth Tennyson" userId="1ecceb97-a249-4b81-803f-86b8c3e4d57b" providerId="ADAL" clId="{B580F138-EFCA-4632-B854-ADF6FDE39704}" dt="2022-01-16T13:47:21.072" v="1288" actId="2696"/>
        <pc:sldMkLst>
          <pc:docMk/>
          <pc:sldMk cId="1664836634" sldId="298"/>
        </pc:sldMkLst>
      </pc:sldChg>
      <pc:sldChg chg="addSp modSp add setBg">
        <pc:chgData name="Beth Tennyson" userId="1ecceb97-a249-4b81-803f-86b8c3e4d57b" providerId="ADAL" clId="{B580F138-EFCA-4632-B854-ADF6FDE39704}" dt="2022-05-15T17:17:52.433" v="2596"/>
        <pc:sldMkLst>
          <pc:docMk/>
          <pc:sldMk cId="3929075225" sldId="298"/>
        </pc:sldMkLst>
        <pc:spChg chg="mod">
          <ac:chgData name="Beth Tennyson" userId="1ecceb97-a249-4b81-803f-86b8c3e4d57b" providerId="ADAL" clId="{B580F138-EFCA-4632-B854-ADF6FDE39704}" dt="2022-05-15T17:17:52.433" v="2596"/>
          <ac:spMkLst>
            <pc:docMk/>
            <pc:sldMk cId="3929075225" sldId="298"/>
            <ac:spMk id="5" creationId="{4B68940E-1937-B906-63DF-E82BFCFBDEAC}"/>
          </ac:spMkLst>
        </pc:spChg>
        <pc:spChg chg="mod">
          <ac:chgData name="Beth Tennyson" userId="1ecceb97-a249-4b81-803f-86b8c3e4d57b" providerId="ADAL" clId="{B580F138-EFCA-4632-B854-ADF6FDE39704}" dt="2022-05-15T17:17:52.433" v="2596"/>
          <ac:spMkLst>
            <pc:docMk/>
            <pc:sldMk cId="3929075225" sldId="298"/>
            <ac:spMk id="6" creationId="{7798E71A-F5E8-CA7A-E388-F58A6772516B}"/>
          </ac:spMkLst>
        </pc:spChg>
        <pc:grpChg chg="add mod">
          <ac:chgData name="Beth Tennyson" userId="1ecceb97-a249-4b81-803f-86b8c3e4d57b" providerId="ADAL" clId="{B580F138-EFCA-4632-B854-ADF6FDE39704}" dt="2022-05-15T17:17:52.433" v="2596"/>
          <ac:grpSpMkLst>
            <pc:docMk/>
            <pc:sldMk cId="3929075225" sldId="298"/>
            <ac:grpSpMk id="3" creationId="{FC390A02-3540-BFFD-9249-85CDF9F90E67}"/>
          </ac:grpSpMkLst>
        </pc:grpChg>
        <pc:picChg chg="mod">
          <ac:chgData name="Beth Tennyson" userId="1ecceb97-a249-4b81-803f-86b8c3e4d57b" providerId="ADAL" clId="{B580F138-EFCA-4632-B854-ADF6FDE39704}" dt="2022-05-15T17:17:52.433" v="2596"/>
          <ac:picMkLst>
            <pc:docMk/>
            <pc:sldMk cId="3929075225" sldId="298"/>
            <ac:picMk id="4" creationId="{C1BD6C70-4F2E-9F30-F456-8EE337DDEA0E}"/>
          </ac:picMkLst>
        </pc:picChg>
      </pc:sldChg>
      <pc:sldChg chg="del">
        <pc:chgData name="Beth Tennyson" userId="1ecceb97-a249-4b81-803f-86b8c3e4d57b" providerId="ADAL" clId="{B580F138-EFCA-4632-B854-ADF6FDE39704}" dt="2022-01-16T13:47:21.072" v="1288" actId="2696"/>
        <pc:sldMkLst>
          <pc:docMk/>
          <pc:sldMk cId="3297423888" sldId="299"/>
        </pc:sldMkLst>
      </pc:sldChg>
      <pc:sldChg chg="addSp modSp add setBg">
        <pc:chgData name="Beth Tennyson" userId="1ecceb97-a249-4b81-803f-86b8c3e4d57b" providerId="ADAL" clId="{B580F138-EFCA-4632-B854-ADF6FDE39704}" dt="2022-05-15T17:17:49.182" v="2594"/>
        <pc:sldMkLst>
          <pc:docMk/>
          <pc:sldMk cId="3758466524" sldId="299"/>
        </pc:sldMkLst>
        <pc:spChg chg="mod">
          <ac:chgData name="Beth Tennyson" userId="1ecceb97-a249-4b81-803f-86b8c3e4d57b" providerId="ADAL" clId="{B580F138-EFCA-4632-B854-ADF6FDE39704}" dt="2022-05-15T17:17:49.182" v="2594"/>
          <ac:spMkLst>
            <pc:docMk/>
            <pc:sldMk cId="3758466524" sldId="299"/>
            <ac:spMk id="6" creationId="{4FCE837A-60D0-812F-F99E-2D7BC1F04E0A}"/>
          </ac:spMkLst>
        </pc:spChg>
        <pc:spChg chg="mod">
          <ac:chgData name="Beth Tennyson" userId="1ecceb97-a249-4b81-803f-86b8c3e4d57b" providerId="ADAL" clId="{B580F138-EFCA-4632-B854-ADF6FDE39704}" dt="2022-05-15T17:17:49.182" v="2594"/>
          <ac:spMkLst>
            <pc:docMk/>
            <pc:sldMk cId="3758466524" sldId="299"/>
            <ac:spMk id="7" creationId="{3AA7DC0F-AB75-5E85-984F-620373C26E7A}"/>
          </ac:spMkLst>
        </pc:spChg>
        <pc:grpChg chg="add mod">
          <ac:chgData name="Beth Tennyson" userId="1ecceb97-a249-4b81-803f-86b8c3e4d57b" providerId="ADAL" clId="{B580F138-EFCA-4632-B854-ADF6FDE39704}" dt="2022-05-15T17:17:49.182" v="2594"/>
          <ac:grpSpMkLst>
            <pc:docMk/>
            <pc:sldMk cId="3758466524" sldId="299"/>
            <ac:grpSpMk id="4" creationId="{3A114AEE-6681-A7C7-A296-A55AA112C694}"/>
          </ac:grpSpMkLst>
        </pc:grpChg>
        <pc:picChg chg="mod">
          <ac:chgData name="Beth Tennyson" userId="1ecceb97-a249-4b81-803f-86b8c3e4d57b" providerId="ADAL" clId="{B580F138-EFCA-4632-B854-ADF6FDE39704}" dt="2022-05-15T17:17:49.182" v="2594"/>
          <ac:picMkLst>
            <pc:docMk/>
            <pc:sldMk cId="3758466524" sldId="299"/>
            <ac:picMk id="5" creationId="{B6D52151-BEDE-B88C-C4B4-E7E71498EDCE}"/>
          </ac:picMkLst>
        </pc:picChg>
      </pc:sldChg>
      <pc:sldChg chg="addSp delSp modSp mod modNotesTx">
        <pc:chgData name="Beth Tennyson" userId="1ecceb97-a249-4b81-803f-86b8c3e4d57b" providerId="ADAL" clId="{B580F138-EFCA-4632-B854-ADF6FDE39704}" dt="2022-04-12T19:25:43.163" v="2093" actId="207"/>
        <pc:sldMkLst>
          <pc:docMk/>
          <pc:sldMk cId="2600320051" sldId="301"/>
        </pc:sldMkLst>
        <pc:spChg chg="mod">
          <ac:chgData name="Beth Tennyson" userId="1ecceb97-a249-4b81-803f-86b8c3e4d57b" providerId="ADAL" clId="{B580F138-EFCA-4632-B854-ADF6FDE39704}" dt="2022-04-12T19:17:38.429" v="1895" actId="207"/>
          <ac:spMkLst>
            <pc:docMk/>
            <pc:sldMk cId="2600320051" sldId="301"/>
            <ac:spMk id="2" creationId="{D0EAD9A5-4E96-4CB4-9BE6-B500D5E6C202}"/>
          </ac:spMkLst>
        </pc:spChg>
        <pc:spChg chg="mod">
          <ac:chgData name="Beth Tennyson" userId="1ecceb97-a249-4b81-803f-86b8c3e4d57b" providerId="ADAL" clId="{B580F138-EFCA-4632-B854-ADF6FDE39704}" dt="2022-04-12T19:20:15.957" v="1909" actId="478"/>
          <ac:spMkLst>
            <pc:docMk/>
            <pc:sldMk cId="2600320051" sldId="301"/>
            <ac:spMk id="5" creationId="{BB8582B6-4FED-498C-9AC7-97F463E323E1}"/>
          </ac:spMkLst>
        </pc:spChg>
        <pc:spChg chg="mod">
          <ac:chgData name="Beth Tennyson" userId="1ecceb97-a249-4b81-803f-86b8c3e4d57b" providerId="ADAL" clId="{B580F138-EFCA-4632-B854-ADF6FDE39704}" dt="2022-04-12T19:23:49.189" v="1985" actId="1035"/>
          <ac:spMkLst>
            <pc:docMk/>
            <pc:sldMk cId="2600320051" sldId="301"/>
            <ac:spMk id="6" creationId="{1222E23F-3D86-4226-978B-6FC4744B934A}"/>
          </ac:spMkLst>
        </pc:spChg>
        <pc:spChg chg="mod">
          <ac:chgData name="Beth Tennyson" userId="1ecceb97-a249-4b81-803f-86b8c3e4d57b" providerId="ADAL" clId="{B580F138-EFCA-4632-B854-ADF6FDE39704}" dt="2022-04-12T19:23:49.189" v="1985" actId="1035"/>
          <ac:spMkLst>
            <pc:docMk/>
            <pc:sldMk cId="2600320051" sldId="301"/>
            <ac:spMk id="7" creationId="{99DAE2F6-093B-47C8-B187-7A29FCE48F7F}"/>
          </ac:spMkLst>
        </pc:spChg>
        <pc:spChg chg="mod">
          <ac:chgData name="Beth Tennyson" userId="1ecceb97-a249-4b81-803f-86b8c3e4d57b" providerId="ADAL" clId="{B580F138-EFCA-4632-B854-ADF6FDE39704}" dt="2022-04-12T19:20:15.957" v="1909" actId="478"/>
          <ac:spMkLst>
            <pc:docMk/>
            <pc:sldMk cId="2600320051" sldId="301"/>
            <ac:spMk id="8" creationId="{0E1F7F26-7A60-4A6F-8B51-71F34AFFFA6B}"/>
          </ac:spMkLst>
        </pc:spChg>
        <pc:spChg chg="mod">
          <ac:chgData name="Beth Tennyson" userId="1ecceb97-a249-4b81-803f-86b8c3e4d57b" providerId="ADAL" clId="{B580F138-EFCA-4632-B854-ADF6FDE39704}" dt="2022-04-12T19:23:49.189" v="1985" actId="1035"/>
          <ac:spMkLst>
            <pc:docMk/>
            <pc:sldMk cId="2600320051" sldId="301"/>
            <ac:spMk id="9" creationId="{53E06F97-5C50-4260-9203-E4332FC1AA06}"/>
          </ac:spMkLst>
        </pc:spChg>
        <pc:spChg chg="mod">
          <ac:chgData name="Beth Tennyson" userId="1ecceb97-a249-4b81-803f-86b8c3e4d57b" providerId="ADAL" clId="{B580F138-EFCA-4632-B854-ADF6FDE39704}" dt="2022-01-16T13:09:52.199" v="81" actId="404"/>
          <ac:spMkLst>
            <pc:docMk/>
            <pc:sldMk cId="2600320051" sldId="301"/>
            <ac:spMk id="10" creationId="{72BCD52D-BB94-4740-82E6-FA87E20B10C0}"/>
          </ac:spMkLst>
        </pc:spChg>
        <pc:spChg chg="mod">
          <ac:chgData name="Beth Tennyson" userId="1ecceb97-a249-4b81-803f-86b8c3e4d57b" providerId="ADAL" clId="{B580F138-EFCA-4632-B854-ADF6FDE39704}" dt="2022-04-12T19:23:49.189" v="1985" actId="1035"/>
          <ac:spMkLst>
            <pc:docMk/>
            <pc:sldMk cId="2600320051" sldId="301"/>
            <ac:spMk id="11" creationId="{E081B073-D506-4825-AB6E-868B572ACD6D}"/>
          </ac:spMkLst>
        </pc:spChg>
        <pc:spChg chg="mod">
          <ac:chgData name="Beth Tennyson" userId="1ecceb97-a249-4b81-803f-86b8c3e4d57b" providerId="ADAL" clId="{B580F138-EFCA-4632-B854-ADF6FDE39704}" dt="2022-04-12T19:20:15.957" v="1909" actId="478"/>
          <ac:spMkLst>
            <pc:docMk/>
            <pc:sldMk cId="2600320051" sldId="301"/>
            <ac:spMk id="13" creationId="{F9D5ADF8-E6D3-4374-97D6-216DE932D269}"/>
          </ac:spMkLst>
        </pc:spChg>
        <pc:spChg chg="mod">
          <ac:chgData name="Beth Tennyson" userId="1ecceb97-a249-4b81-803f-86b8c3e4d57b" providerId="ADAL" clId="{B580F138-EFCA-4632-B854-ADF6FDE39704}" dt="2022-04-12T19:20:15.957" v="1909" actId="478"/>
          <ac:spMkLst>
            <pc:docMk/>
            <pc:sldMk cId="2600320051" sldId="301"/>
            <ac:spMk id="15" creationId="{9E1EE40D-9035-4A3B-89FA-4EDF71456F23}"/>
          </ac:spMkLst>
        </pc:spChg>
        <pc:spChg chg="mod">
          <ac:chgData name="Beth Tennyson" userId="1ecceb97-a249-4b81-803f-86b8c3e4d57b" providerId="ADAL" clId="{B580F138-EFCA-4632-B854-ADF6FDE39704}" dt="2022-04-12T19:20:15.957" v="1909" actId="478"/>
          <ac:spMkLst>
            <pc:docMk/>
            <pc:sldMk cId="2600320051" sldId="301"/>
            <ac:spMk id="16" creationId="{2DB52E30-ABA6-432C-8017-0D688253D883}"/>
          </ac:spMkLst>
        </pc:spChg>
        <pc:spChg chg="mod">
          <ac:chgData name="Beth Tennyson" userId="1ecceb97-a249-4b81-803f-86b8c3e4d57b" providerId="ADAL" clId="{B580F138-EFCA-4632-B854-ADF6FDE39704}" dt="2022-04-12T19:23:49.189" v="1985" actId="1035"/>
          <ac:spMkLst>
            <pc:docMk/>
            <pc:sldMk cId="2600320051" sldId="301"/>
            <ac:spMk id="21" creationId="{5A103C65-B57A-4A3E-8F97-BC8C52F98613}"/>
          </ac:spMkLst>
        </pc:spChg>
        <pc:spChg chg="mod">
          <ac:chgData name="Beth Tennyson" userId="1ecceb97-a249-4b81-803f-86b8c3e4d57b" providerId="ADAL" clId="{B580F138-EFCA-4632-B854-ADF6FDE39704}" dt="2022-04-12T19:23:49.189" v="1985" actId="1035"/>
          <ac:spMkLst>
            <pc:docMk/>
            <pc:sldMk cId="2600320051" sldId="301"/>
            <ac:spMk id="25" creationId="{E45AAE22-48C9-447D-8D52-FA6EA914A53E}"/>
          </ac:spMkLst>
        </pc:spChg>
        <pc:spChg chg="mod">
          <ac:chgData name="Beth Tennyson" userId="1ecceb97-a249-4b81-803f-86b8c3e4d57b" providerId="ADAL" clId="{B580F138-EFCA-4632-B854-ADF6FDE39704}" dt="2022-04-12T19:23:06.041" v="1941" actId="207"/>
          <ac:spMkLst>
            <pc:docMk/>
            <pc:sldMk cId="2600320051" sldId="301"/>
            <ac:spMk id="26" creationId="{2F0FB9BF-B529-404D-A1FB-DA8104794F7E}"/>
          </ac:spMkLst>
        </pc:spChg>
        <pc:spChg chg="add del mod">
          <ac:chgData name="Beth Tennyson" userId="1ecceb97-a249-4b81-803f-86b8c3e4d57b" providerId="ADAL" clId="{B580F138-EFCA-4632-B854-ADF6FDE39704}" dt="2022-04-12T19:12:27.433" v="1714" actId="478"/>
          <ac:spMkLst>
            <pc:docMk/>
            <pc:sldMk cId="2600320051" sldId="301"/>
            <ac:spMk id="33" creationId="{B5A52DE4-08F5-4DBA-84D9-6D123E53B48D}"/>
          </ac:spMkLst>
        </pc:spChg>
        <pc:spChg chg="mod">
          <ac:chgData name="Beth Tennyson" userId="1ecceb97-a249-4b81-803f-86b8c3e4d57b" providerId="ADAL" clId="{B580F138-EFCA-4632-B854-ADF6FDE39704}" dt="2022-04-12T19:20:15.957" v="1909" actId="478"/>
          <ac:spMkLst>
            <pc:docMk/>
            <pc:sldMk cId="2600320051" sldId="301"/>
            <ac:spMk id="34" creationId="{53A13242-9B53-4204-AF0B-A8FE653FA102}"/>
          </ac:spMkLst>
        </pc:spChg>
        <pc:spChg chg="mod">
          <ac:chgData name="Beth Tennyson" userId="1ecceb97-a249-4b81-803f-86b8c3e4d57b" providerId="ADAL" clId="{B580F138-EFCA-4632-B854-ADF6FDE39704}" dt="2022-04-12T19:24:49.074" v="2050" actId="1076"/>
          <ac:spMkLst>
            <pc:docMk/>
            <pc:sldMk cId="2600320051" sldId="301"/>
            <ac:spMk id="35" creationId="{69D630ED-3BB6-46BC-962D-1644A28E01FA}"/>
          </ac:spMkLst>
        </pc:spChg>
        <pc:spChg chg="mod">
          <ac:chgData name="Beth Tennyson" userId="1ecceb97-a249-4b81-803f-86b8c3e4d57b" providerId="ADAL" clId="{B580F138-EFCA-4632-B854-ADF6FDE39704}" dt="2022-04-12T19:21:50.103" v="1911" actId="207"/>
          <ac:spMkLst>
            <pc:docMk/>
            <pc:sldMk cId="2600320051" sldId="301"/>
            <ac:spMk id="36" creationId="{87FDD325-38D9-45A2-96F0-5F701491B0ED}"/>
          </ac:spMkLst>
        </pc:spChg>
        <pc:spChg chg="mod">
          <ac:chgData name="Beth Tennyson" userId="1ecceb97-a249-4b81-803f-86b8c3e4d57b" providerId="ADAL" clId="{B580F138-EFCA-4632-B854-ADF6FDE39704}" dt="2022-04-12T19:23:19.789" v="1963" actId="207"/>
          <ac:spMkLst>
            <pc:docMk/>
            <pc:sldMk cId="2600320051" sldId="301"/>
            <ac:spMk id="37" creationId="{45179D68-6254-4C04-8392-F30292CC0121}"/>
          </ac:spMkLst>
        </pc:spChg>
        <pc:spChg chg="add del mod">
          <ac:chgData name="Beth Tennyson" userId="1ecceb97-a249-4b81-803f-86b8c3e4d57b" providerId="ADAL" clId="{B580F138-EFCA-4632-B854-ADF6FDE39704}" dt="2022-04-12T19:12:27.433" v="1714" actId="478"/>
          <ac:spMkLst>
            <pc:docMk/>
            <pc:sldMk cId="2600320051" sldId="301"/>
            <ac:spMk id="38" creationId="{51EA8AA6-7B85-4920-9C7E-5DB116C7AE45}"/>
          </ac:spMkLst>
        </pc:spChg>
        <pc:spChg chg="mod">
          <ac:chgData name="Beth Tennyson" userId="1ecceb97-a249-4b81-803f-86b8c3e4d57b" providerId="ADAL" clId="{B580F138-EFCA-4632-B854-ADF6FDE39704}" dt="2022-04-12T19:23:42.945" v="1981" actId="1036"/>
          <ac:spMkLst>
            <pc:docMk/>
            <pc:sldMk cId="2600320051" sldId="301"/>
            <ac:spMk id="39" creationId="{A55E8DB0-E6D7-4465-A2D4-171BA1EB7415}"/>
          </ac:spMkLst>
        </pc:spChg>
        <pc:spChg chg="mod">
          <ac:chgData name="Beth Tennyson" userId="1ecceb97-a249-4b81-803f-86b8c3e4d57b" providerId="ADAL" clId="{B580F138-EFCA-4632-B854-ADF6FDE39704}" dt="2022-01-16T13:09:40.162" v="77" actId="207"/>
          <ac:spMkLst>
            <pc:docMk/>
            <pc:sldMk cId="2600320051" sldId="301"/>
            <ac:spMk id="40" creationId="{D3108B46-6DED-49C1-B647-4EBD98225321}"/>
          </ac:spMkLst>
        </pc:spChg>
        <pc:spChg chg="add del mod">
          <ac:chgData name="Beth Tennyson" userId="1ecceb97-a249-4b81-803f-86b8c3e4d57b" providerId="ADAL" clId="{B580F138-EFCA-4632-B854-ADF6FDE39704}" dt="2022-04-12T19:12:27.433" v="1714" actId="478"/>
          <ac:spMkLst>
            <pc:docMk/>
            <pc:sldMk cId="2600320051" sldId="301"/>
            <ac:spMk id="41" creationId="{FF78AB72-4993-4173-94C7-B15B6A413974}"/>
          </ac:spMkLst>
        </pc:spChg>
        <pc:spChg chg="add del mod">
          <ac:chgData name="Beth Tennyson" userId="1ecceb97-a249-4b81-803f-86b8c3e4d57b" providerId="ADAL" clId="{B580F138-EFCA-4632-B854-ADF6FDE39704}" dt="2022-04-12T19:12:27.433" v="1714" actId="478"/>
          <ac:spMkLst>
            <pc:docMk/>
            <pc:sldMk cId="2600320051" sldId="301"/>
            <ac:spMk id="42" creationId="{D1CA160A-8667-4D1A-991C-569BDE3EAD51}"/>
          </ac:spMkLst>
        </pc:spChg>
        <pc:spChg chg="add del mod">
          <ac:chgData name="Beth Tennyson" userId="1ecceb97-a249-4b81-803f-86b8c3e4d57b" providerId="ADAL" clId="{B580F138-EFCA-4632-B854-ADF6FDE39704}" dt="2022-04-12T19:12:27.433" v="1714" actId="478"/>
          <ac:spMkLst>
            <pc:docMk/>
            <pc:sldMk cId="2600320051" sldId="301"/>
            <ac:spMk id="43" creationId="{44749D99-EDC8-4C91-90DD-3A1329610FD7}"/>
          </ac:spMkLst>
        </pc:spChg>
        <pc:spChg chg="add del mod">
          <ac:chgData name="Beth Tennyson" userId="1ecceb97-a249-4b81-803f-86b8c3e4d57b" providerId="ADAL" clId="{B580F138-EFCA-4632-B854-ADF6FDE39704}" dt="2022-04-12T19:12:27.433" v="1714" actId="478"/>
          <ac:spMkLst>
            <pc:docMk/>
            <pc:sldMk cId="2600320051" sldId="301"/>
            <ac:spMk id="44" creationId="{F257E581-F652-48C6-A86F-C042487F85B7}"/>
          </ac:spMkLst>
        </pc:spChg>
        <pc:spChg chg="add del mod">
          <ac:chgData name="Beth Tennyson" userId="1ecceb97-a249-4b81-803f-86b8c3e4d57b" providerId="ADAL" clId="{B580F138-EFCA-4632-B854-ADF6FDE39704}" dt="2022-04-12T19:12:27.433" v="1714" actId="478"/>
          <ac:spMkLst>
            <pc:docMk/>
            <pc:sldMk cId="2600320051" sldId="301"/>
            <ac:spMk id="45" creationId="{B91471EE-91D0-47DE-95D6-DDB689A5AD00}"/>
          </ac:spMkLst>
        </pc:spChg>
        <pc:spChg chg="add del mod">
          <ac:chgData name="Beth Tennyson" userId="1ecceb97-a249-4b81-803f-86b8c3e4d57b" providerId="ADAL" clId="{B580F138-EFCA-4632-B854-ADF6FDE39704}" dt="2022-04-12T19:12:27.433" v="1714" actId="478"/>
          <ac:spMkLst>
            <pc:docMk/>
            <pc:sldMk cId="2600320051" sldId="301"/>
            <ac:spMk id="46" creationId="{554DC834-02B3-43CB-B775-2EF79AFAE969}"/>
          </ac:spMkLst>
        </pc:spChg>
        <pc:spChg chg="add del mod">
          <ac:chgData name="Beth Tennyson" userId="1ecceb97-a249-4b81-803f-86b8c3e4d57b" providerId="ADAL" clId="{B580F138-EFCA-4632-B854-ADF6FDE39704}" dt="2022-04-12T19:12:27.433" v="1714" actId="478"/>
          <ac:spMkLst>
            <pc:docMk/>
            <pc:sldMk cId="2600320051" sldId="301"/>
            <ac:spMk id="47" creationId="{96E29959-28DE-481B-B7B1-C438E673F09D}"/>
          </ac:spMkLst>
        </pc:spChg>
        <pc:spChg chg="add del mod">
          <ac:chgData name="Beth Tennyson" userId="1ecceb97-a249-4b81-803f-86b8c3e4d57b" providerId="ADAL" clId="{B580F138-EFCA-4632-B854-ADF6FDE39704}" dt="2022-04-12T19:12:27.433" v="1714" actId="478"/>
          <ac:spMkLst>
            <pc:docMk/>
            <pc:sldMk cId="2600320051" sldId="301"/>
            <ac:spMk id="48" creationId="{D99F0C04-FA76-4827-8389-5CE91D227C4B}"/>
          </ac:spMkLst>
        </pc:spChg>
        <pc:spChg chg="add del mod">
          <ac:chgData name="Beth Tennyson" userId="1ecceb97-a249-4b81-803f-86b8c3e4d57b" providerId="ADAL" clId="{B580F138-EFCA-4632-B854-ADF6FDE39704}" dt="2022-04-12T19:12:27.433" v="1714" actId="478"/>
          <ac:spMkLst>
            <pc:docMk/>
            <pc:sldMk cId="2600320051" sldId="301"/>
            <ac:spMk id="49" creationId="{455F5E97-4212-4222-AA1D-5C3C33B7BC38}"/>
          </ac:spMkLst>
        </pc:spChg>
        <pc:spChg chg="add del mod">
          <ac:chgData name="Beth Tennyson" userId="1ecceb97-a249-4b81-803f-86b8c3e4d57b" providerId="ADAL" clId="{B580F138-EFCA-4632-B854-ADF6FDE39704}" dt="2022-04-12T19:12:27.433" v="1714" actId="478"/>
          <ac:spMkLst>
            <pc:docMk/>
            <pc:sldMk cId="2600320051" sldId="301"/>
            <ac:spMk id="50" creationId="{1F268F95-37CF-44A1-8892-DA26246A8E13}"/>
          </ac:spMkLst>
        </pc:spChg>
        <pc:spChg chg="add del mod">
          <ac:chgData name="Beth Tennyson" userId="1ecceb97-a249-4b81-803f-86b8c3e4d57b" providerId="ADAL" clId="{B580F138-EFCA-4632-B854-ADF6FDE39704}" dt="2022-04-12T19:12:27.433" v="1714" actId="478"/>
          <ac:spMkLst>
            <pc:docMk/>
            <pc:sldMk cId="2600320051" sldId="301"/>
            <ac:spMk id="51" creationId="{4CE5B026-003A-498F-A43D-2AE589059FAB}"/>
          </ac:spMkLst>
        </pc:spChg>
        <pc:spChg chg="add del mod">
          <ac:chgData name="Beth Tennyson" userId="1ecceb97-a249-4b81-803f-86b8c3e4d57b" providerId="ADAL" clId="{B580F138-EFCA-4632-B854-ADF6FDE39704}" dt="2022-04-12T19:12:27.433" v="1714" actId="478"/>
          <ac:spMkLst>
            <pc:docMk/>
            <pc:sldMk cId="2600320051" sldId="301"/>
            <ac:spMk id="52" creationId="{1AAD95C4-366A-4A2F-AD6A-5A386DD85284}"/>
          </ac:spMkLst>
        </pc:spChg>
        <pc:spChg chg="add del mod">
          <ac:chgData name="Beth Tennyson" userId="1ecceb97-a249-4b81-803f-86b8c3e4d57b" providerId="ADAL" clId="{B580F138-EFCA-4632-B854-ADF6FDE39704}" dt="2022-04-12T19:12:27.433" v="1714" actId="478"/>
          <ac:spMkLst>
            <pc:docMk/>
            <pc:sldMk cId="2600320051" sldId="301"/>
            <ac:spMk id="53" creationId="{7DEF172A-550D-4409-9566-D90D0E2E7824}"/>
          </ac:spMkLst>
        </pc:spChg>
        <pc:spChg chg="add del mod">
          <ac:chgData name="Beth Tennyson" userId="1ecceb97-a249-4b81-803f-86b8c3e4d57b" providerId="ADAL" clId="{B580F138-EFCA-4632-B854-ADF6FDE39704}" dt="2022-04-12T19:12:27.433" v="1714" actId="478"/>
          <ac:spMkLst>
            <pc:docMk/>
            <pc:sldMk cId="2600320051" sldId="301"/>
            <ac:spMk id="54" creationId="{4BB99824-BD2B-4204-A653-F5136EA098FC}"/>
          </ac:spMkLst>
        </pc:spChg>
        <pc:spChg chg="add del mod">
          <ac:chgData name="Beth Tennyson" userId="1ecceb97-a249-4b81-803f-86b8c3e4d57b" providerId="ADAL" clId="{B580F138-EFCA-4632-B854-ADF6FDE39704}" dt="2022-04-12T19:12:27.433" v="1714" actId="478"/>
          <ac:spMkLst>
            <pc:docMk/>
            <pc:sldMk cId="2600320051" sldId="301"/>
            <ac:spMk id="55" creationId="{1F9E35C3-2AD7-4F39-AF00-AA63B279FCED}"/>
          </ac:spMkLst>
        </pc:spChg>
        <pc:spChg chg="add del mod">
          <ac:chgData name="Beth Tennyson" userId="1ecceb97-a249-4b81-803f-86b8c3e4d57b" providerId="ADAL" clId="{B580F138-EFCA-4632-B854-ADF6FDE39704}" dt="2022-04-12T19:12:27.433" v="1714" actId="478"/>
          <ac:spMkLst>
            <pc:docMk/>
            <pc:sldMk cId="2600320051" sldId="301"/>
            <ac:spMk id="56" creationId="{98D0797C-09A0-429E-BE89-3F4664422130}"/>
          </ac:spMkLst>
        </pc:spChg>
        <pc:spChg chg="add mod">
          <ac:chgData name="Beth Tennyson" userId="1ecceb97-a249-4b81-803f-86b8c3e4d57b" providerId="ADAL" clId="{B580F138-EFCA-4632-B854-ADF6FDE39704}" dt="2022-04-12T19:23:42.945" v="1981" actId="1036"/>
          <ac:spMkLst>
            <pc:docMk/>
            <pc:sldMk cId="2600320051" sldId="301"/>
            <ac:spMk id="57" creationId="{D80F39AA-784D-48C2-96BB-30C2A85F550F}"/>
          </ac:spMkLst>
        </pc:spChg>
        <pc:spChg chg="add mod">
          <ac:chgData name="Beth Tennyson" userId="1ecceb97-a249-4b81-803f-86b8c3e4d57b" providerId="ADAL" clId="{B580F138-EFCA-4632-B854-ADF6FDE39704}" dt="2022-04-12T19:23:42.945" v="1981" actId="1036"/>
          <ac:spMkLst>
            <pc:docMk/>
            <pc:sldMk cId="2600320051" sldId="301"/>
            <ac:spMk id="58" creationId="{F7C3CA56-DBB0-4590-9278-45F7A397DDF2}"/>
          </ac:spMkLst>
        </pc:spChg>
        <pc:spChg chg="add mod">
          <ac:chgData name="Beth Tennyson" userId="1ecceb97-a249-4b81-803f-86b8c3e4d57b" providerId="ADAL" clId="{B580F138-EFCA-4632-B854-ADF6FDE39704}" dt="2022-04-12T19:23:42.945" v="1981" actId="1036"/>
          <ac:spMkLst>
            <pc:docMk/>
            <pc:sldMk cId="2600320051" sldId="301"/>
            <ac:spMk id="59" creationId="{5B2190E1-EC80-4B97-ACEA-0FB6231709FE}"/>
          </ac:spMkLst>
        </pc:spChg>
        <pc:spChg chg="add mod">
          <ac:chgData name="Beth Tennyson" userId="1ecceb97-a249-4b81-803f-86b8c3e4d57b" providerId="ADAL" clId="{B580F138-EFCA-4632-B854-ADF6FDE39704}" dt="2022-04-12T19:23:42.945" v="1981" actId="1036"/>
          <ac:spMkLst>
            <pc:docMk/>
            <pc:sldMk cId="2600320051" sldId="301"/>
            <ac:spMk id="60" creationId="{C93AF819-1479-4419-BBAD-1801FD1C7F94}"/>
          </ac:spMkLst>
        </pc:spChg>
        <pc:spChg chg="add mod">
          <ac:chgData name="Beth Tennyson" userId="1ecceb97-a249-4b81-803f-86b8c3e4d57b" providerId="ADAL" clId="{B580F138-EFCA-4632-B854-ADF6FDE39704}" dt="2022-04-12T19:23:42.945" v="1981" actId="1036"/>
          <ac:spMkLst>
            <pc:docMk/>
            <pc:sldMk cId="2600320051" sldId="301"/>
            <ac:spMk id="61" creationId="{D424ABF9-B3D9-45D2-B3BF-07D326F6F4AA}"/>
          </ac:spMkLst>
        </pc:spChg>
        <pc:spChg chg="add mod">
          <ac:chgData name="Beth Tennyson" userId="1ecceb97-a249-4b81-803f-86b8c3e4d57b" providerId="ADAL" clId="{B580F138-EFCA-4632-B854-ADF6FDE39704}" dt="2022-04-12T19:23:42.945" v="1981" actId="1036"/>
          <ac:spMkLst>
            <pc:docMk/>
            <pc:sldMk cId="2600320051" sldId="301"/>
            <ac:spMk id="62" creationId="{B6823D87-79BA-4865-9206-F652A786FCE0}"/>
          </ac:spMkLst>
        </pc:spChg>
        <pc:spChg chg="add mod">
          <ac:chgData name="Beth Tennyson" userId="1ecceb97-a249-4b81-803f-86b8c3e4d57b" providerId="ADAL" clId="{B580F138-EFCA-4632-B854-ADF6FDE39704}" dt="2022-04-12T19:23:42.945" v="1981" actId="1036"/>
          <ac:spMkLst>
            <pc:docMk/>
            <pc:sldMk cId="2600320051" sldId="301"/>
            <ac:spMk id="63" creationId="{7AA0CBE8-2FE6-4385-99E6-3BD51C0011A3}"/>
          </ac:spMkLst>
        </pc:spChg>
        <pc:spChg chg="add mod">
          <ac:chgData name="Beth Tennyson" userId="1ecceb97-a249-4b81-803f-86b8c3e4d57b" providerId="ADAL" clId="{B580F138-EFCA-4632-B854-ADF6FDE39704}" dt="2022-04-12T19:23:42.945" v="1981" actId="1036"/>
          <ac:spMkLst>
            <pc:docMk/>
            <pc:sldMk cId="2600320051" sldId="301"/>
            <ac:spMk id="64" creationId="{49B4E32B-B2C1-4EC5-984B-EF183C84E243}"/>
          </ac:spMkLst>
        </pc:spChg>
        <pc:spChg chg="add mod">
          <ac:chgData name="Beth Tennyson" userId="1ecceb97-a249-4b81-803f-86b8c3e4d57b" providerId="ADAL" clId="{B580F138-EFCA-4632-B854-ADF6FDE39704}" dt="2022-04-12T19:23:42.945" v="1981" actId="1036"/>
          <ac:spMkLst>
            <pc:docMk/>
            <pc:sldMk cId="2600320051" sldId="301"/>
            <ac:spMk id="65" creationId="{FB5F5946-D224-4B2A-998A-87498D5D9A73}"/>
          </ac:spMkLst>
        </pc:spChg>
        <pc:spChg chg="add mod">
          <ac:chgData name="Beth Tennyson" userId="1ecceb97-a249-4b81-803f-86b8c3e4d57b" providerId="ADAL" clId="{B580F138-EFCA-4632-B854-ADF6FDE39704}" dt="2022-04-12T19:23:42.945" v="1981" actId="1036"/>
          <ac:spMkLst>
            <pc:docMk/>
            <pc:sldMk cId="2600320051" sldId="301"/>
            <ac:spMk id="66" creationId="{958C60EC-1C02-48D6-841E-882BB3C8CCBF}"/>
          </ac:spMkLst>
        </pc:spChg>
        <pc:spChg chg="add mod">
          <ac:chgData name="Beth Tennyson" userId="1ecceb97-a249-4b81-803f-86b8c3e4d57b" providerId="ADAL" clId="{B580F138-EFCA-4632-B854-ADF6FDE39704}" dt="2022-04-12T19:23:42.945" v="1981" actId="1036"/>
          <ac:spMkLst>
            <pc:docMk/>
            <pc:sldMk cId="2600320051" sldId="301"/>
            <ac:spMk id="67" creationId="{F66B40B1-AEA7-4255-ABB1-399F479CCFFB}"/>
          </ac:spMkLst>
        </pc:spChg>
        <pc:spChg chg="add mod">
          <ac:chgData name="Beth Tennyson" userId="1ecceb97-a249-4b81-803f-86b8c3e4d57b" providerId="ADAL" clId="{B580F138-EFCA-4632-B854-ADF6FDE39704}" dt="2022-04-12T19:23:42.945" v="1981" actId="1036"/>
          <ac:spMkLst>
            <pc:docMk/>
            <pc:sldMk cId="2600320051" sldId="301"/>
            <ac:spMk id="68" creationId="{23F2EC5A-04C4-4765-A599-1F7D75F69528}"/>
          </ac:spMkLst>
        </pc:spChg>
        <pc:spChg chg="add mod">
          <ac:chgData name="Beth Tennyson" userId="1ecceb97-a249-4b81-803f-86b8c3e4d57b" providerId="ADAL" clId="{B580F138-EFCA-4632-B854-ADF6FDE39704}" dt="2022-04-12T19:23:42.945" v="1981" actId="1036"/>
          <ac:spMkLst>
            <pc:docMk/>
            <pc:sldMk cId="2600320051" sldId="301"/>
            <ac:spMk id="69" creationId="{F1085556-7D5C-4383-BA02-1E2CC81DA226}"/>
          </ac:spMkLst>
        </pc:spChg>
        <pc:spChg chg="add mod">
          <ac:chgData name="Beth Tennyson" userId="1ecceb97-a249-4b81-803f-86b8c3e4d57b" providerId="ADAL" clId="{B580F138-EFCA-4632-B854-ADF6FDE39704}" dt="2022-04-12T19:23:42.945" v="1981" actId="1036"/>
          <ac:spMkLst>
            <pc:docMk/>
            <pc:sldMk cId="2600320051" sldId="301"/>
            <ac:spMk id="70" creationId="{F067D331-7257-40AB-9846-A20B3C590CF9}"/>
          </ac:spMkLst>
        </pc:spChg>
        <pc:spChg chg="add mod">
          <ac:chgData name="Beth Tennyson" userId="1ecceb97-a249-4b81-803f-86b8c3e4d57b" providerId="ADAL" clId="{B580F138-EFCA-4632-B854-ADF6FDE39704}" dt="2022-04-12T19:23:42.945" v="1981" actId="1036"/>
          <ac:spMkLst>
            <pc:docMk/>
            <pc:sldMk cId="2600320051" sldId="301"/>
            <ac:spMk id="71" creationId="{07ECDD55-A038-4BAC-B0B1-14E5B9E1DD54}"/>
          </ac:spMkLst>
        </pc:spChg>
        <pc:spChg chg="add mod">
          <ac:chgData name="Beth Tennyson" userId="1ecceb97-a249-4b81-803f-86b8c3e4d57b" providerId="ADAL" clId="{B580F138-EFCA-4632-B854-ADF6FDE39704}" dt="2022-04-12T19:23:42.945" v="1981" actId="1036"/>
          <ac:spMkLst>
            <pc:docMk/>
            <pc:sldMk cId="2600320051" sldId="301"/>
            <ac:spMk id="72" creationId="{0F325E5A-FFC1-47E0-BA71-76039EBCD00B}"/>
          </ac:spMkLst>
        </pc:spChg>
        <pc:spChg chg="add mod">
          <ac:chgData name="Beth Tennyson" userId="1ecceb97-a249-4b81-803f-86b8c3e4d57b" providerId="ADAL" clId="{B580F138-EFCA-4632-B854-ADF6FDE39704}" dt="2022-04-12T19:23:42.945" v="1981" actId="1036"/>
          <ac:spMkLst>
            <pc:docMk/>
            <pc:sldMk cId="2600320051" sldId="301"/>
            <ac:spMk id="73" creationId="{38651200-E717-4E9B-B1F0-57FE3FAB4C6A}"/>
          </ac:spMkLst>
        </pc:spChg>
        <pc:spChg chg="mod">
          <ac:chgData name="Beth Tennyson" userId="1ecceb97-a249-4b81-803f-86b8c3e4d57b" providerId="ADAL" clId="{B580F138-EFCA-4632-B854-ADF6FDE39704}" dt="2022-04-12T19:12:27.908" v="1715"/>
          <ac:spMkLst>
            <pc:docMk/>
            <pc:sldMk cId="2600320051" sldId="301"/>
            <ac:spMk id="76" creationId="{0B337277-5CFA-4D5A-AB27-FFDC998F6FE3}"/>
          </ac:spMkLst>
        </pc:spChg>
        <pc:spChg chg="mod">
          <ac:chgData name="Beth Tennyson" userId="1ecceb97-a249-4b81-803f-86b8c3e4d57b" providerId="ADAL" clId="{B580F138-EFCA-4632-B854-ADF6FDE39704}" dt="2022-04-12T19:12:27.908" v="1715"/>
          <ac:spMkLst>
            <pc:docMk/>
            <pc:sldMk cId="2600320051" sldId="301"/>
            <ac:spMk id="79" creationId="{37536D97-B9EA-481A-AF7C-7A5C45B8C964}"/>
          </ac:spMkLst>
        </pc:spChg>
        <pc:spChg chg="mod">
          <ac:chgData name="Beth Tennyson" userId="1ecceb97-a249-4b81-803f-86b8c3e4d57b" providerId="ADAL" clId="{B580F138-EFCA-4632-B854-ADF6FDE39704}" dt="2022-04-12T19:12:27.908" v="1715"/>
          <ac:spMkLst>
            <pc:docMk/>
            <pc:sldMk cId="2600320051" sldId="301"/>
            <ac:spMk id="80" creationId="{FFA2E84B-6525-4BBF-B6C8-367A025B8F4E}"/>
          </ac:spMkLst>
        </pc:spChg>
        <pc:spChg chg="add mod">
          <ac:chgData name="Beth Tennyson" userId="1ecceb97-a249-4b81-803f-86b8c3e4d57b" providerId="ADAL" clId="{B580F138-EFCA-4632-B854-ADF6FDE39704}" dt="2022-04-12T19:25:43.163" v="2093" actId="207"/>
          <ac:spMkLst>
            <pc:docMk/>
            <pc:sldMk cId="2600320051" sldId="301"/>
            <ac:spMk id="81" creationId="{C77D1C67-898C-4AC9-B200-057C952F226D}"/>
          </ac:spMkLst>
        </pc:spChg>
        <pc:grpChg chg="add mod">
          <ac:chgData name="Beth Tennyson" userId="1ecceb97-a249-4b81-803f-86b8c3e4d57b" providerId="ADAL" clId="{B580F138-EFCA-4632-B854-ADF6FDE39704}" dt="2022-01-16T13:08:39.108" v="66" actId="164"/>
          <ac:grpSpMkLst>
            <pc:docMk/>
            <pc:sldMk cId="2600320051" sldId="301"/>
            <ac:grpSpMk id="3" creationId="{1A734558-A427-42E5-936F-AC00ABC48DC3}"/>
          </ac:grpSpMkLst>
        </pc:grpChg>
        <pc:grpChg chg="add mod">
          <ac:chgData name="Beth Tennyson" userId="1ecceb97-a249-4b81-803f-86b8c3e4d57b" providerId="ADAL" clId="{B580F138-EFCA-4632-B854-ADF6FDE39704}" dt="2022-04-12T19:23:49.189" v="1985" actId="1035"/>
          <ac:grpSpMkLst>
            <pc:docMk/>
            <pc:sldMk cId="2600320051" sldId="301"/>
            <ac:grpSpMk id="4" creationId="{8138EE7F-89C6-43E8-B71F-CB0C2154477E}"/>
          </ac:grpSpMkLst>
        </pc:grpChg>
        <pc:grpChg chg="add mod">
          <ac:chgData name="Beth Tennyson" userId="1ecceb97-a249-4b81-803f-86b8c3e4d57b" providerId="ADAL" clId="{B580F138-EFCA-4632-B854-ADF6FDE39704}" dt="2022-01-16T13:13:18.111" v="177" actId="1076"/>
          <ac:grpSpMkLst>
            <pc:docMk/>
            <pc:sldMk cId="2600320051" sldId="301"/>
            <ac:grpSpMk id="12" creationId="{C4814571-574B-4E8E-820E-B64DE1C18138}"/>
          </ac:grpSpMkLst>
        </pc:grpChg>
        <pc:grpChg chg="add mod">
          <ac:chgData name="Beth Tennyson" userId="1ecceb97-a249-4b81-803f-86b8c3e4d57b" providerId="ADAL" clId="{B580F138-EFCA-4632-B854-ADF6FDE39704}" dt="2022-04-12T19:23:42.945" v="1981" actId="1036"/>
          <ac:grpSpMkLst>
            <pc:docMk/>
            <pc:sldMk cId="2600320051" sldId="301"/>
            <ac:grpSpMk id="74" creationId="{CDEA321A-7F38-4722-BE3D-FB3D3BC002DB}"/>
          </ac:grpSpMkLst>
        </pc:grpChg>
        <pc:grpChg chg="add mod">
          <ac:chgData name="Beth Tennyson" userId="1ecceb97-a249-4b81-803f-86b8c3e4d57b" providerId="ADAL" clId="{B580F138-EFCA-4632-B854-ADF6FDE39704}" dt="2022-04-12T19:12:27.908" v="1715"/>
          <ac:grpSpMkLst>
            <pc:docMk/>
            <pc:sldMk cId="2600320051" sldId="301"/>
            <ac:grpSpMk id="77" creationId="{C63506E5-6D09-4FFB-B86C-58147A7AED1A}"/>
          </ac:grpSpMkLst>
        </pc:grpChg>
        <pc:picChg chg="del mod">
          <ac:chgData name="Beth Tennyson" userId="1ecceb97-a249-4b81-803f-86b8c3e4d57b" providerId="ADAL" clId="{B580F138-EFCA-4632-B854-ADF6FDE39704}" dt="2022-04-12T19:18:43.472" v="1900" actId="478"/>
          <ac:picMkLst>
            <pc:docMk/>
            <pc:sldMk cId="2600320051" sldId="301"/>
            <ac:picMk id="17" creationId="{B666FF04-542C-4421-8D97-127D2C4899C9}"/>
          </ac:picMkLst>
        </pc:picChg>
        <pc:picChg chg="del mod">
          <ac:chgData name="Beth Tennyson" userId="1ecceb97-a249-4b81-803f-86b8c3e4d57b" providerId="ADAL" clId="{B580F138-EFCA-4632-B854-ADF6FDE39704}" dt="2022-04-12T19:17:54.989" v="1896" actId="478"/>
          <ac:picMkLst>
            <pc:docMk/>
            <pc:sldMk cId="2600320051" sldId="301"/>
            <ac:picMk id="18" creationId="{2FBEDB1C-87F8-4AA9-86DD-5ADD6D274145}"/>
          </ac:picMkLst>
        </pc:picChg>
        <pc:picChg chg="del mod">
          <ac:chgData name="Beth Tennyson" userId="1ecceb97-a249-4b81-803f-86b8c3e4d57b" providerId="ADAL" clId="{B580F138-EFCA-4632-B854-ADF6FDE39704}" dt="2022-04-12T19:20:15.957" v="1909" actId="478"/>
          <ac:picMkLst>
            <pc:docMk/>
            <pc:sldMk cId="2600320051" sldId="301"/>
            <ac:picMk id="19" creationId="{6457B7F3-8F41-4A02-AEEA-20A79F76FCB3}"/>
          </ac:picMkLst>
        </pc:picChg>
        <pc:picChg chg="del mod">
          <ac:chgData name="Beth Tennyson" userId="1ecceb97-a249-4b81-803f-86b8c3e4d57b" providerId="ADAL" clId="{B580F138-EFCA-4632-B854-ADF6FDE39704}" dt="2022-04-12T19:22:26.007" v="1912" actId="478"/>
          <ac:picMkLst>
            <pc:docMk/>
            <pc:sldMk cId="2600320051" sldId="301"/>
            <ac:picMk id="20" creationId="{EF045FC8-D2EE-4358-B6AE-2A74ABD34CB8}"/>
          </ac:picMkLst>
        </pc:picChg>
        <pc:picChg chg="del mod">
          <ac:chgData name="Beth Tennyson" userId="1ecceb97-a249-4b81-803f-86b8c3e4d57b" providerId="ADAL" clId="{B580F138-EFCA-4632-B854-ADF6FDE39704}" dt="2022-04-12T19:24:44.715" v="2049" actId="478"/>
          <ac:picMkLst>
            <pc:docMk/>
            <pc:sldMk cId="2600320051" sldId="301"/>
            <ac:picMk id="22" creationId="{D907BFB3-3A53-4006-BD25-3EA41CE9B5B0}"/>
          </ac:picMkLst>
        </pc:picChg>
        <pc:picChg chg="del mod">
          <ac:chgData name="Beth Tennyson" userId="1ecceb97-a249-4b81-803f-86b8c3e4d57b" providerId="ADAL" clId="{B580F138-EFCA-4632-B854-ADF6FDE39704}" dt="2022-04-12T19:24:51.019" v="2051" actId="478"/>
          <ac:picMkLst>
            <pc:docMk/>
            <pc:sldMk cId="2600320051" sldId="301"/>
            <ac:picMk id="23" creationId="{8A1B3E44-936A-45B4-BFFC-5794BD6F299B}"/>
          </ac:picMkLst>
        </pc:picChg>
        <pc:picChg chg="del mod">
          <ac:chgData name="Beth Tennyson" userId="1ecceb97-a249-4b81-803f-86b8c3e4d57b" providerId="ADAL" clId="{B580F138-EFCA-4632-B854-ADF6FDE39704}" dt="2022-04-12T19:23:55.617" v="1986" actId="478"/>
          <ac:picMkLst>
            <pc:docMk/>
            <pc:sldMk cId="2600320051" sldId="301"/>
            <ac:picMk id="24" creationId="{F3E7FF8E-43A0-419F-B76C-13B1AD3ABC85}"/>
          </ac:picMkLst>
        </pc:picChg>
        <pc:picChg chg="del mod">
          <ac:chgData name="Beth Tennyson" userId="1ecceb97-a249-4b81-803f-86b8c3e4d57b" providerId="ADAL" clId="{B580F138-EFCA-4632-B854-ADF6FDE39704}" dt="2022-04-12T19:15:16.492" v="1744" actId="478"/>
          <ac:picMkLst>
            <pc:docMk/>
            <pc:sldMk cId="2600320051" sldId="301"/>
            <ac:picMk id="27" creationId="{C78B4246-EA6A-4786-8EEA-69E2174529EE}"/>
          </ac:picMkLst>
        </pc:picChg>
        <pc:picChg chg="mod">
          <ac:chgData name="Beth Tennyson" userId="1ecceb97-a249-4b81-803f-86b8c3e4d57b" providerId="ADAL" clId="{B580F138-EFCA-4632-B854-ADF6FDE39704}" dt="2022-04-12T19:12:27.908" v="1715"/>
          <ac:picMkLst>
            <pc:docMk/>
            <pc:sldMk cId="2600320051" sldId="301"/>
            <ac:picMk id="75" creationId="{BAEBF930-DA85-4189-A91C-E235651A60DF}"/>
          </ac:picMkLst>
        </pc:picChg>
        <pc:picChg chg="mod">
          <ac:chgData name="Beth Tennyson" userId="1ecceb97-a249-4b81-803f-86b8c3e4d57b" providerId="ADAL" clId="{B580F138-EFCA-4632-B854-ADF6FDE39704}" dt="2022-04-12T19:12:27.908" v="1715"/>
          <ac:picMkLst>
            <pc:docMk/>
            <pc:sldMk cId="2600320051" sldId="301"/>
            <ac:picMk id="78" creationId="{A1CF3242-7578-4448-8735-11458D8D7F05}"/>
          </ac:picMkLst>
        </pc:picChg>
      </pc:sldChg>
      <pc:sldChg chg="del">
        <pc:chgData name="Beth Tennyson" userId="1ecceb97-a249-4b81-803f-86b8c3e4d57b" providerId="ADAL" clId="{B580F138-EFCA-4632-B854-ADF6FDE39704}" dt="2022-01-16T13:15:18.451" v="260" actId="47"/>
        <pc:sldMkLst>
          <pc:docMk/>
          <pc:sldMk cId="3142997993" sldId="302"/>
        </pc:sldMkLst>
      </pc:sldChg>
      <pc:sldChg chg="addSp delSp modSp add mod setBg">
        <pc:chgData name="Beth Tennyson" userId="1ecceb97-a249-4b81-803f-86b8c3e4d57b" providerId="ADAL" clId="{B580F138-EFCA-4632-B854-ADF6FDE39704}" dt="2022-05-15T17:16:28.982" v="2567"/>
        <pc:sldMkLst>
          <pc:docMk/>
          <pc:sldMk cId="2426166313" sldId="303"/>
        </pc:sldMkLst>
        <pc:spChg chg="add del mod">
          <ac:chgData name="Beth Tennyson" userId="1ecceb97-a249-4b81-803f-86b8c3e4d57b" providerId="ADAL" clId="{B580F138-EFCA-4632-B854-ADF6FDE39704}" dt="2022-05-15T17:16:28.743" v="2566" actId="478"/>
          <ac:spMkLst>
            <pc:docMk/>
            <pc:sldMk cId="2426166313" sldId="303"/>
            <ac:spMk id="8" creationId="{0E02E374-FA3B-D595-919D-B3890A65D2F9}"/>
          </ac:spMkLst>
        </pc:spChg>
        <pc:spChg chg="mod">
          <ac:chgData name="Beth Tennyson" userId="1ecceb97-a249-4b81-803f-86b8c3e4d57b" providerId="ADAL" clId="{B580F138-EFCA-4632-B854-ADF6FDE39704}" dt="2022-05-15T17:16:03.442" v="2556"/>
          <ac:spMkLst>
            <pc:docMk/>
            <pc:sldMk cId="2426166313" sldId="303"/>
            <ac:spMk id="11" creationId="{BF70605A-E792-5538-A873-72711B1A96F6}"/>
          </ac:spMkLst>
        </pc:spChg>
        <pc:spChg chg="add mod">
          <ac:chgData name="Beth Tennyson" userId="1ecceb97-a249-4b81-803f-86b8c3e4d57b" providerId="ADAL" clId="{B580F138-EFCA-4632-B854-ADF6FDE39704}" dt="2022-05-15T17:16:28.982" v="2567"/>
          <ac:spMkLst>
            <pc:docMk/>
            <pc:sldMk cId="2426166313" sldId="303"/>
            <ac:spMk id="12" creationId="{99DD31D5-EB8B-6134-894A-227F6FD4CF37}"/>
          </ac:spMkLst>
        </pc:spChg>
        <pc:spChg chg="mod">
          <ac:chgData name="Beth Tennyson" userId="1ecceb97-a249-4b81-803f-86b8c3e4d57b" providerId="ADAL" clId="{B580F138-EFCA-4632-B854-ADF6FDE39704}" dt="2022-05-15T17:16:28.982" v="2567"/>
          <ac:spMkLst>
            <pc:docMk/>
            <pc:sldMk cId="2426166313" sldId="303"/>
            <ac:spMk id="15" creationId="{54AD941F-37FF-354F-B709-7E94580F0F8E}"/>
          </ac:spMkLst>
        </pc:spChg>
        <pc:grpChg chg="add del mod">
          <ac:chgData name="Beth Tennyson" userId="1ecceb97-a249-4b81-803f-86b8c3e4d57b" providerId="ADAL" clId="{B580F138-EFCA-4632-B854-ADF6FDE39704}" dt="2022-05-15T17:16:28.743" v="2566" actId="478"/>
          <ac:grpSpMkLst>
            <pc:docMk/>
            <pc:sldMk cId="2426166313" sldId="303"/>
            <ac:grpSpMk id="9" creationId="{714FB33E-6719-26C3-A815-DEC8F3515B59}"/>
          </ac:grpSpMkLst>
        </pc:grpChg>
        <pc:grpChg chg="add mod">
          <ac:chgData name="Beth Tennyson" userId="1ecceb97-a249-4b81-803f-86b8c3e4d57b" providerId="ADAL" clId="{B580F138-EFCA-4632-B854-ADF6FDE39704}" dt="2022-05-15T17:16:28.982" v="2567"/>
          <ac:grpSpMkLst>
            <pc:docMk/>
            <pc:sldMk cId="2426166313" sldId="303"/>
            <ac:grpSpMk id="13" creationId="{A7417826-2B0B-53A4-9FFC-B52818CE3633}"/>
          </ac:grpSpMkLst>
        </pc:grpChg>
        <pc:picChg chg="mod">
          <ac:chgData name="Beth Tennyson" userId="1ecceb97-a249-4b81-803f-86b8c3e4d57b" providerId="ADAL" clId="{B580F138-EFCA-4632-B854-ADF6FDE39704}" dt="2022-05-15T17:16:03.442" v="2556"/>
          <ac:picMkLst>
            <pc:docMk/>
            <pc:sldMk cId="2426166313" sldId="303"/>
            <ac:picMk id="10" creationId="{A06E8860-A27E-623B-DCD6-26EBD24A2503}"/>
          </ac:picMkLst>
        </pc:picChg>
        <pc:picChg chg="mod">
          <ac:chgData name="Beth Tennyson" userId="1ecceb97-a249-4b81-803f-86b8c3e4d57b" providerId="ADAL" clId="{B580F138-EFCA-4632-B854-ADF6FDE39704}" dt="2022-05-15T17:16:28.982" v="2567"/>
          <ac:picMkLst>
            <pc:docMk/>
            <pc:sldMk cId="2426166313" sldId="303"/>
            <ac:picMk id="14" creationId="{47B0E733-7138-DE74-E29F-778687B33507}"/>
          </ac:picMkLst>
        </pc:picChg>
      </pc:sldChg>
      <pc:sldChg chg="modSp del mod">
        <pc:chgData name="Beth Tennyson" userId="1ecceb97-a249-4b81-803f-86b8c3e4d57b" providerId="ADAL" clId="{B580F138-EFCA-4632-B854-ADF6FDE39704}" dt="2022-01-16T13:47:21.072" v="1288" actId="2696"/>
        <pc:sldMkLst>
          <pc:docMk/>
          <pc:sldMk cId="3795429977" sldId="303"/>
        </pc:sldMkLst>
        <pc:spChg chg="mod">
          <ac:chgData name="Beth Tennyson" userId="1ecceb97-a249-4b81-803f-86b8c3e4d57b" providerId="ADAL" clId="{B580F138-EFCA-4632-B854-ADF6FDE39704}" dt="2022-01-16T13:26:31.231" v="603" actId="2711"/>
          <ac:spMkLst>
            <pc:docMk/>
            <pc:sldMk cId="3795429977" sldId="303"/>
            <ac:spMk id="19" creationId="{3ABB0449-A9B2-4AF0-9463-AE46314828A4}"/>
          </ac:spMkLst>
        </pc:spChg>
        <pc:spChg chg="mod">
          <ac:chgData name="Beth Tennyson" userId="1ecceb97-a249-4b81-803f-86b8c3e4d57b" providerId="ADAL" clId="{B580F138-EFCA-4632-B854-ADF6FDE39704}" dt="2022-01-16T13:26:31.231" v="603" actId="2711"/>
          <ac:spMkLst>
            <pc:docMk/>
            <pc:sldMk cId="3795429977" sldId="303"/>
            <ac:spMk id="20" creationId="{F9577BCD-02AD-4E3A-9EFB-72CB926D5073}"/>
          </ac:spMkLst>
        </pc:spChg>
        <pc:spChg chg="mod">
          <ac:chgData name="Beth Tennyson" userId="1ecceb97-a249-4b81-803f-86b8c3e4d57b" providerId="ADAL" clId="{B580F138-EFCA-4632-B854-ADF6FDE39704}" dt="2022-01-16T13:26:31.231" v="603" actId="2711"/>
          <ac:spMkLst>
            <pc:docMk/>
            <pc:sldMk cId="3795429977" sldId="303"/>
            <ac:spMk id="21" creationId="{E520948C-28EF-4BA6-87F2-3FBA984A0B87}"/>
          </ac:spMkLst>
        </pc:spChg>
      </pc:sldChg>
      <pc:sldChg chg="addSp delSp modSp add mod setBg">
        <pc:chgData name="Beth Tennyson" userId="1ecceb97-a249-4b81-803f-86b8c3e4d57b" providerId="ADAL" clId="{B580F138-EFCA-4632-B854-ADF6FDE39704}" dt="2022-05-15T17:16:24.962" v="2565"/>
        <pc:sldMkLst>
          <pc:docMk/>
          <pc:sldMk cId="130010702" sldId="304"/>
        </pc:sldMkLst>
        <pc:spChg chg="mod">
          <ac:chgData name="Beth Tennyson" userId="1ecceb97-a249-4b81-803f-86b8c3e4d57b" providerId="ADAL" clId="{B580F138-EFCA-4632-B854-ADF6FDE39704}" dt="2022-05-15T17:16:05.542" v="2557"/>
          <ac:spMkLst>
            <pc:docMk/>
            <pc:sldMk cId="130010702" sldId="304"/>
            <ac:spMk id="15" creationId="{5CE1ADE9-016A-33F6-AF00-B0AC2618EED4}"/>
          </ac:spMkLst>
        </pc:spChg>
        <pc:spChg chg="add del mod">
          <ac:chgData name="Beth Tennyson" userId="1ecceb97-a249-4b81-803f-86b8c3e4d57b" providerId="ADAL" clId="{B580F138-EFCA-4632-B854-ADF6FDE39704}" dt="2022-05-15T17:16:22.927" v="2563" actId="478"/>
          <ac:spMkLst>
            <pc:docMk/>
            <pc:sldMk cId="130010702" sldId="304"/>
            <ac:spMk id="18" creationId="{F9313588-FC32-08A1-8564-0DE20B67AB26}"/>
          </ac:spMkLst>
        </pc:spChg>
        <pc:spChg chg="add mod">
          <ac:chgData name="Beth Tennyson" userId="1ecceb97-a249-4b81-803f-86b8c3e4d57b" providerId="ADAL" clId="{B580F138-EFCA-4632-B854-ADF6FDE39704}" dt="2022-05-15T17:16:24.962" v="2565"/>
          <ac:spMkLst>
            <pc:docMk/>
            <pc:sldMk cId="130010702" sldId="304"/>
            <ac:spMk id="25" creationId="{7C06C90C-0064-5B41-459B-D8FC3B2AE31B}"/>
          </ac:spMkLst>
        </pc:spChg>
        <pc:spChg chg="mod">
          <ac:chgData name="Beth Tennyson" userId="1ecceb97-a249-4b81-803f-86b8c3e4d57b" providerId="ADAL" clId="{B580F138-EFCA-4632-B854-ADF6FDE39704}" dt="2022-05-15T17:16:24.962" v="2565"/>
          <ac:spMkLst>
            <pc:docMk/>
            <pc:sldMk cId="130010702" sldId="304"/>
            <ac:spMk id="28" creationId="{B4DE5DFA-B969-CAA9-0E03-EC9097872B86}"/>
          </ac:spMkLst>
        </pc:spChg>
        <pc:grpChg chg="add del mod">
          <ac:chgData name="Beth Tennyson" userId="1ecceb97-a249-4b81-803f-86b8c3e4d57b" providerId="ADAL" clId="{B580F138-EFCA-4632-B854-ADF6FDE39704}" dt="2022-05-15T17:16:24.742" v="2564" actId="478"/>
          <ac:grpSpMkLst>
            <pc:docMk/>
            <pc:sldMk cId="130010702" sldId="304"/>
            <ac:grpSpMk id="13" creationId="{D9C22966-F679-9AAE-C2FB-4EDBFAD4AC02}"/>
          </ac:grpSpMkLst>
        </pc:grpChg>
        <pc:grpChg chg="add mod">
          <ac:chgData name="Beth Tennyson" userId="1ecceb97-a249-4b81-803f-86b8c3e4d57b" providerId="ADAL" clId="{B580F138-EFCA-4632-B854-ADF6FDE39704}" dt="2022-05-15T17:16:24.962" v="2565"/>
          <ac:grpSpMkLst>
            <pc:docMk/>
            <pc:sldMk cId="130010702" sldId="304"/>
            <ac:grpSpMk id="26" creationId="{D9857764-68E1-EEF8-DCEC-6EA73A93AF27}"/>
          </ac:grpSpMkLst>
        </pc:grpChg>
        <pc:picChg chg="mod">
          <ac:chgData name="Beth Tennyson" userId="1ecceb97-a249-4b81-803f-86b8c3e4d57b" providerId="ADAL" clId="{B580F138-EFCA-4632-B854-ADF6FDE39704}" dt="2022-05-15T17:16:05.542" v="2557"/>
          <ac:picMkLst>
            <pc:docMk/>
            <pc:sldMk cId="130010702" sldId="304"/>
            <ac:picMk id="14" creationId="{4B484DA4-9FE6-2595-2DFE-401C92BDAB74}"/>
          </ac:picMkLst>
        </pc:picChg>
        <pc:picChg chg="mod">
          <ac:chgData name="Beth Tennyson" userId="1ecceb97-a249-4b81-803f-86b8c3e4d57b" providerId="ADAL" clId="{B580F138-EFCA-4632-B854-ADF6FDE39704}" dt="2022-05-15T17:16:24.962" v="2565"/>
          <ac:picMkLst>
            <pc:docMk/>
            <pc:sldMk cId="130010702" sldId="304"/>
            <ac:picMk id="27" creationId="{D2DB3F68-ED93-742D-0CFF-AF4C15B16267}"/>
          </ac:picMkLst>
        </pc:picChg>
      </pc:sldChg>
      <pc:sldChg chg="modSp del">
        <pc:chgData name="Beth Tennyson" userId="1ecceb97-a249-4b81-803f-86b8c3e4d57b" providerId="ADAL" clId="{B580F138-EFCA-4632-B854-ADF6FDE39704}" dt="2022-01-16T13:47:21.072" v="1288" actId="2696"/>
        <pc:sldMkLst>
          <pc:docMk/>
          <pc:sldMk cId="2526742865" sldId="304"/>
        </pc:sldMkLst>
        <pc:spChg chg="mod">
          <ac:chgData name="Beth Tennyson" userId="1ecceb97-a249-4b81-803f-86b8c3e4d57b" providerId="ADAL" clId="{B580F138-EFCA-4632-B854-ADF6FDE39704}" dt="2022-01-16T13:29:48.130" v="699" actId="2711"/>
          <ac:spMkLst>
            <pc:docMk/>
            <pc:sldMk cId="2526742865" sldId="304"/>
            <ac:spMk id="8" creationId="{BB489A2D-730C-4332-AAC6-F469F31F1DF8}"/>
          </ac:spMkLst>
        </pc:spChg>
        <pc:spChg chg="mod">
          <ac:chgData name="Beth Tennyson" userId="1ecceb97-a249-4b81-803f-86b8c3e4d57b" providerId="ADAL" clId="{B580F138-EFCA-4632-B854-ADF6FDE39704}" dt="2022-01-16T13:29:48.130" v="699" actId="2711"/>
          <ac:spMkLst>
            <pc:docMk/>
            <pc:sldMk cId="2526742865" sldId="304"/>
            <ac:spMk id="9" creationId="{7F504A86-6942-40D7-9B31-33FA6B8D30C6}"/>
          </ac:spMkLst>
        </pc:spChg>
        <pc:spChg chg="mod">
          <ac:chgData name="Beth Tennyson" userId="1ecceb97-a249-4b81-803f-86b8c3e4d57b" providerId="ADAL" clId="{B580F138-EFCA-4632-B854-ADF6FDE39704}" dt="2022-01-16T13:29:48.130" v="699" actId="2711"/>
          <ac:spMkLst>
            <pc:docMk/>
            <pc:sldMk cId="2526742865" sldId="304"/>
            <ac:spMk id="19" creationId="{3ABB0449-A9B2-4AF0-9463-AE46314828A4}"/>
          </ac:spMkLst>
        </pc:spChg>
        <pc:spChg chg="mod">
          <ac:chgData name="Beth Tennyson" userId="1ecceb97-a249-4b81-803f-86b8c3e4d57b" providerId="ADAL" clId="{B580F138-EFCA-4632-B854-ADF6FDE39704}" dt="2022-01-16T13:29:48.130" v="699" actId="2711"/>
          <ac:spMkLst>
            <pc:docMk/>
            <pc:sldMk cId="2526742865" sldId="304"/>
            <ac:spMk id="20" creationId="{F9577BCD-02AD-4E3A-9EFB-72CB926D5073}"/>
          </ac:spMkLst>
        </pc:spChg>
        <pc:spChg chg="mod">
          <ac:chgData name="Beth Tennyson" userId="1ecceb97-a249-4b81-803f-86b8c3e4d57b" providerId="ADAL" clId="{B580F138-EFCA-4632-B854-ADF6FDE39704}" dt="2022-01-16T13:29:48.130" v="699" actId="2711"/>
          <ac:spMkLst>
            <pc:docMk/>
            <pc:sldMk cId="2526742865" sldId="304"/>
            <ac:spMk id="21" creationId="{E520948C-28EF-4BA6-87F2-3FBA984A0B87}"/>
          </ac:spMkLst>
        </pc:spChg>
        <pc:picChg chg="mod">
          <ac:chgData name="Beth Tennyson" userId="1ecceb97-a249-4b81-803f-86b8c3e4d57b" providerId="ADAL" clId="{B580F138-EFCA-4632-B854-ADF6FDE39704}" dt="2022-01-16T13:29:48.130" v="699" actId="2711"/>
          <ac:picMkLst>
            <pc:docMk/>
            <pc:sldMk cId="2526742865" sldId="304"/>
            <ac:picMk id="17" creationId="{36F2A700-3A89-4C12-B234-3FE66E5DB7BC}"/>
          </ac:picMkLst>
        </pc:picChg>
        <pc:picChg chg="mod">
          <ac:chgData name="Beth Tennyson" userId="1ecceb97-a249-4b81-803f-86b8c3e4d57b" providerId="ADAL" clId="{B580F138-EFCA-4632-B854-ADF6FDE39704}" dt="2022-01-16T13:29:48.130" v="699" actId="2711"/>
          <ac:picMkLst>
            <pc:docMk/>
            <pc:sldMk cId="2526742865" sldId="304"/>
            <ac:picMk id="24" creationId="{E2D2FE7B-2694-43EC-B035-5BDAA02D5A38}"/>
          </ac:picMkLst>
        </pc:picChg>
        <pc:picChg chg="mod">
          <ac:chgData name="Beth Tennyson" userId="1ecceb97-a249-4b81-803f-86b8c3e4d57b" providerId="ADAL" clId="{B580F138-EFCA-4632-B854-ADF6FDE39704}" dt="2022-01-16T13:29:48.130" v="699" actId="2711"/>
          <ac:picMkLst>
            <pc:docMk/>
            <pc:sldMk cId="2526742865" sldId="304"/>
            <ac:picMk id="4098" creationId="{86A9218F-BDAB-49FE-8AFB-4276B2F4872C}"/>
          </ac:picMkLst>
        </pc:picChg>
        <pc:cxnChg chg="mod">
          <ac:chgData name="Beth Tennyson" userId="1ecceb97-a249-4b81-803f-86b8c3e4d57b" providerId="ADAL" clId="{B580F138-EFCA-4632-B854-ADF6FDE39704}" dt="2022-01-16T13:29:48.130" v="699" actId="2711"/>
          <ac:cxnSpMkLst>
            <pc:docMk/>
            <pc:sldMk cId="2526742865" sldId="304"/>
            <ac:cxnSpMk id="16" creationId="{64240ED4-81A4-49F3-9BC7-D359FE36C791}"/>
          </ac:cxnSpMkLst>
        </pc:cxnChg>
        <pc:cxnChg chg="mod">
          <ac:chgData name="Beth Tennyson" userId="1ecceb97-a249-4b81-803f-86b8c3e4d57b" providerId="ADAL" clId="{B580F138-EFCA-4632-B854-ADF6FDE39704}" dt="2022-01-16T13:29:48.130" v="699" actId="2711"/>
          <ac:cxnSpMkLst>
            <pc:docMk/>
            <pc:sldMk cId="2526742865" sldId="304"/>
            <ac:cxnSpMk id="22" creationId="{E8B78123-A93B-4466-B8FE-66A7F4147EF5}"/>
          </ac:cxnSpMkLst>
        </pc:cxnChg>
        <pc:cxnChg chg="mod">
          <ac:chgData name="Beth Tennyson" userId="1ecceb97-a249-4b81-803f-86b8c3e4d57b" providerId="ADAL" clId="{B580F138-EFCA-4632-B854-ADF6FDE39704}" dt="2022-01-16T13:29:48.130" v="699" actId="2711"/>
          <ac:cxnSpMkLst>
            <pc:docMk/>
            <pc:sldMk cId="2526742865" sldId="304"/>
            <ac:cxnSpMk id="23" creationId="{4ED94D5F-B14E-4C11-BD0C-9AA19C75F589}"/>
          </ac:cxnSpMkLst>
        </pc:cxnChg>
      </pc:sldChg>
      <pc:sldChg chg="modSp del mod">
        <pc:chgData name="Beth Tennyson" userId="1ecceb97-a249-4b81-803f-86b8c3e4d57b" providerId="ADAL" clId="{B580F138-EFCA-4632-B854-ADF6FDE39704}" dt="2022-01-16T13:47:21.072" v="1288" actId="2696"/>
        <pc:sldMkLst>
          <pc:docMk/>
          <pc:sldMk cId="1461547236" sldId="305"/>
        </pc:sldMkLst>
        <pc:spChg chg="mod">
          <ac:chgData name="Beth Tennyson" userId="1ecceb97-a249-4b81-803f-86b8c3e4d57b" providerId="ADAL" clId="{B580F138-EFCA-4632-B854-ADF6FDE39704}" dt="2022-01-16T13:26:37.421" v="604" actId="2711"/>
          <ac:spMkLst>
            <pc:docMk/>
            <pc:sldMk cId="1461547236" sldId="305"/>
            <ac:spMk id="7" creationId="{877601A8-300D-4134-B895-3682CD60B020}"/>
          </ac:spMkLst>
        </pc:spChg>
        <pc:spChg chg="mod">
          <ac:chgData name="Beth Tennyson" userId="1ecceb97-a249-4b81-803f-86b8c3e4d57b" providerId="ADAL" clId="{B580F138-EFCA-4632-B854-ADF6FDE39704}" dt="2022-01-16T13:26:37.421" v="604" actId="2711"/>
          <ac:spMkLst>
            <pc:docMk/>
            <pc:sldMk cId="1461547236" sldId="305"/>
            <ac:spMk id="8" creationId="{BB489A2D-730C-4332-AAC6-F469F31F1DF8}"/>
          </ac:spMkLst>
        </pc:spChg>
        <pc:spChg chg="mod">
          <ac:chgData name="Beth Tennyson" userId="1ecceb97-a249-4b81-803f-86b8c3e4d57b" providerId="ADAL" clId="{B580F138-EFCA-4632-B854-ADF6FDE39704}" dt="2022-01-16T13:26:37.421" v="604" actId="2711"/>
          <ac:spMkLst>
            <pc:docMk/>
            <pc:sldMk cId="1461547236" sldId="305"/>
            <ac:spMk id="9" creationId="{7F504A86-6942-40D7-9B31-33FA6B8D30C6}"/>
          </ac:spMkLst>
        </pc:spChg>
        <pc:spChg chg="mod">
          <ac:chgData name="Beth Tennyson" userId="1ecceb97-a249-4b81-803f-86b8c3e4d57b" providerId="ADAL" clId="{B580F138-EFCA-4632-B854-ADF6FDE39704}" dt="2022-01-16T13:26:37.421" v="604" actId="2711"/>
          <ac:spMkLst>
            <pc:docMk/>
            <pc:sldMk cId="1461547236" sldId="305"/>
            <ac:spMk id="13" creationId="{927316A4-4D9F-4C90-A3D0-975E8345D64D}"/>
          </ac:spMkLst>
        </pc:spChg>
        <pc:spChg chg="mod">
          <ac:chgData name="Beth Tennyson" userId="1ecceb97-a249-4b81-803f-86b8c3e4d57b" providerId="ADAL" clId="{B580F138-EFCA-4632-B854-ADF6FDE39704}" dt="2022-01-16T13:26:37.421" v="604" actId="2711"/>
          <ac:spMkLst>
            <pc:docMk/>
            <pc:sldMk cId="1461547236" sldId="305"/>
            <ac:spMk id="19" creationId="{3ABB0449-A9B2-4AF0-9463-AE46314828A4}"/>
          </ac:spMkLst>
        </pc:spChg>
        <pc:spChg chg="mod">
          <ac:chgData name="Beth Tennyson" userId="1ecceb97-a249-4b81-803f-86b8c3e4d57b" providerId="ADAL" clId="{B580F138-EFCA-4632-B854-ADF6FDE39704}" dt="2022-01-16T13:26:37.421" v="604" actId="2711"/>
          <ac:spMkLst>
            <pc:docMk/>
            <pc:sldMk cId="1461547236" sldId="305"/>
            <ac:spMk id="20" creationId="{F9577BCD-02AD-4E3A-9EFB-72CB926D5073}"/>
          </ac:spMkLst>
        </pc:spChg>
        <pc:spChg chg="mod">
          <ac:chgData name="Beth Tennyson" userId="1ecceb97-a249-4b81-803f-86b8c3e4d57b" providerId="ADAL" clId="{B580F138-EFCA-4632-B854-ADF6FDE39704}" dt="2022-01-16T13:26:37.421" v="604" actId="2711"/>
          <ac:spMkLst>
            <pc:docMk/>
            <pc:sldMk cId="1461547236" sldId="305"/>
            <ac:spMk id="21" creationId="{E520948C-28EF-4BA6-87F2-3FBA984A0B87}"/>
          </ac:spMkLst>
        </pc:spChg>
        <pc:spChg chg="mod">
          <ac:chgData name="Beth Tennyson" userId="1ecceb97-a249-4b81-803f-86b8c3e4d57b" providerId="ADAL" clId="{B580F138-EFCA-4632-B854-ADF6FDE39704}" dt="2022-01-16T13:26:37.421" v="604" actId="2711"/>
          <ac:spMkLst>
            <pc:docMk/>
            <pc:sldMk cId="1461547236" sldId="305"/>
            <ac:spMk id="32" creationId="{2C7870A7-BF87-4674-9E2F-87ED23258FC2}"/>
          </ac:spMkLst>
        </pc:spChg>
        <pc:spChg chg="mod">
          <ac:chgData name="Beth Tennyson" userId="1ecceb97-a249-4b81-803f-86b8c3e4d57b" providerId="ADAL" clId="{B580F138-EFCA-4632-B854-ADF6FDE39704}" dt="2022-01-16T13:26:37.421" v="604" actId="2711"/>
          <ac:spMkLst>
            <pc:docMk/>
            <pc:sldMk cId="1461547236" sldId="305"/>
            <ac:spMk id="36" creationId="{D197E1C5-34A9-48C1-8D0F-A4322DBCCABF}"/>
          </ac:spMkLst>
        </pc:spChg>
        <pc:spChg chg="mod">
          <ac:chgData name="Beth Tennyson" userId="1ecceb97-a249-4b81-803f-86b8c3e4d57b" providerId="ADAL" clId="{B580F138-EFCA-4632-B854-ADF6FDE39704}" dt="2022-01-16T13:26:37.421" v="604" actId="2711"/>
          <ac:spMkLst>
            <pc:docMk/>
            <pc:sldMk cId="1461547236" sldId="305"/>
            <ac:spMk id="37" creationId="{D653F645-1FFB-45FD-BCAA-5D48B1E5A5A1}"/>
          </ac:spMkLst>
        </pc:spChg>
        <pc:spChg chg="mod">
          <ac:chgData name="Beth Tennyson" userId="1ecceb97-a249-4b81-803f-86b8c3e4d57b" providerId="ADAL" clId="{B580F138-EFCA-4632-B854-ADF6FDE39704}" dt="2022-01-16T13:26:37.421" v="604" actId="2711"/>
          <ac:spMkLst>
            <pc:docMk/>
            <pc:sldMk cId="1461547236" sldId="305"/>
            <ac:spMk id="38" creationId="{F9562120-60D1-4BB9-96AC-BD2D6ADB2431}"/>
          </ac:spMkLst>
        </pc:spChg>
        <pc:spChg chg="mod">
          <ac:chgData name="Beth Tennyson" userId="1ecceb97-a249-4b81-803f-86b8c3e4d57b" providerId="ADAL" clId="{B580F138-EFCA-4632-B854-ADF6FDE39704}" dt="2022-01-16T13:26:37.421" v="604" actId="2711"/>
          <ac:spMkLst>
            <pc:docMk/>
            <pc:sldMk cId="1461547236" sldId="305"/>
            <ac:spMk id="39" creationId="{2D34EC33-A7D8-4E8E-A204-6193C3CC0B51}"/>
          </ac:spMkLst>
        </pc:spChg>
        <pc:spChg chg="mod">
          <ac:chgData name="Beth Tennyson" userId="1ecceb97-a249-4b81-803f-86b8c3e4d57b" providerId="ADAL" clId="{B580F138-EFCA-4632-B854-ADF6FDE39704}" dt="2022-01-16T13:26:37.421" v="604" actId="2711"/>
          <ac:spMkLst>
            <pc:docMk/>
            <pc:sldMk cId="1461547236" sldId="305"/>
            <ac:spMk id="40" creationId="{4D44F9EF-914B-424F-9D4B-97A81EEB64B9}"/>
          </ac:spMkLst>
        </pc:spChg>
        <pc:spChg chg="mod">
          <ac:chgData name="Beth Tennyson" userId="1ecceb97-a249-4b81-803f-86b8c3e4d57b" providerId="ADAL" clId="{B580F138-EFCA-4632-B854-ADF6FDE39704}" dt="2022-01-16T13:26:37.421" v="604" actId="2711"/>
          <ac:spMkLst>
            <pc:docMk/>
            <pc:sldMk cId="1461547236" sldId="305"/>
            <ac:spMk id="41" creationId="{171B2E3B-8BC3-45EA-B2F8-F76818453940}"/>
          </ac:spMkLst>
        </pc:spChg>
        <pc:spChg chg="mod">
          <ac:chgData name="Beth Tennyson" userId="1ecceb97-a249-4b81-803f-86b8c3e4d57b" providerId="ADAL" clId="{B580F138-EFCA-4632-B854-ADF6FDE39704}" dt="2022-01-16T13:26:37.421" v="604" actId="2711"/>
          <ac:spMkLst>
            <pc:docMk/>
            <pc:sldMk cId="1461547236" sldId="305"/>
            <ac:spMk id="42" creationId="{44C1EAC0-7E6B-4A2A-81C1-1EE5FCCEF6E5}"/>
          </ac:spMkLst>
        </pc:spChg>
        <pc:spChg chg="mod">
          <ac:chgData name="Beth Tennyson" userId="1ecceb97-a249-4b81-803f-86b8c3e4d57b" providerId="ADAL" clId="{B580F138-EFCA-4632-B854-ADF6FDE39704}" dt="2022-01-16T13:26:37.421" v="604" actId="2711"/>
          <ac:spMkLst>
            <pc:docMk/>
            <pc:sldMk cId="1461547236" sldId="305"/>
            <ac:spMk id="46" creationId="{A70C19A2-5230-45CC-AF87-6009857BEDC2}"/>
          </ac:spMkLst>
        </pc:spChg>
      </pc:sldChg>
      <pc:sldChg chg="addSp modSp add mod setBg">
        <pc:chgData name="Beth Tennyson" userId="1ecceb97-a249-4b81-803f-86b8c3e4d57b" providerId="ADAL" clId="{B580F138-EFCA-4632-B854-ADF6FDE39704}" dt="2022-05-15T17:16:19.122" v="2562"/>
        <pc:sldMkLst>
          <pc:docMk/>
          <pc:sldMk cId="2269211765" sldId="305"/>
        </pc:sldMkLst>
        <pc:spChg chg="add mod">
          <ac:chgData name="Beth Tennyson" userId="1ecceb97-a249-4b81-803f-86b8c3e4d57b" providerId="ADAL" clId="{B580F138-EFCA-4632-B854-ADF6FDE39704}" dt="2022-05-15T17:16:15.467" v="2561" actId="1076"/>
          <ac:spMkLst>
            <pc:docMk/>
            <pc:sldMk cId="2269211765" sldId="305"/>
            <ac:spMk id="28" creationId="{BCD6E52B-89FE-A461-9DBB-7C9150400EB1}"/>
          </ac:spMkLst>
        </pc:spChg>
        <pc:spChg chg="mod">
          <ac:chgData name="Beth Tennyson" userId="1ecceb97-a249-4b81-803f-86b8c3e4d57b" providerId="ADAL" clId="{B580F138-EFCA-4632-B854-ADF6FDE39704}" dt="2022-05-15T17:16:19.122" v="2562"/>
          <ac:spMkLst>
            <pc:docMk/>
            <pc:sldMk cId="2269211765" sldId="305"/>
            <ac:spMk id="33" creationId="{4893BA6F-CAE5-9C75-91EE-4C16446D8223}"/>
          </ac:spMkLst>
        </pc:spChg>
        <pc:grpChg chg="add mod">
          <ac:chgData name="Beth Tennyson" userId="1ecceb97-a249-4b81-803f-86b8c3e4d57b" providerId="ADAL" clId="{B580F138-EFCA-4632-B854-ADF6FDE39704}" dt="2022-05-15T17:16:19.122" v="2562"/>
          <ac:grpSpMkLst>
            <pc:docMk/>
            <pc:sldMk cId="2269211765" sldId="305"/>
            <ac:grpSpMk id="29" creationId="{E29B07D3-6285-B14A-7889-BB2E4CE28B44}"/>
          </ac:grpSpMkLst>
        </pc:grpChg>
        <pc:picChg chg="mod">
          <ac:chgData name="Beth Tennyson" userId="1ecceb97-a249-4b81-803f-86b8c3e4d57b" providerId="ADAL" clId="{B580F138-EFCA-4632-B854-ADF6FDE39704}" dt="2022-05-15T17:16:19.122" v="2562"/>
          <ac:picMkLst>
            <pc:docMk/>
            <pc:sldMk cId="2269211765" sldId="305"/>
            <ac:picMk id="31" creationId="{1E3E6594-063D-AD02-D08A-E083BD01CAF2}"/>
          </ac:picMkLst>
        </pc:picChg>
      </pc:sldChg>
      <pc:sldChg chg="addSp delSp modSp add setBg">
        <pc:chgData name="Beth Tennyson" userId="1ecceb97-a249-4b81-803f-86b8c3e4d57b" providerId="ADAL" clId="{B580F138-EFCA-4632-B854-ADF6FDE39704}" dt="2022-05-15T17:17:20.393" v="2583"/>
        <pc:sldMkLst>
          <pc:docMk/>
          <pc:sldMk cId="918105420" sldId="306"/>
        </pc:sldMkLst>
        <pc:spChg chg="add del mod">
          <ac:chgData name="Beth Tennyson" userId="1ecceb97-a249-4b81-803f-86b8c3e4d57b" providerId="ADAL" clId="{B580F138-EFCA-4632-B854-ADF6FDE39704}" dt="2022-05-15T17:17:20.172" v="2582" actId="478"/>
          <ac:spMkLst>
            <pc:docMk/>
            <pc:sldMk cId="918105420" sldId="306"/>
            <ac:spMk id="22" creationId="{5FF8400B-61EB-8E8F-6049-DC1FAAE6B815}"/>
          </ac:spMkLst>
        </pc:spChg>
        <pc:spChg chg="mod">
          <ac:chgData name="Beth Tennyson" userId="1ecceb97-a249-4b81-803f-86b8c3e4d57b" providerId="ADAL" clId="{B580F138-EFCA-4632-B854-ADF6FDE39704}" dt="2022-05-15T17:16:51.352" v="2569"/>
          <ac:spMkLst>
            <pc:docMk/>
            <pc:sldMk cId="918105420" sldId="306"/>
            <ac:spMk id="25" creationId="{54F67B1F-97EE-369C-2C52-B3F6D72C4F93}"/>
          </ac:spMkLst>
        </pc:spChg>
        <pc:spChg chg="add mod">
          <ac:chgData name="Beth Tennyson" userId="1ecceb97-a249-4b81-803f-86b8c3e4d57b" providerId="ADAL" clId="{B580F138-EFCA-4632-B854-ADF6FDE39704}" dt="2022-05-15T17:17:20.393" v="2583"/>
          <ac:spMkLst>
            <pc:docMk/>
            <pc:sldMk cId="918105420" sldId="306"/>
            <ac:spMk id="26" creationId="{3D4F2F1F-94C6-426A-DDDC-44C497F606A1}"/>
          </ac:spMkLst>
        </pc:spChg>
        <pc:spChg chg="add mod">
          <ac:chgData name="Beth Tennyson" userId="1ecceb97-a249-4b81-803f-86b8c3e4d57b" providerId="ADAL" clId="{B580F138-EFCA-4632-B854-ADF6FDE39704}" dt="2022-05-15T17:17:20.393" v="2583"/>
          <ac:spMkLst>
            <pc:docMk/>
            <pc:sldMk cId="918105420" sldId="306"/>
            <ac:spMk id="30" creationId="{8D0783E1-3DD3-259F-9958-D1DFE2AE8FCE}"/>
          </ac:spMkLst>
        </pc:spChg>
        <pc:spChg chg="add mod">
          <ac:chgData name="Beth Tennyson" userId="1ecceb97-a249-4b81-803f-86b8c3e4d57b" providerId="ADAL" clId="{B580F138-EFCA-4632-B854-ADF6FDE39704}" dt="2022-05-15T17:17:20.393" v="2583"/>
          <ac:spMkLst>
            <pc:docMk/>
            <pc:sldMk cId="918105420" sldId="306"/>
            <ac:spMk id="33" creationId="{48F255EB-14E6-9E7C-2B2B-0281F777373A}"/>
          </ac:spMkLst>
        </pc:spChg>
        <pc:spChg chg="add mod">
          <ac:chgData name="Beth Tennyson" userId="1ecceb97-a249-4b81-803f-86b8c3e4d57b" providerId="ADAL" clId="{B580F138-EFCA-4632-B854-ADF6FDE39704}" dt="2022-05-15T17:17:20.393" v="2583"/>
          <ac:spMkLst>
            <pc:docMk/>
            <pc:sldMk cId="918105420" sldId="306"/>
            <ac:spMk id="34" creationId="{97C89EA8-665E-E747-13A1-E4CF4358BB8D}"/>
          </ac:spMkLst>
        </pc:spChg>
        <pc:spChg chg="add mod">
          <ac:chgData name="Beth Tennyson" userId="1ecceb97-a249-4b81-803f-86b8c3e4d57b" providerId="ADAL" clId="{B580F138-EFCA-4632-B854-ADF6FDE39704}" dt="2022-05-15T17:17:20.393" v="2583"/>
          <ac:spMkLst>
            <pc:docMk/>
            <pc:sldMk cId="918105420" sldId="306"/>
            <ac:spMk id="35" creationId="{6F754131-BF05-10E4-C8FD-E53889117E6C}"/>
          </ac:spMkLst>
        </pc:spChg>
        <pc:spChg chg="mod">
          <ac:chgData name="Beth Tennyson" userId="1ecceb97-a249-4b81-803f-86b8c3e4d57b" providerId="ADAL" clId="{B580F138-EFCA-4632-B854-ADF6FDE39704}" dt="2022-05-15T17:17:20.393" v="2583"/>
          <ac:spMkLst>
            <pc:docMk/>
            <pc:sldMk cId="918105420" sldId="306"/>
            <ac:spMk id="38" creationId="{00A27EC5-8DE1-0564-8520-9354B54B751A}"/>
          </ac:spMkLst>
        </pc:spChg>
        <pc:grpChg chg="add del mod">
          <ac:chgData name="Beth Tennyson" userId="1ecceb97-a249-4b81-803f-86b8c3e4d57b" providerId="ADAL" clId="{B580F138-EFCA-4632-B854-ADF6FDE39704}" dt="2022-05-15T17:17:20.172" v="2582" actId="478"/>
          <ac:grpSpMkLst>
            <pc:docMk/>
            <pc:sldMk cId="918105420" sldId="306"/>
            <ac:grpSpMk id="23" creationId="{7C83398E-E125-1F3C-C9AB-208224ECE623}"/>
          </ac:grpSpMkLst>
        </pc:grpChg>
        <pc:grpChg chg="add mod">
          <ac:chgData name="Beth Tennyson" userId="1ecceb97-a249-4b81-803f-86b8c3e4d57b" providerId="ADAL" clId="{B580F138-EFCA-4632-B854-ADF6FDE39704}" dt="2022-05-15T17:17:20.393" v="2583"/>
          <ac:grpSpMkLst>
            <pc:docMk/>
            <pc:sldMk cId="918105420" sldId="306"/>
            <ac:grpSpMk id="36" creationId="{11AAD977-BAB8-50B9-3A41-233194197D37}"/>
          </ac:grpSpMkLst>
        </pc:grpChg>
        <pc:picChg chg="mod">
          <ac:chgData name="Beth Tennyson" userId="1ecceb97-a249-4b81-803f-86b8c3e4d57b" providerId="ADAL" clId="{B580F138-EFCA-4632-B854-ADF6FDE39704}" dt="2022-05-15T17:16:51.352" v="2569"/>
          <ac:picMkLst>
            <pc:docMk/>
            <pc:sldMk cId="918105420" sldId="306"/>
            <ac:picMk id="24" creationId="{3DC5B6AE-DC8D-7278-27D9-0217490E7C68}"/>
          </ac:picMkLst>
        </pc:picChg>
        <pc:picChg chg="mod">
          <ac:chgData name="Beth Tennyson" userId="1ecceb97-a249-4b81-803f-86b8c3e4d57b" providerId="ADAL" clId="{B580F138-EFCA-4632-B854-ADF6FDE39704}" dt="2022-05-15T17:17:20.393" v="2583"/>
          <ac:picMkLst>
            <pc:docMk/>
            <pc:sldMk cId="918105420" sldId="306"/>
            <ac:picMk id="37" creationId="{B645DA8A-449A-DF18-C41E-52599DADECDB}"/>
          </ac:picMkLst>
        </pc:picChg>
        <pc:cxnChg chg="add mod">
          <ac:chgData name="Beth Tennyson" userId="1ecceb97-a249-4b81-803f-86b8c3e4d57b" providerId="ADAL" clId="{B580F138-EFCA-4632-B854-ADF6FDE39704}" dt="2022-05-15T17:17:20.393" v="2583"/>
          <ac:cxnSpMkLst>
            <pc:docMk/>
            <pc:sldMk cId="918105420" sldId="306"/>
            <ac:cxnSpMk id="27" creationId="{33CAB583-BF9F-0D31-7E0A-56313F787465}"/>
          </ac:cxnSpMkLst>
        </pc:cxnChg>
        <pc:cxnChg chg="add mod">
          <ac:chgData name="Beth Tennyson" userId="1ecceb97-a249-4b81-803f-86b8c3e4d57b" providerId="ADAL" clId="{B580F138-EFCA-4632-B854-ADF6FDE39704}" dt="2022-05-15T17:17:20.393" v="2583"/>
          <ac:cxnSpMkLst>
            <pc:docMk/>
            <pc:sldMk cId="918105420" sldId="306"/>
            <ac:cxnSpMk id="32" creationId="{3A19CBF1-72E1-6235-D8F0-C6D7452B6D56}"/>
          </ac:cxnSpMkLst>
        </pc:cxnChg>
      </pc:sldChg>
      <pc:sldChg chg="modSp del mod">
        <pc:chgData name="Beth Tennyson" userId="1ecceb97-a249-4b81-803f-86b8c3e4d57b" providerId="ADAL" clId="{B580F138-EFCA-4632-B854-ADF6FDE39704}" dt="2022-01-16T13:47:21.072" v="1288" actId="2696"/>
        <pc:sldMkLst>
          <pc:docMk/>
          <pc:sldMk cId="4255999003" sldId="306"/>
        </pc:sldMkLst>
        <pc:spChg chg="mod">
          <ac:chgData name="Beth Tennyson" userId="1ecceb97-a249-4b81-803f-86b8c3e4d57b" providerId="ADAL" clId="{B580F138-EFCA-4632-B854-ADF6FDE39704}" dt="2022-01-16T13:26:42.536" v="605" actId="2711"/>
          <ac:spMkLst>
            <pc:docMk/>
            <pc:sldMk cId="4255999003" sldId="306"/>
            <ac:spMk id="19" creationId="{3ABB0449-A9B2-4AF0-9463-AE46314828A4}"/>
          </ac:spMkLst>
        </pc:spChg>
        <pc:spChg chg="mod">
          <ac:chgData name="Beth Tennyson" userId="1ecceb97-a249-4b81-803f-86b8c3e4d57b" providerId="ADAL" clId="{B580F138-EFCA-4632-B854-ADF6FDE39704}" dt="2022-01-16T13:26:42.536" v="605" actId="2711"/>
          <ac:spMkLst>
            <pc:docMk/>
            <pc:sldMk cId="4255999003" sldId="306"/>
            <ac:spMk id="20" creationId="{F9577BCD-02AD-4E3A-9EFB-72CB926D5073}"/>
          </ac:spMkLst>
        </pc:spChg>
        <pc:spChg chg="mod">
          <ac:chgData name="Beth Tennyson" userId="1ecceb97-a249-4b81-803f-86b8c3e4d57b" providerId="ADAL" clId="{B580F138-EFCA-4632-B854-ADF6FDE39704}" dt="2022-01-16T13:26:42.536" v="605" actId="2711"/>
          <ac:spMkLst>
            <pc:docMk/>
            <pc:sldMk cId="4255999003" sldId="306"/>
            <ac:spMk id="21" creationId="{E520948C-28EF-4BA6-87F2-3FBA984A0B87}"/>
          </ac:spMkLst>
        </pc:spChg>
        <pc:spChg chg="mod">
          <ac:chgData name="Beth Tennyson" userId="1ecceb97-a249-4b81-803f-86b8c3e4d57b" providerId="ADAL" clId="{B580F138-EFCA-4632-B854-ADF6FDE39704}" dt="2022-01-16T13:26:42.536" v="605" actId="2711"/>
          <ac:spMkLst>
            <pc:docMk/>
            <pc:sldMk cId="4255999003" sldId="306"/>
            <ac:spMk id="28" creationId="{25F830E6-B608-4BB4-9F94-3FC29D2B09A2}"/>
          </ac:spMkLst>
        </pc:spChg>
        <pc:spChg chg="mod">
          <ac:chgData name="Beth Tennyson" userId="1ecceb97-a249-4b81-803f-86b8c3e4d57b" providerId="ADAL" clId="{B580F138-EFCA-4632-B854-ADF6FDE39704}" dt="2022-01-16T13:26:42.536" v="605" actId="2711"/>
          <ac:spMkLst>
            <pc:docMk/>
            <pc:sldMk cId="4255999003" sldId="306"/>
            <ac:spMk id="44" creationId="{B3D6A735-C0EA-481B-991A-8FEB1E32CB9E}"/>
          </ac:spMkLst>
        </pc:spChg>
        <pc:spChg chg="mod">
          <ac:chgData name="Beth Tennyson" userId="1ecceb97-a249-4b81-803f-86b8c3e4d57b" providerId="ADAL" clId="{B580F138-EFCA-4632-B854-ADF6FDE39704}" dt="2022-01-16T13:26:42.536" v="605" actId="2711"/>
          <ac:spMkLst>
            <pc:docMk/>
            <pc:sldMk cId="4255999003" sldId="306"/>
            <ac:spMk id="50" creationId="{54BCC755-9441-47AD-95A6-3B384B737E5F}"/>
          </ac:spMkLst>
        </pc:spChg>
        <pc:spChg chg="mod">
          <ac:chgData name="Beth Tennyson" userId="1ecceb97-a249-4b81-803f-86b8c3e4d57b" providerId="ADAL" clId="{B580F138-EFCA-4632-B854-ADF6FDE39704}" dt="2022-01-16T13:26:42.536" v="605" actId="2711"/>
          <ac:spMkLst>
            <pc:docMk/>
            <pc:sldMk cId="4255999003" sldId="306"/>
            <ac:spMk id="51" creationId="{9E2FAF73-E532-468C-961E-072070BFC388}"/>
          </ac:spMkLst>
        </pc:spChg>
        <pc:spChg chg="mod">
          <ac:chgData name="Beth Tennyson" userId="1ecceb97-a249-4b81-803f-86b8c3e4d57b" providerId="ADAL" clId="{B580F138-EFCA-4632-B854-ADF6FDE39704}" dt="2022-01-16T13:26:42.536" v="605" actId="2711"/>
          <ac:spMkLst>
            <pc:docMk/>
            <pc:sldMk cId="4255999003" sldId="306"/>
            <ac:spMk id="52" creationId="{3F46B33F-AB9B-4426-8F2B-D7AA883A5C45}"/>
          </ac:spMkLst>
        </pc:spChg>
        <pc:spChg chg="mod">
          <ac:chgData name="Beth Tennyson" userId="1ecceb97-a249-4b81-803f-86b8c3e4d57b" providerId="ADAL" clId="{B580F138-EFCA-4632-B854-ADF6FDE39704}" dt="2022-01-16T13:26:42.536" v="605" actId="2711"/>
          <ac:spMkLst>
            <pc:docMk/>
            <pc:sldMk cId="4255999003" sldId="306"/>
            <ac:spMk id="53" creationId="{15BAC276-6C61-41F7-BBD6-2FDBE7A54A82}"/>
          </ac:spMkLst>
        </pc:spChg>
      </pc:sldChg>
      <pc:sldChg chg="del ord">
        <pc:chgData name="Beth Tennyson" userId="1ecceb97-a249-4b81-803f-86b8c3e4d57b" providerId="ADAL" clId="{B580F138-EFCA-4632-B854-ADF6FDE39704}" dt="2022-01-16T13:46:30.810" v="1286" actId="47"/>
        <pc:sldMkLst>
          <pc:docMk/>
          <pc:sldMk cId="4036431495" sldId="307"/>
        </pc:sldMkLst>
      </pc:sldChg>
      <pc:sldChg chg="addSp delSp modSp mod modNotesTx">
        <pc:chgData name="Beth Tennyson" userId="1ecceb97-a249-4b81-803f-86b8c3e4d57b" providerId="ADAL" clId="{B580F138-EFCA-4632-B854-ADF6FDE39704}" dt="2022-05-15T17:11:44.429" v="2493" actId="1076"/>
        <pc:sldMkLst>
          <pc:docMk/>
          <pc:sldMk cId="1489829018" sldId="308"/>
        </pc:sldMkLst>
        <pc:spChg chg="mod">
          <ac:chgData name="Beth Tennyson" userId="1ecceb97-a249-4b81-803f-86b8c3e4d57b" providerId="ADAL" clId="{B580F138-EFCA-4632-B854-ADF6FDE39704}" dt="2022-01-16T13:25:10.895" v="597" actId="2711"/>
          <ac:spMkLst>
            <pc:docMk/>
            <pc:sldMk cId="1489829018" sldId="308"/>
            <ac:spMk id="4" creationId="{B5E9BFB5-8B15-4244-A32A-0393ABD070B3}"/>
          </ac:spMkLst>
        </pc:spChg>
        <pc:spChg chg="mod">
          <ac:chgData name="Beth Tennyson" userId="1ecceb97-a249-4b81-803f-86b8c3e4d57b" providerId="ADAL" clId="{B580F138-EFCA-4632-B854-ADF6FDE39704}" dt="2022-01-16T13:43:16.871" v="1176" actId="404"/>
          <ac:spMkLst>
            <pc:docMk/>
            <pc:sldMk cId="1489829018" sldId="308"/>
            <ac:spMk id="5" creationId="{845EF60A-14EE-42AC-B664-ED5CACAE52E3}"/>
          </ac:spMkLst>
        </pc:spChg>
        <pc:spChg chg="add mod">
          <ac:chgData name="Beth Tennyson" userId="1ecceb97-a249-4b81-803f-86b8c3e4d57b" providerId="ADAL" clId="{B580F138-EFCA-4632-B854-ADF6FDE39704}" dt="2022-05-15T17:07:20.526" v="2409" actId="1076"/>
          <ac:spMkLst>
            <pc:docMk/>
            <pc:sldMk cId="1489829018" sldId="308"/>
            <ac:spMk id="7" creationId="{80B6075E-AD2B-04C3-84D2-2D522FEAEB6D}"/>
          </ac:spMkLst>
        </pc:spChg>
        <pc:spChg chg="add mod">
          <ac:chgData name="Beth Tennyson" userId="1ecceb97-a249-4b81-803f-86b8c3e4d57b" providerId="ADAL" clId="{B580F138-EFCA-4632-B854-ADF6FDE39704}" dt="2022-01-16T13:25:08.677" v="596" actId="571"/>
          <ac:spMkLst>
            <pc:docMk/>
            <pc:sldMk cId="1489829018" sldId="308"/>
            <ac:spMk id="11" creationId="{81575209-5A8A-4296-8294-FEC51D77DD82}"/>
          </ac:spMkLst>
        </pc:spChg>
        <pc:spChg chg="add mod">
          <ac:chgData name="Beth Tennyson" userId="1ecceb97-a249-4b81-803f-86b8c3e4d57b" providerId="ADAL" clId="{B580F138-EFCA-4632-B854-ADF6FDE39704}" dt="2022-01-16T13:25:08.677" v="596" actId="571"/>
          <ac:spMkLst>
            <pc:docMk/>
            <pc:sldMk cId="1489829018" sldId="308"/>
            <ac:spMk id="12" creationId="{B251F68F-11CC-42E8-8605-6AFE69E7BC75}"/>
          </ac:spMkLst>
        </pc:spChg>
        <pc:spChg chg="add mod">
          <ac:chgData name="Beth Tennyson" userId="1ecceb97-a249-4b81-803f-86b8c3e4d57b" providerId="ADAL" clId="{B580F138-EFCA-4632-B854-ADF6FDE39704}" dt="2022-01-16T13:43:36.956" v="1197" actId="1038"/>
          <ac:spMkLst>
            <pc:docMk/>
            <pc:sldMk cId="1489829018" sldId="308"/>
            <ac:spMk id="13" creationId="{0877602E-2060-4A7A-9E11-DA7AF335893F}"/>
          </ac:spMkLst>
        </pc:spChg>
        <pc:spChg chg="mod">
          <ac:chgData name="Beth Tennyson" userId="1ecceb97-a249-4b81-803f-86b8c3e4d57b" providerId="ADAL" clId="{B580F138-EFCA-4632-B854-ADF6FDE39704}" dt="2022-05-15T17:03:35.162" v="2271"/>
          <ac:spMkLst>
            <pc:docMk/>
            <pc:sldMk cId="1489829018" sldId="308"/>
            <ac:spMk id="14" creationId="{771A3257-C679-0EB6-F8D1-641484B92C75}"/>
          </ac:spMkLst>
        </pc:spChg>
        <pc:spChg chg="mod">
          <ac:chgData name="Beth Tennyson" userId="1ecceb97-a249-4b81-803f-86b8c3e4d57b" providerId="ADAL" clId="{B580F138-EFCA-4632-B854-ADF6FDE39704}" dt="2022-05-15T17:04:19.532" v="2393"/>
          <ac:spMkLst>
            <pc:docMk/>
            <pc:sldMk cId="1489829018" sldId="308"/>
            <ac:spMk id="17" creationId="{8D839AC9-F1F3-18C1-0349-B51CC4007FC8}"/>
          </ac:spMkLst>
        </pc:spChg>
        <pc:spChg chg="mod">
          <ac:chgData name="Beth Tennyson" userId="1ecceb97-a249-4b81-803f-86b8c3e4d57b" providerId="ADAL" clId="{B580F138-EFCA-4632-B854-ADF6FDE39704}" dt="2022-05-15T17:04:19.532" v="2393"/>
          <ac:spMkLst>
            <pc:docMk/>
            <pc:sldMk cId="1489829018" sldId="308"/>
            <ac:spMk id="18" creationId="{4260E06B-D389-88D1-15F5-BB96B763E484}"/>
          </ac:spMkLst>
        </pc:spChg>
        <pc:spChg chg="add del mod">
          <ac:chgData name="Beth Tennyson" userId="1ecceb97-a249-4b81-803f-86b8c3e4d57b" providerId="ADAL" clId="{B580F138-EFCA-4632-B854-ADF6FDE39704}" dt="2022-05-15T17:08:13.172" v="2423" actId="478"/>
          <ac:spMkLst>
            <pc:docMk/>
            <pc:sldMk cId="1489829018" sldId="308"/>
            <ac:spMk id="21" creationId="{7D747E65-531C-7BC9-E12D-3D9C2AE1E0F4}"/>
          </ac:spMkLst>
        </pc:spChg>
        <pc:spChg chg="add del mod">
          <ac:chgData name="Beth Tennyson" userId="1ecceb97-a249-4b81-803f-86b8c3e4d57b" providerId="ADAL" clId="{B580F138-EFCA-4632-B854-ADF6FDE39704}" dt="2022-05-15T17:10:00.183" v="2465" actId="478"/>
          <ac:spMkLst>
            <pc:docMk/>
            <pc:sldMk cId="1489829018" sldId="308"/>
            <ac:spMk id="24" creationId="{E2567542-5D0A-0E41-C853-A96FB7A26F84}"/>
          </ac:spMkLst>
        </pc:spChg>
        <pc:grpChg chg="add del mod">
          <ac:chgData name="Beth Tennyson" userId="1ecceb97-a249-4b81-803f-86b8c3e4d57b" providerId="ADAL" clId="{B580F138-EFCA-4632-B854-ADF6FDE39704}" dt="2022-05-15T17:03:35.932" v="2272"/>
          <ac:grpSpMkLst>
            <pc:docMk/>
            <pc:sldMk cId="1489829018" sldId="308"/>
            <ac:grpSpMk id="11" creationId="{C1642467-DBA6-39FE-1227-7DBE6FC69F13}"/>
          </ac:grpSpMkLst>
        </pc:grpChg>
        <pc:grpChg chg="add mod">
          <ac:chgData name="Beth Tennyson" userId="1ecceb97-a249-4b81-803f-86b8c3e4d57b" providerId="ADAL" clId="{B580F138-EFCA-4632-B854-ADF6FDE39704}" dt="2022-05-15T17:04:19.532" v="2393"/>
          <ac:grpSpMkLst>
            <pc:docMk/>
            <pc:sldMk cId="1489829018" sldId="308"/>
            <ac:grpSpMk id="15" creationId="{EA0E9BA5-F1F9-090E-B50C-CF5859552F7A}"/>
          </ac:grpSpMkLst>
        </pc:grpChg>
        <pc:picChg chg="add mod">
          <ac:chgData name="Beth Tennyson" userId="1ecceb97-a249-4b81-803f-86b8c3e4d57b" providerId="ADAL" clId="{B580F138-EFCA-4632-B854-ADF6FDE39704}" dt="2022-05-15T17:11:44.429" v="2493" actId="1076"/>
          <ac:picMkLst>
            <pc:docMk/>
            <pc:sldMk cId="1489829018" sldId="308"/>
            <ac:picMk id="3" creationId="{ED217204-47D6-1B34-1691-DB3DF4958DA2}"/>
          </ac:picMkLst>
        </pc:picChg>
        <pc:picChg chg="del mod">
          <ac:chgData name="Beth Tennyson" userId="1ecceb97-a249-4b81-803f-86b8c3e4d57b" providerId="ADAL" clId="{B580F138-EFCA-4632-B854-ADF6FDE39704}" dt="2022-05-15T17:07:24.152" v="2411" actId="478"/>
          <ac:picMkLst>
            <pc:docMk/>
            <pc:sldMk cId="1489829018" sldId="308"/>
            <ac:picMk id="6" creationId="{9F0D9E2C-769B-4DA1-8F89-5B823F7A07C2}"/>
          </ac:picMkLst>
        </pc:picChg>
        <pc:picChg chg="del mod">
          <ac:chgData name="Beth Tennyson" userId="1ecceb97-a249-4b81-803f-86b8c3e4d57b" providerId="ADAL" clId="{B580F138-EFCA-4632-B854-ADF6FDE39704}" dt="2022-05-15T17:08:35.712" v="2445" actId="478"/>
          <ac:picMkLst>
            <pc:docMk/>
            <pc:sldMk cId="1489829018" sldId="308"/>
            <ac:picMk id="8" creationId="{836AF803-CD9E-4AE0-A30D-2A85CB502C94}"/>
          </ac:picMkLst>
        </pc:picChg>
        <pc:picChg chg="del mod">
          <ac:chgData name="Beth Tennyson" userId="1ecceb97-a249-4b81-803f-86b8c3e4d57b" providerId="ADAL" clId="{B580F138-EFCA-4632-B854-ADF6FDE39704}" dt="2022-05-15T17:09:06.522" v="2458" actId="478"/>
          <ac:picMkLst>
            <pc:docMk/>
            <pc:sldMk cId="1489829018" sldId="308"/>
            <ac:picMk id="9" creationId="{4F09A183-B0AD-40D8-B45B-CB504B219472}"/>
          </ac:picMkLst>
        </pc:picChg>
        <pc:picChg chg="del mod">
          <ac:chgData name="Beth Tennyson" userId="1ecceb97-a249-4b81-803f-86b8c3e4d57b" providerId="ADAL" clId="{B580F138-EFCA-4632-B854-ADF6FDE39704}" dt="2022-05-15T17:10:58.272" v="2471" actId="478"/>
          <ac:picMkLst>
            <pc:docMk/>
            <pc:sldMk cId="1489829018" sldId="308"/>
            <ac:picMk id="10" creationId="{D56932AA-5C6C-4385-86DE-28C37F33FF99}"/>
          </ac:picMkLst>
        </pc:picChg>
        <pc:picChg chg="mod">
          <ac:chgData name="Beth Tennyson" userId="1ecceb97-a249-4b81-803f-86b8c3e4d57b" providerId="ADAL" clId="{B580F138-EFCA-4632-B854-ADF6FDE39704}" dt="2022-05-15T17:03:35.162" v="2271"/>
          <ac:picMkLst>
            <pc:docMk/>
            <pc:sldMk cId="1489829018" sldId="308"/>
            <ac:picMk id="12" creationId="{400177F0-FA52-516B-4FEF-A6E018D6B9F7}"/>
          </ac:picMkLst>
        </pc:picChg>
        <pc:picChg chg="mod">
          <ac:chgData name="Beth Tennyson" userId="1ecceb97-a249-4b81-803f-86b8c3e4d57b" providerId="ADAL" clId="{B580F138-EFCA-4632-B854-ADF6FDE39704}" dt="2022-05-15T17:04:19.532" v="2393"/>
          <ac:picMkLst>
            <pc:docMk/>
            <pc:sldMk cId="1489829018" sldId="308"/>
            <ac:picMk id="16" creationId="{B64EA479-FC83-E350-887D-59E4EA1FE1DA}"/>
          </ac:picMkLst>
        </pc:picChg>
        <pc:picChg chg="add mod">
          <ac:chgData name="Beth Tennyson" userId="1ecceb97-a249-4b81-803f-86b8c3e4d57b" providerId="ADAL" clId="{B580F138-EFCA-4632-B854-ADF6FDE39704}" dt="2022-05-15T17:11:34.922" v="2489" actId="1076"/>
          <ac:picMkLst>
            <pc:docMk/>
            <pc:sldMk cId="1489829018" sldId="308"/>
            <ac:picMk id="20" creationId="{04B963A3-1834-95FF-E975-7360340C886A}"/>
          </ac:picMkLst>
        </pc:picChg>
        <pc:picChg chg="add del mod">
          <ac:chgData name="Beth Tennyson" userId="1ecceb97-a249-4b81-803f-86b8c3e4d57b" providerId="ADAL" clId="{B580F138-EFCA-4632-B854-ADF6FDE39704}" dt="2022-05-15T17:10:00.183" v="2465" actId="478"/>
          <ac:picMkLst>
            <pc:docMk/>
            <pc:sldMk cId="1489829018" sldId="308"/>
            <ac:picMk id="23" creationId="{05AEE638-BCB7-0B50-1B8C-0031BA46EFC2}"/>
          </ac:picMkLst>
        </pc:picChg>
        <pc:picChg chg="add mod">
          <ac:chgData name="Beth Tennyson" userId="1ecceb97-a249-4b81-803f-86b8c3e4d57b" providerId="ADAL" clId="{B580F138-EFCA-4632-B854-ADF6FDE39704}" dt="2022-05-15T17:11:15.466" v="2480" actId="1076"/>
          <ac:picMkLst>
            <pc:docMk/>
            <pc:sldMk cId="1489829018" sldId="308"/>
            <ac:picMk id="26" creationId="{17D6428F-6715-C26C-E360-63B421EE8C3F}"/>
          </ac:picMkLst>
        </pc:picChg>
        <pc:picChg chg="add mod">
          <ac:chgData name="Beth Tennyson" userId="1ecceb97-a249-4b81-803f-86b8c3e4d57b" providerId="ADAL" clId="{B580F138-EFCA-4632-B854-ADF6FDE39704}" dt="2022-05-15T17:11:21.120" v="2482" actId="1076"/>
          <ac:picMkLst>
            <pc:docMk/>
            <pc:sldMk cId="1489829018" sldId="308"/>
            <ac:picMk id="27" creationId="{327C566F-91C1-57EF-0839-3943A7E105BB}"/>
          </ac:picMkLst>
        </pc:picChg>
        <pc:picChg chg="add mod">
          <ac:chgData name="Beth Tennyson" userId="1ecceb97-a249-4b81-803f-86b8c3e4d57b" providerId="ADAL" clId="{B580F138-EFCA-4632-B854-ADF6FDE39704}" dt="2022-05-15T17:11:24.539" v="2484" actId="1076"/>
          <ac:picMkLst>
            <pc:docMk/>
            <pc:sldMk cId="1489829018" sldId="308"/>
            <ac:picMk id="28" creationId="{E36BD6BF-7C3E-7705-579C-65D906C0B431}"/>
          </ac:picMkLst>
        </pc:picChg>
      </pc:sldChg>
      <pc:sldChg chg="addSp delSp modSp mod modNotesTx">
        <pc:chgData name="Beth Tennyson" userId="1ecceb97-a249-4b81-803f-86b8c3e4d57b" providerId="ADAL" clId="{B580F138-EFCA-4632-B854-ADF6FDE39704}" dt="2022-05-15T17:12:55.842" v="2507"/>
        <pc:sldMkLst>
          <pc:docMk/>
          <pc:sldMk cId="3081706301" sldId="309"/>
        </pc:sldMkLst>
        <pc:spChg chg="mod">
          <ac:chgData name="Beth Tennyson" userId="1ecceb97-a249-4b81-803f-86b8c3e4d57b" providerId="ADAL" clId="{B580F138-EFCA-4632-B854-ADF6FDE39704}" dt="2022-01-16T13:26:16.942" v="600" actId="2711"/>
          <ac:spMkLst>
            <pc:docMk/>
            <pc:sldMk cId="3081706301" sldId="309"/>
            <ac:spMk id="4" creationId="{B5E9BFB5-8B15-4244-A32A-0393ABD070B3}"/>
          </ac:spMkLst>
        </pc:spChg>
        <pc:spChg chg="mod">
          <ac:chgData name="Beth Tennyson" userId="1ecceb97-a249-4b81-803f-86b8c3e4d57b" providerId="ADAL" clId="{B580F138-EFCA-4632-B854-ADF6FDE39704}" dt="2022-01-16T13:26:16.942" v="600" actId="2711"/>
          <ac:spMkLst>
            <pc:docMk/>
            <pc:sldMk cId="3081706301" sldId="309"/>
            <ac:spMk id="5" creationId="{845EF60A-14EE-42AC-B664-ED5CACAE52E3}"/>
          </ac:spMkLst>
        </pc:spChg>
        <pc:spChg chg="mod">
          <ac:chgData name="Beth Tennyson" userId="1ecceb97-a249-4b81-803f-86b8c3e4d57b" providerId="ADAL" clId="{B580F138-EFCA-4632-B854-ADF6FDE39704}" dt="2022-05-15T17:12:19.852" v="2497"/>
          <ac:spMkLst>
            <pc:docMk/>
            <pc:sldMk cId="3081706301" sldId="309"/>
            <ac:spMk id="10" creationId="{490B5018-C086-4A0E-7534-0EA2AB8D9280}"/>
          </ac:spMkLst>
        </pc:spChg>
        <pc:spChg chg="mod">
          <ac:chgData name="Beth Tennyson" userId="1ecceb97-a249-4b81-803f-86b8c3e4d57b" providerId="ADAL" clId="{B580F138-EFCA-4632-B854-ADF6FDE39704}" dt="2022-05-15T17:12:19.852" v="2497"/>
          <ac:spMkLst>
            <pc:docMk/>
            <pc:sldMk cId="3081706301" sldId="309"/>
            <ac:spMk id="15" creationId="{EB9B44FA-BCFB-5685-B1FF-5E32D2CA69DD}"/>
          </ac:spMkLst>
        </pc:spChg>
        <pc:spChg chg="add del mod">
          <ac:chgData name="Beth Tennyson" userId="1ecceb97-a249-4b81-803f-86b8c3e4d57b" providerId="ADAL" clId="{B580F138-EFCA-4632-B854-ADF6FDE39704}" dt="2022-05-15T17:12:31.312" v="2500" actId="21"/>
          <ac:spMkLst>
            <pc:docMk/>
            <pc:sldMk cId="3081706301" sldId="309"/>
            <ac:spMk id="17" creationId="{24E48A19-B799-B00B-152D-49E085BD8CF0}"/>
          </ac:spMkLst>
        </pc:spChg>
        <pc:grpChg chg="add mod">
          <ac:chgData name="Beth Tennyson" userId="1ecceb97-a249-4b81-803f-86b8c3e4d57b" providerId="ADAL" clId="{B580F138-EFCA-4632-B854-ADF6FDE39704}" dt="2022-05-15T17:12:19.852" v="2497"/>
          <ac:grpSpMkLst>
            <pc:docMk/>
            <pc:sldMk cId="3081706301" sldId="309"/>
            <ac:grpSpMk id="8" creationId="{F94392DD-35E8-0CD1-77E5-E763795ABF0A}"/>
          </ac:grpSpMkLst>
        </pc:grpChg>
        <pc:picChg chg="del">
          <ac:chgData name="Beth Tennyson" userId="1ecceb97-a249-4b81-803f-86b8c3e4d57b" providerId="ADAL" clId="{B580F138-EFCA-4632-B854-ADF6FDE39704}" dt="2022-01-16T13:44:04.409" v="1232" actId="478"/>
          <ac:picMkLst>
            <pc:docMk/>
            <pc:sldMk cId="3081706301" sldId="309"/>
            <ac:picMk id="6" creationId="{9F0D9E2C-769B-4DA1-8F89-5B823F7A07C2}"/>
          </ac:picMkLst>
        </pc:picChg>
        <pc:picChg chg="del">
          <ac:chgData name="Beth Tennyson" userId="1ecceb97-a249-4b81-803f-86b8c3e4d57b" providerId="ADAL" clId="{B580F138-EFCA-4632-B854-ADF6FDE39704}" dt="2022-01-16T13:44:04.409" v="1232" actId="478"/>
          <ac:picMkLst>
            <pc:docMk/>
            <pc:sldMk cId="3081706301" sldId="309"/>
            <ac:picMk id="8" creationId="{836AF803-CD9E-4AE0-A30D-2A85CB502C94}"/>
          </ac:picMkLst>
        </pc:picChg>
        <pc:picChg chg="del">
          <ac:chgData name="Beth Tennyson" userId="1ecceb97-a249-4b81-803f-86b8c3e4d57b" providerId="ADAL" clId="{B580F138-EFCA-4632-B854-ADF6FDE39704}" dt="2022-01-16T13:44:04.409" v="1232" actId="478"/>
          <ac:picMkLst>
            <pc:docMk/>
            <pc:sldMk cId="3081706301" sldId="309"/>
            <ac:picMk id="9" creationId="{4F09A183-B0AD-40D8-B45B-CB504B219472}"/>
          </ac:picMkLst>
        </pc:picChg>
        <pc:picChg chg="mod">
          <ac:chgData name="Beth Tennyson" userId="1ecceb97-a249-4b81-803f-86b8c3e4d57b" providerId="ADAL" clId="{B580F138-EFCA-4632-B854-ADF6FDE39704}" dt="2022-05-15T17:12:19.852" v="2497"/>
          <ac:picMkLst>
            <pc:docMk/>
            <pc:sldMk cId="3081706301" sldId="309"/>
            <ac:picMk id="9" creationId="{FFEE1C09-33B4-2B45-CB2D-8E4F1A945D9D}"/>
          </ac:picMkLst>
        </pc:picChg>
        <pc:picChg chg="del">
          <ac:chgData name="Beth Tennyson" userId="1ecceb97-a249-4b81-803f-86b8c3e4d57b" providerId="ADAL" clId="{B580F138-EFCA-4632-B854-ADF6FDE39704}" dt="2022-01-16T13:44:04.409" v="1232" actId="478"/>
          <ac:picMkLst>
            <pc:docMk/>
            <pc:sldMk cId="3081706301" sldId="309"/>
            <ac:picMk id="10" creationId="{D56932AA-5C6C-4385-86DE-28C37F33FF99}"/>
          </ac:picMkLst>
        </pc:picChg>
        <pc:picChg chg="add del mod">
          <ac:chgData name="Beth Tennyson" userId="1ecceb97-a249-4b81-803f-86b8c3e4d57b" providerId="ADAL" clId="{B580F138-EFCA-4632-B854-ADF6FDE39704}" dt="2022-05-15T17:12:27.392" v="2498" actId="478"/>
          <ac:picMkLst>
            <pc:docMk/>
            <pc:sldMk cId="3081706301" sldId="309"/>
            <ac:picMk id="11" creationId="{2BD1279D-97AF-4B0B-B738-55CA21F8A480}"/>
          </ac:picMkLst>
        </pc:picChg>
        <pc:picChg chg="add del mod">
          <ac:chgData name="Beth Tennyson" userId="1ecceb97-a249-4b81-803f-86b8c3e4d57b" providerId="ADAL" clId="{B580F138-EFCA-4632-B854-ADF6FDE39704}" dt="2022-05-15T17:12:27.392" v="2498" actId="478"/>
          <ac:picMkLst>
            <pc:docMk/>
            <pc:sldMk cId="3081706301" sldId="309"/>
            <ac:picMk id="12" creationId="{48020852-FF76-45FF-8CAF-0F8AFBA2B197}"/>
          </ac:picMkLst>
        </pc:picChg>
        <pc:picChg chg="add del mod">
          <ac:chgData name="Beth Tennyson" userId="1ecceb97-a249-4b81-803f-86b8c3e4d57b" providerId="ADAL" clId="{B580F138-EFCA-4632-B854-ADF6FDE39704}" dt="2022-05-15T17:12:27.392" v="2498" actId="478"/>
          <ac:picMkLst>
            <pc:docMk/>
            <pc:sldMk cId="3081706301" sldId="309"/>
            <ac:picMk id="13" creationId="{B7E07D21-61C0-41FE-AE3D-14D6C4D83B54}"/>
          </ac:picMkLst>
        </pc:picChg>
        <pc:picChg chg="add del mod">
          <ac:chgData name="Beth Tennyson" userId="1ecceb97-a249-4b81-803f-86b8c3e4d57b" providerId="ADAL" clId="{B580F138-EFCA-4632-B854-ADF6FDE39704}" dt="2022-05-15T17:12:27.392" v="2498" actId="478"/>
          <ac:picMkLst>
            <pc:docMk/>
            <pc:sldMk cId="3081706301" sldId="309"/>
            <ac:picMk id="14" creationId="{417EE609-0E7F-4AF9-A31B-F1A9CFDBD8D9}"/>
          </ac:picMkLst>
        </pc:picChg>
        <pc:picChg chg="add mod">
          <ac:chgData name="Beth Tennyson" userId="1ecceb97-a249-4b81-803f-86b8c3e4d57b" providerId="ADAL" clId="{B580F138-EFCA-4632-B854-ADF6FDE39704}" dt="2022-05-15T17:12:35.858" v="2502" actId="1076"/>
          <ac:picMkLst>
            <pc:docMk/>
            <pc:sldMk cId="3081706301" sldId="309"/>
            <ac:picMk id="16" creationId="{99B04B9D-F319-80F8-8A75-6A1F36C2EFEF}"/>
          </ac:picMkLst>
        </pc:picChg>
        <pc:picChg chg="add mod">
          <ac:chgData name="Beth Tennyson" userId="1ecceb97-a249-4b81-803f-86b8c3e4d57b" providerId="ADAL" clId="{B580F138-EFCA-4632-B854-ADF6FDE39704}" dt="2022-05-15T17:12:34.714" v="2501" actId="1076"/>
          <ac:picMkLst>
            <pc:docMk/>
            <pc:sldMk cId="3081706301" sldId="309"/>
            <ac:picMk id="18" creationId="{6AFABC2C-2D42-B912-27BE-9725106A2ADA}"/>
          </ac:picMkLst>
        </pc:picChg>
        <pc:picChg chg="add mod">
          <ac:chgData name="Beth Tennyson" userId="1ecceb97-a249-4b81-803f-86b8c3e4d57b" providerId="ADAL" clId="{B580F138-EFCA-4632-B854-ADF6FDE39704}" dt="2022-05-15T17:12:27.772" v="2499"/>
          <ac:picMkLst>
            <pc:docMk/>
            <pc:sldMk cId="3081706301" sldId="309"/>
            <ac:picMk id="19" creationId="{F8D7A1E4-DAFA-28C0-6D3B-EABE8D6F2100}"/>
          </ac:picMkLst>
        </pc:picChg>
        <pc:picChg chg="add mod">
          <ac:chgData name="Beth Tennyson" userId="1ecceb97-a249-4b81-803f-86b8c3e4d57b" providerId="ADAL" clId="{B580F138-EFCA-4632-B854-ADF6FDE39704}" dt="2022-05-15T17:12:27.772" v="2499"/>
          <ac:picMkLst>
            <pc:docMk/>
            <pc:sldMk cId="3081706301" sldId="309"/>
            <ac:picMk id="20" creationId="{DCAEE70F-68C2-B826-3125-A9B440949A86}"/>
          </ac:picMkLst>
        </pc:picChg>
        <pc:picChg chg="add mod">
          <ac:chgData name="Beth Tennyson" userId="1ecceb97-a249-4b81-803f-86b8c3e4d57b" providerId="ADAL" clId="{B580F138-EFCA-4632-B854-ADF6FDE39704}" dt="2022-05-15T17:12:27.772" v="2499"/>
          <ac:picMkLst>
            <pc:docMk/>
            <pc:sldMk cId="3081706301" sldId="309"/>
            <ac:picMk id="21" creationId="{92CA96FB-BD14-E438-9787-E5F125F87294}"/>
          </ac:picMkLst>
        </pc:picChg>
      </pc:sldChg>
      <pc:sldChg chg="del">
        <pc:chgData name="Beth Tennyson" userId="1ecceb97-a249-4b81-803f-86b8c3e4d57b" providerId="ADAL" clId="{B580F138-EFCA-4632-B854-ADF6FDE39704}" dt="2022-01-16T13:15:05.999" v="249" actId="47"/>
        <pc:sldMkLst>
          <pc:docMk/>
          <pc:sldMk cId="343806978" sldId="310"/>
        </pc:sldMkLst>
      </pc:sldChg>
      <pc:sldChg chg="delSp modSp del mod">
        <pc:chgData name="Beth Tennyson" userId="1ecceb97-a249-4b81-803f-86b8c3e4d57b" providerId="ADAL" clId="{B580F138-EFCA-4632-B854-ADF6FDE39704}" dt="2022-01-16T13:42:04.434" v="1113" actId="47"/>
        <pc:sldMkLst>
          <pc:docMk/>
          <pc:sldMk cId="1040601063" sldId="311"/>
        </pc:sldMkLst>
        <pc:spChg chg="del mod">
          <ac:chgData name="Beth Tennyson" userId="1ecceb97-a249-4b81-803f-86b8c3e4d57b" providerId="ADAL" clId="{B580F138-EFCA-4632-B854-ADF6FDE39704}" dt="2022-01-16T13:41:40.755" v="1104"/>
          <ac:spMkLst>
            <pc:docMk/>
            <pc:sldMk cId="1040601063" sldId="311"/>
            <ac:spMk id="5" creationId="{845EF60A-14EE-42AC-B664-ED5CACAE52E3}"/>
          </ac:spMkLst>
        </pc:spChg>
      </pc:sldChg>
      <pc:sldChg chg="modSp del mod">
        <pc:chgData name="Beth Tennyson" userId="1ecceb97-a249-4b81-803f-86b8c3e4d57b" providerId="ADAL" clId="{B580F138-EFCA-4632-B854-ADF6FDE39704}" dt="2022-01-16T13:42:05.491" v="1114" actId="47"/>
        <pc:sldMkLst>
          <pc:docMk/>
          <pc:sldMk cId="3651936946" sldId="312"/>
        </pc:sldMkLst>
        <pc:spChg chg="mod">
          <ac:chgData name="Beth Tennyson" userId="1ecceb97-a249-4b81-803f-86b8c3e4d57b" providerId="ADAL" clId="{B580F138-EFCA-4632-B854-ADF6FDE39704}" dt="2022-01-16T13:26:21.726" v="601" actId="2711"/>
          <ac:spMkLst>
            <pc:docMk/>
            <pc:sldMk cId="3651936946" sldId="312"/>
            <ac:spMk id="4" creationId="{B5E9BFB5-8B15-4244-A32A-0393ABD070B3}"/>
          </ac:spMkLst>
        </pc:spChg>
        <pc:spChg chg="mod">
          <ac:chgData name="Beth Tennyson" userId="1ecceb97-a249-4b81-803f-86b8c3e4d57b" providerId="ADAL" clId="{B580F138-EFCA-4632-B854-ADF6FDE39704}" dt="2022-01-16T13:41:54.347" v="1109" actId="21"/>
          <ac:spMkLst>
            <pc:docMk/>
            <pc:sldMk cId="3651936946" sldId="312"/>
            <ac:spMk id="5" creationId="{845EF60A-14EE-42AC-B664-ED5CACAE52E3}"/>
          </ac:spMkLst>
        </pc:spChg>
      </pc:sldChg>
      <pc:sldChg chg="delSp add del setBg delDesignElem">
        <pc:chgData name="Beth Tennyson" userId="1ecceb97-a249-4b81-803f-86b8c3e4d57b" providerId="ADAL" clId="{B580F138-EFCA-4632-B854-ADF6FDE39704}" dt="2022-01-16T13:13:46.286" v="182" actId="47"/>
        <pc:sldMkLst>
          <pc:docMk/>
          <pc:sldMk cId="1377159253" sldId="313"/>
        </pc:sldMkLst>
        <pc:spChg chg="del">
          <ac:chgData name="Beth Tennyson" userId="1ecceb97-a249-4b81-803f-86b8c3e4d57b" providerId="ADAL" clId="{B580F138-EFCA-4632-B854-ADF6FDE39704}" dt="2022-01-16T13:13:35.015" v="179"/>
          <ac:spMkLst>
            <pc:docMk/>
            <pc:sldMk cId="1377159253" sldId="313"/>
            <ac:spMk id="9" creationId="{7CB4857B-ED7C-444D-9F04-2F885114A1C2}"/>
          </ac:spMkLst>
        </pc:spChg>
        <pc:spChg chg="del">
          <ac:chgData name="Beth Tennyson" userId="1ecceb97-a249-4b81-803f-86b8c3e4d57b" providerId="ADAL" clId="{B580F138-EFCA-4632-B854-ADF6FDE39704}" dt="2022-01-16T13:13:35.015" v="179"/>
          <ac:spMkLst>
            <pc:docMk/>
            <pc:sldMk cId="1377159253" sldId="313"/>
            <ac:spMk id="11" creationId="{D18046FB-44EA-4FD8-A585-EA09A319B2D0}"/>
          </ac:spMkLst>
        </pc:spChg>
        <pc:spChg chg="del">
          <ac:chgData name="Beth Tennyson" userId="1ecceb97-a249-4b81-803f-86b8c3e4d57b" providerId="ADAL" clId="{B580F138-EFCA-4632-B854-ADF6FDE39704}" dt="2022-01-16T13:13:35.015" v="179"/>
          <ac:spMkLst>
            <pc:docMk/>
            <pc:sldMk cId="1377159253" sldId="313"/>
            <ac:spMk id="13" creationId="{479F5F2B-8B58-4140-AE6A-51F6C67B18D9}"/>
          </ac:spMkLst>
        </pc:spChg>
      </pc:sldChg>
      <pc:sldChg chg="new del">
        <pc:chgData name="Beth Tennyson" userId="1ecceb97-a249-4b81-803f-86b8c3e4d57b" providerId="ADAL" clId="{B580F138-EFCA-4632-B854-ADF6FDE39704}" dt="2022-01-16T13:31:28.367" v="704" actId="47"/>
        <pc:sldMkLst>
          <pc:docMk/>
          <pc:sldMk cId="3910738621" sldId="313"/>
        </pc:sldMkLst>
      </pc:sldChg>
      <pc:sldChg chg="addSp delSp modSp add mod modAnim modNotesTx">
        <pc:chgData name="Beth Tennyson" userId="1ecceb97-a249-4b81-803f-86b8c3e4d57b" providerId="ADAL" clId="{B580F138-EFCA-4632-B854-ADF6FDE39704}" dt="2022-05-15T17:14:13.042" v="2524"/>
        <pc:sldMkLst>
          <pc:docMk/>
          <pc:sldMk cId="3452102998" sldId="314"/>
        </pc:sldMkLst>
        <pc:spChg chg="add mod">
          <ac:chgData name="Beth Tennyson" userId="1ecceb97-a249-4b81-803f-86b8c3e4d57b" providerId="ADAL" clId="{B580F138-EFCA-4632-B854-ADF6FDE39704}" dt="2022-01-16T13:44:35.671" v="1262" actId="1037"/>
          <ac:spMkLst>
            <pc:docMk/>
            <pc:sldMk cId="3452102998" sldId="314"/>
            <ac:spMk id="3" creationId="{2FC3EB06-8DC6-4F95-84D4-97CDDDE92E3B}"/>
          </ac:spMkLst>
        </pc:spChg>
        <pc:spChg chg="mod">
          <ac:chgData name="Beth Tennyson" userId="1ecceb97-a249-4b81-803f-86b8c3e4d57b" providerId="ADAL" clId="{B580F138-EFCA-4632-B854-ADF6FDE39704}" dt="2022-01-16T13:44:27.953" v="1247" actId="404"/>
          <ac:spMkLst>
            <pc:docMk/>
            <pc:sldMk cId="3452102998" sldId="314"/>
            <ac:spMk id="4" creationId="{B5E9BFB5-8B15-4244-A32A-0393ABD070B3}"/>
          </ac:spMkLst>
        </pc:spChg>
        <pc:spChg chg="del mod">
          <ac:chgData name="Beth Tennyson" userId="1ecceb97-a249-4b81-803f-86b8c3e4d57b" providerId="ADAL" clId="{B580F138-EFCA-4632-B854-ADF6FDE39704}" dt="2022-01-16T13:31:37.356" v="708" actId="478"/>
          <ac:spMkLst>
            <pc:docMk/>
            <pc:sldMk cId="3452102998" sldId="314"/>
            <ac:spMk id="5" creationId="{845EF60A-14EE-42AC-B664-ED5CACAE52E3}"/>
          </ac:spMkLst>
        </pc:spChg>
        <pc:spChg chg="mod">
          <ac:chgData name="Beth Tennyson" userId="1ecceb97-a249-4b81-803f-86b8c3e4d57b" providerId="ADAL" clId="{B580F138-EFCA-4632-B854-ADF6FDE39704}" dt="2022-05-15T17:14:13.042" v="2524"/>
          <ac:spMkLst>
            <pc:docMk/>
            <pc:sldMk cId="3452102998" sldId="314"/>
            <ac:spMk id="7" creationId="{F78E87FE-D2C3-87A6-F369-2384B046CD27}"/>
          </ac:spMkLst>
        </pc:spChg>
        <pc:spChg chg="mod">
          <ac:chgData name="Beth Tennyson" userId="1ecceb97-a249-4b81-803f-86b8c3e4d57b" providerId="ADAL" clId="{B580F138-EFCA-4632-B854-ADF6FDE39704}" dt="2022-05-15T17:14:13.042" v="2524"/>
          <ac:spMkLst>
            <pc:docMk/>
            <pc:sldMk cId="3452102998" sldId="314"/>
            <ac:spMk id="8" creationId="{234A8FE9-F106-B766-62DF-192271CB80C7}"/>
          </ac:spMkLst>
        </pc:spChg>
        <pc:grpChg chg="add mod">
          <ac:chgData name="Beth Tennyson" userId="1ecceb97-a249-4b81-803f-86b8c3e4d57b" providerId="ADAL" clId="{B580F138-EFCA-4632-B854-ADF6FDE39704}" dt="2022-05-15T17:14:13.042" v="2524"/>
          <ac:grpSpMkLst>
            <pc:docMk/>
            <pc:sldMk cId="3452102998" sldId="314"/>
            <ac:grpSpMk id="5" creationId="{DAE017CA-297E-6527-922E-CC26AA1BA186}"/>
          </ac:grpSpMkLst>
        </pc:grpChg>
        <pc:picChg chg="add mod">
          <ac:chgData name="Beth Tennyson" userId="1ecceb97-a249-4b81-803f-86b8c3e4d57b" providerId="ADAL" clId="{B580F138-EFCA-4632-B854-ADF6FDE39704}" dt="2022-01-16T13:35:11.716" v="965" actId="1076"/>
          <ac:picMkLst>
            <pc:docMk/>
            <pc:sldMk cId="3452102998" sldId="314"/>
            <ac:picMk id="2" creationId="{1C5DBC54-7C4A-452F-83CC-B91274B16305}"/>
          </ac:picMkLst>
        </pc:picChg>
        <pc:picChg chg="del">
          <ac:chgData name="Beth Tennyson" userId="1ecceb97-a249-4b81-803f-86b8c3e4d57b" providerId="ADAL" clId="{B580F138-EFCA-4632-B854-ADF6FDE39704}" dt="2022-01-16T13:32:15.592" v="748" actId="478"/>
          <ac:picMkLst>
            <pc:docMk/>
            <pc:sldMk cId="3452102998" sldId="314"/>
            <ac:picMk id="6" creationId="{9F0D9E2C-769B-4DA1-8F89-5B823F7A07C2}"/>
          </ac:picMkLst>
        </pc:picChg>
        <pc:picChg chg="mod">
          <ac:chgData name="Beth Tennyson" userId="1ecceb97-a249-4b81-803f-86b8c3e4d57b" providerId="ADAL" clId="{B580F138-EFCA-4632-B854-ADF6FDE39704}" dt="2022-05-15T17:14:13.042" v="2524"/>
          <ac:picMkLst>
            <pc:docMk/>
            <pc:sldMk cId="3452102998" sldId="314"/>
            <ac:picMk id="6" creationId="{E1072C56-A10A-69C2-8981-7AF7A4ADC670}"/>
          </ac:picMkLst>
        </pc:picChg>
        <pc:picChg chg="del">
          <ac:chgData name="Beth Tennyson" userId="1ecceb97-a249-4b81-803f-86b8c3e4d57b" providerId="ADAL" clId="{B580F138-EFCA-4632-B854-ADF6FDE39704}" dt="2022-01-16T13:32:15.592" v="748" actId="478"/>
          <ac:picMkLst>
            <pc:docMk/>
            <pc:sldMk cId="3452102998" sldId="314"/>
            <ac:picMk id="8" creationId="{836AF803-CD9E-4AE0-A30D-2A85CB502C94}"/>
          </ac:picMkLst>
        </pc:picChg>
        <pc:picChg chg="del">
          <ac:chgData name="Beth Tennyson" userId="1ecceb97-a249-4b81-803f-86b8c3e4d57b" providerId="ADAL" clId="{B580F138-EFCA-4632-B854-ADF6FDE39704}" dt="2022-01-16T13:32:15.592" v="748" actId="478"/>
          <ac:picMkLst>
            <pc:docMk/>
            <pc:sldMk cId="3452102998" sldId="314"/>
            <ac:picMk id="9" creationId="{4F09A183-B0AD-40D8-B45B-CB504B219472}"/>
          </ac:picMkLst>
        </pc:picChg>
        <pc:picChg chg="del">
          <ac:chgData name="Beth Tennyson" userId="1ecceb97-a249-4b81-803f-86b8c3e4d57b" providerId="ADAL" clId="{B580F138-EFCA-4632-B854-ADF6FDE39704}" dt="2022-01-16T13:32:15.592" v="748" actId="478"/>
          <ac:picMkLst>
            <pc:docMk/>
            <pc:sldMk cId="3452102998" sldId="314"/>
            <ac:picMk id="10" creationId="{D56932AA-5C6C-4385-86DE-28C37F33FF99}"/>
          </ac:picMkLst>
        </pc:picChg>
      </pc:sldChg>
      <pc:sldChg chg="new del modNotesTx">
        <pc:chgData name="Beth Tennyson" userId="1ecceb97-a249-4b81-803f-86b8c3e4d57b" providerId="ADAL" clId="{B580F138-EFCA-4632-B854-ADF6FDE39704}" dt="2022-01-16T13:42:42.904" v="1129" actId="47"/>
        <pc:sldMkLst>
          <pc:docMk/>
          <pc:sldMk cId="1019438202" sldId="315"/>
        </pc:sldMkLst>
      </pc:sldChg>
      <pc:sldChg chg="addSp delSp modSp add mod setBg modNotesTx">
        <pc:chgData name="Beth Tennyson" userId="1ecceb97-a249-4b81-803f-86b8c3e4d57b" providerId="ADAL" clId="{B580F138-EFCA-4632-B854-ADF6FDE39704}" dt="2022-05-15T17:14:24.767" v="2533" actId="20577"/>
        <pc:sldMkLst>
          <pc:docMk/>
          <pc:sldMk cId="3752148436" sldId="316"/>
        </pc:sldMkLst>
        <pc:spChg chg="del mod">
          <ac:chgData name="Beth Tennyson" userId="1ecceb97-a249-4b81-803f-86b8c3e4d57b" providerId="ADAL" clId="{B580F138-EFCA-4632-B854-ADF6FDE39704}" dt="2022-05-15T17:13:35.272" v="2515" actId="478"/>
          <ac:spMkLst>
            <pc:docMk/>
            <pc:sldMk cId="3752148436" sldId="316"/>
            <ac:spMk id="2" creationId="{3DA919C6-AD70-4FA6-9A55-34C934E3F3F0}"/>
          </ac:spMkLst>
        </pc:spChg>
        <pc:spChg chg="mod">
          <ac:chgData name="Beth Tennyson" userId="1ecceb97-a249-4b81-803f-86b8c3e4d57b" providerId="ADAL" clId="{B580F138-EFCA-4632-B854-ADF6FDE39704}" dt="2022-05-15T17:13:07.172" v="2508"/>
          <ac:spMkLst>
            <pc:docMk/>
            <pc:sldMk cId="3752148436" sldId="316"/>
            <ac:spMk id="7" creationId="{84F019A2-1E40-6C04-3E62-EB92AA000F49}"/>
          </ac:spMkLst>
        </pc:spChg>
        <pc:spChg chg="mod">
          <ac:chgData name="Beth Tennyson" userId="1ecceb97-a249-4b81-803f-86b8c3e4d57b" providerId="ADAL" clId="{B580F138-EFCA-4632-B854-ADF6FDE39704}" dt="2022-05-15T17:13:07.172" v="2508"/>
          <ac:spMkLst>
            <pc:docMk/>
            <pc:sldMk cId="3752148436" sldId="316"/>
            <ac:spMk id="8" creationId="{BCAAAEDE-0DDA-7470-9721-421CD43513E9}"/>
          </ac:spMkLst>
        </pc:spChg>
        <pc:spChg chg="add">
          <ac:chgData name="Beth Tennyson" userId="1ecceb97-a249-4b81-803f-86b8c3e4d57b" providerId="ADAL" clId="{B580F138-EFCA-4632-B854-ADF6FDE39704}" dt="2022-05-15T17:13:12.412" v="2510" actId="26606"/>
          <ac:spMkLst>
            <pc:docMk/>
            <pc:sldMk cId="3752148436" sldId="316"/>
            <ac:spMk id="9" creationId="{99F1FFA9-D672-408C-9220-ADEEC6ABDD09}"/>
          </ac:spMkLst>
        </pc:spChg>
        <pc:spChg chg="mod">
          <ac:chgData name="Beth Tennyson" userId="1ecceb97-a249-4b81-803f-86b8c3e4d57b" providerId="ADAL" clId="{B580F138-EFCA-4632-B854-ADF6FDE39704}" dt="2022-05-15T17:13:19.467" v="2511"/>
          <ac:spMkLst>
            <pc:docMk/>
            <pc:sldMk cId="3752148436" sldId="316"/>
            <ac:spMk id="12" creationId="{43C97C04-9034-2655-A291-460848337DAF}"/>
          </ac:spMkLst>
        </pc:spChg>
        <pc:spChg chg="mod">
          <ac:chgData name="Beth Tennyson" userId="1ecceb97-a249-4b81-803f-86b8c3e4d57b" providerId="ADAL" clId="{B580F138-EFCA-4632-B854-ADF6FDE39704}" dt="2022-05-15T17:13:19.467" v="2511"/>
          <ac:spMkLst>
            <pc:docMk/>
            <pc:sldMk cId="3752148436" sldId="316"/>
            <ac:spMk id="13" creationId="{89D1CCDE-CE59-1C2A-F343-82921270A3FF}"/>
          </ac:spMkLst>
        </pc:spChg>
        <pc:spChg chg="mod">
          <ac:chgData name="Beth Tennyson" userId="1ecceb97-a249-4b81-803f-86b8c3e4d57b" providerId="ADAL" clId="{B580F138-EFCA-4632-B854-ADF6FDE39704}" dt="2022-05-15T17:13:35.532" v="2516"/>
          <ac:spMkLst>
            <pc:docMk/>
            <pc:sldMk cId="3752148436" sldId="316"/>
            <ac:spMk id="16" creationId="{A3694C4B-C980-1945-2089-2BBB9E0E8016}"/>
          </ac:spMkLst>
        </pc:spChg>
        <pc:spChg chg="mod">
          <ac:chgData name="Beth Tennyson" userId="1ecceb97-a249-4b81-803f-86b8c3e4d57b" providerId="ADAL" clId="{B580F138-EFCA-4632-B854-ADF6FDE39704}" dt="2022-05-15T17:13:35.532" v="2516"/>
          <ac:spMkLst>
            <pc:docMk/>
            <pc:sldMk cId="3752148436" sldId="316"/>
            <ac:spMk id="17" creationId="{569ABD24-6198-F57A-6756-77944A3B64C5}"/>
          </ac:spMkLst>
        </pc:spChg>
        <pc:grpChg chg="add del mod">
          <ac:chgData name="Beth Tennyson" userId="1ecceb97-a249-4b81-803f-86b8c3e4d57b" providerId="ADAL" clId="{B580F138-EFCA-4632-B854-ADF6FDE39704}" dt="2022-05-15T17:13:08.432" v="2509"/>
          <ac:grpSpMkLst>
            <pc:docMk/>
            <pc:sldMk cId="3752148436" sldId="316"/>
            <ac:grpSpMk id="5" creationId="{162D7B8A-4BDC-0641-4FD9-1C7C31293413}"/>
          </ac:grpSpMkLst>
        </pc:grpChg>
        <pc:grpChg chg="add mod">
          <ac:chgData name="Beth Tennyson" userId="1ecceb97-a249-4b81-803f-86b8c3e4d57b" providerId="ADAL" clId="{B580F138-EFCA-4632-B854-ADF6FDE39704}" dt="2022-05-15T17:13:19.467" v="2511"/>
          <ac:grpSpMkLst>
            <pc:docMk/>
            <pc:sldMk cId="3752148436" sldId="316"/>
            <ac:grpSpMk id="10" creationId="{EB61B8AB-4526-699A-D1EF-2B662B5E87B3}"/>
          </ac:grpSpMkLst>
        </pc:grpChg>
        <pc:grpChg chg="add del mod">
          <ac:chgData name="Beth Tennyson" userId="1ecceb97-a249-4b81-803f-86b8c3e4d57b" providerId="ADAL" clId="{B580F138-EFCA-4632-B854-ADF6FDE39704}" dt="2022-05-15T17:13:36.352" v="2517"/>
          <ac:grpSpMkLst>
            <pc:docMk/>
            <pc:sldMk cId="3752148436" sldId="316"/>
            <ac:grpSpMk id="14" creationId="{C5702344-D969-E640-1035-5DB2B3A98D6C}"/>
          </ac:grpSpMkLst>
        </pc:grpChg>
        <pc:picChg chg="mod ord">
          <ac:chgData name="Beth Tennyson" userId="1ecceb97-a249-4b81-803f-86b8c3e4d57b" providerId="ADAL" clId="{B580F138-EFCA-4632-B854-ADF6FDE39704}" dt="2022-05-15T17:13:12.412" v="2510" actId="26606"/>
          <ac:picMkLst>
            <pc:docMk/>
            <pc:sldMk cId="3752148436" sldId="316"/>
            <ac:picMk id="3" creationId="{65169557-90FD-4AB0-A748-A0CC74173AF0}"/>
          </ac:picMkLst>
        </pc:picChg>
        <pc:picChg chg="mod ord">
          <ac:chgData name="Beth Tennyson" userId="1ecceb97-a249-4b81-803f-86b8c3e4d57b" providerId="ADAL" clId="{B580F138-EFCA-4632-B854-ADF6FDE39704}" dt="2022-05-15T17:13:12.412" v="2510" actId="26606"/>
          <ac:picMkLst>
            <pc:docMk/>
            <pc:sldMk cId="3752148436" sldId="316"/>
            <ac:picMk id="4" creationId="{BB3D80A6-F43B-450C-927A-9E70942C6927}"/>
          </ac:picMkLst>
        </pc:picChg>
        <pc:picChg chg="mod">
          <ac:chgData name="Beth Tennyson" userId="1ecceb97-a249-4b81-803f-86b8c3e4d57b" providerId="ADAL" clId="{B580F138-EFCA-4632-B854-ADF6FDE39704}" dt="2022-05-15T17:13:07.172" v="2508"/>
          <ac:picMkLst>
            <pc:docMk/>
            <pc:sldMk cId="3752148436" sldId="316"/>
            <ac:picMk id="6" creationId="{70976721-A90B-D4C1-D442-D175E026D034}"/>
          </ac:picMkLst>
        </pc:picChg>
        <pc:picChg chg="mod">
          <ac:chgData name="Beth Tennyson" userId="1ecceb97-a249-4b81-803f-86b8c3e4d57b" providerId="ADAL" clId="{B580F138-EFCA-4632-B854-ADF6FDE39704}" dt="2022-05-15T17:13:19.467" v="2511"/>
          <ac:picMkLst>
            <pc:docMk/>
            <pc:sldMk cId="3752148436" sldId="316"/>
            <ac:picMk id="11" creationId="{71F4E88F-8312-A4C1-5087-A629E07DA408}"/>
          </ac:picMkLst>
        </pc:picChg>
        <pc:picChg chg="mod">
          <ac:chgData name="Beth Tennyson" userId="1ecceb97-a249-4b81-803f-86b8c3e4d57b" providerId="ADAL" clId="{B580F138-EFCA-4632-B854-ADF6FDE39704}" dt="2022-05-15T17:13:35.532" v="2516"/>
          <ac:picMkLst>
            <pc:docMk/>
            <pc:sldMk cId="3752148436" sldId="316"/>
            <ac:picMk id="15" creationId="{EC53B62A-7B53-327A-253B-69C671EF1360}"/>
          </ac:picMkLst>
        </pc:picChg>
        <pc:picChg chg="add mod">
          <ac:chgData name="Beth Tennyson" userId="1ecceb97-a249-4b81-803f-86b8c3e4d57b" providerId="ADAL" clId="{B580F138-EFCA-4632-B854-ADF6FDE39704}" dt="2022-05-15T17:13:44.130" v="2519" actId="1076"/>
          <ac:picMkLst>
            <pc:docMk/>
            <pc:sldMk cId="3752148436" sldId="316"/>
            <ac:picMk id="18" creationId="{4677AC80-146B-EA1C-1148-0F1D020E4ED4}"/>
          </ac:picMkLst>
        </pc:picChg>
      </pc:sldChg>
      <pc:sldChg chg="new">
        <pc:chgData name="Beth Tennyson" userId="1ecceb97-a249-4b81-803f-86b8c3e4d57b" providerId="ADAL" clId="{B580F138-EFCA-4632-B854-ADF6FDE39704}" dt="2022-01-16T13:47:23.492" v="1289" actId="680"/>
        <pc:sldMkLst>
          <pc:docMk/>
          <pc:sldMk cId="3759618559" sldId="317"/>
        </pc:sldMkLst>
      </pc:sldChg>
      <pc:sldChg chg="new del">
        <pc:chgData name="Beth Tennyson" userId="1ecceb97-a249-4b81-803f-86b8c3e4d57b" providerId="ADAL" clId="{B580F138-EFCA-4632-B854-ADF6FDE39704}" dt="2022-01-16T13:47:27.417" v="1292" actId="47"/>
        <pc:sldMkLst>
          <pc:docMk/>
          <pc:sldMk cId="1242495665" sldId="318"/>
        </pc:sldMkLst>
      </pc:sldChg>
      <pc:sldChg chg="addSp modSp new mod">
        <pc:chgData name="Beth Tennyson" userId="1ecceb97-a249-4b81-803f-86b8c3e4d57b" providerId="ADAL" clId="{B580F138-EFCA-4632-B854-ADF6FDE39704}" dt="2022-05-15T17:17:42.102" v="2589"/>
        <pc:sldMkLst>
          <pc:docMk/>
          <pc:sldMk cId="3119879763" sldId="318"/>
        </pc:sldMkLst>
        <pc:spChg chg="add mod">
          <ac:chgData name="Beth Tennyson" userId="1ecceb97-a249-4b81-803f-86b8c3e4d57b" providerId="ADAL" clId="{B580F138-EFCA-4632-B854-ADF6FDE39704}" dt="2022-01-16T13:48:00.632" v="1385" actId="1037"/>
          <ac:spMkLst>
            <pc:docMk/>
            <pc:sldMk cId="3119879763" sldId="318"/>
            <ac:spMk id="2" creationId="{68471BEF-64C8-4ED1-A3C2-A2D8BABE6312}"/>
          </ac:spMkLst>
        </pc:spChg>
        <pc:spChg chg="mod">
          <ac:chgData name="Beth Tennyson" userId="1ecceb97-a249-4b81-803f-86b8c3e4d57b" providerId="ADAL" clId="{B580F138-EFCA-4632-B854-ADF6FDE39704}" dt="2022-05-15T17:17:42.102" v="2589"/>
          <ac:spMkLst>
            <pc:docMk/>
            <pc:sldMk cId="3119879763" sldId="318"/>
            <ac:spMk id="5" creationId="{984BE676-5988-2924-3276-051A7F5AAEC5}"/>
          </ac:spMkLst>
        </pc:spChg>
        <pc:spChg chg="mod">
          <ac:chgData name="Beth Tennyson" userId="1ecceb97-a249-4b81-803f-86b8c3e4d57b" providerId="ADAL" clId="{B580F138-EFCA-4632-B854-ADF6FDE39704}" dt="2022-05-15T17:17:42.102" v="2589"/>
          <ac:spMkLst>
            <pc:docMk/>
            <pc:sldMk cId="3119879763" sldId="318"/>
            <ac:spMk id="6" creationId="{65DAA9CD-0CF7-5420-1FBF-6703C64B6ED8}"/>
          </ac:spMkLst>
        </pc:spChg>
        <pc:grpChg chg="add mod">
          <ac:chgData name="Beth Tennyson" userId="1ecceb97-a249-4b81-803f-86b8c3e4d57b" providerId="ADAL" clId="{B580F138-EFCA-4632-B854-ADF6FDE39704}" dt="2022-05-15T17:17:42.102" v="2589"/>
          <ac:grpSpMkLst>
            <pc:docMk/>
            <pc:sldMk cId="3119879763" sldId="318"/>
            <ac:grpSpMk id="3" creationId="{AC3A4E43-566B-DD79-F0AA-493575E5D67B}"/>
          </ac:grpSpMkLst>
        </pc:grpChg>
        <pc:picChg chg="mod">
          <ac:chgData name="Beth Tennyson" userId="1ecceb97-a249-4b81-803f-86b8c3e4d57b" providerId="ADAL" clId="{B580F138-EFCA-4632-B854-ADF6FDE39704}" dt="2022-05-15T17:17:42.102" v="2589"/>
          <ac:picMkLst>
            <pc:docMk/>
            <pc:sldMk cId="3119879763" sldId="318"/>
            <ac:picMk id="4" creationId="{934023BB-4A6D-0DEC-C875-4F1D1243B31A}"/>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1A9EEC-4D5B-4E19-951B-C6EF755DC56D}" type="datetimeFigureOut">
              <a:rPr lang="en-GB" smtClean="0"/>
              <a:t>15/05/2022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8146B9-35AF-41A4-A561-97970414C359}" type="slidenum">
              <a:rPr lang="en-GB" smtClean="0"/>
              <a:t>‹#›</a:t>
            </a:fld>
            <a:endParaRPr lang="en-GB"/>
          </a:p>
        </p:txBody>
      </p:sp>
    </p:spTree>
    <p:extLst>
      <p:ext uri="{BB962C8B-B14F-4D97-AF65-F5344CB8AC3E}">
        <p14:creationId xmlns:p14="http://schemas.microsoft.com/office/powerpoint/2010/main" val="23340132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energymap.oe.phy.cam.ac.uk/"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energymap.oe.phy.cam.ac.uk/data" TargetMode="External"/><Relationship Id="rId2" Type="http://schemas.openxmlformats.org/officeDocument/2006/relationships/slide" Target="../slides/slide11.xml"/><Relationship Id="rId1" Type="http://schemas.openxmlformats.org/officeDocument/2006/relationships/notesMaster" Target="../notesMasters/notesMaster1.xml"/><Relationship Id="rId5" Type="http://schemas.openxmlformats.org/officeDocument/2006/relationships/hyperlink" Target="https://creativecommons.org/licenses/by-nc/3.0/" TargetMode="External"/><Relationship Id="rId4" Type="http://schemas.openxmlformats.org/officeDocument/2006/relationships/hyperlink" Target="https://www.pngall.com/solar-panel-png" TargetMode="Externa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archive.epa.gov/climatechange/kids/solutions/technologies/index.html" TargetMode="External"/><Relationship Id="rId7" Type="http://schemas.openxmlformats.org/officeDocument/2006/relationships/hyperlink" Target="https://earth.nullschool.net/" TargetMode="External"/><Relationship Id="rId2" Type="http://schemas.openxmlformats.org/officeDocument/2006/relationships/slide" Target="../slides/slide15.xml"/><Relationship Id="rId1" Type="http://schemas.openxmlformats.org/officeDocument/2006/relationships/notesMaster" Target="../notesMasters/notesMaster1.xml"/><Relationship Id="rId6" Type="http://schemas.openxmlformats.org/officeDocument/2006/relationships/hyperlink" Target="https://www.metoffice.gov.uk/research/climate/maps-and-data/uk-actual-and-anomaly-maps" TargetMode="External"/><Relationship Id="rId5" Type="http://schemas.openxmlformats.org/officeDocument/2006/relationships/hyperlink" Target="https://energymap.oe.phy.cam.ac.uk/data" TargetMode="External"/><Relationship Id="rId4" Type="http://schemas.openxmlformats.org/officeDocument/2006/relationships/hyperlink" Target="https://energymap.oe.phy.cam.ac.uk/" TargetMode="Externa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earth.nullschool.net/"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tinyurl.com/renewIntro1"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pngall.com/solar-panel-png" TargetMode="External"/><Relationship Id="rId2" Type="http://schemas.openxmlformats.org/officeDocument/2006/relationships/slide" Target="../slides/slide9.xml"/><Relationship Id="rId1" Type="http://schemas.openxmlformats.org/officeDocument/2006/relationships/notesMaster" Target="../notesMasters/notesMaster1.xml"/><Relationship Id="rId4" Type="http://schemas.openxmlformats.org/officeDocument/2006/relationships/hyperlink" Target="https://creativecommons.org/licenses/by-nc/3.0/"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highlight>
                  <a:srgbClr val="FFFFFF"/>
                </a:highlight>
                <a:latin typeface="Times New Roman" panose="02020603050405020304" pitchFamily="18" charset="0"/>
                <a:ea typeface="Times New Roman" panose="02020603050405020304" pitchFamily="18" charset="0"/>
              </a:rPr>
              <a:t>As part of this lesson, students will do their own scientific experiment to measure sunlight and wind at their school.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highlight>
                <a:srgbClr val="FFFFFF"/>
              </a:highlight>
              <a:latin typeface="Times New Roman" panose="02020603050405020304" pitchFamily="18" charset="0"/>
              <a:ea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highlight>
                <a:srgbClr val="FFFFFF"/>
              </a:highlight>
              <a:latin typeface="Times New Roman" panose="02020603050405020304" pitchFamily="18" charset="0"/>
              <a:ea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highlight>
                <a:srgbClr val="FFFFFF"/>
              </a:highlight>
              <a:latin typeface="Times New Roman" panose="02020603050405020304" pitchFamily="18" charset="0"/>
              <a:ea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highlight>
                <a:srgbClr val="FFFFFF"/>
              </a:highlight>
              <a:latin typeface="Times New Roman" panose="02020603050405020304" pitchFamily="18" charset="0"/>
              <a:ea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highlight>
                <a:srgbClr val="FFFFFF"/>
              </a:highlight>
              <a:latin typeface="Times New Roman" panose="02020603050405020304" pitchFamily="18" charset="0"/>
              <a:ea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highlight>
                <a:srgbClr val="FFFFFF"/>
              </a:highlight>
              <a:latin typeface="Times New Roman" panose="02020603050405020304" pitchFamily="18" charset="0"/>
              <a:ea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Images from various freely available sources: </a:t>
            </a:r>
            <a:r>
              <a:rPr lang="en-US" sz="1800" dirty="0" err="1"/>
              <a:t>Pexels</a:t>
            </a:r>
            <a:r>
              <a:rPr lang="en-US" sz="1800" dirty="0"/>
              <a:t>, clipart-library.com, and PPT online free images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Arial" panose="020B0604020202020204" pitchFamily="34" charset="0"/>
              <a:ea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4E31D0-F0B0-494C-A610-9B037AD4F9B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301664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914400" rtl="0" eaLnBrk="1" fontAlgn="auto" latinLnBrk="0" hangingPunct="1">
              <a:lnSpc>
                <a:spcPct val="110000"/>
              </a:lnSpc>
              <a:spcBef>
                <a:spcPts val="0"/>
              </a:spcBef>
              <a:spcAft>
                <a:spcPts val="0"/>
              </a:spcAft>
              <a:buClrTx/>
              <a:buSzTx/>
              <a:buFontTx/>
              <a:buNone/>
              <a:tabLst>
                <a:tab pos="1285875" algn="l"/>
              </a:tabLst>
              <a:defRPr/>
            </a:pPr>
            <a:r>
              <a:rPr lang="en-US" sz="1800" b="1" dirty="0">
                <a:effectLst/>
                <a:latin typeface="Times New Roman" panose="02020603050405020304" pitchFamily="18" charset="0"/>
                <a:ea typeface="Times New Roman" panose="02020603050405020304" pitchFamily="18" charset="0"/>
              </a:rPr>
              <a:t>Introduction to the Energy Mapping Challenge (20 min)</a:t>
            </a:r>
            <a:endParaRPr lang="en-US" sz="1800" dirty="0">
              <a:effectLst/>
              <a:latin typeface="Arial" panose="020B0604020202020204" pitchFamily="34" charset="0"/>
              <a:ea typeface="Arial" panose="020B0604020202020204" pitchFamily="34" charset="0"/>
            </a:endParaRPr>
          </a:p>
          <a:p>
            <a:pPr algn="just">
              <a:lnSpc>
                <a:spcPct val="110000"/>
              </a:lnSpc>
              <a:tabLst>
                <a:tab pos="1285875" algn="l"/>
              </a:tabLst>
            </a:pPr>
            <a:endParaRPr lang="en-US" sz="1800" dirty="0">
              <a:effectLst/>
              <a:latin typeface="Times New Roman" panose="02020603050405020304" pitchFamily="18" charset="0"/>
              <a:ea typeface="Calibri" panose="020F0502020204030204" pitchFamily="34" charset="0"/>
            </a:endParaRPr>
          </a:p>
          <a:p>
            <a:pPr algn="just">
              <a:lnSpc>
                <a:spcPct val="110000"/>
              </a:lnSpc>
              <a:tabLst>
                <a:tab pos="1285875" algn="l"/>
              </a:tabLst>
            </a:pPr>
            <a:r>
              <a:rPr lang="en-US" sz="1800" dirty="0">
                <a:effectLst/>
                <a:latin typeface="Times New Roman" panose="02020603050405020304" pitchFamily="18" charset="0"/>
                <a:ea typeface="Calibri" panose="020F0502020204030204" pitchFamily="34" charset="0"/>
              </a:rPr>
              <a:t>It is important to choose carefully </a:t>
            </a:r>
            <a:r>
              <a:rPr lang="en-US" sz="1800" i="1" dirty="0">
                <a:effectLst/>
                <a:latin typeface="Times New Roman" panose="02020603050405020304" pitchFamily="18" charset="0"/>
                <a:ea typeface="Calibri" panose="020F0502020204030204" pitchFamily="34" charset="0"/>
              </a:rPr>
              <a:t>where </a:t>
            </a:r>
            <a:r>
              <a:rPr lang="en-US" sz="1800" dirty="0">
                <a:effectLst/>
                <a:latin typeface="Times New Roman" panose="02020603050405020304" pitchFamily="18" charset="0"/>
                <a:ea typeface="Calibri" panose="020F0502020204030204" pitchFamily="34" charset="0"/>
              </a:rPr>
              <a:t>we put things like solar panels and wind turbines. </a:t>
            </a:r>
            <a:r>
              <a:rPr lang="en-US" sz="1800" b="1" dirty="0">
                <a:effectLst/>
                <a:latin typeface="Times New Roman" panose="02020603050405020304" pitchFamily="18" charset="0"/>
                <a:ea typeface="Calibri" panose="020F0502020204030204" pitchFamily="34" charset="0"/>
              </a:rPr>
              <a:t>Have the students seen any examples of renewable energy in their local area? </a:t>
            </a:r>
            <a:r>
              <a:rPr lang="en-US" sz="1800" i="1" dirty="0">
                <a:effectLst/>
                <a:latin typeface="Times New Roman" panose="02020603050405020304" pitchFamily="18" charset="0"/>
                <a:ea typeface="Calibri" panose="020F0502020204030204" pitchFamily="34" charset="0"/>
              </a:rPr>
              <a:t>What and where?</a:t>
            </a:r>
            <a:endParaRPr lang="en-US" sz="1800" dirty="0">
              <a:effectLst/>
              <a:latin typeface="Arial" panose="020B0604020202020204" pitchFamily="34" charset="0"/>
              <a:ea typeface="Arial" panose="020B0604020202020204" pitchFamily="34" charset="0"/>
            </a:endParaRPr>
          </a:p>
          <a:p>
            <a:pPr algn="just">
              <a:lnSpc>
                <a:spcPct val="110000"/>
              </a:lnSpc>
              <a:tabLst>
                <a:tab pos="1285875" algn="l"/>
              </a:tabLst>
            </a:pPr>
            <a:endParaRPr lang="en-US" sz="1800" dirty="0">
              <a:effectLst/>
              <a:latin typeface="Times New Roman" panose="02020603050405020304" pitchFamily="18" charset="0"/>
              <a:ea typeface="Calibri" panose="020F0502020204030204" pitchFamily="34" charset="0"/>
            </a:endParaRPr>
          </a:p>
          <a:p>
            <a:pPr algn="just">
              <a:lnSpc>
                <a:spcPct val="110000"/>
              </a:lnSpc>
              <a:tabLst>
                <a:tab pos="1285875" algn="l"/>
              </a:tabLst>
            </a:pPr>
            <a:r>
              <a:rPr lang="en-US" sz="1800" dirty="0">
                <a:effectLst/>
                <a:latin typeface="Times New Roman" panose="02020603050405020304" pitchFamily="18" charset="0"/>
                <a:ea typeface="Calibri" panose="020F0502020204030204" pitchFamily="34" charset="0"/>
              </a:rPr>
              <a:t>Now there is a big question for your class to answer: </a:t>
            </a:r>
            <a:r>
              <a:rPr lang="en-US" sz="1800" b="1" dirty="0">
                <a:effectLst/>
                <a:latin typeface="Times New Roman" panose="02020603050405020304" pitchFamily="18" charset="0"/>
                <a:ea typeface="Calibri" panose="020F0502020204030204" pitchFamily="34" charset="0"/>
              </a:rPr>
              <a:t>Can the school be powered by energy from the sun and the wind?</a:t>
            </a:r>
            <a:endParaRPr lang="en-US" sz="1800" dirty="0">
              <a:effectLst/>
              <a:latin typeface="Arial" panose="020B0604020202020204" pitchFamily="34" charset="0"/>
              <a:ea typeface="Arial" panose="020B0604020202020204" pitchFamily="34" charset="0"/>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Calibri" panose="020F0502020204030204" pitchFamily="34" charset="0"/>
              </a:rPr>
              <a:t>To find out, you are going to become scientists and will use special tools to measure the amount of sunlight and the speed of the wind, in your school playground. The experiment will be for 2 different students to go outside in the middle of each day and measure the sunlight with a</a:t>
            </a:r>
            <a:r>
              <a:rPr lang="en-US" sz="1800" b="1" dirty="0">
                <a:effectLst/>
                <a:latin typeface="Times New Roman" panose="02020603050405020304" pitchFamily="18" charset="0"/>
                <a:ea typeface="Calibri" panose="020F0502020204030204" pitchFamily="34" charset="0"/>
              </a:rPr>
              <a:t> lux meter</a:t>
            </a:r>
            <a:r>
              <a:rPr lang="en-US" sz="1800" dirty="0">
                <a:effectLst/>
                <a:latin typeface="Times New Roman" panose="02020603050405020304" pitchFamily="18" charset="0"/>
                <a:ea typeface="Calibri" panose="020F0502020204030204" pitchFamily="34" charset="0"/>
              </a:rPr>
              <a:t> and the wind speed with a </a:t>
            </a:r>
            <a:r>
              <a:rPr lang="en-US" sz="1800" b="1" dirty="0">
                <a:effectLst/>
                <a:latin typeface="Times New Roman" panose="02020603050405020304" pitchFamily="18" charset="0"/>
                <a:ea typeface="Calibri" panose="020F0502020204030204" pitchFamily="34" charset="0"/>
              </a:rPr>
              <a:t>wind meter</a:t>
            </a:r>
            <a:r>
              <a:rPr lang="en-US" sz="1800" dirty="0">
                <a:effectLst/>
                <a:latin typeface="Times New Roman" panose="02020603050405020304" pitchFamily="18" charset="0"/>
                <a:ea typeface="Calibri" panose="020F0502020204030204" pitchFamily="34" charset="0"/>
              </a:rPr>
              <a:t>. </a:t>
            </a:r>
            <a:endParaRPr lang="en-US" sz="1800" dirty="0">
              <a:effectLst/>
              <a:latin typeface="Arial" panose="020B0604020202020204" pitchFamily="34" charset="0"/>
              <a:ea typeface="Arial" panose="020B0604020202020204" pitchFamily="34" charset="0"/>
            </a:endParaRPr>
          </a:p>
          <a:p>
            <a:endParaRPr lang="en-US" dirty="0"/>
          </a:p>
          <a:p>
            <a:pPr algn="just">
              <a:lnSpc>
                <a:spcPct val="110000"/>
              </a:lnSpc>
              <a:tabLst>
                <a:tab pos="1285875" algn="l"/>
              </a:tabLst>
            </a:pPr>
            <a:r>
              <a:rPr lang="en-US" sz="1200" dirty="0">
                <a:effectLst/>
                <a:latin typeface="Times New Roman" panose="02020603050405020304" pitchFamily="18" charset="0"/>
                <a:ea typeface="Calibri" panose="020F0502020204030204" pitchFamily="34" charset="0"/>
              </a:rPr>
              <a:t>This video explains how to do the experiments: </a:t>
            </a:r>
            <a:endParaRPr lang="en-US" sz="12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US" sz="1200" dirty="0">
                <a:solidFill>
                  <a:srgbClr val="1155CC"/>
                </a:solidFill>
                <a:effectLst/>
                <a:latin typeface="Times New Roman" panose="02020603050405020304" pitchFamily="18" charset="0"/>
                <a:ea typeface="Calibri" panose="020F0502020204030204" pitchFamily="34" charset="0"/>
                <a:hlinkClick r:id="rId3"/>
              </a:rPr>
              <a:t>https://energymap.oe.phy.cam.ac.uk/</a:t>
            </a:r>
            <a:r>
              <a:rPr lang="en-US" sz="1200" dirty="0">
                <a:effectLst/>
                <a:latin typeface="Times New Roman" panose="02020603050405020304" pitchFamily="18" charset="0"/>
                <a:ea typeface="Calibri" panose="020F0502020204030204" pitchFamily="34" charset="0"/>
              </a:rPr>
              <a:t> </a:t>
            </a:r>
          </a:p>
          <a:p>
            <a:pPr algn="just">
              <a:lnSpc>
                <a:spcPct val="110000"/>
              </a:lnSpc>
              <a:tabLst>
                <a:tab pos="1285875" algn="l"/>
              </a:tabLst>
            </a:pPr>
            <a:endParaRPr lang="en-US" sz="1200" dirty="0">
              <a:effectLst/>
              <a:latin typeface="Times New Roman" panose="02020603050405020304" pitchFamily="18" charset="0"/>
              <a:ea typeface="Arial" panose="020B0604020202020204" pitchFamily="34" charset="0"/>
            </a:endParaRPr>
          </a:p>
          <a:p>
            <a:pPr algn="just">
              <a:lnSpc>
                <a:spcPct val="110000"/>
              </a:lnSpc>
              <a:tabLst>
                <a:tab pos="1285875" algn="l"/>
              </a:tabLst>
            </a:pPr>
            <a:r>
              <a:rPr lang="en-US" sz="1200" dirty="0">
                <a:effectLst/>
                <a:latin typeface="Times New Roman" panose="02020603050405020304" pitchFamily="18" charset="0"/>
                <a:ea typeface="Calibri" panose="020F0502020204030204" pitchFamily="34" charset="0"/>
              </a:rPr>
              <a:t>The </a:t>
            </a:r>
            <a:r>
              <a:rPr lang="en-US" sz="1200" b="1" dirty="0">
                <a:effectLst/>
                <a:latin typeface="Times New Roman" panose="02020603050405020304" pitchFamily="18" charset="0"/>
                <a:ea typeface="Calibri" panose="020F0502020204030204" pitchFamily="34" charset="0"/>
              </a:rPr>
              <a:t>instruction booklet</a:t>
            </a:r>
            <a:r>
              <a:rPr lang="en-US" sz="1200" dirty="0">
                <a:effectLst/>
                <a:latin typeface="Times New Roman" panose="02020603050405020304" pitchFamily="18" charset="0"/>
                <a:ea typeface="Calibri" panose="020F0502020204030204" pitchFamily="34" charset="0"/>
              </a:rPr>
              <a:t> outlines all of the details for the students to do their measurements. It would be great to have a printed copy for the pair of students to take outside each day. </a:t>
            </a:r>
            <a:endParaRPr lang="en-US" sz="12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US" sz="1200" dirty="0">
                <a:effectLst/>
                <a:latin typeface="Times New Roman" panose="02020603050405020304" pitchFamily="18" charset="0"/>
                <a:ea typeface="Calibri" panose="020F0502020204030204" pitchFamily="34" charset="0"/>
              </a:rPr>
              <a:t>The </a:t>
            </a:r>
            <a:r>
              <a:rPr lang="en-US" sz="1200" b="1" dirty="0">
                <a:effectLst/>
                <a:latin typeface="Times New Roman" panose="02020603050405020304" pitchFamily="18" charset="0"/>
                <a:ea typeface="Calibri" panose="020F0502020204030204" pitchFamily="34" charset="0"/>
              </a:rPr>
              <a:t>data logging </a:t>
            </a:r>
            <a:r>
              <a:rPr lang="en-US" sz="1200" dirty="0">
                <a:effectLst/>
                <a:latin typeface="Times New Roman" panose="02020603050405020304" pitchFamily="18" charset="0"/>
                <a:ea typeface="Calibri" panose="020F0502020204030204" pitchFamily="34" charset="0"/>
              </a:rPr>
              <a:t>document shows how to add data to the challenge website. It is preferred to print and keep this by the computer for students to use when logging their data. Logging can be done as often as is convenient for the teacher!</a:t>
            </a:r>
            <a:endParaRPr lang="en-US" sz="1200" dirty="0">
              <a:effectLst/>
              <a:latin typeface="Arial" panose="020B0604020202020204" pitchFamily="34" charset="0"/>
              <a:ea typeface="Arial" panose="020B0604020202020204" pitchFamily="34" charset="0"/>
            </a:endParaRPr>
          </a:p>
          <a:p>
            <a:pPr algn="just">
              <a:lnSpc>
                <a:spcPct val="110000"/>
              </a:lnSpc>
              <a:tabLst>
                <a:tab pos="1285875" algn="l"/>
              </a:tabLst>
            </a:pPr>
            <a:endParaRPr lang="en-US" sz="12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US" sz="1800" b="1" dirty="0">
                <a:effectLst/>
                <a:latin typeface="Times New Roman" panose="02020603050405020304" pitchFamily="18" charset="0"/>
                <a:ea typeface="Calibri" panose="020F0502020204030204" pitchFamily="34" charset="0"/>
              </a:rPr>
              <a:t>Questions to ask:</a:t>
            </a:r>
            <a:endParaRPr lang="en-US" sz="1800" dirty="0">
              <a:effectLst/>
              <a:latin typeface="Arial" panose="020B0604020202020204" pitchFamily="34" charset="0"/>
              <a:ea typeface="Arial" panose="020B0604020202020204" pitchFamily="34" charset="0"/>
            </a:endParaRPr>
          </a:p>
          <a:p>
            <a:pPr marL="342900" lvl="0" indent="-342900" algn="just">
              <a:lnSpc>
                <a:spcPct val="110000"/>
              </a:lnSpc>
              <a:buFont typeface="Symbol" panose="05050102010706020507" pitchFamily="18" charset="2"/>
              <a:buChar char=""/>
              <a:tabLst>
                <a:tab pos="1285875" algn="l"/>
              </a:tabLs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Do the students think that the school should be powered by solar panels </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or </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wind turbines </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or </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both? </a:t>
            </a:r>
            <a:r>
              <a:rPr lang="en-US" sz="1800" i="1" dirty="0">
                <a:effectLst/>
                <a:latin typeface="Times New Roman" panose="02020603050405020304" pitchFamily="18" charset="0"/>
                <a:ea typeface="Calibri" panose="020F0502020204030204" pitchFamily="34" charset="0"/>
                <a:cs typeface="Times New Roman" panose="02020603050405020304" pitchFamily="18" charset="0"/>
              </a:rPr>
              <a:t>Upload the data to the website to see how much energy you would get from the sun or wind.</a:t>
            </a:r>
            <a:endParaRPr lang="en-US" sz="18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lgn="just">
              <a:lnSpc>
                <a:spcPct val="110000"/>
              </a:lnSpc>
              <a:buFont typeface="Symbol" panose="05050102010706020507" pitchFamily="18" charset="2"/>
              <a:buChar char=""/>
              <a:tabLst>
                <a:tab pos="1285875" algn="l"/>
              </a:tabLs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Where are the </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sunniest </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and </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windiest </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spots in the school grounds?</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i="1" dirty="0">
                <a:effectLst/>
                <a:latin typeface="Times New Roman" panose="02020603050405020304" pitchFamily="18" charset="0"/>
                <a:ea typeface="Calibri" panose="020F0502020204030204" pitchFamily="34" charset="0"/>
                <a:cs typeface="Times New Roman" panose="02020603050405020304" pitchFamily="18" charset="0"/>
              </a:rPr>
              <a:t>Can the students find the best places to build solar panels or wind turbines?</a:t>
            </a:r>
            <a:endParaRPr lang="en-US" sz="18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lgn="just">
              <a:lnSpc>
                <a:spcPct val="110000"/>
              </a:lnSpc>
              <a:buFont typeface="Symbol" panose="05050102010706020507" pitchFamily="18" charset="2"/>
              <a:buChar char=""/>
              <a:tabLst>
                <a:tab pos="1285875" algn="l"/>
              </a:tabLs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Advanced: Can the students research how much it would cost to build solar panels or a windmill in their playground?</a:t>
            </a:r>
            <a:endParaRPr lang="en-US" sz="1800" dirty="0">
              <a:effectLst/>
              <a:latin typeface="Arial" panose="020B0604020202020204" pitchFamily="34" charset="0"/>
              <a:ea typeface="Calibri" panose="020F0502020204030204" pitchFamily="34" charset="0"/>
              <a:cs typeface="Times New Roman" panose="02020603050405020304" pitchFamily="18" charset="0"/>
            </a:endParaRPr>
          </a:p>
          <a:p>
            <a:pPr algn="just">
              <a:lnSpc>
                <a:spcPct val="110000"/>
              </a:lnSpc>
              <a:tabLst>
                <a:tab pos="1285875" algn="l"/>
              </a:tabLst>
            </a:pPr>
            <a:r>
              <a:rPr lang="en-US" sz="1800" dirty="0">
                <a:effectLst/>
                <a:latin typeface="Times New Roman" panose="02020603050405020304" pitchFamily="18" charset="0"/>
                <a:ea typeface="Times New Roman" panose="02020603050405020304" pitchFamily="18" charset="0"/>
              </a:rPr>
              <a:t> </a:t>
            </a:r>
            <a:endParaRPr lang="en-US" sz="1800" dirty="0">
              <a:effectLst/>
              <a:latin typeface="Arial" panose="020B0604020202020204" pitchFamily="34" charset="0"/>
              <a:ea typeface="Arial" panose="020B0604020202020204" pitchFamily="34" charset="0"/>
            </a:endParaRPr>
          </a:p>
          <a:p>
            <a:pPr algn="just">
              <a:lnSpc>
                <a:spcPct val="110000"/>
              </a:lnSpc>
              <a:tabLst>
                <a:tab pos="1285875" algn="l"/>
              </a:tabLst>
            </a:pPr>
            <a:endParaRPr lang="en-US" sz="1200" dirty="0">
              <a:effectLst/>
              <a:latin typeface="Arial" panose="020B0604020202020204" pitchFamily="34" charset="0"/>
              <a:ea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D18146B9-35AF-41A4-A561-97970414C359}" type="slidenum">
              <a:rPr lang="en-GB" smtClean="0"/>
              <a:t>10</a:t>
            </a:fld>
            <a:endParaRPr lang="en-GB"/>
          </a:p>
        </p:txBody>
      </p:sp>
    </p:spTree>
    <p:extLst>
      <p:ext uri="{BB962C8B-B14F-4D97-AF65-F5344CB8AC3E}">
        <p14:creationId xmlns:p14="http://schemas.microsoft.com/office/powerpoint/2010/main" val="12302045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10000"/>
              </a:lnSpc>
              <a:tabLst>
                <a:tab pos="1285875" algn="l"/>
              </a:tabLst>
            </a:pPr>
            <a:r>
              <a:rPr lang="en-US" sz="1800" b="1" dirty="0">
                <a:effectLst/>
                <a:latin typeface="Times New Roman" panose="02020603050405020304" pitchFamily="18" charset="0"/>
                <a:ea typeface="Times New Roman" panose="02020603050405020304" pitchFamily="18" charset="0"/>
              </a:rPr>
              <a:t>Practicing outside (20 min exercise)</a:t>
            </a:r>
            <a:endParaRPr lang="en-US" sz="18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US" sz="1800" b="1" dirty="0">
                <a:effectLst/>
                <a:latin typeface="Times New Roman" panose="02020603050405020304" pitchFamily="18" charset="0"/>
                <a:ea typeface="Times New Roman" panose="02020603050405020304" pitchFamily="18" charset="0"/>
              </a:rPr>
              <a:t>Scientific experiments </a:t>
            </a:r>
            <a:endParaRPr lang="en-US" sz="18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US" sz="1800" dirty="0">
                <a:effectLst/>
                <a:latin typeface="Times New Roman" panose="02020603050405020304" pitchFamily="18" charset="0"/>
                <a:ea typeface="Times New Roman" panose="02020603050405020304" pitchFamily="18" charset="0"/>
              </a:rPr>
              <a:t>Once the class has watched the video, take them outside to practice with the equipment. </a:t>
            </a:r>
            <a:r>
              <a:rPr lang="en-US" sz="1800" i="1" dirty="0">
                <a:effectLst/>
                <a:latin typeface="Times New Roman" panose="02020603050405020304" pitchFamily="18" charset="0"/>
                <a:ea typeface="Times New Roman" panose="02020603050405020304" pitchFamily="18" charset="0"/>
              </a:rPr>
              <a:t>Perhaps form lines so that each student gets a shot with the tools. </a:t>
            </a:r>
            <a:endParaRPr lang="en-US" sz="18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US" sz="1800" dirty="0">
                <a:effectLst/>
                <a:latin typeface="Times New Roman" panose="02020603050405020304" pitchFamily="18" charset="0"/>
                <a:ea typeface="Times New Roman" panose="02020603050405020304" pitchFamily="18" charset="0"/>
              </a:rPr>
              <a:t>From the video, here are some things that are important for the students to try for when they take their measurements:</a:t>
            </a:r>
            <a:endParaRPr lang="en-US" sz="18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US" sz="1800" b="1" dirty="0">
                <a:effectLst/>
                <a:latin typeface="Times New Roman" panose="02020603050405020304" pitchFamily="18" charset="0"/>
                <a:ea typeface="Times New Roman" panose="02020603050405020304" pitchFamily="18" charset="0"/>
              </a:rPr>
              <a:t> </a:t>
            </a:r>
            <a:endParaRPr lang="en-US" sz="18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US" sz="1800" dirty="0">
                <a:effectLst/>
                <a:latin typeface="Times New Roman" panose="02020603050405020304" pitchFamily="18" charset="0"/>
                <a:ea typeface="Times New Roman" panose="02020603050405020304" pitchFamily="18" charset="0"/>
              </a:rPr>
              <a:t>Activities:</a:t>
            </a:r>
            <a:endParaRPr lang="en-US" sz="1800" dirty="0">
              <a:effectLst/>
              <a:latin typeface="Arial" panose="020B0604020202020204" pitchFamily="34" charset="0"/>
              <a:ea typeface="Arial" panose="020B0604020202020204" pitchFamily="34" charset="0"/>
            </a:endParaRPr>
          </a:p>
          <a:p>
            <a:pPr marL="342900" lvl="0" indent="-342900" algn="just">
              <a:lnSpc>
                <a:spcPct val="110000"/>
              </a:lnSpc>
              <a:buFont typeface="Arial" panose="020B0604020202020204" pitchFamily="34" charset="0"/>
              <a:buChar char="●"/>
              <a:tabLst>
                <a:tab pos="1285875" algn="l"/>
              </a:tabLst>
            </a:pPr>
            <a:r>
              <a:rPr lang="en-US" sz="1800" i="1" u="none" strike="noStrike" dirty="0">
                <a:effectLst/>
                <a:latin typeface="Times New Roman" panose="02020603050405020304" pitchFamily="18" charset="0"/>
                <a:ea typeface="Times New Roman" panose="02020603050405020304" pitchFamily="18" charset="0"/>
              </a:rPr>
              <a:t>Finding the wind</a:t>
            </a:r>
            <a:r>
              <a:rPr lang="en-US" sz="1800" u="none" strike="noStrike" dirty="0">
                <a:effectLst/>
                <a:latin typeface="Times New Roman" panose="02020603050405020304" pitchFamily="18" charset="0"/>
                <a:ea typeface="Times New Roman" panose="02020603050405020304" pitchFamily="18" charset="0"/>
              </a:rPr>
              <a:t> - drop some grass, a leaf, look at the trees or anything else…</a:t>
            </a:r>
            <a:endParaRPr lang="en-US" sz="1800" u="none" strike="noStrike" dirty="0">
              <a:effectLst/>
              <a:latin typeface="Arial" panose="020B0604020202020204" pitchFamily="34" charset="0"/>
              <a:ea typeface="Arial" panose="020B0604020202020204" pitchFamily="34" charset="0"/>
            </a:endParaRPr>
          </a:p>
          <a:p>
            <a:pPr marL="457200" algn="just">
              <a:lnSpc>
                <a:spcPct val="110000"/>
              </a:lnSpc>
              <a:tabLst>
                <a:tab pos="1285875" algn="l"/>
              </a:tabLst>
            </a:pPr>
            <a:r>
              <a:rPr lang="en-US" sz="1800" dirty="0">
                <a:effectLst/>
                <a:latin typeface="Times New Roman" panose="02020603050405020304" pitchFamily="18" charset="0"/>
                <a:ea typeface="Times New Roman" panose="02020603050405020304" pitchFamily="18" charset="0"/>
              </a:rPr>
              <a:t> </a:t>
            </a:r>
            <a:endParaRPr lang="en-US" sz="1800" dirty="0">
              <a:effectLst/>
              <a:latin typeface="Arial" panose="020B0604020202020204" pitchFamily="34" charset="0"/>
              <a:ea typeface="Arial" panose="020B0604020202020204" pitchFamily="34" charset="0"/>
            </a:endParaRPr>
          </a:p>
          <a:p>
            <a:pPr marL="342900" lvl="0" indent="-342900" algn="just">
              <a:lnSpc>
                <a:spcPct val="110000"/>
              </a:lnSpc>
              <a:buFont typeface="Arial" panose="020B0604020202020204" pitchFamily="34" charset="0"/>
              <a:buChar char="●"/>
              <a:tabLst>
                <a:tab pos="1285875" algn="l"/>
              </a:tabLst>
            </a:pPr>
            <a:r>
              <a:rPr lang="en-US" sz="1800" i="1" u="none" strike="noStrike" dirty="0">
                <a:effectLst/>
                <a:latin typeface="Times New Roman" panose="02020603050405020304" pitchFamily="18" charset="0"/>
                <a:ea typeface="Times New Roman" panose="02020603050405020304" pitchFamily="18" charset="0"/>
              </a:rPr>
              <a:t>Testing the wind meter</a:t>
            </a:r>
            <a:r>
              <a:rPr lang="en-US" sz="1800" u="none" strike="noStrike" dirty="0">
                <a:effectLst/>
                <a:latin typeface="Times New Roman" panose="02020603050405020304" pitchFamily="18" charset="0"/>
                <a:ea typeface="Times New Roman" panose="02020603050405020304" pitchFamily="18" charset="0"/>
              </a:rPr>
              <a:t> - blow into the fan and what speed it reads. What happens if you run with it?</a:t>
            </a:r>
            <a:endParaRPr lang="en-US" sz="1800" u="none" strike="noStrike" dirty="0">
              <a:effectLst/>
              <a:latin typeface="Arial" panose="020B0604020202020204" pitchFamily="34" charset="0"/>
              <a:ea typeface="Arial" panose="020B0604020202020204" pitchFamily="34" charset="0"/>
            </a:endParaRPr>
          </a:p>
          <a:p>
            <a:pPr algn="just">
              <a:lnSpc>
                <a:spcPct val="110000"/>
              </a:lnSpc>
              <a:tabLst>
                <a:tab pos="1285875" algn="l"/>
              </a:tabLst>
            </a:pPr>
            <a:r>
              <a:rPr lang="en-US" sz="1800" dirty="0">
                <a:effectLst/>
                <a:latin typeface="Times New Roman" panose="02020603050405020304" pitchFamily="18" charset="0"/>
                <a:ea typeface="Times New Roman" panose="02020603050405020304" pitchFamily="18" charset="0"/>
              </a:rPr>
              <a:t> </a:t>
            </a:r>
            <a:endParaRPr lang="en-US" sz="1800" dirty="0">
              <a:effectLst/>
              <a:latin typeface="Arial" panose="020B0604020202020204" pitchFamily="34" charset="0"/>
              <a:ea typeface="Arial" panose="020B0604020202020204" pitchFamily="34" charset="0"/>
            </a:endParaRPr>
          </a:p>
          <a:p>
            <a:pPr marL="342900" lvl="0" indent="-342900" algn="just">
              <a:lnSpc>
                <a:spcPct val="110000"/>
              </a:lnSpc>
              <a:buFont typeface="Arial" panose="020B0604020202020204" pitchFamily="34" charset="0"/>
              <a:buChar char="●"/>
              <a:tabLst>
                <a:tab pos="1285875" algn="l"/>
              </a:tabLst>
            </a:pPr>
            <a:r>
              <a:rPr lang="en-US" sz="1800" i="1" u="none" strike="noStrike" dirty="0">
                <a:effectLst/>
                <a:latin typeface="Times New Roman" panose="02020603050405020304" pitchFamily="18" charset="0"/>
                <a:ea typeface="Times New Roman" panose="02020603050405020304" pitchFamily="18" charset="0"/>
              </a:rPr>
              <a:t>Finding the sun -</a:t>
            </a:r>
            <a:r>
              <a:rPr lang="en-US" sz="1800" u="none" strike="noStrike" dirty="0">
                <a:effectLst/>
                <a:latin typeface="Times New Roman" panose="02020603050405020304" pitchFamily="18" charset="0"/>
                <a:ea typeface="Times New Roman" panose="02020603050405020304" pitchFamily="18" charset="0"/>
              </a:rPr>
              <a:t> </a:t>
            </a:r>
            <a:r>
              <a:rPr lang="en-US" sz="1800" b="1" u="none" strike="noStrike" dirty="0">
                <a:solidFill>
                  <a:srgbClr val="FF0000"/>
                </a:solidFill>
                <a:effectLst/>
                <a:latin typeface="Times New Roman" panose="02020603050405020304" pitchFamily="18" charset="0"/>
                <a:ea typeface="Times New Roman" panose="02020603050405020304" pitchFamily="18" charset="0"/>
              </a:rPr>
              <a:t>Don’t look at the sun! </a:t>
            </a:r>
            <a:r>
              <a:rPr lang="en-US" sz="1800" u="none" strike="noStrike" dirty="0">
                <a:effectLst/>
                <a:latin typeface="Times New Roman" panose="02020603050405020304" pitchFamily="18" charset="0"/>
                <a:ea typeface="Times New Roman" panose="02020603050405020304" pitchFamily="18" charset="0"/>
              </a:rPr>
              <a:t>If the sun is out, use your shadow to find it. If the sun is not out, face the lux meter straight upwards.</a:t>
            </a:r>
            <a:endParaRPr lang="en-US" sz="1800" u="none" strike="noStrike" dirty="0">
              <a:effectLst/>
              <a:latin typeface="Arial" panose="020B0604020202020204" pitchFamily="34" charset="0"/>
              <a:ea typeface="Arial" panose="020B0604020202020204" pitchFamily="34" charset="0"/>
            </a:endParaRPr>
          </a:p>
          <a:p>
            <a:pPr algn="just">
              <a:lnSpc>
                <a:spcPct val="110000"/>
              </a:lnSpc>
              <a:tabLst>
                <a:tab pos="1285875" algn="l"/>
              </a:tabLst>
            </a:pPr>
            <a:r>
              <a:rPr lang="en-US" sz="1800" dirty="0">
                <a:effectLst/>
                <a:latin typeface="Times New Roman" panose="02020603050405020304" pitchFamily="18" charset="0"/>
                <a:ea typeface="Times New Roman" panose="02020603050405020304" pitchFamily="18" charset="0"/>
              </a:rPr>
              <a:t> </a:t>
            </a:r>
            <a:endParaRPr lang="en-US" sz="1800" dirty="0">
              <a:effectLst/>
              <a:latin typeface="Arial" panose="020B0604020202020204" pitchFamily="34" charset="0"/>
              <a:ea typeface="Arial" panose="020B0604020202020204" pitchFamily="34" charset="0"/>
            </a:endParaRPr>
          </a:p>
          <a:p>
            <a:pPr marL="342900" lvl="0" indent="-342900" algn="just">
              <a:lnSpc>
                <a:spcPct val="110000"/>
              </a:lnSpc>
              <a:buFont typeface="Arial" panose="020B0604020202020204" pitchFamily="34" charset="0"/>
              <a:buChar char="●"/>
              <a:tabLst>
                <a:tab pos="1285875" algn="l"/>
              </a:tabLst>
            </a:pPr>
            <a:r>
              <a:rPr lang="en-US" sz="1800" i="1" u="none" strike="noStrike" dirty="0">
                <a:effectLst/>
                <a:latin typeface="Times New Roman" panose="02020603050405020304" pitchFamily="18" charset="0"/>
                <a:ea typeface="Times New Roman" panose="02020603050405020304" pitchFamily="18" charset="0"/>
              </a:rPr>
              <a:t>Finding a location - </a:t>
            </a:r>
            <a:r>
              <a:rPr lang="en-US" sz="1800" u="none" strike="noStrike" dirty="0">
                <a:effectLst/>
                <a:latin typeface="Times New Roman" panose="02020603050405020304" pitchFamily="18" charset="0"/>
                <a:ea typeface="Times New Roman" panose="02020603050405020304" pitchFamily="18" charset="0"/>
              </a:rPr>
              <a:t>Are there shaded/sheltered areas of the playground? Would we want to put solar panels or wind turbines here? Why not?</a:t>
            </a:r>
            <a:endParaRPr lang="en-US" sz="1800" u="none" strike="noStrike" dirty="0">
              <a:effectLst/>
              <a:latin typeface="Arial" panose="020B0604020202020204" pitchFamily="34" charset="0"/>
              <a:ea typeface="Arial" panose="020B0604020202020204" pitchFamily="34" charset="0"/>
            </a:endParaRPr>
          </a:p>
          <a:p>
            <a:endParaRPr lang="en-US" dirty="0"/>
          </a:p>
          <a:p>
            <a:pPr algn="just">
              <a:lnSpc>
                <a:spcPct val="110000"/>
              </a:lnSpc>
              <a:tabLst>
                <a:tab pos="1285875" algn="l"/>
              </a:tabLst>
            </a:pPr>
            <a:r>
              <a:rPr lang="en-US" sz="1800" b="1" dirty="0">
                <a:effectLst/>
                <a:highlight>
                  <a:srgbClr val="FFFFFF"/>
                </a:highlight>
                <a:latin typeface="Times New Roman" panose="02020603050405020304" pitchFamily="18" charset="0"/>
                <a:ea typeface="Times New Roman" panose="02020603050405020304" pitchFamily="18" charset="0"/>
              </a:rPr>
              <a:t>35 min - 55 min (Energy mapping + online resources)</a:t>
            </a:r>
            <a:endParaRPr lang="en-US" sz="18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US" sz="1800" b="1" dirty="0">
                <a:effectLst/>
                <a:highlight>
                  <a:srgbClr val="FFFFFF"/>
                </a:highlight>
                <a:latin typeface="Times New Roman" panose="02020603050405020304" pitchFamily="18" charset="0"/>
                <a:ea typeface="Times New Roman" panose="02020603050405020304" pitchFamily="18" charset="0"/>
              </a:rPr>
              <a:t>Interactive: </a:t>
            </a:r>
            <a:r>
              <a:rPr lang="en-US" sz="1800" dirty="0">
                <a:effectLst/>
                <a:highlight>
                  <a:srgbClr val="FFFFFF"/>
                </a:highlight>
                <a:latin typeface="Times New Roman" panose="02020603050405020304" pitchFamily="18" charset="0"/>
                <a:ea typeface="Times New Roman" panose="02020603050405020304" pitchFamily="18" charset="0"/>
              </a:rPr>
              <a:t>Go to the data-logging website here: </a:t>
            </a:r>
            <a:r>
              <a:rPr lang="en-US" sz="1800" dirty="0">
                <a:solidFill>
                  <a:srgbClr val="1155CC"/>
                </a:solidFill>
                <a:effectLst/>
                <a:highlight>
                  <a:srgbClr val="FFFFFF"/>
                </a:highlight>
                <a:latin typeface="Times New Roman" panose="02020603050405020304" pitchFamily="18" charset="0"/>
                <a:ea typeface="Times New Roman" panose="02020603050405020304" pitchFamily="18" charset="0"/>
                <a:hlinkClick r:id="rId3"/>
              </a:rPr>
              <a:t>Primary School Energy Mapping Challenge</a:t>
            </a:r>
            <a:endParaRPr lang="en-US" sz="18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US" sz="1800" dirty="0">
                <a:effectLst/>
                <a:highlight>
                  <a:srgbClr val="FFFFFF"/>
                </a:highlight>
                <a:latin typeface="Times New Roman" panose="02020603050405020304" pitchFamily="18" charset="0"/>
                <a:ea typeface="Times New Roman" panose="02020603050405020304" pitchFamily="18" charset="0"/>
              </a:rPr>
              <a:t> </a:t>
            </a:r>
            <a:endParaRPr lang="en-US" sz="18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US" sz="1800" dirty="0">
                <a:effectLst/>
                <a:highlight>
                  <a:srgbClr val="FFFFFF"/>
                </a:highlight>
                <a:latin typeface="Times New Roman" panose="02020603050405020304" pitchFamily="18" charset="0"/>
                <a:ea typeface="Calibri" panose="020F0502020204030204" pitchFamily="34" charset="0"/>
              </a:rPr>
              <a:t>Here the students can see all the schools who are/have been participating in the challenge. They can compare their own data with others. Once the data is uploaded by the students it will remain there for the duration of term so that they can view the graphs as they accumulate more and more data points. </a:t>
            </a:r>
            <a:endParaRPr lang="en-US" sz="18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US" sz="1800" dirty="0">
                <a:effectLst/>
                <a:highlight>
                  <a:srgbClr val="FFFFFF"/>
                </a:highlight>
                <a:latin typeface="Times New Roman" panose="02020603050405020304" pitchFamily="18" charset="0"/>
                <a:ea typeface="Calibri" panose="020F0502020204030204" pitchFamily="34" charset="0"/>
              </a:rPr>
              <a:t> </a:t>
            </a:r>
            <a:endParaRPr lang="en-US" sz="18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US" sz="1800" dirty="0">
                <a:effectLst/>
                <a:highlight>
                  <a:srgbClr val="FFFFFF"/>
                </a:highlight>
                <a:latin typeface="Times New Roman" panose="02020603050405020304" pitchFamily="18" charset="0"/>
                <a:ea typeface="Calibri" panose="020F0502020204030204" pitchFamily="34" charset="0"/>
              </a:rPr>
              <a:t>Data should be collected for the remainder of the </a:t>
            </a:r>
            <a:r>
              <a:rPr lang="en-US" sz="1800" dirty="0" err="1">
                <a:effectLst/>
                <a:highlight>
                  <a:srgbClr val="FFFFFF"/>
                </a:highlight>
                <a:latin typeface="Times New Roman" panose="02020603050405020304" pitchFamily="18" charset="0"/>
                <a:ea typeface="Calibri" panose="020F0502020204030204" pitchFamily="34" charset="0"/>
              </a:rPr>
              <a:t>SustainEd</a:t>
            </a:r>
            <a:r>
              <a:rPr lang="en-US" sz="1800" dirty="0">
                <a:effectLst/>
                <a:highlight>
                  <a:srgbClr val="FFFFFF"/>
                </a:highlight>
                <a:latin typeface="Times New Roman" panose="02020603050405020304" pitchFamily="18" charset="0"/>
                <a:ea typeface="Calibri" panose="020F0502020204030204" pitchFamily="34" charset="0"/>
              </a:rPr>
              <a:t> Learning Module. After about 3 weeks students will begin to appreciate the day-to-day variation in the data and can make real comparisons with other participants. They will begin to see whether they are generally receiving more power from the sun or from the wind. </a:t>
            </a:r>
            <a:endParaRPr lang="en-US" sz="1800" dirty="0">
              <a:effectLst/>
              <a:latin typeface="Arial" panose="020B0604020202020204" pitchFamily="34" charset="0"/>
              <a:ea typeface="Arial" panose="020B0604020202020204" pitchFamily="34" charset="0"/>
            </a:endParaRPr>
          </a:p>
          <a:p>
            <a:endParaRPr lang="en-US" dirty="0"/>
          </a:p>
          <a:p>
            <a:endParaRPr lang="en-US" dirty="0"/>
          </a:p>
          <a:p>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Images from various freely available sources: </a:t>
            </a:r>
            <a:r>
              <a:rPr lang="en-US" sz="1200" dirty="0" err="1"/>
              <a:t>Pexels</a:t>
            </a:r>
            <a:r>
              <a:rPr lang="en-US" sz="1200" dirty="0"/>
              <a:t>, clipart-library.com, and PPT online free images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solidFill>
                  <a:schemeClr val="bg1">
                    <a:lumMod val="65000"/>
                  </a:schemeClr>
                </a:solidFill>
                <a:hlinkClick r:id="rId4" tooltip="https://www.pngall.com/solar-panel-png">
                  <a:extLst>
                    <a:ext uri="{A12FA001-AC4F-418D-AE19-62706E023703}">
                      <ahyp:hlinkClr xmlns:ahyp="http://schemas.microsoft.com/office/drawing/2018/hyperlinkcolor" val="tx"/>
                    </a:ext>
                  </a:extLst>
                </a:hlinkClick>
              </a:rPr>
              <a:t>Solar panels: </a:t>
            </a:r>
            <a:r>
              <a:rPr lang="en-US" sz="1200" dirty="0">
                <a:solidFill>
                  <a:srgbClr val="0563C1"/>
                </a:solidFill>
                <a:hlinkClick r:id="rId4" tooltip="https://www.pngall.com/solar-panel-png">
                  <a:extLst>
                    <a:ext uri="{A12FA001-AC4F-418D-AE19-62706E023703}">
                      <ahyp:hlinkClr xmlns:ahyp="http://schemas.microsoft.com/office/drawing/2018/hyperlinkcolor" val="tx"/>
                    </a:ext>
                  </a:extLst>
                </a:hlinkClick>
              </a:rPr>
              <a:t>This Photo</a:t>
            </a:r>
            <a:r>
              <a:rPr lang="en-US" sz="1200" dirty="0"/>
              <a:t> by Unknown Author is licensed under </a:t>
            </a:r>
            <a:r>
              <a:rPr lang="en-US" sz="1200" dirty="0">
                <a:hlinkClick r:id="rId5" tooltip="https://creativecommons.org/licenses/by-nc/3.0/"/>
              </a:rPr>
              <a:t>CC BY-NC</a:t>
            </a:r>
            <a:endParaRPr lang="en-US" sz="1200" dirty="0"/>
          </a:p>
          <a:p>
            <a:endParaRPr lang="en-US" dirty="0"/>
          </a:p>
        </p:txBody>
      </p:sp>
      <p:sp>
        <p:nvSpPr>
          <p:cNvPr id="4" name="Slide Number Placeholder 3"/>
          <p:cNvSpPr>
            <a:spLocks noGrp="1"/>
          </p:cNvSpPr>
          <p:nvPr>
            <p:ph type="sldNum" sz="quarter" idx="5"/>
          </p:nvPr>
        </p:nvSpPr>
        <p:spPr/>
        <p:txBody>
          <a:bodyPr/>
          <a:lstStyle/>
          <a:p>
            <a:fld id="{D18146B9-35AF-41A4-A561-97970414C359}" type="slidenum">
              <a:rPr lang="en-GB" smtClean="0"/>
              <a:t>11</a:t>
            </a:fld>
            <a:endParaRPr lang="en-GB"/>
          </a:p>
        </p:txBody>
      </p:sp>
    </p:spTree>
    <p:extLst>
      <p:ext uri="{BB962C8B-B14F-4D97-AF65-F5344CB8AC3E}">
        <p14:creationId xmlns:p14="http://schemas.microsoft.com/office/powerpoint/2010/main" val="17849916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fontAlgn="base">
              <a:lnSpc>
                <a:spcPct val="110000"/>
              </a:lnSpc>
              <a:tabLst>
                <a:tab pos="180340" algn="l"/>
              </a:tabLst>
            </a:pPr>
            <a:r>
              <a:rPr lang="en-GB" sz="1200" b="1" dirty="0">
                <a:solidFill>
                  <a:srgbClr val="000000"/>
                </a:solidFill>
                <a:effectLst/>
                <a:latin typeface="Times New Roman" panose="02020603050405020304" pitchFamily="18" charset="0"/>
                <a:ea typeface="Times New Roman" panose="02020603050405020304" pitchFamily="18" charset="0"/>
              </a:rPr>
              <a:t>Regroup!</a:t>
            </a:r>
            <a:r>
              <a:rPr lang="en-US" sz="1200" b="0" dirty="0">
                <a:solidFill>
                  <a:srgbClr val="000000"/>
                </a:solidFill>
                <a:effectLst/>
                <a:latin typeface="Times New Roman" panose="02020603050405020304" pitchFamily="18" charset="0"/>
                <a:ea typeface="Times New Roman" panose="02020603050405020304" pitchFamily="18" charset="0"/>
              </a:rPr>
              <a:t> </a:t>
            </a:r>
            <a:r>
              <a:rPr lang="en-GB" sz="1200" b="1" dirty="0"/>
              <a:t>Questions to respond to:</a:t>
            </a:r>
          </a:p>
          <a:p>
            <a:pPr algn="l"/>
            <a:endParaRPr lang="en-GB" sz="1200" dirty="0"/>
          </a:p>
          <a:p>
            <a:pPr marL="0" indent="0" algn="l">
              <a:buFont typeface="Arial" panose="020B0604020202020204" pitchFamily="34" charset="0"/>
              <a:buNone/>
            </a:pPr>
            <a:r>
              <a:rPr lang="en-GB" sz="1200" dirty="0"/>
              <a:t>1. Would it be better to build </a:t>
            </a:r>
            <a:r>
              <a:rPr lang="en-GB" sz="1200" b="1" dirty="0"/>
              <a:t>solar panels </a:t>
            </a:r>
            <a:r>
              <a:rPr lang="en-GB" sz="1200" dirty="0"/>
              <a:t>or a </a:t>
            </a:r>
            <a:r>
              <a:rPr lang="en-GB" sz="1200" b="1" dirty="0"/>
              <a:t>wind turbine</a:t>
            </a:r>
            <a:r>
              <a:rPr lang="en-GB" sz="1200" dirty="0"/>
              <a:t> at my school?</a:t>
            </a:r>
          </a:p>
          <a:p>
            <a:pPr marL="0" indent="0" algn="l">
              <a:buFont typeface="Arial" panose="020B0604020202020204" pitchFamily="34" charset="0"/>
              <a:buNone/>
            </a:pPr>
            <a:r>
              <a:rPr lang="en-GB" sz="1200" b="1" dirty="0">
                <a:latin typeface="Candara" panose="020E0502030303020204" pitchFamily="34" charset="0"/>
              </a:rPr>
              <a:t>2. Where</a:t>
            </a:r>
            <a:r>
              <a:rPr lang="en-GB" sz="1200" dirty="0">
                <a:latin typeface="Candara" panose="020E0502030303020204" pitchFamily="34" charset="0"/>
              </a:rPr>
              <a:t> around our school grounds should we build them?</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1" dirty="0">
                <a:effectLst/>
                <a:highlight>
                  <a:srgbClr val="FFFFFF"/>
                </a:highlight>
                <a:latin typeface="Times New Roman" panose="02020603050405020304" pitchFamily="18" charset="0"/>
                <a:ea typeface="Times New Roman" panose="02020603050405020304" pitchFamily="18" charset="0"/>
              </a:rPr>
              <a:t>3. </a:t>
            </a:r>
            <a:r>
              <a:rPr lang="en-US" sz="1800" b="0" dirty="0">
                <a:effectLst/>
                <a:highlight>
                  <a:srgbClr val="FFFFFF"/>
                </a:highlight>
                <a:latin typeface="Times New Roman" panose="02020603050405020304" pitchFamily="18" charset="0"/>
                <a:ea typeface="Times New Roman" panose="02020603050405020304" pitchFamily="18" charset="0"/>
              </a:rPr>
              <a:t>On the map of the UK, where do the students expect will receive the most sunlight and wind? And why?</a:t>
            </a:r>
            <a:endParaRPr lang="en-US" sz="1800" b="0" dirty="0">
              <a:effectLst/>
              <a:latin typeface="Arial" panose="020B0604020202020204" pitchFamily="34" charset="0"/>
              <a:ea typeface="Arial" panose="020B0604020202020204" pitchFamily="34" charset="0"/>
            </a:endParaRPr>
          </a:p>
          <a:p>
            <a:pPr marL="0" indent="0" algn="l">
              <a:buFont typeface="Arial" panose="020B0604020202020204" pitchFamily="34" charset="0"/>
              <a:buNone/>
            </a:pPr>
            <a:endParaRPr lang="en-GB" sz="1200" dirty="0">
              <a:latin typeface="Candara" panose="020E0502030303020204" pitchFamily="34" charset="0"/>
            </a:endParaRPr>
          </a:p>
          <a:p>
            <a:pPr marL="0" indent="0" algn="l">
              <a:buFont typeface="Arial" panose="020B0604020202020204" pitchFamily="34" charset="0"/>
              <a:buNone/>
            </a:pPr>
            <a:endParaRPr lang="en-GB" sz="1200" dirty="0"/>
          </a:p>
          <a:p>
            <a:pPr marL="0" indent="0" algn="l">
              <a:buFont typeface="Arial" panose="020B0604020202020204" pitchFamily="34" charset="0"/>
              <a:buNone/>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Calibri" panose="020F0502020204030204" pitchFamily="34" charset="0"/>
                <a:cs typeface="Times New Roman" panose="02020603050405020304" pitchFamily="18" charset="0"/>
              </a:rPr>
              <a:t>Images from PPT/</a:t>
            </a:r>
            <a:r>
              <a:rPr lang="en-US" sz="1200" dirty="0" err="1">
                <a:effectLst/>
                <a:latin typeface="Calibri" panose="020F0502020204030204" pitchFamily="34" charset="0"/>
                <a:cs typeface="Times New Roman" panose="02020603050405020304" pitchFamily="18" charset="0"/>
              </a:rPr>
              <a:t>pexels</a:t>
            </a:r>
            <a:r>
              <a:rPr lang="en-US" sz="1200" dirty="0">
                <a:effectLst/>
                <a:latin typeface="Calibri" panose="020F0502020204030204" pitchFamily="34" charset="0"/>
                <a:cs typeface="Times New Roman" panose="02020603050405020304" pitchFamily="18" charset="0"/>
              </a:rPr>
              <a:t>/</a:t>
            </a:r>
            <a:r>
              <a:rPr lang="en-US" sz="1200" dirty="0" err="1">
                <a:effectLst/>
                <a:latin typeface="Calibri" panose="020F0502020204030204" pitchFamily="34" charset="0"/>
                <a:cs typeface="Times New Roman" panose="02020603050405020304" pitchFamily="18" charset="0"/>
              </a:rPr>
              <a:t>Upslash</a:t>
            </a:r>
            <a:endParaRPr lang="en-US" sz="1200" dirty="0"/>
          </a:p>
          <a:p>
            <a:pPr algn="l"/>
            <a:endParaRPr lang="en-US" dirty="0"/>
          </a:p>
          <a:p>
            <a:endParaRPr lang="en-US" b="1" dirty="0"/>
          </a:p>
        </p:txBody>
      </p:sp>
      <p:sp>
        <p:nvSpPr>
          <p:cNvPr id="4" name="Slide Number Placeholder 3"/>
          <p:cNvSpPr>
            <a:spLocks noGrp="1"/>
          </p:cNvSpPr>
          <p:nvPr>
            <p:ph type="sldNum" sz="quarter" idx="5"/>
          </p:nvPr>
        </p:nvSpPr>
        <p:spPr/>
        <p:txBody>
          <a:bodyPr/>
          <a:lstStyle/>
          <a:p>
            <a:fld id="{A58F6869-71F0-48A5-AB2A-128BA317B01B}" type="slidenum">
              <a:rPr lang="en-US" smtClean="0"/>
              <a:t>12</a:t>
            </a:fld>
            <a:endParaRPr lang="en-US"/>
          </a:p>
        </p:txBody>
      </p:sp>
    </p:spTree>
    <p:extLst>
      <p:ext uri="{BB962C8B-B14F-4D97-AF65-F5344CB8AC3E}">
        <p14:creationId xmlns:p14="http://schemas.microsoft.com/office/powerpoint/2010/main" val="19723215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effectLst/>
                <a:highlight>
                  <a:srgbClr val="FFFFFF"/>
                </a:highlight>
                <a:latin typeface="Times New Roman" panose="02020603050405020304" pitchFamily="18" charset="0"/>
                <a:ea typeface="Times New Roman" panose="02020603050405020304" pitchFamily="18" charset="0"/>
              </a:rPr>
              <a:t>Another example of Citizen Science: </a:t>
            </a:r>
            <a:r>
              <a:rPr lang="en-US" sz="1800" dirty="0">
                <a:effectLst/>
                <a:highlight>
                  <a:srgbClr val="FFFFFF"/>
                </a:highlight>
                <a:latin typeface="Times New Roman" panose="02020603050405020304" pitchFamily="18" charset="0"/>
                <a:ea typeface="Times New Roman" panose="02020603050405020304" pitchFamily="18" charset="0"/>
              </a:rPr>
              <a:t>If there is time, show the students another example of Citizen Science. </a:t>
            </a:r>
            <a:r>
              <a:rPr lang="en-US" sz="1800" i="1" dirty="0">
                <a:effectLst/>
                <a:highlight>
                  <a:srgbClr val="FFFFFF"/>
                </a:highlight>
                <a:latin typeface="Times New Roman" panose="02020603050405020304" pitchFamily="18" charset="0"/>
                <a:ea typeface="Times New Roman" panose="02020603050405020304" pitchFamily="18" charset="0"/>
              </a:rPr>
              <a:t>Citizen Science</a:t>
            </a:r>
            <a:r>
              <a:rPr lang="en-US" sz="1800" dirty="0">
                <a:effectLst/>
                <a:highlight>
                  <a:srgbClr val="FFFFFF"/>
                </a:highlight>
                <a:latin typeface="Times New Roman" panose="02020603050405020304" pitchFamily="18" charset="0"/>
                <a:ea typeface="Times New Roman" panose="02020603050405020304" pitchFamily="18" charset="0"/>
              </a:rPr>
              <a:t> is the collection and analysis of data relating to the natural world by members of the general public, typically as part of a collaborative project with professional scientists (just like the Energy Mapping Challenge!). </a:t>
            </a:r>
            <a:endParaRPr lang="en-US" sz="1800" dirty="0">
              <a:effectLst/>
              <a:latin typeface="Arial" panose="020B0604020202020204" pitchFamily="34" charset="0"/>
              <a:ea typeface="Arial" panose="020B0604020202020204" pitchFamily="34" charset="0"/>
            </a:endParaRPr>
          </a:p>
          <a:p>
            <a:endParaRPr lang="en-US" dirty="0"/>
          </a:p>
          <a:p>
            <a:r>
              <a:rPr lang="en-US" dirty="0"/>
              <a:t>From this article: https://www.nature.com/articles/d41586-019-02846-4 (2 min 40 s video)</a:t>
            </a:r>
          </a:p>
        </p:txBody>
      </p:sp>
      <p:sp>
        <p:nvSpPr>
          <p:cNvPr id="4" name="Slide Number Placeholder 3"/>
          <p:cNvSpPr>
            <a:spLocks noGrp="1"/>
          </p:cNvSpPr>
          <p:nvPr>
            <p:ph type="sldNum" sz="quarter" idx="5"/>
          </p:nvPr>
        </p:nvSpPr>
        <p:spPr/>
        <p:txBody>
          <a:bodyPr/>
          <a:lstStyle/>
          <a:p>
            <a:fld id="{D18146B9-35AF-41A4-A561-97970414C359}" type="slidenum">
              <a:rPr lang="en-GB" smtClean="0"/>
              <a:t>13</a:t>
            </a:fld>
            <a:endParaRPr lang="en-GB"/>
          </a:p>
        </p:txBody>
      </p:sp>
    </p:spTree>
    <p:extLst>
      <p:ext uri="{BB962C8B-B14F-4D97-AF65-F5344CB8AC3E}">
        <p14:creationId xmlns:p14="http://schemas.microsoft.com/office/powerpoint/2010/main" val="3815254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800" b="1" i="0" dirty="0">
                <a:solidFill>
                  <a:srgbClr val="000000"/>
                </a:solidFill>
                <a:effectLst/>
                <a:latin typeface="ReithSans"/>
              </a:rPr>
              <a:t>Ecologist and creator of the Planting Trees example in the previous slide, Thomas Crowther:</a:t>
            </a:r>
          </a:p>
          <a:p>
            <a:r>
              <a:rPr lang="en-US" sz="1800" dirty="0"/>
              <a:t>From this article: https://www.nature.com/articles/d41586-019-02846-4</a:t>
            </a:r>
          </a:p>
          <a:p>
            <a:r>
              <a:rPr lang="en-US" sz="1800" dirty="0"/>
              <a:t>https://en.wikipedia.org/wiki/Thomas_Crowther_(ecologist) </a:t>
            </a:r>
          </a:p>
          <a:p>
            <a:endParaRPr lang="en-US" dirty="0"/>
          </a:p>
          <a:p>
            <a:r>
              <a:rPr lang="en-US" dirty="0"/>
              <a:t>Background Image: from </a:t>
            </a:r>
            <a:r>
              <a:rPr lang="en-US" dirty="0" err="1"/>
              <a:t>Unsplash</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8F6869-71F0-48A5-AB2A-128BA317B01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344820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10000"/>
              </a:lnSpc>
              <a:tabLst>
                <a:tab pos="1285875" algn="l"/>
              </a:tabLst>
            </a:pPr>
            <a:r>
              <a:rPr lang="en-US" sz="1800" b="1" dirty="0">
                <a:effectLst/>
                <a:highlight>
                  <a:srgbClr val="FFFFFF"/>
                </a:highlight>
                <a:latin typeface="Times New Roman" panose="02020603050405020304" pitchFamily="18" charset="0"/>
                <a:ea typeface="Times New Roman" panose="02020603050405020304" pitchFamily="18" charset="0"/>
              </a:rPr>
              <a:t>Resources:</a:t>
            </a:r>
            <a:endParaRPr lang="en-US" sz="1800" dirty="0">
              <a:effectLst/>
              <a:latin typeface="Arial" panose="020B0604020202020204" pitchFamily="34" charset="0"/>
              <a:ea typeface="Arial" panose="020B0604020202020204" pitchFamily="34" charset="0"/>
            </a:endParaRPr>
          </a:p>
          <a:p>
            <a:pPr marL="342900" lvl="0" indent="-342900" algn="just">
              <a:lnSpc>
                <a:spcPct val="110000"/>
              </a:lnSpc>
              <a:buFont typeface="Arial" panose="020B0604020202020204" pitchFamily="34" charset="0"/>
              <a:buChar char="●"/>
              <a:tabLst>
                <a:tab pos="1285875" algn="l"/>
              </a:tabLst>
            </a:pPr>
            <a:r>
              <a:rPr lang="en-US" sz="1800" u="none" strike="noStrike" dirty="0">
                <a:effectLst/>
                <a:highlight>
                  <a:srgbClr val="FFFFFF"/>
                </a:highlight>
                <a:latin typeface="Times New Roman" panose="02020603050405020304" pitchFamily="18" charset="0"/>
                <a:ea typeface="Times New Roman" panose="02020603050405020304" pitchFamily="18" charset="0"/>
              </a:rPr>
              <a:t>Information about renewables, for kids:</a:t>
            </a:r>
            <a:endParaRPr lang="en-US" sz="1800" u="none" strike="noStrike" dirty="0">
              <a:effectLst/>
              <a:latin typeface="Arial" panose="020B0604020202020204" pitchFamily="34" charset="0"/>
              <a:ea typeface="Arial" panose="020B0604020202020204" pitchFamily="34" charset="0"/>
            </a:endParaRPr>
          </a:p>
          <a:p>
            <a:pPr marL="457200" algn="just">
              <a:lnSpc>
                <a:spcPct val="110000"/>
              </a:lnSpc>
              <a:tabLst>
                <a:tab pos="1285875" algn="l"/>
              </a:tabLst>
            </a:pPr>
            <a:r>
              <a:rPr lang="en-US" sz="1800" dirty="0">
                <a:effectLst/>
                <a:highlight>
                  <a:srgbClr val="FFFFFF"/>
                </a:highlight>
                <a:latin typeface="Times New Roman" panose="02020603050405020304" pitchFamily="18" charset="0"/>
                <a:ea typeface="Times New Roman" panose="02020603050405020304" pitchFamily="18" charset="0"/>
              </a:rPr>
              <a:t> </a:t>
            </a:r>
            <a:r>
              <a:rPr lang="en-US" sz="1800" u="sng" dirty="0">
                <a:solidFill>
                  <a:srgbClr val="1155CC"/>
                </a:solidFill>
                <a:effectLst/>
                <a:highlight>
                  <a:srgbClr val="FFFFFF"/>
                </a:highlight>
                <a:latin typeface="Times New Roman" panose="02020603050405020304" pitchFamily="18" charset="0"/>
                <a:ea typeface="Times New Roman" panose="02020603050405020304" pitchFamily="18" charset="0"/>
                <a:hlinkClick r:id="rId3"/>
              </a:rPr>
              <a:t>https://archive.epa.gov/climatechange/kids/solutions/technologies/index.html</a:t>
            </a:r>
            <a:endParaRPr lang="en-US" sz="1800" dirty="0">
              <a:effectLst/>
              <a:latin typeface="Arial" panose="020B0604020202020204" pitchFamily="34" charset="0"/>
              <a:ea typeface="Arial" panose="020B0604020202020204" pitchFamily="34" charset="0"/>
            </a:endParaRPr>
          </a:p>
          <a:p>
            <a:pPr marL="342900" lvl="0" indent="-342900" algn="just">
              <a:lnSpc>
                <a:spcPct val="110000"/>
              </a:lnSpc>
              <a:buFont typeface="Arial" panose="020B0604020202020204" pitchFamily="34" charset="0"/>
              <a:buChar char="●"/>
              <a:tabLst>
                <a:tab pos="1285875" algn="l"/>
              </a:tabLst>
            </a:pPr>
            <a:r>
              <a:rPr lang="en-US" sz="1800" u="none" strike="noStrike" dirty="0">
                <a:effectLst/>
                <a:highlight>
                  <a:srgbClr val="FFFFFF"/>
                </a:highlight>
                <a:latin typeface="Times New Roman" panose="02020603050405020304" pitchFamily="18" charset="0"/>
                <a:ea typeface="Times New Roman" panose="02020603050405020304" pitchFamily="18" charset="0"/>
              </a:rPr>
              <a:t>Instructional video: </a:t>
            </a:r>
            <a:r>
              <a:rPr lang="en-US" sz="1800" u="none" strike="noStrike" dirty="0">
                <a:solidFill>
                  <a:srgbClr val="1155CC"/>
                </a:solidFill>
                <a:effectLst/>
                <a:latin typeface="Times New Roman" panose="02020603050405020304" pitchFamily="18" charset="0"/>
                <a:ea typeface="Times New Roman" panose="02020603050405020304" pitchFamily="18" charset="0"/>
                <a:hlinkClick r:id="rId4"/>
              </a:rPr>
              <a:t>https://energymap.oe.phy.cam.ac.uk/</a:t>
            </a:r>
            <a:r>
              <a:rPr lang="en-US" sz="1800" u="none" strike="noStrike" dirty="0">
                <a:effectLst/>
                <a:latin typeface="Times New Roman" panose="02020603050405020304" pitchFamily="18" charset="0"/>
                <a:ea typeface="Times New Roman" panose="02020603050405020304" pitchFamily="18" charset="0"/>
              </a:rPr>
              <a:t> </a:t>
            </a:r>
            <a:endParaRPr lang="en-US" sz="1800" u="none" strike="noStrike" dirty="0">
              <a:effectLst/>
              <a:latin typeface="Arial" panose="020B0604020202020204" pitchFamily="34" charset="0"/>
              <a:ea typeface="Arial" panose="020B0604020202020204" pitchFamily="34" charset="0"/>
            </a:endParaRPr>
          </a:p>
          <a:p>
            <a:pPr marL="342900" lvl="0" indent="-342900" algn="just">
              <a:lnSpc>
                <a:spcPct val="110000"/>
              </a:lnSpc>
              <a:buFont typeface="Arial" panose="020B0604020202020204" pitchFamily="34" charset="0"/>
              <a:buChar char="●"/>
              <a:tabLst>
                <a:tab pos="1285875" algn="l"/>
              </a:tabLst>
            </a:pPr>
            <a:r>
              <a:rPr lang="en-US" sz="1800" u="none" strike="noStrike" dirty="0">
                <a:effectLst/>
                <a:highlight>
                  <a:srgbClr val="FFFFFF"/>
                </a:highlight>
                <a:latin typeface="Times New Roman" panose="02020603050405020304" pitchFamily="18" charset="0"/>
                <a:ea typeface="Times New Roman" panose="02020603050405020304" pitchFamily="18" charset="0"/>
              </a:rPr>
              <a:t>Data logging page: </a:t>
            </a:r>
            <a:r>
              <a:rPr lang="en-US" sz="1800" u="none" strike="noStrike" dirty="0">
                <a:solidFill>
                  <a:srgbClr val="1155CC"/>
                </a:solidFill>
                <a:effectLst/>
                <a:highlight>
                  <a:srgbClr val="FFFFFF"/>
                </a:highlight>
                <a:latin typeface="Times New Roman" panose="02020603050405020304" pitchFamily="18" charset="0"/>
                <a:ea typeface="Times New Roman" panose="02020603050405020304" pitchFamily="18" charset="0"/>
                <a:hlinkClick r:id="rId5"/>
              </a:rPr>
              <a:t>Primary School Energy Mapping Challenge</a:t>
            </a:r>
            <a:endParaRPr lang="en-US" sz="1800" u="none" strike="noStrike" dirty="0">
              <a:effectLst/>
              <a:latin typeface="Arial" panose="020B0604020202020204" pitchFamily="34" charset="0"/>
              <a:ea typeface="Arial" panose="020B0604020202020204" pitchFamily="34" charset="0"/>
            </a:endParaRPr>
          </a:p>
          <a:p>
            <a:pPr marL="342900" lvl="0" indent="-342900" algn="just">
              <a:lnSpc>
                <a:spcPct val="110000"/>
              </a:lnSpc>
              <a:buFont typeface="Arial" panose="020B0604020202020204" pitchFamily="34" charset="0"/>
              <a:buChar char="●"/>
              <a:tabLst>
                <a:tab pos="1285875" algn="l"/>
              </a:tabLst>
            </a:pPr>
            <a:r>
              <a:rPr lang="en-US" sz="1800" u="none" strike="noStrike" dirty="0">
                <a:effectLst/>
                <a:highlight>
                  <a:srgbClr val="FFFFFF"/>
                </a:highlight>
                <a:latin typeface="Times New Roman" panose="02020603050405020304" pitchFamily="18" charset="0"/>
                <a:ea typeface="Times New Roman" panose="02020603050405020304" pitchFamily="18" charset="0"/>
              </a:rPr>
              <a:t>UK sunshine and weather data: </a:t>
            </a:r>
            <a:r>
              <a:rPr lang="en-US" sz="1800" u="none" strike="noStrike" dirty="0">
                <a:solidFill>
                  <a:srgbClr val="1155CC"/>
                </a:solidFill>
                <a:effectLst/>
                <a:highlight>
                  <a:srgbClr val="FFFFFF"/>
                </a:highlight>
                <a:latin typeface="Times New Roman" panose="02020603050405020304" pitchFamily="18" charset="0"/>
                <a:ea typeface="Times New Roman" panose="02020603050405020304" pitchFamily="18" charset="0"/>
                <a:hlinkClick r:id="rId6"/>
              </a:rPr>
              <a:t>UK actual and anomaly maps</a:t>
            </a:r>
            <a:endParaRPr lang="en-US" sz="1800" u="none" strike="noStrike" dirty="0">
              <a:effectLst/>
              <a:latin typeface="Arial" panose="020B0604020202020204" pitchFamily="34" charset="0"/>
              <a:ea typeface="Arial" panose="020B0604020202020204" pitchFamily="34" charset="0"/>
            </a:endParaRPr>
          </a:p>
          <a:p>
            <a:pPr marL="342900" lvl="0" indent="-342900" algn="just">
              <a:lnSpc>
                <a:spcPct val="110000"/>
              </a:lnSpc>
              <a:buFont typeface="Arial" panose="020B0604020202020204" pitchFamily="34" charset="0"/>
              <a:buChar char="●"/>
              <a:tabLst>
                <a:tab pos="1285875" algn="l"/>
              </a:tabLst>
            </a:pPr>
            <a:r>
              <a:rPr lang="en-US" sz="1800" u="none" strike="noStrike" dirty="0">
                <a:effectLst/>
                <a:highlight>
                  <a:srgbClr val="FFFFFF"/>
                </a:highlight>
                <a:latin typeface="Times New Roman" panose="02020603050405020304" pitchFamily="18" charset="0"/>
                <a:ea typeface="Times New Roman" panose="02020603050405020304" pitchFamily="18" charset="0"/>
              </a:rPr>
              <a:t>Interactive worldwide weather data: </a:t>
            </a:r>
            <a:r>
              <a:rPr lang="en-US" sz="1800" u="none" strike="noStrike" dirty="0">
                <a:solidFill>
                  <a:srgbClr val="1155CC"/>
                </a:solidFill>
                <a:effectLst/>
                <a:highlight>
                  <a:srgbClr val="FFFFFF"/>
                </a:highlight>
                <a:latin typeface="Times New Roman" panose="02020603050405020304" pitchFamily="18" charset="0"/>
                <a:ea typeface="Times New Roman" panose="02020603050405020304" pitchFamily="18" charset="0"/>
                <a:hlinkClick r:id="rId7"/>
              </a:rPr>
              <a:t>https://earth.nullschool.net/</a:t>
            </a:r>
            <a:endParaRPr lang="en-US" sz="1800" u="none" strike="noStrike" dirty="0">
              <a:effectLst/>
              <a:latin typeface="Arial" panose="020B0604020202020204" pitchFamily="34" charset="0"/>
              <a:ea typeface="Arial" panose="020B0604020202020204" pitchFamily="34" charset="0"/>
            </a:endParaRPr>
          </a:p>
          <a:p>
            <a:endParaRPr lang="en-US" dirty="0"/>
          </a:p>
          <a:p>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Calibri" panose="020F0502020204030204" pitchFamily="34" charset="0"/>
                <a:cs typeface="Times New Roman" panose="02020603050405020304" pitchFamily="18" charset="0"/>
              </a:rPr>
              <a:t>Images from PPT/</a:t>
            </a:r>
            <a:r>
              <a:rPr lang="en-US" sz="1200" dirty="0" err="1">
                <a:effectLst/>
                <a:latin typeface="Calibri" panose="020F0502020204030204" pitchFamily="34" charset="0"/>
                <a:cs typeface="Times New Roman" panose="02020603050405020304" pitchFamily="18" charset="0"/>
              </a:rPr>
              <a:t>pexels</a:t>
            </a:r>
            <a:r>
              <a:rPr lang="en-US" sz="1200" dirty="0">
                <a:effectLst/>
                <a:latin typeface="Calibri" panose="020F0502020204030204" pitchFamily="34" charset="0"/>
                <a:cs typeface="Times New Roman" panose="02020603050405020304" pitchFamily="18" charset="0"/>
              </a:rPr>
              <a:t>/</a:t>
            </a:r>
            <a:r>
              <a:rPr lang="en-US" sz="1200" dirty="0" err="1">
                <a:effectLst/>
                <a:latin typeface="Calibri" panose="020F0502020204030204" pitchFamily="34" charset="0"/>
                <a:cs typeface="Times New Roman" panose="02020603050405020304" pitchFamily="18" charset="0"/>
              </a:rPr>
              <a:t>Upslash</a:t>
            </a:r>
            <a:endParaRPr lang="en-US" sz="1200" dirty="0"/>
          </a:p>
          <a:p>
            <a:endParaRPr lang="en-US" dirty="0"/>
          </a:p>
        </p:txBody>
      </p:sp>
      <p:sp>
        <p:nvSpPr>
          <p:cNvPr id="4" name="Slide Number Placeholder 3"/>
          <p:cNvSpPr>
            <a:spLocks noGrp="1"/>
          </p:cNvSpPr>
          <p:nvPr>
            <p:ph type="sldNum" sz="quarter" idx="5"/>
          </p:nvPr>
        </p:nvSpPr>
        <p:spPr/>
        <p:txBody>
          <a:bodyPr/>
          <a:lstStyle/>
          <a:p>
            <a:fld id="{D18146B9-35AF-41A4-A561-97970414C359}" type="slidenum">
              <a:rPr lang="en-GB" smtClean="0"/>
              <a:t>15</a:t>
            </a:fld>
            <a:endParaRPr lang="en-GB"/>
          </a:p>
        </p:txBody>
      </p:sp>
    </p:spTree>
    <p:extLst>
      <p:ext uri="{BB962C8B-B14F-4D97-AF65-F5344CB8AC3E}">
        <p14:creationId xmlns:p14="http://schemas.microsoft.com/office/powerpoint/2010/main" val="9032125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10000"/>
              </a:lnSpc>
              <a:tabLst>
                <a:tab pos="1285875" algn="l"/>
              </a:tabLst>
            </a:pPr>
            <a:r>
              <a:rPr lang="en-US" sz="1800" dirty="0">
                <a:effectLst/>
                <a:highlight>
                  <a:srgbClr val="FFFFFF"/>
                </a:highlight>
                <a:latin typeface="Times New Roman" panose="02020603050405020304" pitchFamily="18" charset="0"/>
                <a:ea typeface="Times New Roman" panose="02020603050405020304" pitchFamily="18" charset="0"/>
              </a:rPr>
              <a:t>Use this resource to show the students live wind data from </a:t>
            </a:r>
            <a:r>
              <a:rPr lang="en-US" sz="1800" u="sng" dirty="0">
                <a:effectLst/>
                <a:highlight>
                  <a:srgbClr val="FFFFFF"/>
                </a:highlight>
                <a:latin typeface="Times New Roman" panose="02020603050405020304" pitchFamily="18" charset="0"/>
                <a:ea typeface="Times New Roman" panose="02020603050405020304" pitchFamily="18" charset="0"/>
              </a:rPr>
              <a:t>all over the world</a:t>
            </a:r>
            <a:r>
              <a:rPr lang="en-US" sz="1800" dirty="0">
                <a:effectLst/>
                <a:highlight>
                  <a:srgbClr val="FFFFFF"/>
                </a:highlight>
                <a:latin typeface="Times New Roman" panose="02020603050405020304" pitchFamily="18" charset="0"/>
                <a:ea typeface="Times New Roman" panose="02020603050405020304" pitchFamily="18" charset="0"/>
              </a:rPr>
              <a:t> (</a:t>
            </a:r>
            <a:r>
              <a:rPr lang="en-US" sz="1800" i="1" dirty="0">
                <a:effectLst/>
                <a:highlight>
                  <a:srgbClr val="FFFFFF"/>
                </a:highlight>
                <a:latin typeface="Times New Roman" panose="02020603050405020304" pitchFamily="18" charset="0"/>
                <a:ea typeface="Times New Roman" panose="02020603050405020304" pitchFamily="18" charset="0"/>
              </a:rPr>
              <a:t>it is amazing</a:t>
            </a:r>
            <a:r>
              <a:rPr lang="en-US" sz="1800" dirty="0">
                <a:effectLst/>
                <a:highlight>
                  <a:srgbClr val="FFFFFF"/>
                </a:highlight>
                <a:latin typeface="Times New Roman" panose="02020603050405020304" pitchFamily="18" charset="0"/>
                <a:ea typeface="Times New Roman" panose="02020603050405020304" pitchFamily="18" charset="0"/>
              </a:rPr>
              <a:t>):</a:t>
            </a:r>
            <a:endParaRPr lang="en-US" sz="18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US" sz="1800" dirty="0">
                <a:solidFill>
                  <a:srgbClr val="1155CC"/>
                </a:solidFill>
                <a:effectLst/>
                <a:highlight>
                  <a:srgbClr val="FFFFFF"/>
                </a:highlight>
                <a:latin typeface="Times New Roman" panose="02020603050405020304" pitchFamily="18" charset="0"/>
                <a:ea typeface="Times New Roman" panose="02020603050405020304" pitchFamily="18" charset="0"/>
                <a:hlinkClick r:id="rId3"/>
              </a:rPr>
              <a:t>https://earth.nullschool.net/</a:t>
            </a:r>
            <a:endParaRPr lang="en-US" sz="1800" dirty="0">
              <a:solidFill>
                <a:srgbClr val="1155CC"/>
              </a:solidFill>
              <a:effectLst/>
              <a:highlight>
                <a:srgbClr val="FFFFFF"/>
              </a:highlight>
              <a:latin typeface="Times New Roman" panose="02020603050405020304" pitchFamily="18" charset="0"/>
              <a:ea typeface="Times New Roman" panose="02020603050405020304" pitchFamily="18" charset="0"/>
            </a:endParaRPr>
          </a:p>
          <a:p>
            <a:pPr algn="just">
              <a:lnSpc>
                <a:spcPct val="110000"/>
              </a:lnSpc>
              <a:tabLst>
                <a:tab pos="1285875" algn="l"/>
              </a:tabLst>
            </a:pPr>
            <a:endParaRPr lang="en-US" sz="18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US" sz="1800" b="1" dirty="0">
                <a:effectLst/>
                <a:highlight>
                  <a:srgbClr val="FFFFFF"/>
                </a:highlight>
                <a:latin typeface="Times New Roman" panose="02020603050405020304" pitchFamily="18" charset="0"/>
                <a:ea typeface="Times New Roman" panose="02020603050405020304" pitchFamily="18" charset="0"/>
              </a:rPr>
              <a:t>How does the wind look across the UK? Can the students find any storms anywhere on the globe? Explore some of the extra features in the lower left panel e.g. Ocean currents.</a:t>
            </a:r>
            <a:r>
              <a:rPr lang="en-US" sz="1800" dirty="0">
                <a:effectLst/>
                <a:highlight>
                  <a:srgbClr val="FFFFFF"/>
                </a:highlight>
                <a:latin typeface="Times New Roman" panose="02020603050405020304" pitchFamily="18" charset="0"/>
                <a:ea typeface="Times New Roman" panose="02020603050405020304" pitchFamily="18" charset="0"/>
              </a:rPr>
              <a:t> Slides are provided as a tutorial for using and interpreting the maps.</a:t>
            </a:r>
            <a:endParaRPr lang="en-US" sz="18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US" sz="1800" dirty="0">
                <a:effectLst/>
                <a:highlight>
                  <a:srgbClr val="FFFFFF"/>
                </a:highlight>
                <a:latin typeface="Times New Roman" panose="02020603050405020304" pitchFamily="18" charset="0"/>
                <a:ea typeface="Times New Roman" panose="02020603050405020304" pitchFamily="18" charset="0"/>
              </a:rPr>
              <a:t>Students can be allowed to explore this final resource themselves on individual computers, as a homework exercise, or as groups.</a:t>
            </a:r>
            <a:endParaRPr lang="en-US" sz="18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US" sz="1800" dirty="0">
                <a:effectLst/>
                <a:highlight>
                  <a:srgbClr val="FFFFFF"/>
                </a:highlight>
                <a:latin typeface="Times New Roman" panose="02020603050405020304" pitchFamily="18" charset="0"/>
                <a:ea typeface="Times New Roman" panose="02020603050405020304" pitchFamily="18" charset="0"/>
              </a:rPr>
              <a:t> </a:t>
            </a:r>
            <a:endParaRPr lang="en-US" sz="1800" dirty="0">
              <a:effectLst/>
              <a:latin typeface="Arial" panose="020B0604020202020204" pitchFamily="34" charset="0"/>
              <a:ea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D18146B9-35AF-41A4-A561-97970414C359}" type="slidenum">
              <a:rPr lang="en-GB" smtClean="0"/>
              <a:t>18</a:t>
            </a:fld>
            <a:endParaRPr lang="en-GB"/>
          </a:p>
        </p:txBody>
      </p:sp>
    </p:spTree>
    <p:extLst>
      <p:ext uri="{BB962C8B-B14F-4D97-AF65-F5344CB8AC3E}">
        <p14:creationId xmlns:p14="http://schemas.microsoft.com/office/powerpoint/2010/main" val="29518428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10000"/>
              </a:lnSpc>
              <a:tabLst>
                <a:tab pos="1285875" algn="l"/>
              </a:tabLst>
            </a:pPr>
            <a:r>
              <a:rPr lang="en-US" sz="1200" b="1" dirty="0">
                <a:effectLst/>
                <a:highlight>
                  <a:srgbClr val="FFFFFF"/>
                </a:highlight>
                <a:latin typeface="Times New Roman" panose="02020603050405020304" pitchFamily="18" charset="0"/>
                <a:ea typeface="Times New Roman" panose="02020603050405020304" pitchFamily="18" charset="0"/>
              </a:rPr>
              <a:t>Data handling exercise</a:t>
            </a:r>
            <a:r>
              <a:rPr lang="en-US" sz="1200" dirty="0">
                <a:effectLst/>
                <a:highlight>
                  <a:srgbClr val="FFFFFF"/>
                </a:highlight>
                <a:latin typeface="Times New Roman" panose="02020603050405020304" pitchFamily="18" charset="0"/>
                <a:ea typeface="Times New Roman" panose="02020603050405020304" pitchFamily="18" charset="0"/>
              </a:rPr>
              <a:t> (extra time required):</a:t>
            </a:r>
            <a:endParaRPr lang="en-US" sz="12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US" sz="1200" dirty="0">
                <a:effectLst/>
                <a:highlight>
                  <a:srgbClr val="FFFFFF"/>
                </a:highlight>
                <a:latin typeface="Times New Roman" panose="02020603050405020304" pitchFamily="18" charset="0"/>
                <a:ea typeface="Times New Roman" panose="02020603050405020304" pitchFamily="18" charset="0"/>
              </a:rPr>
              <a:t>Students are shown maps of a small storm in the north Pacific Ocean. Data of wind speed and wave height at different locations within the storm are provided. Using the templates provided, ask students to draw graphs of the </a:t>
            </a:r>
            <a:r>
              <a:rPr lang="en-US" sz="1200" u="sng" dirty="0">
                <a:effectLst/>
                <a:highlight>
                  <a:srgbClr val="FFFFFF"/>
                </a:highlight>
                <a:latin typeface="Times New Roman" panose="02020603050405020304" pitchFamily="18" charset="0"/>
                <a:ea typeface="Times New Roman" panose="02020603050405020304" pitchFamily="18" charset="0"/>
              </a:rPr>
              <a:t>wind speed</a:t>
            </a:r>
            <a:r>
              <a:rPr lang="en-US" sz="1200" dirty="0">
                <a:effectLst/>
                <a:highlight>
                  <a:srgbClr val="FFFFFF"/>
                </a:highlight>
                <a:latin typeface="Times New Roman" panose="02020603050405020304" pitchFamily="18" charset="0"/>
                <a:ea typeface="Times New Roman" panose="02020603050405020304" pitchFamily="18" charset="0"/>
              </a:rPr>
              <a:t> and </a:t>
            </a:r>
            <a:r>
              <a:rPr lang="en-US" sz="1200" u="sng" dirty="0">
                <a:effectLst/>
                <a:highlight>
                  <a:srgbClr val="FFFFFF"/>
                </a:highlight>
                <a:latin typeface="Times New Roman" panose="02020603050405020304" pitchFamily="18" charset="0"/>
                <a:ea typeface="Times New Roman" panose="02020603050405020304" pitchFamily="18" charset="0"/>
              </a:rPr>
              <a:t>wave height</a:t>
            </a:r>
            <a:r>
              <a:rPr lang="en-US" sz="1200" dirty="0">
                <a:effectLst/>
                <a:highlight>
                  <a:srgbClr val="FFFFFF"/>
                </a:highlight>
                <a:latin typeface="Times New Roman" panose="02020603050405020304" pitchFamily="18" charset="0"/>
                <a:ea typeface="Times New Roman" panose="02020603050405020304" pitchFamily="18" charset="0"/>
              </a:rPr>
              <a:t> inside the storm.</a:t>
            </a:r>
            <a:endParaRPr lang="en-US" sz="12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US" sz="1200" dirty="0">
                <a:effectLst/>
                <a:highlight>
                  <a:srgbClr val="FFFFFF"/>
                </a:highlight>
                <a:latin typeface="Times New Roman" panose="02020603050405020304" pitchFamily="18" charset="0"/>
                <a:ea typeface="Times New Roman" panose="02020603050405020304" pitchFamily="18" charset="0"/>
              </a:rPr>
              <a:t> </a:t>
            </a:r>
            <a:endParaRPr lang="en-US" sz="12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US" sz="1200" b="1" dirty="0">
                <a:effectLst/>
                <a:highlight>
                  <a:srgbClr val="FFFFFF"/>
                </a:highlight>
                <a:latin typeface="Times New Roman" panose="02020603050405020304" pitchFamily="18" charset="0"/>
                <a:ea typeface="Times New Roman" panose="02020603050405020304" pitchFamily="18" charset="0"/>
              </a:rPr>
              <a:t>Interpretation: </a:t>
            </a:r>
            <a:r>
              <a:rPr lang="en-US" sz="1200" dirty="0">
                <a:effectLst/>
                <a:highlight>
                  <a:srgbClr val="FFFFFF"/>
                </a:highlight>
                <a:latin typeface="Times New Roman" panose="02020603050405020304" pitchFamily="18" charset="0"/>
                <a:ea typeface="Times New Roman" panose="02020603050405020304" pitchFamily="18" charset="0"/>
              </a:rPr>
              <a:t>Can the students identify a relationship between the strength of the wind and the height of waves in the sea? Are there any anomalies in the data (things that stand out and perhaps don’t make sense)?</a:t>
            </a:r>
            <a:endParaRPr lang="en-US" sz="1200" dirty="0">
              <a:effectLst/>
              <a:latin typeface="Arial" panose="020B0604020202020204" pitchFamily="34" charset="0"/>
              <a:ea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D18146B9-35AF-41A4-A561-97970414C359}" type="slidenum">
              <a:rPr lang="en-GB" smtClean="0"/>
              <a:t>19</a:t>
            </a:fld>
            <a:endParaRPr lang="en-GB"/>
          </a:p>
        </p:txBody>
      </p:sp>
    </p:spTree>
    <p:extLst>
      <p:ext uri="{BB962C8B-B14F-4D97-AF65-F5344CB8AC3E}">
        <p14:creationId xmlns:p14="http://schemas.microsoft.com/office/powerpoint/2010/main" val="19148970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fontAlgn="base">
              <a:lnSpc>
                <a:spcPct val="110000"/>
              </a:lnSpc>
              <a:tabLst>
                <a:tab pos="1285875" algn="l"/>
              </a:tabLst>
            </a:pPr>
            <a:r>
              <a:rPr lang="en-GB" sz="1800" b="1" dirty="0">
                <a:solidFill>
                  <a:srgbClr val="000000"/>
                </a:solidFill>
                <a:effectLst/>
                <a:latin typeface="Times New Roman" panose="02020603050405020304" pitchFamily="18" charset="0"/>
                <a:ea typeface="Times New Roman" panose="02020603050405020304" pitchFamily="18" charset="0"/>
              </a:rPr>
              <a:t>Essential questions:</a:t>
            </a:r>
            <a:endParaRPr lang="en-US" sz="18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What is the definition of energy?</a:t>
            </a:r>
            <a:endParaRPr lang="en-US" sz="18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What are the different forms of energy?</a:t>
            </a:r>
            <a:endParaRPr lang="en-US" sz="18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How is energy used?</a:t>
            </a:r>
            <a:endParaRPr lang="en-US" sz="18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What is the difference between energy and electricity? (Is there a difference?)</a:t>
            </a:r>
            <a:endParaRPr lang="en-US" sz="18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When did humans begin to understand energy as a concept?</a:t>
            </a:r>
            <a:endParaRPr lang="en-US" sz="1800" dirty="0">
              <a:effectLst/>
              <a:latin typeface="Times New Roman" panose="02020603050405020304" pitchFamily="18" charset="0"/>
              <a:ea typeface="Times New Roman" panose="02020603050405020304" pitchFamily="18" charset="0"/>
            </a:endParaRPr>
          </a:p>
          <a:p>
            <a:pPr marL="457200" algn="just" fontAlgn="base">
              <a:lnSpc>
                <a:spcPct val="110000"/>
              </a:lnSpc>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algn="just" fontAlgn="base">
              <a:lnSpc>
                <a:spcPct val="110000"/>
              </a:lnSpc>
              <a:tabLst>
                <a:tab pos="1285875" algn="l"/>
              </a:tabLst>
            </a:pPr>
            <a:r>
              <a:rPr lang="en-GB" sz="1800" b="1" dirty="0">
                <a:solidFill>
                  <a:srgbClr val="000000"/>
                </a:solidFill>
                <a:effectLst/>
                <a:latin typeface="Times New Roman" panose="02020603050405020304" pitchFamily="18" charset="0"/>
                <a:ea typeface="Times New Roman" panose="02020603050405020304" pitchFamily="18" charset="0"/>
              </a:rPr>
              <a:t>Enduring understandings:</a:t>
            </a:r>
            <a:endParaRPr lang="en-US" sz="18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Concretize the concept that energy is never created or destroyed, only transformed.</a:t>
            </a:r>
            <a:endParaRPr lang="en-US" sz="18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Learning how energy is transferred through the formation of the universe as well as through the human body (food ingestion, digestion, and excretion)</a:t>
            </a:r>
            <a:endParaRPr lang="en-US" sz="18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Electricity is one of the many different forms of energy</a:t>
            </a:r>
          </a:p>
          <a:p>
            <a:pPr marL="342900" lvl="0" indent="-342900" algn="just" fontAlgn="base">
              <a:lnSpc>
                <a:spcPct val="110000"/>
              </a:lnSpc>
              <a:buFont typeface="Symbol" panose="05050102010706020507" pitchFamily="18" charset="2"/>
              <a:buChar char=""/>
              <a:tabLst>
                <a:tab pos="1285875" algn="l"/>
              </a:tabLst>
            </a:pPr>
            <a:endParaRPr lang="en-GB" sz="1800" dirty="0">
              <a:solidFill>
                <a:srgbClr val="000000"/>
              </a:solidFill>
              <a:effectLst/>
              <a:latin typeface="Times New Roman" panose="02020603050405020304" pitchFamily="18" charset="0"/>
              <a:ea typeface="Times New Roman" panose="02020603050405020304" pitchFamily="18" charset="0"/>
            </a:endParaRPr>
          </a:p>
          <a:p>
            <a:pPr marL="0" marR="0" lvl="0" indent="0" algn="just" defTabSz="914400" rtl="0" eaLnBrk="1" fontAlgn="base" latinLnBrk="0" hangingPunct="1">
              <a:lnSpc>
                <a:spcPct val="110000"/>
              </a:lnSpc>
              <a:spcBef>
                <a:spcPts val="0"/>
              </a:spcBef>
              <a:spcAft>
                <a:spcPts val="0"/>
              </a:spcAft>
              <a:buClrTx/>
              <a:buSzTx/>
              <a:buFont typeface="Symbol" panose="05050102010706020507" pitchFamily="18" charset="2"/>
              <a:buNone/>
              <a:tabLst>
                <a:tab pos="1285875" algn="l"/>
              </a:tabLst>
              <a:defRPr/>
            </a:pPr>
            <a:r>
              <a:rPr lang="en-US" sz="1800" dirty="0">
                <a:effectLst/>
                <a:highlight>
                  <a:srgbClr val="FFFFFF"/>
                </a:highlight>
                <a:latin typeface="Times New Roman" panose="02020603050405020304" pitchFamily="18" charset="0"/>
                <a:ea typeface="Times New Roman" panose="02020603050405020304" pitchFamily="18" charset="0"/>
              </a:rPr>
              <a:t>As part of this lesson, students will do their own scientific experiment to measure sunlight and wind at their school.</a:t>
            </a:r>
            <a:endParaRPr lang="en-US" sz="1800" dirty="0">
              <a:effectLst/>
              <a:latin typeface="Arial" panose="020B0604020202020204" pitchFamily="34" charset="0"/>
              <a:ea typeface="Arial" panose="020B0604020202020204" pitchFamily="34" charset="0"/>
            </a:endParaRPr>
          </a:p>
          <a:p>
            <a:pPr marL="0" lvl="0" indent="0" algn="just" fontAlgn="base">
              <a:lnSpc>
                <a:spcPct val="110000"/>
              </a:lnSpc>
              <a:buFont typeface="Symbol" panose="05050102010706020507" pitchFamily="18" charset="2"/>
              <a:buNone/>
              <a:tabLst>
                <a:tab pos="1285875" algn="l"/>
              </a:tabLst>
            </a:pPr>
            <a:endParaRPr lang="en-US" sz="1800" dirty="0">
              <a:effectLst/>
              <a:latin typeface="Times New Roman" panose="02020603050405020304" pitchFamily="18" charset="0"/>
              <a:ea typeface="Times New Roman" panose="02020603050405020304" pitchFamily="18" charset="0"/>
            </a:endParaRPr>
          </a:p>
          <a:p>
            <a:pPr marL="457200" algn="just" fontAlgn="base">
              <a:lnSpc>
                <a:spcPct val="110000"/>
              </a:lnSpc>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algn="just" fontAlgn="base">
              <a:lnSpc>
                <a:spcPct val="110000"/>
              </a:lnSpc>
              <a:tabLst>
                <a:tab pos="1285875" algn="l"/>
              </a:tabLst>
            </a:pPr>
            <a:r>
              <a:rPr lang="en-GB" sz="1800" b="1" dirty="0">
                <a:solidFill>
                  <a:srgbClr val="000000"/>
                </a:solidFill>
                <a:effectLst/>
                <a:latin typeface="Times New Roman" panose="02020603050405020304" pitchFamily="18" charset="0"/>
                <a:ea typeface="Times New Roman" panose="02020603050405020304" pitchFamily="18" charset="0"/>
              </a:rPr>
              <a:t>Vocabulary:</a:t>
            </a:r>
            <a:endParaRPr lang="en-US" sz="1800" dirty="0">
              <a:effectLst/>
              <a:latin typeface="Times New Roman" panose="02020603050405020304" pitchFamily="18" charset="0"/>
              <a:ea typeface="Times New Roman" panose="02020603050405020304" pitchFamily="18" charset="0"/>
            </a:endParaRPr>
          </a:p>
          <a:p>
            <a:pPr algn="just" fontAlgn="base">
              <a:lnSpc>
                <a:spcPct val="110000"/>
              </a:lnSpc>
              <a:tabLst>
                <a:tab pos="180340" algn="l"/>
              </a:tabLst>
            </a:pPr>
            <a:r>
              <a:rPr lang="en-GB" sz="1800" dirty="0">
                <a:solidFill>
                  <a:srgbClr val="000000"/>
                </a:solidFill>
                <a:effectLst/>
                <a:latin typeface="Times New Roman" panose="02020603050405020304" pitchFamily="18" charset="0"/>
                <a:ea typeface="Times New Roman" panose="02020603050405020304" pitchFamily="18" charset="0"/>
              </a:rPr>
              <a:t>Energy, power, electricity, conservation of energy, heat, photon/light, property</a:t>
            </a:r>
            <a:endParaRPr lang="en-US" sz="180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AFB23A-B042-41CA-A414-63CFCB0F2AE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382769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fontAlgn="base">
              <a:lnSpc>
                <a:spcPct val="110000"/>
              </a:lnSpc>
              <a:tabLst>
                <a:tab pos="1285875" algn="l"/>
              </a:tabLst>
            </a:pPr>
            <a:r>
              <a:rPr lang="en-GB" sz="1800" b="1" dirty="0">
                <a:solidFill>
                  <a:srgbClr val="000000"/>
                </a:solidFill>
                <a:effectLst/>
                <a:latin typeface="Times New Roman" panose="02020603050405020304" pitchFamily="18" charset="0"/>
                <a:ea typeface="Times New Roman" panose="02020603050405020304" pitchFamily="18" charset="0"/>
              </a:rPr>
              <a:t>Outline: Chapter 2b outline (total run time = 50 min)</a:t>
            </a:r>
            <a:endParaRPr lang="en-US" sz="1800" dirty="0">
              <a:effectLst/>
              <a:latin typeface="Times New Roman" panose="02020603050405020304" pitchFamily="18" charset="0"/>
              <a:ea typeface="Times New Roman" panose="02020603050405020304" pitchFamily="18" charset="0"/>
            </a:endParaRPr>
          </a:p>
          <a:p>
            <a:pPr algn="just">
              <a:lnSpc>
                <a:spcPct val="110000"/>
              </a:lnSpc>
              <a:tabLst>
                <a:tab pos="1285875" algn="l"/>
              </a:tabLst>
            </a:pPr>
            <a:r>
              <a:rPr lang="en-US" sz="1800" b="1" dirty="0">
                <a:effectLst/>
                <a:latin typeface="Times New Roman" panose="02020603050405020304" pitchFamily="18" charset="0"/>
                <a:ea typeface="Times New Roman" panose="02020603050405020304" pitchFamily="18" charset="0"/>
              </a:rPr>
              <a:t>Introduction to the Energy Mapping Challenge (20 min)</a:t>
            </a:r>
            <a:endParaRPr lang="en-US" sz="18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US" sz="1800" b="1" dirty="0">
                <a:effectLst/>
                <a:latin typeface="Times New Roman" panose="02020603050405020304" pitchFamily="18" charset="0"/>
                <a:ea typeface="Calibri" panose="020F0502020204030204" pitchFamily="34" charset="0"/>
              </a:rPr>
              <a:t>Interactive: </a:t>
            </a:r>
            <a:r>
              <a:rPr lang="en-US" sz="1800" dirty="0">
                <a:effectLst/>
                <a:latin typeface="Times New Roman" panose="02020603050405020304" pitchFamily="18" charset="0"/>
                <a:ea typeface="Calibri" panose="020F0502020204030204" pitchFamily="34" charset="0"/>
              </a:rPr>
              <a:t>Last time we learned that there are many different forms of energy. But how are these energy forms embedded into the world around us? There are lots of things on earth that are energetic: Things that are energetic possess a lot of energy to make things happen and can do a lot of work. In this lesson, we will first go through a few examples and then you will begin your own scientific investigation. In the UK, solar and wind energy are fast growing ways of generating electricity to power the things we do. More and more homes and businesses are being powered by energy from solar panels and wind turbines.</a:t>
            </a:r>
          </a:p>
          <a:p>
            <a:pPr algn="just">
              <a:lnSpc>
                <a:spcPct val="110000"/>
              </a:lnSpc>
              <a:tabLst>
                <a:tab pos="1285875" algn="l"/>
              </a:tabLst>
            </a:pPr>
            <a:endParaRPr lang="en-US" sz="1800" dirty="0">
              <a:effectLst/>
              <a:latin typeface="Times New Roman" panose="02020603050405020304" pitchFamily="18" charset="0"/>
              <a:ea typeface="Arial" panose="020B0604020202020204" pitchFamily="34" charset="0"/>
            </a:endParaRPr>
          </a:p>
          <a:p>
            <a:pPr algn="just">
              <a:lnSpc>
                <a:spcPct val="110000"/>
              </a:lnSpc>
              <a:tabLst>
                <a:tab pos="1285875" algn="l"/>
              </a:tabLst>
            </a:pPr>
            <a:endParaRPr lang="en-US" sz="1800" dirty="0">
              <a:effectLst/>
              <a:latin typeface="Times New Roman" panose="02020603050405020304" pitchFamily="18" charset="0"/>
              <a:ea typeface="Arial" panose="020B0604020202020204" pitchFamily="34" charset="0"/>
            </a:endParaRPr>
          </a:p>
          <a:p>
            <a:pPr algn="just">
              <a:lnSpc>
                <a:spcPct val="110000"/>
              </a:lnSpc>
              <a:tabLst>
                <a:tab pos="1285875" algn="l"/>
              </a:tabLst>
            </a:pPr>
            <a:endParaRPr lang="en-US" sz="1800" dirty="0">
              <a:effectLst/>
              <a:latin typeface="Times New Roman" panose="02020603050405020304" pitchFamily="18" charset="0"/>
              <a:ea typeface="Arial" panose="020B0604020202020204" pitchFamily="34" charset="0"/>
            </a:endParaRPr>
          </a:p>
          <a:p>
            <a:pPr marL="0" marR="0" lvl="0" indent="0" algn="just" defTabSz="914400" rtl="0" eaLnBrk="1" fontAlgn="auto" latinLnBrk="0" hangingPunct="1">
              <a:lnSpc>
                <a:spcPct val="110000"/>
              </a:lnSpc>
              <a:spcBef>
                <a:spcPts val="0"/>
              </a:spcBef>
              <a:spcAft>
                <a:spcPts val="0"/>
              </a:spcAft>
              <a:buClrTx/>
              <a:buSzTx/>
              <a:buFontTx/>
              <a:buNone/>
              <a:tabLst>
                <a:tab pos="1285875" algn="l"/>
              </a:tabLst>
              <a:defRPr/>
            </a:pPr>
            <a:r>
              <a:rPr lang="en-US" sz="1800" dirty="0"/>
              <a:t>Image from </a:t>
            </a:r>
            <a:r>
              <a:rPr lang="en-US" sz="1800" dirty="0" err="1"/>
              <a:t>Pexels</a:t>
            </a:r>
            <a:endParaRPr lang="en-US" sz="1800" dirty="0"/>
          </a:p>
          <a:p>
            <a:pPr algn="just">
              <a:lnSpc>
                <a:spcPct val="110000"/>
              </a:lnSpc>
              <a:tabLst>
                <a:tab pos="1285875" algn="l"/>
              </a:tabLst>
            </a:pPr>
            <a:endParaRPr lang="en-US" sz="1800" dirty="0">
              <a:effectLst/>
              <a:latin typeface="Arial" panose="020B0604020202020204" pitchFamily="34" charset="0"/>
              <a:ea typeface="Arial" panose="020B0604020202020204" pitchFamily="34" charset="0"/>
            </a:endParaRPr>
          </a:p>
        </p:txBody>
      </p:sp>
      <p:sp>
        <p:nvSpPr>
          <p:cNvPr id="4" name="Slide Number Placeholder 3"/>
          <p:cNvSpPr>
            <a:spLocks noGrp="1"/>
          </p:cNvSpPr>
          <p:nvPr>
            <p:ph type="sldNum" sz="quarter" idx="5"/>
          </p:nvPr>
        </p:nvSpPr>
        <p:spPr/>
        <p:txBody>
          <a:bodyPr/>
          <a:lstStyle/>
          <a:p>
            <a:fld id="{D18146B9-35AF-41A4-A561-97970414C359}" type="slidenum">
              <a:rPr lang="en-GB" smtClean="0"/>
              <a:t>3</a:t>
            </a:fld>
            <a:endParaRPr lang="en-GB"/>
          </a:p>
        </p:txBody>
      </p:sp>
    </p:spTree>
    <p:extLst>
      <p:ext uri="{BB962C8B-B14F-4D97-AF65-F5344CB8AC3E}">
        <p14:creationId xmlns:p14="http://schemas.microsoft.com/office/powerpoint/2010/main" val="7454711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10000"/>
              </a:lnSpc>
              <a:tabLst>
                <a:tab pos="1285875" algn="l"/>
              </a:tabLst>
            </a:pPr>
            <a:r>
              <a:rPr lang="en-US" sz="1800" b="1" dirty="0">
                <a:effectLst/>
                <a:latin typeface="Times New Roman" panose="02020603050405020304" pitchFamily="18" charset="0"/>
                <a:ea typeface="Times New Roman" panose="02020603050405020304" pitchFamily="18" charset="0"/>
              </a:rPr>
              <a:t>Introduction to the Energy Mapping Challenge (20 min)</a:t>
            </a:r>
            <a:endParaRPr lang="en-US" sz="18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US" sz="1800" b="1" dirty="0">
                <a:effectLst/>
                <a:latin typeface="Times New Roman" panose="02020603050405020304" pitchFamily="18" charset="0"/>
                <a:ea typeface="Calibri" panose="020F0502020204030204" pitchFamily="34" charset="0"/>
              </a:rPr>
              <a:t>Interactive: </a:t>
            </a:r>
            <a:r>
              <a:rPr lang="en-US" sz="1800" dirty="0">
                <a:effectLst/>
                <a:latin typeface="Times New Roman" panose="02020603050405020304" pitchFamily="18" charset="0"/>
                <a:ea typeface="Calibri" panose="020F0502020204030204" pitchFamily="34" charset="0"/>
              </a:rPr>
              <a:t>Last time we learned that there are many different forms of energy. But how are these energy forms embedded into the world around us? There are lots of things on earth that are energetic: Things that are energetic possess a lot of energy to make things happen and can do a lot of work. In this lesson, we will first go through a few examples and then you will begin your own scientific investigation. In the UK, solar and wind energy are fast growing ways of generating electricity to power the things we do. More and more homes and businesses are being powered by energy from solar panels and wind turbines.</a:t>
            </a:r>
          </a:p>
          <a:p>
            <a:pPr algn="just">
              <a:lnSpc>
                <a:spcPct val="110000"/>
              </a:lnSpc>
              <a:tabLst>
                <a:tab pos="1285875" algn="l"/>
              </a:tabLst>
            </a:pPr>
            <a:endParaRPr lang="en-US" sz="18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US" sz="1200" dirty="0">
                <a:effectLst/>
                <a:highlight>
                  <a:srgbClr val="FFFFFF"/>
                </a:highlight>
                <a:latin typeface="Times New Roman" panose="02020603050405020304" pitchFamily="18" charset="0"/>
                <a:ea typeface="Times New Roman" panose="02020603050405020304" pitchFamily="18" charset="0"/>
              </a:rPr>
              <a:t>What things on Earth are energetic?</a:t>
            </a:r>
            <a:endParaRPr lang="en-US" sz="12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US" sz="1200" b="1" dirty="0">
                <a:effectLst/>
                <a:highlight>
                  <a:srgbClr val="FFFFFF"/>
                </a:highlight>
                <a:latin typeface="Times New Roman" panose="02020603050405020304" pitchFamily="18" charset="0"/>
                <a:ea typeface="Times New Roman" panose="02020603050405020304" pitchFamily="18" charset="0"/>
              </a:rPr>
              <a:t>[Prompt students towards energy within nature]</a:t>
            </a:r>
            <a:endParaRPr lang="en-US" sz="12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US" sz="1200" dirty="0">
                <a:effectLst/>
                <a:highlight>
                  <a:srgbClr val="FFFFFF"/>
                </a:highlight>
                <a:latin typeface="Times New Roman" panose="02020603050405020304" pitchFamily="18" charset="0"/>
                <a:ea typeface="Times New Roman" panose="02020603050405020304" pitchFamily="18" charset="0"/>
              </a:rPr>
              <a:t>Remember some of the types of energy we have talked about before: </a:t>
            </a:r>
            <a:r>
              <a:rPr lang="en-US" sz="1200" b="1" dirty="0">
                <a:solidFill>
                  <a:srgbClr val="FF0000"/>
                </a:solidFill>
                <a:effectLst/>
                <a:highlight>
                  <a:srgbClr val="FFFFFF"/>
                </a:highlight>
                <a:latin typeface="Times New Roman" panose="02020603050405020304" pitchFamily="18" charset="0"/>
                <a:ea typeface="Times New Roman" panose="02020603050405020304" pitchFamily="18" charset="0"/>
              </a:rPr>
              <a:t>heat</a:t>
            </a:r>
            <a:r>
              <a:rPr lang="en-US" sz="1200" dirty="0">
                <a:effectLst/>
                <a:highlight>
                  <a:srgbClr val="FFFFFF"/>
                </a:highlight>
                <a:latin typeface="Times New Roman" panose="02020603050405020304" pitchFamily="18" charset="0"/>
                <a:ea typeface="Times New Roman" panose="02020603050405020304" pitchFamily="18" charset="0"/>
              </a:rPr>
              <a:t>, </a:t>
            </a:r>
            <a:r>
              <a:rPr lang="en-US" sz="1200" b="1" dirty="0">
                <a:solidFill>
                  <a:srgbClr val="FF9900"/>
                </a:solidFill>
                <a:effectLst/>
                <a:highlight>
                  <a:srgbClr val="FFFFFF"/>
                </a:highlight>
                <a:latin typeface="Times New Roman" panose="02020603050405020304" pitchFamily="18" charset="0"/>
                <a:ea typeface="Times New Roman" panose="02020603050405020304" pitchFamily="18" charset="0"/>
              </a:rPr>
              <a:t>light</a:t>
            </a:r>
            <a:r>
              <a:rPr lang="en-US" sz="1200" dirty="0">
                <a:effectLst/>
                <a:highlight>
                  <a:srgbClr val="FFFFFF"/>
                </a:highlight>
                <a:latin typeface="Times New Roman" panose="02020603050405020304" pitchFamily="18" charset="0"/>
                <a:ea typeface="Times New Roman" panose="02020603050405020304" pitchFamily="18" charset="0"/>
              </a:rPr>
              <a:t>, </a:t>
            </a:r>
            <a:r>
              <a:rPr lang="en-US" sz="1200" b="1" dirty="0">
                <a:solidFill>
                  <a:srgbClr val="0BC900"/>
                </a:solidFill>
                <a:effectLst/>
                <a:highlight>
                  <a:srgbClr val="FFFFFF"/>
                </a:highlight>
                <a:latin typeface="Times New Roman" panose="02020603050405020304" pitchFamily="18" charset="0"/>
                <a:ea typeface="Times New Roman" panose="02020603050405020304" pitchFamily="18" charset="0"/>
              </a:rPr>
              <a:t>motion</a:t>
            </a:r>
            <a:r>
              <a:rPr lang="en-US" sz="1200" b="1" dirty="0">
                <a:effectLst/>
                <a:highlight>
                  <a:srgbClr val="FFFFFF"/>
                </a:highlight>
                <a:latin typeface="Times New Roman" panose="02020603050405020304" pitchFamily="18" charset="0"/>
                <a:ea typeface="Times New Roman" panose="02020603050405020304" pitchFamily="18" charset="0"/>
              </a:rPr>
              <a:t>… </a:t>
            </a:r>
            <a:r>
              <a:rPr lang="en-US" sz="1200" dirty="0">
                <a:effectLst/>
                <a:highlight>
                  <a:srgbClr val="FFFFFF"/>
                </a:highlight>
                <a:latin typeface="Times New Roman" panose="02020603050405020304" pitchFamily="18" charset="0"/>
                <a:ea typeface="Times New Roman" panose="02020603050405020304" pitchFamily="18" charset="0"/>
              </a:rPr>
              <a:t>Can you think of things that happen in nature that show these types of energy?</a:t>
            </a:r>
          </a:p>
          <a:p>
            <a:pPr algn="just">
              <a:lnSpc>
                <a:spcPct val="110000"/>
              </a:lnSpc>
              <a:tabLst>
                <a:tab pos="1285875" algn="l"/>
              </a:tabLst>
            </a:pPr>
            <a:endParaRPr lang="en-US" sz="1200" dirty="0">
              <a:effectLst/>
              <a:highlight>
                <a:srgbClr val="FFFFFF"/>
              </a:highlight>
              <a:latin typeface="Times New Roman" panose="02020603050405020304" pitchFamily="18" charset="0"/>
              <a:ea typeface="Arial" panose="020B0604020202020204" pitchFamily="34" charset="0"/>
            </a:endParaRPr>
          </a:p>
          <a:p>
            <a:pPr algn="just">
              <a:lnSpc>
                <a:spcPct val="110000"/>
              </a:lnSpc>
              <a:tabLst>
                <a:tab pos="1285875" algn="l"/>
              </a:tabLst>
            </a:pPr>
            <a:endParaRPr lang="en-US" sz="1200" dirty="0">
              <a:effectLst/>
              <a:highlight>
                <a:srgbClr val="FFFFFF"/>
              </a:highlight>
              <a:latin typeface="Times New Roman" panose="02020603050405020304" pitchFamily="18" charset="0"/>
              <a:ea typeface="Arial" panose="020B0604020202020204" pitchFamily="34" charset="0"/>
            </a:endParaRPr>
          </a:p>
          <a:p>
            <a:pPr algn="just">
              <a:lnSpc>
                <a:spcPct val="110000"/>
              </a:lnSpc>
              <a:tabLst>
                <a:tab pos="1285875" algn="l"/>
              </a:tabLst>
            </a:pPr>
            <a:endParaRPr lang="en-US" sz="1200" dirty="0">
              <a:effectLst/>
              <a:highlight>
                <a:srgbClr val="FFFFFF"/>
              </a:highlight>
              <a:latin typeface="Times New Roman" panose="02020603050405020304" pitchFamily="18" charset="0"/>
              <a:ea typeface="Arial" panose="020B0604020202020204" pitchFamily="34" charset="0"/>
            </a:endParaRPr>
          </a:p>
          <a:p>
            <a:pPr algn="just">
              <a:lnSpc>
                <a:spcPct val="110000"/>
              </a:lnSpc>
              <a:tabLst>
                <a:tab pos="1285875" algn="l"/>
              </a:tabLst>
            </a:pPr>
            <a:endParaRPr lang="en-US" sz="1200" dirty="0">
              <a:effectLst/>
              <a:highlight>
                <a:srgbClr val="FFFFFF"/>
              </a:highlight>
              <a:latin typeface="Times New Roman" panose="02020603050405020304" pitchFamily="18" charset="0"/>
              <a:ea typeface="Arial" panose="020B0604020202020204" pitchFamily="34" charset="0"/>
            </a:endParaRPr>
          </a:p>
          <a:p>
            <a:pPr marL="0" marR="0" lvl="0" indent="0" algn="just" defTabSz="914400" rtl="0" eaLnBrk="1" fontAlgn="auto" latinLnBrk="0" hangingPunct="1">
              <a:lnSpc>
                <a:spcPct val="110000"/>
              </a:lnSpc>
              <a:spcBef>
                <a:spcPts val="0"/>
              </a:spcBef>
              <a:spcAft>
                <a:spcPts val="0"/>
              </a:spcAft>
              <a:buClrTx/>
              <a:buSzTx/>
              <a:buFontTx/>
              <a:buNone/>
              <a:tabLst>
                <a:tab pos="1285875" algn="l"/>
              </a:tabLst>
              <a:defRPr/>
            </a:pPr>
            <a:r>
              <a:rPr lang="en-US" sz="1200" dirty="0">
                <a:effectLst/>
                <a:latin typeface="Calibri" panose="020F0502020204030204" pitchFamily="34" charset="0"/>
                <a:cs typeface="Times New Roman" panose="02020603050405020304" pitchFamily="18" charset="0"/>
              </a:rPr>
              <a:t>Image from PPT</a:t>
            </a:r>
            <a:endParaRPr lang="en-US" dirty="0"/>
          </a:p>
          <a:p>
            <a:pPr algn="just">
              <a:lnSpc>
                <a:spcPct val="110000"/>
              </a:lnSpc>
              <a:tabLst>
                <a:tab pos="1285875" algn="l"/>
              </a:tabLst>
            </a:pPr>
            <a:endParaRPr lang="en-US" sz="1200" dirty="0">
              <a:effectLst/>
              <a:latin typeface="Arial" panose="020B0604020202020204" pitchFamily="34" charset="0"/>
              <a:ea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D18146B9-35AF-41A4-A561-97970414C359}" type="slidenum">
              <a:rPr lang="en-GB" smtClean="0"/>
              <a:t>4</a:t>
            </a:fld>
            <a:endParaRPr lang="en-GB"/>
          </a:p>
        </p:txBody>
      </p:sp>
    </p:spTree>
    <p:extLst>
      <p:ext uri="{BB962C8B-B14F-4D97-AF65-F5344CB8AC3E}">
        <p14:creationId xmlns:p14="http://schemas.microsoft.com/office/powerpoint/2010/main" val="36254253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10000"/>
              </a:lnSpc>
              <a:tabLst>
                <a:tab pos="1285875" algn="l"/>
              </a:tabLst>
            </a:pPr>
            <a:r>
              <a:rPr lang="en-US" sz="1200" b="1" dirty="0">
                <a:effectLst/>
                <a:latin typeface="Times New Roman" panose="02020603050405020304" pitchFamily="18" charset="0"/>
                <a:ea typeface="Times New Roman" panose="02020603050405020304" pitchFamily="18" charset="0"/>
              </a:rPr>
              <a:t>Introduction to the Energy Mapping Challenge (20 min)</a:t>
            </a:r>
            <a:endParaRPr lang="en-US" sz="1200" dirty="0">
              <a:effectLst/>
              <a:latin typeface="Arial" panose="020B0604020202020204" pitchFamily="34" charset="0"/>
              <a:ea typeface="Arial" panose="020B0604020202020204" pitchFamily="34" charset="0"/>
            </a:endParaRPr>
          </a:p>
          <a:p>
            <a:pPr algn="just">
              <a:lnSpc>
                <a:spcPct val="110000"/>
              </a:lnSpc>
              <a:tabLst>
                <a:tab pos="1285875" algn="l"/>
              </a:tabLst>
            </a:pPr>
            <a:endParaRPr lang="en-US" sz="1200" dirty="0">
              <a:effectLst/>
              <a:highlight>
                <a:srgbClr val="FFFFFF"/>
              </a:highlight>
              <a:latin typeface="Times New Roman" panose="02020603050405020304" pitchFamily="18" charset="0"/>
              <a:ea typeface="Times New Roman" panose="02020603050405020304" pitchFamily="18" charset="0"/>
            </a:endParaRPr>
          </a:p>
          <a:p>
            <a:pPr algn="just">
              <a:lnSpc>
                <a:spcPct val="110000"/>
              </a:lnSpc>
              <a:tabLst>
                <a:tab pos="1285875" algn="l"/>
              </a:tabLst>
            </a:pPr>
            <a:r>
              <a:rPr lang="en-US" sz="1200" dirty="0">
                <a:effectLst/>
                <a:highlight>
                  <a:srgbClr val="FFFFFF"/>
                </a:highlight>
                <a:latin typeface="Times New Roman" panose="02020603050405020304" pitchFamily="18" charset="0"/>
                <a:ea typeface="Times New Roman" panose="02020603050405020304" pitchFamily="18" charset="0"/>
              </a:rPr>
              <a:t>What things on earth are energetic?</a:t>
            </a:r>
            <a:endParaRPr lang="en-US" sz="12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US" sz="1200" b="1" dirty="0">
                <a:effectLst/>
                <a:highlight>
                  <a:srgbClr val="FFFFFF"/>
                </a:highlight>
                <a:latin typeface="Times New Roman" panose="02020603050405020304" pitchFamily="18" charset="0"/>
                <a:ea typeface="Times New Roman" panose="02020603050405020304" pitchFamily="18" charset="0"/>
              </a:rPr>
              <a:t>[</a:t>
            </a:r>
            <a:r>
              <a:rPr lang="en-US" sz="1200" b="1" dirty="0">
                <a:solidFill>
                  <a:srgbClr val="FF0000"/>
                </a:solidFill>
                <a:effectLst/>
                <a:highlight>
                  <a:srgbClr val="FFFFFF"/>
                </a:highlight>
                <a:latin typeface="Times New Roman" panose="02020603050405020304" pitchFamily="18" charset="0"/>
                <a:ea typeface="Times New Roman" panose="02020603050405020304" pitchFamily="18" charset="0"/>
              </a:rPr>
              <a:t>Heat</a:t>
            </a:r>
            <a:r>
              <a:rPr lang="en-US" sz="1200" b="1" dirty="0">
                <a:effectLst/>
                <a:highlight>
                  <a:srgbClr val="FFFFFF"/>
                </a:highlight>
                <a:latin typeface="Times New Roman" panose="02020603050405020304" pitchFamily="18" charset="0"/>
                <a:ea typeface="Times New Roman" panose="02020603050405020304" pitchFamily="18" charset="0"/>
              </a:rPr>
              <a:t> from volcanoes, hot springs, the sun]</a:t>
            </a:r>
            <a:endParaRPr lang="en-US" sz="1200" dirty="0">
              <a:effectLst/>
              <a:latin typeface="Arial" panose="020B0604020202020204" pitchFamily="34" charset="0"/>
              <a:ea typeface="Arial" panose="020B0604020202020204" pitchFamily="34" charset="0"/>
            </a:endParaRPr>
          </a:p>
          <a:p>
            <a:endParaRPr lang="en-US" dirty="0"/>
          </a:p>
          <a:p>
            <a:endParaRPr lang="en-US" dirty="0"/>
          </a:p>
          <a:p>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Images from </a:t>
            </a:r>
            <a:r>
              <a:rPr lang="en-US" sz="1200" dirty="0" err="1"/>
              <a:t>Pexels</a:t>
            </a:r>
            <a:endParaRPr lang="en-US" sz="1200" dirty="0"/>
          </a:p>
          <a:p>
            <a:endParaRPr lang="en-US" dirty="0"/>
          </a:p>
        </p:txBody>
      </p:sp>
      <p:sp>
        <p:nvSpPr>
          <p:cNvPr id="4" name="Slide Number Placeholder 3"/>
          <p:cNvSpPr>
            <a:spLocks noGrp="1"/>
          </p:cNvSpPr>
          <p:nvPr>
            <p:ph type="sldNum" sz="quarter" idx="5"/>
          </p:nvPr>
        </p:nvSpPr>
        <p:spPr/>
        <p:txBody>
          <a:bodyPr/>
          <a:lstStyle/>
          <a:p>
            <a:fld id="{D18146B9-35AF-41A4-A561-97970414C359}" type="slidenum">
              <a:rPr lang="en-GB" smtClean="0"/>
              <a:t>5</a:t>
            </a:fld>
            <a:endParaRPr lang="en-GB"/>
          </a:p>
        </p:txBody>
      </p:sp>
    </p:spTree>
    <p:extLst>
      <p:ext uri="{BB962C8B-B14F-4D97-AF65-F5344CB8AC3E}">
        <p14:creationId xmlns:p14="http://schemas.microsoft.com/office/powerpoint/2010/main" val="8332186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10000"/>
              </a:lnSpc>
              <a:tabLst>
                <a:tab pos="1285875" algn="l"/>
              </a:tabLst>
            </a:pPr>
            <a:r>
              <a:rPr lang="en-US" sz="1200" b="1" dirty="0">
                <a:effectLst/>
                <a:latin typeface="Times New Roman" panose="02020603050405020304" pitchFamily="18" charset="0"/>
                <a:ea typeface="Times New Roman" panose="02020603050405020304" pitchFamily="18" charset="0"/>
              </a:rPr>
              <a:t>Introduction to the Energy Mapping Challenge (20 min)</a:t>
            </a:r>
            <a:endParaRPr lang="en-US" sz="1200" dirty="0">
              <a:effectLst/>
              <a:latin typeface="Arial" panose="020B0604020202020204" pitchFamily="34" charset="0"/>
              <a:ea typeface="Arial" panose="020B0604020202020204" pitchFamily="34" charset="0"/>
            </a:endParaRPr>
          </a:p>
          <a:p>
            <a:pPr algn="just">
              <a:lnSpc>
                <a:spcPct val="110000"/>
              </a:lnSpc>
              <a:tabLst>
                <a:tab pos="1285875" algn="l"/>
              </a:tabLst>
            </a:pPr>
            <a:endParaRPr lang="en-US" sz="12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US" sz="1200" dirty="0">
                <a:effectLst/>
                <a:highlight>
                  <a:srgbClr val="FFFFFF"/>
                </a:highlight>
                <a:latin typeface="Times New Roman" panose="02020603050405020304" pitchFamily="18" charset="0"/>
                <a:ea typeface="Times New Roman" panose="02020603050405020304" pitchFamily="18" charset="0"/>
              </a:rPr>
              <a:t>What things on earth are energetic?</a:t>
            </a:r>
            <a:endParaRPr lang="en-US" sz="12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US" sz="1200" b="1" dirty="0">
                <a:effectLst/>
                <a:highlight>
                  <a:srgbClr val="FFFFFF"/>
                </a:highlight>
                <a:latin typeface="Times New Roman" panose="02020603050405020304" pitchFamily="18" charset="0"/>
                <a:ea typeface="Times New Roman" panose="02020603050405020304" pitchFamily="18" charset="0"/>
              </a:rPr>
              <a:t>[</a:t>
            </a:r>
            <a:r>
              <a:rPr lang="en-US" sz="1200" b="1" dirty="0">
                <a:solidFill>
                  <a:srgbClr val="FF9900"/>
                </a:solidFill>
                <a:effectLst/>
                <a:highlight>
                  <a:srgbClr val="FFFFFF"/>
                </a:highlight>
                <a:latin typeface="Times New Roman" panose="02020603050405020304" pitchFamily="18" charset="0"/>
                <a:ea typeface="Times New Roman" panose="02020603050405020304" pitchFamily="18" charset="0"/>
              </a:rPr>
              <a:t>Light</a:t>
            </a:r>
            <a:r>
              <a:rPr lang="en-US" sz="1200" b="1" dirty="0">
                <a:effectLst/>
                <a:highlight>
                  <a:srgbClr val="FFFFFF"/>
                </a:highlight>
                <a:latin typeface="Times New Roman" panose="02020603050405020304" pitchFamily="18" charset="0"/>
                <a:ea typeface="Times New Roman" panose="02020603050405020304" pitchFamily="18" charset="0"/>
              </a:rPr>
              <a:t> from the sun, moon (reflected from sun, even at night) and stars – note that the moon and stars are much less bright because we are receiving much less light energy from them] </a:t>
            </a:r>
            <a:endParaRPr lang="en-US" sz="1200" dirty="0">
              <a:effectLst/>
              <a:latin typeface="Arial" panose="020B0604020202020204" pitchFamily="34" charset="0"/>
              <a:ea typeface="Arial" panose="020B0604020202020204" pitchFamily="34" charset="0"/>
            </a:endParaRPr>
          </a:p>
          <a:p>
            <a:pPr algn="just">
              <a:lnSpc>
                <a:spcPct val="110000"/>
              </a:lnSpc>
              <a:tabLst>
                <a:tab pos="1285875" algn="l"/>
              </a:tabLst>
            </a:pPr>
            <a:endParaRPr lang="en-US" dirty="0"/>
          </a:p>
          <a:p>
            <a:endParaRPr lang="en-US" dirty="0"/>
          </a:p>
          <a:p>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Images from </a:t>
            </a:r>
            <a:r>
              <a:rPr lang="en-US" sz="1200" dirty="0" err="1"/>
              <a:t>Pexels</a:t>
            </a:r>
            <a:endParaRPr lang="en-US" sz="1200" dirty="0"/>
          </a:p>
          <a:p>
            <a:endParaRPr lang="en-US" dirty="0"/>
          </a:p>
        </p:txBody>
      </p:sp>
      <p:sp>
        <p:nvSpPr>
          <p:cNvPr id="4" name="Slide Number Placeholder 3"/>
          <p:cNvSpPr>
            <a:spLocks noGrp="1"/>
          </p:cNvSpPr>
          <p:nvPr>
            <p:ph type="sldNum" sz="quarter" idx="5"/>
          </p:nvPr>
        </p:nvSpPr>
        <p:spPr/>
        <p:txBody>
          <a:bodyPr/>
          <a:lstStyle/>
          <a:p>
            <a:fld id="{D18146B9-35AF-41A4-A561-97970414C359}" type="slidenum">
              <a:rPr lang="en-GB" smtClean="0"/>
              <a:t>6</a:t>
            </a:fld>
            <a:endParaRPr lang="en-GB"/>
          </a:p>
        </p:txBody>
      </p:sp>
    </p:spTree>
    <p:extLst>
      <p:ext uri="{BB962C8B-B14F-4D97-AF65-F5344CB8AC3E}">
        <p14:creationId xmlns:p14="http://schemas.microsoft.com/office/powerpoint/2010/main" val="114788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10000"/>
              </a:lnSpc>
              <a:tabLst>
                <a:tab pos="1285875" algn="l"/>
              </a:tabLst>
            </a:pPr>
            <a:r>
              <a:rPr lang="en-US" sz="1200" b="1" dirty="0">
                <a:effectLst/>
                <a:latin typeface="Times New Roman" panose="02020603050405020304" pitchFamily="18" charset="0"/>
                <a:ea typeface="Times New Roman" panose="02020603050405020304" pitchFamily="18" charset="0"/>
              </a:rPr>
              <a:t>Introduction to the Energy Mapping Challenge (20 min)</a:t>
            </a:r>
            <a:endParaRPr lang="en-US" sz="12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US" sz="1200" dirty="0">
                <a:effectLst/>
                <a:highlight>
                  <a:srgbClr val="FFFFFF"/>
                </a:highlight>
                <a:latin typeface="Times New Roman" panose="02020603050405020304" pitchFamily="18" charset="0"/>
                <a:ea typeface="Times New Roman" panose="02020603050405020304" pitchFamily="18" charset="0"/>
              </a:rPr>
              <a:t> </a:t>
            </a:r>
            <a:endParaRPr lang="en-US" sz="12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US" sz="1200" dirty="0">
                <a:effectLst/>
                <a:highlight>
                  <a:srgbClr val="FFFFFF"/>
                </a:highlight>
                <a:latin typeface="Times New Roman" panose="02020603050405020304" pitchFamily="18" charset="0"/>
                <a:ea typeface="Times New Roman" panose="02020603050405020304" pitchFamily="18" charset="0"/>
              </a:rPr>
              <a:t>What things on earth are energetic?</a:t>
            </a:r>
            <a:endParaRPr lang="en-US" sz="12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US" sz="1200" b="1" dirty="0">
                <a:effectLst/>
                <a:highlight>
                  <a:srgbClr val="FFFFFF"/>
                </a:highlight>
                <a:latin typeface="Times New Roman" panose="02020603050405020304" pitchFamily="18" charset="0"/>
                <a:ea typeface="Times New Roman" panose="02020603050405020304" pitchFamily="18" charset="0"/>
              </a:rPr>
              <a:t>[</a:t>
            </a:r>
            <a:r>
              <a:rPr lang="en-US" sz="1200" b="1" dirty="0">
                <a:solidFill>
                  <a:srgbClr val="0BC900"/>
                </a:solidFill>
                <a:effectLst/>
                <a:latin typeface="Times New Roman" panose="02020603050405020304" pitchFamily="18" charset="0"/>
                <a:ea typeface="Times New Roman" panose="02020603050405020304" pitchFamily="18" charset="0"/>
              </a:rPr>
              <a:t>Motion</a:t>
            </a:r>
            <a:r>
              <a:rPr lang="en-US" sz="1200" b="1" dirty="0">
                <a:effectLst/>
                <a:highlight>
                  <a:srgbClr val="FFFFFF"/>
                </a:highlight>
                <a:latin typeface="Times New Roman" panose="02020603050405020304" pitchFamily="18" charset="0"/>
                <a:ea typeface="Times New Roman" panose="02020603050405020304" pitchFamily="18" charset="0"/>
              </a:rPr>
              <a:t> from the wind, the waves, the tide &amp; rivers]</a:t>
            </a:r>
            <a:endParaRPr lang="en-US" sz="1200" dirty="0">
              <a:effectLst/>
              <a:latin typeface="Arial" panose="020B0604020202020204" pitchFamily="34" charset="0"/>
              <a:ea typeface="Arial" panose="020B0604020202020204" pitchFamily="34" charset="0"/>
            </a:endParaRPr>
          </a:p>
          <a:p>
            <a:pPr algn="just">
              <a:lnSpc>
                <a:spcPct val="110000"/>
              </a:lnSpc>
              <a:tabLst>
                <a:tab pos="1285875" algn="l"/>
              </a:tabLst>
            </a:pPr>
            <a:endParaRPr lang="en-US" dirty="0"/>
          </a:p>
          <a:p>
            <a:endParaRPr lang="en-US" dirty="0"/>
          </a:p>
          <a:p>
            <a:endParaRPr lang="en-US" dirty="0"/>
          </a:p>
          <a:p>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Images from </a:t>
            </a:r>
            <a:r>
              <a:rPr lang="en-US" sz="1200" dirty="0" err="1"/>
              <a:t>Pexels</a:t>
            </a:r>
            <a:endParaRPr lang="en-US" sz="1200" dirty="0"/>
          </a:p>
          <a:p>
            <a:endParaRPr lang="en-US" dirty="0"/>
          </a:p>
        </p:txBody>
      </p:sp>
      <p:sp>
        <p:nvSpPr>
          <p:cNvPr id="4" name="Slide Number Placeholder 3"/>
          <p:cNvSpPr>
            <a:spLocks noGrp="1"/>
          </p:cNvSpPr>
          <p:nvPr>
            <p:ph type="sldNum" sz="quarter" idx="5"/>
          </p:nvPr>
        </p:nvSpPr>
        <p:spPr/>
        <p:txBody>
          <a:bodyPr/>
          <a:lstStyle/>
          <a:p>
            <a:fld id="{D18146B9-35AF-41A4-A561-97970414C359}" type="slidenum">
              <a:rPr lang="en-GB" smtClean="0"/>
              <a:t>7</a:t>
            </a:fld>
            <a:endParaRPr lang="en-GB"/>
          </a:p>
        </p:txBody>
      </p:sp>
    </p:spTree>
    <p:extLst>
      <p:ext uri="{BB962C8B-B14F-4D97-AF65-F5344CB8AC3E}">
        <p14:creationId xmlns:p14="http://schemas.microsoft.com/office/powerpoint/2010/main" val="41553035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914400" rtl="0" eaLnBrk="1" fontAlgn="auto" latinLnBrk="0" hangingPunct="1">
              <a:lnSpc>
                <a:spcPct val="110000"/>
              </a:lnSpc>
              <a:spcBef>
                <a:spcPts val="0"/>
              </a:spcBef>
              <a:spcAft>
                <a:spcPts val="0"/>
              </a:spcAft>
              <a:buClrTx/>
              <a:buSzTx/>
              <a:buFontTx/>
              <a:buNone/>
              <a:tabLst>
                <a:tab pos="1285875" algn="l"/>
              </a:tabLst>
              <a:defRPr/>
            </a:pPr>
            <a:r>
              <a:rPr lang="en-US" sz="1200" b="1" dirty="0">
                <a:effectLst/>
                <a:latin typeface="Times New Roman" panose="02020603050405020304" pitchFamily="18" charset="0"/>
                <a:ea typeface="Times New Roman" panose="02020603050405020304" pitchFamily="18" charset="0"/>
              </a:rPr>
              <a:t>Introduction to the Energy Mapping Challenge (20 min)</a:t>
            </a:r>
            <a:endParaRPr lang="en-US" sz="1200" dirty="0">
              <a:effectLst/>
              <a:latin typeface="Arial" panose="020B0604020202020204" pitchFamily="34" charset="0"/>
              <a:ea typeface="Arial" panose="020B0604020202020204" pitchFamily="34" charset="0"/>
            </a:endParaRPr>
          </a:p>
          <a:p>
            <a:pPr algn="just">
              <a:lnSpc>
                <a:spcPct val="110000"/>
              </a:lnSpc>
              <a:tabLst>
                <a:tab pos="1285875" algn="l"/>
              </a:tabLst>
            </a:pPr>
            <a:endParaRPr lang="en-US" sz="1200" dirty="0">
              <a:effectLst/>
              <a:highlight>
                <a:srgbClr val="FFFFFF"/>
              </a:highlight>
              <a:latin typeface="Times New Roman" panose="02020603050405020304" pitchFamily="18" charset="0"/>
              <a:ea typeface="Times New Roman" panose="02020603050405020304" pitchFamily="18" charset="0"/>
            </a:endParaRPr>
          </a:p>
          <a:p>
            <a:pPr algn="just">
              <a:lnSpc>
                <a:spcPct val="110000"/>
              </a:lnSpc>
              <a:tabLst>
                <a:tab pos="1285875" algn="l"/>
              </a:tabLst>
            </a:pPr>
            <a:r>
              <a:rPr lang="en-US" sz="1200" dirty="0">
                <a:effectLst/>
                <a:highlight>
                  <a:srgbClr val="FFFFFF"/>
                </a:highlight>
                <a:latin typeface="Times New Roman" panose="02020603050405020304" pitchFamily="18" charset="0"/>
                <a:ea typeface="Times New Roman" panose="02020603050405020304" pitchFamily="18" charset="0"/>
              </a:rPr>
              <a:t>What things on earth are energetic?</a:t>
            </a:r>
            <a:endParaRPr lang="en-US" sz="12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US" sz="1200" b="1" dirty="0">
                <a:effectLst/>
                <a:highlight>
                  <a:srgbClr val="FFFFFF"/>
                </a:highlight>
                <a:latin typeface="Times New Roman" panose="02020603050405020304" pitchFamily="18" charset="0"/>
                <a:ea typeface="Times New Roman" panose="02020603050405020304" pitchFamily="18" charset="0"/>
              </a:rPr>
              <a:t> </a:t>
            </a:r>
            <a:endParaRPr lang="en-US" sz="12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US" sz="1200" dirty="0">
                <a:effectLst/>
                <a:highlight>
                  <a:srgbClr val="FFFFFF"/>
                </a:highlight>
                <a:latin typeface="Times New Roman" panose="02020603050405020304" pitchFamily="18" charset="0"/>
                <a:ea typeface="Times New Roman" panose="02020603050405020304" pitchFamily="18" charset="0"/>
              </a:rPr>
              <a:t>All of this energy is also </a:t>
            </a:r>
            <a:r>
              <a:rPr lang="en-US" sz="1200" b="1" dirty="0">
                <a:effectLst/>
                <a:highlight>
                  <a:srgbClr val="FFFFFF"/>
                </a:highlight>
                <a:latin typeface="Times New Roman" panose="02020603050405020304" pitchFamily="18" charset="0"/>
                <a:ea typeface="Times New Roman" panose="02020603050405020304" pitchFamily="18" charset="0"/>
              </a:rPr>
              <a:t>renewable</a:t>
            </a:r>
            <a:r>
              <a:rPr lang="en-US" sz="1200" dirty="0">
                <a:effectLst/>
                <a:highlight>
                  <a:srgbClr val="FFFFFF"/>
                </a:highlight>
                <a:latin typeface="Times New Roman" panose="02020603050405020304" pitchFamily="18" charset="0"/>
                <a:ea typeface="Times New Roman" panose="02020603050405020304" pitchFamily="18" charset="0"/>
              </a:rPr>
              <a:t>. We call it renewable because it will never run out. Here is a 5 minute video showing non-renewable and renewable energy sources:</a:t>
            </a:r>
            <a:endParaRPr lang="en-US" sz="1200" dirty="0">
              <a:effectLst/>
              <a:latin typeface="Arial" panose="020B0604020202020204" pitchFamily="34" charset="0"/>
              <a:ea typeface="Arial" panose="020B0604020202020204" pitchFamily="34" charset="0"/>
            </a:endParaRPr>
          </a:p>
          <a:p>
            <a:pPr algn="just">
              <a:lnSpc>
                <a:spcPct val="110000"/>
              </a:lnSpc>
              <a:tabLst>
                <a:tab pos="1285875" algn="l"/>
              </a:tabLst>
            </a:pPr>
            <a:r>
              <a:rPr lang="en-US" sz="1200" u="sng" dirty="0">
                <a:solidFill>
                  <a:srgbClr val="0000FF"/>
                </a:solidFill>
                <a:effectLst/>
                <a:latin typeface="Arial" panose="020B0604020202020204" pitchFamily="34" charset="0"/>
                <a:ea typeface="Arial" panose="020B0604020202020204" pitchFamily="34" charset="0"/>
                <a:hlinkClick r:id="rId3"/>
              </a:rPr>
              <a:t>https://tinyurl.com/renewIntro1</a:t>
            </a:r>
            <a:endParaRPr lang="en-US" sz="1200" dirty="0">
              <a:effectLst/>
              <a:latin typeface="Arial" panose="020B0604020202020204" pitchFamily="34" charset="0"/>
              <a:ea typeface="Arial" panose="020B0604020202020204" pitchFamily="34" charset="0"/>
            </a:endParaRPr>
          </a:p>
          <a:p>
            <a:endParaRPr lang="en-US" dirty="0"/>
          </a:p>
          <a:p>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Images from various freely available sources: </a:t>
            </a:r>
            <a:r>
              <a:rPr lang="en-US" sz="1200" dirty="0" err="1"/>
              <a:t>Pexels</a:t>
            </a:r>
            <a:r>
              <a:rPr lang="en-US" sz="1200" dirty="0"/>
              <a:t>, clipart-library.com, and PPT online free images</a:t>
            </a:r>
          </a:p>
          <a:p>
            <a:endParaRPr lang="en-US" dirty="0"/>
          </a:p>
        </p:txBody>
      </p:sp>
      <p:sp>
        <p:nvSpPr>
          <p:cNvPr id="4" name="Slide Number Placeholder 3"/>
          <p:cNvSpPr>
            <a:spLocks noGrp="1"/>
          </p:cNvSpPr>
          <p:nvPr>
            <p:ph type="sldNum" sz="quarter" idx="5"/>
          </p:nvPr>
        </p:nvSpPr>
        <p:spPr/>
        <p:txBody>
          <a:bodyPr/>
          <a:lstStyle/>
          <a:p>
            <a:fld id="{D18146B9-35AF-41A4-A561-97970414C359}" type="slidenum">
              <a:rPr lang="en-GB" smtClean="0"/>
              <a:t>8</a:t>
            </a:fld>
            <a:endParaRPr lang="en-GB"/>
          </a:p>
        </p:txBody>
      </p:sp>
    </p:spTree>
    <p:extLst>
      <p:ext uri="{BB962C8B-B14F-4D97-AF65-F5344CB8AC3E}">
        <p14:creationId xmlns:p14="http://schemas.microsoft.com/office/powerpoint/2010/main" val="41822367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914400" rtl="0" eaLnBrk="1" fontAlgn="auto" latinLnBrk="0" hangingPunct="1">
              <a:lnSpc>
                <a:spcPct val="110000"/>
              </a:lnSpc>
              <a:spcBef>
                <a:spcPts val="0"/>
              </a:spcBef>
              <a:spcAft>
                <a:spcPts val="0"/>
              </a:spcAft>
              <a:buClrTx/>
              <a:buSzTx/>
              <a:buFontTx/>
              <a:buNone/>
              <a:tabLst>
                <a:tab pos="1285875" algn="l"/>
              </a:tabLst>
              <a:defRPr/>
            </a:pPr>
            <a:r>
              <a:rPr lang="en-US" sz="1200" b="1" dirty="0">
                <a:effectLst/>
                <a:latin typeface="Times New Roman" panose="02020603050405020304" pitchFamily="18" charset="0"/>
                <a:ea typeface="Times New Roman" panose="02020603050405020304" pitchFamily="18" charset="0"/>
              </a:rPr>
              <a:t>Introduction to the Energy Mapping Challenge (20 min)</a:t>
            </a:r>
            <a:endParaRPr lang="en-US" sz="1200" dirty="0">
              <a:effectLst/>
              <a:latin typeface="Arial" panose="020B0604020202020204" pitchFamily="34" charset="0"/>
              <a:ea typeface="Arial" panose="020B0604020202020204" pitchFamily="34" charset="0"/>
            </a:endParaRPr>
          </a:p>
          <a:p>
            <a:pPr algn="just">
              <a:lnSpc>
                <a:spcPct val="110000"/>
              </a:lnSpc>
              <a:tabLst>
                <a:tab pos="1285875" algn="l"/>
              </a:tabLst>
            </a:pPr>
            <a:endParaRPr lang="en-US" sz="1200" dirty="0">
              <a:effectLst/>
              <a:latin typeface="Times New Roman" panose="02020603050405020304" pitchFamily="18" charset="0"/>
              <a:ea typeface="Calibri" panose="020F0502020204030204" pitchFamily="34" charset="0"/>
            </a:endParaRPr>
          </a:p>
          <a:p>
            <a:pPr algn="just">
              <a:lnSpc>
                <a:spcPct val="110000"/>
              </a:lnSpc>
              <a:tabLst>
                <a:tab pos="1285875" algn="l"/>
              </a:tabLst>
            </a:pPr>
            <a:r>
              <a:rPr lang="en-US" sz="1200" dirty="0">
                <a:effectLst/>
                <a:latin typeface="Times New Roman" panose="02020603050405020304" pitchFamily="18" charset="0"/>
                <a:ea typeface="Calibri" panose="020F0502020204030204" pitchFamily="34" charset="0"/>
              </a:rPr>
              <a:t>It is important to choose carefully </a:t>
            </a:r>
            <a:r>
              <a:rPr lang="en-US" sz="1200" i="1" dirty="0">
                <a:effectLst/>
                <a:latin typeface="Times New Roman" panose="02020603050405020304" pitchFamily="18" charset="0"/>
                <a:ea typeface="Calibri" panose="020F0502020204030204" pitchFamily="34" charset="0"/>
              </a:rPr>
              <a:t>where </a:t>
            </a:r>
            <a:r>
              <a:rPr lang="en-US" sz="1200" dirty="0">
                <a:effectLst/>
                <a:latin typeface="Times New Roman" panose="02020603050405020304" pitchFamily="18" charset="0"/>
                <a:ea typeface="Calibri" panose="020F0502020204030204" pitchFamily="34" charset="0"/>
              </a:rPr>
              <a:t>we put things like solar panels and wind turbines. </a:t>
            </a:r>
            <a:r>
              <a:rPr lang="en-US" sz="1200" b="1" dirty="0">
                <a:effectLst/>
                <a:latin typeface="Times New Roman" panose="02020603050405020304" pitchFamily="18" charset="0"/>
                <a:ea typeface="Calibri" panose="020F0502020204030204" pitchFamily="34" charset="0"/>
              </a:rPr>
              <a:t>Have the students seen any examples of renewable energy in their local area? </a:t>
            </a:r>
            <a:r>
              <a:rPr lang="en-US" sz="1200" i="1" dirty="0">
                <a:effectLst/>
                <a:latin typeface="Times New Roman" panose="02020603050405020304" pitchFamily="18" charset="0"/>
                <a:ea typeface="Calibri" panose="020F0502020204030204" pitchFamily="34" charset="0"/>
              </a:rPr>
              <a:t>What and where?</a:t>
            </a:r>
            <a:endParaRPr lang="en-US" sz="1200" dirty="0">
              <a:effectLst/>
              <a:latin typeface="Arial" panose="020B0604020202020204" pitchFamily="34" charset="0"/>
              <a:ea typeface="Arial" panose="020B0604020202020204" pitchFamily="34" charset="0"/>
            </a:endParaRPr>
          </a:p>
          <a:p>
            <a:pPr algn="just">
              <a:lnSpc>
                <a:spcPct val="110000"/>
              </a:lnSpc>
              <a:tabLst>
                <a:tab pos="1285875" algn="l"/>
              </a:tabLst>
            </a:pPr>
            <a:endParaRPr lang="en-US" sz="1200" dirty="0">
              <a:effectLst/>
              <a:latin typeface="Times New Roman" panose="02020603050405020304" pitchFamily="18" charset="0"/>
              <a:ea typeface="Calibri" panose="020F0502020204030204" pitchFamily="34" charset="0"/>
            </a:endParaRPr>
          </a:p>
          <a:p>
            <a:pPr algn="just">
              <a:lnSpc>
                <a:spcPct val="110000"/>
              </a:lnSpc>
              <a:tabLst>
                <a:tab pos="1285875" algn="l"/>
              </a:tabLst>
            </a:pPr>
            <a:r>
              <a:rPr lang="en-US" sz="1200" dirty="0">
                <a:effectLst/>
                <a:latin typeface="Times New Roman" panose="02020603050405020304" pitchFamily="18" charset="0"/>
                <a:ea typeface="Calibri" panose="020F0502020204030204" pitchFamily="34" charset="0"/>
              </a:rPr>
              <a:t>Now there is a big question for your class to answer: </a:t>
            </a:r>
            <a:r>
              <a:rPr lang="en-US" sz="1200" b="1" dirty="0">
                <a:effectLst/>
                <a:latin typeface="Times New Roman" panose="02020603050405020304" pitchFamily="18" charset="0"/>
                <a:ea typeface="Calibri" panose="020F0502020204030204" pitchFamily="34" charset="0"/>
              </a:rPr>
              <a:t>Can the school be powered by energy from the sun and the wind?</a:t>
            </a:r>
            <a:endParaRPr lang="en-US" sz="1200" dirty="0">
              <a:effectLst/>
              <a:latin typeface="Arial" panose="020B0604020202020204" pitchFamily="34" charset="0"/>
              <a:ea typeface="Arial" panose="020B0604020202020204" pitchFamily="34" charset="0"/>
            </a:endParaRPr>
          </a:p>
          <a:p>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Images from various freely available sources: </a:t>
            </a:r>
            <a:r>
              <a:rPr lang="en-US" sz="1200" dirty="0" err="1"/>
              <a:t>Pexels</a:t>
            </a:r>
            <a:r>
              <a:rPr lang="en-US" sz="1200" dirty="0"/>
              <a:t>, clipart-library.com, and PPT online free images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solidFill>
                  <a:schemeClr val="bg1">
                    <a:lumMod val="65000"/>
                  </a:schemeClr>
                </a:solidFill>
                <a:hlinkClick r:id="rId3" tooltip="https://www.pngall.com/solar-panel-png">
                  <a:extLst>
                    <a:ext uri="{A12FA001-AC4F-418D-AE19-62706E023703}">
                      <ahyp:hlinkClr xmlns:ahyp="http://schemas.microsoft.com/office/drawing/2018/hyperlinkcolor" val="tx"/>
                    </a:ext>
                  </a:extLst>
                </a:hlinkClick>
              </a:rPr>
              <a:t>Solar panels: </a:t>
            </a:r>
            <a:r>
              <a:rPr lang="en-US" sz="1200" dirty="0">
                <a:solidFill>
                  <a:srgbClr val="0563C1"/>
                </a:solidFill>
                <a:hlinkClick r:id="rId3" tooltip="https://www.pngall.com/solar-panel-png">
                  <a:extLst>
                    <a:ext uri="{A12FA001-AC4F-418D-AE19-62706E023703}">
                      <ahyp:hlinkClr xmlns:ahyp="http://schemas.microsoft.com/office/drawing/2018/hyperlinkcolor" val="tx"/>
                    </a:ext>
                  </a:extLst>
                </a:hlinkClick>
              </a:rPr>
              <a:t>This Photo</a:t>
            </a:r>
            <a:r>
              <a:rPr lang="en-US" sz="1200" dirty="0"/>
              <a:t> by Unknown Author is licensed under </a:t>
            </a:r>
            <a:r>
              <a:rPr lang="en-US" sz="1200" dirty="0">
                <a:hlinkClick r:id="rId4" tooltip="https://creativecommons.org/licenses/by-nc/3.0/"/>
              </a:rPr>
              <a:t>CC BY-NC</a:t>
            </a:r>
            <a:endParaRPr lang="en-US" sz="1200" dirty="0"/>
          </a:p>
          <a:p>
            <a:endParaRPr lang="en-US" b="1" dirty="0"/>
          </a:p>
        </p:txBody>
      </p:sp>
      <p:sp>
        <p:nvSpPr>
          <p:cNvPr id="4" name="Slide Number Placeholder 3"/>
          <p:cNvSpPr>
            <a:spLocks noGrp="1"/>
          </p:cNvSpPr>
          <p:nvPr>
            <p:ph type="sldNum" sz="quarter" idx="5"/>
          </p:nvPr>
        </p:nvSpPr>
        <p:spPr/>
        <p:txBody>
          <a:bodyPr/>
          <a:lstStyle/>
          <a:p>
            <a:fld id="{D18146B9-35AF-41A4-A561-97970414C359}" type="slidenum">
              <a:rPr lang="en-GB" smtClean="0"/>
              <a:t>9</a:t>
            </a:fld>
            <a:endParaRPr lang="en-GB"/>
          </a:p>
        </p:txBody>
      </p:sp>
    </p:spTree>
    <p:extLst>
      <p:ext uri="{BB962C8B-B14F-4D97-AF65-F5344CB8AC3E}">
        <p14:creationId xmlns:p14="http://schemas.microsoft.com/office/powerpoint/2010/main" val="19305200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276F78-07FF-4283-89A5-2D222329DFE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E59B5710-2A4D-4A44-B2E6-3EC09042F90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1B310E5C-28A6-4A02-987E-53B6DB3BA6EB}"/>
              </a:ext>
            </a:extLst>
          </p:cNvPr>
          <p:cNvSpPr>
            <a:spLocks noGrp="1"/>
          </p:cNvSpPr>
          <p:nvPr>
            <p:ph type="dt" sz="half" idx="10"/>
          </p:nvPr>
        </p:nvSpPr>
        <p:spPr/>
        <p:txBody>
          <a:bodyPr/>
          <a:lstStyle/>
          <a:p>
            <a:fld id="{70ABF2FD-0BC3-4395-BF39-A8772EBFDFE4}" type="datetimeFigureOut">
              <a:rPr lang="en-GB" smtClean="0"/>
              <a:t>15/05/2022</a:t>
            </a:fld>
            <a:endParaRPr lang="en-GB"/>
          </a:p>
        </p:txBody>
      </p:sp>
      <p:sp>
        <p:nvSpPr>
          <p:cNvPr id="5" name="Footer Placeholder 4">
            <a:extLst>
              <a:ext uri="{FF2B5EF4-FFF2-40B4-BE49-F238E27FC236}">
                <a16:creationId xmlns:a16="http://schemas.microsoft.com/office/drawing/2014/main" id="{91EF1B7E-2C71-4DFC-877B-0981D7D1516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EBD806E-39B6-461D-9F5E-17A9C31B8281}"/>
              </a:ext>
            </a:extLst>
          </p:cNvPr>
          <p:cNvSpPr>
            <a:spLocks noGrp="1"/>
          </p:cNvSpPr>
          <p:nvPr>
            <p:ph type="sldNum" sz="quarter" idx="12"/>
          </p:nvPr>
        </p:nvSpPr>
        <p:spPr/>
        <p:txBody>
          <a:bodyPr/>
          <a:lstStyle/>
          <a:p>
            <a:fld id="{2F83C34A-F27B-40F0-B176-5D5ED4EB56A1}" type="slidenum">
              <a:rPr lang="en-GB" smtClean="0"/>
              <a:t>‹#›</a:t>
            </a:fld>
            <a:endParaRPr lang="en-GB"/>
          </a:p>
        </p:txBody>
      </p:sp>
    </p:spTree>
    <p:extLst>
      <p:ext uri="{BB962C8B-B14F-4D97-AF65-F5344CB8AC3E}">
        <p14:creationId xmlns:p14="http://schemas.microsoft.com/office/powerpoint/2010/main" val="36189438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538B04-6C95-410F-83B3-EEB6D3092360}"/>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C8848E37-C41F-41EE-B31E-2E79D22F2C4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91BC0D6-441F-4997-8D1A-36B3AFDC503D}"/>
              </a:ext>
            </a:extLst>
          </p:cNvPr>
          <p:cNvSpPr>
            <a:spLocks noGrp="1"/>
          </p:cNvSpPr>
          <p:nvPr>
            <p:ph type="dt" sz="half" idx="10"/>
          </p:nvPr>
        </p:nvSpPr>
        <p:spPr/>
        <p:txBody>
          <a:bodyPr/>
          <a:lstStyle/>
          <a:p>
            <a:fld id="{70ABF2FD-0BC3-4395-BF39-A8772EBFDFE4}" type="datetimeFigureOut">
              <a:rPr lang="en-GB" smtClean="0"/>
              <a:t>15/05/2022</a:t>
            </a:fld>
            <a:endParaRPr lang="en-GB"/>
          </a:p>
        </p:txBody>
      </p:sp>
      <p:sp>
        <p:nvSpPr>
          <p:cNvPr id="5" name="Footer Placeholder 4">
            <a:extLst>
              <a:ext uri="{FF2B5EF4-FFF2-40B4-BE49-F238E27FC236}">
                <a16:creationId xmlns:a16="http://schemas.microsoft.com/office/drawing/2014/main" id="{E5C49498-F518-4BF2-9A0C-5A6FDE17F1B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BAF6308-41BA-4980-B59A-3B6E5C4FD3D0}"/>
              </a:ext>
            </a:extLst>
          </p:cNvPr>
          <p:cNvSpPr>
            <a:spLocks noGrp="1"/>
          </p:cNvSpPr>
          <p:nvPr>
            <p:ph type="sldNum" sz="quarter" idx="12"/>
          </p:nvPr>
        </p:nvSpPr>
        <p:spPr/>
        <p:txBody>
          <a:bodyPr/>
          <a:lstStyle/>
          <a:p>
            <a:fld id="{2F83C34A-F27B-40F0-B176-5D5ED4EB56A1}" type="slidenum">
              <a:rPr lang="en-GB" smtClean="0"/>
              <a:t>‹#›</a:t>
            </a:fld>
            <a:endParaRPr lang="en-GB"/>
          </a:p>
        </p:txBody>
      </p:sp>
    </p:spTree>
    <p:extLst>
      <p:ext uri="{BB962C8B-B14F-4D97-AF65-F5344CB8AC3E}">
        <p14:creationId xmlns:p14="http://schemas.microsoft.com/office/powerpoint/2010/main" val="28148903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146E47A-C2F1-4930-BE65-4677FE21875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BB803EAD-8BBC-4E63-BE43-29512CB2BBB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25BB52F-889B-4FEE-9653-AB72D09B167D}"/>
              </a:ext>
            </a:extLst>
          </p:cNvPr>
          <p:cNvSpPr>
            <a:spLocks noGrp="1"/>
          </p:cNvSpPr>
          <p:nvPr>
            <p:ph type="dt" sz="half" idx="10"/>
          </p:nvPr>
        </p:nvSpPr>
        <p:spPr/>
        <p:txBody>
          <a:bodyPr/>
          <a:lstStyle/>
          <a:p>
            <a:fld id="{70ABF2FD-0BC3-4395-BF39-A8772EBFDFE4}" type="datetimeFigureOut">
              <a:rPr lang="en-GB" smtClean="0"/>
              <a:t>15/05/2022</a:t>
            </a:fld>
            <a:endParaRPr lang="en-GB"/>
          </a:p>
        </p:txBody>
      </p:sp>
      <p:sp>
        <p:nvSpPr>
          <p:cNvPr id="5" name="Footer Placeholder 4">
            <a:extLst>
              <a:ext uri="{FF2B5EF4-FFF2-40B4-BE49-F238E27FC236}">
                <a16:creationId xmlns:a16="http://schemas.microsoft.com/office/drawing/2014/main" id="{3171D613-256A-44C0-8E4E-F4875B0AE53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A404D04-E709-49B1-95EF-430F8EFE4DBC}"/>
              </a:ext>
            </a:extLst>
          </p:cNvPr>
          <p:cNvSpPr>
            <a:spLocks noGrp="1"/>
          </p:cNvSpPr>
          <p:nvPr>
            <p:ph type="sldNum" sz="quarter" idx="12"/>
          </p:nvPr>
        </p:nvSpPr>
        <p:spPr/>
        <p:txBody>
          <a:bodyPr/>
          <a:lstStyle/>
          <a:p>
            <a:fld id="{2F83C34A-F27B-40F0-B176-5D5ED4EB56A1}" type="slidenum">
              <a:rPr lang="en-GB" smtClean="0"/>
              <a:t>‹#›</a:t>
            </a:fld>
            <a:endParaRPr lang="en-GB"/>
          </a:p>
        </p:txBody>
      </p:sp>
    </p:spTree>
    <p:extLst>
      <p:ext uri="{BB962C8B-B14F-4D97-AF65-F5344CB8AC3E}">
        <p14:creationId xmlns:p14="http://schemas.microsoft.com/office/powerpoint/2010/main" val="12058526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fld id="{C764DE79-268F-4C1A-8933-263129D2AF90}" type="datetimeFigureOut">
              <a:rPr lang="en-US" dirty="0"/>
              <a:t>5/15/2022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40790409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C764DE79-268F-4C1A-8933-263129D2AF90}" type="datetimeFigureOut">
              <a:rPr lang="en-US" dirty="0"/>
              <a:t>5/15/2022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1579096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dirty="0"/>
              <a:t>5/15/2022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6436559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C764DE79-268F-4C1A-8933-263129D2AF90}" type="datetimeFigureOut">
              <a:rPr lang="en-US" dirty="0"/>
              <a:t>5/15/2022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1753328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dirty="0"/>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C764DE79-268F-4C1A-8933-263129D2AF90}" type="datetimeFigureOut">
              <a:rPr lang="en-US" dirty="0"/>
              <a:t>5/15/2022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0300703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Date Placeholder 2"/>
          <p:cNvSpPr>
            <a:spLocks noGrp="1"/>
          </p:cNvSpPr>
          <p:nvPr>
            <p:ph type="dt" sz="half" idx="10"/>
          </p:nvPr>
        </p:nvSpPr>
        <p:spPr/>
        <p:txBody>
          <a:bodyPr/>
          <a:lstStyle/>
          <a:p>
            <a:fld id="{C764DE79-268F-4C1A-8933-263129D2AF90}" type="datetimeFigureOut">
              <a:rPr lang="en-US" dirty="0"/>
              <a:t>5/15/2022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661729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5/15/2022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3156473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5/15/2022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5636459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4801F-DC1C-422E-96CE-BB9DE0F20D50}"/>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7F880E80-9DFD-4D8D-B35B-86FDB06DB5A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BA1F79B-58C4-414B-BF1D-846C75EE6852}"/>
              </a:ext>
            </a:extLst>
          </p:cNvPr>
          <p:cNvSpPr>
            <a:spLocks noGrp="1"/>
          </p:cNvSpPr>
          <p:nvPr>
            <p:ph type="dt" sz="half" idx="10"/>
          </p:nvPr>
        </p:nvSpPr>
        <p:spPr/>
        <p:txBody>
          <a:bodyPr/>
          <a:lstStyle/>
          <a:p>
            <a:fld id="{70ABF2FD-0BC3-4395-BF39-A8772EBFDFE4}" type="datetimeFigureOut">
              <a:rPr lang="en-GB" smtClean="0"/>
              <a:t>15/05/2022</a:t>
            </a:fld>
            <a:endParaRPr lang="en-GB"/>
          </a:p>
        </p:txBody>
      </p:sp>
      <p:sp>
        <p:nvSpPr>
          <p:cNvPr id="5" name="Footer Placeholder 4">
            <a:extLst>
              <a:ext uri="{FF2B5EF4-FFF2-40B4-BE49-F238E27FC236}">
                <a16:creationId xmlns:a16="http://schemas.microsoft.com/office/drawing/2014/main" id="{4CE3EA55-128E-4290-8CAE-E294FF089AE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BD3DE19-8D6C-4EDB-AD70-921785893782}"/>
              </a:ext>
            </a:extLst>
          </p:cNvPr>
          <p:cNvSpPr>
            <a:spLocks noGrp="1"/>
          </p:cNvSpPr>
          <p:nvPr>
            <p:ph type="sldNum" sz="quarter" idx="12"/>
          </p:nvPr>
        </p:nvSpPr>
        <p:spPr/>
        <p:txBody>
          <a:bodyPr/>
          <a:lstStyle/>
          <a:p>
            <a:fld id="{2F83C34A-F27B-40F0-B176-5D5ED4EB56A1}" type="slidenum">
              <a:rPr lang="en-GB" smtClean="0"/>
              <a:t>‹#›</a:t>
            </a:fld>
            <a:endParaRPr lang="en-GB"/>
          </a:p>
        </p:txBody>
      </p:sp>
    </p:spTree>
    <p:extLst>
      <p:ext uri="{BB962C8B-B14F-4D97-AF65-F5344CB8AC3E}">
        <p14:creationId xmlns:p14="http://schemas.microsoft.com/office/powerpoint/2010/main" val="17944664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5/15/2022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18179070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C764DE79-268F-4C1A-8933-263129D2AF90}" type="datetimeFigureOut">
              <a:rPr lang="en-US" dirty="0"/>
              <a:t>5/15/2022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9611732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C764DE79-268F-4C1A-8933-263129D2AF90}" type="datetimeFigureOut">
              <a:rPr lang="en-US" dirty="0"/>
              <a:t>5/15/2022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97006164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DD3215-3CCD-473C-969D-F892474972B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E6587B2-F344-49C3-94BD-F737925E661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B7840E3-114A-43AA-A77D-1FAF582E4C29}"/>
              </a:ext>
            </a:extLst>
          </p:cNvPr>
          <p:cNvSpPr>
            <a:spLocks noGrp="1"/>
          </p:cNvSpPr>
          <p:nvPr>
            <p:ph type="dt" sz="half" idx="10"/>
          </p:nvPr>
        </p:nvSpPr>
        <p:spPr/>
        <p:txBody>
          <a:bodyPr/>
          <a:lstStyle/>
          <a:p>
            <a:fld id="{C0910DE6-09E5-4B7D-872F-719C1FDFFD96}" type="datetimeFigureOut">
              <a:rPr lang="en-US" smtClean="0"/>
              <a:t>5/15/2022</a:t>
            </a:fld>
            <a:endParaRPr lang="en-US"/>
          </a:p>
        </p:txBody>
      </p:sp>
      <p:sp>
        <p:nvSpPr>
          <p:cNvPr id="5" name="Footer Placeholder 4">
            <a:extLst>
              <a:ext uri="{FF2B5EF4-FFF2-40B4-BE49-F238E27FC236}">
                <a16:creationId xmlns:a16="http://schemas.microsoft.com/office/drawing/2014/main" id="{316DE740-09DA-46D3-8722-DE3BE917DD6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FB3A2EC-5D61-487B-A768-93352EFE8C4F}"/>
              </a:ext>
            </a:extLst>
          </p:cNvPr>
          <p:cNvSpPr>
            <a:spLocks noGrp="1"/>
          </p:cNvSpPr>
          <p:nvPr>
            <p:ph type="sldNum" sz="quarter" idx="12"/>
          </p:nvPr>
        </p:nvSpPr>
        <p:spPr/>
        <p:txBody>
          <a:bodyPr/>
          <a:lstStyle/>
          <a:p>
            <a:fld id="{46A4587A-6C08-4804-98FB-036F72FF1448}" type="slidenum">
              <a:rPr lang="en-US" smtClean="0"/>
              <a:t>‹#›</a:t>
            </a:fld>
            <a:endParaRPr lang="en-US"/>
          </a:p>
        </p:txBody>
      </p:sp>
    </p:spTree>
    <p:extLst>
      <p:ext uri="{BB962C8B-B14F-4D97-AF65-F5344CB8AC3E}">
        <p14:creationId xmlns:p14="http://schemas.microsoft.com/office/powerpoint/2010/main" val="392774850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59A017-CB74-47BB-A576-6620F489462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1CE7C3D-B0A0-48C2-A994-8C7E6A99E06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1CF4115-4207-4058-BC09-26C26B18C4AD}"/>
              </a:ext>
            </a:extLst>
          </p:cNvPr>
          <p:cNvSpPr>
            <a:spLocks noGrp="1"/>
          </p:cNvSpPr>
          <p:nvPr>
            <p:ph type="dt" sz="half" idx="10"/>
          </p:nvPr>
        </p:nvSpPr>
        <p:spPr/>
        <p:txBody>
          <a:bodyPr/>
          <a:lstStyle/>
          <a:p>
            <a:fld id="{C0910DE6-09E5-4B7D-872F-719C1FDFFD96}" type="datetimeFigureOut">
              <a:rPr lang="en-US" smtClean="0"/>
              <a:t>5/15/2022</a:t>
            </a:fld>
            <a:endParaRPr lang="en-US"/>
          </a:p>
        </p:txBody>
      </p:sp>
      <p:sp>
        <p:nvSpPr>
          <p:cNvPr id="5" name="Footer Placeholder 4">
            <a:extLst>
              <a:ext uri="{FF2B5EF4-FFF2-40B4-BE49-F238E27FC236}">
                <a16:creationId xmlns:a16="http://schemas.microsoft.com/office/drawing/2014/main" id="{D4DE9B2F-BFF0-4659-B4C4-2C4BE513419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F3E6482-75F8-4AFF-8CAB-800EC7CDB771}"/>
              </a:ext>
            </a:extLst>
          </p:cNvPr>
          <p:cNvSpPr>
            <a:spLocks noGrp="1"/>
          </p:cNvSpPr>
          <p:nvPr>
            <p:ph type="sldNum" sz="quarter" idx="12"/>
          </p:nvPr>
        </p:nvSpPr>
        <p:spPr/>
        <p:txBody>
          <a:bodyPr/>
          <a:lstStyle/>
          <a:p>
            <a:fld id="{46A4587A-6C08-4804-98FB-036F72FF1448}" type="slidenum">
              <a:rPr lang="en-US" smtClean="0"/>
              <a:t>‹#›</a:t>
            </a:fld>
            <a:endParaRPr lang="en-US"/>
          </a:p>
        </p:txBody>
      </p:sp>
    </p:spTree>
    <p:extLst>
      <p:ext uri="{BB962C8B-B14F-4D97-AF65-F5344CB8AC3E}">
        <p14:creationId xmlns:p14="http://schemas.microsoft.com/office/powerpoint/2010/main" val="28059205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7C96B1-38D7-4CF9-AE64-B5381A9D698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A33E538-7051-4BF9-B2D8-30468DD43FF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177F94C-AD78-4BA7-95AB-2CBB6E3C7957}"/>
              </a:ext>
            </a:extLst>
          </p:cNvPr>
          <p:cNvSpPr>
            <a:spLocks noGrp="1"/>
          </p:cNvSpPr>
          <p:nvPr>
            <p:ph type="dt" sz="half" idx="10"/>
          </p:nvPr>
        </p:nvSpPr>
        <p:spPr/>
        <p:txBody>
          <a:bodyPr/>
          <a:lstStyle/>
          <a:p>
            <a:fld id="{C0910DE6-09E5-4B7D-872F-719C1FDFFD96}" type="datetimeFigureOut">
              <a:rPr lang="en-US" smtClean="0"/>
              <a:t>5/15/2022</a:t>
            </a:fld>
            <a:endParaRPr lang="en-US"/>
          </a:p>
        </p:txBody>
      </p:sp>
      <p:sp>
        <p:nvSpPr>
          <p:cNvPr id="5" name="Footer Placeholder 4">
            <a:extLst>
              <a:ext uri="{FF2B5EF4-FFF2-40B4-BE49-F238E27FC236}">
                <a16:creationId xmlns:a16="http://schemas.microsoft.com/office/drawing/2014/main" id="{0903C016-CDEB-4D9E-820C-926739E185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BD6052D-79C3-48DB-A4B0-E08E760581FD}"/>
              </a:ext>
            </a:extLst>
          </p:cNvPr>
          <p:cNvSpPr>
            <a:spLocks noGrp="1"/>
          </p:cNvSpPr>
          <p:nvPr>
            <p:ph type="sldNum" sz="quarter" idx="12"/>
          </p:nvPr>
        </p:nvSpPr>
        <p:spPr/>
        <p:txBody>
          <a:bodyPr/>
          <a:lstStyle/>
          <a:p>
            <a:fld id="{46A4587A-6C08-4804-98FB-036F72FF1448}" type="slidenum">
              <a:rPr lang="en-US" smtClean="0"/>
              <a:t>‹#›</a:t>
            </a:fld>
            <a:endParaRPr lang="en-US"/>
          </a:p>
        </p:txBody>
      </p:sp>
    </p:spTree>
    <p:extLst>
      <p:ext uri="{BB962C8B-B14F-4D97-AF65-F5344CB8AC3E}">
        <p14:creationId xmlns:p14="http://schemas.microsoft.com/office/powerpoint/2010/main" val="138463719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8B3697-611F-4AD1-A0C6-DD73EBF6771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709F7A3-A625-4637-9298-7E0C2AB8917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352C4F9-DBD5-4742-89F0-41201970D51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5A99BE3-BB8C-4304-807C-F86D0B5D31F4}"/>
              </a:ext>
            </a:extLst>
          </p:cNvPr>
          <p:cNvSpPr>
            <a:spLocks noGrp="1"/>
          </p:cNvSpPr>
          <p:nvPr>
            <p:ph type="dt" sz="half" idx="10"/>
          </p:nvPr>
        </p:nvSpPr>
        <p:spPr/>
        <p:txBody>
          <a:bodyPr/>
          <a:lstStyle/>
          <a:p>
            <a:fld id="{C0910DE6-09E5-4B7D-872F-719C1FDFFD96}" type="datetimeFigureOut">
              <a:rPr lang="en-US" smtClean="0"/>
              <a:t>5/15/2022</a:t>
            </a:fld>
            <a:endParaRPr lang="en-US"/>
          </a:p>
        </p:txBody>
      </p:sp>
      <p:sp>
        <p:nvSpPr>
          <p:cNvPr id="6" name="Footer Placeholder 5">
            <a:extLst>
              <a:ext uri="{FF2B5EF4-FFF2-40B4-BE49-F238E27FC236}">
                <a16:creationId xmlns:a16="http://schemas.microsoft.com/office/drawing/2014/main" id="{C1445B87-81EA-4EB9-909E-74407C90946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C0598EC-C183-4006-B834-1BEBB75DCCE8}"/>
              </a:ext>
            </a:extLst>
          </p:cNvPr>
          <p:cNvSpPr>
            <a:spLocks noGrp="1"/>
          </p:cNvSpPr>
          <p:nvPr>
            <p:ph type="sldNum" sz="quarter" idx="12"/>
          </p:nvPr>
        </p:nvSpPr>
        <p:spPr/>
        <p:txBody>
          <a:bodyPr/>
          <a:lstStyle/>
          <a:p>
            <a:fld id="{46A4587A-6C08-4804-98FB-036F72FF1448}" type="slidenum">
              <a:rPr lang="en-US" smtClean="0"/>
              <a:t>‹#›</a:t>
            </a:fld>
            <a:endParaRPr lang="en-US"/>
          </a:p>
        </p:txBody>
      </p:sp>
    </p:spTree>
    <p:extLst>
      <p:ext uri="{BB962C8B-B14F-4D97-AF65-F5344CB8AC3E}">
        <p14:creationId xmlns:p14="http://schemas.microsoft.com/office/powerpoint/2010/main" val="377301412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9EC04A-E5CA-4242-98C0-0F30EC64C80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85C79B8-877B-4308-99CD-EE8B9B11432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A16023-1AB4-45B1-B0E8-A4CBA827625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F0FA082-0981-4AA9-8F3B-438067AFEB6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0034CD9-7552-4E41-B0FC-CB23E3050F9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EF888E4-E897-4FB2-A907-D26CA1827A43}"/>
              </a:ext>
            </a:extLst>
          </p:cNvPr>
          <p:cNvSpPr>
            <a:spLocks noGrp="1"/>
          </p:cNvSpPr>
          <p:nvPr>
            <p:ph type="dt" sz="half" idx="10"/>
          </p:nvPr>
        </p:nvSpPr>
        <p:spPr/>
        <p:txBody>
          <a:bodyPr/>
          <a:lstStyle/>
          <a:p>
            <a:fld id="{C0910DE6-09E5-4B7D-872F-719C1FDFFD96}" type="datetimeFigureOut">
              <a:rPr lang="en-US" smtClean="0"/>
              <a:t>5/15/2022</a:t>
            </a:fld>
            <a:endParaRPr lang="en-US"/>
          </a:p>
        </p:txBody>
      </p:sp>
      <p:sp>
        <p:nvSpPr>
          <p:cNvPr id="8" name="Footer Placeholder 7">
            <a:extLst>
              <a:ext uri="{FF2B5EF4-FFF2-40B4-BE49-F238E27FC236}">
                <a16:creationId xmlns:a16="http://schemas.microsoft.com/office/drawing/2014/main" id="{FE585C8A-E2F5-447A-AA5D-CC5DD6E3A66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D619FC4-37C5-4D9A-874C-D4A41344A237}"/>
              </a:ext>
            </a:extLst>
          </p:cNvPr>
          <p:cNvSpPr>
            <a:spLocks noGrp="1"/>
          </p:cNvSpPr>
          <p:nvPr>
            <p:ph type="sldNum" sz="quarter" idx="12"/>
          </p:nvPr>
        </p:nvSpPr>
        <p:spPr/>
        <p:txBody>
          <a:bodyPr/>
          <a:lstStyle/>
          <a:p>
            <a:fld id="{46A4587A-6C08-4804-98FB-036F72FF1448}" type="slidenum">
              <a:rPr lang="en-US" smtClean="0"/>
              <a:t>‹#›</a:t>
            </a:fld>
            <a:endParaRPr lang="en-US"/>
          </a:p>
        </p:txBody>
      </p:sp>
    </p:spTree>
    <p:extLst>
      <p:ext uri="{BB962C8B-B14F-4D97-AF65-F5344CB8AC3E}">
        <p14:creationId xmlns:p14="http://schemas.microsoft.com/office/powerpoint/2010/main" val="183128449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99DD7A-3C67-4C99-9F1E-3DD9A642015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295DDA3-7AE9-4EC6-99C2-0B3D15793D30}"/>
              </a:ext>
            </a:extLst>
          </p:cNvPr>
          <p:cNvSpPr>
            <a:spLocks noGrp="1"/>
          </p:cNvSpPr>
          <p:nvPr>
            <p:ph type="dt" sz="half" idx="10"/>
          </p:nvPr>
        </p:nvSpPr>
        <p:spPr/>
        <p:txBody>
          <a:bodyPr/>
          <a:lstStyle/>
          <a:p>
            <a:fld id="{C0910DE6-09E5-4B7D-872F-719C1FDFFD96}" type="datetimeFigureOut">
              <a:rPr lang="en-US" smtClean="0"/>
              <a:t>5/15/2022</a:t>
            </a:fld>
            <a:endParaRPr lang="en-US"/>
          </a:p>
        </p:txBody>
      </p:sp>
      <p:sp>
        <p:nvSpPr>
          <p:cNvPr id="4" name="Footer Placeholder 3">
            <a:extLst>
              <a:ext uri="{FF2B5EF4-FFF2-40B4-BE49-F238E27FC236}">
                <a16:creationId xmlns:a16="http://schemas.microsoft.com/office/drawing/2014/main" id="{4E448B91-DCAD-44B8-8E64-A9BCC20F441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0BE80B8-0AF0-4B65-AA2D-B3EA9A4AA01E}"/>
              </a:ext>
            </a:extLst>
          </p:cNvPr>
          <p:cNvSpPr>
            <a:spLocks noGrp="1"/>
          </p:cNvSpPr>
          <p:nvPr>
            <p:ph type="sldNum" sz="quarter" idx="12"/>
          </p:nvPr>
        </p:nvSpPr>
        <p:spPr/>
        <p:txBody>
          <a:bodyPr/>
          <a:lstStyle/>
          <a:p>
            <a:fld id="{46A4587A-6C08-4804-98FB-036F72FF1448}" type="slidenum">
              <a:rPr lang="en-US" smtClean="0"/>
              <a:t>‹#›</a:t>
            </a:fld>
            <a:endParaRPr lang="en-US"/>
          </a:p>
        </p:txBody>
      </p:sp>
    </p:spTree>
    <p:extLst>
      <p:ext uri="{BB962C8B-B14F-4D97-AF65-F5344CB8AC3E}">
        <p14:creationId xmlns:p14="http://schemas.microsoft.com/office/powerpoint/2010/main" val="366656762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2F0017D-56F8-4FCB-AF44-901C891EF995}"/>
              </a:ext>
            </a:extLst>
          </p:cNvPr>
          <p:cNvSpPr>
            <a:spLocks noGrp="1"/>
          </p:cNvSpPr>
          <p:nvPr>
            <p:ph type="dt" sz="half" idx="10"/>
          </p:nvPr>
        </p:nvSpPr>
        <p:spPr/>
        <p:txBody>
          <a:bodyPr/>
          <a:lstStyle/>
          <a:p>
            <a:fld id="{C0910DE6-09E5-4B7D-872F-719C1FDFFD96}" type="datetimeFigureOut">
              <a:rPr lang="en-US" smtClean="0"/>
              <a:t>5/15/2022</a:t>
            </a:fld>
            <a:endParaRPr lang="en-US"/>
          </a:p>
        </p:txBody>
      </p:sp>
      <p:sp>
        <p:nvSpPr>
          <p:cNvPr id="3" name="Footer Placeholder 2">
            <a:extLst>
              <a:ext uri="{FF2B5EF4-FFF2-40B4-BE49-F238E27FC236}">
                <a16:creationId xmlns:a16="http://schemas.microsoft.com/office/drawing/2014/main" id="{591CA544-7E70-4F7A-BA6A-FB3CB41227A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FA36101-D9EC-4FFB-A494-DB4B697C1233}"/>
              </a:ext>
            </a:extLst>
          </p:cNvPr>
          <p:cNvSpPr>
            <a:spLocks noGrp="1"/>
          </p:cNvSpPr>
          <p:nvPr>
            <p:ph type="sldNum" sz="quarter" idx="12"/>
          </p:nvPr>
        </p:nvSpPr>
        <p:spPr/>
        <p:txBody>
          <a:bodyPr/>
          <a:lstStyle/>
          <a:p>
            <a:fld id="{46A4587A-6C08-4804-98FB-036F72FF1448}" type="slidenum">
              <a:rPr lang="en-US" smtClean="0"/>
              <a:t>‹#›</a:t>
            </a:fld>
            <a:endParaRPr lang="en-US"/>
          </a:p>
        </p:txBody>
      </p:sp>
    </p:spTree>
    <p:extLst>
      <p:ext uri="{BB962C8B-B14F-4D97-AF65-F5344CB8AC3E}">
        <p14:creationId xmlns:p14="http://schemas.microsoft.com/office/powerpoint/2010/main" val="17510386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3510F7-A8BC-4470-B567-90F67B141BF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4050093-DA19-4585-B0D6-985D06A4E5E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FDC9A0F-4F10-411A-8B05-63CEA48F9829}"/>
              </a:ext>
            </a:extLst>
          </p:cNvPr>
          <p:cNvSpPr>
            <a:spLocks noGrp="1"/>
          </p:cNvSpPr>
          <p:nvPr>
            <p:ph type="dt" sz="half" idx="10"/>
          </p:nvPr>
        </p:nvSpPr>
        <p:spPr/>
        <p:txBody>
          <a:bodyPr/>
          <a:lstStyle/>
          <a:p>
            <a:fld id="{70ABF2FD-0BC3-4395-BF39-A8772EBFDFE4}" type="datetimeFigureOut">
              <a:rPr lang="en-GB" smtClean="0"/>
              <a:t>15/05/2022</a:t>
            </a:fld>
            <a:endParaRPr lang="en-GB"/>
          </a:p>
        </p:txBody>
      </p:sp>
      <p:sp>
        <p:nvSpPr>
          <p:cNvPr id="5" name="Footer Placeholder 4">
            <a:extLst>
              <a:ext uri="{FF2B5EF4-FFF2-40B4-BE49-F238E27FC236}">
                <a16:creationId xmlns:a16="http://schemas.microsoft.com/office/drawing/2014/main" id="{202D55AD-163B-4F4F-9958-F23DF80A991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95897D3-2BFA-44F5-A7BF-D6DDD3E455F4}"/>
              </a:ext>
            </a:extLst>
          </p:cNvPr>
          <p:cNvSpPr>
            <a:spLocks noGrp="1"/>
          </p:cNvSpPr>
          <p:nvPr>
            <p:ph type="sldNum" sz="quarter" idx="12"/>
          </p:nvPr>
        </p:nvSpPr>
        <p:spPr/>
        <p:txBody>
          <a:bodyPr/>
          <a:lstStyle/>
          <a:p>
            <a:fld id="{2F83C34A-F27B-40F0-B176-5D5ED4EB56A1}" type="slidenum">
              <a:rPr lang="en-GB" smtClean="0"/>
              <a:t>‹#›</a:t>
            </a:fld>
            <a:endParaRPr lang="en-GB"/>
          </a:p>
        </p:txBody>
      </p:sp>
    </p:spTree>
    <p:extLst>
      <p:ext uri="{BB962C8B-B14F-4D97-AF65-F5344CB8AC3E}">
        <p14:creationId xmlns:p14="http://schemas.microsoft.com/office/powerpoint/2010/main" val="43442473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5535F2-815C-4931-A1D7-FB7B944C995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D705AC1-6260-443F-9FE4-8C3363D3567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90A1A89-46AC-470E-8D39-23C629889A6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180C108-13F8-4508-98B5-EBB15F170104}"/>
              </a:ext>
            </a:extLst>
          </p:cNvPr>
          <p:cNvSpPr>
            <a:spLocks noGrp="1"/>
          </p:cNvSpPr>
          <p:nvPr>
            <p:ph type="dt" sz="half" idx="10"/>
          </p:nvPr>
        </p:nvSpPr>
        <p:spPr/>
        <p:txBody>
          <a:bodyPr/>
          <a:lstStyle/>
          <a:p>
            <a:fld id="{C0910DE6-09E5-4B7D-872F-719C1FDFFD96}" type="datetimeFigureOut">
              <a:rPr lang="en-US" smtClean="0"/>
              <a:t>5/15/2022</a:t>
            </a:fld>
            <a:endParaRPr lang="en-US"/>
          </a:p>
        </p:txBody>
      </p:sp>
      <p:sp>
        <p:nvSpPr>
          <p:cNvPr id="6" name="Footer Placeholder 5">
            <a:extLst>
              <a:ext uri="{FF2B5EF4-FFF2-40B4-BE49-F238E27FC236}">
                <a16:creationId xmlns:a16="http://schemas.microsoft.com/office/drawing/2014/main" id="{66E8F35F-7290-40EA-A1A1-4FC7DEE3888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BD6EE4C-377A-4A48-9B3E-4B4766692BD5}"/>
              </a:ext>
            </a:extLst>
          </p:cNvPr>
          <p:cNvSpPr>
            <a:spLocks noGrp="1"/>
          </p:cNvSpPr>
          <p:nvPr>
            <p:ph type="sldNum" sz="quarter" idx="12"/>
          </p:nvPr>
        </p:nvSpPr>
        <p:spPr/>
        <p:txBody>
          <a:bodyPr/>
          <a:lstStyle/>
          <a:p>
            <a:fld id="{46A4587A-6C08-4804-98FB-036F72FF1448}" type="slidenum">
              <a:rPr lang="en-US" smtClean="0"/>
              <a:t>‹#›</a:t>
            </a:fld>
            <a:endParaRPr lang="en-US"/>
          </a:p>
        </p:txBody>
      </p:sp>
    </p:spTree>
    <p:extLst>
      <p:ext uri="{BB962C8B-B14F-4D97-AF65-F5344CB8AC3E}">
        <p14:creationId xmlns:p14="http://schemas.microsoft.com/office/powerpoint/2010/main" val="158595670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95D04E-A2F6-41FE-B415-D31AB049952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7B375AF-8780-499F-BF79-94DEE3A17E0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8D812EC-82DC-4452-964E-576B6D2EF5D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4550800-AA3F-4D57-B823-D8A50D728A30}"/>
              </a:ext>
            </a:extLst>
          </p:cNvPr>
          <p:cNvSpPr>
            <a:spLocks noGrp="1"/>
          </p:cNvSpPr>
          <p:nvPr>
            <p:ph type="dt" sz="half" idx="10"/>
          </p:nvPr>
        </p:nvSpPr>
        <p:spPr/>
        <p:txBody>
          <a:bodyPr/>
          <a:lstStyle/>
          <a:p>
            <a:fld id="{C0910DE6-09E5-4B7D-872F-719C1FDFFD96}" type="datetimeFigureOut">
              <a:rPr lang="en-US" smtClean="0"/>
              <a:t>5/15/2022</a:t>
            </a:fld>
            <a:endParaRPr lang="en-US"/>
          </a:p>
        </p:txBody>
      </p:sp>
      <p:sp>
        <p:nvSpPr>
          <p:cNvPr id="6" name="Footer Placeholder 5">
            <a:extLst>
              <a:ext uri="{FF2B5EF4-FFF2-40B4-BE49-F238E27FC236}">
                <a16:creationId xmlns:a16="http://schemas.microsoft.com/office/drawing/2014/main" id="{54922370-7554-4B69-B6B5-E5320F1030D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AE7E395-805C-41B1-81FC-AD20E3053418}"/>
              </a:ext>
            </a:extLst>
          </p:cNvPr>
          <p:cNvSpPr>
            <a:spLocks noGrp="1"/>
          </p:cNvSpPr>
          <p:nvPr>
            <p:ph type="sldNum" sz="quarter" idx="12"/>
          </p:nvPr>
        </p:nvSpPr>
        <p:spPr/>
        <p:txBody>
          <a:bodyPr/>
          <a:lstStyle/>
          <a:p>
            <a:fld id="{46A4587A-6C08-4804-98FB-036F72FF1448}" type="slidenum">
              <a:rPr lang="en-US" smtClean="0"/>
              <a:t>‹#›</a:t>
            </a:fld>
            <a:endParaRPr lang="en-US"/>
          </a:p>
        </p:txBody>
      </p:sp>
    </p:spTree>
    <p:extLst>
      <p:ext uri="{BB962C8B-B14F-4D97-AF65-F5344CB8AC3E}">
        <p14:creationId xmlns:p14="http://schemas.microsoft.com/office/powerpoint/2010/main" val="199788964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E32A-703D-450E-8B6C-6B7506EC922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718F391-87FA-45D5-8908-2CC15392D41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F261FCF-827C-407D-8E76-1365CADBB1BA}"/>
              </a:ext>
            </a:extLst>
          </p:cNvPr>
          <p:cNvSpPr>
            <a:spLocks noGrp="1"/>
          </p:cNvSpPr>
          <p:nvPr>
            <p:ph type="dt" sz="half" idx="10"/>
          </p:nvPr>
        </p:nvSpPr>
        <p:spPr/>
        <p:txBody>
          <a:bodyPr/>
          <a:lstStyle/>
          <a:p>
            <a:fld id="{C0910DE6-09E5-4B7D-872F-719C1FDFFD96}" type="datetimeFigureOut">
              <a:rPr lang="en-US" smtClean="0"/>
              <a:t>5/15/2022</a:t>
            </a:fld>
            <a:endParaRPr lang="en-US"/>
          </a:p>
        </p:txBody>
      </p:sp>
      <p:sp>
        <p:nvSpPr>
          <p:cNvPr id="5" name="Footer Placeholder 4">
            <a:extLst>
              <a:ext uri="{FF2B5EF4-FFF2-40B4-BE49-F238E27FC236}">
                <a16:creationId xmlns:a16="http://schemas.microsoft.com/office/drawing/2014/main" id="{CA1F8DA7-2FFB-4A19-A005-8BDDC64F401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25A5613-0F95-4DA4-8D59-E6C38E6F5217}"/>
              </a:ext>
            </a:extLst>
          </p:cNvPr>
          <p:cNvSpPr>
            <a:spLocks noGrp="1"/>
          </p:cNvSpPr>
          <p:nvPr>
            <p:ph type="sldNum" sz="quarter" idx="12"/>
          </p:nvPr>
        </p:nvSpPr>
        <p:spPr/>
        <p:txBody>
          <a:bodyPr/>
          <a:lstStyle/>
          <a:p>
            <a:fld id="{46A4587A-6C08-4804-98FB-036F72FF1448}" type="slidenum">
              <a:rPr lang="en-US" smtClean="0"/>
              <a:t>‹#›</a:t>
            </a:fld>
            <a:endParaRPr lang="en-US"/>
          </a:p>
        </p:txBody>
      </p:sp>
    </p:spTree>
    <p:extLst>
      <p:ext uri="{BB962C8B-B14F-4D97-AF65-F5344CB8AC3E}">
        <p14:creationId xmlns:p14="http://schemas.microsoft.com/office/powerpoint/2010/main" val="265886334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4219444-8AA2-4A52-B3D6-0C97317D806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D62CE21-B4F9-45DF-9A7A-151AA940242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BBFA54A-773E-4137-B0BA-E95AA1529F7B}"/>
              </a:ext>
            </a:extLst>
          </p:cNvPr>
          <p:cNvSpPr>
            <a:spLocks noGrp="1"/>
          </p:cNvSpPr>
          <p:nvPr>
            <p:ph type="dt" sz="half" idx="10"/>
          </p:nvPr>
        </p:nvSpPr>
        <p:spPr/>
        <p:txBody>
          <a:bodyPr/>
          <a:lstStyle/>
          <a:p>
            <a:fld id="{C0910DE6-09E5-4B7D-872F-719C1FDFFD96}" type="datetimeFigureOut">
              <a:rPr lang="en-US" smtClean="0"/>
              <a:t>5/15/2022</a:t>
            </a:fld>
            <a:endParaRPr lang="en-US"/>
          </a:p>
        </p:txBody>
      </p:sp>
      <p:sp>
        <p:nvSpPr>
          <p:cNvPr id="5" name="Footer Placeholder 4">
            <a:extLst>
              <a:ext uri="{FF2B5EF4-FFF2-40B4-BE49-F238E27FC236}">
                <a16:creationId xmlns:a16="http://schemas.microsoft.com/office/drawing/2014/main" id="{FFA59609-48CD-413A-821E-F160741D8D0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3F8D2C-989B-4F4A-94BF-F78ABF44C779}"/>
              </a:ext>
            </a:extLst>
          </p:cNvPr>
          <p:cNvSpPr>
            <a:spLocks noGrp="1"/>
          </p:cNvSpPr>
          <p:nvPr>
            <p:ph type="sldNum" sz="quarter" idx="12"/>
          </p:nvPr>
        </p:nvSpPr>
        <p:spPr/>
        <p:txBody>
          <a:bodyPr/>
          <a:lstStyle/>
          <a:p>
            <a:fld id="{46A4587A-6C08-4804-98FB-036F72FF1448}" type="slidenum">
              <a:rPr lang="en-US" smtClean="0"/>
              <a:t>‹#›</a:t>
            </a:fld>
            <a:endParaRPr lang="en-US"/>
          </a:p>
        </p:txBody>
      </p:sp>
    </p:spTree>
    <p:extLst>
      <p:ext uri="{BB962C8B-B14F-4D97-AF65-F5344CB8AC3E}">
        <p14:creationId xmlns:p14="http://schemas.microsoft.com/office/powerpoint/2010/main" val="7926131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2BC0DE-1357-495D-B07C-0013D8D235A0}"/>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A21A8FBB-02A9-4A95-A51F-EB08D98A45B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2B32D6B6-D4FE-45F9-AB88-461A4ACF4E3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6B626AA4-BC1D-4BF2-872A-A71C8FDF49FB}"/>
              </a:ext>
            </a:extLst>
          </p:cNvPr>
          <p:cNvSpPr>
            <a:spLocks noGrp="1"/>
          </p:cNvSpPr>
          <p:nvPr>
            <p:ph type="dt" sz="half" idx="10"/>
          </p:nvPr>
        </p:nvSpPr>
        <p:spPr/>
        <p:txBody>
          <a:bodyPr/>
          <a:lstStyle/>
          <a:p>
            <a:fld id="{70ABF2FD-0BC3-4395-BF39-A8772EBFDFE4}" type="datetimeFigureOut">
              <a:rPr lang="en-GB" smtClean="0"/>
              <a:t>15/05/2022</a:t>
            </a:fld>
            <a:endParaRPr lang="en-GB"/>
          </a:p>
        </p:txBody>
      </p:sp>
      <p:sp>
        <p:nvSpPr>
          <p:cNvPr id="6" name="Footer Placeholder 5">
            <a:extLst>
              <a:ext uri="{FF2B5EF4-FFF2-40B4-BE49-F238E27FC236}">
                <a16:creationId xmlns:a16="http://schemas.microsoft.com/office/drawing/2014/main" id="{2DBF83A1-F919-46EE-A01B-218CDD33900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E875220-AEDE-4E27-8CA8-12E69C412958}"/>
              </a:ext>
            </a:extLst>
          </p:cNvPr>
          <p:cNvSpPr>
            <a:spLocks noGrp="1"/>
          </p:cNvSpPr>
          <p:nvPr>
            <p:ph type="sldNum" sz="quarter" idx="12"/>
          </p:nvPr>
        </p:nvSpPr>
        <p:spPr/>
        <p:txBody>
          <a:bodyPr/>
          <a:lstStyle/>
          <a:p>
            <a:fld id="{2F83C34A-F27B-40F0-B176-5D5ED4EB56A1}" type="slidenum">
              <a:rPr lang="en-GB" smtClean="0"/>
              <a:t>‹#›</a:t>
            </a:fld>
            <a:endParaRPr lang="en-GB"/>
          </a:p>
        </p:txBody>
      </p:sp>
    </p:spTree>
    <p:extLst>
      <p:ext uri="{BB962C8B-B14F-4D97-AF65-F5344CB8AC3E}">
        <p14:creationId xmlns:p14="http://schemas.microsoft.com/office/powerpoint/2010/main" val="4474099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58F855-D745-4B13-A621-F241BFB1C191}"/>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8FCC4789-4E01-44E6-A8A3-02BBEA6DC9C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B264921-ABBA-4560-B76F-07DA862E7AC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7130F063-C9B0-424A-BF08-095411EEA9B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A4DFBBF-87FC-42DF-9703-EA5F411CF71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8A7ACAA1-4EC0-46D2-91B0-D78474CAA44B}"/>
              </a:ext>
            </a:extLst>
          </p:cNvPr>
          <p:cNvSpPr>
            <a:spLocks noGrp="1"/>
          </p:cNvSpPr>
          <p:nvPr>
            <p:ph type="dt" sz="half" idx="10"/>
          </p:nvPr>
        </p:nvSpPr>
        <p:spPr/>
        <p:txBody>
          <a:bodyPr/>
          <a:lstStyle/>
          <a:p>
            <a:fld id="{70ABF2FD-0BC3-4395-BF39-A8772EBFDFE4}" type="datetimeFigureOut">
              <a:rPr lang="en-GB" smtClean="0"/>
              <a:t>15/05/2022</a:t>
            </a:fld>
            <a:endParaRPr lang="en-GB"/>
          </a:p>
        </p:txBody>
      </p:sp>
      <p:sp>
        <p:nvSpPr>
          <p:cNvPr id="8" name="Footer Placeholder 7">
            <a:extLst>
              <a:ext uri="{FF2B5EF4-FFF2-40B4-BE49-F238E27FC236}">
                <a16:creationId xmlns:a16="http://schemas.microsoft.com/office/drawing/2014/main" id="{69374BAA-0FB8-444E-9ACF-8DDDD2E2E34C}"/>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AEA16DA8-F598-4205-B818-A68526BD0CBA}"/>
              </a:ext>
            </a:extLst>
          </p:cNvPr>
          <p:cNvSpPr>
            <a:spLocks noGrp="1"/>
          </p:cNvSpPr>
          <p:nvPr>
            <p:ph type="sldNum" sz="quarter" idx="12"/>
          </p:nvPr>
        </p:nvSpPr>
        <p:spPr/>
        <p:txBody>
          <a:bodyPr/>
          <a:lstStyle/>
          <a:p>
            <a:fld id="{2F83C34A-F27B-40F0-B176-5D5ED4EB56A1}" type="slidenum">
              <a:rPr lang="en-GB" smtClean="0"/>
              <a:t>‹#›</a:t>
            </a:fld>
            <a:endParaRPr lang="en-GB"/>
          </a:p>
        </p:txBody>
      </p:sp>
    </p:spTree>
    <p:extLst>
      <p:ext uri="{BB962C8B-B14F-4D97-AF65-F5344CB8AC3E}">
        <p14:creationId xmlns:p14="http://schemas.microsoft.com/office/powerpoint/2010/main" val="40867679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186597-FB86-4D3D-9EAB-EAC2E083F91F}"/>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542D5693-0DC1-4728-83CF-8A0CFC8C9F50}"/>
              </a:ext>
            </a:extLst>
          </p:cNvPr>
          <p:cNvSpPr>
            <a:spLocks noGrp="1"/>
          </p:cNvSpPr>
          <p:nvPr>
            <p:ph type="dt" sz="half" idx="10"/>
          </p:nvPr>
        </p:nvSpPr>
        <p:spPr/>
        <p:txBody>
          <a:bodyPr/>
          <a:lstStyle/>
          <a:p>
            <a:fld id="{70ABF2FD-0BC3-4395-BF39-A8772EBFDFE4}" type="datetimeFigureOut">
              <a:rPr lang="en-GB" smtClean="0"/>
              <a:t>15/05/2022</a:t>
            </a:fld>
            <a:endParaRPr lang="en-GB"/>
          </a:p>
        </p:txBody>
      </p:sp>
      <p:sp>
        <p:nvSpPr>
          <p:cNvPr id="4" name="Footer Placeholder 3">
            <a:extLst>
              <a:ext uri="{FF2B5EF4-FFF2-40B4-BE49-F238E27FC236}">
                <a16:creationId xmlns:a16="http://schemas.microsoft.com/office/drawing/2014/main" id="{82688252-4864-4AFA-A2B3-47574A43D1A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17223BA4-60D8-4F73-B0D8-31762E894DF0}"/>
              </a:ext>
            </a:extLst>
          </p:cNvPr>
          <p:cNvSpPr>
            <a:spLocks noGrp="1"/>
          </p:cNvSpPr>
          <p:nvPr>
            <p:ph type="sldNum" sz="quarter" idx="12"/>
          </p:nvPr>
        </p:nvSpPr>
        <p:spPr/>
        <p:txBody>
          <a:bodyPr/>
          <a:lstStyle/>
          <a:p>
            <a:fld id="{2F83C34A-F27B-40F0-B176-5D5ED4EB56A1}" type="slidenum">
              <a:rPr lang="en-GB" smtClean="0"/>
              <a:t>‹#›</a:t>
            </a:fld>
            <a:endParaRPr lang="en-GB"/>
          </a:p>
        </p:txBody>
      </p:sp>
    </p:spTree>
    <p:extLst>
      <p:ext uri="{BB962C8B-B14F-4D97-AF65-F5344CB8AC3E}">
        <p14:creationId xmlns:p14="http://schemas.microsoft.com/office/powerpoint/2010/main" val="24711867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86CA883-2B05-428B-B7C2-E65F65969367}"/>
              </a:ext>
            </a:extLst>
          </p:cNvPr>
          <p:cNvSpPr>
            <a:spLocks noGrp="1"/>
          </p:cNvSpPr>
          <p:nvPr>
            <p:ph type="dt" sz="half" idx="10"/>
          </p:nvPr>
        </p:nvSpPr>
        <p:spPr/>
        <p:txBody>
          <a:bodyPr/>
          <a:lstStyle/>
          <a:p>
            <a:fld id="{70ABF2FD-0BC3-4395-BF39-A8772EBFDFE4}" type="datetimeFigureOut">
              <a:rPr lang="en-GB" smtClean="0"/>
              <a:t>15/05/2022</a:t>
            </a:fld>
            <a:endParaRPr lang="en-GB"/>
          </a:p>
        </p:txBody>
      </p:sp>
      <p:sp>
        <p:nvSpPr>
          <p:cNvPr id="3" name="Footer Placeholder 2">
            <a:extLst>
              <a:ext uri="{FF2B5EF4-FFF2-40B4-BE49-F238E27FC236}">
                <a16:creationId xmlns:a16="http://schemas.microsoft.com/office/drawing/2014/main" id="{54BD75BE-04BE-4F36-B6D6-7AB47D8967E1}"/>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E61CDDE2-C777-4A17-8A75-C8CABE5C4276}"/>
              </a:ext>
            </a:extLst>
          </p:cNvPr>
          <p:cNvSpPr>
            <a:spLocks noGrp="1"/>
          </p:cNvSpPr>
          <p:nvPr>
            <p:ph type="sldNum" sz="quarter" idx="12"/>
          </p:nvPr>
        </p:nvSpPr>
        <p:spPr/>
        <p:txBody>
          <a:bodyPr/>
          <a:lstStyle/>
          <a:p>
            <a:fld id="{2F83C34A-F27B-40F0-B176-5D5ED4EB56A1}" type="slidenum">
              <a:rPr lang="en-GB" smtClean="0"/>
              <a:t>‹#›</a:t>
            </a:fld>
            <a:endParaRPr lang="en-GB"/>
          </a:p>
        </p:txBody>
      </p:sp>
    </p:spTree>
    <p:extLst>
      <p:ext uri="{BB962C8B-B14F-4D97-AF65-F5344CB8AC3E}">
        <p14:creationId xmlns:p14="http://schemas.microsoft.com/office/powerpoint/2010/main" val="34558084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A256DD-BF08-49B9-B74C-5CCB5410884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5156B46E-FF9E-436F-A4AC-0099C6F3809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F7A5FED2-A699-428F-B232-0F4A789A8BA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2B0150E-9DDF-4C7F-87B9-E48E8071219A}"/>
              </a:ext>
            </a:extLst>
          </p:cNvPr>
          <p:cNvSpPr>
            <a:spLocks noGrp="1"/>
          </p:cNvSpPr>
          <p:nvPr>
            <p:ph type="dt" sz="half" idx="10"/>
          </p:nvPr>
        </p:nvSpPr>
        <p:spPr/>
        <p:txBody>
          <a:bodyPr/>
          <a:lstStyle/>
          <a:p>
            <a:fld id="{70ABF2FD-0BC3-4395-BF39-A8772EBFDFE4}" type="datetimeFigureOut">
              <a:rPr lang="en-GB" smtClean="0"/>
              <a:t>15/05/2022</a:t>
            </a:fld>
            <a:endParaRPr lang="en-GB"/>
          </a:p>
        </p:txBody>
      </p:sp>
      <p:sp>
        <p:nvSpPr>
          <p:cNvPr id="6" name="Footer Placeholder 5">
            <a:extLst>
              <a:ext uri="{FF2B5EF4-FFF2-40B4-BE49-F238E27FC236}">
                <a16:creationId xmlns:a16="http://schemas.microsoft.com/office/drawing/2014/main" id="{5BE3A1EC-4FE6-4891-91F0-B97D48C7A7C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BE8D988-EF4A-4E2E-8110-E80ED6921AF5}"/>
              </a:ext>
            </a:extLst>
          </p:cNvPr>
          <p:cNvSpPr>
            <a:spLocks noGrp="1"/>
          </p:cNvSpPr>
          <p:nvPr>
            <p:ph type="sldNum" sz="quarter" idx="12"/>
          </p:nvPr>
        </p:nvSpPr>
        <p:spPr/>
        <p:txBody>
          <a:bodyPr/>
          <a:lstStyle/>
          <a:p>
            <a:fld id="{2F83C34A-F27B-40F0-B176-5D5ED4EB56A1}" type="slidenum">
              <a:rPr lang="en-GB" smtClean="0"/>
              <a:t>‹#›</a:t>
            </a:fld>
            <a:endParaRPr lang="en-GB"/>
          </a:p>
        </p:txBody>
      </p:sp>
    </p:spTree>
    <p:extLst>
      <p:ext uri="{BB962C8B-B14F-4D97-AF65-F5344CB8AC3E}">
        <p14:creationId xmlns:p14="http://schemas.microsoft.com/office/powerpoint/2010/main" val="42786832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C02436-8F78-45ED-AD7D-9AAE64D78E6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140BA1F0-319A-49EF-A38B-C8B411DFA91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0F3C96B5-8435-4DB8-81BC-33B80A10468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367D42B-11DD-4E9F-B086-0A9D2342ABE6}"/>
              </a:ext>
            </a:extLst>
          </p:cNvPr>
          <p:cNvSpPr>
            <a:spLocks noGrp="1"/>
          </p:cNvSpPr>
          <p:nvPr>
            <p:ph type="dt" sz="half" idx="10"/>
          </p:nvPr>
        </p:nvSpPr>
        <p:spPr/>
        <p:txBody>
          <a:bodyPr/>
          <a:lstStyle/>
          <a:p>
            <a:fld id="{70ABF2FD-0BC3-4395-BF39-A8772EBFDFE4}" type="datetimeFigureOut">
              <a:rPr lang="en-GB" smtClean="0"/>
              <a:t>15/05/2022</a:t>
            </a:fld>
            <a:endParaRPr lang="en-GB"/>
          </a:p>
        </p:txBody>
      </p:sp>
      <p:sp>
        <p:nvSpPr>
          <p:cNvPr id="6" name="Footer Placeholder 5">
            <a:extLst>
              <a:ext uri="{FF2B5EF4-FFF2-40B4-BE49-F238E27FC236}">
                <a16:creationId xmlns:a16="http://schemas.microsoft.com/office/drawing/2014/main" id="{B9EEC1A5-1B82-47EC-B834-BBFDEB4EAF2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5CBD649-9362-45DF-9501-C34A2D668BCD}"/>
              </a:ext>
            </a:extLst>
          </p:cNvPr>
          <p:cNvSpPr>
            <a:spLocks noGrp="1"/>
          </p:cNvSpPr>
          <p:nvPr>
            <p:ph type="sldNum" sz="quarter" idx="12"/>
          </p:nvPr>
        </p:nvSpPr>
        <p:spPr/>
        <p:txBody>
          <a:bodyPr/>
          <a:lstStyle/>
          <a:p>
            <a:fld id="{2F83C34A-F27B-40F0-B176-5D5ED4EB56A1}" type="slidenum">
              <a:rPr lang="en-GB" smtClean="0"/>
              <a:t>‹#›</a:t>
            </a:fld>
            <a:endParaRPr lang="en-GB"/>
          </a:p>
        </p:txBody>
      </p:sp>
    </p:spTree>
    <p:extLst>
      <p:ext uri="{BB962C8B-B14F-4D97-AF65-F5344CB8AC3E}">
        <p14:creationId xmlns:p14="http://schemas.microsoft.com/office/powerpoint/2010/main" val="42740903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7950032-5B16-4414-B993-1EFA26681F0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4D702124-2906-4405-BB96-A83F3D85E17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872CF90-9CC3-4D19-9CE4-ADB1E38AA8F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0ABF2FD-0BC3-4395-BF39-A8772EBFDFE4}" type="datetimeFigureOut">
              <a:rPr lang="en-GB" smtClean="0"/>
              <a:t>15/05/2022</a:t>
            </a:fld>
            <a:endParaRPr lang="en-GB"/>
          </a:p>
        </p:txBody>
      </p:sp>
      <p:sp>
        <p:nvSpPr>
          <p:cNvPr id="5" name="Footer Placeholder 4">
            <a:extLst>
              <a:ext uri="{FF2B5EF4-FFF2-40B4-BE49-F238E27FC236}">
                <a16:creationId xmlns:a16="http://schemas.microsoft.com/office/drawing/2014/main" id="{D0EFAD65-E673-4261-B5F1-FE9F01BA247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2191DFFD-D99E-4A2C-9E9D-85AD1D5B98C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83C34A-F27B-40F0-B176-5D5ED4EB56A1}" type="slidenum">
              <a:rPr lang="en-GB" smtClean="0"/>
              <a:t>‹#›</a:t>
            </a:fld>
            <a:endParaRPr lang="en-GB"/>
          </a:p>
        </p:txBody>
      </p:sp>
    </p:spTree>
    <p:extLst>
      <p:ext uri="{BB962C8B-B14F-4D97-AF65-F5344CB8AC3E}">
        <p14:creationId xmlns:p14="http://schemas.microsoft.com/office/powerpoint/2010/main" val="29719481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5/15/2022</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spTree>
    <p:extLst>
      <p:ext uri="{BB962C8B-B14F-4D97-AF65-F5344CB8AC3E}">
        <p14:creationId xmlns:p14="http://schemas.microsoft.com/office/powerpoint/2010/main" val="409366998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9C08222-6E9E-4776-937A-F08821DC0E0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E1592E7-DAF2-4274-A74F-704FB694A35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B33127A-D369-4FE2-8F56-CC2EDB79DF0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0910DE6-09E5-4B7D-872F-719C1FDFFD96}" type="datetimeFigureOut">
              <a:rPr lang="en-US" smtClean="0"/>
              <a:t>5/15/2022</a:t>
            </a:fld>
            <a:endParaRPr lang="en-US"/>
          </a:p>
        </p:txBody>
      </p:sp>
      <p:sp>
        <p:nvSpPr>
          <p:cNvPr id="5" name="Footer Placeholder 4">
            <a:extLst>
              <a:ext uri="{FF2B5EF4-FFF2-40B4-BE49-F238E27FC236}">
                <a16:creationId xmlns:a16="http://schemas.microsoft.com/office/drawing/2014/main" id="{B91927AF-2A32-42CB-9ABC-85BBF24F396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728EB8E-DD8B-4B91-9664-9C92AFC39F6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A4587A-6C08-4804-98FB-036F72FF1448}" type="slidenum">
              <a:rPr lang="en-US" smtClean="0"/>
              <a:t>‹#›</a:t>
            </a:fld>
            <a:endParaRPr lang="en-US"/>
          </a:p>
        </p:txBody>
      </p:sp>
    </p:spTree>
    <p:extLst>
      <p:ext uri="{BB962C8B-B14F-4D97-AF65-F5344CB8AC3E}">
        <p14:creationId xmlns:p14="http://schemas.microsoft.com/office/powerpoint/2010/main" val="47520167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freesvg.org/pannello-fotovoltaico" TargetMode="External"/><Relationship Id="rId13" Type="http://schemas.openxmlformats.org/officeDocument/2006/relationships/hyperlink" Target="https://ar.wikipedia.org/wiki/%D8%A8%D9%88%D8%A7%D8%A8%D8%A9:%D8%B7%D8%A7%D9%82%D8%A9_%D9%85%D8%AA%D8%AC%D8%AF%D8%AF%D8%A9" TargetMode="External"/><Relationship Id="rId18" Type="http://schemas.openxmlformats.org/officeDocument/2006/relationships/image" Target="../media/image10.gif"/><Relationship Id="rId26" Type="http://schemas.openxmlformats.org/officeDocument/2006/relationships/hyperlink" Target="https://pixabay.com/de/icon-r%C3%BCckmeldung-nachricht-wolke-1968237/" TargetMode="External"/><Relationship Id="rId3" Type="http://schemas.openxmlformats.org/officeDocument/2006/relationships/image" Target="../media/image1.jpg"/><Relationship Id="rId21" Type="http://schemas.openxmlformats.org/officeDocument/2006/relationships/image" Target="../media/image12.png"/><Relationship Id="rId7" Type="http://schemas.openxmlformats.org/officeDocument/2006/relationships/image" Target="../media/image3.png"/><Relationship Id="rId12" Type="http://schemas.openxmlformats.org/officeDocument/2006/relationships/image" Target="../media/image6.png"/><Relationship Id="rId17" Type="http://schemas.openxmlformats.org/officeDocument/2006/relationships/image" Target="../media/image9.svg"/><Relationship Id="rId25" Type="http://schemas.openxmlformats.org/officeDocument/2006/relationships/image" Target="../media/image14.jpg"/><Relationship Id="rId33" Type="http://schemas.openxmlformats.org/officeDocument/2006/relationships/hyperlink" Target="https://freesvg.org/vector-clip-art-of-oil-spray-can" TargetMode="External"/><Relationship Id="rId2" Type="http://schemas.openxmlformats.org/officeDocument/2006/relationships/notesSlide" Target="../notesSlides/notesSlide1.xml"/><Relationship Id="rId16" Type="http://schemas.openxmlformats.org/officeDocument/2006/relationships/image" Target="../media/image8.png"/><Relationship Id="rId20" Type="http://schemas.openxmlformats.org/officeDocument/2006/relationships/hyperlink" Target="http://graphicdesign.stackexchange.com/questions/69112/how-can-i-elegantly-represent-gravity" TargetMode="External"/><Relationship Id="rId29"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hyperlink" Target="https://www.australiansolarquotes.com.au/2015/03/18/ocean-energy-turbines/" TargetMode="External"/><Relationship Id="rId11" Type="http://schemas.openxmlformats.org/officeDocument/2006/relationships/image" Target="../media/image5.png"/><Relationship Id="rId24" Type="http://schemas.openxmlformats.org/officeDocument/2006/relationships/hyperlink" Target="https://publicdomainpictures.net/view-image.php?image=56853&amp;picture=magnet-illustration" TargetMode="External"/><Relationship Id="rId32" Type="http://schemas.openxmlformats.org/officeDocument/2006/relationships/image" Target="../media/image19.png"/><Relationship Id="rId5" Type="http://schemas.openxmlformats.org/officeDocument/2006/relationships/image" Target="../media/image2.jpg"/><Relationship Id="rId15" Type="http://schemas.openxmlformats.org/officeDocument/2006/relationships/hyperlink" Target="http://openclipart.org/detail/190134/lightning-by-zawertun-190134" TargetMode="External"/><Relationship Id="rId23" Type="http://schemas.openxmlformats.org/officeDocument/2006/relationships/image" Target="../media/image13.jpg"/><Relationship Id="rId28" Type="http://schemas.openxmlformats.org/officeDocument/2006/relationships/image" Target="../media/image16.svg"/><Relationship Id="rId10" Type="http://schemas.openxmlformats.org/officeDocument/2006/relationships/hyperlink" Target="https://www.publicdomainpictures.net/view-image.php?image=63155" TargetMode="External"/><Relationship Id="rId19" Type="http://schemas.openxmlformats.org/officeDocument/2006/relationships/image" Target="../media/image11.jpg"/><Relationship Id="rId31" Type="http://schemas.openxmlformats.org/officeDocument/2006/relationships/hyperlink" Target="http://creativecommons.org/licenses/by-nc/4.0/" TargetMode="External"/><Relationship Id="rId4" Type="http://schemas.openxmlformats.org/officeDocument/2006/relationships/hyperlink" Target="https://www.publicdomainpictures.net/view-image.php?image=185950&amp;picture=wind-anemometer" TargetMode="External"/><Relationship Id="rId9" Type="http://schemas.openxmlformats.org/officeDocument/2006/relationships/image" Target="../media/image4.jpg"/><Relationship Id="rId14" Type="http://schemas.openxmlformats.org/officeDocument/2006/relationships/image" Target="../media/image7.png"/><Relationship Id="rId22" Type="http://schemas.openxmlformats.org/officeDocument/2006/relationships/hyperlink" Target="https://www.pngall.com/flask-png/download/45788" TargetMode="External"/><Relationship Id="rId27" Type="http://schemas.openxmlformats.org/officeDocument/2006/relationships/image" Target="../media/image15.png"/><Relationship Id="rId30" Type="http://schemas.openxmlformats.org/officeDocument/2006/relationships/image" Target="../media/image18.svg"/></Relationships>
</file>

<file path=ppt/slides/_rels/slide10.xml.rels><?xml version="1.0" encoding="UTF-8" standalone="yes"?>
<Relationships xmlns="http://schemas.openxmlformats.org/package/2006/relationships"><Relationship Id="rId8" Type="http://schemas.openxmlformats.org/officeDocument/2006/relationships/hyperlink" Target="http://creativecommons.org/licenses/by-nc/4.0/" TargetMode="External"/><Relationship Id="rId3" Type="http://schemas.openxmlformats.org/officeDocument/2006/relationships/hyperlink" Target="https://energymap.oe.phy.cam.ac.uk/" TargetMode="External"/><Relationship Id="rId7" Type="http://schemas.openxmlformats.org/officeDocument/2006/relationships/image" Target="../media/image18.sv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41.png"/><Relationship Id="rId4" Type="http://schemas.openxmlformats.org/officeDocument/2006/relationships/image" Target="../media/image40.png"/></Relationships>
</file>

<file path=ppt/slides/_rels/slide11.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17.png"/><Relationship Id="rId7" Type="http://schemas.openxmlformats.org/officeDocument/2006/relationships/hyperlink" Target="https://freepngimg.com/png/23533-sun-transparent-image" TargetMode="External"/><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37.png"/><Relationship Id="rId11" Type="http://schemas.openxmlformats.org/officeDocument/2006/relationships/hyperlink" Target="https://pixabay.com/vectors/wind-energy-renewable-energy-wind-2029621/" TargetMode="External"/><Relationship Id="rId5" Type="http://schemas.openxmlformats.org/officeDocument/2006/relationships/hyperlink" Target="http://creativecommons.org/licenses/by-nc/4.0/" TargetMode="External"/><Relationship Id="rId10" Type="http://schemas.openxmlformats.org/officeDocument/2006/relationships/image" Target="../media/image39.png"/><Relationship Id="rId4" Type="http://schemas.openxmlformats.org/officeDocument/2006/relationships/image" Target="../media/image18.svg"/><Relationship Id="rId9" Type="http://schemas.openxmlformats.org/officeDocument/2006/relationships/hyperlink" Target="https://www.pngall.com/solar-panel-png" TargetMode="External"/></Relationships>
</file>

<file path=ppt/slides/_rels/slide12.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42.png"/><Relationship Id="rId7" Type="http://schemas.openxmlformats.org/officeDocument/2006/relationships/hyperlink" Target="http://creativecommons.org/licenses/by-nc/4.0/" TargetMode="External"/><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43.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hyperlink" Target="http://creativecommons.org/licenses/by-nc/4.0/" TargetMode="External"/><Relationship Id="rId2" Type="http://schemas.openxmlformats.org/officeDocument/2006/relationships/slideLayout" Target="../slideLayouts/slideLayout1.xml"/><Relationship Id="rId1" Type="http://schemas.openxmlformats.org/officeDocument/2006/relationships/video" Target="https://www.youtube.com/embed/jqdOkXQngw8?feature=oembed" TargetMode="Externa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45.jpeg"/></Relationships>
</file>

<file path=ppt/slides/_rels/slide14.xml.rels><?xml version="1.0" encoding="UTF-8" standalone="yes"?>
<Relationships xmlns="http://schemas.openxmlformats.org/package/2006/relationships"><Relationship Id="rId3" Type="http://schemas.openxmlformats.org/officeDocument/2006/relationships/image" Target="../media/image46.jpeg"/><Relationship Id="rId7" Type="http://schemas.openxmlformats.org/officeDocument/2006/relationships/hyperlink" Target="http://creativecommons.org/licenses/by-nc/4.0/" TargetMode="External"/><Relationship Id="rId2" Type="http://schemas.openxmlformats.org/officeDocument/2006/relationships/notesSlide" Target="../notesSlides/notesSlide14.xml"/><Relationship Id="rId1" Type="http://schemas.openxmlformats.org/officeDocument/2006/relationships/slideLayout" Target="../slideLayouts/slideLayout29.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47.jpeg"/></Relationships>
</file>

<file path=ppt/slides/_rels/slide15.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5.xml"/><Relationship Id="rId1" Type="http://schemas.openxmlformats.org/officeDocument/2006/relationships/slideLayout" Target="../slideLayouts/slideLayout18.xml"/><Relationship Id="rId6" Type="http://schemas.openxmlformats.org/officeDocument/2006/relationships/hyperlink" Target="http://creativecommons.org/licenses/by-nc/4.0/" TargetMode="External"/><Relationship Id="rId5" Type="http://schemas.openxmlformats.org/officeDocument/2006/relationships/image" Target="../media/image18.svg"/><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18.xml"/><Relationship Id="rId4" Type="http://schemas.openxmlformats.org/officeDocument/2006/relationships/hyperlink" Target="http://creativecommons.org/licenses/by-nc/4.0/" TargetMode="External"/></Relationships>
</file>

<file path=ppt/slides/_rels/slide18.xml.rels><?xml version="1.0" encoding="UTF-8" standalone="yes"?>
<Relationships xmlns="http://schemas.openxmlformats.org/package/2006/relationships"><Relationship Id="rId8" Type="http://schemas.openxmlformats.org/officeDocument/2006/relationships/hyperlink" Target="http://creativecommons.org/licenses/by-nc/4.0/" TargetMode="External"/><Relationship Id="rId3" Type="http://schemas.openxmlformats.org/officeDocument/2006/relationships/hyperlink" Target="https://earth.nullschool.net/" TargetMode="External"/><Relationship Id="rId7" Type="http://schemas.openxmlformats.org/officeDocument/2006/relationships/image" Target="../media/image18.svg"/><Relationship Id="rId2" Type="http://schemas.openxmlformats.org/officeDocument/2006/relationships/notesSlide" Target="../notesSlides/notesSlide16.xml"/><Relationship Id="rId1" Type="http://schemas.openxmlformats.org/officeDocument/2006/relationships/slideLayout" Target="../slideLayouts/slideLayout12.xml"/><Relationship Id="rId6" Type="http://schemas.openxmlformats.org/officeDocument/2006/relationships/image" Target="../media/image17.png"/><Relationship Id="rId5" Type="http://schemas.openxmlformats.org/officeDocument/2006/relationships/image" Target="../media/image50.jpeg"/><Relationship Id="rId4" Type="http://schemas.openxmlformats.org/officeDocument/2006/relationships/image" Target="../media/image49.jpeg"/></Relationships>
</file>

<file path=ppt/slides/_rels/slide19.xml.rels><?xml version="1.0" encoding="UTF-8" standalone="yes"?>
<Relationships xmlns="http://schemas.openxmlformats.org/package/2006/relationships"><Relationship Id="rId8" Type="http://schemas.openxmlformats.org/officeDocument/2006/relationships/hyperlink" Target="https://earth.nullschool.net/" TargetMode="External"/><Relationship Id="rId3" Type="http://schemas.openxmlformats.org/officeDocument/2006/relationships/image" Target="../media/image51.png"/><Relationship Id="rId7" Type="http://schemas.openxmlformats.org/officeDocument/2006/relationships/hyperlink" Target="http://creativecommons.org/licenses/by-nc/4.0/" TargetMode="External"/><Relationship Id="rId2" Type="http://schemas.openxmlformats.org/officeDocument/2006/relationships/notesSlide" Target="../notesSlides/notesSlide17.xml"/><Relationship Id="rId1" Type="http://schemas.openxmlformats.org/officeDocument/2006/relationships/slideLayout" Target="../slideLayouts/slideLayout12.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52.png"/></Relationships>
</file>

<file path=ppt/slides/_rels/slide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29.xml"/><Relationship Id="rId5" Type="http://schemas.openxmlformats.org/officeDocument/2006/relationships/hyperlink" Target="http://creativecommons.org/licenses/by-nc/4.0/" TargetMode="External"/><Relationship Id="rId4" Type="http://schemas.openxmlformats.org/officeDocument/2006/relationships/image" Target="../media/image18.svg"/></Relationships>
</file>

<file path=ppt/slides/_rels/slide20.xml.rels><?xml version="1.0" encoding="UTF-8" standalone="yes"?>
<Relationships xmlns="http://schemas.openxmlformats.org/package/2006/relationships"><Relationship Id="rId3" Type="http://schemas.openxmlformats.org/officeDocument/2006/relationships/hyperlink" Target="https://earth.nullschool.net/" TargetMode="External"/><Relationship Id="rId2" Type="http://schemas.openxmlformats.org/officeDocument/2006/relationships/image" Target="../media/image53.jpeg"/><Relationship Id="rId1" Type="http://schemas.openxmlformats.org/officeDocument/2006/relationships/slideLayout" Target="../slideLayouts/slideLayout12.xml"/><Relationship Id="rId6" Type="http://schemas.openxmlformats.org/officeDocument/2006/relationships/hyperlink" Target="http://creativecommons.org/licenses/by-nc/4.0/" TargetMode="External"/><Relationship Id="rId5" Type="http://schemas.openxmlformats.org/officeDocument/2006/relationships/image" Target="../media/image18.svg"/><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8" Type="http://schemas.openxmlformats.org/officeDocument/2006/relationships/hyperlink" Target="http://creativecommons.org/licenses/by-nc/4.0/" TargetMode="External"/><Relationship Id="rId3" Type="http://schemas.openxmlformats.org/officeDocument/2006/relationships/image" Target="../media/image54.png"/><Relationship Id="rId7" Type="http://schemas.openxmlformats.org/officeDocument/2006/relationships/image" Target="../media/image18.svg"/><Relationship Id="rId2" Type="http://schemas.openxmlformats.org/officeDocument/2006/relationships/image" Target="../media/image53.jpeg"/><Relationship Id="rId1" Type="http://schemas.openxmlformats.org/officeDocument/2006/relationships/slideLayout" Target="../slideLayouts/slideLayout12.xml"/><Relationship Id="rId6" Type="http://schemas.openxmlformats.org/officeDocument/2006/relationships/image" Target="../media/image17.png"/><Relationship Id="rId5" Type="http://schemas.openxmlformats.org/officeDocument/2006/relationships/hyperlink" Target="https://earth.nullschool.net/" TargetMode="External"/><Relationship Id="rId4" Type="http://schemas.openxmlformats.org/officeDocument/2006/relationships/image" Target="../media/image55.png"/></Relationships>
</file>

<file path=ppt/slides/_rels/slide22.xml.rels><?xml version="1.0" encoding="UTF-8" standalone="yes"?>
<Relationships xmlns="http://schemas.openxmlformats.org/package/2006/relationships"><Relationship Id="rId3" Type="http://schemas.openxmlformats.org/officeDocument/2006/relationships/hyperlink" Target="https://earth.nullschool.net/" TargetMode="External"/><Relationship Id="rId2" Type="http://schemas.openxmlformats.org/officeDocument/2006/relationships/image" Target="../media/image56.jpeg"/><Relationship Id="rId1" Type="http://schemas.openxmlformats.org/officeDocument/2006/relationships/slideLayout" Target="../slideLayouts/slideLayout12.xml"/><Relationship Id="rId6" Type="http://schemas.openxmlformats.org/officeDocument/2006/relationships/hyperlink" Target="http://creativecommons.org/licenses/by-nc/4.0/" TargetMode="External"/><Relationship Id="rId5" Type="http://schemas.openxmlformats.org/officeDocument/2006/relationships/image" Target="../media/image18.svg"/><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3" Type="http://schemas.openxmlformats.org/officeDocument/2006/relationships/image" Target="../media/image58.png"/><Relationship Id="rId7" Type="http://schemas.openxmlformats.org/officeDocument/2006/relationships/hyperlink" Target="http://creativecommons.org/licenses/by-nc/4.0/" TargetMode="External"/><Relationship Id="rId2" Type="http://schemas.openxmlformats.org/officeDocument/2006/relationships/image" Target="../media/image57.jpeg"/><Relationship Id="rId1" Type="http://schemas.openxmlformats.org/officeDocument/2006/relationships/slideLayout" Target="../slideLayouts/slideLayout12.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hyperlink" Target="https://earth.nullschool.net/"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60.png"/><Relationship Id="rId7" Type="http://schemas.openxmlformats.org/officeDocument/2006/relationships/hyperlink" Target="http://creativecommons.org/licenses/by-nc/4.0/" TargetMode="External"/><Relationship Id="rId2" Type="http://schemas.openxmlformats.org/officeDocument/2006/relationships/image" Target="../media/image59.jpeg"/><Relationship Id="rId1" Type="http://schemas.openxmlformats.org/officeDocument/2006/relationships/slideLayout" Target="../slideLayouts/slideLayout12.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hyperlink" Target="https://earth.nullschool.net/"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62.png"/><Relationship Id="rId7" Type="http://schemas.openxmlformats.org/officeDocument/2006/relationships/hyperlink" Target="http://creativecommons.org/licenses/by-nc/4.0/" TargetMode="External"/><Relationship Id="rId2" Type="http://schemas.openxmlformats.org/officeDocument/2006/relationships/image" Target="../media/image61.png"/><Relationship Id="rId1" Type="http://schemas.openxmlformats.org/officeDocument/2006/relationships/slideLayout" Target="../slideLayouts/slideLayout12.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hyperlink" Target="https://earth.nullschool.net/"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62.png"/><Relationship Id="rId7" Type="http://schemas.openxmlformats.org/officeDocument/2006/relationships/hyperlink" Target="http://creativecommons.org/licenses/by-nc/4.0/" TargetMode="External"/><Relationship Id="rId2" Type="http://schemas.openxmlformats.org/officeDocument/2006/relationships/image" Target="../media/image61.png"/><Relationship Id="rId1" Type="http://schemas.openxmlformats.org/officeDocument/2006/relationships/slideLayout" Target="../slideLayouts/slideLayout12.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hyperlink" Target="https://earth.nullschool.net/"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63.png"/><Relationship Id="rId1" Type="http://schemas.openxmlformats.org/officeDocument/2006/relationships/slideLayout" Target="../slideLayouts/slideLayout12.xml"/><Relationship Id="rId5" Type="http://schemas.openxmlformats.org/officeDocument/2006/relationships/hyperlink" Target="http://creativecommons.org/licenses/by-nc/4.0/" TargetMode="External"/><Relationship Id="rId4" Type="http://schemas.openxmlformats.org/officeDocument/2006/relationships/image" Target="../media/image18.svg"/></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64.png"/><Relationship Id="rId1" Type="http://schemas.openxmlformats.org/officeDocument/2006/relationships/slideLayout" Target="../slideLayouts/slideLayout12.xml"/><Relationship Id="rId5" Type="http://schemas.openxmlformats.org/officeDocument/2006/relationships/hyperlink" Target="http://creativecommons.org/licenses/by-nc/4.0/" TargetMode="External"/><Relationship Id="rId4" Type="http://schemas.openxmlformats.org/officeDocument/2006/relationships/image" Target="../media/image18.svg"/></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65.png"/><Relationship Id="rId1" Type="http://schemas.openxmlformats.org/officeDocument/2006/relationships/slideLayout" Target="../slideLayouts/slideLayout12.xml"/><Relationship Id="rId5" Type="http://schemas.openxmlformats.org/officeDocument/2006/relationships/hyperlink" Target="http://creativecommons.org/licenses/by-nc/4.0/" TargetMode="External"/><Relationship Id="rId4" Type="http://schemas.openxmlformats.org/officeDocument/2006/relationships/image" Target="../media/image18.svg"/></Relationships>
</file>

<file path=ppt/slides/_rels/slide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http://creativecommons.org/licenses/by-nc/4.0/" TargetMode="External"/><Relationship Id="rId5" Type="http://schemas.openxmlformats.org/officeDocument/2006/relationships/image" Target="../media/image18.svg"/><Relationship Id="rId4" Type="http://schemas.openxmlformats.org/officeDocument/2006/relationships/image" Target="../media/image17.png"/></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66.png"/><Relationship Id="rId1" Type="http://schemas.openxmlformats.org/officeDocument/2006/relationships/slideLayout" Target="../slideLayouts/slideLayout12.xml"/><Relationship Id="rId5" Type="http://schemas.openxmlformats.org/officeDocument/2006/relationships/hyperlink" Target="http://creativecommons.org/licenses/by-nc/4.0/" TargetMode="External"/><Relationship Id="rId4" Type="http://schemas.openxmlformats.org/officeDocument/2006/relationships/image" Target="../media/image18.svg"/></Relationships>
</file>

<file path=ppt/slides/_rels/slide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hyperlink" Target="http://creativecommons.org/licenses/by-nc/4.0/" TargetMode="External"/><Relationship Id="rId5" Type="http://schemas.openxmlformats.org/officeDocument/2006/relationships/image" Target="../media/image18.svg"/><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8" Type="http://schemas.openxmlformats.org/officeDocument/2006/relationships/image" Target="../media/image24.jpg"/><Relationship Id="rId3" Type="http://schemas.openxmlformats.org/officeDocument/2006/relationships/image" Target="../media/image17.png"/><Relationship Id="rId7" Type="http://schemas.openxmlformats.org/officeDocument/2006/relationships/image" Target="../media/image23.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2.jpg"/><Relationship Id="rId5" Type="http://schemas.openxmlformats.org/officeDocument/2006/relationships/hyperlink" Target="http://creativecommons.org/licenses/by-nc/4.0/" TargetMode="External"/><Relationship Id="rId4" Type="http://schemas.openxmlformats.org/officeDocument/2006/relationships/image" Target="../media/image18.svg"/><Relationship Id="rId9" Type="http://schemas.openxmlformats.org/officeDocument/2006/relationships/image" Target="../media/image25.jpg"/></Relationships>
</file>

<file path=ppt/slides/_rels/slide6.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26.png"/><Relationship Id="rId7"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9.jpg"/><Relationship Id="rId5" Type="http://schemas.openxmlformats.org/officeDocument/2006/relationships/image" Target="../media/image28.png"/><Relationship Id="rId4" Type="http://schemas.openxmlformats.org/officeDocument/2006/relationships/image" Target="../media/image27.jpg"/><Relationship Id="rId9" Type="http://schemas.openxmlformats.org/officeDocument/2006/relationships/hyperlink" Target="http://creativecommons.org/licenses/by-nc/4.0/" TargetMode="External"/></Relationships>
</file>

<file path=ppt/slides/_rels/slide7.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30.png"/><Relationship Id="rId7"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jpeg"/><Relationship Id="rId4" Type="http://schemas.openxmlformats.org/officeDocument/2006/relationships/image" Target="../media/image31.png"/><Relationship Id="rId9" Type="http://schemas.openxmlformats.org/officeDocument/2006/relationships/hyperlink" Target="http://creativecommons.org/licenses/by-nc/4.0/" TargetMode="External"/></Relationships>
</file>

<file path=ppt/slides/_rels/slide8.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hyperlink" Target="https://tinyurl.com/renewIntro1" TargetMode="External"/><Relationship Id="rId7" Type="http://schemas.openxmlformats.org/officeDocument/2006/relationships/hyperlink" Target="http://creativecommons.org/licenses/by-nc/4.0/" TargetMode="External"/><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34.jpeg"/><Relationship Id="rId9" Type="http://schemas.openxmlformats.org/officeDocument/2006/relationships/image" Target="../media/image36.svg"/></Relationships>
</file>

<file path=ppt/slides/_rels/slide9.xml.rels><?xml version="1.0" encoding="UTF-8" standalone="yes"?>
<Relationships xmlns="http://schemas.openxmlformats.org/package/2006/relationships"><Relationship Id="rId8" Type="http://schemas.openxmlformats.org/officeDocument/2006/relationships/hyperlink" Target="https://creativecommons.org/licenses/by-nc/3.0/" TargetMode="External"/><Relationship Id="rId3" Type="http://schemas.openxmlformats.org/officeDocument/2006/relationships/image" Target="../media/image17.png"/><Relationship Id="rId7" Type="http://schemas.openxmlformats.org/officeDocument/2006/relationships/hyperlink" Target="https://freepngimg.com/png/23533-sun-transparent-image" TargetMode="External"/><Relationship Id="rId12" Type="http://schemas.openxmlformats.org/officeDocument/2006/relationships/hyperlink" Target="https://pixabay.com/vectors/wind-energy-renewable-energy-wind-2029621/" TargetMode="External"/><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37.png"/><Relationship Id="rId11" Type="http://schemas.openxmlformats.org/officeDocument/2006/relationships/image" Target="../media/image39.png"/><Relationship Id="rId5" Type="http://schemas.openxmlformats.org/officeDocument/2006/relationships/hyperlink" Target="http://creativecommons.org/licenses/by-nc/4.0/" TargetMode="External"/><Relationship Id="rId10" Type="http://schemas.openxmlformats.org/officeDocument/2006/relationships/hyperlink" Target="https://www.pngall.com/solar-panel-png" TargetMode="External"/><Relationship Id="rId4" Type="http://schemas.openxmlformats.org/officeDocument/2006/relationships/image" Target="../media/image18.svg"/><Relationship Id="rId9" Type="http://schemas.openxmlformats.org/officeDocument/2006/relationships/image" Target="../media/image3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C4814571-574B-4E8E-820E-B64DE1C18138}"/>
              </a:ext>
            </a:extLst>
          </p:cNvPr>
          <p:cNvGrpSpPr>
            <a:grpSpLocks noChangeAspect="1"/>
          </p:cNvGrpSpPr>
          <p:nvPr/>
        </p:nvGrpSpPr>
        <p:grpSpPr>
          <a:xfrm>
            <a:off x="8350421" y="3649882"/>
            <a:ext cx="2456953" cy="2700000"/>
            <a:chOff x="8507358" y="3065203"/>
            <a:chExt cx="3269832" cy="3593285"/>
          </a:xfrm>
        </p:grpSpPr>
        <p:sp>
          <p:nvSpPr>
            <p:cNvPr id="40" name="Rectangle: Rounded Corners 39">
              <a:extLst>
                <a:ext uri="{FF2B5EF4-FFF2-40B4-BE49-F238E27FC236}">
                  <a16:creationId xmlns:a16="http://schemas.microsoft.com/office/drawing/2014/main" id="{D3108B46-6DED-49C1-B647-4EBD98225321}"/>
                </a:ext>
              </a:extLst>
            </p:cNvPr>
            <p:cNvSpPr/>
            <p:nvPr/>
          </p:nvSpPr>
          <p:spPr>
            <a:xfrm>
              <a:off x="8507358" y="3065203"/>
              <a:ext cx="3193393" cy="3593285"/>
            </a:xfrm>
            <a:prstGeom prst="roundRect">
              <a:avLst/>
            </a:prstGeom>
            <a:gradFill>
              <a:gsLst>
                <a:gs pos="0">
                  <a:srgbClr val="4A73C3"/>
                </a:gs>
                <a:gs pos="54000">
                  <a:schemeClr val="accent1">
                    <a:lumMod val="5000"/>
                    <a:lumOff val="95000"/>
                    <a:alpha val="81000"/>
                  </a:schemeClr>
                </a:gs>
                <a:gs pos="100000">
                  <a:srgbClr val="4A73C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ndara" panose="020E0502030303020204" pitchFamily="34" charset="0"/>
              </a:endParaRPr>
            </a:p>
          </p:txBody>
        </p:sp>
        <p:sp>
          <p:nvSpPr>
            <p:cNvPr id="2" name="Oval 1">
              <a:extLst>
                <a:ext uri="{FF2B5EF4-FFF2-40B4-BE49-F238E27FC236}">
                  <a16:creationId xmlns:a16="http://schemas.microsoft.com/office/drawing/2014/main" id="{D0EAD9A5-4E96-4CB4-9BE6-B500D5E6C202}"/>
                </a:ext>
              </a:extLst>
            </p:cNvPr>
            <p:cNvSpPr/>
            <p:nvPr/>
          </p:nvSpPr>
          <p:spPr>
            <a:xfrm>
              <a:off x="8812118" y="3300570"/>
              <a:ext cx="2717340" cy="2713112"/>
            </a:xfrm>
            <a:prstGeom prst="ellipse">
              <a:avLst/>
            </a:prstGeom>
            <a:blipFill dpi="0" rotWithShape="1">
              <a:blip r:embed="rId3">
                <a:extLst>
                  <a:ext uri="{837473B0-CC2E-450A-ABE3-18F120FF3D39}">
                    <a1611:picAttrSrcUrl xmlns:a1611="http://schemas.microsoft.com/office/drawing/2016/11/main" r:id="rId4"/>
                  </a:ext>
                </a:extLst>
              </a:blip>
              <a:srcRect/>
              <a:stretch>
                <a:fillRect l="5000" t="5000" r="5000" b="5000"/>
              </a:stretch>
            </a:blip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andara" panose="020E0502030303020204" pitchFamily="34" charset="0"/>
              </a:endParaRPr>
            </a:p>
          </p:txBody>
        </p:sp>
        <p:sp>
          <p:nvSpPr>
            <p:cNvPr id="10" name="TextBox 9">
              <a:extLst>
                <a:ext uri="{FF2B5EF4-FFF2-40B4-BE49-F238E27FC236}">
                  <a16:creationId xmlns:a16="http://schemas.microsoft.com/office/drawing/2014/main" id="{72BCD52D-BB94-4740-82E6-FA87E20B10C0}"/>
                </a:ext>
              </a:extLst>
            </p:cNvPr>
            <p:cNvSpPr txBox="1"/>
            <p:nvPr/>
          </p:nvSpPr>
          <p:spPr>
            <a:xfrm>
              <a:off x="8559902" y="6013682"/>
              <a:ext cx="3217288"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rPr>
                <a:t>experiment</a:t>
              </a:r>
              <a:endParaRPr kumimoji="0" lang="en-GB" b="0" i="0" u="none" strike="noStrike" kern="1200" cap="none" spc="0" normalizeH="0" baseline="0" noProof="0" dirty="0">
                <a:ln>
                  <a:noFill/>
                </a:ln>
                <a:solidFill>
                  <a:prstClr val="black"/>
                </a:solidFill>
                <a:effectLst/>
                <a:uLnTx/>
                <a:uFillTx/>
                <a:latin typeface="Candara" panose="020E0502030303020204" pitchFamily="34" charset="0"/>
              </a:endParaRPr>
            </a:p>
          </p:txBody>
        </p:sp>
      </p:grpSp>
      <p:sp>
        <p:nvSpPr>
          <p:cNvPr id="11" name="TextBox 10">
            <a:extLst>
              <a:ext uri="{FF2B5EF4-FFF2-40B4-BE49-F238E27FC236}">
                <a16:creationId xmlns:a16="http://schemas.microsoft.com/office/drawing/2014/main" id="{E081B073-D506-4825-AB6E-868B572ACD6D}"/>
              </a:ext>
            </a:extLst>
          </p:cNvPr>
          <p:cNvSpPr txBox="1"/>
          <p:nvPr/>
        </p:nvSpPr>
        <p:spPr>
          <a:xfrm>
            <a:off x="4900176" y="3606502"/>
            <a:ext cx="1548585"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A9D18E"/>
                </a:solidFill>
                <a:effectLst/>
                <a:uLnTx/>
                <a:uFillTx/>
                <a:latin typeface="Candara" panose="020E0502030303020204" pitchFamily="34" charset="0"/>
                <a:ea typeface="Calibri" panose="020F0502020204030204" pitchFamily="34" charset="0"/>
              </a:rPr>
              <a:t>sustainable</a:t>
            </a:r>
            <a:endParaRPr kumimoji="0" lang="en-GB" sz="1600" b="0" i="0" u="none" strike="noStrike" kern="1200" cap="none" spc="0" normalizeH="0" baseline="0" noProof="0" dirty="0">
              <a:ln>
                <a:noFill/>
              </a:ln>
              <a:solidFill>
                <a:srgbClr val="A9D18E"/>
              </a:solidFill>
              <a:effectLst/>
              <a:uLnTx/>
              <a:uFillTx/>
              <a:latin typeface="Candara" panose="020E0502030303020204" pitchFamily="34" charset="0"/>
            </a:endParaRPr>
          </a:p>
        </p:txBody>
      </p:sp>
      <p:sp>
        <p:nvSpPr>
          <p:cNvPr id="6" name="TextBox 5">
            <a:extLst>
              <a:ext uri="{FF2B5EF4-FFF2-40B4-BE49-F238E27FC236}">
                <a16:creationId xmlns:a16="http://schemas.microsoft.com/office/drawing/2014/main" id="{1222E23F-3D86-4226-978B-6FC4744B934A}"/>
              </a:ext>
            </a:extLst>
          </p:cNvPr>
          <p:cNvSpPr txBox="1"/>
          <p:nvPr/>
        </p:nvSpPr>
        <p:spPr>
          <a:xfrm>
            <a:off x="951268" y="3672221"/>
            <a:ext cx="1501296"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A9D18E"/>
                </a:solidFill>
                <a:effectLst/>
                <a:uLnTx/>
                <a:uFillTx/>
                <a:latin typeface="Candara" panose="020E0502030303020204" pitchFamily="34" charset="0"/>
                <a:ea typeface="Calibri" panose="020F0502020204030204" pitchFamily="34" charset="0"/>
              </a:rPr>
              <a:t>renewable</a:t>
            </a:r>
            <a:endParaRPr kumimoji="0" lang="en-GB" sz="1600" b="0" i="0" u="none" strike="noStrike" kern="1200" cap="none" spc="0" normalizeH="0" baseline="0" noProof="0" dirty="0">
              <a:ln>
                <a:noFill/>
              </a:ln>
              <a:solidFill>
                <a:srgbClr val="A9D18E"/>
              </a:solidFill>
              <a:effectLst/>
              <a:uLnTx/>
              <a:uFillTx/>
              <a:latin typeface="Candara" panose="020E0502030303020204" pitchFamily="34" charset="0"/>
            </a:endParaRPr>
          </a:p>
        </p:txBody>
      </p:sp>
      <p:sp>
        <p:nvSpPr>
          <p:cNvPr id="7" name="TextBox 6">
            <a:extLst>
              <a:ext uri="{FF2B5EF4-FFF2-40B4-BE49-F238E27FC236}">
                <a16:creationId xmlns:a16="http://schemas.microsoft.com/office/drawing/2014/main" id="{99DAE2F6-093B-47C8-B187-7A29FCE48F7F}"/>
              </a:ext>
            </a:extLst>
          </p:cNvPr>
          <p:cNvSpPr txBox="1"/>
          <p:nvPr/>
        </p:nvSpPr>
        <p:spPr>
          <a:xfrm>
            <a:off x="5314396" y="4984241"/>
            <a:ext cx="1659559"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A9D18E"/>
                </a:solidFill>
                <a:effectLst/>
                <a:uLnTx/>
                <a:uFillTx/>
                <a:latin typeface="Candara" panose="020E0502030303020204" pitchFamily="34" charset="0"/>
                <a:ea typeface="Calibri" panose="020F0502020204030204" pitchFamily="34" charset="0"/>
              </a:rPr>
              <a:t>clean energy</a:t>
            </a:r>
            <a:endParaRPr kumimoji="0" lang="en-GB" sz="1600" b="0" i="0" u="none" strike="noStrike" kern="1200" cap="none" spc="0" normalizeH="0" baseline="0" noProof="0" dirty="0">
              <a:ln>
                <a:noFill/>
              </a:ln>
              <a:solidFill>
                <a:srgbClr val="A9D18E"/>
              </a:solidFill>
              <a:effectLst/>
              <a:uLnTx/>
              <a:uFillTx/>
              <a:latin typeface="Candara" panose="020E0502030303020204" pitchFamily="34" charset="0"/>
            </a:endParaRPr>
          </a:p>
        </p:txBody>
      </p:sp>
      <p:sp>
        <p:nvSpPr>
          <p:cNvPr id="9" name="TextBox 8">
            <a:extLst>
              <a:ext uri="{FF2B5EF4-FFF2-40B4-BE49-F238E27FC236}">
                <a16:creationId xmlns:a16="http://schemas.microsoft.com/office/drawing/2014/main" id="{53E06F97-5C50-4260-9203-E4332FC1AA06}"/>
              </a:ext>
            </a:extLst>
          </p:cNvPr>
          <p:cNvSpPr txBox="1"/>
          <p:nvPr/>
        </p:nvSpPr>
        <p:spPr>
          <a:xfrm>
            <a:off x="4900177" y="6059735"/>
            <a:ext cx="1548585"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A9D18E"/>
                </a:solidFill>
                <a:effectLst/>
                <a:uLnTx/>
                <a:uFillTx/>
                <a:latin typeface="Candara" panose="020E0502030303020204" pitchFamily="34" charset="0"/>
                <a:ea typeface="Calibri" panose="020F0502020204030204" pitchFamily="34" charset="0"/>
              </a:rPr>
              <a:t>diverse</a:t>
            </a:r>
            <a:endParaRPr kumimoji="0" lang="en-GB" sz="1600" b="0" i="0" u="none" strike="noStrike" kern="1200" cap="none" spc="0" normalizeH="0" baseline="0" noProof="0" dirty="0">
              <a:ln>
                <a:noFill/>
              </a:ln>
              <a:solidFill>
                <a:srgbClr val="A9D18E"/>
              </a:solidFill>
              <a:effectLst/>
              <a:uLnTx/>
              <a:uFillTx/>
              <a:latin typeface="Candara" panose="020E0502030303020204" pitchFamily="34" charset="0"/>
            </a:endParaRPr>
          </a:p>
        </p:txBody>
      </p:sp>
      <p:sp>
        <p:nvSpPr>
          <p:cNvPr id="21" name="TextBox 20">
            <a:extLst>
              <a:ext uri="{FF2B5EF4-FFF2-40B4-BE49-F238E27FC236}">
                <a16:creationId xmlns:a16="http://schemas.microsoft.com/office/drawing/2014/main" id="{5A103C65-B57A-4A3E-8F97-BC8C52F98613}"/>
              </a:ext>
            </a:extLst>
          </p:cNvPr>
          <p:cNvSpPr txBox="1"/>
          <p:nvPr/>
        </p:nvSpPr>
        <p:spPr>
          <a:xfrm>
            <a:off x="1000603" y="6412972"/>
            <a:ext cx="1862985"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D0CECE"/>
                </a:solidFill>
                <a:effectLst/>
                <a:uLnTx/>
                <a:uFillTx/>
                <a:latin typeface="Candara" panose="020E0502030303020204" pitchFamily="34" charset="0"/>
                <a:ea typeface="Calibri" panose="020F0502020204030204" pitchFamily="34" charset="0"/>
              </a:rPr>
              <a:t>non-renewable</a:t>
            </a:r>
            <a:endParaRPr kumimoji="0" lang="en-GB" sz="1600" b="0" i="0" u="none" strike="noStrike" kern="1200" cap="none" spc="0" normalizeH="0" baseline="0" noProof="0" dirty="0">
              <a:ln>
                <a:noFill/>
              </a:ln>
              <a:solidFill>
                <a:srgbClr val="D0CECE"/>
              </a:solidFill>
              <a:effectLst/>
              <a:uLnTx/>
              <a:uFillTx/>
              <a:latin typeface="Candara" panose="020E0502030303020204" pitchFamily="34" charset="0"/>
            </a:endParaRPr>
          </a:p>
        </p:txBody>
      </p:sp>
      <p:sp>
        <p:nvSpPr>
          <p:cNvPr id="25" name="TextBox 24">
            <a:extLst>
              <a:ext uri="{FF2B5EF4-FFF2-40B4-BE49-F238E27FC236}">
                <a16:creationId xmlns:a16="http://schemas.microsoft.com/office/drawing/2014/main" id="{E45AAE22-48C9-447D-8D52-FA6EA914A53E}"/>
              </a:ext>
            </a:extLst>
          </p:cNvPr>
          <p:cNvSpPr txBox="1"/>
          <p:nvPr/>
        </p:nvSpPr>
        <p:spPr>
          <a:xfrm>
            <a:off x="450533" y="5106493"/>
            <a:ext cx="1496544"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D0CECE"/>
                </a:solidFill>
                <a:effectLst/>
                <a:uLnTx/>
                <a:uFillTx/>
                <a:latin typeface="Candara" panose="020E0502030303020204" pitchFamily="34" charset="0"/>
                <a:ea typeface="Calibri" panose="020F0502020204030204" pitchFamily="34" charset="0"/>
              </a:rPr>
              <a:t>fossil fuels</a:t>
            </a:r>
            <a:endParaRPr kumimoji="0" lang="en-GB" sz="1600" b="0" i="0" u="none" strike="noStrike" kern="1200" cap="none" spc="0" normalizeH="0" baseline="0" noProof="0" dirty="0">
              <a:ln>
                <a:noFill/>
              </a:ln>
              <a:solidFill>
                <a:srgbClr val="D0CECE"/>
              </a:solidFill>
              <a:effectLst/>
              <a:uLnTx/>
              <a:uFillTx/>
              <a:latin typeface="Candara" panose="020E0502030303020204" pitchFamily="34" charset="0"/>
            </a:endParaRPr>
          </a:p>
        </p:txBody>
      </p:sp>
      <p:grpSp>
        <p:nvGrpSpPr>
          <p:cNvPr id="4" name="Group 3">
            <a:extLst>
              <a:ext uri="{FF2B5EF4-FFF2-40B4-BE49-F238E27FC236}">
                <a16:creationId xmlns:a16="http://schemas.microsoft.com/office/drawing/2014/main" id="{8138EE7F-89C6-43E8-B71F-CB0C2154477E}"/>
              </a:ext>
            </a:extLst>
          </p:cNvPr>
          <p:cNvGrpSpPr>
            <a:grpSpLocks noChangeAspect="1"/>
          </p:cNvGrpSpPr>
          <p:nvPr/>
        </p:nvGrpSpPr>
        <p:grpSpPr>
          <a:xfrm>
            <a:off x="1904588" y="3261564"/>
            <a:ext cx="3516344" cy="3516042"/>
            <a:chOff x="1256237" y="146299"/>
            <a:chExt cx="6219484" cy="6218950"/>
          </a:xfrm>
        </p:grpSpPr>
        <p:sp>
          <p:nvSpPr>
            <p:cNvPr id="13" name="Oval 12">
              <a:extLst>
                <a:ext uri="{FF2B5EF4-FFF2-40B4-BE49-F238E27FC236}">
                  <a16:creationId xmlns:a16="http://schemas.microsoft.com/office/drawing/2014/main" id="{F9D5ADF8-E6D3-4374-97D6-216DE932D269}"/>
                </a:ext>
              </a:extLst>
            </p:cNvPr>
            <p:cNvSpPr/>
            <p:nvPr/>
          </p:nvSpPr>
          <p:spPr>
            <a:xfrm>
              <a:off x="3343034" y="2215944"/>
              <a:ext cx="2083859" cy="2083859"/>
            </a:xfrm>
            <a:prstGeom prst="ellipse">
              <a:avLst/>
            </a:prstGeom>
            <a:solidFill>
              <a:schemeClr val="bg1">
                <a:lumMod val="95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ndara" panose="020E0502030303020204" pitchFamily="34" charset="0"/>
              </a:endParaRPr>
            </a:p>
          </p:txBody>
        </p:sp>
        <p:sp>
          <p:nvSpPr>
            <p:cNvPr id="5" name="TextBox 4">
              <a:extLst>
                <a:ext uri="{FF2B5EF4-FFF2-40B4-BE49-F238E27FC236}">
                  <a16:creationId xmlns:a16="http://schemas.microsoft.com/office/drawing/2014/main" id="{BB8582B6-4FED-498C-9AC7-97F463E323E1}"/>
                </a:ext>
              </a:extLst>
            </p:cNvPr>
            <p:cNvSpPr txBox="1"/>
            <p:nvPr/>
          </p:nvSpPr>
          <p:spPr>
            <a:xfrm>
              <a:off x="3424608" y="2723185"/>
              <a:ext cx="1920711" cy="65325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rPr>
                <a:t>natural</a:t>
              </a:r>
              <a:endParaRPr kumimoji="0" lang="en-GB" sz="2400" b="0" i="0" u="none" strike="noStrike" kern="1200" cap="none" spc="0" normalizeH="0" baseline="0" noProof="0" dirty="0">
                <a:ln>
                  <a:noFill/>
                </a:ln>
                <a:solidFill>
                  <a:prstClr val="black"/>
                </a:solidFill>
                <a:effectLst/>
                <a:uLnTx/>
                <a:uFillTx/>
                <a:latin typeface="Candara" panose="020E0502030303020204" pitchFamily="34" charset="0"/>
              </a:endParaRPr>
            </a:p>
          </p:txBody>
        </p:sp>
        <p:sp>
          <p:nvSpPr>
            <p:cNvPr id="8" name="TextBox 7">
              <a:extLst>
                <a:ext uri="{FF2B5EF4-FFF2-40B4-BE49-F238E27FC236}">
                  <a16:creationId xmlns:a16="http://schemas.microsoft.com/office/drawing/2014/main" id="{0E1F7F26-7A60-4A6F-8B51-71F34AFFFA6B}"/>
                </a:ext>
              </a:extLst>
            </p:cNvPr>
            <p:cNvSpPr txBox="1"/>
            <p:nvPr/>
          </p:nvSpPr>
          <p:spPr>
            <a:xfrm>
              <a:off x="2776321" y="3257873"/>
              <a:ext cx="3217288" cy="65325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rPr>
                <a:t>resources</a:t>
              </a:r>
              <a:endParaRPr kumimoji="0" lang="en-GB" b="0" i="0" u="none" strike="noStrike" kern="1200" cap="none" spc="0" normalizeH="0" baseline="0" noProof="0" dirty="0">
                <a:ln>
                  <a:noFill/>
                </a:ln>
                <a:solidFill>
                  <a:prstClr val="black"/>
                </a:solidFill>
                <a:effectLst/>
                <a:uLnTx/>
                <a:uFillTx/>
                <a:latin typeface="Candara" panose="020E0502030303020204" pitchFamily="34" charset="0"/>
              </a:endParaRPr>
            </a:p>
          </p:txBody>
        </p:sp>
        <p:sp>
          <p:nvSpPr>
            <p:cNvPr id="16" name="Block Arc 15">
              <a:extLst>
                <a:ext uri="{FF2B5EF4-FFF2-40B4-BE49-F238E27FC236}">
                  <a16:creationId xmlns:a16="http://schemas.microsoft.com/office/drawing/2014/main" id="{2DB52E30-ABA6-432C-8017-0D688253D883}"/>
                </a:ext>
              </a:extLst>
            </p:cNvPr>
            <p:cNvSpPr/>
            <p:nvPr/>
          </p:nvSpPr>
          <p:spPr>
            <a:xfrm rot="13922153">
              <a:off x="1256237" y="146300"/>
              <a:ext cx="6218949" cy="6218949"/>
            </a:xfrm>
            <a:prstGeom prst="blockArc">
              <a:avLst>
                <a:gd name="adj1" fmla="val 18870793"/>
                <a:gd name="adj2" fmla="val 12474413"/>
                <a:gd name="adj3" fmla="val 30913"/>
              </a:avLst>
            </a:prstGeom>
            <a:solidFill>
              <a:schemeClr val="accent6">
                <a:lumMod val="60000"/>
                <a:lumOff val="40000"/>
              </a:schemeClr>
            </a:solidFill>
            <a:ln>
              <a:noFill/>
            </a:ln>
            <a:effectLst>
              <a:outerShdw blurRad="50800" dist="38100" dir="2700000" algn="tl"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ndara" panose="020E0502030303020204" pitchFamily="34" charset="0"/>
              </a:endParaRPr>
            </a:p>
          </p:txBody>
        </p:sp>
        <p:sp>
          <p:nvSpPr>
            <p:cNvPr id="15" name="Block Arc 14">
              <a:extLst>
                <a:ext uri="{FF2B5EF4-FFF2-40B4-BE49-F238E27FC236}">
                  <a16:creationId xmlns:a16="http://schemas.microsoft.com/office/drawing/2014/main" id="{9E1EE40D-9035-4A3B-89FA-4EDF71456F23}"/>
                </a:ext>
              </a:extLst>
            </p:cNvPr>
            <p:cNvSpPr/>
            <p:nvPr/>
          </p:nvSpPr>
          <p:spPr>
            <a:xfrm rot="12659209">
              <a:off x="1256772" y="146299"/>
              <a:ext cx="6218949" cy="6218949"/>
            </a:xfrm>
            <a:prstGeom prst="blockArc">
              <a:avLst>
                <a:gd name="adj1" fmla="val 13728932"/>
                <a:gd name="adj2" fmla="val 20166804"/>
                <a:gd name="adj3" fmla="val 30850"/>
              </a:avLst>
            </a:prstGeom>
            <a:solidFill>
              <a:schemeClr val="bg2">
                <a:lumMod val="90000"/>
              </a:schemeClr>
            </a:solidFill>
            <a:ln>
              <a:noFill/>
            </a:ln>
            <a:effectLst>
              <a:outerShdw blurRad="50800" dist="38100" dir="2700000" algn="tl"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ndara" panose="020E0502030303020204" pitchFamily="34" charset="0"/>
              </a:endParaRPr>
            </a:p>
          </p:txBody>
        </p:sp>
        <p:sp>
          <p:nvSpPr>
            <p:cNvPr id="26" name="Oval 25">
              <a:extLst>
                <a:ext uri="{FF2B5EF4-FFF2-40B4-BE49-F238E27FC236}">
                  <a16:creationId xmlns:a16="http://schemas.microsoft.com/office/drawing/2014/main" id="{2F0FB9BF-B529-404D-A1FB-DA8104794F7E}"/>
                </a:ext>
              </a:extLst>
            </p:cNvPr>
            <p:cNvSpPr/>
            <p:nvPr/>
          </p:nvSpPr>
          <p:spPr>
            <a:xfrm>
              <a:off x="5632716" y="1913079"/>
              <a:ext cx="1681200" cy="1718608"/>
            </a:xfrm>
            <a:prstGeom prst="ellipse">
              <a:avLst/>
            </a:prstGeom>
            <a:blipFill dpi="0" rotWithShape="1">
              <a:blip r:embed="rId5">
                <a:extLst>
                  <a:ext uri="{837473B0-CC2E-450A-ABE3-18F120FF3D39}">
                    <a1611:picAttrSrcUrl xmlns:a1611="http://schemas.microsoft.com/office/drawing/2016/11/main" r:id="rId6"/>
                  </a:ext>
                </a:extLst>
              </a:blip>
              <a:srcRect/>
              <a:stretch>
                <a:fillRect/>
              </a:stretch>
            </a:blip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Candara" panose="020E0502030303020204" pitchFamily="34" charset="0"/>
              </a:endParaRPr>
            </a:p>
          </p:txBody>
        </p:sp>
        <p:sp>
          <p:nvSpPr>
            <p:cNvPr id="34" name="Oval 33">
              <a:extLst>
                <a:ext uri="{FF2B5EF4-FFF2-40B4-BE49-F238E27FC236}">
                  <a16:creationId xmlns:a16="http://schemas.microsoft.com/office/drawing/2014/main" id="{53A13242-9B53-4204-AF0B-A8FE653FA102}"/>
                </a:ext>
              </a:extLst>
            </p:cNvPr>
            <p:cNvSpPr/>
            <p:nvPr/>
          </p:nvSpPr>
          <p:spPr>
            <a:xfrm>
              <a:off x="1972053" y="852078"/>
              <a:ext cx="1681200" cy="1718608"/>
            </a:xfrm>
            <a:prstGeom prst="ellipse">
              <a:avLst/>
            </a:prstGeom>
            <a:blipFill>
              <a:blip r:embed="rId7">
                <a:extLst>
                  <a:ext uri="{837473B0-CC2E-450A-ABE3-18F120FF3D39}">
                    <a1611:picAttrSrcUrl xmlns:a1611="http://schemas.microsoft.com/office/drawing/2016/11/main" r:id="rId8"/>
                  </a:ext>
                </a:extLst>
              </a:blip>
              <a:stretch>
                <a:fillRect l="5000" t="5000" r="5000" b="5000"/>
              </a:stretch>
            </a:blip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Candara" panose="020E0502030303020204" pitchFamily="34" charset="0"/>
              </a:endParaRPr>
            </a:p>
          </p:txBody>
        </p:sp>
        <p:sp>
          <p:nvSpPr>
            <p:cNvPr id="35" name="Oval 34">
              <a:extLst>
                <a:ext uri="{FF2B5EF4-FFF2-40B4-BE49-F238E27FC236}">
                  <a16:creationId xmlns:a16="http://schemas.microsoft.com/office/drawing/2014/main" id="{69D630ED-3BB6-46BC-962D-1644A28E01FA}"/>
                </a:ext>
              </a:extLst>
            </p:cNvPr>
            <p:cNvSpPr/>
            <p:nvPr/>
          </p:nvSpPr>
          <p:spPr>
            <a:xfrm>
              <a:off x="1443645" y="3093521"/>
              <a:ext cx="1681199" cy="1718608"/>
            </a:xfrm>
            <a:prstGeom prst="ellipse">
              <a:avLst/>
            </a:prstGeom>
            <a:blipFill dpi="0" rotWithShape="1">
              <a:blip r:embed="rId9">
                <a:alphaModFix amt="78000"/>
                <a:extLst>
                  <a:ext uri="{837473B0-CC2E-450A-ABE3-18F120FF3D39}">
                    <a1611:picAttrSrcUrl xmlns:a1611="http://schemas.microsoft.com/office/drawing/2016/11/main" r:id="rId10"/>
                  </a:ext>
                </a:extLst>
              </a:blip>
              <a:srcRect/>
              <a:stretch>
                <a:fillRect/>
              </a:stretch>
            </a:blip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Candara" panose="020E0502030303020204" pitchFamily="34" charset="0"/>
              </a:endParaRPr>
            </a:p>
          </p:txBody>
        </p:sp>
        <p:sp>
          <p:nvSpPr>
            <p:cNvPr id="36" name="Oval 35">
              <a:extLst>
                <a:ext uri="{FF2B5EF4-FFF2-40B4-BE49-F238E27FC236}">
                  <a16:creationId xmlns:a16="http://schemas.microsoft.com/office/drawing/2014/main" id="{87FDD325-38D9-45A2-96F0-5F701491B0ED}"/>
                </a:ext>
              </a:extLst>
            </p:cNvPr>
            <p:cNvSpPr/>
            <p:nvPr/>
          </p:nvSpPr>
          <p:spPr>
            <a:xfrm>
              <a:off x="5059866" y="3859461"/>
              <a:ext cx="1681200" cy="1718608"/>
            </a:xfrm>
            <a:prstGeom prst="ellipse">
              <a:avLst/>
            </a:prstGeom>
            <a:blipFill>
              <a:blip r:embed="rId11"/>
              <a:stretch>
                <a:fillRect l="5000" t="5000" r="5000" b="5000"/>
              </a:stretch>
            </a:blip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Candara" panose="020E0502030303020204" pitchFamily="34" charset="0"/>
              </a:endParaRPr>
            </a:p>
          </p:txBody>
        </p:sp>
        <p:sp>
          <p:nvSpPr>
            <p:cNvPr id="37" name="Oval 36">
              <a:extLst>
                <a:ext uri="{FF2B5EF4-FFF2-40B4-BE49-F238E27FC236}">
                  <a16:creationId xmlns:a16="http://schemas.microsoft.com/office/drawing/2014/main" id="{45179D68-6254-4C04-8392-F30292CC0121}"/>
                </a:ext>
              </a:extLst>
            </p:cNvPr>
            <p:cNvSpPr/>
            <p:nvPr/>
          </p:nvSpPr>
          <p:spPr>
            <a:xfrm>
              <a:off x="4126961" y="346432"/>
              <a:ext cx="1681200" cy="1718608"/>
            </a:xfrm>
            <a:prstGeom prst="ellipse">
              <a:avLst/>
            </a:prstGeom>
            <a:blipFill dpi="0" rotWithShape="1">
              <a:blip r:embed="rId12">
                <a:extLst>
                  <a:ext uri="{837473B0-CC2E-450A-ABE3-18F120FF3D39}">
                    <a1611:picAttrSrcUrl xmlns:a1611="http://schemas.microsoft.com/office/drawing/2016/11/main" r:id="rId13"/>
                  </a:ext>
                </a:extLst>
              </a:blip>
              <a:srcRect/>
              <a:stretch>
                <a:fillRect b="1000"/>
              </a:stretch>
            </a:blip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Candara" panose="020E0502030303020204" pitchFamily="34" charset="0"/>
              </a:endParaRPr>
            </a:p>
          </p:txBody>
        </p:sp>
      </p:grpSp>
      <p:sp>
        <p:nvSpPr>
          <p:cNvPr id="39" name="TextBox 38">
            <a:extLst>
              <a:ext uri="{FF2B5EF4-FFF2-40B4-BE49-F238E27FC236}">
                <a16:creationId xmlns:a16="http://schemas.microsoft.com/office/drawing/2014/main" id="{A55E8DB0-E6D7-4465-A2D4-171BA1EB7415}"/>
              </a:ext>
            </a:extLst>
          </p:cNvPr>
          <p:cNvSpPr txBox="1"/>
          <p:nvPr/>
        </p:nvSpPr>
        <p:spPr>
          <a:xfrm>
            <a:off x="3961267" y="114670"/>
            <a:ext cx="4937232" cy="416459"/>
          </a:xfrm>
          <a:prstGeom prst="rect">
            <a:avLst/>
          </a:prstGeom>
        </p:spPr>
        <p:txBody>
          <a:bodyPr rot="0" spcFirstLastPara="0" vert="horz" lIns="91440" tIns="45720" rIns="91440" bIns="45720" numCol="1" spcCol="0" rtlCol="0" fromWordArt="0" anchor="b" anchorCtr="0" forceAA="0" compatLnSpc="1">
            <a:prstTxWarp prst="textNoShape">
              <a:avLst/>
            </a:prstTxWarp>
            <a:normAutofit fontScale="92500" lnSpcReduction="1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90000"/>
              </a:lnSpc>
              <a:spcBef>
                <a:spcPct val="0"/>
              </a:spcBef>
              <a:spcAft>
                <a:spcPts val="600"/>
              </a:spcAft>
            </a:pPr>
            <a:r>
              <a:rPr lang="en-US" sz="2800" dirty="0">
                <a:latin typeface="Candara" panose="020E0502030303020204" pitchFamily="34" charset="0"/>
                <a:ea typeface="+mj-ea"/>
                <a:cs typeface="+mj-cs"/>
              </a:rPr>
              <a:t>Chapter 2b – Energy on Earth</a:t>
            </a:r>
            <a:endParaRPr lang="en-US" sz="1100" dirty="0">
              <a:latin typeface="Candara" panose="020E0502030303020204" pitchFamily="34" charset="0"/>
              <a:ea typeface="+mj-ea"/>
              <a:cs typeface="Calibri"/>
            </a:endParaRPr>
          </a:p>
        </p:txBody>
      </p:sp>
      <p:sp>
        <p:nvSpPr>
          <p:cNvPr id="57" name="Rectangle: Rounded Corners 56">
            <a:extLst>
              <a:ext uri="{FF2B5EF4-FFF2-40B4-BE49-F238E27FC236}">
                <a16:creationId xmlns:a16="http://schemas.microsoft.com/office/drawing/2014/main" id="{D80F39AA-784D-48C2-96BB-30C2A85F550F}"/>
              </a:ext>
            </a:extLst>
          </p:cNvPr>
          <p:cNvSpPr/>
          <p:nvPr/>
        </p:nvSpPr>
        <p:spPr>
          <a:xfrm>
            <a:off x="609940" y="560222"/>
            <a:ext cx="11070341" cy="2659455"/>
          </a:xfrm>
          <a:prstGeom prst="roundRect">
            <a:avLst/>
          </a:prstGeom>
          <a:gradFill>
            <a:gsLst>
              <a:gs pos="0">
                <a:schemeClr val="accent5">
                  <a:lumMod val="60000"/>
                  <a:lumOff val="40000"/>
                  <a:alpha val="80000"/>
                </a:schemeClr>
              </a:gs>
              <a:gs pos="54000">
                <a:schemeClr val="accent1">
                  <a:lumMod val="5000"/>
                  <a:lumOff val="95000"/>
                  <a:alpha val="81000"/>
                </a:schemeClr>
              </a:gs>
              <a:gs pos="100000">
                <a:schemeClr val="accent5">
                  <a:lumMod val="60000"/>
                  <a:lumOff val="40000"/>
                  <a:alpha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ndara" panose="020E0502030303020204" pitchFamily="34" charset="0"/>
            </a:endParaRPr>
          </a:p>
        </p:txBody>
      </p:sp>
      <p:sp>
        <p:nvSpPr>
          <p:cNvPr id="58" name="TextBox 57">
            <a:extLst>
              <a:ext uri="{FF2B5EF4-FFF2-40B4-BE49-F238E27FC236}">
                <a16:creationId xmlns:a16="http://schemas.microsoft.com/office/drawing/2014/main" id="{F7C3CA56-DBB0-4590-9278-45F7A397DDF2}"/>
              </a:ext>
            </a:extLst>
          </p:cNvPr>
          <p:cNvSpPr txBox="1"/>
          <p:nvPr/>
        </p:nvSpPr>
        <p:spPr>
          <a:xfrm>
            <a:off x="840310" y="549100"/>
            <a:ext cx="1919115" cy="461665"/>
          </a:xfrm>
          <a:prstGeom prst="rect">
            <a:avLst/>
          </a:prstGeom>
          <a:noFill/>
        </p:spPr>
        <p:txBody>
          <a:bodyPr wrap="none" rtlCol="0">
            <a:spAutoFit/>
          </a:bodyPr>
          <a:lstStyle/>
          <a:p>
            <a:r>
              <a:rPr lang="en-US" sz="2400" dirty="0">
                <a:latin typeface="Candara" panose="020E0502030303020204" pitchFamily="34" charset="0"/>
              </a:rPr>
              <a:t>energy forms</a:t>
            </a:r>
          </a:p>
        </p:txBody>
      </p:sp>
      <p:sp>
        <p:nvSpPr>
          <p:cNvPr id="59" name="Rectangle 58">
            <a:extLst>
              <a:ext uri="{FF2B5EF4-FFF2-40B4-BE49-F238E27FC236}">
                <a16:creationId xmlns:a16="http://schemas.microsoft.com/office/drawing/2014/main" id="{5B2190E1-EC80-4B97-ACEA-0FB6231709FE}"/>
              </a:ext>
            </a:extLst>
          </p:cNvPr>
          <p:cNvSpPr/>
          <p:nvPr/>
        </p:nvSpPr>
        <p:spPr>
          <a:xfrm>
            <a:off x="757083" y="2273921"/>
            <a:ext cx="1039067" cy="369332"/>
          </a:xfrm>
          <a:prstGeom prst="rect">
            <a:avLst/>
          </a:prstGeom>
        </p:spPr>
        <p:txBody>
          <a:bodyPr wrap="none">
            <a:spAutoFit/>
          </a:bodyPr>
          <a:lstStyle/>
          <a:p>
            <a:r>
              <a:rPr lang="en-GB" dirty="0">
                <a:latin typeface="Candara Light" panose="020E0502030303020204" pitchFamily="34" charset="0"/>
              </a:rPr>
              <a:t>radiation</a:t>
            </a:r>
          </a:p>
        </p:txBody>
      </p:sp>
      <p:sp>
        <p:nvSpPr>
          <p:cNvPr id="60" name="Rectangle 59">
            <a:extLst>
              <a:ext uri="{FF2B5EF4-FFF2-40B4-BE49-F238E27FC236}">
                <a16:creationId xmlns:a16="http://schemas.microsoft.com/office/drawing/2014/main" id="{C93AF819-1479-4419-BBAD-1801FD1C7F94}"/>
              </a:ext>
            </a:extLst>
          </p:cNvPr>
          <p:cNvSpPr/>
          <p:nvPr/>
        </p:nvSpPr>
        <p:spPr>
          <a:xfrm>
            <a:off x="2255870" y="2691157"/>
            <a:ext cx="934871" cy="369332"/>
          </a:xfrm>
          <a:prstGeom prst="rect">
            <a:avLst/>
          </a:prstGeom>
        </p:spPr>
        <p:txBody>
          <a:bodyPr wrap="none">
            <a:spAutoFit/>
          </a:bodyPr>
          <a:lstStyle/>
          <a:p>
            <a:r>
              <a:rPr lang="en-GB" dirty="0">
                <a:latin typeface="Candara Light" panose="020E0502030303020204" pitchFamily="34" charset="0"/>
              </a:rPr>
              <a:t>thermal</a:t>
            </a:r>
          </a:p>
        </p:txBody>
      </p:sp>
      <p:sp>
        <p:nvSpPr>
          <p:cNvPr id="61" name="Rectangle 60">
            <a:extLst>
              <a:ext uri="{FF2B5EF4-FFF2-40B4-BE49-F238E27FC236}">
                <a16:creationId xmlns:a16="http://schemas.microsoft.com/office/drawing/2014/main" id="{D424ABF9-B3D9-45D2-B3BF-07D326F6F4AA}"/>
              </a:ext>
            </a:extLst>
          </p:cNvPr>
          <p:cNvSpPr/>
          <p:nvPr/>
        </p:nvSpPr>
        <p:spPr>
          <a:xfrm>
            <a:off x="3434061" y="2087149"/>
            <a:ext cx="1271502" cy="369332"/>
          </a:xfrm>
          <a:prstGeom prst="rect">
            <a:avLst/>
          </a:prstGeom>
        </p:spPr>
        <p:txBody>
          <a:bodyPr wrap="none">
            <a:spAutoFit/>
          </a:bodyPr>
          <a:lstStyle/>
          <a:p>
            <a:r>
              <a:rPr lang="en-GB" dirty="0">
                <a:latin typeface="Candara Light" panose="020E0502030303020204" pitchFamily="34" charset="0"/>
              </a:rPr>
              <a:t>mechanical</a:t>
            </a:r>
          </a:p>
        </p:txBody>
      </p:sp>
      <p:sp>
        <p:nvSpPr>
          <p:cNvPr id="62" name="Rectangle 61">
            <a:extLst>
              <a:ext uri="{FF2B5EF4-FFF2-40B4-BE49-F238E27FC236}">
                <a16:creationId xmlns:a16="http://schemas.microsoft.com/office/drawing/2014/main" id="{B6823D87-79BA-4865-9206-F652A786FCE0}"/>
              </a:ext>
            </a:extLst>
          </p:cNvPr>
          <p:cNvSpPr/>
          <p:nvPr/>
        </p:nvSpPr>
        <p:spPr>
          <a:xfrm>
            <a:off x="4914670" y="2691157"/>
            <a:ext cx="1045479" cy="369332"/>
          </a:xfrm>
          <a:prstGeom prst="rect">
            <a:avLst/>
          </a:prstGeom>
        </p:spPr>
        <p:txBody>
          <a:bodyPr wrap="none">
            <a:spAutoFit/>
          </a:bodyPr>
          <a:lstStyle/>
          <a:p>
            <a:r>
              <a:rPr lang="en-GB" dirty="0">
                <a:latin typeface="Candara Light" panose="020E0502030303020204" pitchFamily="34" charset="0"/>
              </a:rPr>
              <a:t>electrical</a:t>
            </a:r>
          </a:p>
        </p:txBody>
      </p:sp>
      <p:sp>
        <p:nvSpPr>
          <p:cNvPr id="63" name="Oval 62">
            <a:extLst>
              <a:ext uri="{FF2B5EF4-FFF2-40B4-BE49-F238E27FC236}">
                <a16:creationId xmlns:a16="http://schemas.microsoft.com/office/drawing/2014/main" id="{7AA0CBE8-2FE6-4385-99E6-3BD51C0011A3}"/>
              </a:ext>
            </a:extLst>
          </p:cNvPr>
          <p:cNvSpPr>
            <a:spLocks noChangeAspect="1"/>
          </p:cNvSpPr>
          <p:nvPr/>
        </p:nvSpPr>
        <p:spPr>
          <a:xfrm>
            <a:off x="4816962" y="1427366"/>
            <a:ext cx="1206832" cy="1206834"/>
          </a:xfrm>
          <a:prstGeom prst="ellipse">
            <a:avLst/>
          </a:prstGeom>
          <a:blipFill dpi="0" rotWithShape="1">
            <a:blip r:embed="rId14">
              <a:alphaModFix amt="78000"/>
              <a:extLst>
                <a:ext uri="{837473B0-CC2E-450A-ABE3-18F120FF3D39}">
                  <a1611:picAttrSrcUrl xmlns:a1611="http://schemas.microsoft.com/office/drawing/2016/11/main" r:id="rId15"/>
                </a:ext>
              </a:extLst>
            </a:blip>
            <a:srcRect/>
            <a:stretch>
              <a:fillRect l="20000" t="15000" r="8000" b="12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64" name="Oval 63">
            <a:extLst>
              <a:ext uri="{FF2B5EF4-FFF2-40B4-BE49-F238E27FC236}">
                <a16:creationId xmlns:a16="http://schemas.microsoft.com/office/drawing/2014/main" id="{49B4E32B-B2C1-4EC5-984B-EF183C84E243}"/>
              </a:ext>
            </a:extLst>
          </p:cNvPr>
          <p:cNvSpPr>
            <a:spLocks noChangeAspect="1"/>
          </p:cNvSpPr>
          <p:nvPr/>
        </p:nvSpPr>
        <p:spPr>
          <a:xfrm>
            <a:off x="2117504" y="1436419"/>
            <a:ext cx="1206832" cy="1206834"/>
          </a:xfrm>
          <a:prstGeom prst="ellipse">
            <a:avLst/>
          </a:prstGeom>
          <a:blipFill dpi="0" rotWithShape="0">
            <a:blip r:embed="rId16">
              <a:alphaModFix amt="64000"/>
              <a:extLst>
                <a:ext uri="{96DAC541-7B7A-43D3-8B79-37D633B846F1}">
                  <asvg:svgBlip xmlns:asvg="http://schemas.microsoft.com/office/drawing/2016/SVG/main" r:embed="rId17"/>
                </a:ext>
              </a:extLst>
            </a:blip>
            <a:srcRect/>
            <a:stretch>
              <a:fillRect l="-6000" t="-3000" r="-3000" b="-4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65" name="Oval 64">
            <a:extLst>
              <a:ext uri="{FF2B5EF4-FFF2-40B4-BE49-F238E27FC236}">
                <a16:creationId xmlns:a16="http://schemas.microsoft.com/office/drawing/2014/main" id="{FB5F5946-D224-4B2A-998A-87498D5D9A73}"/>
              </a:ext>
            </a:extLst>
          </p:cNvPr>
          <p:cNvSpPr>
            <a:spLocks noChangeAspect="1"/>
          </p:cNvSpPr>
          <p:nvPr/>
        </p:nvSpPr>
        <p:spPr>
          <a:xfrm>
            <a:off x="681399" y="1019183"/>
            <a:ext cx="1190581" cy="1190583"/>
          </a:xfrm>
          <a:prstGeom prst="ellipse">
            <a:avLst/>
          </a:prstGeom>
          <a:blipFill dpi="0" rotWithShape="1">
            <a:blip r:embed="rId18">
              <a:alphaModFix amt="64000"/>
            </a:blip>
            <a:srcRect/>
            <a:stretch>
              <a:fillRect l="1000" t="1000" r="-3000" b="7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66" name="Oval 65">
            <a:extLst>
              <a:ext uri="{FF2B5EF4-FFF2-40B4-BE49-F238E27FC236}">
                <a16:creationId xmlns:a16="http://schemas.microsoft.com/office/drawing/2014/main" id="{958C60EC-1C02-48D6-841E-882BB3C8CCBF}"/>
              </a:ext>
            </a:extLst>
          </p:cNvPr>
          <p:cNvSpPr>
            <a:spLocks noChangeAspect="1"/>
          </p:cNvSpPr>
          <p:nvPr/>
        </p:nvSpPr>
        <p:spPr>
          <a:xfrm>
            <a:off x="6270626" y="833002"/>
            <a:ext cx="1206832" cy="1206834"/>
          </a:xfrm>
          <a:prstGeom prst="ellipse">
            <a:avLst/>
          </a:prstGeom>
          <a:blipFill dpi="0" rotWithShape="0">
            <a:blip r:embed="rId19">
              <a:alphaModFix amt="65000"/>
              <a:extLst>
                <a:ext uri="{837473B0-CC2E-450A-ABE3-18F120FF3D39}">
                  <a1611:picAttrSrcUrl xmlns:a1611="http://schemas.microsoft.com/office/drawing/2016/11/main" r:id="rId20"/>
                </a:ext>
              </a:extLst>
            </a:blip>
            <a:srcRect/>
            <a:stretch>
              <a:fillRect l="-29000" t="2000" r="3000" b="9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67" name="Rectangle 66">
            <a:extLst>
              <a:ext uri="{FF2B5EF4-FFF2-40B4-BE49-F238E27FC236}">
                <a16:creationId xmlns:a16="http://schemas.microsoft.com/office/drawing/2014/main" id="{F66B40B1-AEA7-4255-ABB1-399F479CCFFB}"/>
              </a:ext>
            </a:extLst>
          </p:cNvPr>
          <p:cNvSpPr/>
          <p:nvPr/>
        </p:nvSpPr>
        <p:spPr>
          <a:xfrm>
            <a:off x="6180583" y="2060056"/>
            <a:ext cx="1386918" cy="369332"/>
          </a:xfrm>
          <a:prstGeom prst="rect">
            <a:avLst/>
          </a:prstGeom>
        </p:spPr>
        <p:txBody>
          <a:bodyPr wrap="none">
            <a:spAutoFit/>
          </a:bodyPr>
          <a:lstStyle/>
          <a:p>
            <a:r>
              <a:rPr lang="en-GB" dirty="0">
                <a:latin typeface="Candara Light" panose="020E0502030303020204" pitchFamily="34" charset="0"/>
              </a:rPr>
              <a:t>gravitational</a:t>
            </a:r>
          </a:p>
        </p:txBody>
      </p:sp>
      <p:sp>
        <p:nvSpPr>
          <p:cNvPr id="68" name="Rectangle 67">
            <a:extLst>
              <a:ext uri="{FF2B5EF4-FFF2-40B4-BE49-F238E27FC236}">
                <a16:creationId xmlns:a16="http://schemas.microsoft.com/office/drawing/2014/main" id="{23F2EC5A-04C4-4765-A599-1F7D75F69528}"/>
              </a:ext>
            </a:extLst>
          </p:cNvPr>
          <p:cNvSpPr/>
          <p:nvPr/>
        </p:nvSpPr>
        <p:spPr>
          <a:xfrm>
            <a:off x="7677035" y="2703597"/>
            <a:ext cx="1034257" cy="369332"/>
          </a:xfrm>
          <a:prstGeom prst="rect">
            <a:avLst/>
          </a:prstGeom>
        </p:spPr>
        <p:txBody>
          <a:bodyPr wrap="none">
            <a:spAutoFit/>
          </a:bodyPr>
          <a:lstStyle/>
          <a:p>
            <a:r>
              <a:rPr lang="en-GB" dirty="0">
                <a:latin typeface="Candara Light" panose="020E0502030303020204" pitchFamily="34" charset="0"/>
              </a:rPr>
              <a:t>chemical</a:t>
            </a:r>
          </a:p>
        </p:txBody>
      </p:sp>
      <p:sp>
        <p:nvSpPr>
          <p:cNvPr id="69" name="Oval 68">
            <a:extLst>
              <a:ext uri="{FF2B5EF4-FFF2-40B4-BE49-F238E27FC236}">
                <a16:creationId xmlns:a16="http://schemas.microsoft.com/office/drawing/2014/main" id="{F1085556-7D5C-4383-BA02-1E2CC81DA226}"/>
              </a:ext>
            </a:extLst>
          </p:cNvPr>
          <p:cNvSpPr>
            <a:spLocks noChangeAspect="1"/>
          </p:cNvSpPr>
          <p:nvPr/>
        </p:nvSpPr>
        <p:spPr>
          <a:xfrm>
            <a:off x="7602044" y="1484323"/>
            <a:ext cx="1206832" cy="1206834"/>
          </a:xfrm>
          <a:prstGeom prst="ellipse">
            <a:avLst/>
          </a:prstGeom>
          <a:blipFill dpi="0" rotWithShape="0">
            <a:blip r:embed="rId21">
              <a:alphaModFix amt="71000"/>
              <a:extLst>
                <a:ext uri="{837473B0-CC2E-450A-ABE3-18F120FF3D39}">
                  <a1611:picAttrSrcUrl xmlns:a1611="http://schemas.microsoft.com/office/drawing/2016/11/main" r:id="rId22"/>
                </a:ext>
              </a:extLst>
            </a:blip>
            <a:srcRect/>
            <a:stretch>
              <a:fillRect/>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70" name="Rectangle 69">
            <a:extLst>
              <a:ext uri="{FF2B5EF4-FFF2-40B4-BE49-F238E27FC236}">
                <a16:creationId xmlns:a16="http://schemas.microsoft.com/office/drawing/2014/main" id="{F067D331-7257-40AB-9846-A20B3C590CF9}"/>
              </a:ext>
            </a:extLst>
          </p:cNvPr>
          <p:cNvSpPr/>
          <p:nvPr/>
        </p:nvSpPr>
        <p:spPr>
          <a:xfrm>
            <a:off x="9001438" y="2043805"/>
            <a:ext cx="1083951" cy="369332"/>
          </a:xfrm>
          <a:prstGeom prst="rect">
            <a:avLst/>
          </a:prstGeom>
        </p:spPr>
        <p:txBody>
          <a:bodyPr wrap="none">
            <a:spAutoFit/>
          </a:bodyPr>
          <a:lstStyle/>
          <a:p>
            <a:r>
              <a:rPr lang="en-GB" dirty="0">
                <a:latin typeface="Candara Light" panose="020E0502030303020204" pitchFamily="34" charset="0"/>
              </a:rPr>
              <a:t>magnetic</a:t>
            </a:r>
          </a:p>
        </p:txBody>
      </p:sp>
      <p:sp>
        <p:nvSpPr>
          <p:cNvPr id="71" name="Oval 70">
            <a:extLst>
              <a:ext uri="{FF2B5EF4-FFF2-40B4-BE49-F238E27FC236}">
                <a16:creationId xmlns:a16="http://schemas.microsoft.com/office/drawing/2014/main" id="{07ECDD55-A038-4BAC-B0B1-14E5B9E1DD54}"/>
              </a:ext>
            </a:extLst>
          </p:cNvPr>
          <p:cNvSpPr>
            <a:spLocks noChangeAspect="1"/>
          </p:cNvSpPr>
          <p:nvPr/>
        </p:nvSpPr>
        <p:spPr>
          <a:xfrm>
            <a:off x="8983773" y="833002"/>
            <a:ext cx="1206832" cy="1206834"/>
          </a:xfrm>
          <a:prstGeom prst="ellipse">
            <a:avLst/>
          </a:prstGeom>
          <a:blipFill dpi="0" rotWithShape="0">
            <a:blip r:embed="rId23">
              <a:alphaModFix amt="64000"/>
              <a:extLst>
                <a:ext uri="{837473B0-CC2E-450A-ABE3-18F120FF3D39}">
                  <a1611:picAttrSrcUrl xmlns:a1611="http://schemas.microsoft.com/office/drawing/2016/11/main" r:id="rId24"/>
                </a:ext>
              </a:extLst>
            </a:blip>
            <a:srcRect/>
            <a:stretch>
              <a:fillRect/>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72" name="Rectangle 71">
            <a:extLst>
              <a:ext uri="{FF2B5EF4-FFF2-40B4-BE49-F238E27FC236}">
                <a16:creationId xmlns:a16="http://schemas.microsoft.com/office/drawing/2014/main" id="{0F325E5A-FFC1-47E0-BA71-76039EBCD00B}"/>
              </a:ext>
            </a:extLst>
          </p:cNvPr>
          <p:cNvSpPr/>
          <p:nvPr/>
        </p:nvSpPr>
        <p:spPr>
          <a:xfrm>
            <a:off x="10451671" y="2672434"/>
            <a:ext cx="782587" cy="369332"/>
          </a:xfrm>
          <a:prstGeom prst="rect">
            <a:avLst/>
          </a:prstGeom>
        </p:spPr>
        <p:txBody>
          <a:bodyPr wrap="none">
            <a:spAutoFit/>
          </a:bodyPr>
          <a:lstStyle/>
          <a:p>
            <a:r>
              <a:rPr lang="en-GB" dirty="0">
                <a:latin typeface="Candara Light" panose="020E0502030303020204" pitchFamily="34" charset="0"/>
              </a:rPr>
              <a:t>sound</a:t>
            </a:r>
          </a:p>
        </p:txBody>
      </p:sp>
      <p:sp>
        <p:nvSpPr>
          <p:cNvPr id="73" name="Oval 72">
            <a:extLst>
              <a:ext uri="{FF2B5EF4-FFF2-40B4-BE49-F238E27FC236}">
                <a16:creationId xmlns:a16="http://schemas.microsoft.com/office/drawing/2014/main" id="{38651200-E717-4E9B-B1F0-57FE3FAB4C6A}"/>
              </a:ext>
            </a:extLst>
          </p:cNvPr>
          <p:cNvSpPr>
            <a:spLocks noChangeAspect="1"/>
          </p:cNvSpPr>
          <p:nvPr/>
        </p:nvSpPr>
        <p:spPr>
          <a:xfrm rot="-1320000">
            <a:off x="10248371" y="1483733"/>
            <a:ext cx="1206832" cy="1206834"/>
          </a:xfrm>
          <a:prstGeom prst="ellipse">
            <a:avLst/>
          </a:prstGeom>
          <a:blipFill dpi="0" rotWithShape="1">
            <a:blip r:embed="rId25">
              <a:alphaModFix amt="61000"/>
              <a:extLst>
                <a:ext uri="{837473B0-CC2E-450A-ABE3-18F120FF3D39}">
                  <a1611:picAttrSrcUrl xmlns:a1611="http://schemas.microsoft.com/office/drawing/2016/11/main" r:id="rId26"/>
                </a:ext>
              </a:extLst>
            </a:blip>
            <a:srcRect/>
            <a:stretch>
              <a:fillRect/>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grpSp>
        <p:nvGrpSpPr>
          <p:cNvPr id="74" name="Group 73">
            <a:extLst>
              <a:ext uri="{FF2B5EF4-FFF2-40B4-BE49-F238E27FC236}">
                <a16:creationId xmlns:a16="http://schemas.microsoft.com/office/drawing/2014/main" id="{CDEA321A-7F38-4722-BE3D-FB3D3BC002DB}"/>
              </a:ext>
            </a:extLst>
          </p:cNvPr>
          <p:cNvGrpSpPr/>
          <p:nvPr/>
        </p:nvGrpSpPr>
        <p:grpSpPr>
          <a:xfrm>
            <a:off x="3481052" y="833002"/>
            <a:ext cx="1206832" cy="1206834"/>
            <a:chOff x="3481052" y="1042325"/>
            <a:chExt cx="1206832" cy="1206834"/>
          </a:xfrm>
        </p:grpSpPr>
        <p:pic>
          <p:nvPicPr>
            <p:cNvPr id="75" name="Graphic 74" descr="Run with solid fill">
              <a:extLst>
                <a:ext uri="{FF2B5EF4-FFF2-40B4-BE49-F238E27FC236}">
                  <a16:creationId xmlns:a16="http://schemas.microsoft.com/office/drawing/2014/main" id="{BAEBF930-DA85-4189-A91C-E235651A60DF}"/>
                </a:ext>
              </a:extLst>
            </p:cNvPr>
            <p:cNvPicPr>
              <a:picLocks noChangeAspect="1"/>
            </p:cNvPicPr>
            <p:nvPr/>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3601592" y="1232256"/>
              <a:ext cx="914400" cy="914400"/>
            </a:xfrm>
            <a:prstGeom prst="rect">
              <a:avLst/>
            </a:prstGeom>
          </p:spPr>
        </p:pic>
        <p:sp>
          <p:nvSpPr>
            <p:cNvPr id="76" name="Oval 75">
              <a:extLst>
                <a:ext uri="{FF2B5EF4-FFF2-40B4-BE49-F238E27FC236}">
                  <a16:creationId xmlns:a16="http://schemas.microsoft.com/office/drawing/2014/main" id="{0B337277-5CFA-4D5A-AB27-FFDC998F6FE3}"/>
                </a:ext>
              </a:extLst>
            </p:cNvPr>
            <p:cNvSpPr>
              <a:spLocks noChangeAspect="1"/>
            </p:cNvSpPr>
            <p:nvPr/>
          </p:nvSpPr>
          <p:spPr>
            <a:xfrm>
              <a:off x="3481052" y="1042325"/>
              <a:ext cx="1206832" cy="1206834"/>
            </a:xfrm>
            <a:prstGeom prst="ellipse">
              <a:avLst/>
            </a:prstGeom>
            <a:solidFill>
              <a:schemeClr val="bg1">
                <a:alpha val="46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grpSp>
      <p:grpSp>
        <p:nvGrpSpPr>
          <p:cNvPr id="77" name="Group 76">
            <a:extLst>
              <a:ext uri="{FF2B5EF4-FFF2-40B4-BE49-F238E27FC236}">
                <a16:creationId xmlns:a16="http://schemas.microsoft.com/office/drawing/2014/main" id="{C63506E5-6D09-4FFB-B86C-58147A7AED1A}"/>
              </a:ext>
            </a:extLst>
          </p:cNvPr>
          <p:cNvGrpSpPr/>
          <p:nvPr/>
        </p:nvGrpSpPr>
        <p:grpSpPr>
          <a:xfrm>
            <a:off x="-28982" y="1021278"/>
            <a:ext cx="481326" cy="5754421"/>
            <a:chOff x="42269" y="1021278"/>
            <a:chExt cx="481326" cy="5754421"/>
          </a:xfrm>
        </p:grpSpPr>
        <p:pic>
          <p:nvPicPr>
            <p:cNvPr id="78" name="Graphic 1">
              <a:extLst>
                <a:ext uri="{FF2B5EF4-FFF2-40B4-BE49-F238E27FC236}">
                  <a16:creationId xmlns:a16="http://schemas.microsoft.com/office/drawing/2014/main" id="{A1CF3242-7578-4448-8735-11458D8D7F05}"/>
                </a:ext>
              </a:extLst>
            </p:cNvPr>
            <p:cNvPicPr>
              <a:picLocks noChangeAspect="1"/>
            </p:cNvPicPr>
            <p:nvPr/>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rot="16200000">
              <a:off x="-50416" y="6423146"/>
              <a:ext cx="504825" cy="176530"/>
            </a:xfrm>
            <a:prstGeom prst="rect">
              <a:avLst/>
            </a:prstGeom>
          </p:spPr>
        </p:pic>
        <p:sp>
          <p:nvSpPr>
            <p:cNvPr id="79" name="Rectangle 3">
              <a:extLst>
                <a:ext uri="{FF2B5EF4-FFF2-40B4-BE49-F238E27FC236}">
                  <a16:creationId xmlns:a16="http://schemas.microsoft.com/office/drawing/2014/main" id="{37536D97-B9EA-481A-AF7C-7A5C45B8C964}"/>
                </a:ext>
              </a:extLst>
            </p:cNvPr>
            <p:cNvSpPr>
              <a:spLocks noChangeArrowheads="1"/>
            </p:cNvSpPr>
            <p:nvPr/>
          </p:nvSpPr>
          <p:spPr bwMode="auto">
            <a:xfrm rot="16200000">
              <a:off x="-2362546" y="3474030"/>
              <a:ext cx="5305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31"/>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80" name="Rectangle 79">
              <a:extLst>
                <a:ext uri="{FF2B5EF4-FFF2-40B4-BE49-F238E27FC236}">
                  <a16:creationId xmlns:a16="http://schemas.microsoft.com/office/drawing/2014/main" id="{FFA2E84B-6525-4BBF-B6C8-367A025B8F4E}"/>
                </a:ext>
              </a:extLst>
            </p:cNvPr>
            <p:cNvSpPr/>
            <p:nvPr/>
          </p:nvSpPr>
          <p:spPr>
            <a:xfrm>
              <a:off x="42269" y="1033153"/>
              <a:ext cx="481326" cy="5742546"/>
            </a:xfrm>
            <a:prstGeom prst="rect">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1" name="Oval 80">
            <a:extLst>
              <a:ext uri="{FF2B5EF4-FFF2-40B4-BE49-F238E27FC236}">
                <a16:creationId xmlns:a16="http://schemas.microsoft.com/office/drawing/2014/main" id="{C77D1C67-898C-4AC9-B200-057C952F226D}"/>
              </a:ext>
            </a:extLst>
          </p:cNvPr>
          <p:cNvSpPr/>
          <p:nvPr/>
        </p:nvSpPr>
        <p:spPr>
          <a:xfrm>
            <a:off x="2759425" y="5652463"/>
            <a:ext cx="950509" cy="971659"/>
          </a:xfrm>
          <a:prstGeom prst="ellipse">
            <a:avLst/>
          </a:prstGeom>
          <a:blipFill dpi="0" rotWithShape="1">
            <a:blip r:embed="rId32">
              <a:alphaModFix amt="78000"/>
              <a:extLst>
                <a:ext uri="{837473B0-CC2E-450A-ABE3-18F120FF3D39}">
                  <a1611:picAttrSrcUrl xmlns:a1611="http://schemas.microsoft.com/office/drawing/2016/11/main" r:id="rId33"/>
                </a:ext>
              </a:extLst>
            </a:blip>
            <a:srcRect/>
            <a:stretch>
              <a:fillRect l="8000" t="-4000" r="7000" b="-2000"/>
            </a:stretch>
          </a:blip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Candara" panose="020E0502030303020204" pitchFamily="34" charset="0"/>
            </a:endParaRPr>
          </a:p>
        </p:txBody>
      </p:sp>
    </p:spTree>
    <p:extLst>
      <p:ext uri="{BB962C8B-B14F-4D97-AF65-F5344CB8AC3E}">
        <p14:creationId xmlns:p14="http://schemas.microsoft.com/office/powerpoint/2010/main" val="26003200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DFF0"/>
            </a:gs>
            <a:gs pos="100000">
              <a:srgbClr val="EFEBC5"/>
            </a:gs>
          </a:gsLst>
          <a:lin ang="2700000" scaled="1"/>
          <a:tileRect/>
        </a:gra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5E9BFB5-8B15-4244-A32A-0393ABD070B3}"/>
              </a:ext>
            </a:extLst>
          </p:cNvPr>
          <p:cNvSpPr txBox="1"/>
          <p:nvPr/>
        </p:nvSpPr>
        <p:spPr>
          <a:xfrm>
            <a:off x="340934" y="248345"/>
            <a:ext cx="8637813" cy="923330"/>
          </a:xfrm>
          <a:prstGeom prst="rect">
            <a:avLst/>
          </a:prstGeom>
          <a:noFill/>
        </p:spPr>
        <p:txBody>
          <a:bodyPr wrap="square" rtlCol="0">
            <a:spAutoFit/>
          </a:bodyPr>
          <a:lstStyle/>
          <a:p>
            <a:r>
              <a:rPr lang="en-GB" sz="5400" b="1" dirty="0">
                <a:latin typeface="Candara" panose="020E0502030303020204" pitchFamily="34" charset="0"/>
              </a:rPr>
              <a:t>Energy Mapping Challenge</a:t>
            </a:r>
            <a:endParaRPr lang="en-GB" sz="4000" i="1" dirty="0">
              <a:latin typeface="Candara" panose="020E0502030303020204" pitchFamily="34" charset="0"/>
            </a:endParaRPr>
          </a:p>
        </p:txBody>
      </p:sp>
      <p:sp>
        <p:nvSpPr>
          <p:cNvPr id="7" name="TextBox 6">
            <a:extLst>
              <a:ext uri="{FF2B5EF4-FFF2-40B4-BE49-F238E27FC236}">
                <a16:creationId xmlns:a16="http://schemas.microsoft.com/office/drawing/2014/main" id="{491E8BB8-F563-4394-B459-E5F4E827BAC8}"/>
              </a:ext>
            </a:extLst>
          </p:cNvPr>
          <p:cNvSpPr txBox="1"/>
          <p:nvPr/>
        </p:nvSpPr>
        <p:spPr>
          <a:xfrm>
            <a:off x="444347" y="5680468"/>
            <a:ext cx="11303306" cy="584775"/>
          </a:xfrm>
          <a:prstGeom prst="rect">
            <a:avLst/>
          </a:prstGeom>
          <a:noFill/>
        </p:spPr>
        <p:txBody>
          <a:bodyPr wrap="square">
            <a:spAutoFit/>
          </a:bodyPr>
          <a:lstStyle/>
          <a:p>
            <a:pPr algn="ctr"/>
            <a:r>
              <a:rPr lang="en-GB" sz="3200" dirty="0">
                <a:latin typeface="Candara" panose="020E0502030303020204" pitchFamily="34" charset="0"/>
              </a:rPr>
              <a:t>Watch the video: </a:t>
            </a:r>
            <a:r>
              <a:rPr lang="en-GB" sz="3200" dirty="0">
                <a:solidFill>
                  <a:srgbClr val="0563C1"/>
                </a:solidFill>
                <a:latin typeface="Candara" panose="020E0502030303020204" pitchFamily="34" charset="0"/>
                <a:hlinkClick r:id="rId3">
                  <a:extLst>
                    <a:ext uri="{A12FA001-AC4F-418D-AE19-62706E023703}">
                      <ahyp:hlinkClr xmlns:ahyp="http://schemas.microsoft.com/office/drawing/2018/hyperlinkcolor" val="tx"/>
                    </a:ext>
                  </a:extLst>
                </a:hlinkClick>
              </a:rPr>
              <a:t>https://energymap.oe.phy.cam.ac.uk/</a:t>
            </a:r>
            <a:endParaRPr lang="en-GB" sz="3200" dirty="0">
              <a:latin typeface="Candara" panose="020E0502030303020204" pitchFamily="34" charset="0"/>
            </a:endParaRPr>
          </a:p>
        </p:txBody>
      </p:sp>
      <p:sp>
        <p:nvSpPr>
          <p:cNvPr id="6" name="Rectangle 5">
            <a:extLst>
              <a:ext uri="{FF2B5EF4-FFF2-40B4-BE49-F238E27FC236}">
                <a16:creationId xmlns:a16="http://schemas.microsoft.com/office/drawing/2014/main" id="{74E5393B-15AD-4685-91E1-ADDD009DCBA0}"/>
              </a:ext>
            </a:extLst>
          </p:cNvPr>
          <p:cNvSpPr/>
          <p:nvPr/>
        </p:nvSpPr>
        <p:spPr>
          <a:xfrm rot="21344875">
            <a:off x="3176833" y="3552044"/>
            <a:ext cx="320512" cy="1480008"/>
          </a:xfrm>
          <a:prstGeom prst="rect">
            <a:avLst/>
          </a:prstGeom>
          <a:solidFill>
            <a:srgbClr val="77414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andara" panose="020E0502030303020204" pitchFamily="34" charset="0"/>
            </a:endParaRPr>
          </a:p>
        </p:txBody>
      </p:sp>
      <p:sp>
        <p:nvSpPr>
          <p:cNvPr id="3" name="Rectangle: Rounded Corners 2">
            <a:extLst>
              <a:ext uri="{FF2B5EF4-FFF2-40B4-BE49-F238E27FC236}">
                <a16:creationId xmlns:a16="http://schemas.microsoft.com/office/drawing/2014/main" id="{FD2E7F55-197E-4FA4-9507-696138837687}"/>
              </a:ext>
            </a:extLst>
          </p:cNvPr>
          <p:cNvSpPr/>
          <p:nvPr/>
        </p:nvSpPr>
        <p:spPr>
          <a:xfrm rot="21358446">
            <a:off x="1527142" y="1604786"/>
            <a:ext cx="3431357" cy="2036189"/>
          </a:xfrm>
          <a:prstGeom prst="roundRect">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andara" panose="020E0502030303020204" pitchFamily="34" charset="0"/>
            </a:endParaRPr>
          </a:p>
        </p:txBody>
      </p:sp>
      <p:sp>
        <p:nvSpPr>
          <p:cNvPr id="8" name="TextBox 7">
            <a:extLst>
              <a:ext uri="{FF2B5EF4-FFF2-40B4-BE49-F238E27FC236}">
                <a16:creationId xmlns:a16="http://schemas.microsoft.com/office/drawing/2014/main" id="{82FBB2D4-A197-4A22-B2AD-AC317759E551}"/>
              </a:ext>
            </a:extLst>
          </p:cNvPr>
          <p:cNvSpPr txBox="1"/>
          <p:nvPr/>
        </p:nvSpPr>
        <p:spPr>
          <a:xfrm rot="21334400">
            <a:off x="1943491" y="1893825"/>
            <a:ext cx="2598657" cy="1446550"/>
          </a:xfrm>
          <a:prstGeom prst="rect">
            <a:avLst/>
          </a:prstGeom>
          <a:noFill/>
        </p:spPr>
        <p:txBody>
          <a:bodyPr wrap="square" rtlCol="0">
            <a:spAutoFit/>
          </a:bodyPr>
          <a:lstStyle/>
          <a:p>
            <a:pPr algn="ctr"/>
            <a:r>
              <a:rPr lang="en-GB" sz="4400" b="1" dirty="0">
                <a:latin typeface="Candara" panose="020E0502030303020204" pitchFamily="34" charset="0"/>
              </a:rPr>
              <a:t>We need you!</a:t>
            </a:r>
            <a:endParaRPr lang="en-GB" sz="3200" i="1" dirty="0">
              <a:latin typeface="Candara" panose="020E0502030303020204" pitchFamily="34" charset="0"/>
            </a:endParaRPr>
          </a:p>
        </p:txBody>
      </p:sp>
      <p:sp>
        <p:nvSpPr>
          <p:cNvPr id="9" name="Flowchart: Extract 8">
            <a:extLst>
              <a:ext uri="{FF2B5EF4-FFF2-40B4-BE49-F238E27FC236}">
                <a16:creationId xmlns:a16="http://schemas.microsoft.com/office/drawing/2014/main" id="{7711F08C-15BE-48B0-BA8C-F95BDB488C7B}"/>
              </a:ext>
            </a:extLst>
          </p:cNvPr>
          <p:cNvSpPr/>
          <p:nvPr/>
        </p:nvSpPr>
        <p:spPr>
          <a:xfrm rot="20990491">
            <a:off x="2995694" y="4840185"/>
            <a:ext cx="84566" cy="354356"/>
          </a:xfrm>
          <a:prstGeom prst="flowChartExtract">
            <a:avLst/>
          </a:prstGeom>
          <a:solidFill>
            <a:srgbClr val="00B050"/>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andara" panose="020E0502030303020204" pitchFamily="34" charset="0"/>
            </a:endParaRPr>
          </a:p>
        </p:txBody>
      </p:sp>
      <p:sp>
        <p:nvSpPr>
          <p:cNvPr id="12" name="Flowchart: Extract 11">
            <a:extLst>
              <a:ext uri="{FF2B5EF4-FFF2-40B4-BE49-F238E27FC236}">
                <a16:creationId xmlns:a16="http://schemas.microsoft.com/office/drawing/2014/main" id="{3A7D455C-EE2C-414C-AEF9-1369BA45EEA6}"/>
              </a:ext>
            </a:extLst>
          </p:cNvPr>
          <p:cNvSpPr/>
          <p:nvPr/>
        </p:nvSpPr>
        <p:spPr>
          <a:xfrm rot="20990491">
            <a:off x="3040944" y="4837148"/>
            <a:ext cx="235645" cy="337523"/>
          </a:xfrm>
          <a:prstGeom prst="flowChartExtract">
            <a:avLst/>
          </a:prstGeom>
          <a:solidFill>
            <a:srgbClr val="00B050"/>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andara" panose="020E0502030303020204" pitchFamily="34" charset="0"/>
            </a:endParaRPr>
          </a:p>
        </p:txBody>
      </p:sp>
      <p:sp>
        <p:nvSpPr>
          <p:cNvPr id="13" name="Flowchart: Extract 12">
            <a:extLst>
              <a:ext uri="{FF2B5EF4-FFF2-40B4-BE49-F238E27FC236}">
                <a16:creationId xmlns:a16="http://schemas.microsoft.com/office/drawing/2014/main" id="{E4E7B653-6C9D-46EF-A9D9-C5C3D1F03693}"/>
              </a:ext>
            </a:extLst>
          </p:cNvPr>
          <p:cNvSpPr/>
          <p:nvPr/>
        </p:nvSpPr>
        <p:spPr>
          <a:xfrm rot="20990491">
            <a:off x="3245279" y="4872645"/>
            <a:ext cx="87408" cy="338507"/>
          </a:xfrm>
          <a:prstGeom prst="flowChartExtract">
            <a:avLst/>
          </a:prstGeom>
          <a:solidFill>
            <a:srgbClr val="00B050"/>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andara" panose="020E0502030303020204" pitchFamily="34" charset="0"/>
            </a:endParaRPr>
          </a:p>
        </p:txBody>
      </p:sp>
      <p:sp>
        <p:nvSpPr>
          <p:cNvPr id="14" name="Flowchart: Extract 13">
            <a:extLst>
              <a:ext uri="{FF2B5EF4-FFF2-40B4-BE49-F238E27FC236}">
                <a16:creationId xmlns:a16="http://schemas.microsoft.com/office/drawing/2014/main" id="{A110A3C4-8292-4724-9301-B106B1434E95}"/>
              </a:ext>
            </a:extLst>
          </p:cNvPr>
          <p:cNvSpPr/>
          <p:nvPr/>
        </p:nvSpPr>
        <p:spPr>
          <a:xfrm rot="20990491">
            <a:off x="3268758" y="4857571"/>
            <a:ext cx="235645" cy="337523"/>
          </a:xfrm>
          <a:prstGeom prst="flowChartExtract">
            <a:avLst/>
          </a:prstGeom>
          <a:solidFill>
            <a:srgbClr val="00B050"/>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andara" panose="020E0502030303020204" pitchFamily="34" charset="0"/>
            </a:endParaRPr>
          </a:p>
        </p:txBody>
      </p:sp>
      <p:sp>
        <p:nvSpPr>
          <p:cNvPr id="15" name="Flowchart: Extract 14">
            <a:extLst>
              <a:ext uri="{FF2B5EF4-FFF2-40B4-BE49-F238E27FC236}">
                <a16:creationId xmlns:a16="http://schemas.microsoft.com/office/drawing/2014/main" id="{1A3B9DCD-0004-4A16-BE87-D43B355C133C}"/>
              </a:ext>
            </a:extLst>
          </p:cNvPr>
          <p:cNvSpPr/>
          <p:nvPr/>
        </p:nvSpPr>
        <p:spPr>
          <a:xfrm rot="20990491">
            <a:off x="3423023" y="4835785"/>
            <a:ext cx="235645" cy="337523"/>
          </a:xfrm>
          <a:prstGeom prst="flowChartExtract">
            <a:avLst/>
          </a:prstGeom>
          <a:solidFill>
            <a:srgbClr val="00B050"/>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andara" panose="020E0502030303020204" pitchFamily="34" charset="0"/>
            </a:endParaRPr>
          </a:p>
        </p:txBody>
      </p:sp>
      <p:sp>
        <p:nvSpPr>
          <p:cNvPr id="16" name="Flowchart: Extract 15">
            <a:extLst>
              <a:ext uri="{FF2B5EF4-FFF2-40B4-BE49-F238E27FC236}">
                <a16:creationId xmlns:a16="http://schemas.microsoft.com/office/drawing/2014/main" id="{25660B08-64F6-4C67-B016-8F9079E21152}"/>
              </a:ext>
            </a:extLst>
          </p:cNvPr>
          <p:cNvSpPr/>
          <p:nvPr/>
        </p:nvSpPr>
        <p:spPr>
          <a:xfrm rot="20990491">
            <a:off x="3506817" y="4673824"/>
            <a:ext cx="84566" cy="354356"/>
          </a:xfrm>
          <a:prstGeom prst="flowChartExtract">
            <a:avLst/>
          </a:prstGeom>
          <a:solidFill>
            <a:srgbClr val="00B050"/>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andara" panose="020E0502030303020204" pitchFamily="34" charset="0"/>
            </a:endParaRPr>
          </a:p>
        </p:txBody>
      </p:sp>
      <p:sp>
        <p:nvSpPr>
          <p:cNvPr id="17" name="Flowchart: Extract 16">
            <a:extLst>
              <a:ext uri="{FF2B5EF4-FFF2-40B4-BE49-F238E27FC236}">
                <a16:creationId xmlns:a16="http://schemas.microsoft.com/office/drawing/2014/main" id="{359D98CD-7253-4E72-B1E7-AF2706002472}"/>
              </a:ext>
            </a:extLst>
          </p:cNvPr>
          <p:cNvSpPr/>
          <p:nvPr/>
        </p:nvSpPr>
        <p:spPr>
          <a:xfrm rot="20990491">
            <a:off x="3672956" y="4827368"/>
            <a:ext cx="84566" cy="354356"/>
          </a:xfrm>
          <a:prstGeom prst="flowChartExtract">
            <a:avLst/>
          </a:prstGeom>
          <a:solidFill>
            <a:srgbClr val="00B050"/>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andara" panose="020E0502030303020204" pitchFamily="34" charset="0"/>
            </a:endParaRPr>
          </a:p>
        </p:txBody>
      </p:sp>
      <p:sp>
        <p:nvSpPr>
          <p:cNvPr id="18" name="Flowchart: Extract 17">
            <a:extLst>
              <a:ext uri="{FF2B5EF4-FFF2-40B4-BE49-F238E27FC236}">
                <a16:creationId xmlns:a16="http://schemas.microsoft.com/office/drawing/2014/main" id="{95F73EAB-0E92-499A-85B2-EB20CC2DD4AD}"/>
              </a:ext>
            </a:extLst>
          </p:cNvPr>
          <p:cNvSpPr/>
          <p:nvPr/>
        </p:nvSpPr>
        <p:spPr>
          <a:xfrm rot="20990491">
            <a:off x="3250440" y="4800292"/>
            <a:ext cx="84566" cy="354356"/>
          </a:xfrm>
          <a:prstGeom prst="flowChartExtract">
            <a:avLst/>
          </a:prstGeom>
          <a:solidFill>
            <a:srgbClr val="00B050"/>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andara" panose="020E0502030303020204" pitchFamily="34" charset="0"/>
            </a:endParaRPr>
          </a:p>
        </p:txBody>
      </p:sp>
      <p:sp>
        <p:nvSpPr>
          <p:cNvPr id="19" name="Flowchart: Extract 18">
            <a:extLst>
              <a:ext uri="{FF2B5EF4-FFF2-40B4-BE49-F238E27FC236}">
                <a16:creationId xmlns:a16="http://schemas.microsoft.com/office/drawing/2014/main" id="{5890F151-3987-473B-9380-59E825C25F14}"/>
              </a:ext>
            </a:extLst>
          </p:cNvPr>
          <p:cNvSpPr/>
          <p:nvPr/>
        </p:nvSpPr>
        <p:spPr>
          <a:xfrm rot="20990491">
            <a:off x="3111297" y="4808697"/>
            <a:ext cx="84566" cy="354356"/>
          </a:xfrm>
          <a:prstGeom prst="flowChartExtract">
            <a:avLst/>
          </a:prstGeom>
          <a:solidFill>
            <a:srgbClr val="00B050"/>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andara" panose="020E0502030303020204" pitchFamily="34" charset="0"/>
            </a:endParaRPr>
          </a:p>
        </p:txBody>
      </p:sp>
      <p:sp>
        <p:nvSpPr>
          <p:cNvPr id="20" name="Flowchart: Extract 19">
            <a:extLst>
              <a:ext uri="{FF2B5EF4-FFF2-40B4-BE49-F238E27FC236}">
                <a16:creationId xmlns:a16="http://schemas.microsoft.com/office/drawing/2014/main" id="{EF782F8F-2EC0-4607-B774-AC3DC101001C}"/>
              </a:ext>
            </a:extLst>
          </p:cNvPr>
          <p:cNvSpPr/>
          <p:nvPr/>
        </p:nvSpPr>
        <p:spPr>
          <a:xfrm rot="20990491">
            <a:off x="3591189" y="4770328"/>
            <a:ext cx="84566" cy="354356"/>
          </a:xfrm>
          <a:prstGeom prst="flowChartExtract">
            <a:avLst/>
          </a:prstGeom>
          <a:solidFill>
            <a:srgbClr val="00B050"/>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andara" panose="020E0502030303020204" pitchFamily="34" charset="0"/>
            </a:endParaRPr>
          </a:p>
        </p:txBody>
      </p:sp>
      <p:pic>
        <p:nvPicPr>
          <p:cNvPr id="5" name="Picture 4">
            <a:extLst>
              <a:ext uri="{FF2B5EF4-FFF2-40B4-BE49-F238E27FC236}">
                <a16:creationId xmlns:a16="http://schemas.microsoft.com/office/drawing/2014/main" id="{A320808C-D420-4651-A36D-BF1D7FD58E44}"/>
              </a:ext>
            </a:extLst>
          </p:cNvPr>
          <p:cNvPicPr>
            <a:picLocks noChangeAspect="1"/>
          </p:cNvPicPr>
          <p:nvPr/>
        </p:nvPicPr>
        <p:blipFill>
          <a:blip r:embed="rId4"/>
          <a:stretch>
            <a:fillRect/>
          </a:stretch>
        </p:blipFill>
        <p:spPr>
          <a:xfrm>
            <a:off x="9575664" y="1157835"/>
            <a:ext cx="1673983" cy="4527988"/>
          </a:xfrm>
          <a:prstGeom prst="rect">
            <a:avLst/>
          </a:prstGeom>
        </p:spPr>
      </p:pic>
      <p:pic>
        <p:nvPicPr>
          <p:cNvPr id="11" name="Picture 10">
            <a:extLst>
              <a:ext uri="{FF2B5EF4-FFF2-40B4-BE49-F238E27FC236}">
                <a16:creationId xmlns:a16="http://schemas.microsoft.com/office/drawing/2014/main" id="{8AAA902D-33E3-4E96-A238-3A0252940EAD}"/>
              </a:ext>
            </a:extLst>
          </p:cNvPr>
          <p:cNvPicPr>
            <a:picLocks noChangeAspect="1"/>
          </p:cNvPicPr>
          <p:nvPr/>
        </p:nvPicPr>
        <p:blipFill>
          <a:blip r:embed="rId5"/>
          <a:stretch>
            <a:fillRect/>
          </a:stretch>
        </p:blipFill>
        <p:spPr>
          <a:xfrm>
            <a:off x="6948091" y="1275312"/>
            <a:ext cx="1734422" cy="4326383"/>
          </a:xfrm>
          <a:prstGeom prst="rect">
            <a:avLst/>
          </a:prstGeom>
        </p:spPr>
      </p:pic>
      <p:sp>
        <p:nvSpPr>
          <p:cNvPr id="21" name="TextBox 20">
            <a:extLst>
              <a:ext uri="{FF2B5EF4-FFF2-40B4-BE49-F238E27FC236}">
                <a16:creationId xmlns:a16="http://schemas.microsoft.com/office/drawing/2014/main" id="{B9EFA49E-4988-4747-A464-3C479B8A881F}"/>
              </a:ext>
            </a:extLst>
          </p:cNvPr>
          <p:cNvSpPr txBox="1"/>
          <p:nvPr/>
        </p:nvSpPr>
        <p:spPr>
          <a:xfrm>
            <a:off x="2390660" y="6300860"/>
            <a:ext cx="7050795" cy="523220"/>
          </a:xfrm>
          <a:prstGeom prst="rect">
            <a:avLst/>
          </a:prstGeom>
          <a:noFill/>
        </p:spPr>
        <p:txBody>
          <a:bodyPr wrap="square">
            <a:spAutoFit/>
          </a:bodyPr>
          <a:lstStyle/>
          <a:p>
            <a:pPr algn="ctr"/>
            <a:r>
              <a:rPr lang="en-GB" sz="2800" b="1" dirty="0">
                <a:solidFill>
                  <a:srgbClr val="00B050"/>
                </a:solidFill>
                <a:latin typeface="Candara" panose="020E0502030303020204" pitchFamily="34" charset="0"/>
              </a:rPr>
              <a:t>Now go outside and try yourselves!</a:t>
            </a:r>
          </a:p>
        </p:txBody>
      </p:sp>
      <p:grpSp>
        <p:nvGrpSpPr>
          <p:cNvPr id="22" name="Group 21">
            <a:extLst>
              <a:ext uri="{FF2B5EF4-FFF2-40B4-BE49-F238E27FC236}">
                <a16:creationId xmlns:a16="http://schemas.microsoft.com/office/drawing/2014/main" id="{73E93642-DAD8-A7E7-3447-478A19A9A989}"/>
              </a:ext>
            </a:extLst>
          </p:cNvPr>
          <p:cNvGrpSpPr/>
          <p:nvPr/>
        </p:nvGrpSpPr>
        <p:grpSpPr>
          <a:xfrm>
            <a:off x="0" y="1103579"/>
            <a:ext cx="481326" cy="5754421"/>
            <a:chOff x="42269" y="1021278"/>
            <a:chExt cx="481326" cy="5754421"/>
          </a:xfrm>
        </p:grpSpPr>
        <p:pic>
          <p:nvPicPr>
            <p:cNvPr id="23" name="Graphic 1">
              <a:extLst>
                <a:ext uri="{FF2B5EF4-FFF2-40B4-BE49-F238E27FC236}">
                  <a16:creationId xmlns:a16="http://schemas.microsoft.com/office/drawing/2014/main" id="{7ABA2882-A781-2C1E-F850-BCA04C0DB459}"/>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16200000">
              <a:off x="-50416" y="6423146"/>
              <a:ext cx="504825" cy="176530"/>
            </a:xfrm>
            <a:prstGeom prst="rect">
              <a:avLst/>
            </a:prstGeom>
          </p:spPr>
        </p:pic>
        <p:sp>
          <p:nvSpPr>
            <p:cNvPr id="24" name="Rectangle 3">
              <a:extLst>
                <a:ext uri="{FF2B5EF4-FFF2-40B4-BE49-F238E27FC236}">
                  <a16:creationId xmlns:a16="http://schemas.microsoft.com/office/drawing/2014/main" id="{AB246EB0-EDE0-D8C0-C371-1FC6DD92E8B6}"/>
                </a:ext>
              </a:extLst>
            </p:cNvPr>
            <p:cNvSpPr>
              <a:spLocks noChangeArrowheads="1"/>
            </p:cNvSpPr>
            <p:nvPr/>
          </p:nvSpPr>
          <p:spPr bwMode="auto">
            <a:xfrm rot="16200000">
              <a:off x="-2362546" y="3474030"/>
              <a:ext cx="5305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8"/>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5" name="Rectangle 24">
              <a:extLst>
                <a:ext uri="{FF2B5EF4-FFF2-40B4-BE49-F238E27FC236}">
                  <a16:creationId xmlns:a16="http://schemas.microsoft.com/office/drawing/2014/main" id="{FF73B278-40D9-9CED-66A6-921F87A863C2}"/>
                </a:ext>
              </a:extLst>
            </p:cNvPr>
            <p:cNvSpPr/>
            <p:nvPr/>
          </p:nvSpPr>
          <p:spPr>
            <a:xfrm>
              <a:off x="42269" y="1033153"/>
              <a:ext cx="481326" cy="5742546"/>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9631027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DFF0"/>
            </a:gs>
            <a:gs pos="100000">
              <a:srgbClr val="EFEBC5"/>
            </a:gs>
          </a:gsLst>
          <a:lin ang="2700000" scaled="1"/>
          <a:tileRect/>
        </a:gra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5E9BFB5-8B15-4244-A32A-0393ABD070B3}"/>
              </a:ext>
            </a:extLst>
          </p:cNvPr>
          <p:cNvSpPr txBox="1"/>
          <p:nvPr/>
        </p:nvSpPr>
        <p:spPr>
          <a:xfrm>
            <a:off x="340934" y="248345"/>
            <a:ext cx="8637813" cy="923330"/>
          </a:xfrm>
          <a:prstGeom prst="rect">
            <a:avLst/>
          </a:prstGeom>
          <a:noFill/>
        </p:spPr>
        <p:txBody>
          <a:bodyPr wrap="square" rtlCol="0">
            <a:spAutoFit/>
          </a:bodyPr>
          <a:lstStyle/>
          <a:p>
            <a:r>
              <a:rPr lang="en-GB" sz="5400" b="1" dirty="0">
                <a:latin typeface="Candara" panose="020E0502030303020204" pitchFamily="34" charset="0"/>
              </a:rPr>
              <a:t>Energy Mapping Challenge</a:t>
            </a:r>
            <a:endParaRPr lang="en-GB" sz="4000" i="1" dirty="0">
              <a:latin typeface="Candara" panose="020E0502030303020204" pitchFamily="34" charset="0"/>
            </a:endParaRPr>
          </a:p>
        </p:txBody>
      </p:sp>
      <p:sp>
        <p:nvSpPr>
          <p:cNvPr id="5" name="TextBox 4">
            <a:extLst>
              <a:ext uri="{FF2B5EF4-FFF2-40B4-BE49-F238E27FC236}">
                <a16:creationId xmlns:a16="http://schemas.microsoft.com/office/drawing/2014/main" id="{845EF60A-14EE-42AC-B664-ED5CACAE52E3}"/>
              </a:ext>
            </a:extLst>
          </p:cNvPr>
          <p:cNvSpPr txBox="1"/>
          <p:nvPr/>
        </p:nvSpPr>
        <p:spPr>
          <a:xfrm>
            <a:off x="444347" y="1714418"/>
            <a:ext cx="11303306" cy="2308324"/>
          </a:xfrm>
          <a:prstGeom prst="rect">
            <a:avLst/>
          </a:prstGeom>
          <a:noFill/>
        </p:spPr>
        <p:txBody>
          <a:bodyPr wrap="square">
            <a:spAutoFit/>
          </a:bodyPr>
          <a:lstStyle/>
          <a:p>
            <a:pPr algn="ctr"/>
            <a:r>
              <a:rPr lang="en-GB" sz="3600" dirty="0">
                <a:latin typeface="Candara" panose="020E0502030303020204" pitchFamily="34" charset="0"/>
              </a:rPr>
              <a:t>Did you take your measurements?</a:t>
            </a:r>
          </a:p>
          <a:p>
            <a:pPr algn="ctr"/>
            <a:endParaRPr lang="en-GB" sz="3600" dirty="0">
              <a:latin typeface="Candara" panose="020E0502030303020204" pitchFamily="34" charset="0"/>
            </a:endParaRPr>
          </a:p>
          <a:p>
            <a:pPr algn="ctr"/>
            <a:r>
              <a:rPr lang="en-GB" sz="3600" dirty="0">
                <a:latin typeface="Candara" panose="020E0502030303020204" pitchFamily="34" charset="0"/>
              </a:rPr>
              <a:t>Now log your data on the website and find out how other schools are doing</a:t>
            </a:r>
          </a:p>
        </p:txBody>
      </p:sp>
      <p:grpSp>
        <p:nvGrpSpPr>
          <p:cNvPr id="8" name="Group 7">
            <a:extLst>
              <a:ext uri="{FF2B5EF4-FFF2-40B4-BE49-F238E27FC236}">
                <a16:creationId xmlns:a16="http://schemas.microsoft.com/office/drawing/2014/main" id="{F94392DD-35E8-0CD1-77E5-E763795ABF0A}"/>
              </a:ext>
            </a:extLst>
          </p:cNvPr>
          <p:cNvGrpSpPr/>
          <p:nvPr/>
        </p:nvGrpSpPr>
        <p:grpSpPr>
          <a:xfrm>
            <a:off x="0" y="1103579"/>
            <a:ext cx="481326" cy="5754421"/>
            <a:chOff x="42269" y="1021278"/>
            <a:chExt cx="481326" cy="5754421"/>
          </a:xfrm>
        </p:grpSpPr>
        <p:pic>
          <p:nvPicPr>
            <p:cNvPr id="9" name="Graphic 1">
              <a:extLst>
                <a:ext uri="{FF2B5EF4-FFF2-40B4-BE49-F238E27FC236}">
                  <a16:creationId xmlns:a16="http://schemas.microsoft.com/office/drawing/2014/main" id="{FFEE1C09-33B4-2B45-CB2D-8E4F1A945D9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6200000">
              <a:off x="-50416" y="6423146"/>
              <a:ext cx="504825" cy="176530"/>
            </a:xfrm>
            <a:prstGeom prst="rect">
              <a:avLst/>
            </a:prstGeom>
          </p:spPr>
        </p:pic>
        <p:sp>
          <p:nvSpPr>
            <p:cNvPr id="10" name="Rectangle 3">
              <a:extLst>
                <a:ext uri="{FF2B5EF4-FFF2-40B4-BE49-F238E27FC236}">
                  <a16:creationId xmlns:a16="http://schemas.microsoft.com/office/drawing/2014/main" id="{490B5018-C086-4A0E-7534-0EA2AB8D9280}"/>
                </a:ext>
              </a:extLst>
            </p:cNvPr>
            <p:cNvSpPr>
              <a:spLocks noChangeArrowheads="1"/>
            </p:cNvSpPr>
            <p:nvPr/>
          </p:nvSpPr>
          <p:spPr bwMode="auto">
            <a:xfrm rot="16200000">
              <a:off x="-2362546" y="3474030"/>
              <a:ext cx="5305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5"/>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5" name="Rectangle 14">
              <a:extLst>
                <a:ext uri="{FF2B5EF4-FFF2-40B4-BE49-F238E27FC236}">
                  <a16:creationId xmlns:a16="http://schemas.microsoft.com/office/drawing/2014/main" id="{EB9B44FA-BCFB-5685-B1FF-5E32D2CA69DD}"/>
                </a:ext>
              </a:extLst>
            </p:cNvPr>
            <p:cNvSpPr/>
            <p:nvPr/>
          </p:nvSpPr>
          <p:spPr>
            <a:xfrm>
              <a:off x="42269" y="1033153"/>
              <a:ext cx="481326" cy="5742546"/>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6" name="Picture 15" descr="Icon&#10;&#10;Description automatically generated">
            <a:extLst>
              <a:ext uri="{FF2B5EF4-FFF2-40B4-BE49-F238E27FC236}">
                <a16:creationId xmlns:a16="http://schemas.microsoft.com/office/drawing/2014/main" id="{99B04B9D-F319-80F8-8A75-6A1F36C2EFEF}"/>
              </a:ext>
            </a:extLst>
          </p:cNvPr>
          <p:cNvPicPr>
            <a:picLocks noChangeAspect="1"/>
          </p:cNvPicPr>
          <p:nvPr/>
        </p:nvPicPr>
        <p:blipFill>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4109746" y="4288725"/>
            <a:ext cx="1827725" cy="1372476"/>
          </a:xfrm>
          <a:prstGeom prst="rect">
            <a:avLst/>
          </a:prstGeom>
        </p:spPr>
      </p:pic>
      <p:pic>
        <p:nvPicPr>
          <p:cNvPr id="18" name="Picture 17" descr="A picture containing text&#10;&#10;Description automatically generated">
            <a:extLst>
              <a:ext uri="{FF2B5EF4-FFF2-40B4-BE49-F238E27FC236}">
                <a16:creationId xmlns:a16="http://schemas.microsoft.com/office/drawing/2014/main" id="{6AFABC2C-2D42-B912-27BE-9725106A2ADA}"/>
              </a:ext>
            </a:extLst>
          </p:cNvPr>
          <p:cNvPicPr>
            <a:picLocks noChangeAspect="1"/>
          </p:cNvPicPr>
          <p:nvPr/>
        </p:nvPicPr>
        <p:blipFill>
          <a:blip r:embed="rId8">
            <a:extLst>
              <a:ext uri="{28A0092B-C50C-407E-A947-70E740481C1C}">
                <a14:useLocalDpi xmlns:a14="http://schemas.microsoft.com/office/drawing/2010/main" val="0"/>
              </a:ext>
              <a:ext uri="{837473B0-CC2E-450A-ABE3-18F120FF3D39}">
                <a1611:picAttrSrcUrl xmlns:a1611="http://schemas.microsoft.com/office/drawing/2016/11/main" r:id="rId9"/>
              </a:ext>
            </a:extLst>
          </a:blip>
          <a:stretch>
            <a:fillRect/>
          </a:stretch>
        </p:blipFill>
        <p:spPr>
          <a:xfrm>
            <a:off x="1479478" y="5143582"/>
            <a:ext cx="3410388" cy="1118731"/>
          </a:xfrm>
          <a:prstGeom prst="rect">
            <a:avLst/>
          </a:prstGeom>
        </p:spPr>
      </p:pic>
      <p:pic>
        <p:nvPicPr>
          <p:cNvPr id="19" name="Picture 18" descr="Icon&#10;&#10;Description automatically generated">
            <a:extLst>
              <a:ext uri="{FF2B5EF4-FFF2-40B4-BE49-F238E27FC236}">
                <a16:creationId xmlns:a16="http://schemas.microsoft.com/office/drawing/2014/main" id="{F8D7A1E4-DAFA-28C0-6D3B-EABE8D6F2100}"/>
              </a:ext>
            </a:extLst>
          </p:cNvPr>
          <p:cNvPicPr>
            <a:picLocks noChangeAspect="1"/>
          </p:cNvPicPr>
          <p:nvPr/>
        </p:nvPicPr>
        <p:blipFill>
          <a:blip r:embed="rId10">
            <a:extLst>
              <a:ext uri="{28A0092B-C50C-407E-A947-70E740481C1C}">
                <a14:useLocalDpi xmlns:a14="http://schemas.microsoft.com/office/drawing/2010/main" val="0"/>
              </a:ext>
              <a:ext uri="{837473B0-CC2E-450A-ABE3-18F120FF3D39}">
                <a1611:picAttrSrcUrl xmlns:a1611="http://schemas.microsoft.com/office/drawing/2016/11/main" r:id="rId11"/>
              </a:ext>
            </a:extLst>
          </a:blip>
          <a:stretch>
            <a:fillRect/>
          </a:stretch>
        </p:blipFill>
        <p:spPr>
          <a:xfrm>
            <a:off x="7509297" y="4390603"/>
            <a:ext cx="2409881" cy="1553244"/>
          </a:xfrm>
          <a:prstGeom prst="rect">
            <a:avLst/>
          </a:prstGeom>
        </p:spPr>
      </p:pic>
      <p:pic>
        <p:nvPicPr>
          <p:cNvPr id="20" name="Picture 19" descr="Icon&#10;&#10;Description automatically generated">
            <a:extLst>
              <a:ext uri="{FF2B5EF4-FFF2-40B4-BE49-F238E27FC236}">
                <a16:creationId xmlns:a16="http://schemas.microsoft.com/office/drawing/2014/main" id="{DCAEE70F-68C2-B826-3125-A9B440949A86}"/>
              </a:ext>
            </a:extLst>
          </p:cNvPr>
          <p:cNvPicPr>
            <a:picLocks noChangeAspect="1"/>
          </p:cNvPicPr>
          <p:nvPr/>
        </p:nvPicPr>
        <p:blipFill>
          <a:blip r:embed="rId10">
            <a:extLst>
              <a:ext uri="{28A0092B-C50C-407E-A947-70E740481C1C}">
                <a14:useLocalDpi xmlns:a14="http://schemas.microsoft.com/office/drawing/2010/main" val="0"/>
              </a:ext>
              <a:ext uri="{837473B0-CC2E-450A-ABE3-18F120FF3D39}">
                <a1611:picAttrSrcUrl xmlns:a1611="http://schemas.microsoft.com/office/drawing/2016/11/main" r:id="rId11"/>
              </a:ext>
            </a:extLst>
          </a:blip>
          <a:stretch>
            <a:fillRect/>
          </a:stretch>
        </p:blipFill>
        <p:spPr>
          <a:xfrm>
            <a:off x="8556902" y="4753278"/>
            <a:ext cx="1847185" cy="1190569"/>
          </a:xfrm>
          <a:prstGeom prst="rect">
            <a:avLst/>
          </a:prstGeom>
        </p:spPr>
      </p:pic>
      <p:pic>
        <p:nvPicPr>
          <p:cNvPr id="21" name="Picture 20" descr="Icon&#10;&#10;Description automatically generated">
            <a:extLst>
              <a:ext uri="{FF2B5EF4-FFF2-40B4-BE49-F238E27FC236}">
                <a16:creationId xmlns:a16="http://schemas.microsoft.com/office/drawing/2014/main" id="{92CA96FB-BD14-E438-9787-E5F125F87294}"/>
              </a:ext>
            </a:extLst>
          </p:cNvPr>
          <p:cNvPicPr>
            <a:picLocks noChangeAspect="1"/>
          </p:cNvPicPr>
          <p:nvPr/>
        </p:nvPicPr>
        <p:blipFill>
          <a:blip r:embed="rId10">
            <a:extLst>
              <a:ext uri="{28A0092B-C50C-407E-A947-70E740481C1C}">
                <a14:useLocalDpi xmlns:a14="http://schemas.microsoft.com/office/drawing/2010/main" val="0"/>
              </a:ext>
              <a:ext uri="{837473B0-CC2E-450A-ABE3-18F120FF3D39}">
                <a1611:picAttrSrcUrl xmlns:a1611="http://schemas.microsoft.com/office/drawing/2016/11/main" r:id="rId11"/>
              </a:ext>
            </a:extLst>
          </a:blip>
          <a:stretch>
            <a:fillRect/>
          </a:stretch>
        </p:blipFill>
        <p:spPr>
          <a:xfrm>
            <a:off x="9337772" y="4390603"/>
            <a:ext cx="2409881" cy="1553244"/>
          </a:xfrm>
          <a:prstGeom prst="rect">
            <a:avLst/>
          </a:prstGeom>
        </p:spPr>
      </p:pic>
    </p:spTree>
    <p:extLst>
      <p:ext uri="{BB962C8B-B14F-4D97-AF65-F5344CB8AC3E}">
        <p14:creationId xmlns:p14="http://schemas.microsoft.com/office/powerpoint/2010/main" val="30817063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9F1FFA9-D672-408C-9220-ADEEC6ABD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65169557-90FD-4AB0-A748-A0CC74173AF0}"/>
              </a:ext>
            </a:extLst>
          </p:cNvPr>
          <p:cNvPicPr>
            <a:picLocks noChangeAspect="1"/>
          </p:cNvPicPr>
          <p:nvPr/>
        </p:nvPicPr>
        <p:blipFill rotWithShape="1">
          <a:blip r:embed="rId3"/>
          <a:srcRect t="8111" r="-1" b="1766"/>
          <a:stretch/>
        </p:blipFill>
        <p:spPr>
          <a:xfrm>
            <a:off x="4904316" y="-4"/>
            <a:ext cx="7287684" cy="3694372"/>
          </a:xfrm>
          <a:custGeom>
            <a:avLst/>
            <a:gdLst/>
            <a:ahLst/>
            <a:cxnLst/>
            <a:rect l="l" t="t" r="r" b="b"/>
            <a:pathLst>
              <a:path w="7287684" h="3694372">
                <a:moveTo>
                  <a:pt x="1047969" y="0"/>
                </a:moveTo>
                <a:lnTo>
                  <a:pt x="7287684" y="0"/>
                </a:lnTo>
                <a:lnTo>
                  <a:pt x="7287684" y="814388"/>
                </a:lnTo>
                <a:lnTo>
                  <a:pt x="7287684" y="3694372"/>
                </a:lnTo>
                <a:lnTo>
                  <a:pt x="471411" y="3694372"/>
                </a:lnTo>
                <a:lnTo>
                  <a:pt x="470992" y="3686621"/>
                </a:lnTo>
                <a:cubicBezTo>
                  <a:pt x="458999" y="3642419"/>
                  <a:pt x="427907" y="3602236"/>
                  <a:pt x="376383" y="3554015"/>
                </a:cubicBezTo>
                <a:cubicBezTo>
                  <a:pt x="315976" y="3500438"/>
                  <a:pt x="255568" y="3454003"/>
                  <a:pt x="170288" y="3407569"/>
                </a:cubicBezTo>
                <a:cubicBezTo>
                  <a:pt x="365723" y="3382565"/>
                  <a:pt x="163181" y="3296841"/>
                  <a:pt x="230695" y="3243263"/>
                </a:cubicBezTo>
                <a:cubicBezTo>
                  <a:pt x="369276" y="3221831"/>
                  <a:pt x="479431" y="3393282"/>
                  <a:pt x="667759" y="3343275"/>
                </a:cubicBezTo>
                <a:cubicBezTo>
                  <a:pt x="440344" y="3196828"/>
                  <a:pt x="184501" y="3150393"/>
                  <a:pt x="17493" y="2953940"/>
                </a:cubicBezTo>
                <a:cubicBezTo>
                  <a:pt x="56580" y="2911078"/>
                  <a:pt x="95667" y="2953940"/>
                  <a:pt x="127647" y="2936081"/>
                </a:cubicBezTo>
                <a:cubicBezTo>
                  <a:pt x="127647" y="2925365"/>
                  <a:pt x="500751" y="2993232"/>
                  <a:pt x="522071" y="2714625"/>
                </a:cubicBezTo>
                <a:cubicBezTo>
                  <a:pt x="529178" y="2714625"/>
                  <a:pt x="536285" y="2714625"/>
                  <a:pt x="543391" y="2703909"/>
                </a:cubicBezTo>
                <a:cubicBezTo>
                  <a:pt x="582478" y="2664619"/>
                  <a:pt x="546945" y="2571750"/>
                  <a:pt x="610905" y="2564606"/>
                </a:cubicBezTo>
                <a:cubicBezTo>
                  <a:pt x="681973" y="2557462"/>
                  <a:pt x="749487" y="2525315"/>
                  <a:pt x="824107" y="2543175"/>
                </a:cubicBezTo>
                <a:cubicBezTo>
                  <a:pt x="880961" y="2557462"/>
                  <a:pt x="941368" y="2575322"/>
                  <a:pt x="1001776" y="2575322"/>
                </a:cubicBezTo>
                <a:cubicBezTo>
                  <a:pt x="1065736" y="2575322"/>
                  <a:pt x="1154570" y="2696766"/>
                  <a:pt x="1193658" y="2536031"/>
                </a:cubicBezTo>
                <a:cubicBezTo>
                  <a:pt x="1193658" y="2528888"/>
                  <a:pt x="1303812" y="2546747"/>
                  <a:pt x="1364219" y="2553891"/>
                </a:cubicBezTo>
                <a:cubicBezTo>
                  <a:pt x="1413966" y="2561035"/>
                  <a:pt x="1474374" y="2593181"/>
                  <a:pt x="1509907" y="2528888"/>
                </a:cubicBezTo>
                <a:cubicBezTo>
                  <a:pt x="1527674" y="2489596"/>
                  <a:pt x="1442393" y="2418159"/>
                  <a:pt x="1367772" y="2411015"/>
                </a:cubicBezTo>
                <a:cubicBezTo>
                  <a:pt x="1300259" y="2403872"/>
                  <a:pt x="1232745" y="2396728"/>
                  <a:pt x="1168784" y="2411015"/>
                </a:cubicBezTo>
                <a:cubicBezTo>
                  <a:pt x="1090610" y="2428875"/>
                  <a:pt x="1047969" y="2400300"/>
                  <a:pt x="1026649" y="2336007"/>
                </a:cubicBezTo>
                <a:cubicBezTo>
                  <a:pt x="1001776" y="2268141"/>
                  <a:pt x="955582" y="2232422"/>
                  <a:pt x="891621" y="2200275"/>
                </a:cubicBezTo>
                <a:cubicBezTo>
                  <a:pt x="735273" y="2121694"/>
                  <a:pt x="586032" y="2028825"/>
                  <a:pt x="415470" y="1982390"/>
                </a:cubicBezTo>
                <a:cubicBezTo>
                  <a:pt x="383490" y="1975246"/>
                  <a:pt x="344403" y="1960959"/>
                  <a:pt x="330189" y="1900238"/>
                </a:cubicBezTo>
                <a:cubicBezTo>
                  <a:pt x="792127" y="1993106"/>
                  <a:pt x="1211424" y="2232422"/>
                  <a:pt x="1687576" y="2218135"/>
                </a:cubicBezTo>
                <a:cubicBezTo>
                  <a:pt x="1559654" y="2143125"/>
                  <a:pt x="1406860" y="2139554"/>
                  <a:pt x="1268278" y="2085975"/>
                </a:cubicBezTo>
                <a:cubicBezTo>
                  <a:pt x="1367772" y="2046685"/>
                  <a:pt x="1460160" y="2089547"/>
                  <a:pt x="1552548" y="2110978"/>
                </a:cubicBezTo>
                <a:cubicBezTo>
                  <a:pt x="1630722" y="2128837"/>
                  <a:pt x="1701789" y="2132410"/>
                  <a:pt x="1708896" y="2021681"/>
                </a:cubicBezTo>
                <a:cubicBezTo>
                  <a:pt x="1708896" y="2010965"/>
                  <a:pt x="1708896" y="2003821"/>
                  <a:pt x="1708896" y="1993106"/>
                </a:cubicBezTo>
                <a:cubicBezTo>
                  <a:pt x="1680469" y="1946672"/>
                  <a:pt x="1641382" y="1925240"/>
                  <a:pt x="1591635" y="1910953"/>
                </a:cubicBezTo>
                <a:cubicBezTo>
                  <a:pt x="1563208" y="1903809"/>
                  <a:pt x="1524121" y="1889522"/>
                  <a:pt x="1524121" y="1857375"/>
                </a:cubicBezTo>
                <a:cubicBezTo>
                  <a:pt x="1527674" y="1735931"/>
                  <a:pt x="1431733" y="1700212"/>
                  <a:pt x="1339346" y="1664493"/>
                </a:cubicBezTo>
                <a:cubicBezTo>
                  <a:pt x="1389093" y="1603772"/>
                  <a:pt x="1431733" y="1646635"/>
                  <a:pt x="1470820" y="1643062"/>
                </a:cubicBezTo>
                <a:cubicBezTo>
                  <a:pt x="1495694" y="1639491"/>
                  <a:pt x="1520567" y="1635919"/>
                  <a:pt x="1520567" y="1603772"/>
                </a:cubicBezTo>
                <a:cubicBezTo>
                  <a:pt x="1520567" y="1578769"/>
                  <a:pt x="1509907" y="1546622"/>
                  <a:pt x="1485034" y="1546622"/>
                </a:cubicBezTo>
                <a:cubicBezTo>
                  <a:pt x="1328686" y="1543050"/>
                  <a:pt x="1239851" y="1371600"/>
                  <a:pt x="1076396" y="1371600"/>
                </a:cubicBezTo>
                <a:cubicBezTo>
                  <a:pt x="976902" y="1371600"/>
                  <a:pt x="1126144" y="1275159"/>
                  <a:pt x="1044416" y="1235869"/>
                </a:cubicBezTo>
                <a:cubicBezTo>
                  <a:pt x="1026649" y="1225153"/>
                  <a:pt x="1094163" y="1210866"/>
                  <a:pt x="1122590" y="1214437"/>
                </a:cubicBezTo>
                <a:cubicBezTo>
                  <a:pt x="1151017" y="1218009"/>
                  <a:pt x="1175891" y="1243013"/>
                  <a:pt x="1211424" y="1225153"/>
                </a:cubicBezTo>
                <a:cubicBezTo>
                  <a:pt x="1229191" y="1160860"/>
                  <a:pt x="1182997" y="1135856"/>
                  <a:pt x="1140357" y="1117997"/>
                </a:cubicBezTo>
                <a:cubicBezTo>
                  <a:pt x="1047969" y="1075135"/>
                  <a:pt x="955582" y="1025129"/>
                  <a:pt x="852534" y="1010841"/>
                </a:cubicBezTo>
                <a:cubicBezTo>
                  <a:pt x="817001" y="1007269"/>
                  <a:pt x="795680" y="989409"/>
                  <a:pt x="799234" y="953690"/>
                </a:cubicBezTo>
                <a:cubicBezTo>
                  <a:pt x="806340" y="907256"/>
                  <a:pt x="841874" y="921544"/>
                  <a:pt x="870301" y="925115"/>
                </a:cubicBezTo>
                <a:cubicBezTo>
                  <a:pt x="888068" y="928688"/>
                  <a:pt x="905835" y="939403"/>
                  <a:pt x="923602" y="914400"/>
                </a:cubicBezTo>
                <a:cubicBezTo>
                  <a:pt x="611794" y="724198"/>
                  <a:pt x="409919" y="684684"/>
                  <a:pt x="132090" y="589415"/>
                </a:cubicBezTo>
                <a:lnTo>
                  <a:pt x="31922" y="552917"/>
                </a:lnTo>
                <a:lnTo>
                  <a:pt x="26859" y="541335"/>
                </a:lnTo>
                <a:cubicBezTo>
                  <a:pt x="20137" y="534929"/>
                  <a:pt x="8953" y="532232"/>
                  <a:pt x="0" y="527681"/>
                </a:cubicBezTo>
                <a:cubicBezTo>
                  <a:pt x="5969" y="516305"/>
                  <a:pt x="7617" y="502963"/>
                  <a:pt x="17905" y="493550"/>
                </a:cubicBezTo>
                <a:cubicBezTo>
                  <a:pt x="23947" y="488022"/>
                  <a:pt x="35344" y="487159"/>
                  <a:pt x="44763" y="486724"/>
                </a:cubicBezTo>
                <a:lnTo>
                  <a:pt x="165722" y="483650"/>
                </a:lnTo>
                <a:lnTo>
                  <a:pt x="193385" y="498723"/>
                </a:lnTo>
                <a:cubicBezTo>
                  <a:pt x="210263" y="511671"/>
                  <a:pt x="227142" y="525066"/>
                  <a:pt x="315976" y="535781"/>
                </a:cubicBezTo>
                <a:cubicBezTo>
                  <a:pt x="401257" y="546497"/>
                  <a:pt x="479431" y="582216"/>
                  <a:pt x="575372" y="525066"/>
                </a:cubicBezTo>
                <a:cubicBezTo>
                  <a:pt x="639332" y="485775"/>
                  <a:pt x="742380" y="528637"/>
                  <a:pt x="820554" y="560785"/>
                </a:cubicBezTo>
                <a:cubicBezTo>
                  <a:pt x="884515" y="589360"/>
                  <a:pt x="948475" y="596503"/>
                  <a:pt x="1033756" y="560785"/>
                </a:cubicBezTo>
                <a:cubicBezTo>
                  <a:pt x="955582" y="539354"/>
                  <a:pt x="895175" y="521494"/>
                  <a:pt x="834767" y="507206"/>
                </a:cubicBezTo>
                <a:cubicBezTo>
                  <a:pt x="785020" y="496491"/>
                  <a:pt x="756593" y="471488"/>
                  <a:pt x="760147" y="417909"/>
                </a:cubicBezTo>
                <a:cubicBezTo>
                  <a:pt x="760147" y="389334"/>
                  <a:pt x="749487" y="350044"/>
                  <a:pt x="785020" y="335757"/>
                </a:cubicBezTo>
                <a:cubicBezTo>
                  <a:pt x="813447" y="321469"/>
                  <a:pt x="852534" y="335757"/>
                  <a:pt x="866748" y="360759"/>
                </a:cubicBezTo>
                <a:cubicBezTo>
                  <a:pt x="884515" y="407194"/>
                  <a:pt x="902281" y="450056"/>
                  <a:pt x="962689" y="453629"/>
                </a:cubicBezTo>
                <a:cubicBezTo>
                  <a:pt x="1044416" y="460771"/>
                  <a:pt x="998222" y="432197"/>
                  <a:pt x="984009" y="396478"/>
                </a:cubicBezTo>
                <a:cubicBezTo>
                  <a:pt x="969795" y="357188"/>
                  <a:pt x="1012436" y="346472"/>
                  <a:pt x="1040863" y="353615"/>
                </a:cubicBezTo>
                <a:cubicBezTo>
                  <a:pt x="1147464" y="385763"/>
                  <a:pt x="1257618" y="328613"/>
                  <a:pt x="1367772" y="375047"/>
                </a:cubicBezTo>
                <a:cubicBezTo>
                  <a:pt x="1339346" y="260747"/>
                  <a:pt x="1278938" y="210741"/>
                  <a:pt x="1151017" y="192881"/>
                </a:cubicBezTo>
                <a:cubicBezTo>
                  <a:pt x="1104823" y="189310"/>
                  <a:pt x="1055076" y="196453"/>
                  <a:pt x="1012436" y="164306"/>
                </a:cubicBezTo>
                <a:cubicBezTo>
                  <a:pt x="987562" y="146447"/>
                  <a:pt x="962689" y="125016"/>
                  <a:pt x="980456" y="89297"/>
                </a:cubicBezTo>
                <a:cubicBezTo>
                  <a:pt x="991116" y="64294"/>
                  <a:pt x="1019542" y="64294"/>
                  <a:pt x="1044416" y="71437"/>
                </a:cubicBezTo>
                <a:cubicBezTo>
                  <a:pt x="1147464" y="110728"/>
                  <a:pt x="1257618" y="121444"/>
                  <a:pt x="1364219" y="135731"/>
                </a:cubicBezTo>
                <a:cubicBezTo>
                  <a:pt x="1381986" y="139303"/>
                  <a:pt x="1399753" y="146447"/>
                  <a:pt x="1417520" y="110728"/>
                </a:cubicBezTo>
                <a:cubicBezTo>
                  <a:pt x="1293152" y="78581"/>
                  <a:pt x="1172337" y="35719"/>
                  <a:pt x="1047969" y="0"/>
                </a:cubicBezTo>
                <a:close/>
              </a:path>
            </a:pathLst>
          </a:custGeom>
        </p:spPr>
      </p:pic>
      <p:pic>
        <p:nvPicPr>
          <p:cNvPr id="4" name="Picture 3" descr="Light bulb on green grass">
            <a:extLst>
              <a:ext uri="{FF2B5EF4-FFF2-40B4-BE49-F238E27FC236}">
                <a16:creationId xmlns:a16="http://schemas.microsoft.com/office/drawing/2014/main" id="{BB3D80A6-F43B-450C-927A-9E70942C6927}"/>
              </a:ext>
            </a:extLst>
          </p:cNvPr>
          <p:cNvPicPr>
            <a:picLocks noChangeAspect="1"/>
          </p:cNvPicPr>
          <p:nvPr/>
        </p:nvPicPr>
        <p:blipFill rotWithShape="1">
          <a:blip r:embed="rId4"/>
          <a:srcRect t="13219" b="25531"/>
          <a:stretch/>
        </p:blipFill>
        <p:spPr>
          <a:xfrm>
            <a:off x="4726728" y="3802961"/>
            <a:ext cx="7472381" cy="3055043"/>
          </a:xfrm>
          <a:custGeom>
            <a:avLst/>
            <a:gdLst/>
            <a:ahLst/>
            <a:cxnLst/>
            <a:rect l="l" t="t" r="r" b="b"/>
            <a:pathLst>
              <a:path w="7472381" h="3055043">
                <a:moveTo>
                  <a:pt x="638975" y="0"/>
                </a:moveTo>
                <a:lnTo>
                  <a:pt x="7472381" y="0"/>
                </a:lnTo>
                <a:lnTo>
                  <a:pt x="7472381" y="2579984"/>
                </a:lnTo>
                <a:lnTo>
                  <a:pt x="7472381" y="3055043"/>
                </a:lnTo>
                <a:lnTo>
                  <a:pt x="6992676" y="3055043"/>
                </a:lnTo>
                <a:lnTo>
                  <a:pt x="1946893" y="3055043"/>
                </a:lnTo>
                <a:cubicBezTo>
                  <a:pt x="1801205" y="2983605"/>
                  <a:pt x="1662624" y="2897880"/>
                  <a:pt x="1506276" y="2855018"/>
                </a:cubicBezTo>
                <a:cubicBezTo>
                  <a:pt x="1399675" y="2826443"/>
                  <a:pt x="1296627" y="2776437"/>
                  <a:pt x="1314394" y="2626417"/>
                </a:cubicBezTo>
                <a:cubicBezTo>
                  <a:pt x="1317947" y="2583555"/>
                  <a:pt x="1289520" y="2551409"/>
                  <a:pt x="1246880" y="2562124"/>
                </a:cubicBezTo>
                <a:cubicBezTo>
                  <a:pt x="1165153" y="2583555"/>
                  <a:pt x="1126065" y="2522833"/>
                  <a:pt x="1079872" y="2476399"/>
                </a:cubicBezTo>
                <a:cubicBezTo>
                  <a:pt x="998144" y="2394247"/>
                  <a:pt x="919970" y="2308520"/>
                  <a:pt x="788495" y="2294233"/>
                </a:cubicBezTo>
                <a:cubicBezTo>
                  <a:pt x="813369" y="2229939"/>
                  <a:pt x="856009" y="2237083"/>
                  <a:pt x="895097" y="2251371"/>
                </a:cubicBezTo>
                <a:cubicBezTo>
                  <a:pt x="998144" y="2287090"/>
                  <a:pt x="1101192" y="2326380"/>
                  <a:pt x="1204239" y="2362099"/>
                </a:cubicBezTo>
                <a:cubicBezTo>
                  <a:pt x="1271754" y="2383530"/>
                  <a:pt x="1339267" y="2415677"/>
                  <a:pt x="1428102" y="2390674"/>
                </a:cubicBezTo>
                <a:cubicBezTo>
                  <a:pt x="1349928" y="2262087"/>
                  <a:pt x="1218453" y="2237083"/>
                  <a:pt x="1111852" y="2197793"/>
                </a:cubicBezTo>
                <a:cubicBezTo>
                  <a:pt x="980377" y="2147787"/>
                  <a:pt x="902203" y="2054918"/>
                  <a:pt x="806262" y="1947762"/>
                </a:cubicBezTo>
                <a:cubicBezTo>
                  <a:pt x="902203" y="1919187"/>
                  <a:pt x="962610" y="1997768"/>
                  <a:pt x="1040785" y="1994196"/>
                </a:cubicBezTo>
                <a:cubicBezTo>
                  <a:pt x="1044338" y="1983480"/>
                  <a:pt x="1051445" y="1962049"/>
                  <a:pt x="1051445" y="1962049"/>
                </a:cubicBezTo>
                <a:cubicBezTo>
                  <a:pt x="923523" y="1904899"/>
                  <a:pt x="866670" y="1797743"/>
                  <a:pt x="845349" y="1665583"/>
                </a:cubicBezTo>
                <a:cubicBezTo>
                  <a:pt x="838243" y="1597718"/>
                  <a:pt x="792049" y="1576287"/>
                  <a:pt x="745855" y="1544140"/>
                </a:cubicBezTo>
                <a:cubicBezTo>
                  <a:pt x="589507" y="1433411"/>
                  <a:pt x="422499" y="1333399"/>
                  <a:pt x="291024" y="1183381"/>
                </a:cubicBezTo>
                <a:cubicBezTo>
                  <a:pt x="443819" y="1201239"/>
                  <a:pt x="564633" y="1301252"/>
                  <a:pt x="724535" y="1344115"/>
                </a:cubicBezTo>
                <a:cubicBezTo>
                  <a:pt x="596614" y="1179808"/>
                  <a:pt x="429605" y="1094083"/>
                  <a:pt x="276811" y="994071"/>
                </a:cubicBezTo>
                <a:cubicBezTo>
                  <a:pt x="205743" y="947637"/>
                  <a:pt x="141783" y="890486"/>
                  <a:pt x="60055" y="865484"/>
                </a:cubicBezTo>
                <a:cubicBezTo>
                  <a:pt x="31628" y="858340"/>
                  <a:pt x="-18119" y="840481"/>
                  <a:pt x="6755" y="790474"/>
                </a:cubicBezTo>
                <a:cubicBezTo>
                  <a:pt x="28075" y="747612"/>
                  <a:pt x="67162" y="761900"/>
                  <a:pt x="102696" y="772614"/>
                </a:cubicBezTo>
                <a:cubicBezTo>
                  <a:pt x="187976" y="801190"/>
                  <a:pt x="280364" y="801190"/>
                  <a:pt x="397625" y="801190"/>
                </a:cubicBezTo>
                <a:cubicBezTo>
                  <a:pt x="298131" y="665458"/>
                  <a:pt x="116909" y="708321"/>
                  <a:pt x="31628" y="565446"/>
                </a:cubicBezTo>
                <a:cubicBezTo>
                  <a:pt x="138229" y="540444"/>
                  <a:pt x="219957" y="590450"/>
                  <a:pt x="305237" y="601165"/>
                </a:cubicBezTo>
                <a:cubicBezTo>
                  <a:pt x="383412" y="611881"/>
                  <a:pt x="401178" y="586877"/>
                  <a:pt x="383412" y="508296"/>
                </a:cubicBezTo>
                <a:cubicBezTo>
                  <a:pt x="354985" y="386853"/>
                  <a:pt x="397625" y="326130"/>
                  <a:pt x="511333" y="358278"/>
                </a:cubicBezTo>
                <a:cubicBezTo>
                  <a:pt x="617934" y="390424"/>
                  <a:pt x="628594" y="343990"/>
                  <a:pt x="600167" y="276124"/>
                </a:cubicBezTo>
                <a:cubicBezTo>
                  <a:pt x="557527" y="176112"/>
                  <a:pt x="603720" y="97531"/>
                  <a:pt x="635701" y="11805"/>
                </a:cubicBezTo>
                <a:close/>
              </a:path>
            </a:pathLst>
          </a:custGeom>
        </p:spPr>
      </p:pic>
      <p:grpSp>
        <p:nvGrpSpPr>
          <p:cNvPr id="10" name="Group 9">
            <a:extLst>
              <a:ext uri="{FF2B5EF4-FFF2-40B4-BE49-F238E27FC236}">
                <a16:creationId xmlns:a16="http://schemas.microsoft.com/office/drawing/2014/main" id="{EB61B8AB-4526-699A-D1EF-2B662B5E87B3}"/>
              </a:ext>
            </a:extLst>
          </p:cNvPr>
          <p:cNvGrpSpPr/>
          <p:nvPr/>
        </p:nvGrpSpPr>
        <p:grpSpPr>
          <a:xfrm>
            <a:off x="-28982" y="1021278"/>
            <a:ext cx="481326" cy="5754421"/>
            <a:chOff x="42269" y="1021278"/>
            <a:chExt cx="481326" cy="5754421"/>
          </a:xfrm>
        </p:grpSpPr>
        <p:pic>
          <p:nvPicPr>
            <p:cNvPr id="11" name="Graphic 1">
              <a:extLst>
                <a:ext uri="{FF2B5EF4-FFF2-40B4-BE49-F238E27FC236}">
                  <a16:creationId xmlns:a16="http://schemas.microsoft.com/office/drawing/2014/main" id="{71F4E88F-8312-A4C1-5087-A629E07DA40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6200000">
              <a:off x="-50416" y="6423146"/>
              <a:ext cx="504825" cy="176530"/>
            </a:xfrm>
            <a:prstGeom prst="rect">
              <a:avLst/>
            </a:prstGeom>
          </p:spPr>
        </p:pic>
        <p:sp>
          <p:nvSpPr>
            <p:cNvPr id="12" name="Rectangle 3">
              <a:extLst>
                <a:ext uri="{FF2B5EF4-FFF2-40B4-BE49-F238E27FC236}">
                  <a16:creationId xmlns:a16="http://schemas.microsoft.com/office/drawing/2014/main" id="{43C97C04-9034-2655-A291-460848337DAF}"/>
                </a:ext>
              </a:extLst>
            </p:cNvPr>
            <p:cNvSpPr>
              <a:spLocks noChangeArrowheads="1"/>
            </p:cNvSpPr>
            <p:nvPr/>
          </p:nvSpPr>
          <p:spPr bwMode="auto">
            <a:xfrm rot="16200000">
              <a:off x="-2362546" y="3474030"/>
              <a:ext cx="5305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7"/>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3" name="Rectangle 12">
              <a:extLst>
                <a:ext uri="{FF2B5EF4-FFF2-40B4-BE49-F238E27FC236}">
                  <a16:creationId xmlns:a16="http://schemas.microsoft.com/office/drawing/2014/main" id="{89D1CCDE-CE59-1C2A-F343-82921270A3FF}"/>
                </a:ext>
              </a:extLst>
            </p:cNvPr>
            <p:cNvSpPr/>
            <p:nvPr/>
          </p:nvSpPr>
          <p:spPr>
            <a:xfrm>
              <a:off x="42269" y="1033153"/>
              <a:ext cx="481326" cy="5742546"/>
            </a:xfrm>
            <a:prstGeom prst="rect">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8" name="Picture 17">
            <a:extLst>
              <a:ext uri="{FF2B5EF4-FFF2-40B4-BE49-F238E27FC236}">
                <a16:creationId xmlns:a16="http://schemas.microsoft.com/office/drawing/2014/main" id="{4677AC80-146B-EA1C-1148-0F1D020E4ED4}"/>
              </a:ext>
            </a:extLst>
          </p:cNvPr>
          <p:cNvPicPr>
            <a:picLocks noChangeAspect="1"/>
          </p:cNvPicPr>
          <p:nvPr/>
        </p:nvPicPr>
        <p:blipFill>
          <a:blip r:embed="rId8"/>
          <a:stretch>
            <a:fillRect/>
          </a:stretch>
        </p:blipFill>
        <p:spPr>
          <a:xfrm>
            <a:off x="694410" y="602965"/>
            <a:ext cx="4243184" cy="4170025"/>
          </a:xfrm>
          <a:prstGeom prst="rect">
            <a:avLst/>
          </a:prstGeom>
        </p:spPr>
      </p:pic>
    </p:spTree>
    <p:extLst>
      <p:ext uri="{BB962C8B-B14F-4D97-AF65-F5344CB8AC3E}">
        <p14:creationId xmlns:p14="http://schemas.microsoft.com/office/powerpoint/2010/main" val="37521484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DFF0"/>
            </a:gs>
            <a:gs pos="100000">
              <a:srgbClr val="EFEBC5"/>
            </a:gs>
          </a:gsLst>
          <a:lin ang="2700000" scaled="1"/>
          <a:tileRect/>
        </a:gra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5E9BFB5-8B15-4244-A32A-0393ABD070B3}"/>
              </a:ext>
            </a:extLst>
          </p:cNvPr>
          <p:cNvSpPr txBox="1"/>
          <p:nvPr/>
        </p:nvSpPr>
        <p:spPr>
          <a:xfrm>
            <a:off x="396018" y="224212"/>
            <a:ext cx="11557283" cy="923330"/>
          </a:xfrm>
          <a:prstGeom prst="rect">
            <a:avLst/>
          </a:prstGeom>
          <a:noFill/>
        </p:spPr>
        <p:txBody>
          <a:bodyPr wrap="square" rtlCol="0">
            <a:spAutoFit/>
          </a:bodyPr>
          <a:lstStyle/>
          <a:p>
            <a:r>
              <a:rPr lang="en-GB" sz="4400" b="1" dirty="0">
                <a:latin typeface="Candara" panose="020E0502030303020204" pitchFamily="34" charset="0"/>
              </a:rPr>
              <a:t>Citizen Science Example</a:t>
            </a:r>
            <a:r>
              <a:rPr lang="en-GB" sz="5400" b="1" dirty="0">
                <a:latin typeface="Candara" panose="020E0502030303020204" pitchFamily="34" charset="0"/>
              </a:rPr>
              <a:t> – </a:t>
            </a:r>
            <a:r>
              <a:rPr lang="en-GB" sz="3600" i="1" dirty="0">
                <a:latin typeface="Candara" panose="020E0502030303020204" pitchFamily="34" charset="0"/>
              </a:rPr>
              <a:t>how many trees are there?</a:t>
            </a:r>
            <a:endParaRPr lang="en-GB" sz="4000" i="1" dirty="0">
              <a:latin typeface="Candara" panose="020E0502030303020204" pitchFamily="34" charset="0"/>
            </a:endParaRPr>
          </a:p>
        </p:txBody>
      </p:sp>
      <p:pic>
        <p:nvPicPr>
          <p:cNvPr id="2" name="Online Media 1" title="How many trees are there in the world?">
            <a:hlinkClick r:id="" action="ppaction://media"/>
            <a:extLst>
              <a:ext uri="{FF2B5EF4-FFF2-40B4-BE49-F238E27FC236}">
                <a16:creationId xmlns:a16="http://schemas.microsoft.com/office/drawing/2014/main" id="{1C5DBC54-7C4A-452F-83CC-B91274B16305}"/>
              </a:ext>
            </a:extLst>
          </p:cNvPr>
          <p:cNvPicPr>
            <a:picLocks noRot="1" noChangeAspect="1"/>
          </p:cNvPicPr>
          <p:nvPr>
            <a:videoFile r:link="rId1"/>
          </p:nvPr>
        </p:nvPicPr>
        <p:blipFill>
          <a:blip r:embed="rId4"/>
          <a:stretch>
            <a:fillRect/>
          </a:stretch>
        </p:blipFill>
        <p:spPr>
          <a:xfrm>
            <a:off x="2193050" y="1385529"/>
            <a:ext cx="7654741" cy="4324929"/>
          </a:xfrm>
          <a:prstGeom prst="rect">
            <a:avLst/>
          </a:prstGeom>
        </p:spPr>
      </p:pic>
      <p:sp>
        <p:nvSpPr>
          <p:cNvPr id="3" name="TextBox 2">
            <a:extLst>
              <a:ext uri="{FF2B5EF4-FFF2-40B4-BE49-F238E27FC236}">
                <a16:creationId xmlns:a16="http://schemas.microsoft.com/office/drawing/2014/main" id="{2FC3EB06-8DC6-4F95-84D4-97CDDDE92E3B}"/>
              </a:ext>
            </a:extLst>
          </p:cNvPr>
          <p:cNvSpPr txBox="1"/>
          <p:nvPr/>
        </p:nvSpPr>
        <p:spPr>
          <a:xfrm>
            <a:off x="676041" y="6090482"/>
            <a:ext cx="10906019" cy="646331"/>
          </a:xfrm>
          <a:prstGeom prst="rect">
            <a:avLst/>
          </a:prstGeom>
          <a:noFill/>
        </p:spPr>
        <p:txBody>
          <a:bodyPr wrap="square" rtlCol="0">
            <a:spAutoFit/>
          </a:bodyPr>
          <a:lstStyle/>
          <a:p>
            <a:r>
              <a:rPr lang="en-US" dirty="0">
                <a:latin typeface="Candara" panose="020E0502030303020204" pitchFamily="34" charset="0"/>
              </a:rPr>
              <a:t>Citizen Science = the collection and analysis of data relating to the natural world by members of the general public, typically as part of a collaborative project with professional scientists.</a:t>
            </a:r>
          </a:p>
        </p:txBody>
      </p:sp>
      <p:grpSp>
        <p:nvGrpSpPr>
          <p:cNvPr id="5" name="Group 4">
            <a:extLst>
              <a:ext uri="{FF2B5EF4-FFF2-40B4-BE49-F238E27FC236}">
                <a16:creationId xmlns:a16="http://schemas.microsoft.com/office/drawing/2014/main" id="{DAE017CA-297E-6527-922E-CC26AA1BA186}"/>
              </a:ext>
            </a:extLst>
          </p:cNvPr>
          <p:cNvGrpSpPr/>
          <p:nvPr/>
        </p:nvGrpSpPr>
        <p:grpSpPr>
          <a:xfrm>
            <a:off x="0" y="1103579"/>
            <a:ext cx="481326" cy="5754421"/>
            <a:chOff x="42269" y="1021278"/>
            <a:chExt cx="481326" cy="5754421"/>
          </a:xfrm>
        </p:grpSpPr>
        <p:pic>
          <p:nvPicPr>
            <p:cNvPr id="6" name="Graphic 1">
              <a:extLst>
                <a:ext uri="{FF2B5EF4-FFF2-40B4-BE49-F238E27FC236}">
                  <a16:creationId xmlns:a16="http://schemas.microsoft.com/office/drawing/2014/main" id="{E1072C56-A10A-69C2-8981-7AF7A4ADC67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6200000">
              <a:off x="-50416" y="6423146"/>
              <a:ext cx="504825" cy="176530"/>
            </a:xfrm>
            <a:prstGeom prst="rect">
              <a:avLst/>
            </a:prstGeom>
          </p:spPr>
        </p:pic>
        <p:sp>
          <p:nvSpPr>
            <p:cNvPr id="7" name="Rectangle 3">
              <a:extLst>
                <a:ext uri="{FF2B5EF4-FFF2-40B4-BE49-F238E27FC236}">
                  <a16:creationId xmlns:a16="http://schemas.microsoft.com/office/drawing/2014/main" id="{F78E87FE-D2C3-87A6-F369-2384B046CD27}"/>
                </a:ext>
              </a:extLst>
            </p:cNvPr>
            <p:cNvSpPr>
              <a:spLocks noChangeArrowheads="1"/>
            </p:cNvSpPr>
            <p:nvPr/>
          </p:nvSpPr>
          <p:spPr bwMode="auto">
            <a:xfrm rot="16200000">
              <a:off x="-2362546" y="3474030"/>
              <a:ext cx="5305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7"/>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8" name="Rectangle 7">
              <a:extLst>
                <a:ext uri="{FF2B5EF4-FFF2-40B4-BE49-F238E27FC236}">
                  <a16:creationId xmlns:a16="http://schemas.microsoft.com/office/drawing/2014/main" id="{234A8FE9-F106-B766-62DF-192271CB80C7}"/>
                </a:ext>
              </a:extLst>
            </p:cNvPr>
            <p:cNvSpPr/>
            <p:nvPr/>
          </p:nvSpPr>
          <p:spPr>
            <a:xfrm>
              <a:off x="42269" y="1033153"/>
              <a:ext cx="481326" cy="5742546"/>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452102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30" name="Picture 6" descr="yellow neon light signage">
            <a:extLst>
              <a:ext uri="{FF2B5EF4-FFF2-40B4-BE49-F238E27FC236}">
                <a16:creationId xmlns:a16="http://schemas.microsoft.com/office/drawing/2014/main" id="{43118DA6-7367-4086-AE26-1CDB3C04B22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1555" b="3445"/>
          <a:stretch/>
        </p:blipFill>
        <p:spPr bwMode="auto">
          <a:xfrm>
            <a:off x="20" y="10"/>
            <a:ext cx="12191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75" name="Rectangle 74">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2885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77" name="Straight Connector 76">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35069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035" name="Straight Connector 78">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124356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7ABAF594-0BB6-4D71-BFB1-90CE29D6C55B}"/>
              </a:ext>
            </a:extLst>
          </p:cNvPr>
          <p:cNvSpPr/>
          <p:nvPr/>
        </p:nvSpPr>
        <p:spPr>
          <a:xfrm>
            <a:off x="-82193" y="-30822"/>
            <a:ext cx="12380359" cy="6945330"/>
          </a:xfrm>
          <a:prstGeom prst="rect">
            <a:avLst/>
          </a:prstGeom>
          <a:solidFill>
            <a:schemeClr val="bg1">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ndara" panose="020E0502030303020204" pitchFamily="34" charset="0"/>
              <a:ea typeface="+mn-ea"/>
              <a:cs typeface="+mn-cs"/>
            </a:endParaRPr>
          </a:p>
        </p:txBody>
      </p:sp>
      <p:sp>
        <p:nvSpPr>
          <p:cNvPr id="2" name="TextBox 1">
            <a:extLst>
              <a:ext uri="{FF2B5EF4-FFF2-40B4-BE49-F238E27FC236}">
                <a16:creationId xmlns:a16="http://schemas.microsoft.com/office/drawing/2014/main" id="{E12396C4-F93A-459A-BD65-02A321E8A7B5}"/>
              </a:ext>
            </a:extLst>
          </p:cNvPr>
          <p:cNvSpPr txBox="1"/>
          <p:nvPr/>
        </p:nvSpPr>
        <p:spPr>
          <a:xfrm>
            <a:off x="523875" y="425950"/>
            <a:ext cx="11210925" cy="744836"/>
          </a:xfrm>
          <a:prstGeom prst="rect">
            <a:avLst/>
          </a:prstGeom>
        </p:spPr>
        <p:txBody>
          <a:bodyPr rot="0" spcFirstLastPara="0" vertOverflow="overflow" horzOverflow="overflow" vert="horz" lIns="91440" tIns="45720" rIns="91440" bIns="45720" numCol="1" spcCol="0" rtlCol="0" fromWordArt="0" anchor="ctr" anchorCtr="0" forceAA="0" compatLnSpc="1">
            <a:prstTxWarp prst="textNoShape">
              <a:avLst/>
            </a:prstTxWarp>
            <a:normAutofit/>
          </a:bodyPr>
          <a:lstStyle/>
          <a:p>
            <a:pPr marL="0" marR="0" lvl="0" indent="0" algn="ctr" defTabSz="914400" rtl="0" eaLnBrk="1" fontAlgn="auto" latinLnBrk="0" hangingPunct="1">
              <a:lnSpc>
                <a:spcPct val="90000"/>
              </a:lnSpc>
              <a:spcBef>
                <a:spcPct val="0"/>
              </a:spcBef>
              <a:spcAft>
                <a:spcPts val="600"/>
              </a:spcAft>
              <a:buClrTx/>
              <a:buSzTx/>
              <a:buFontTx/>
              <a:buNone/>
              <a:tabLst/>
              <a:defRPr/>
            </a:pPr>
            <a:r>
              <a:rPr kumimoji="0" lang="en-US" sz="4000" b="1" i="0" u="none" strike="noStrike" kern="1200" cap="none" spc="0" normalizeH="0" baseline="0" noProof="0" dirty="0">
                <a:ln>
                  <a:noFill/>
                </a:ln>
                <a:solidFill>
                  <a:prstClr val="black">
                    <a:lumMod val="85000"/>
                    <a:lumOff val="15000"/>
                  </a:prstClr>
                </a:solidFill>
                <a:effectLst/>
                <a:uLnTx/>
                <a:uFillTx/>
                <a:latin typeface="Candara" panose="020E0502030303020204" pitchFamily="34" charset="0"/>
                <a:ea typeface="+mn-ea"/>
                <a:cs typeface="+mn-cs"/>
              </a:rPr>
              <a:t>Our Inspiring </a:t>
            </a:r>
            <a:r>
              <a:rPr kumimoji="0" lang="en-US" sz="4000" b="1" i="0" u="sng" strike="noStrike" kern="1200" cap="none" spc="0" normalizeH="0" baseline="0" noProof="0" dirty="0">
                <a:ln>
                  <a:noFill/>
                </a:ln>
                <a:solidFill>
                  <a:prstClr val="black">
                    <a:lumMod val="85000"/>
                    <a:lumOff val="15000"/>
                  </a:prstClr>
                </a:solidFill>
                <a:effectLst/>
                <a:uLnTx/>
                <a:uFillTx/>
                <a:latin typeface="Candara" panose="020E0502030303020204" pitchFamily="34" charset="0"/>
                <a:ea typeface="+mn-ea"/>
                <a:cs typeface="+mn-cs"/>
              </a:rPr>
              <a:t>Sustain/Ed Changemaker</a:t>
            </a:r>
          </a:p>
        </p:txBody>
      </p:sp>
      <p:sp>
        <p:nvSpPr>
          <p:cNvPr id="11" name="TextBox 10">
            <a:extLst>
              <a:ext uri="{FF2B5EF4-FFF2-40B4-BE49-F238E27FC236}">
                <a16:creationId xmlns:a16="http://schemas.microsoft.com/office/drawing/2014/main" id="{E48FD343-268D-4EFD-980C-C4EE2F7E49BA}"/>
              </a:ext>
            </a:extLst>
          </p:cNvPr>
          <p:cNvSpPr txBox="1"/>
          <p:nvPr/>
        </p:nvSpPr>
        <p:spPr>
          <a:xfrm>
            <a:off x="5041228" y="4937563"/>
            <a:ext cx="218734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andara" panose="020E0502030303020204" pitchFamily="34" charset="0"/>
                <a:ea typeface="+mn-ea"/>
                <a:cs typeface="+mn-cs"/>
              </a:rPr>
              <a:t>Thomas Crowther</a:t>
            </a:r>
            <a:endParaRPr kumimoji="0" lang="en-US" sz="18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endParaRPr>
          </a:p>
        </p:txBody>
      </p:sp>
      <p:pic>
        <p:nvPicPr>
          <p:cNvPr id="3" name="Picture 2" descr="Thomas Crowther: The global movement to restore nature&amp;#39;s biodiversity | TED  Talk">
            <a:extLst>
              <a:ext uri="{FF2B5EF4-FFF2-40B4-BE49-F238E27FC236}">
                <a16:creationId xmlns:a16="http://schemas.microsoft.com/office/drawing/2014/main" id="{DA2E98D2-2438-463A-A883-E3FFD92BB9A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99270" y="2211863"/>
            <a:ext cx="5193460" cy="2720384"/>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a:extLst>
              <a:ext uri="{FF2B5EF4-FFF2-40B4-BE49-F238E27FC236}">
                <a16:creationId xmlns:a16="http://schemas.microsoft.com/office/drawing/2014/main" id="{3CD8B962-DF92-CBF0-4226-8C14C1F4B84B}"/>
              </a:ext>
            </a:extLst>
          </p:cNvPr>
          <p:cNvGrpSpPr/>
          <p:nvPr/>
        </p:nvGrpSpPr>
        <p:grpSpPr>
          <a:xfrm>
            <a:off x="0" y="1103579"/>
            <a:ext cx="481326" cy="5754421"/>
            <a:chOff x="42269" y="1021278"/>
            <a:chExt cx="481326" cy="5754421"/>
          </a:xfrm>
        </p:grpSpPr>
        <p:pic>
          <p:nvPicPr>
            <p:cNvPr id="12" name="Graphic 1">
              <a:extLst>
                <a:ext uri="{FF2B5EF4-FFF2-40B4-BE49-F238E27FC236}">
                  <a16:creationId xmlns:a16="http://schemas.microsoft.com/office/drawing/2014/main" id="{4BB8523E-AEF6-C2D1-ED7A-4F6B8CBB856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6200000">
              <a:off x="-50416" y="6423146"/>
              <a:ext cx="504825" cy="176530"/>
            </a:xfrm>
            <a:prstGeom prst="rect">
              <a:avLst/>
            </a:prstGeom>
          </p:spPr>
        </p:pic>
        <p:sp>
          <p:nvSpPr>
            <p:cNvPr id="13" name="Rectangle 3">
              <a:extLst>
                <a:ext uri="{FF2B5EF4-FFF2-40B4-BE49-F238E27FC236}">
                  <a16:creationId xmlns:a16="http://schemas.microsoft.com/office/drawing/2014/main" id="{42CFAB1D-0E22-D79E-4087-8CC3630C5AE3}"/>
                </a:ext>
              </a:extLst>
            </p:cNvPr>
            <p:cNvSpPr>
              <a:spLocks noChangeArrowheads="1"/>
            </p:cNvSpPr>
            <p:nvPr/>
          </p:nvSpPr>
          <p:spPr bwMode="auto">
            <a:xfrm rot="16200000">
              <a:off x="-2362546" y="3474030"/>
              <a:ext cx="5305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7"/>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4" name="Rectangle 13">
              <a:extLst>
                <a:ext uri="{FF2B5EF4-FFF2-40B4-BE49-F238E27FC236}">
                  <a16:creationId xmlns:a16="http://schemas.microsoft.com/office/drawing/2014/main" id="{5EB54A1F-EB6A-4A39-1ABA-B2F1B9CF5E15}"/>
                </a:ext>
              </a:extLst>
            </p:cNvPr>
            <p:cNvSpPr/>
            <p:nvPr/>
          </p:nvSpPr>
          <p:spPr>
            <a:xfrm>
              <a:off x="42269" y="1033153"/>
              <a:ext cx="481326" cy="5742546"/>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194392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500" fill="hold"/>
                                        <p:tgtEl>
                                          <p:spTgt spid="11"/>
                                        </p:tgtEl>
                                        <p:attrNameLst>
                                          <p:attrName>ppt_w</p:attrName>
                                        </p:attrNameLst>
                                      </p:cBhvr>
                                      <p:tavLst>
                                        <p:tav tm="0">
                                          <p:val>
                                            <p:fltVal val="0"/>
                                          </p:val>
                                        </p:tav>
                                        <p:tav tm="100000">
                                          <p:val>
                                            <p:strVal val="#ppt_w"/>
                                          </p:val>
                                        </p:tav>
                                      </p:tavLst>
                                    </p:anim>
                                    <p:anim calcmode="lin" valueType="num">
                                      <p:cBhvr>
                                        <p:cTn id="8" dur="1500" fill="hold"/>
                                        <p:tgtEl>
                                          <p:spTgt spid="11"/>
                                        </p:tgtEl>
                                        <p:attrNameLst>
                                          <p:attrName>ppt_h</p:attrName>
                                        </p:attrNameLst>
                                      </p:cBhvr>
                                      <p:tavLst>
                                        <p:tav tm="0">
                                          <p:val>
                                            <p:fltVal val="0"/>
                                          </p:val>
                                        </p:tav>
                                        <p:tav tm="100000">
                                          <p:val>
                                            <p:strVal val="#ppt_h"/>
                                          </p:val>
                                        </p:tav>
                                      </p:tavLst>
                                    </p:anim>
                                    <p:animEffect transition="in" filter="fade">
                                      <p:cBhvr>
                                        <p:cTn id="9" dur="1500"/>
                                        <p:tgtEl>
                                          <p:spTgt spid="11"/>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500" fill="hold"/>
                                        <p:tgtEl>
                                          <p:spTgt spid="3"/>
                                        </p:tgtEl>
                                        <p:attrNameLst>
                                          <p:attrName>ppt_w</p:attrName>
                                        </p:attrNameLst>
                                      </p:cBhvr>
                                      <p:tavLst>
                                        <p:tav tm="0">
                                          <p:val>
                                            <p:fltVal val="0"/>
                                          </p:val>
                                        </p:tav>
                                        <p:tav tm="100000">
                                          <p:val>
                                            <p:strVal val="#ppt_w"/>
                                          </p:val>
                                        </p:tav>
                                      </p:tavLst>
                                    </p:anim>
                                    <p:anim calcmode="lin" valueType="num">
                                      <p:cBhvr>
                                        <p:cTn id="13" dur="1500" fill="hold"/>
                                        <p:tgtEl>
                                          <p:spTgt spid="3"/>
                                        </p:tgtEl>
                                        <p:attrNameLst>
                                          <p:attrName>ppt_h</p:attrName>
                                        </p:attrNameLst>
                                      </p:cBhvr>
                                      <p:tavLst>
                                        <p:tav tm="0">
                                          <p:val>
                                            <p:fltVal val="0"/>
                                          </p:val>
                                        </p:tav>
                                        <p:tav tm="100000">
                                          <p:val>
                                            <p:strVal val="#ppt_h"/>
                                          </p:val>
                                        </p:tav>
                                      </p:tavLst>
                                    </p:anim>
                                    <p:animEffect transition="in" filter="fade">
                                      <p:cBhvr>
                                        <p:cTn id="14" dur="1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8FC9BE17-9A7B-462D-AE50-3D87773873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ndara" panose="020E0502030303020204" pitchFamily="34" charset="0"/>
              <a:ea typeface="+mn-ea"/>
              <a:cs typeface="+mn-cs"/>
            </a:endParaRPr>
          </a:p>
        </p:txBody>
      </p:sp>
      <p:pic>
        <p:nvPicPr>
          <p:cNvPr id="6" name="Picture 5">
            <a:extLst>
              <a:ext uri="{FF2B5EF4-FFF2-40B4-BE49-F238E27FC236}">
                <a16:creationId xmlns:a16="http://schemas.microsoft.com/office/drawing/2014/main" id="{B04B0938-81D1-4B01-9A7A-59028980DE2F}"/>
              </a:ext>
            </a:extLst>
          </p:cNvPr>
          <p:cNvPicPr>
            <a:picLocks noChangeAspect="1"/>
          </p:cNvPicPr>
          <p:nvPr/>
        </p:nvPicPr>
        <p:blipFill rotWithShape="1">
          <a:blip r:embed="rId3"/>
          <a:srcRect t="9091" r="13818"/>
          <a:stretch/>
        </p:blipFill>
        <p:spPr>
          <a:xfrm>
            <a:off x="3523488" y="10"/>
            <a:ext cx="8668512" cy="6857990"/>
          </a:xfrm>
          <a:prstGeom prst="rect">
            <a:avLst/>
          </a:prstGeom>
        </p:spPr>
      </p:pic>
      <p:sp>
        <p:nvSpPr>
          <p:cNvPr id="13" name="Rectangle 12">
            <a:extLst>
              <a:ext uri="{FF2B5EF4-FFF2-40B4-BE49-F238E27FC236}">
                <a16:creationId xmlns:a16="http://schemas.microsoft.com/office/drawing/2014/main" id="{3EBE8569-6AEC-4B8C-8D53-2DE337CDBA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9756601" cy="6858000"/>
          </a:xfrm>
          <a:prstGeom prst="rect">
            <a:avLst/>
          </a:prstGeom>
          <a:gradFill>
            <a:gsLst>
              <a:gs pos="58000">
                <a:schemeClr val="bg1"/>
              </a:gs>
              <a:gs pos="35000">
                <a:schemeClr val="bg1">
                  <a:alpha val="78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ndara" panose="020E0502030303020204" pitchFamily="34" charset="0"/>
              <a:ea typeface="+mn-ea"/>
              <a:cs typeface="+mn-cs"/>
            </a:endParaRPr>
          </a:p>
        </p:txBody>
      </p:sp>
      <p:sp>
        <p:nvSpPr>
          <p:cNvPr id="2" name="TextBox 1">
            <a:extLst>
              <a:ext uri="{FF2B5EF4-FFF2-40B4-BE49-F238E27FC236}">
                <a16:creationId xmlns:a16="http://schemas.microsoft.com/office/drawing/2014/main" id="{71F4B195-2512-4EC5-96F1-29C762E6882B}"/>
              </a:ext>
            </a:extLst>
          </p:cNvPr>
          <p:cNvSpPr txBox="1"/>
          <p:nvPr/>
        </p:nvSpPr>
        <p:spPr>
          <a:xfrm>
            <a:off x="371094" y="1161288"/>
            <a:ext cx="3438144" cy="1124712"/>
          </a:xfrm>
          <a:prstGeom prst="rect">
            <a:avLst/>
          </a:prstGeom>
        </p:spPr>
        <p:txBody>
          <a:bodyPr rot="0" spcFirstLastPara="0" vert="horz" lIns="91440" tIns="45720" rIns="91440" bIns="45720" numCol="1" spcCol="0" rtlCol="0" fromWordArt="0" anchor="b" anchorCtr="0" forceAA="0" compatLnSpc="1">
            <a:prstTxWarp prst="textNoShape">
              <a:avLst/>
            </a:prstTxWarp>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rPr>
              <a:t>Conclusions from Chapter 2b – Energy on Earth; Lesson 2</a:t>
            </a:r>
          </a:p>
        </p:txBody>
      </p:sp>
      <p:sp>
        <p:nvSpPr>
          <p:cNvPr id="15" name="Rectangle 14">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ndara" panose="020E0502030303020204" pitchFamily="34" charset="0"/>
              <a:ea typeface="+mn-ea"/>
              <a:cs typeface="+mn-cs"/>
            </a:endParaRPr>
          </a:p>
        </p:txBody>
      </p:sp>
      <p:sp>
        <p:nvSpPr>
          <p:cNvPr id="17" name="Rectangle 16">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244" y="2443480"/>
            <a:ext cx="3300984" cy="9144"/>
          </a:xfrm>
          <a:prstGeom prst="rect">
            <a:avLst/>
          </a:prstGeom>
          <a:solidFill>
            <a:srgbClr val="D5D5D5"/>
          </a:solidFill>
          <a:ln w="3175">
            <a:solidFill>
              <a:srgbClr val="D5D5D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ndara" panose="020E0502030303020204" pitchFamily="34" charset="0"/>
              <a:ea typeface="+mn-ea"/>
              <a:cs typeface="+mn-cs"/>
            </a:endParaRPr>
          </a:p>
        </p:txBody>
      </p:sp>
      <p:sp>
        <p:nvSpPr>
          <p:cNvPr id="4" name="TextBox 3">
            <a:extLst>
              <a:ext uri="{FF2B5EF4-FFF2-40B4-BE49-F238E27FC236}">
                <a16:creationId xmlns:a16="http://schemas.microsoft.com/office/drawing/2014/main" id="{A1CB7691-7FFB-4721-AEAD-9BD27375D130}"/>
              </a:ext>
            </a:extLst>
          </p:cNvPr>
          <p:cNvSpPr txBox="1"/>
          <p:nvPr/>
        </p:nvSpPr>
        <p:spPr>
          <a:xfrm>
            <a:off x="371094" y="2718054"/>
            <a:ext cx="4926770" cy="3672924"/>
          </a:xfrm>
          <a:prstGeom prst="rect">
            <a:avLst/>
          </a:prstGeom>
        </p:spPr>
        <p:txBody>
          <a:bodyPr rot="0" spcFirstLastPara="0" vert="horz" lIns="91440" tIns="45720" rIns="91440" bIns="45720" numCol="1" spcCol="0" rtlCol="0" fromWordArt="0" anchor="t" anchorCtr="0" forceAA="0" compatLnSpc="1">
            <a:prstTxWarp prst="textNoShape">
              <a:avLst/>
            </a:prstTxWarp>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228600">
              <a:lnSpc>
                <a:spcPct val="90000"/>
              </a:lnSpc>
              <a:spcAft>
                <a:spcPts val="600"/>
              </a:spcAft>
              <a:buFont typeface="Arial" panose="020B0604020202020204" pitchFamily="34" charset="0"/>
              <a:buChar char="•"/>
            </a:pPr>
            <a:r>
              <a:rPr lang="en-GB" sz="1800" dirty="0">
                <a:latin typeface="Candara"/>
              </a:rPr>
              <a:t>What things on Earth are energetic? </a:t>
            </a:r>
          </a:p>
          <a:p>
            <a:pPr indent="-228600">
              <a:lnSpc>
                <a:spcPct val="90000"/>
              </a:lnSpc>
              <a:spcAft>
                <a:spcPts val="600"/>
              </a:spcAft>
              <a:buFont typeface="Arial" panose="020B0604020202020204" pitchFamily="34" charset="0"/>
              <a:buChar char="•"/>
            </a:pPr>
            <a:endParaRPr lang="en-GB" sz="1800" dirty="0">
              <a:latin typeface="Candara"/>
            </a:endParaRPr>
          </a:p>
          <a:p>
            <a:pPr indent="-228600">
              <a:lnSpc>
                <a:spcPct val="90000"/>
              </a:lnSpc>
              <a:spcAft>
                <a:spcPts val="600"/>
              </a:spcAft>
              <a:buFont typeface="Arial" panose="020B0604020202020204" pitchFamily="34" charset="0"/>
              <a:buChar char="•"/>
            </a:pPr>
            <a:r>
              <a:rPr lang="en-GB" sz="1800" dirty="0">
                <a:latin typeface="Candara"/>
              </a:rPr>
              <a:t>Practice being a scientist</a:t>
            </a:r>
          </a:p>
          <a:p>
            <a:pPr indent="-228600">
              <a:lnSpc>
                <a:spcPct val="90000"/>
              </a:lnSpc>
              <a:spcAft>
                <a:spcPts val="600"/>
              </a:spcAft>
              <a:buFont typeface="Arial" panose="020B0604020202020204" pitchFamily="34" charset="0"/>
              <a:buChar char="•"/>
            </a:pPr>
            <a:endParaRPr lang="en-GB" sz="1800" dirty="0">
              <a:latin typeface="Candara"/>
            </a:endParaRPr>
          </a:p>
          <a:p>
            <a:pPr indent="-228600">
              <a:lnSpc>
                <a:spcPct val="90000"/>
              </a:lnSpc>
              <a:spcAft>
                <a:spcPts val="600"/>
              </a:spcAft>
              <a:buFont typeface="Arial" panose="020B0604020202020204" pitchFamily="34" charset="0"/>
              <a:buChar char="•"/>
            </a:pPr>
            <a:r>
              <a:rPr lang="en-GB" sz="1800" dirty="0">
                <a:latin typeface="Candara"/>
              </a:rPr>
              <a:t>Understand that we can all be a scientists </a:t>
            </a:r>
          </a:p>
          <a:p>
            <a:pPr indent="-228600">
              <a:lnSpc>
                <a:spcPct val="90000"/>
              </a:lnSpc>
              <a:spcAft>
                <a:spcPts val="600"/>
              </a:spcAft>
              <a:buFont typeface="Arial" panose="020B0604020202020204" pitchFamily="34" charset="0"/>
              <a:buChar char="•"/>
            </a:pPr>
            <a:endParaRPr lang="en-GB" sz="1800" dirty="0">
              <a:latin typeface="Candara"/>
            </a:endParaRPr>
          </a:p>
          <a:p>
            <a:pPr marL="228600" indent="-228600">
              <a:lnSpc>
                <a:spcPct val="90000"/>
              </a:lnSpc>
              <a:spcAft>
                <a:spcPts val="600"/>
              </a:spcAft>
              <a:buFont typeface="Arial" panose="020B0604020202020204" pitchFamily="34" charset="0"/>
              <a:buChar char="•"/>
            </a:pPr>
            <a:r>
              <a:rPr lang="en-GB" sz="1800" dirty="0">
                <a:latin typeface="Candara"/>
              </a:rPr>
              <a:t>Learn how to use tools to do experiments, measuring sunlight and wind speed </a:t>
            </a:r>
          </a:p>
          <a:p>
            <a:pPr indent="-228600">
              <a:lnSpc>
                <a:spcPct val="90000"/>
              </a:lnSpc>
              <a:spcAft>
                <a:spcPts val="600"/>
              </a:spcAft>
              <a:buFont typeface="Arial" panose="020B0604020202020204" pitchFamily="34" charset="0"/>
              <a:buChar char="•"/>
            </a:pPr>
            <a:endParaRPr lang="en-GB" sz="1800" dirty="0">
              <a:latin typeface="Candara"/>
            </a:endParaRPr>
          </a:p>
          <a:p>
            <a:pPr indent="-228600">
              <a:lnSpc>
                <a:spcPct val="90000"/>
              </a:lnSpc>
              <a:spcAft>
                <a:spcPts val="600"/>
              </a:spcAft>
              <a:buFont typeface="Arial" panose="020B0604020202020204" pitchFamily="34" charset="0"/>
              <a:buChar char="•"/>
            </a:pPr>
            <a:r>
              <a:rPr lang="en-GB" sz="1800" dirty="0">
                <a:latin typeface="Candara"/>
              </a:rPr>
              <a:t>Investigate with scientific data</a:t>
            </a:r>
            <a:endParaRPr kumimoji="0" lang="en-US" sz="1700" i="0" u="none" strike="noStrike" kern="1200" cap="none" spc="0" normalizeH="0" baseline="0" noProof="0" dirty="0">
              <a:ln>
                <a:noFill/>
              </a:ln>
              <a:solidFill>
                <a:prstClr val="black"/>
              </a:solidFill>
              <a:effectLst/>
              <a:uLnTx/>
              <a:uFillTx/>
              <a:latin typeface="Candara" panose="020E0502030303020204" pitchFamily="34" charset="0"/>
              <a:ea typeface="+mn-ea"/>
              <a:cs typeface="+mn-cs"/>
            </a:endParaRPr>
          </a:p>
          <a:p>
            <a:pPr marL="342900" marR="0" lvl="0" indent="-228600" algn="l" defTabSz="914400" rtl="0" eaLnBrk="1" fontAlgn="auto" latinLnBrk="0" hangingPunct="1">
              <a:lnSpc>
                <a:spcPct val="90000"/>
              </a:lnSpc>
              <a:spcBef>
                <a:spcPct val="0"/>
              </a:spcBef>
              <a:spcAft>
                <a:spcPts val="600"/>
              </a:spcAft>
              <a:buClrTx/>
              <a:buSzTx/>
              <a:buFont typeface="Arial" panose="020B0604020202020204" pitchFamily="34" charset="0"/>
              <a:buChar char="•"/>
              <a:tabLst/>
              <a:defRPr/>
            </a:pPr>
            <a:endParaRPr kumimoji="0" lang="en-US" sz="17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endParaRPr>
          </a:p>
        </p:txBody>
      </p:sp>
      <p:grpSp>
        <p:nvGrpSpPr>
          <p:cNvPr id="9" name="Group 8">
            <a:extLst>
              <a:ext uri="{FF2B5EF4-FFF2-40B4-BE49-F238E27FC236}">
                <a16:creationId xmlns:a16="http://schemas.microsoft.com/office/drawing/2014/main" id="{D5727F83-6441-28A2-28A3-C36489BB8228}"/>
              </a:ext>
            </a:extLst>
          </p:cNvPr>
          <p:cNvGrpSpPr/>
          <p:nvPr/>
        </p:nvGrpSpPr>
        <p:grpSpPr>
          <a:xfrm>
            <a:off x="-28982" y="1021278"/>
            <a:ext cx="481326" cy="5754421"/>
            <a:chOff x="42269" y="1021278"/>
            <a:chExt cx="481326" cy="5754421"/>
          </a:xfrm>
        </p:grpSpPr>
        <p:pic>
          <p:nvPicPr>
            <p:cNvPr id="10" name="Graphic 1">
              <a:extLst>
                <a:ext uri="{FF2B5EF4-FFF2-40B4-BE49-F238E27FC236}">
                  <a16:creationId xmlns:a16="http://schemas.microsoft.com/office/drawing/2014/main" id="{A4F4949A-A3FF-19A3-528D-A49F4688BD1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a:off x="-50416" y="6423146"/>
              <a:ext cx="504825" cy="176530"/>
            </a:xfrm>
            <a:prstGeom prst="rect">
              <a:avLst/>
            </a:prstGeom>
          </p:spPr>
        </p:pic>
        <p:sp>
          <p:nvSpPr>
            <p:cNvPr id="12" name="Rectangle 3">
              <a:extLst>
                <a:ext uri="{FF2B5EF4-FFF2-40B4-BE49-F238E27FC236}">
                  <a16:creationId xmlns:a16="http://schemas.microsoft.com/office/drawing/2014/main" id="{A042E963-8D5C-76DB-DDC1-362BEEE1CB52}"/>
                </a:ext>
              </a:extLst>
            </p:cNvPr>
            <p:cNvSpPr>
              <a:spLocks noChangeArrowheads="1"/>
            </p:cNvSpPr>
            <p:nvPr/>
          </p:nvSpPr>
          <p:spPr bwMode="auto">
            <a:xfrm rot="16200000">
              <a:off x="-2362546" y="3474030"/>
              <a:ext cx="5305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6"/>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4" name="Rectangle 13">
              <a:extLst>
                <a:ext uri="{FF2B5EF4-FFF2-40B4-BE49-F238E27FC236}">
                  <a16:creationId xmlns:a16="http://schemas.microsoft.com/office/drawing/2014/main" id="{2BB1EF0B-6860-F405-9323-41AEC885152C}"/>
                </a:ext>
              </a:extLst>
            </p:cNvPr>
            <p:cNvSpPr/>
            <p:nvPr/>
          </p:nvSpPr>
          <p:spPr>
            <a:xfrm>
              <a:off x="42269" y="1033153"/>
              <a:ext cx="481326" cy="5742546"/>
            </a:xfrm>
            <a:prstGeom prst="rect">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0671624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96185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8471BEF-64C8-4ED1-A3C2-A2D8BABE6312}"/>
              </a:ext>
            </a:extLst>
          </p:cNvPr>
          <p:cNvSpPr txBox="1"/>
          <p:nvPr/>
        </p:nvSpPr>
        <p:spPr>
          <a:xfrm>
            <a:off x="2756005" y="2566929"/>
            <a:ext cx="7160935" cy="584775"/>
          </a:xfrm>
          <a:prstGeom prst="rect">
            <a:avLst/>
          </a:prstGeom>
          <a:noFill/>
        </p:spPr>
        <p:txBody>
          <a:bodyPr wrap="none" rtlCol="0">
            <a:spAutoFit/>
          </a:bodyPr>
          <a:lstStyle/>
          <a:p>
            <a:r>
              <a:rPr lang="en-US" sz="3200" b="1" dirty="0">
                <a:latin typeface="Candara" panose="020E0502030303020204" pitchFamily="34" charset="0"/>
              </a:rPr>
              <a:t>BONUS material if there is time/interest</a:t>
            </a:r>
          </a:p>
        </p:txBody>
      </p:sp>
      <p:grpSp>
        <p:nvGrpSpPr>
          <p:cNvPr id="3" name="Group 2">
            <a:extLst>
              <a:ext uri="{FF2B5EF4-FFF2-40B4-BE49-F238E27FC236}">
                <a16:creationId xmlns:a16="http://schemas.microsoft.com/office/drawing/2014/main" id="{AC3A4E43-566B-DD79-F0AA-493575E5D67B}"/>
              </a:ext>
            </a:extLst>
          </p:cNvPr>
          <p:cNvGrpSpPr/>
          <p:nvPr/>
        </p:nvGrpSpPr>
        <p:grpSpPr>
          <a:xfrm>
            <a:off x="-28982" y="1021278"/>
            <a:ext cx="481326" cy="5754421"/>
            <a:chOff x="42269" y="1021278"/>
            <a:chExt cx="481326" cy="5754421"/>
          </a:xfrm>
        </p:grpSpPr>
        <p:pic>
          <p:nvPicPr>
            <p:cNvPr id="4" name="Graphic 1">
              <a:extLst>
                <a:ext uri="{FF2B5EF4-FFF2-40B4-BE49-F238E27FC236}">
                  <a16:creationId xmlns:a16="http://schemas.microsoft.com/office/drawing/2014/main" id="{934023BB-4A6D-0DEC-C875-4F1D1243B31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16200000">
              <a:off x="-50416" y="6423146"/>
              <a:ext cx="504825" cy="176530"/>
            </a:xfrm>
            <a:prstGeom prst="rect">
              <a:avLst/>
            </a:prstGeom>
          </p:spPr>
        </p:pic>
        <p:sp>
          <p:nvSpPr>
            <p:cNvPr id="5" name="Rectangle 3">
              <a:extLst>
                <a:ext uri="{FF2B5EF4-FFF2-40B4-BE49-F238E27FC236}">
                  <a16:creationId xmlns:a16="http://schemas.microsoft.com/office/drawing/2014/main" id="{984BE676-5988-2924-3276-051A7F5AAEC5}"/>
                </a:ext>
              </a:extLst>
            </p:cNvPr>
            <p:cNvSpPr>
              <a:spLocks noChangeArrowheads="1"/>
            </p:cNvSpPr>
            <p:nvPr/>
          </p:nvSpPr>
          <p:spPr bwMode="auto">
            <a:xfrm rot="16200000">
              <a:off x="-2362546" y="3474030"/>
              <a:ext cx="5305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4"/>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 name="Rectangle 5">
              <a:extLst>
                <a:ext uri="{FF2B5EF4-FFF2-40B4-BE49-F238E27FC236}">
                  <a16:creationId xmlns:a16="http://schemas.microsoft.com/office/drawing/2014/main" id="{65DAA9CD-0CF7-5420-1FBF-6703C64B6ED8}"/>
                </a:ext>
              </a:extLst>
            </p:cNvPr>
            <p:cNvSpPr/>
            <p:nvPr/>
          </p:nvSpPr>
          <p:spPr>
            <a:xfrm>
              <a:off x="42269" y="1033153"/>
              <a:ext cx="481326" cy="5742546"/>
            </a:xfrm>
            <a:prstGeom prst="rect">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1198797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80D38F27-3511-4279-B00F-294D290580F6}"/>
              </a:ext>
            </a:extLst>
          </p:cNvPr>
          <p:cNvSpPr txBox="1"/>
          <p:nvPr/>
        </p:nvSpPr>
        <p:spPr>
          <a:xfrm>
            <a:off x="0" y="6041517"/>
            <a:ext cx="6096000"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ndara" panose="020E0502030303020204" pitchFamily="34" charset="0"/>
                <a:hlinkClick r:id="rId3"/>
              </a:rPr>
              <a:t>https://earth.nullschool.net/</a:t>
            </a:r>
            <a:endParaRPr kumimoji="0" lang="en-GB" sz="2400" b="1" i="0" u="none" strike="noStrike" kern="1200" cap="none" spc="0" normalizeH="0" baseline="0" noProof="0" dirty="0">
              <a:ln>
                <a:noFill/>
              </a:ln>
              <a:solidFill>
                <a:prstClr val="black"/>
              </a:solidFill>
              <a:effectLst/>
              <a:uLnTx/>
              <a:uFillTx/>
              <a:latin typeface="Candara" panose="020E0502030303020204" pitchFamily="34" charset="0"/>
            </a:endParaRPr>
          </a:p>
        </p:txBody>
      </p:sp>
      <p:pic>
        <p:nvPicPr>
          <p:cNvPr id="8" name="Picture 7">
            <a:extLst>
              <a:ext uri="{FF2B5EF4-FFF2-40B4-BE49-F238E27FC236}">
                <a16:creationId xmlns:a16="http://schemas.microsoft.com/office/drawing/2014/main" id="{DFBEFAFB-D5CD-4873-A2E0-CD9FB322388C}"/>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536447" y="286436"/>
            <a:ext cx="5749336" cy="5494439"/>
          </a:xfrm>
          <a:prstGeom prst="rect">
            <a:avLst/>
          </a:prstGeom>
        </p:spPr>
      </p:pic>
      <p:pic>
        <p:nvPicPr>
          <p:cNvPr id="13" name="Picture 12">
            <a:extLst>
              <a:ext uri="{FF2B5EF4-FFF2-40B4-BE49-F238E27FC236}">
                <a16:creationId xmlns:a16="http://schemas.microsoft.com/office/drawing/2014/main" id="{BA3C9E6B-976A-41C4-B837-45A60B58C6ED}"/>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6516914" y="286436"/>
            <a:ext cx="5188080" cy="5032774"/>
          </a:xfrm>
          <a:prstGeom prst="rect">
            <a:avLst/>
          </a:prstGeom>
        </p:spPr>
      </p:pic>
      <p:sp>
        <p:nvSpPr>
          <p:cNvPr id="18" name="TextBox 17">
            <a:extLst>
              <a:ext uri="{FF2B5EF4-FFF2-40B4-BE49-F238E27FC236}">
                <a16:creationId xmlns:a16="http://schemas.microsoft.com/office/drawing/2014/main" id="{0F97B9F0-3469-4F1A-BF08-AE8EBE0B5413}"/>
              </a:ext>
            </a:extLst>
          </p:cNvPr>
          <p:cNvSpPr txBox="1"/>
          <p:nvPr/>
        </p:nvSpPr>
        <p:spPr>
          <a:xfrm>
            <a:off x="6652791" y="5773785"/>
            <a:ext cx="4916326" cy="83099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ndara" panose="020E0502030303020204" pitchFamily="34" charset="0"/>
              </a:rPr>
              <a:t>This resource allows us to view live weather data from across the earth</a:t>
            </a:r>
          </a:p>
        </p:txBody>
      </p:sp>
      <p:grpSp>
        <p:nvGrpSpPr>
          <p:cNvPr id="6" name="Group 5">
            <a:extLst>
              <a:ext uri="{FF2B5EF4-FFF2-40B4-BE49-F238E27FC236}">
                <a16:creationId xmlns:a16="http://schemas.microsoft.com/office/drawing/2014/main" id="{4E77F1C1-6740-525D-2826-FE4B75107E94}"/>
              </a:ext>
            </a:extLst>
          </p:cNvPr>
          <p:cNvGrpSpPr/>
          <p:nvPr/>
        </p:nvGrpSpPr>
        <p:grpSpPr>
          <a:xfrm>
            <a:off x="-40133" y="1021278"/>
            <a:ext cx="481326" cy="5754421"/>
            <a:chOff x="42269" y="1021278"/>
            <a:chExt cx="481326" cy="5754421"/>
          </a:xfrm>
        </p:grpSpPr>
        <p:pic>
          <p:nvPicPr>
            <p:cNvPr id="7" name="Graphic 1">
              <a:extLst>
                <a:ext uri="{FF2B5EF4-FFF2-40B4-BE49-F238E27FC236}">
                  <a16:creationId xmlns:a16="http://schemas.microsoft.com/office/drawing/2014/main" id="{E6EC0510-568E-A2D5-F514-F2251AB9E2CC}"/>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16200000">
              <a:off x="-50416" y="6423146"/>
              <a:ext cx="504825" cy="176530"/>
            </a:xfrm>
            <a:prstGeom prst="rect">
              <a:avLst/>
            </a:prstGeom>
          </p:spPr>
        </p:pic>
        <p:sp>
          <p:nvSpPr>
            <p:cNvPr id="10" name="Rectangle 3">
              <a:extLst>
                <a:ext uri="{FF2B5EF4-FFF2-40B4-BE49-F238E27FC236}">
                  <a16:creationId xmlns:a16="http://schemas.microsoft.com/office/drawing/2014/main" id="{1078F993-4E79-8693-2A9F-5EA4DC4B8403}"/>
                </a:ext>
              </a:extLst>
            </p:cNvPr>
            <p:cNvSpPr>
              <a:spLocks noChangeArrowheads="1"/>
            </p:cNvSpPr>
            <p:nvPr/>
          </p:nvSpPr>
          <p:spPr bwMode="auto">
            <a:xfrm rot="16200000">
              <a:off x="-2362546" y="3474030"/>
              <a:ext cx="5305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8"/>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1" name="Rectangle 10">
              <a:extLst>
                <a:ext uri="{FF2B5EF4-FFF2-40B4-BE49-F238E27FC236}">
                  <a16:creationId xmlns:a16="http://schemas.microsoft.com/office/drawing/2014/main" id="{2CD50A37-9131-5CE5-BAB0-37D464C9CE74}"/>
                </a:ext>
              </a:extLst>
            </p:cNvPr>
            <p:cNvSpPr/>
            <p:nvPr/>
          </p:nvSpPr>
          <p:spPr>
            <a:xfrm>
              <a:off x="42269" y="1033153"/>
              <a:ext cx="481326" cy="5742546"/>
            </a:xfrm>
            <a:prstGeom prst="rect">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9925248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0F97B9F0-3469-4F1A-BF08-AE8EBE0B5413}"/>
              </a:ext>
            </a:extLst>
          </p:cNvPr>
          <p:cNvSpPr txBox="1"/>
          <p:nvPr/>
        </p:nvSpPr>
        <p:spPr>
          <a:xfrm>
            <a:off x="7001164" y="213494"/>
            <a:ext cx="5048244" cy="547842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ndara" panose="020E0502030303020204" pitchFamily="34" charset="0"/>
              </a:rPr>
              <a:t>The </a:t>
            </a:r>
            <a:r>
              <a:rPr kumimoji="0" lang="en-GB" sz="2400" b="1" i="0" u="none" strike="noStrike" kern="1200" cap="none" spc="0" normalizeH="0" baseline="0" noProof="0" dirty="0">
                <a:ln>
                  <a:noFill/>
                </a:ln>
                <a:solidFill>
                  <a:prstClr val="black"/>
                </a:solidFill>
                <a:effectLst/>
                <a:uLnTx/>
                <a:uFillTx/>
                <a:latin typeface="Candara" panose="020E0502030303020204" pitchFamily="34" charset="0"/>
              </a:rPr>
              <a:t>arrows</a:t>
            </a:r>
            <a:r>
              <a:rPr kumimoji="0" lang="en-GB" sz="2400" b="0" i="0" u="none" strike="noStrike" kern="1200" cap="none" spc="0" normalizeH="0" baseline="0" noProof="0" dirty="0">
                <a:ln>
                  <a:noFill/>
                </a:ln>
                <a:solidFill>
                  <a:prstClr val="black"/>
                </a:solidFill>
                <a:effectLst/>
                <a:uLnTx/>
                <a:uFillTx/>
                <a:latin typeface="Candara" panose="020E0502030303020204" pitchFamily="34" charset="0"/>
              </a:rPr>
              <a:t> on the map show us the direction and speed of the wind</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solidFill>
                <a:prstClr val="black"/>
              </a:solidFill>
              <a:effectLst/>
              <a:uLnTx/>
              <a:uFillTx/>
              <a:latin typeface="Candara" panose="020E0502030303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solidFill>
                <a:prstClr val="black"/>
              </a:solidFill>
              <a:effectLst/>
              <a:uLnTx/>
              <a:uFillTx/>
              <a:latin typeface="Candara" panose="020E0502030303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solidFill>
                <a:prstClr val="black"/>
              </a:solidFill>
              <a:effectLst/>
              <a:uLnTx/>
              <a:uFillTx/>
              <a:latin typeface="Candara" panose="020E0502030303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solidFill>
                <a:prstClr val="black"/>
              </a:solidFill>
              <a:effectLst/>
              <a:uLnTx/>
              <a:uFillTx/>
              <a:latin typeface="Candara" panose="020E0502030303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prstClr val="black"/>
              </a:solidFill>
              <a:effectLst/>
              <a:uLnTx/>
              <a:uFillTx/>
              <a:latin typeface="Candara" panose="020E0502030303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ndara" panose="020E0502030303020204" pitchFamily="34" charset="0"/>
              </a:rPr>
              <a:t>The </a:t>
            </a:r>
            <a:r>
              <a:rPr kumimoji="0" lang="en-GB" sz="2400" b="1" i="0" u="none" strike="noStrike" kern="1200" cap="none" spc="0" normalizeH="0" baseline="0" noProof="0" dirty="0">
                <a:ln>
                  <a:noFill/>
                </a:ln>
                <a:solidFill>
                  <a:prstClr val="black"/>
                </a:solidFill>
                <a:effectLst/>
                <a:uLnTx/>
                <a:uFillTx/>
                <a:latin typeface="Candara" panose="020E0502030303020204" pitchFamily="34" charset="0"/>
              </a:rPr>
              <a:t>colours</a:t>
            </a:r>
            <a:r>
              <a:rPr kumimoji="0" lang="en-GB" sz="2400" b="0" i="0" u="none" strike="noStrike" kern="1200" cap="none" spc="0" normalizeH="0" baseline="0" noProof="0" dirty="0">
                <a:ln>
                  <a:noFill/>
                </a:ln>
                <a:solidFill>
                  <a:prstClr val="black"/>
                </a:solidFill>
                <a:effectLst/>
                <a:uLnTx/>
                <a:uFillTx/>
                <a:latin typeface="Candara" panose="020E0502030303020204" pitchFamily="34" charset="0"/>
              </a:rPr>
              <a:t> on the map are another way to help us </a:t>
            </a:r>
            <a:r>
              <a:rPr kumimoji="0" lang="en-GB" sz="2400" b="1" i="0" u="none" strike="noStrike" kern="1200" cap="none" spc="0" normalizeH="0" baseline="0" noProof="0" dirty="0">
                <a:ln>
                  <a:noFill/>
                </a:ln>
                <a:solidFill>
                  <a:prstClr val="black"/>
                </a:solidFill>
                <a:effectLst/>
                <a:uLnTx/>
                <a:uFillTx/>
                <a:latin typeface="Candara" panose="020E0502030303020204" pitchFamily="34" charset="0"/>
              </a:rPr>
              <a:t>visualise</a:t>
            </a:r>
            <a:r>
              <a:rPr kumimoji="0" lang="en-GB" sz="2400" b="0" i="0" u="none" strike="noStrike" kern="1200" cap="none" spc="0" normalizeH="0" baseline="0" noProof="0" dirty="0">
                <a:ln>
                  <a:noFill/>
                </a:ln>
                <a:solidFill>
                  <a:prstClr val="black"/>
                </a:solidFill>
                <a:effectLst/>
                <a:uLnTx/>
                <a:uFillTx/>
                <a:latin typeface="Candara" panose="020E0502030303020204" pitchFamily="34" charset="0"/>
              </a:rPr>
              <a:t> the speed of the wind.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solidFill>
                <a:prstClr val="black"/>
              </a:solidFill>
              <a:effectLst/>
              <a:uLnTx/>
              <a:uFillTx/>
              <a:latin typeface="Candara" panose="020E0502030303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solidFill>
                <a:prstClr val="black"/>
              </a:solidFill>
              <a:effectLst/>
              <a:uLnTx/>
              <a:uFillTx/>
              <a:latin typeface="Candara" panose="020E0502030303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solidFill>
                <a:prstClr val="black"/>
              </a:solidFill>
              <a:effectLst/>
              <a:uLnTx/>
              <a:uFillTx/>
              <a:latin typeface="Candara" panose="020E0502030303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solidFill>
                <a:prstClr val="black"/>
              </a:solidFill>
              <a:effectLst/>
              <a:uLnTx/>
              <a:uFillTx/>
              <a:latin typeface="Candara" panose="020E0502030303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ndara" panose="020E0502030303020204" pitchFamily="34" charset="0"/>
              </a:rPr>
              <a:t>Wind speed (km/hour)</a:t>
            </a:r>
          </a:p>
        </p:txBody>
      </p:sp>
      <p:sp>
        <p:nvSpPr>
          <p:cNvPr id="2" name="Arrow: Right 1">
            <a:extLst>
              <a:ext uri="{FF2B5EF4-FFF2-40B4-BE49-F238E27FC236}">
                <a16:creationId xmlns:a16="http://schemas.microsoft.com/office/drawing/2014/main" id="{2F122ACA-A304-4B72-9E00-E6A01DF02A78}"/>
              </a:ext>
            </a:extLst>
          </p:cNvPr>
          <p:cNvSpPr/>
          <p:nvPr/>
        </p:nvSpPr>
        <p:spPr>
          <a:xfrm rot="20805567">
            <a:off x="8121960" y="1450554"/>
            <a:ext cx="2060582" cy="191196"/>
          </a:xfrm>
          <a:prstGeom prst="rightArrow">
            <a:avLst/>
          </a:prstGeom>
          <a:solidFill>
            <a:schemeClr val="bg1"/>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Arrow: Right 6">
            <a:extLst>
              <a:ext uri="{FF2B5EF4-FFF2-40B4-BE49-F238E27FC236}">
                <a16:creationId xmlns:a16="http://schemas.microsoft.com/office/drawing/2014/main" id="{29F5014B-839A-4B98-98F2-986AB1F5C989}"/>
              </a:ext>
            </a:extLst>
          </p:cNvPr>
          <p:cNvSpPr/>
          <p:nvPr/>
        </p:nvSpPr>
        <p:spPr>
          <a:xfrm rot="20805567">
            <a:off x="8412905" y="1618974"/>
            <a:ext cx="2060582" cy="191196"/>
          </a:xfrm>
          <a:prstGeom prst="rightArrow">
            <a:avLst/>
          </a:prstGeom>
          <a:solidFill>
            <a:schemeClr val="bg1"/>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Arrow: Right 9">
            <a:extLst>
              <a:ext uri="{FF2B5EF4-FFF2-40B4-BE49-F238E27FC236}">
                <a16:creationId xmlns:a16="http://schemas.microsoft.com/office/drawing/2014/main" id="{88F3DFC7-B99F-4E72-924A-0BC4C182135A}"/>
              </a:ext>
            </a:extLst>
          </p:cNvPr>
          <p:cNvSpPr/>
          <p:nvPr/>
        </p:nvSpPr>
        <p:spPr>
          <a:xfrm rot="20805567">
            <a:off x="8665145" y="1793239"/>
            <a:ext cx="2060582" cy="191196"/>
          </a:xfrm>
          <a:prstGeom prst="rightArrow">
            <a:avLst/>
          </a:prstGeom>
          <a:solidFill>
            <a:schemeClr val="bg1"/>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4" name="Group 3">
            <a:extLst>
              <a:ext uri="{FF2B5EF4-FFF2-40B4-BE49-F238E27FC236}">
                <a16:creationId xmlns:a16="http://schemas.microsoft.com/office/drawing/2014/main" id="{AF67C6F6-7607-47A2-A331-5FAD1DDED4AA}"/>
              </a:ext>
            </a:extLst>
          </p:cNvPr>
          <p:cNvGrpSpPr/>
          <p:nvPr/>
        </p:nvGrpSpPr>
        <p:grpSpPr>
          <a:xfrm>
            <a:off x="7200900" y="4160570"/>
            <a:ext cx="4717382" cy="877938"/>
            <a:chOff x="7200900" y="4160570"/>
            <a:chExt cx="4717382" cy="877938"/>
          </a:xfrm>
        </p:grpSpPr>
        <p:pic>
          <p:nvPicPr>
            <p:cNvPr id="5124" name="Picture 4">
              <a:extLst>
                <a:ext uri="{FF2B5EF4-FFF2-40B4-BE49-F238E27FC236}">
                  <a16:creationId xmlns:a16="http://schemas.microsoft.com/office/drawing/2014/main" id="{7919EA8F-62D3-4053-9629-2AF76EA49F61}"/>
                </a:ext>
              </a:extLst>
            </p:cNvPr>
            <p:cNvPicPr>
              <a:picLocks noChangeArrowheads="1"/>
            </p:cNvPicPr>
            <p:nvPr/>
          </p:nvPicPr>
          <p:blipFill rotWithShape="1">
            <a:blip r:embed="rId3">
              <a:extLst>
                <a:ext uri="{28A0092B-C50C-407E-A947-70E740481C1C}">
                  <a14:useLocalDpi xmlns:a14="http://schemas.microsoft.com/office/drawing/2010/main" val="0"/>
                </a:ext>
              </a:extLst>
            </a:blip>
            <a:srcRect r="48190" b="2630"/>
            <a:stretch/>
          </p:blipFill>
          <p:spPr bwMode="auto">
            <a:xfrm>
              <a:off x="7412182" y="4160570"/>
              <a:ext cx="4226208" cy="392766"/>
            </a:xfrm>
            <a:prstGeom prst="rect">
              <a:avLst/>
            </a:prstGeom>
            <a:noFill/>
            <a:ln w="19050">
              <a:solidFill>
                <a:schemeClr val="tx1"/>
              </a:solidFill>
            </a:ln>
            <a:extLst>
              <a:ext uri="{909E8E84-426E-40DD-AFC4-6F175D3DCCD1}">
                <a14:hiddenFill xmlns:a14="http://schemas.microsoft.com/office/drawing/2010/main">
                  <a:solidFill>
                    <a:srgbClr val="FFFFFF"/>
                  </a:solidFill>
                </a14:hiddenFill>
              </a:ext>
            </a:extLst>
          </p:spPr>
        </p:pic>
        <p:cxnSp>
          <p:nvCxnSpPr>
            <p:cNvPr id="14" name="Straight Connector 13">
              <a:extLst>
                <a:ext uri="{FF2B5EF4-FFF2-40B4-BE49-F238E27FC236}">
                  <a16:creationId xmlns:a16="http://schemas.microsoft.com/office/drawing/2014/main" id="{0CB7B591-0907-4985-A0ED-D794397E36D7}"/>
                </a:ext>
              </a:extLst>
            </p:cNvPr>
            <p:cNvCxnSpPr>
              <a:cxnSpLocks/>
            </p:cNvCxnSpPr>
            <p:nvPr/>
          </p:nvCxnSpPr>
          <p:spPr>
            <a:xfrm>
              <a:off x="7394864" y="4553336"/>
              <a:ext cx="0" cy="110836"/>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cxnSp>
          <p:nvCxnSpPr>
            <p:cNvPr id="15" name="Straight Connector 14">
              <a:extLst>
                <a:ext uri="{FF2B5EF4-FFF2-40B4-BE49-F238E27FC236}">
                  <a16:creationId xmlns:a16="http://schemas.microsoft.com/office/drawing/2014/main" id="{925B3E9F-4B3A-44EB-BE2B-8B1370E412FC}"/>
                </a:ext>
              </a:extLst>
            </p:cNvPr>
            <p:cNvCxnSpPr>
              <a:cxnSpLocks/>
            </p:cNvCxnSpPr>
            <p:nvPr/>
          </p:nvCxnSpPr>
          <p:spPr>
            <a:xfrm>
              <a:off x="11644740" y="4551990"/>
              <a:ext cx="0" cy="110836"/>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2385F15F-35F9-47A7-ABB2-562EE5FAAACA}"/>
                </a:ext>
              </a:extLst>
            </p:cNvPr>
            <p:cNvCxnSpPr>
              <a:cxnSpLocks/>
            </p:cNvCxnSpPr>
            <p:nvPr/>
          </p:nvCxnSpPr>
          <p:spPr>
            <a:xfrm>
              <a:off x="8118000" y="4558340"/>
              <a:ext cx="0" cy="110836"/>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cxnSp>
          <p:nvCxnSpPr>
            <p:cNvPr id="17" name="Straight Connector 16">
              <a:extLst>
                <a:ext uri="{FF2B5EF4-FFF2-40B4-BE49-F238E27FC236}">
                  <a16:creationId xmlns:a16="http://schemas.microsoft.com/office/drawing/2014/main" id="{5706A201-D67C-46E4-AA2E-533AFB96097F}"/>
                </a:ext>
              </a:extLst>
            </p:cNvPr>
            <p:cNvCxnSpPr>
              <a:cxnSpLocks/>
            </p:cNvCxnSpPr>
            <p:nvPr/>
          </p:nvCxnSpPr>
          <p:spPr>
            <a:xfrm>
              <a:off x="8820000" y="4558340"/>
              <a:ext cx="0" cy="110836"/>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cxnSp>
          <p:nvCxnSpPr>
            <p:cNvPr id="19" name="Straight Connector 18">
              <a:extLst>
                <a:ext uri="{FF2B5EF4-FFF2-40B4-BE49-F238E27FC236}">
                  <a16:creationId xmlns:a16="http://schemas.microsoft.com/office/drawing/2014/main" id="{8C1EBEE5-AB3C-49FB-B6E0-E3530E8454FE}"/>
                </a:ext>
              </a:extLst>
            </p:cNvPr>
            <p:cNvCxnSpPr>
              <a:cxnSpLocks/>
            </p:cNvCxnSpPr>
            <p:nvPr/>
          </p:nvCxnSpPr>
          <p:spPr>
            <a:xfrm>
              <a:off x="9525600" y="4561998"/>
              <a:ext cx="0" cy="110836"/>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cxnSp>
          <p:nvCxnSpPr>
            <p:cNvPr id="20" name="Straight Connector 19">
              <a:extLst>
                <a:ext uri="{FF2B5EF4-FFF2-40B4-BE49-F238E27FC236}">
                  <a16:creationId xmlns:a16="http://schemas.microsoft.com/office/drawing/2014/main" id="{D14E47AB-A01E-42B5-B719-F64D25B9AD63}"/>
                </a:ext>
              </a:extLst>
            </p:cNvPr>
            <p:cNvCxnSpPr>
              <a:cxnSpLocks/>
            </p:cNvCxnSpPr>
            <p:nvPr/>
          </p:nvCxnSpPr>
          <p:spPr>
            <a:xfrm>
              <a:off x="10231200" y="4558340"/>
              <a:ext cx="0" cy="110836"/>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ABD3EF6A-E3A6-4A8F-A714-BFF12BB82AEC}"/>
                </a:ext>
              </a:extLst>
            </p:cNvPr>
            <p:cNvCxnSpPr>
              <a:cxnSpLocks/>
            </p:cNvCxnSpPr>
            <p:nvPr/>
          </p:nvCxnSpPr>
          <p:spPr>
            <a:xfrm>
              <a:off x="10933200" y="4551990"/>
              <a:ext cx="0" cy="110836"/>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sp>
          <p:nvSpPr>
            <p:cNvPr id="22" name="TextBox 21">
              <a:extLst>
                <a:ext uri="{FF2B5EF4-FFF2-40B4-BE49-F238E27FC236}">
                  <a16:creationId xmlns:a16="http://schemas.microsoft.com/office/drawing/2014/main" id="{259BA638-D003-4592-BD83-2C542E2DF1D9}"/>
                </a:ext>
              </a:extLst>
            </p:cNvPr>
            <p:cNvSpPr txBox="1"/>
            <p:nvPr/>
          </p:nvSpPr>
          <p:spPr>
            <a:xfrm>
              <a:off x="7200900" y="4669176"/>
              <a:ext cx="38792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0</a:t>
              </a:r>
            </a:p>
          </p:txBody>
        </p:sp>
        <p:sp>
          <p:nvSpPr>
            <p:cNvPr id="23" name="TextBox 22">
              <a:extLst>
                <a:ext uri="{FF2B5EF4-FFF2-40B4-BE49-F238E27FC236}">
                  <a16:creationId xmlns:a16="http://schemas.microsoft.com/office/drawing/2014/main" id="{8C81756A-3C60-49A9-A78E-6C9335C20DB9}"/>
                </a:ext>
              </a:extLst>
            </p:cNvPr>
            <p:cNvSpPr txBox="1"/>
            <p:nvPr/>
          </p:nvSpPr>
          <p:spPr>
            <a:xfrm>
              <a:off x="7915666" y="4669176"/>
              <a:ext cx="415849"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30</a:t>
              </a:r>
            </a:p>
          </p:txBody>
        </p:sp>
        <p:sp>
          <p:nvSpPr>
            <p:cNvPr id="24" name="TextBox 23">
              <a:extLst>
                <a:ext uri="{FF2B5EF4-FFF2-40B4-BE49-F238E27FC236}">
                  <a16:creationId xmlns:a16="http://schemas.microsoft.com/office/drawing/2014/main" id="{C08806B2-954D-449E-8301-3D3F04BE5D30}"/>
                </a:ext>
              </a:extLst>
            </p:cNvPr>
            <p:cNvSpPr txBox="1"/>
            <p:nvPr/>
          </p:nvSpPr>
          <p:spPr>
            <a:xfrm>
              <a:off x="8606136" y="4669176"/>
              <a:ext cx="415849"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60</a:t>
              </a:r>
            </a:p>
          </p:txBody>
        </p:sp>
        <p:sp>
          <p:nvSpPr>
            <p:cNvPr id="25" name="TextBox 24">
              <a:extLst>
                <a:ext uri="{FF2B5EF4-FFF2-40B4-BE49-F238E27FC236}">
                  <a16:creationId xmlns:a16="http://schemas.microsoft.com/office/drawing/2014/main" id="{864118D5-534C-48E4-AC12-ADA5DEDD91BB}"/>
                </a:ext>
              </a:extLst>
            </p:cNvPr>
            <p:cNvSpPr txBox="1"/>
            <p:nvPr/>
          </p:nvSpPr>
          <p:spPr>
            <a:xfrm>
              <a:off x="9317676" y="4669176"/>
              <a:ext cx="415849"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90</a:t>
              </a:r>
            </a:p>
          </p:txBody>
        </p:sp>
        <p:sp>
          <p:nvSpPr>
            <p:cNvPr id="26" name="TextBox 25">
              <a:extLst>
                <a:ext uri="{FF2B5EF4-FFF2-40B4-BE49-F238E27FC236}">
                  <a16:creationId xmlns:a16="http://schemas.microsoft.com/office/drawing/2014/main" id="{B3D4E82A-893A-4690-BBBE-8BB8AFD21C9B}"/>
                </a:ext>
              </a:extLst>
            </p:cNvPr>
            <p:cNvSpPr txBox="1"/>
            <p:nvPr/>
          </p:nvSpPr>
          <p:spPr>
            <a:xfrm>
              <a:off x="9952129" y="4662826"/>
              <a:ext cx="551764"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120</a:t>
              </a:r>
            </a:p>
          </p:txBody>
        </p:sp>
        <p:sp>
          <p:nvSpPr>
            <p:cNvPr id="27" name="TextBox 26">
              <a:extLst>
                <a:ext uri="{FF2B5EF4-FFF2-40B4-BE49-F238E27FC236}">
                  <a16:creationId xmlns:a16="http://schemas.microsoft.com/office/drawing/2014/main" id="{C04D5EB6-3149-4EA6-826A-8FBD8231C487}"/>
                </a:ext>
              </a:extLst>
            </p:cNvPr>
            <p:cNvSpPr txBox="1"/>
            <p:nvPr/>
          </p:nvSpPr>
          <p:spPr>
            <a:xfrm>
              <a:off x="10654539" y="4662826"/>
              <a:ext cx="551764"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150</a:t>
              </a:r>
            </a:p>
          </p:txBody>
        </p:sp>
        <p:sp>
          <p:nvSpPr>
            <p:cNvPr id="28" name="TextBox 27">
              <a:extLst>
                <a:ext uri="{FF2B5EF4-FFF2-40B4-BE49-F238E27FC236}">
                  <a16:creationId xmlns:a16="http://schemas.microsoft.com/office/drawing/2014/main" id="{E4557F2E-9DA2-4F09-A776-5866B5F25C12}"/>
                </a:ext>
              </a:extLst>
            </p:cNvPr>
            <p:cNvSpPr txBox="1"/>
            <p:nvPr/>
          </p:nvSpPr>
          <p:spPr>
            <a:xfrm>
              <a:off x="11366518" y="4659434"/>
              <a:ext cx="551764"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180</a:t>
              </a:r>
            </a:p>
          </p:txBody>
        </p:sp>
      </p:grpSp>
      <p:sp>
        <p:nvSpPr>
          <p:cNvPr id="29" name="Arrow: Right 28">
            <a:extLst>
              <a:ext uri="{FF2B5EF4-FFF2-40B4-BE49-F238E27FC236}">
                <a16:creationId xmlns:a16="http://schemas.microsoft.com/office/drawing/2014/main" id="{9C97B9F7-9501-40B7-AF67-6A80662D274F}"/>
              </a:ext>
            </a:extLst>
          </p:cNvPr>
          <p:cNvSpPr/>
          <p:nvPr/>
        </p:nvSpPr>
        <p:spPr>
          <a:xfrm rot="20805567">
            <a:off x="8938779" y="1959249"/>
            <a:ext cx="2060582" cy="191196"/>
          </a:xfrm>
          <a:prstGeom prst="rightArrow">
            <a:avLst/>
          </a:prstGeom>
          <a:solidFill>
            <a:schemeClr val="bg1"/>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Picture 5">
            <a:extLst>
              <a:ext uri="{FF2B5EF4-FFF2-40B4-BE49-F238E27FC236}">
                <a16:creationId xmlns:a16="http://schemas.microsoft.com/office/drawing/2014/main" id="{BE03888E-0494-4D9F-BD44-DA03DD4B8EC3}"/>
              </a:ext>
            </a:extLst>
          </p:cNvPr>
          <p:cNvPicPr>
            <a:picLocks noChangeAspect="1"/>
          </p:cNvPicPr>
          <p:nvPr/>
        </p:nvPicPr>
        <p:blipFill rotWithShape="1">
          <a:blip r:embed="rId4"/>
          <a:srcRect l="7888" t="16801" r="66453" b="17251"/>
          <a:stretch/>
        </p:blipFill>
        <p:spPr>
          <a:xfrm>
            <a:off x="623884" y="554220"/>
            <a:ext cx="6358412" cy="4596195"/>
          </a:xfrm>
          <a:prstGeom prst="rect">
            <a:avLst/>
          </a:prstGeom>
        </p:spPr>
      </p:pic>
      <p:grpSp>
        <p:nvGrpSpPr>
          <p:cNvPr id="30" name="Group 29">
            <a:extLst>
              <a:ext uri="{FF2B5EF4-FFF2-40B4-BE49-F238E27FC236}">
                <a16:creationId xmlns:a16="http://schemas.microsoft.com/office/drawing/2014/main" id="{DB891629-31D3-B33F-32C3-B80AF3080ABE}"/>
              </a:ext>
            </a:extLst>
          </p:cNvPr>
          <p:cNvGrpSpPr/>
          <p:nvPr/>
        </p:nvGrpSpPr>
        <p:grpSpPr>
          <a:xfrm>
            <a:off x="-28982" y="1021278"/>
            <a:ext cx="481326" cy="5754421"/>
            <a:chOff x="42269" y="1021278"/>
            <a:chExt cx="481326" cy="5754421"/>
          </a:xfrm>
        </p:grpSpPr>
        <p:pic>
          <p:nvPicPr>
            <p:cNvPr id="31" name="Graphic 1">
              <a:extLst>
                <a:ext uri="{FF2B5EF4-FFF2-40B4-BE49-F238E27FC236}">
                  <a16:creationId xmlns:a16="http://schemas.microsoft.com/office/drawing/2014/main" id="{C9C51BB7-E70C-2EFB-35D7-4ECF5A6D500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6200000">
              <a:off x="-50416" y="6423146"/>
              <a:ext cx="504825" cy="176530"/>
            </a:xfrm>
            <a:prstGeom prst="rect">
              <a:avLst/>
            </a:prstGeom>
          </p:spPr>
        </p:pic>
        <p:sp>
          <p:nvSpPr>
            <p:cNvPr id="32" name="Rectangle 3">
              <a:extLst>
                <a:ext uri="{FF2B5EF4-FFF2-40B4-BE49-F238E27FC236}">
                  <a16:creationId xmlns:a16="http://schemas.microsoft.com/office/drawing/2014/main" id="{1943E33B-69FC-7CF4-4EC9-CE3E14BF9AD6}"/>
                </a:ext>
              </a:extLst>
            </p:cNvPr>
            <p:cNvSpPr>
              <a:spLocks noChangeArrowheads="1"/>
            </p:cNvSpPr>
            <p:nvPr/>
          </p:nvSpPr>
          <p:spPr bwMode="auto">
            <a:xfrm rot="16200000">
              <a:off x="-2362546" y="3474030"/>
              <a:ext cx="5305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7"/>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33" name="Rectangle 32">
              <a:extLst>
                <a:ext uri="{FF2B5EF4-FFF2-40B4-BE49-F238E27FC236}">
                  <a16:creationId xmlns:a16="http://schemas.microsoft.com/office/drawing/2014/main" id="{CD72CD2C-13AA-3750-7A6F-2F9E01FA08C7}"/>
                </a:ext>
              </a:extLst>
            </p:cNvPr>
            <p:cNvSpPr/>
            <p:nvPr/>
          </p:nvSpPr>
          <p:spPr>
            <a:xfrm>
              <a:off x="42269" y="1033153"/>
              <a:ext cx="481326" cy="5742546"/>
            </a:xfrm>
            <a:prstGeom prst="rect">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4" name="TextBox 33">
            <a:extLst>
              <a:ext uri="{FF2B5EF4-FFF2-40B4-BE49-F238E27FC236}">
                <a16:creationId xmlns:a16="http://schemas.microsoft.com/office/drawing/2014/main" id="{4FEDF631-AC6C-03B4-8650-0624E72A7007}"/>
              </a:ext>
            </a:extLst>
          </p:cNvPr>
          <p:cNvSpPr txBox="1"/>
          <p:nvPr/>
        </p:nvSpPr>
        <p:spPr>
          <a:xfrm>
            <a:off x="0" y="6041517"/>
            <a:ext cx="6096000"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ndara" panose="020E0502030303020204" pitchFamily="34" charset="0"/>
                <a:hlinkClick r:id="rId8"/>
              </a:rPr>
              <a:t>https://earth.nullschool.net/</a:t>
            </a:r>
            <a:endParaRPr kumimoji="0" lang="en-GB" sz="2400" b="1" i="0" u="none" strike="noStrike" kern="1200" cap="none" spc="0" normalizeH="0" baseline="0" noProof="0" dirty="0">
              <a:ln>
                <a:noFill/>
              </a:ln>
              <a:solidFill>
                <a:prstClr val="black"/>
              </a:solidFill>
              <a:effectLst/>
              <a:uLnTx/>
              <a:uFillTx/>
              <a:latin typeface="Candara" panose="020E0502030303020204" pitchFamily="34" charset="0"/>
            </a:endParaRPr>
          </a:p>
        </p:txBody>
      </p:sp>
    </p:spTree>
    <p:extLst>
      <p:ext uri="{BB962C8B-B14F-4D97-AF65-F5344CB8AC3E}">
        <p14:creationId xmlns:p14="http://schemas.microsoft.com/office/powerpoint/2010/main" val="4348242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E18A4C6-23CF-4079-9997-1D4D6D8C4DAB}"/>
              </a:ext>
            </a:extLst>
          </p:cNvPr>
          <p:cNvSpPr txBox="1"/>
          <p:nvPr/>
        </p:nvSpPr>
        <p:spPr>
          <a:xfrm>
            <a:off x="1653363" y="365760"/>
            <a:ext cx="9367203" cy="1188720"/>
          </a:xfrm>
          <a:prstGeom prst="rect">
            <a:avLst/>
          </a:prstGeom>
        </p:spPr>
        <p:txBody>
          <a:bodyPr rot="0" spcFirstLastPara="0" vert="horz" lIns="91440" tIns="45720" rIns="91440" bIns="45720" numCol="1" spcCol="0" rtlCol="0" fromWordArt="0" anchor="ctr" anchorCtr="0" forceAA="0" compatLnSpc="1">
            <a:prstTxWarp prst="textNoShape">
              <a:avLst/>
            </a:prstTxWarp>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37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rPr>
              <a:t>Chapter 2 – Energy</a:t>
            </a:r>
          </a:p>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37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rPr>
              <a:t>Learning outcomes</a:t>
            </a:r>
          </a:p>
        </p:txBody>
      </p:sp>
      <p:sp>
        <p:nvSpPr>
          <p:cNvPr id="9" name="Freeform: Shape 8">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764099"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ndara" panose="020E0502030303020204" pitchFamily="34" charset="0"/>
              <a:ea typeface="+mn-ea"/>
              <a:cs typeface="+mn-cs"/>
            </a:endParaRPr>
          </a:p>
        </p:txBody>
      </p:sp>
      <p:sp>
        <p:nvSpPr>
          <p:cNvPr id="11" name="Freeform: Shape 10">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691640"/>
            <a:ext cx="12191999"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ndara" panose="020E0502030303020204" pitchFamily="34" charset="0"/>
              <a:ea typeface="+mn-ea"/>
              <a:cs typeface="+mn-cs"/>
            </a:endParaRPr>
          </a:p>
        </p:txBody>
      </p:sp>
      <p:sp>
        <p:nvSpPr>
          <p:cNvPr id="13" name="Freeform: Shape 12">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971654"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ndara" panose="020E0502030303020204" pitchFamily="34" charset="0"/>
              <a:ea typeface="+mn-ea"/>
              <a:cs typeface="+mn-cs"/>
            </a:endParaRPr>
          </a:p>
        </p:txBody>
      </p:sp>
      <p:sp>
        <p:nvSpPr>
          <p:cNvPr id="4" name="TextBox 3">
            <a:extLst>
              <a:ext uri="{FF2B5EF4-FFF2-40B4-BE49-F238E27FC236}">
                <a16:creationId xmlns:a16="http://schemas.microsoft.com/office/drawing/2014/main" id="{F7A1C9E1-49C9-4808-8733-468E8D1B5F11}"/>
              </a:ext>
            </a:extLst>
          </p:cNvPr>
          <p:cNvSpPr txBox="1"/>
          <p:nvPr/>
        </p:nvSpPr>
        <p:spPr>
          <a:xfrm>
            <a:off x="1653363" y="2176272"/>
            <a:ext cx="9367204" cy="4041648"/>
          </a:xfrm>
          <a:prstGeom prst="rect">
            <a:avLst/>
          </a:prstGeom>
        </p:spPr>
        <p:txBody>
          <a:bodyPr vert="horz" lIns="91440" tIns="45720" rIns="91440" bIns="45720" rtlCol="0" anchor="t">
            <a:normAutofit/>
          </a:bodyPr>
          <a:lstStyle/>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rPr>
              <a:t>Define energy</a:t>
            </a: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rPr>
              <a:t>Define different forms of energy</a:t>
            </a: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rPr>
              <a:t>The ways energy can be transfer between objects</a:t>
            </a: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Candara" panose="020E0502030303020204" pitchFamily="34" charset="0"/>
                <a:ea typeface="+mn-ea"/>
                <a:cs typeface="Calibri"/>
              </a:rPr>
              <a:t>Two examples of energy transformations in the world</a:t>
            </a:r>
          </a:p>
          <a:p>
            <a:pPr marL="715963" marR="0" lvl="1" indent="-27305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Candara" panose="020E0502030303020204" pitchFamily="34" charset="0"/>
                <a:ea typeface="+mn-ea"/>
                <a:cs typeface="Calibri"/>
              </a:rPr>
              <a:t>Astronomy</a:t>
            </a:r>
          </a:p>
          <a:p>
            <a:pPr marL="715963" marR="0" lvl="1" indent="-27305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Candara" panose="020E0502030303020204" pitchFamily="34" charset="0"/>
                <a:ea typeface="+mn-ea"/>
                <a:cs typeface="Calibri"/>
              </a:rPr>
              <a:t>Food digestion</a:t>
            </a: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rPr>
              <a:t>The difference between energy and power</a:t>
            </a:r>
          </a:p>
          <a:p>
            <a:pPr marL="715963" marR="0" lvl="1" indent="-27305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rPr>
              <a:t>How these terms relate to electricity</a:t>
            </a:r>
          </a:p>
        </p:txBody>
      </p:sp>
      <p:grpSp>
        <p:nvGrpSpPr>
          <p:cNvPr id="7" name="Group 6">
            <a:extLst>
              <a:ext uri="{FF2B5EF4-FFF2-40B4-BE49-F238E27FC236}">
                <a16:creationId xmlns:a16="http://schemas.microsoft.com/office/drawing/2014/main" id="{24A37887-1BBF-413C-A1C3-8D5CB99FF27F}"/>
              </a:ext>
            </a:extLst>
          </p:cNvPr>
          <p:cNvGrpSpPr/>
          <p:nvPr/>
        </p:nvGrpSpPr>
        <p:grpSpPr>
          <a:xfrm rot="5400000">
            <a:off x="8523533" y="2828967"/>
            <a:ext cx="246221" cy="7847520"/>
            <a:chOff x="290261" y="769563"/>
            <a:chExt cx="246221" cy="7847520"/>
          </a:xfrm>
        </p:grpSpPr>
        <p:pic>
          <p:nvPicPr>
            <p:cNvPr id="8" name="Graphic 1">
              <a:extLst>
                <a:ext uri="{FF2B5EF4-FFF2-40B4-BE49-F238E27FC236}">
                  <a16:creationId xmlns:a16="http://schemas.microsoft.com/office/drawing/2014/main" id="{098D2DF4-52E9-43FE-A019-74C361857D2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6200000">
              <a:off x="126114" y="8276406"/>
              <a:ext cx="504825" cy="176530"/>
            </a:xfrm>
            <a:prstGeom prst="rect">
              <a:avLst/>
            </a:prstGeom>
          </p:spPr>
        </p:pic>
        <p:sp>
          <p:nvSpPr>
            <p:cNvPr id="10" name="Rectangle 3">
              <a:extLst>
                <a:ext uri="{FF2B5EF4-FFF2-40B4-BE49-F238E27FC236}">
                  <a16:creationId xmlns:a16="http://schemas.microsoft.com/office/drawing/2014/main" id="{C277A8C1-E735-449F-B817-D9E751FE417B}"/>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5"/>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15462394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36F2A700-3A89-4C12-B234-3FE66E5DB7BC}"/>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0" y="0"/>
            <a:ext cx="7093528" cy="5901087"/>
          </a:xfrm>
          <a:prstGeom prst="rect">
            <a:avLst/>
          </a:prstGeom>
        </p:spPr>
      </p:pic>
      <p:sp>
        <p:nvSpPr>
          <p:cNvPr id="19" name="Rectangle 18">
            <a:extLst>
              <a:ext uri="{FF2B5EF4-FFF2-40B4-BE49-F238E27FC236}">
                <a16:creationId xmlns:a16="http://schemas.microsoft.com/office/drawing/2014/main" id="{3ABB0449-A9B2-4AF0-9463-AE46314828A4}"/>
              </a:ext>
            </a:extLst>
          </p:cNvPr>
          <p:cNvSpPr/>
          <p:nvPr/>
        </p:nvSpPr>
        <p:spPr>
          <a:xfrm>
            <a:off x="154380" y="4784025"/>
            <a:ext cx="1840676" cy="591540"/>
          </a:xfrm>
          <a:prstGeom prst="rect">
            <a:avLst/>
          </a:prstGeom>
          <a:noFill/>
          <a:ln w="28575">
            <a:solidFill>
              <a:srgbClr val="00FE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ndara" panose="020E0502030303020204" pitchFamily="34" charset="0"/>
            </a:endParaRPr>
          </a:p>
        </p:txBody>
      </p:sp>
      <p:sp>
        <p:nvSpPr>
          <p:cNvPr id="20" name="TextBox 19">
            <a:extLst>
              <a:ext uri="{FF2B5EF4-FFF2-40B4-BE49-F238E27FC236}">
                <a16:creationId xmlns:a16="http://schemas.microsoft.com/office/drawing/2014/main" id="{F9577BCD-02AD-4E3A-9EFB-72CB926D5073}"/>
              </a:ext>
            </a:extLst>
          </p:cNvPr>
          <p:cNvSpPr txBox="1"/>
          <p:nvPr/>
        </p:nvSpPr>
        <p:spPr>
          <a:xfrm>
            <a:off x="7372349" y="243513"/>
            <a:ext cx="4634681" cy="567847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ndara" panose="020E0502030303020204" pitchFamily="34" charset="0"/>
              </a:rPr>
              <a:t>Investigating wind speed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900" b="0" i="0" u="none" strike="noStrike" kern="1200" cap="none" spc="0" normalizeH="0" baseline="0" noProof="0" dirty="0">
              <a:ln>
                <a:noFill/>
              </a:ln>
              <a:solidFill>
                <a:prstClr val="black"/>
              </a:solidFill>
              <a:effectLst/>
              <a:uLnTx/>
              <a:uFillTx/>
              <a:latin typeface="Candara" panose="020E0502030303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200" b="0" i="0" u="none" strike="noStrike" kern="1200" cap="none" spc="0" normalizeH="0" baseline="0" noProof="0" dirty="0">
              <a:ln>
                <a:noFill/>
              </a:ln>
              <a:solidFill>
                <a:prstClr val="black"/>
              </a:solidFill>
              <a:effectLst/>
              <a:uLnTx/>
              <a:uFillTx/>
              <a:latin typeface="Candara" panose="020E0502030303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prstClr val="black"/>
                </a:solidFill>
                <a:effectLst/>
                <a:uLnTx/>
                <a:uFillTx/>
                <a:latin typeface="Candara" panose="020E0502030303020204" pitchFamily="34" charset="0"/>
              </a:rPr>
              <a:t>Drag the map with the mouse to explore the world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prstClr val="black"/>
              </a:solidFill>
              <a:effectLst/>
              <a:uLnTx/>
              <a:uFillTx/>
              <a:latin typeface="Candara" panose="020E0502030303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prstClr val="black"/>
                </a:solidFill>
                <a:effectLst/>
                <a:uLnTx/>
                <a:uFillTx/>
                <a:latin typeface="Candara" panose="020E0502030303020204" pitchFamily="34" charset="0"/>
              </a:rPr>
              <a:t>Click on a location to select it in the </a:t>
            </a:r>
            <a:r>
              <a:rPr kumimoji="0" lang="en-GB" sz="1800" b="1" i="0" u="none" strike="noStrike" kern="1200" cap="none" spc="0" normalizeH="0" baseline="0" noProof="0" dirty="0">
                <a:ln>
                  <a:noFill/>
                </a:ln>
                <a:solidFill>
                  <a:prstClr val="black"/>
                </a:solidFill>
                <a:effectLst/>
                <a:uLnTx/>
                <a:uFillTx/>
                <a:latin typeface="Candara" panose="020E0502030303020204" pitchFamily="34" charset="0"/>
              </a:rPr>
              <a:t>green circle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1" i="0" u="none" strike="noStrike" kern="1200" cap="none" spc="0" normalizeH="0" baseline="0" noProof="0" dirty="0">
              <a:ln>
                <a:noFill/>
              </a:ln>
              <a:solidFill>
                <a:prstClr val="black"/>
              </a:solidFill>
              <a:effectLst/>
              <a:uLnTx/>
              <a:uFillTx/>
              <a:latin typeface="Candara" panose="020E0502030303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prstClr val="black"/>
                </a:solidFill>
                <a:effectLst/>
                <a:uLnTx/>
                <a:uFillTx/>
                <a:latin typeface="Candara" panose="020E0502030303020204" pitchFamily="34" charset="0"/>
              </a:rPr>
              <a:t>The box in the corner shows the </a:t>
            </a:r>
            <a:r>
              <a:rPr kumimoji="0" lang="en-GB" sz="1800" b="1" i="0" u="none" strike="noStrike" kern="1200" cap="none" spc="0" normalizeH="0" baseline="0" noProof="0" dirty="0">
                <a:ln>
                  <a:noFill/>
                </a:ln>
                <a:solidFill>
                  <a:prstClr val="black"/>
                </a:solidFill>
                <a:effectLst/>
                <a:uLnTx/>
                <a:uFillTx/>
                <a:latin typeface="Candara" panose="020E0502030303020204" pitchFamily="34" charset="0"/>
              </a:rPr>
              <a:t>wind speed</a:t>
            </a:r>
            <a:r>
              <a:rPr kumimoji="0" lang="en-GB" sz="1800" b="0" i="0" u="none" strike="noStrike" kern="1200" cap="none" spc="0" normalizeH="0" baseline="0" noProof="0" dirty="0">
                <a:ln>
                  <a:noFill/>
                </a:ln>
                <a:solidFill>
                  <a:prstClr val="black"/>
                </a:solidFill>
                <a:effectLst/>
                <a:uLnTx/>
                <a:uFillTx/>
                <a:latin typeface="Candara" panose="020E0502030303020204" pitchFamily="34" charset="0"/>
              </a:rPr>
              <a:t> at that location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prstClr val="black"/>
              </a:solidFill>
              <a:effectLst/>
              <a:uLnTx/>
              <a:uFillTx/>
              <a:latin typeface="Candara" panose="020E0502030303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prstClr val="black"/>
              </a:solidFill>
              <a:effectLst/>
              <a:uLnTx/>
              <a:uFillTx/>
              <a:latin typeface="Candara" panose="020E0502030303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prstClr val="black"/>
              </a:solidFill>
              <a:effectLst/>
              <a:uLnTx/>
              <a:uFillTx/>
              <a:latin typeface="Candara" panose="020E05020303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ndara" panose="020E0502030303020204" pitchFamily="34" charset="0"/>
              </a:rPr>
              <a:t>The wind speed in the circle is </a:t>
            </a:r>
            <a:r>
              <a:rPr kumimoji="0" lang="en-GB" sz="1800" b="1" i="0" u="none" strike="noStrike" kern="1200" cap="none" spc="0" normalizeH="0" baseline="0" noProof="0" dirty="0">
                <a:ln>
                  <a:noFill/>
                </a:ln>
                <a:solidFill>
                  <a:prstClr val="black"/>
                </a:solidFill>
                <a:effectLst/>
                <a:uLnTx/>
                <a:uFillTx/>
                <a:latin typeface="Candara" panose="020E0502030303020204" pitchFamily="34" charset="0"/>
              </a:rPr>
              <a:t>11 km/h</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prstClr val="black"/>
              </a:solidFill>
              <a:effectLst/>
              <a:uLnTx/>
              <a:uFillTx/>
              <a:latin typeface="Candara" panose="020E05020303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ndara" panose="020E0502030303020204" pitchFamily="34" charset="0"/>
              </a:rPr>
              <a:t>11 kilometres-per-hour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prstClr val="black"/>
              </a:solidFill>
              <a:effectLst/>
              <a:uLnTx/>
              <a:uFillTx/>
              <a:latin typeface="Candara" panose="020E05020303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prstClr val="black"/>
              </a:solidFill>
              <a:effectLst/>
              <a:uLnTx/>
              <a:uFillTx/>
              <a:latin typeface="Candara" panose="020E05020303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ndara" panose="020E0502030303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prstClr val="black"/>
              </a:solidFill>
              <a:effectLst/>
              <a:uLnTx/>
              <a:uFillTx/>
              <a:latin typeface="Candara" panose="020E0502030303020204" pitchFamily="34" charset="0"/>
            </a:endParaRPr>
          </a:p>
        </p:txBody>
      </p:sp>
      <p:sp>
        <p:nvSpPr>
          <p:cNvPr id="21" name="TextBox 20">
            <a:extLst>
              <a:ext uri="{FF2B5EF4-FFF2-40B4-BE49-F238E27FC236}">
                <a16:creationId xmlns:a16="http://schemas.microsoft.com/office/drawing/2014/main" id="{E520948C-28EF-4BA6-87F2-3FBA984A0B87}"/>
              </a:ext>
            </a:extLst>
          </p:cNvPr>
          <p:cNvSpPr txBox="1"/>
          <p:nvPr/>
        </p:nvSpPr>
        <p:spPr>
          <a:xfrm>
            <a:off x="1621256" y="5769368"/>
            <a:ext cx="1661652" cy="369332"/>
          </a:xfrm>
          <a:prstGeom prst="rect">
            <a:avLst/>
          </a:prstGeom>
          <a:solidFill>
            <a:schemeClr val="tx1"/>
          </a:solidFill>
          <a:ln w="28575">
            <a:solidFill>
              <a:srgbClr val="00FE3C"/>
            </a:solidFill>
          </a:ln>
          <a:effectLst>
            <a:softEdge rad="0"/>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ndara" panose="020E0502030303020204" pitchFamily="34" charset="0"/>
              </a:rPr>
              <a:t>Wind speed</a:t>
            </a:r>
          </a:p>
        </p:txBody>
      </p:sp>
      <p:cxnSp>
        <p:nvCxnSpPr>
          <p:cNvPr id="23" name="Straight Arrow Connector 22">
            <a:extLst>
              <a:ext uri="{FF2B5EF4-FFF2-40B4-BE49-F238E27FC236}">
                <a16:creationId xmlns:a16="http://schemas.microsoft.com/office/drawing/2014/main" id="{4ED94D5F-B14E-4C11-BD0C-9AA19C75F589}"/>
              </a:ext>
            </a:extLst>
          </p:cNvPr>
          <p:cNvCxnSpPr>
            <a:cxnSpLocks/>
          </p:cNvCxnSpPr>
          <p:nvPr/>
        </p:nvCxnSpPr>
        <p:spPr>
          <a:xfrm flipH="1" flipV="1">
            <a:off x="1514736" y="5231444"/>
            <a:ext cx="413124" cy="537925"/>
          </a:xfrm>
          <a:prstGeom prst="straightConnector1">
            <a:avLst/>
          </a:prstGeom>
          <a:ln w="28575">
            <a:solidFill>
              <a:srgbClr val="00FE3C"/>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BD7DD0D9-599E-4EE5-BC22-810441B54665}"/>
              </a:ext>
            </a:extLst>
          </p:cNvPr>
          <p:cNvCxnSpPr>
            <a:cxnSpLocks/>
          </p:cNvCxnSpPr>
          <p:nvPr/>
        </p:nvCxnSpPr>
        <p:spPr>
          <a:xfrm>
            <a:off x="838200" y="5306985"/>
            <a:ext cx="609600" cy="0"/>
          </a:xfrm>
          <a:prstGeom prst="line">
            <a:avLst/>
          </a:prstGeom>
          <a:ln w="12700">
            <a:solidFill>
              <a:srgbClr val="00FE3C"/>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99DD31D5-EB8B-6134-894A-227F6FD4CF37}"/>
              </a:ext>
            </a:extLst>
          </p:cNvPr>
          <p:cNvSpPr txBox="1"/>
          <p:nvPr/>
        </p:nvSpPr>
        <p:spPr>
          <a:xfrm>
            <a:off x="0" y="6401454"/>
            <a:ext cx="4081346"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ndara" panose="020E0502030303020204" pitchFamily="34" charset="0"/>
                <a:hlinkClick r:id="rId3"/>
              </a:rPr>
              <a:t>https://earth.nullschool.net/</a:t>
            </a:r>
            <a:endParaRPr kumimoji="0" lang="en-GB" sz="2400" b="1" i="0" u="none" strike="noStrike" kern="1200" cap="none" spc="0" normalizeH="0" baseline="0" noProof="0" dirty="0">
              <a:ln>
                <a:noFill/>
              </a:ln>
              <a:solidFill>
                <a:prstClr val="black"/>
              </a:solidFill>
              <a:effectLst/>
              <a:uLnTx/>
              <a:uFillTx/>
              <a:latin typeface="Candara" panose="020E0502030303020204" pitchFamily="34" charset="0"/>
            </a:endParaRPr>
          </a:p>
        </p:txBody>
      </p:sp>
      <p:grpSp>
        <p:nvGrpSpPr>
          <p:cNvPr id="13" name="Group 12">
            <a:extLst>
              <a:ext uri="{FF2B5EF4-FFF2-40B4-BE49-F238E27FC236}">
                <a16:creationId xmlns:a16="http://schemas.microsoft.com/office/drawing/2014/main" id="{A7417826-2B0B-53A4-9FFC-B52818CE3633}"/>
              </a:ext>
            </a:extLst>
          </p:cNvPr>
          <p:cNvGrpSpPr/>
          <p:nvPr/>
        </p:nvGrpSpPr>
        <p:grpSpPr>
          <a:xfrm rot="5400000">
            <a:off x="8523533" y="2828967"/>
            <a:ext cx="246221" cy="7847520"/>
            <a:chOff x="290261" y="769563"/>
            <a:chExt cx="246221" cy="7847520"/>
          </a:xfrm>
        </p:grpSpPr>
        <p:pic>
          <p:nvPicPr>
            <p:cNvPr id="14" name="Graphic 1">
              <a:extLst>
                <a:ext uri="{FF2B5EF4-FFF2-40B4-BE49-F238E27FC236}">
                  <a16:creationId xmlns:a16="http://schemas.microsoft.com/office/drawing/2014/main" id="{47B0E733-7138-DE74-E29F-778687B3350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a:off x="126114" y="8276406"/>
              <a:ext cx="504825" cy="176530"/>
            </a:xfrm>
            <a:prstGeom prst="rect">
              <a:avLst/>
            </a:prstGeom>
          </p:spPr>
        </p:pic>
        <p:sp>
          <p:nvSpPr>
            <p:cNvPr id="15" name="Rectangle 3">
              <a:extLst>
                <a:ext uri="{FF2B5EF4-FFF2-40B4-BE49-F238E27FC236}">
                  <a16:creationId xmlns:a16="http://schemas.microsoft.com/office/drawing/2014/main" id="{54AD941F-37FF-354F-B709-7E94580F0F8E}"/>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6"/>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24261663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36F2A700-3A89-4C12-B234-3FE66E5DB7BC}"/>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0" y="0"/>
            <a:ext cx="7093528" cy="5901087"/>
          </a:xfrm>
          <a:prstGeom prst="rect">
            <a:avLst/>
          </a:prstGeom>
        </p:spPr>
      </p:pic>
      <p:sp>
        <p:nvSpPr>
          <p:cNvPr id="19" name="Rectangle 18">
            <a:extLst>
              <a:ext uri="{FF2B5EF4-FFF2-40B4-BE49-F238E27FC236}">
                <a16:creationId xmlns:a16="http://schemas.microsoft.com/office/drawing/2014/main" id="{3ABB0449-A9B2-4AF0-9463-AE46314828A4}"/>
              </a:ext>
            </a:extLst>
          </p:cNvPr>
          <p:cNvSpPr/>
          <p:nvPr/>
        </p:nvSpPr>
        <p:spPr>
          <a:xfrm>
            <a:off x="154380" y="4784025"/>
            <a:ext cx="1840676" cy="591540"/>
          </a:xfrm>
          <a:prstGeom prst="rect">
            <a:avLst/>
          </a:prstGeom>
          <a:noFill/>
          <a:ln w="28575">
            <a:solidFill>
              <a:srgbClr val="00FE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ndara" panose="020E0502030303020204" pitchFamily="34" charset="0"/>
            </a:endParaRPr>
          </a:p>
        </p:txBody>
      </p:sp>
      <p:sp>
        <p:nvSpPr>
          <p:cNvPr id="20" name="TextBox 19">
            <a:extLst>
              <a:ext uri="{FF2B5EF4-FFF2-40B4-BE49-F238E27FC236}">
                <a16:creationId xmlns:a16="http://schemas.microsoft.com/office/drawing/2014/main" id="{F9577BCD-02AD-4E3A-9EFB-72CB926D5073}"/>
              </a:ext>
            </a:extLst>
          </p:cNvPr>
          <p:cNvSpPr txBox="1"/>
          <p:nvPr/>
        </p:nvSpPr>
        <p:spPr>
          <a:xfrm>
            <a:off x="7372349" y="243513"/>
            <a:ext cx="4634681" cy="397031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ndara" panose="020E0502030303020204" pitchFamily="34" charset="0"/>
              </a:rPr>
              <a:t>The top numbers in the box tell us about the </a:t>
            </a:r>
            <a:r>
              <a:rPr kumimoji="0" lang="en-GB" sz="1800" b="1" i="0" u="none" strike="noStrike" kern="1200" cap="none" spc="0" normalizeH="0" baseline="0" noProof="0" dirty="0">
                <a:ln>
                  <a:noFill/>
                </a:ln>
                <a:solidFill>
                  <a:prstClr val="black"/>
                </a:solidFill>
                <a:effectLst/>
                <a:uLnTx/>
                <a:uFillTx/>
                <a:latin typeface="Candara" panose="020E0502030303020204" pitchFamily="34" charset="0"/>
              </a:rPr>
              <a:t>position</a:t>
            </a:r>
            <a:r>
              <a:rPr kumimoji="0" lang="en-GB" sz="1800" b="0" i="0" u="none" strike="noStrike" kern="1200" cap="none" spc="0" normalizeH="0" baseline="0" noProof="0" dirty="0">
                <a:ln>
                  <a:noFill/>
                </a:ln>
                <a:solidFill>
                  <a:prstClr val="black"/>
                </a:solidFill>
                <a:effectLst/>
                <a:uLnTx/>
                <a:uFillTx/>
                <a:latin typeface="Candara" panose="020E0502030303020204" pitchFamily="34" charset="0"/>
              </a:rPr>
              <a:t> of the circle on earth.</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ndara" panose="020E05020303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ndara" panose="020E0502030303020204" pitchFamily="34" charset="0"/>
              </a:rPr>
              <a:t>They show the </a:t>
            </a:r>
            <a:r>
              <a:rPr kumimoji="0" lang="en-GB" sz="1800" b="1" i="0" u="none" strike="noStrike" kern="1200" cap="none" spc="0" normalizeH="0" baseline="0" noProof="0" dirty="0">
                <a:ln>
                  <a:noFill/>
                </a:ln>
                <a:solidFill>
                  <a:prstClr val="black"/>
                </a:solidFill>
                <a:effectLst/>
                <a:uLnTx/>
                <a:uFillTx/>
                <a:latin typeface="Candara" panose="020E0502030303020204" pitchFamily="34" charset="0"/>
              </a:rPr>
              <a:t>latitude </a:t>
            </a:r>
            <a:r>
              <a:rPr kumimoji="0" lang="en-GB" sz="1800" b="0" i="0" u="none" strike="noStrike" kern="1200" cap="none" spc="0" normalizeH="0" baseline="0" noProof="0" dirty="0">
                <a:ln>
                  <a:noFill/>
                </a:ln>
                <a:solidFill>
                  <a:prstClr val="black"/>
                </a:solidFill>
                <a:effectLst/>
                <a:uLnTx/>
                <a:uFillTx/>
                <a:latin typeface="Candara" panose="020E0502030303020204" pitchFamily="34" charset="0"/>
              </a:rPr>
              <a:t>and </a:t>
            </a:r>
            <a:r>
              <a:rPr kumimoji="0" lang="en-GB" sz="1800" b="1" i="0" u="none" strike="noStrike" kern="1200" cap="none" spc="0" normalizeH="0" baseline="0" noProof="0" dirty="0">
                <a:ln>
                  <a:noFill/>
                </a:ln>
                <a:solidFill>
                  <a:prstClr val="black"/>
                </a:solidFill>
                <a:effectLst/>
                <a:uLnTx/>
                <a:uFillTx/>
                <a:latin typeface="Candara" panose="020E0502030303020204" pitchFamily="34" charset="0"/>
              </a:rPr>
              <a:t>longitude</a:t>
            </a:r>
            <a:r>
              <a:rPr kumimoji="0" lang="en-GB" sz="1800" b="0" i="0" u="none" strike="noStrike" kern="1200" cap="none" spc="0" normalizeH="0" baseline="0" noProof="0" dirty="0">
                <a:ln>
                  <a:noFill/>
                </a:ln>
                <a:solidFill>
                  <a:prstClr val="black"/>
                </a:solidFill>
                <a:effectLst/>
                <a:uLnTx/>
                <a:uFillTx/>
                <a:latin typeface="Candara" panose="020E0502030303020204" pitchFamily="34" charset="0"/>
              </a:rPr>
              <a:t> of this position.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ndara" panose="020E05020303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ndara" panose="020E0502030303020204" pitchFamily="34" charset="0"/>
              </a:rPr>
              <a:t>Latitude: </a:t>
            </a:r>
            <a:r>
              <a:rPr kumimoji="0" lang="en-GB" sz="1800" b="0" i="0" u="none" strike="noStrike" kern="1200" cap="none" spc="0" normalizeH="0" baseline="0" noProof="0" dirty="0">
                <a:ln>
                  <a:noFill/>
                </a:ln>
                <a:solidFill>
                  <a:prstClr val="black"/>
                </a:solidFill>
                <a:effectLst/>
                <a:uLnTx/>
                <a:uFillTx/>
                <a:latin typeface="Candara" panose="020E0502030303020204" pitchFamily="34" charset="0"/>
              </a:rPr>
              <a:t>how far north or south</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prstClr val="black"/>
              </a:solidFill>
              <a:effectLst/>
              <a:uLnTx/>
              <a:uFillTx/>
              <a:latin typeface="Candara" panose="020E05020303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ndara" panose="020E0502030303020204" pitchFamily="34" charset="0"/>
              </a:rPr>
              <a:t>Longitude: </a:t>
            </a:r>
            <a:r>
              <a:rPr kumimoji="0" lang="en-GB" sz="1800" b="0" i="0" u="none" strike="noStrike" kern="1200" cap="none" spc="0" normalizeH="0" baseline="0" noProof="0" dirty="0">
                <a:ln>
                  <a:noFill/>
                </a:ln>
                <a:solidFill>
                  <a:prstClr val="black"/>
                </a:solidFill>
                <a:effectLst/>
                <a:uLnTx/>
                <a:uFillTx/>
                <a:latin typeface="Candara" panose="020E0502030303020204" pitchFamily="34" charset="0"/>
              </a:rPr>
              <a:t>how far east or west</a:t>
            </a:r>
            <a:endParaRPr kumimoji="0" lang="en-GB" sz="1800" b="1" i="0" u="none" strike="noStrike" kern="1200" cap="none" spc="0" normalizeH="0" baseline="0" noProof="0" dirty="0">
              <a:ln>
                <a:noFill/>
              </a:ln>
              <a:solidFill>
                <a:prstClr val="black"/>
              </a:solidFill>
              <a:effectLst/>
              <a:uLnTx/>
              <a:uFillTx/>
              <a:latin typeface="Candara" panose="020E05020303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ndara" panose="020E05020303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ndara" panose="020E05020303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prstClr val="black"/>
              </a:solidFill>
              <a:effectLst/>
              <a:uLnTx/>
              <a:uFillTx/>
              <a:latin typeface="Candara" panose="020E05020303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ndara" panose="020E0502030303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prstClr val="black"/>
              </a:solidFill>
              <a:effectLst/>
              <a:uLnTx/>
              <a:uFillTx/>
              <a:latin typeface="Candara" panose="020E0502030303020204" pitchFamily="34" charset="0"/>
            </a:endParaRPr>
          </a:p>
        </p:txBody>
      </p:sp>
      <p:sp>
        <p:nvSpPr>
          <p:cNvPr id="21" name="TextBox 20">
            <a:extLst>
              <a:ext uri="{FF2B5EF4-FFF2-40B4-BE49-F238E27FC236}">
                <a16:creationId xmlns:a16="http://schemas.microsoft.com/office/drawing/2014/main" id="{E520948C-28EF-4BA6-87F2-3FBA984A0B87}"/>
              </a:ext>
            </a:extLst>
          </p:cNvPr>
          <p:cNvSpPr txBox="1"/>
          <p:nvPr/>
        </p:nvSpPr>
        <p:spPr>
          <a:xfrm>
            <a:off x="1927860" y="5769369"/>
            <a:ext cx="1661652" cy="369332"/>
          </a:xfrm>
          <a:prstGeom prst="rect">
            <a:avLst/>
          </a:prstGeom>
          <a:solidFill>
            <a:schemeClr val="tx1"/>
          </a:solidFill>
          <a:ln w="28575">
            <a:solidFill>
              <a:srgbClr val="00FE3C"/>
            </a:solidFill>
          </a:ln>
          <a:effectLst>
            <a:softEdge rad="0"/>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ndara" panose="020E0502030303020204" pitchFamily="34" charset="0"/>
              </a:rPr>
              <a:t>Wind speed</a:t>
            </a:r>
          </a:p>
        </p:txBody>
      </p:sp>
      <p:cxnSp>
        <p:nvCxnSpPr>
          <p:cNvPr id="23" name="Straight Arrow Connector 22">
            <a:extLst>
              <a:ext uri="{FF2B5EF4-FFF2-40B4-BE49-F238E27FC236}">
                <a16:creationId xmlns:a16="http://schemas.microsoft.com/office/drawing/2014/main" id="{4ED94D5F-B14E-4C11-BD0C-9AA19C75F589}"/>
              </a:ext>
            </a:extLst>
          </p:cNvPr>
          <p:cNvCxnSpPr>
            <a:cxnSpLocks/>
          </p:cNvCxnSpPr>
          <p:nvPr/>
        </p:nvCxnSpPr>
        <p:spPr>
          <a:xfrm flipH="1" flipV="1">
            <a:off x="1514736" y="5231444"/>
            <a:ext cx="413124" cy="537925"/>
          </a:xfrm>
          <a:prstGeom prst="straightConnector1">
            <a:avLst/>
          </a:prstGeom>
          <a:ln w="28575">
            <a:solidFill>
              <a:srgbClr val="00FE3C"/>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B489A2D-730C-4332-AAC6-F469F31F1DF8}"/>
              </a:ext>
            </a:extLst>
          </p:cNvPr>
          <p:cNvSpPr txBox="1"/>
          <p:nvPr/>
        </p:nvSpPr>
        <p:spPr>
          <a:xfrm>
            <a:off x="1927860" y="4146929"/>
            <a:ext cx="1661652" cy="369332"/>
          </a:xfrm>
          <a:prstGeom prst="rect">
            <a:avLst/>
          </a:prstGeom>
          <a:solidFill>
            <a:schemeClr val="tx1"/>
          </a:solidFill>
          <a:ln w="28575">
            <a:solidFill>
              <a:srgbClr val="00FE3C"/>
            </a:solidFill>
          </a:ln>
          <a:effectLst>
            <a:softEdge rad="0"/>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ndara" panose="020E0502030303020204" pitchFamily="34" charset="0"/>
              </a:rPr>
              <a:t>Longitude</a:t>
            </a:r>
          </a:p>
        </p:txBody>
      </p:sp>
      <p:sp>
        <p:nvSpPr>
          <p:cNvPr id="9" name="TextBox 8">
            <a:extLst>
              <a:ext uri="{FF2B5EF4-FFF2-40B4-BE49-F238E27FC236}">
                <a16:creationId xmlns:a16="http://schemas.microsoft.com/office/drawing/2014/main" id="{7F504A86-6942-40D7-9B31-33FA6B8D30C6}"/>
              </a:ext>
            </a:extLst>
          </p:cNvPr>
          <p:cNvSpPr txBox="1"/>
          <p:nvPr/>
        </p:nvSpPr>
        <p:spPr>
          <a:xfrm>
            <a:off x="59646" y="3879164"/>
            <a:ext cx="1661652" cy="369332"/>
          </a:xfrm>
          <a:prstGeom prst="rect">
            <a:avLst/>
          </a:prstGeom>
          <a:solidFill>
            <a:schemeClr val="tx1"/>
          </a:solidFill>
          <a:ln w="28575">
            <a:solidFill>
              <a:srgbClr val="00FE3C"/>
            </a:solidFill>
          </a:ln>
          <a:effectLst>
            <a:softEdge rad="0"/>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ndara" panose="020E0502030303020204" pitchFamily="34" charset="0"/>
              </a:rPr>
              <a:t>Latitude</a:t>
            </a:r>
          </a:p>
        </p:txBody>
      </p:sp>
      <p:cxnSp>
        <p:nvCxnSpPr>
          <p:cNvPr id="16" name="Straight Arrow Connector 15">
            <a:extLst>
              <a:ext uri="{FF2B5EF4-FFF2-40B4-BE49-F238E27FC236}">
                <a16:creationId xmlns:a16="http://schemas.microsoft.com/office/drawing/2014/main" id="{64240ED4-81A4-49F3-9BC7-D359FE36C791}"/>
              </a:ext>
            </a:extLst>
          </p:cNvPr>
          <p:cNvCxnSpPr>
            <a:cxnSpLocks/>
            <a:stCxn id="9" idx="2"/>
          </p:cNvCxnSpPr>
          <p:nvPr/>
        </p:nvCxnSpPr>
        <p:spPr>
          <a:xfrm flipH="1">
            <a:off x="485775" y="4248496"/>
            <a:ext cx="404697" cy="663229"/>
          </a:xfrm>
          <a:prstGeom prst="straightConnector1">
            <a:avLst/>
          </a:prstGeom>
          <a:ln w="28575">
            <a:solidFill>
              <a:srgbClr val="00FE3C"/>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E8B78123-A93B-4466-B8FE-66A7F4147EF5}"/>
              </a:ext>
            </a:extLst>
          </p:cNvPr>
          <p:cNvCxnSpPr>
            <a:cxnSpLocks/>
          </p:cNvCxnSpPr>
          <p:nvPr/>
        </p:nvCxnSpPr>
        <p:spPr>
          <a:xfrm flipH="1">
            <a:off x="1568450" y="4489499"/>
            <a:ext cx="359411" cy="420566"/>
          </a:xfrm>
          <a:prstGeom prst="straightConnector1">
            <a:avLst/>
          </a:prstGeom>
          <a:ln w="28575">
            <a:solidFill>
              <a:srgbClr val="00FE3C"/>
            </a:solidFill>
            <a:tailEnd type="triangle"/>
          </a:ln>
        </p:spPr>
        <p:style>
          <a:lnRef idx="1">
            <a:schemeClr val="accent1"/>
          </a:lnRef>
          <a:fillRef idx="0">
            <a:schemeClr val="accent1"/>
          </a:fillRef>
          <a:effectRef idx="0">
            <a:schemeClr val="accent1"/>
          </a:effectRef>
          <a:fontRef idx="minor">
            <a:schemeClr val="tx1"/>
          </a:fontRef>
        </p:style>
      </p:cxnSp>
      <p:pic>
        <p:nvPicPr>
          <p:cNvPr id="4098" name="Picture 2" descr="What Is Longitude and Latitude?">
            <a:extLst>
              <a:ext uri="{FF2B5EF4-FFF2-40B4-BE49-F238E27FC236}">
                <a16:creationId xmlns:a16="http://schemas.microsoft.com/office/drawing/2014/main" id="{86A9218F-BDAB-49FE-8AFB-4276B2F4872C}"/>
              </a:ext>
            </a:extLst>
          </p:cNvPr>
          <p:cNvPicPr>
            <a:picLocks noChangeAspect="1" noChangeArrowheads="1"/>
          </p:cNvPicPr>
          <p:nvPr/>
        </p:nvPicPr>
        <p:blipFill rotWithShape="1">
          <a:blip r:embed="rId3" cstate="hqprint">
            <a:extLst>
              <a:ext uri="{28A0092B-C50C-407E-A947-70E740481C1C}">
                <a14:useLocalDpi xmlns:a14="http://schemas.microsoft.com/office/drawing/2010/main"/>
              </a:ext>
            </a:extLst>
          </a:blip>
          <a:srcRect/>
          <a:stretch/>
        </p:blipFill>
        <p:spPr bwMode="auto">
          <a:xfrm>
            <a:off x="7404936" y="3238500"/>
            <a:ext cx="4489587" cy="2660678"/>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What Is Longitude and Latitude?">
            <a:extLst>
              <a:ext uri="{FF2B5EF4-FFF2-40B4-BE49-F238E27FC236}">
                <a16:creationId xmlns:a16="http://schemas.microsoft.com/office/drawing/2014/main" id="{E2D2FE7B-2694-43EC-B035-5BDAA02D5A38}"/>
              </a:ext>
            </a:extLst>
          </p:cNvPr>
          <p:cNvPicPr>
            <a:picLocks noChangeAspect="1" noChangeArrowheads="1"/>
          </p:cNvPicPr>
          <p:nvPr/>
        </p:nvPicPr>
        <p:blipFill rotWithShape="1">
          <a:blip r:embed="rId4" cstate="hqprint">
            <a:extLst>
              <a:ext uri="{28A0092B-C50C-407E-A947-70E740481C1C}">
                <a14:useLocalDpi xmlns:a14="http://schemas.microsoft.com/office/drawing/2010/main"/>
              </a:ext>
            </a:extLst>
          </a:blip>
          <a:srcRect b="-46671"/>
          <a:stretch/>
        </p:blipFill>
        <p:spPr bwMode="auto">
          <a:xfrm>
            <a:off x="9026456" y="5627300"/>
            <a:ext cx="1326465" cy="326735"/>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a:extLst>
              <a:ext uri="{FF2B5EF4-FFF2-40B4-BE49-F238E27FC236}">
                <a16:creationId xmlns:a16="http://schemas.microsoft.com/office/drawing/2014/main" id="{7C06C90C-0064-5B41-459B-D8FC3B2AE31B}"/>
              </a:ext>
            </a:extLst>
          </p:cNvPr>
          <p:cNvSpPr txBox="1"/>
          <p:nvPr/>
        </p:nvSpPr>
        <p:spPr>
          <a:xfrm>
            <a:off x="0" y="6401454"/>
            <a:ext cx="4081346"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ndara" panose="020E0502030303020204" pitchFamily="34" charset="0"/>
                <a:hlinkClick r:id="rId5"/>
              </a:rPr>
              <a:t>https://earth.nullschool.net/</a:t>
            </a:r>
            <a:endParaRPr kumimoji="0" lang="en-GB" sz="2400" b="1" i="0" u="none" strike="noStrike" kern="1200" cap="none" spc="0" normalizeH="0" baseline="0" noProof="0" dirty="0">
              <a:ln>
                <a:noFill/>
              </a:ln>
              <a:solidFill>
                <a:prstClr val="black"/>
              </a:solidFill>
              <a:effectLst/>
              <a:uLnTx/>
              <a:uFillTx/>
              <a:latin typeface="Candara" panose="020E0502030303020204" pitchFamily="34" charset="0"/>
            </a:endParaRPr>
          </a:p>
        </p:txBody>
      </p:sp>
      <p:grpSp>
        <p:nvGrpSpPr>
          <p:cNvPr id="26" name="Group 25">
            <a:extLst>
              <a:ext uri="{FF2B5EF4-FFF2-40B4-BE49-F238E27FC236}">
                <a16:creationId xmlns:a16="http://schemas.microsoft.com/office/drawing/2014/main" id="{D9857764-68E1-EEF8-DCEC-6EA73A93AF27}"/>
              </a:ext>
            </a:extLst>
          </p:cNvPr>
          <p:cNvGrpSpPr/>
          <p:nvPr/>
        </p:nvGrpSpPr>
        <p:grpSpPr>
          <a:xfrm rot="5400000">
            <a:off x="8523533" y="2828967"/>
            <a:ext cx="246221" cy="7847520"/>
            <a:chOff x="290261" y="769563"/>
            <a:chExt cx="246221" cy="7847520"/>
          </a:xfrm>
        </p:grpSpPr>
        <p:pic>
          <p:nvPicPr>
            <p:cNvPr id="27" name="Graphic 1">
              <a:extLst>
                <a:ext uri="{FF2B5EF4-FFF2-40B4-BE49-F238E27FC236}">
                  <a16:creationId xmlns:a16="http://schemas.microsoft.com/office/drawing/2014/main" id="{D2DB3F68-ED93-742D-0CFF-AF4C15B16267}"/>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16200000">
              <a:off x="126114" y="8276406"/>
              <a:ext cx="504825" cy="176530"/>
            </a:xfrm>
            <a:prstGeom prst="rect">
              <a:avLst/>
            </a:prstGeom>
          </p:spPr>
        </p:pic>
        <p:sp>
          <p:nvSpPr>
            <p:cNvPr id="28" name="Rectangle 3">
              <a:extLst>
                <a:ext uri="{FF2B5EF4-FFF2-40B4-BE49-F238E27FC236}">
                  <a16:creationId xmlns:a16="http://schemas.microsoft.com/office/drawing/2014/main" id="{B4DE5DFA-B969-CAA9-0E03-EC9097872B86}"/>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8"/>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1300107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36F2A700-3A89-4C12-B234-3FE66E5DB7BC}"/>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0" y="0"/>
            <a:ext cx="7093528" cy="5400037"/>
          </a:xfrm>
          <a:prstGeom prst="rect">
            <a:avLst/>
          </a:prstGeom>
        </p:spPr>
      </p:pic>
      <p:sp>
        <p:nvSpPr>
          <p:cNvPr id="19" name="Rectangle 18">
            <a:extLst>
              <a:ext uri="{FF2B5EF4-FFF2-40B4-BE49-F238E27FC236}">
                <a16:creationId xmlns:a16="http://schemas.microsoft.com/office/drawing/2014/main" id="{3ABB0449-A9B2-4AF0-9463-AE46314828A4}"/>
              </a:ext>
            </a:extLst>
          </p:cNvPr>
          <p:cNvSpPr/>
          <p:nvPr/>
        </p:nvSpPr>
        <p:spPr>
          <a:xfrm>
            <a:off x="154380" y="4784025"/>
            <a:ext cx="1840676" cy="591540"/>
          </a:xfrm>
          <a:prstGeom prst="rect">
            <a:avLst/>
          </a:prstGeom>
          <a:noFill/>
          <a:ln w="28575">
            <a:solidFill>
              <a:srgbClr val="00FE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ndara" panose="020E0502030303020204" pitchFamily="34" charset="0"/>
            </a:endParaRPr>
          </a:p>
        </p:txBody>
      </p:sp>
      <p:sp>
        <p:nvSpPr>
          <p:cNvPr id="20" name="TextBox 19">
            <a:extLst>
              <a:ext uri="{FF2B5EF4-FFF2-40B4-BE49-F238E27FC236}">
                <a16:creationId xmlns:a16="http://schemas.microsoft.com/office/drawing/2014/main" id="{F9577BCD-02AD-4E3A-9EFB-72CB926D5073}"/>
              </a:ext>
            </a:extLst>
          </p:cNvPr>
          <p:cNvSpPr txBox="1"/>
          <p:nvPr/>
        </p:nvSpPr>
        <p:spPr>
          <a:xfrm>
            <a:off x="7372349" y="243513"/>
            <a:ext cx="4634681" cy="258532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ndara" panose="020E0502030303020204" pitchFamily="34" charset="0"/>
              </a:rPr>
              <a:t>The final number in the box tells us the </a:t>
            </a:r>
            <a:r>
              <a:rPr kumimoji="0" lang="en-GB" sz="1800" b="1" i="0" u="none" strike="noStrike" kern="1200" cap="none" spc="0" normalizeH="0" baseline="0" noProof="0" dirty="0">
                <a:ln>
                  <a:noFill/>
                </a:ln>
                <a:solidFill>
                  <a:prstClr val="black"/>
                </a:solidFill>
                <a:effectLst/>
                <a:uLnTx/>
                <a:uFillTx/>
                <a:latin typeface="Candara" panose="020E0502030303020204" pitchFamily="34" charset="0"/>
              </a:rPr>
              <a:t>direction </a:t>
            </a:r>
            <a:r>
              <a:rPr kumimoji="0" lang="en-GB" sz="1800" b="0" i="0" u="none" strike="noStrike" kern="1200" cap="none" spc="0" normalizeH="0" baseline="0" noProof="0" dirty="0">
                <a:ln>
                  <a:noFill/>
                </a:ln>
                <a:solidFill>
                  <a:prstClr val="black"/>
                </a:solidFill>
                <a:effectLst/>
                <a:uLnTx/>
                <a:uFillTx/>
                <a:latin typeface="Candara" panose="020E0502030303020204" pitchFamily="34" charset="0"/>
              </a:rPr>
              <a:t>that the wind is </a:t>
            </a:r>
            <a:r>
              <a:rPr kumimoji="0" lang="en-GB" sz="1800" b="1" i="0" u="none" strike="noStrike" kern="1200" cap="none" spc="0" normalizeH="0" baseline="0" noProof="0" dirty="0">
                <a:ln>
                  <a:noFill/>
                </a:ln>
                <a:solidFill>
                  <a:prstClr val="black"/>
                </a:solidFill>
                <a:effectLst/>
                <a:uLnTx/>
                <a:uFillTx/>
                <a:latin typeface="Candara" panose="020E0502030303020204" pitchFamily="34" charset="0"/>
              </a:rPr>
              <a:t>coming from</a:t>
            </a:r>
            <a:r>
              <a:rPr kumimoji="0" lang="en-GB" sz="1800" b="0" i="0" u="none" strike="noStrike" kern="1200" cap="none" spc="0" normalizeH="0" baseline="0" noProof="0" dirty="0">
                <a:ln>
                  <a:noFill/>
                </a:ln>
                <a:solidFill>
                  <a:prstClr val="black"/>
                </a:solidFill>
                <a:effectLst/>
                <a:uLnTx/>
                <a:uFillTx/>
                <a:latin typeface="Candara" panose="020E0502030303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ndara" panose="020E05020303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ndara" panose="020E05020303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ndara" panose="020E05020303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ndara" panose="020E05020303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prstClr val="black"/>
              </a:solidFill>
              <a:effectLst/>
              <a:uLnTx/>
              <a:uFillTx/>
              <a:latin typeface="Candara" panose="020E05020303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ndara" panose="020E0502030303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prstClr val="black"/>
              </a:solidFill>
              <a:effectLst/>
              <a:uLnTx/>
              <a:uFillTx/>
              <a:latin typeface="Candara" panose="020E0502030303020204" pitchFamily="34" charset="0"/>
            </a:endParaRPr>
          </a:p>
        </p:txBody>
      </p:sp>
      <p:sp>
        <p:nvSpPr>
          <p:cNvPr id="21" name="TextBox 20">
            <a:extLst>
              <a:ext uri="{FF2B5EF4-FFF2-40B4-BE49-F238E27FC236}">
                <a16:creationId xmlns:a16="http://schemas.microsoft.com/office/drawing/2014/main" id="{E520948C-28EF-4BA6-87F2-3FBA984A0B87}"/>
              </a:ext>
            </a:extLst>
          </p:cNvPr>
          <p:cNvSpPr txBox="1"/>
          <p:nvPr/>
        </p:nvSpPr>
        <p:spPr>
          <a:xfrm>
            <a:off x="1927860" y="5769369"/>
            <a:ext cx="1661652" cy="369332"/>
          </a:xfrm>
          <a:prstGeom prst="rect">
            <a:avLst/>
          </a:prstGeom>
          <a:solidFill>
            <a:schemeClr val="tx1"/>
          </a:solidFill>
          <a:ln w="28575">
            <a:solidFill>
              <a:srgbClr val="00FE3C"/>
            </a:solidFill>
          </a:ln>
          <a:effectLst>
            <a:softEdge rad="0"/>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ndara" panose="020E0502030303020204" pitchFamily="34" charset="0"/>
              </a:rPr>
              <a:t>Wind speed</a:t>
            </a:r>
          </a:p>
        </p:txBody>
      </p:sp>
      <p:cxnSp>
        <p:nvCxnSpPr>
          <p:cNvPr id="23" name="Straight Arrow Connector 22">
            <a:extLst>
              <a:ext uri="{FF2B5EF4-FFF2-40B4-BE49-F238E27FC236}">
                <a16:creationId xmlns:a16="http://schemas.microsoft.com/office/drawing/2014/main" id="{4ED94D5F-B14E-4C11-BD0C-9AA19C75F589}"/>
              </a:ext>
            </a:extLst>
          </p:cNvPr>
          <p:cNvCxnSpPr>
            <a:cxnSpLocks/>
          </p:cNvCxnSpPr>
          <p:nvPr/>
        </p:nvCxnSpPr>
        <p:spPr>
          <a:xfrm flipH="1" flipV="1">
            <a:off x="1514736" y="5231444"/>
            <a:ext cx="413124" cy="537925"/>
          </a:xfrm>
          <a:prstGeom prst="straightConnector1">
            <a:avLst/>
          </a:prstGeom>
          <a:ln w="28575">
            <a:solidFill>
              <a:srgbClr val="00FE3C"/>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B489A2D-730C-4332-AAC6-F469F31F1DF8}"/>
              </a:ext>
            </a:extLst>
          </p:cNvPr>
          <p:cNvSpPr txBox="1"/>
          <p:nvPr/>
        </p:nvSpPr>
        <p:spPr>
          <a:xfrm>
            <a:off x="1927860" y="4146929"/>
            <a:ext cx="1661652" cy="369332"/>
          </a:xfrm>
          <a:prstGeom prst="rect">
            <a:avLst/>
          </a:prstGeom>
          <a:solidFill>
            <a:schemeClr val="tx1"/>
          </a:solidFill>
          <a:ln w="28575">
            <a:solidFill>
              <a:srgbClr val="00FE3C"/>
            </a:solidFill>
          </a:ln>
          <a:effectLst>
            <a:softEdge rad="0"/>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ndara" panose="020E0502030303020204" pitchFamily="34" charset="0"/>
              </a:rPr>
              <a:t>Longitude</a:t>
            </a:r>
          </a:p>
        </p:txBody>
      </p:sp>
      <p:sp>
        <p:nvSpPr>
          <p:cNvPr id="9" name="TextBox 8">
            <a:extLst>
              <a:ext uri="{FF2B5EF4-FFF2-40B4-BE49-F238E27FC236}">
                <a16:creationId xmlns:a16="http://schemas.microsoft.com/office/drawing/2014/main" id="{7F504A86-6942-40D7-9B31-33FA6B8D30C6}"/>
              </a:ext>
            </a:extLst>
          </p:cNvPr>
          <p:cNvSpPr txBox="1"/>
          <p:nvPr/>
        </p:nvSpPr>
        <p:spPr>
          <a:xfrm>
            <a:off x="59646" y="3879164"/>
            <a:ext cx="1661652" cy="369332"/>
          </a:xfrm>
          <a:prstGeom prst="rect">
            <a:avLst/>
          </a:prstGeom>
          <a:solidFill>
            <a:schemeClr val="tx1"/>
          </a:solidFill>
          <a:ln w="28575">
            <a:solidFill>
              <a:srgbClr val="00FE3C"/>
            </a:solidFill>
          </a:ln>
          <a:effectLst>
            <a:softEdge rad="0"/>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ndara" panose="020E0502030303020204" pitchFamily="34" charset="0"/>
              </a:rPr>
              <a:t>Latitude</a:t>
            </a:r>
          </a:p>
        </p:txBody>
      </p:sp>
      <p:cxnSp>
        <p:nvCxnSpPr>
          <p:cNvPr id="16" name="Straight Arrow Connector 15">
            <a:extLst>
              <a:ext uri="{FF2B5EF4-FFF2-40B4-BE49-F238E27FC236}">
                <a16:creationId xmlns:a16="http://schemas.microsoft.com/office/drawing/2014/main" id="{64240ED4-81A4-49F3-9BC7-D359FE36C791}"/>
              </a:ext>
            </a:extLst>
          </p:cNvPr>
          <p:cNvCxnSpPr>
            <a:cxnSpLocks/>
            <a:stCxn id="9" idx="2"/>
          </p:cNvCxnSpPr>
          <p:nvPr/>
        </p:nvCxnSpPr>
        <p:spPr>
          <a:xfrm flipH="1">
            <a:off x="485775" y="4248496"/>
            <a:ext cx="404697" cy="663229"/>
          </a:xfrm>
          <a:prstGeom prst="straightConnector1">
            <a:avLst/>
          </a:prstGeom>
          <a:ln w="28575">
            <a:solidFill>
              <a:srgbClr val="00FE3C"/>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E8B78123-A93B-4466-B8FE-66A7F4147EF5}"/>
              </a:ext>
            </a:extLst>
          </p:cNvPr>
          <p:cNvCxnSpPr>
            <a:cxnSpLocks/>
          </p:cNvCxnSpPr>
          <p:nvPr/>
        </p:nvCxnSpPr>
        <p:spPr>
          <a:xfrm flipH="1">
            <a:off x="1568450" y="4489499"/>
            <a:ext cx="359411" cy="420566"/>
          </a:xfrm>
          <a:prstGeom prst="straightConnector1">
            <a:avLst/>
          </a:prstGeom>
          <a:ln w="28575">
            <a:solidFill>
              <a:srgbClr val="00FE3C"/>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927316A4-4D9F-4C90-A3D0-975E8345D64D}"/>
              </a:ext>
            </a:extLst>
          </p:cNvPr>
          <p:cNvSpPr txBox="1"/>
          <p:nvPr/>
        </p:nvSpPr>
        <p:spPr>
          <a:xfrm>
            <a:off x="86503" y="6032122"/>
            <a:ext cx="1661652" cy="369332"/>
          </a:xfrm>
          <a:prstGeom prst="rect">
            <a:avLst/>
          </a:prstGeom>
          <a:solidFill>
            <a:schemeClr val="tx1"/>
          </a:solidFill>
          <a:ln w="28575">
            <a:solidFill>
              <a:srgbClr val="00FE3C"/>
            </a:solidFill>
          </a:ln>
          <a:effectLst>
            <a:softEdge rad="0"/>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ndara" panose="020E0502030303020204" pitchFamily="34" charset="0"/>
              </a:rPr>
              <a:t>Direction</a:t>
            </a:r>
          </a:p>
        </p:txBody>
      </p:sp>
      <p:cxnSp>
        <p:nvCxnSpPr>
          <p:cNvPr id="15" name="Straight Arrow Connector 14">
            <a:extLst>
              <a:ext uri="{FF2B5EF4-FFF2-40B4-BE49-F238E27FC236}">
                <a16:creationId xmlns:a16="http://schemas.microsoft.com/office/drawing/2014/main" id="{858CA7EB-FE47-40F4-9C3A-EFBC046605F5}"/>
              </a:ext>
            </a:extLst>
          </p:cNvPr>
          <p:cNvCxnSpPr>
            <a:cxnSpLocks/>
            <a:stCxn id="13" idx="0"/>
          </p:cNvCxnSpPr>
          <p:nvPr/>
        </p:nvCxnSpPr>
        <p:spPr>
          <a:xfrm flipH="1" flipV="1">
            <a:off x="590551" y="5245894"/>
            <a:ext cx="326778" cy="786228"/>
          </a:xfrm>
          <a:prstGeom prst="straightConnector1">
            <a:avLst/>
          </a:prstGeom>
          <a:ln w="28575">
            <a:solidFill>
              <a:srgbClr val="00FE3C"/>
            </a:solidFill>
            <a:tailEnd type="triangle"/>
          </a:ln>
        </p:spPr>
        <p:style>
          <a:lnRef idx="1">
            <a:schemeClr val="accent1"/>
          </a:lnRef>
          <a:fillRef idx="0">
            <a:schemeClr val="accent1"/>
          </a:fillRef>
          <a:effectRef idx="0">
            <a:schemeClr val="accent1"/>
          </a:effectRef>
          <a:fontRef idx="minor">
            <a:schemeClr val="tx1"/>
          </a:fontRef>
        </p:style>
      </p:cxnSp>
      <p:sp>
        <p:nvSpPr>
          <p:cNvPr id="7" name="Oval 6">
            <a:extLst>
              <a:ext uri="{FF2B5EF4-FFF2-40B4-BE49-F238E27FC236}">
                <a16:creationId xmlns:a16="http://schemas.microsoft.com/office/drawing/2014/main" id="{877601A8-300D-4134-B895-3682CD60B020}"/>
              </a:ext>
            </a:extLst>
          </p:cNvPr>
          <p:cNvSpPr/>
          <p:nvPr/>
        </p:nvSpPr>
        <p:spPr>
          <a:xfrm>
            <a:off x="8053739" y="1454538"/>
            <a:ext cx="3245244" cy="3245244"/>
          </a:xfrm>
          <a:prstGeom prst="ellipse">
            <a:avLst/>
          </a:prstGeom>
          <a:gradFill flip="none" rotWithShape="1">
            <a:gsLst>
              <a:gs pos="0">
                <a:schemeClr val="bg1"/>
              </a:gs>
              <a:gs pos="100000">
                <a:schemeClr val="bg1"/>
              </a:gs>
            </a:gsLst>
            <a:path path="circle">
              <a:fillToRect l="50000" t="50000" r="50000" b="50000"/>
            </a:path>
            <a:tileRect/>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ndara" panose="020E0502030303020204" pitchFamily="34" charset="0"/>
            </a:endParaRPr>
          </a:p>
        </p:txBody>
      </p:sp>
      <p:cxnSp>
        <p:nvCxnSpPr>
          <p:cNvPr id="11" name="Straight Connector 10">
            <a:extLst>
              <a:ext uri="{FF2B5EF4-FFF2-40B4-BE49-F238E27FC236}">
                <a16:creationId xmlns:a16="http://schemas.microsoft.com/office/drawing/2014/main" id="{34B3A2C6-1404-4D28-9FDF-145D7AF1BE12}"/>
              </a:ext>
            </a:extLst>
          </p:cNvPr>
          <p:cNvCxnSpPr>
            <a:stCxn id="7" idx="0"/>
            <a:endCxn id="7" idx="4"/>
          </p:cNvCxnSpPr>
          <p:nvPr/>
        </p:nvCxnSpPr>
        <p:spPr>
          <a:xfrm>
            <a:off x="9676361" y="1454538"/>
            <a:ext cx="0" cy="3245244"/>
          </a:xfrm>
          <a:prstGeom prst="line">
            <a:avLst/>
          </a:prstGeom>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445A20EB-42B2-48F9-BAEA-DE9DBF72CF6C}"/>
              </a:ext>
            </a:extLst>
          </p:cNvPr>
          <p:cNvCxnSpPr>
            <a:cxnSpLocks/>
            <a:stCxn id="7" idx="2"/>
            <a:endCxn id="7" idx="6"/>
          </p:cNvCxnSpPr>
          <p:nvPr/>
        </p:nvCxnSpPr>
        <p:spPr>
          <a:xfrm>
            <a:off x="8053739" y="3077160"/>
            <a:ext cx="3245244" cy="0"/>
          </a:xfrm>
          <a:prstGeom prst="line">
            <a:avLst/>
          </a:prstGeom>
        </p:spPr>
        <p:style>
          <a:lnRef idx="1">
            <a:schemeClr val="dk1"/>
          </a:lnRef>
          <a:fillRef idx="0">
            <a:schemeClr val="dk1"/>
          </a:fillRef>
          <a:effectRef idx="0">
            <a:schemeClr val="dk1"/>
          </a:effectRef>
          <a:fontRef idx="minor">
            <a:schemeClr val="tx1"/>
          </a:fontRef>
        </p:style>
      </p:cxnSp>
      <p:cxnSp>
        <p:nvCxnSpPr>
          <p:cNvPr id="27" name="Straight Connector 26">
            <a:extLst>
              <a:ext uri="{FF2B5EF4-FFF2-40B4-BE49-F238E27FC236}">
                <a16:creationId xmlns:a16="http://schemas.microsoft.com/office/drawing/2014/main" id="{C874B72A-5B2E-435C-B4A1-94CEFF1189A7}"/>
              </a:ext>
            </a:extLst>
          </p:cNvPr>
          <p:cNvCxnSpPr>
            <a:cxnSpLocks/>
            <a:stCxn id="7" idx="1"/>
            <a:endCxn id="7" idx="5"/>
          </p:cNvCxnSpPr>
          <p:nvPr/>
        </p:nvCxnSpPr>
        <p:spPr>
          <a:xfrm>
            <a:off x="8528994" y="1929793"/>
            <a:ext cx="2294734" cy="2294734"/>
          </a:xfrm>
          <a:prstGeom prst="line">
            <a:avLst/>
          </a:prstGeom>
        </p:spPr>
        <p:style>
          <a:lnRef idx="1">
            <a:schemeClr val="dk1"/>
          </a:lnRef>
          <a:fillRef idx="0">
            <a:schemeClr val="dk1"/>
          </a:fillRef>
          <a:effectRef idx="0">
            <a:schemeClr val="dk1"/>
          </a:effectRef>
          <a:fontRef idx="minor">
            <a:schemeClr val="tx1"/>
          </a:fontRef>
        </p:style>
      </p:cxnSp>
      <p:cxnSp>
        <p:nvCxnSpPr>
          <p:cNvPr id="30" name="Straight Connector 29">
            <a:extLst>
              <a:ext uri="{FF2B5EF4-FFF2-40B4-BE49-F238E27FC236}">
                <a16:creationId xmlns:a16="http://schemas.microsoft.com/office/drawing/2014/main" id="{BE139922-B40C-44C3-8285-47BB7C9526A4}"/>
              </a:ext>
            </a:extLst>
          </p:cNvPr>
          <p:cNvCxnSpPr>
            <a:cxnSpLocks/>
            <a:stCxn id="7" idx="3"/>
            <a:endCxn id="7" idx="7"/>
          </p:cNvCxnSpPr>
          <p:nvPr/>
        </p:nvCxnSpPr>
        <p:spPr>
          <a:xfrm flipV="1">
            <a:off x="8528994" y="1929793"/>
            <a:ext cx="2294734" cy="2294734"/>
          </a:xfrm>
          <a:prstGeom prst="line">
            <a:avLst/>
          </a:prstGeom>
        </p:spPr>
        <p:style>
          <a:lnRef idx="1">
            <a:schemeClr val="dk1"/>
          </a:lnRef>
          <a:fillRef idx="0">
            <a:schemeClr val="dk1"/>
          </a:fillRef>
          <a:effectRef idx="0">
            <a:schemeClr val="dk1"/>
          </a:effectRef>
          <a:fontRef idx="minor">
            <a:schemeClr val="tx1"/>
          </a:fontRef>
        </p:style>
      </p:cxnSp>
      <p:sp>
        <p:nvSpPr>
          <p:cNvPr id="32" name="TextBox 31">
            <a:extLst>
              <a:ext uri="{FF2B5EF4-FFF2-40B4-BE49-F238E27FC236}">
                <a16:creationId xmlns:a16="http://schemas.microsoft.com/office/drawing/2014/main" id="{2C7870A7-BF87-4674-9E2F-87ED23258FC2}"/>
              </a:ext>
            </a:extLst>
          </p:cNvPr>
          <p:cNvSpPr txBox="1"/>
          <p:nvPr/>
        </p:nvSpPr>
        <p:spPr>
          <a:xfrm>
            <a:off x="9304879" y="1131833"/>
            <a:ext cx="76962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ndara" panose="020E0502030303020204" pitchFamily="34" charset="0"/>
              </a:rPr>
              <a:t>0°</a:t>
            </a:r>
          </a:p>
        </p:txBody>
      </p:sp>
      <p:sp>
        <p:nvSpPr>
          <p:cNvPr id="36" name="TextBox 35">
            <a:extLst>
              <a:ext uri="{FF2B5EF4-FFF2-40B4-BE49-F238E27FC236}">
                <a16:creationId xmlns:a16="http://schemas.microsoft.com/office/drawing/2014/main" id="{D197E1C5-34A9-48C1-8D0F-A4322DBCCABF}"/>
              </a:ext>
            </a:extLst>
          </p:cNvPr>
          <p:cNvSpPr txBox="1"/>
          <p:nvPr/>
        </p:nvSpPr>
        <p:spPr>
          <a:xfrm>
            <a:off x="10618498" y="1644735"/>
            <a:ext cx="76962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ndara" panose="020E0502030303020204" pitchFamily="34" charset="0"/>
              </a:rPr>
              <a:t>45°</a:t>
            </a:r>
          </a:p>
        </p:txBody>
      </p:sp>
      <p:sp>
        <p:nvSpPr>
          <p:cNvPr id="37" name="TextBox 36">
            <a:extLst>
              <a:ext uri="{FF2B5EF4-FFF2-40B4-BE49-F238E27FC236}">
                <a16:creationId xmlns:a16="http://schemas.microsoft.com/office/drawing/2014/main" id="{D653F645-1FFB-45FD-BCAA-5D48B1E5A5A1}"/>
              </a:ext>
            </a:extLst>
          </p:cNvPr>
          <p:cNvSpPr txBox="1"/>
          <p:nvPr/>
        </p:nvSpPr>
        <p:spPr>
          <a:xfrm>
            <a:off x="11180268" y="2892494"/>
            <a:ext cx="76962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ndara" panose="020E0502030303020204" pitchFamily="34" charset="0"/>
              </a:rPr>
              <a:t>90°</a:t>
            </a:r>
          </a:p>
        </p:txBody>
      </p:sp>
      <p:sp>
        <p:nvSpPr>
          <p:cNvPr id="38" name="TextBox 37">
            <a:extLst>
              <a:ext uri="{FF2B5EF4-FFF2-40B4-BE49-F238E27FC236}">
                <a16:creationId xmlns:a16="http://schemas.microsoft.com/office/drawing/2014/main" id="{F9562120-60D1-4BB9-96AC-BD2D6ADB2431}"/>
              </a:ext>
            </a:extLst>
          </p:cNvPr>
          <p:cNvSpPr txBox="1"/>
          <p:nvPr/>
        </p:nvSpPr>
        <p:spPr>
          <a:xfrm>
            <a:off x="10637310" y="4277488"/>
            <a:ext cx="76962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ndara" panose="020E0502030303020204" pitchFamily="34" charset="0"/>
              </a:rPr>
              <a:t>135°</a:t>
            </a:r>
          </a:p>
        </p:txBody>
      </p:sp>
      <p:sp>
        <p:nvSpPr>
          <p:cNvPr id="39" name="TextBox 38">
            <a:extLst>
              <a:ext uri="{FF2B5EF4-FFF2-40B4-BE49-F238E27FC236}">
                <a16:creationId xmlns:a16="http://schemas.microsoft.com/office/drawing/2014/main" id="{2D34EC33-A7D8-4E8E-A204-6193C3CC0B51}"/>
              </a:ext>
            </a:extLst>
          </p:cNvPr>
          <p:cNvSpPr txBox="1"/>
          <p:nvPr/>
        </p:nvSpPr>
        <p:spPr>
          <a:xfrm>
            <a:off x="9304879" y="4743267"/>
            <a:ext cx="76962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ndara" panose="020E0502030303020204" pitchFamily="34" charset="0"/>
              </a:rPr>
              <a:t>180°</a:t>
            </a:r>
          </a:p>
        </p:txBody>
      </p:sp>
      <p:sp>
        <p:nvSpPr>
          <p:cNvPr id="40" name="TextBox 39">
            <a:extLst>
              <a:ext uri="{FF2B5EF4-FFF2-40B4-BE49-F238E27FC236}">
                <a16:creationId xmlns:a16="http://schemas.microsoft.com/office/drawing/2014/main" id="{4D44F9EF-914B-424F-9D4B-97A81EEB64B9}"/>
              </a:ext>
            </a:extLst>
          </p:cNvPr>
          <p:cNvSpPr txBox="1"/>
          <p:nvPr/>
        </p:nvSpPr>
        <p:spPr>
          <a:xfrm>
            <a:off x="7946530" y="4277488"/>
            <a:ext cx="76962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ndara" panose="020E0502030303020204" pitchFamily="34" charset="0"/>
              </a:rPr>
              <a:t>225°</a:t>
            </a:r>
          </a:p>
        </p:txBody>
      </p:sp>
      <p:sp>
        <p:nvSpPr>
          <p:cNvPr id="41" name="TextBox 40">
            <a:extLst>
              <a:ext uri="{FF2B5EF4-FFF2-40B4-BE49-F238E27FC236}">
                <a16:creationId xmlns:a16="http://schemas.microsoft.com/office/drawing/2014/main" id="{171B2E3B-8BC3-45EA-B2F8-F76818453940}"/>
              </a:ext>
            </a:extLst>
          </p:cNvPr>
          <p:cNvSpPr txBox="1"/>
          <p:nvPr/>
        </p:nvSpPr>
        <p:spPr>
          <a:xfrm>
            <a:off x="7375041" y="2892494"/>
            <a:ext cx="76962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ndara" panose="020E0502030303020204" pitchFamily="34" charset="0"/>
              </a:rPr>
              <a:t>270°</a:t>
            </a:r>
          </a:p>
        </p:txBody>
      </p:sp>
      <p:sp>
        <p:nvSpPr>
          <p:cNvPr id="42" name="TextBox 41">
            <a:extLst>
              <a:ext uri="{FF2B5EF4-FFF2-40B4-BE49-F238E27FC236}">
                <a16:creationId xmlns:a16="http://schemas.microsoft.com/office/drawing/2014/main" id="{44C1EAC0-7E6B-4A2A-81C1-1EE5FCCEF6E5}"/>
              </a:ext>
            </a:extLst>
          </p:cNvPr>
          <p:cNvSpPr txBox="1"/>
          <p:nvPr/>
        </p:nvSpPr>
        <p:spPr>
          <a:xfrm>
            <a:off x="7946530" y="1644735"/>
            <a:ext cx="76962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ndara" panose="020E0502030303020204" pitchFamily="34" charset="0"/>
              </a:rPr>
              <a:t>315°</a:t>
            </a:r>
          </a:p>
        </p:txBody>
      </p:sp>
      <p:sp>
        <p:nvSpPr>
          <p:cNvPr id="46" name="TextBox 45">
            <a:extLst>
              <a:ext uri="{FF2B5EF4-FFF2-40B4-BE49-F238E27FC236}">
                <a16:creationId xmlns:a16="http://schemas.microsoft.com/office/drawing/2014/main" id="{A70C19A2-5230-45CC-AF87-6009857BEDC2}"/>
              </a:ext>
            </a:extLst>
          </p:cNvPr>
          <p:cNvSpPr txBox="1"/>
          <p:nvPr/>
        </p:nvSpPr>
        <p:spPr>
          <a:xfrm>
            <a:off x="7315207" y="5847147"/>
            <a:ext cx="4634681"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ndara" panose="020E0502030303020204" pitchFamily="34" charset="0"/>
              </a:rPr>
              <a:t>Be careful if the earth is rotated on your screen!</a:t>
            </a:r>
          </a:p>
          <a:p>
            <a:pPr marL="285750" marR="0" lvl="0" indent="-285750" algn="ctr"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prstClr val="black"/>
              </a:solidFill>
              <a:effectLst/>
              <a:uLnTx/>
              <a:uFillTx/>
              <a:latin typeface="Candara" panose="020E0502030303020204" pitchFamily="34" charset="0"/>
            </a:endParaRPr>
          </a:p>
        </p:txBody>
      </p:sp>
      <p:sp>
        <p:nvSpPr>
          <p:cNvPr id="28" name="TextBox 27">
            <a:extLst>
              <a:ext uri="{FF2B5EF4-FFF2-40B4-BE49-F238E27FC236}">
                <a16:creationId xmlns:a16="http://schemas.microsoft.com/office/drawing/2014/main" id="{BCD6E52B-89FE-A461-9DBB-7C9150400EB1}"/>
              </a:ext>
            </a:extLst>
          </p:cNvPr>
          <p:cNvSpPr txBox="1"/>
          <p:nvPr/>
        </p:nvSpPr>
        <p:spPr>
          <a:xfrm>
            <a:off x="0" y="6401454"/>
            <a:ext cx="4081346"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ndara" panose="020E0502030303020204" pitchFamily="34" charset="0"/>
                <a:hlinkClick r:id="rId3"/>
              </a:rPr>
              <a:t>https://earth.nullschool.net/</a:t>
            </a:r>
            <a:endParaRPr kumimoji="0" lang="en-GB" sz="2400" b="1" i="0" u="none" strike="noStrike" kern="1200" cap="none" spc="0" normalizeH="0" baseline="0" noProof="0" dirty="0">
              <a:ln>
                <a:noFill/>
              </a:ln>
              <a:solidFill>
                <a:prstClr val="black"/>
              </a:solidFill>
              <a:effectLst/>
              <a:uLnTx/>
              <a:uFillTx/>
              <a:latin typeface="Candara" panose="020E0502030303020204" pitchFamily="34" charset="0"/>
            </a:endParaRPr>
          </a:p>
        </p:txBody>
      </p:sp>
      <p:grpSp>
        <p:nvGrpSpPr>
          <p:cNvPr id="29" name="Group 28">
            <a:extLst>
              <a:ext uri="{FF2B5EF4-FFF2-40B4-BE49-F238E27FC236}">
                <a16:creationId xmlns:a16="http://schemas.microsoft.com/office/drawing/2014/main" id="{E29B07D3-6285-B14A-7889-BB2E4CE28B44}"/>
              </a:ext>
            </a:extLst>
          </p:cNvPr>
          <p:cNvGrpSpPr/>
          <p:nvPr/>
        </p:nvGrpSpPr>
        <p:grpSpPr>
          <a:xfrm rot="5400000">
            <a:off x="8523533" y="2828967"/>
            <a:ext cx="246221" cy="7847520"/>
            <a:chOff x="290261" y="769563"/>
            <a:chExt cx="246221" cy="7847520"/>
          </a:xfrm>
        </p:grpSpPr>
        <p:pic>
          <p:nvPicPr>
            <p:cNvPr id="31" name="Graphic 1">
              <a:extLst>
                <a:ext uri="{FF2B5EF4-FFF2-40B4-BE49-F238E27FC236}">
                  <a16:creationId xmlns:a16="http://schemas.microsoft.com/office/drawing/2014/main" id="{1E3E6594-063D-AD02-D08A-E083BD01CAF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a:off x="126114" y="8276406"/>
              <a:ext cx="504825" cy="176530"/>
            </a:xfrm>
            <a:prstGeom prst="rect">
              <a:avLst/>
            </a:prstGeom>
          </p:spPr>
        </p:pic>
        <p:sp>
          <p:nvSpPr>
            <p:cNvPr id="33" name="Rectangle 3">
              <a:extLst>
                <a:ext uri="{FF2B5EF4-FFF2-40B4-BE49-F238E27FC236}">
                  <a16:creationId xmlns:a16="http://schemas.microsoft.com/office/drawing/2014/main" id="{4893BA6F-CAE5-9C75-91EE-4C16446D8223}"/>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6"/>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22692117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F9577BCD-02AD-4E3A-9EFB-72CB926D5073}"/>
              </a:ext>
            </a:extLst>
          </p:cNvPr>
          <p:cNvSpPr txBox="1"/>
          <p:nvPr/>
        </p:nvSpPr>
        <p:spPr>
          <a:xfrm>
            <a:off x="6223000" y="243513"/>
            <a:ext cx="5784029" cy="163121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Candara" panose="020E0502030303020204" pitchFamily="34" charset="0"/>
              </a:rPr>
              <a:t>We can also use this resource to investigate </a:t>
            </a:r>
            <a:r>
              <a:rPr kumimoji="0" lang="en-GB" sz="2000" b="1" i="0" u="none" strike="noStrike" kern="1200" cap="none" spc="0" normalizeH="0" baseline="0" noProof="0" dirty="0">
                <a:ln>
                  <a:noFill/>
                </a:ln>
                <a:solidFill>
                  <a:prstClr val="black"/>
                </a:solidFill>
                <a:effectLst/>
                <a:uLnTx/>
                <a:uFillTx/>
                <a:latin typeface="Candara" panose="020E0502030303020204" pitchFamily="34" charset="0"/>
              </a:rPr>
              <a:t>wave height </a:t>
            </a:r>
            <a:r>
              <a:rPr kumimoji="0" lang="en-GB" sz="2000" b="0" i="0" u="none" strike="noStrike" kern="1200" cap="none" spc="0" normalizeH="0" baseline="0" noProof="0" dirty="0">
                <a:ln>
                  <a:noFill/>
                </a:ln>
                <a:solidFill>
                  <a:prstClr val="black"/>
                </a:solidFill>
                <a:effectLst/>
                <a:uLnTx/>
                <a:uFillTx/>
                <a:latin typeface="Candara" panose="020E0502030303020204" pitchFamily="34" charset="0"/>
              </a:rPr>
              <a:t>in the ocean.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Candara" panose="020E05020303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Candara" panose="020E0502030303020204" pitchFamily="34" charset="0"/>
              </a:rPr>
              <a:t>To do this first click the </a:t>
            </a:r>
            <a:r>
              <a:rPr kumimoji="0" lang="en-GB" sz="2000" b="0" i="0" u="none" strike="noStrike" kern="1200" cap="none" spc="0" normalizeH="0" baseline="0" noProof="0" dirty="0">
                <a:ln>
                  <a:noFill/>
                </a:ln>
                <a:solidFill>
                  <a:prstClr val="white"/>
                </a:solidFill>
                <a:effectLst/>
                <a:highlight>
                  <a:srgbClr val="000000"/>
                </a:highlight>
                <a:uLnTx/>
                <a:uFillTx/>
                <a:latin typeface="Candara" panose="020E0502030303020204" pitchFamily="34" charset="0"/>
              </a:rPr>
              <a:t> </a:t>
            </a:r>
            <a:r>
              <a:rPr kumimoji="0" lang="en-GB" sz="2000" b="0" i="0" u="none" strike="noStrike" kern="1200" cap="none" spc="0" normalizeH="0" baseline="0" noProof="0" dirty="0">
                <a:ln>
                  <a:noFill/>
                </a:ln>
                <a:solidFill>
                  <a:srgbClr val="E7E6E6">
                    <a:lumMod val="90000"/>
                  </a:srgbClr>
                </a:solidFill>
                <a:effectLst/>
                <a:highlight>
                  <a:srgbClr val="000000"/>
                </a:highlight>
                <a:uLnTx/>
                <a:uFillTx/>
                <a:latin typeface="Candara" panose="020E0502030303020204" pitchFamily="34" charset="0"/>
              </a:rPr>
              <a:t>earth</a:t>
            </a:r>
            <a:r>
              <a:rPr kumimoji="0" lang="en-GB" sz="2000" b="1" i="0" u="none" strike="noStrike" kern="1200" cap="none" spc="0" normalizeH="0" baseline="0" noProof="0" dirty="0">
                <a:ln>
                  <a:noFill/>
                </a:ln>
                <a:solidFill>
                  <a:prstClr val="white"/>
                </a:solidFill>
                <a:effectLst/>
                <a:highlight>
                  <a:srgbClr val="000000"/>
                </a:highlight>
                <a:uLnTx/>
                <a:uFillTx/>
                <a:latin typeface="Candara" panose="020E0502030303020204" pitchFamily="34" charset="0"/>
              </a:rPr>
              <a:t> </a:t>
            </a:r>
            <a:r>
              <a:rPr kumimoji="0" lang="en-GB" sz="2000" b="1" i="0" u="none" strike="noStrike" kern="1200" cap="none" spc="0" normalizeH="0" baseline="0" noProof="0" dirty="0">
                <a:ln>
                  <a:noFill/>
                </a:ln>
                <a:solidFill>
                  <a:prstClr val="white"/>
                </a:solidFill>
                <a:effectLst/>
                <a:uLnTx/>
                <a:uFillTx/>
                <a:latin typeface="Candara" panose="020E0502030303020204" pitchFamily="34" charset="0"/>
              </a:rPr>
              <a:t> </a:t>
            </a:r>
            <a:r>
              <a:rPr kumimoji="0" lang="en-GB" sz="2000" b="0" i="0" u="none" strike="noStrike" kern="1200" cap="none" spc="0" normalizeH="0" baseline="0" noProof="0" dirty="0">
                <a:ln>
                  <a:noFill/>
                </a:ln>
                <a:solidFill>
                  <a:prstClr val="black"/>
                </a:solidFill>
                <a:effectLst/>
                <a:uLnTx/>
                <a:uFillTx/>
                <a:latin typeface="Candara" panose="020E0502030303020204" pitchFamily="34" charset="0"/>
              </a:rPr>
              <a:t>button.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Candara" panose="020E0502030303020204" pitchFamily="34" charset="0"/>
            </a:endParaRPr>
          </a:p>
        </p:txBody>
      </p:sp>
      <p:pic>
        <p:nvPicPr>
          <p:cNvPr id="4" name="Picture 3">
            <a:extLst>
              <a:ext uri="{FF2B5EF4-FFF2-40B4-BE49-F238E27FC236}">
                <a16:creationId xmlns:a16="http://schemas.microsoft.com/office/drawing/2014/main" id="{CB00610D-DC06-4327-BE1E-ADCF4D6C3460}"/>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762966" y="363266"/>
            <a:ext cx="4456401" cy="2608950"/>
          </a:xfrm>
          <a:prstGeom prst="rect">
            <a:avLst/>
          </a:prstGeom>
        </p:spPr>
      </p:pic>
      <p:pic>
        <p:nvPicPr>
          <p:cNvPr id="6" name="Picture 5">
            <a:extLst>
              <a:ext uri="{FF2B5EF4-FFF2-40B4-BE49-F238E27FC236}">
                <a16:creationId xmlns:a16="http://schemas.microsoft.com/office/drawing/2014/main" id="{A641A8EE-00BF-4F2D-874B-59067B2DC6E7}"/>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t="1901" r="1676"/>
          <a:stretch/>
        </p:blipFill>
        <p:spPr>
          <a:xfrm>
            <a:off x="6371600" y="2108200"/>
            <a:ext cx="5635429" cy="3619500"/>
          </a:xfrm>
          <a:prstGeom prst="rect">
            <a:avLst/>
          </a:prstGeom>
        </p:spPr>
      </p:pic>
      <p:sp>
        <p:nvSpPr>
          <p:cNvPr id="25" name="TextBox 24">
            <a:extLst>
              <a:ext uri="{FF2B5EF4-FFF2-40B4-BE49-F238E27FC236}">
                <a16:creationId xmlns:a16="http://schemas.microsoft.com/office/drawing/2014/main" id="{F763A6A5-C534-46F0-B545-EA37A290C51D}"/>
              </a:ext>
            </a:extLst>
          </p:cNvPr>
          <p:cNvSpPr txBox="1"/>
          <p:nvPr/>
        </p:nvSpPr>
        <p:spPr>
          <a:xfrm>
            <a:off x="438971" y="3659832"/>
            <a:ext cx="5784029"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Candara" panose="020E0502030303020204" pitchFamily="34" charset="0"/>
              </a:rPr>
              <a:t>On the new panel, click the </a:t>
            </a:r>
            <a:r>
              <a:rPr kumimoji="0" lang="en-GB" sz="2000" b="0" i="0" u="none" strike="noStrike" kern="1200" cap="none" spc="0" normalizeH="0" baseline="0" noProof="0" dirty="0">
                <a:ln>
                  <a:noFill/>
                </a:ln>
                <a:solidFill>
                  <a:prstClr val="white"/>
                </a:solidFill>
                <a:effectLst/>
                <a:highlight>
                  <a:srgbClr val="000000"/>
                </a:highlight>
                <a:uLnTx/>
                <a:uFillTx/>
                <a:latin typeface="Candara" panose="020E0502030303020204" pitchFamily="34" charset="0"/>
              </a:rPr>
              <a:t> </a:t>
            </a:r>
            <a:r>
              <a:rPr kumimoji="0" lang="en-GB" sz="2000" b="0" i="0" u="none" strike="noStrike" kern="1200" cap="none" spc="0" normalizeH="0" baseline="0" noProof="0" dirty="0">
                <a:ln>
                  <a:noFill/>
                </a:ln>
                <a:solidFill>
                  <a:srgbClr val="E7E6E6">
                    <a:lumMod val="90000"/>
                  </a:srgbClr>
                </a:solidFill>
                <a:effectLst/>
                <a:highlight>
                  <a:srgbClr val="000000"/>
                </a:highlight>
                <a:uLnTx/>
                <a:uFillTx/>
                <a:latin typeface="Candara" panose="020E0502030303020204" pitchFamily="34" charset="0"/>
              </a:rPr>
              <a:t>Ocean </a:t>
            </a:r>
            <a:r>
              <a:rPr kumimoji="0" lang="en-GB" sz="2000" b="0" i="0" u="none" strike="noStrike" kern="1200" cap="none" spc="0" normalizeH="0" baseline="0" noProof="0" dirty="0">
                <a:ln>
                  <a:noFill/>
                </a:ln>
                <a:solidFill>
                  <a:srgbClr val="E7E6E6">
                    <a:lumMod val="90000"/>
                  </a:srgbClr>
                </a:solidFill>
                <a:effectLst/>
                <a:uLnTx/>
                <a:uFillTx/>
                <a:latin typeface="Candara" panose="020E0502030303020204" pitchFamily="34" charset="0"/>
              </a:rPr>
              <a:t> </a:t>
            </a:r>
            <a:r>
              <a:rPr kumimoji="0" lang="en-GB" sz="2000" b="0" i="0" u="none" strike="noStrike" kern="1200" cap="none" spc="0" normalizeH="0" baseline="0" noProof="0" dirty="0">
                <a:ln>
                  <a:noFill/>
                </a:ln>
                <a:solidFill>
                  <a:prstClr val="black"/>
                </a:solidFill>
                <a:effectLst/>
                <a:uLnTx/>
                <a:uFillTx/>
                <a:latin typeface="Candara" panose="020E0502030303020204" pitchFamily="34" charset="0"/>
              </a:rPr>
              <a:t>button.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1" i="0" u="none" strike="noStrike" kern="1200" cap="none" spc="0" normalizeH="0" baseline="0" noProof="0" dirty="0">
              <a:ln>
                <a:noFill/>
              </a:ln>
              <a:solidFill>
                <a:prstClr val="white"/>
              </a:solidFill>
              <a:effectLst/>
              <a:uLnTx/>
              <a:uFillTx/>
              <a:latin typeface="Candara" panose="020E05020303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prstClr val="white"/>
                </a:solidFill>
                <a:effectLst/>
                <a:highlight>
                  <a:srgbClr val="000000"/>
                </a:highlight>
                <a:uLnTx/>
                <a:uFillTx/>
                <a:latin typeface="Candara" panose="020E0502030303020204" pitchFamily="34" charset="0"/>
              </a:rPr>
              <a:t> </a:t>
            </a:r>
            <a:r>
              <a:rPr kumimoji="0" lang="en-GB" sz="2000" b="0" i="0" u="none" strike="noStrike" kern="1200" cap="none" spc="0" normalizeH="0" baseline="0" noProof="0" dirty="0">
                <a:ln>
                  <a:noFill/>
                </a:ln>
                <a:solidFill>
                  <a:prstClr val="black"/>
                </a:solidFill>
                <a:effectLst/>
                <a:uLnTx/>
                <a:uFillTx/>
                <a:latin typeface="Candara" panose="020E0502030303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Candara" panose="020E0502030303020204" pitchFamily="34" charset="0"/>
            </a:endParaRPr>
          </a:p>
        </p:txBody>
      </p:sp>
      <p:sp>
        <p:nvSpPr>
          <p:cNvPr id="26" name="TextBox 25">
            <a:extLst>
              <a:ext uri="{FF2B5EF4-FFF2-40B4-BE49-F238E27FC236}">
                <a16:creationId xmlns:a16="http://schemas.microsoft.com/office/drawing/2014/main" id="{95558182-9DC8-4535-8AE4-AE6DC47AC0BF}"/>
              </a:ext>
            </a:extLst>
          </p:cNvPr>
          <p:cNvSpPr txBox="1"/>
          <p:nvPr/>
        </p:nvSpPr>
        <p:spPr>
          <a:xfrm>
            <a:off x="438970" y="4757319"/>
            <a:ext cx="5784029"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Candara" panose="020E0502030303020204" pitchFamily="34" charset="0"/>
              </a:rPr>
              <a:t>Click the </a:t>
            </a:r>
            <a:r>
              <a:rPr kumimoji="0" lang="en-GB" sz="2000" b="0" i="0" u="none" strike="noStrike" kern="1200" cap="none" spc="0" normalizeH="0" baseline="0" noProof="0" dirty="0">
                <a:ln>
                  <a:noFill/>
                </a:ln>
                <a:solidFill>
                  <a:prstClr val="white"/>
                </a:solidFill>
                <a:effectLst/>
                <a:highlight>
                  <a:srgbClr val="000000"/>
                </a:highlight>
                <a:uLnTx/>
                <a:uFillTx/>
                <a:latin typeface="Candara" panose="020E0502030303020204" pitchFamily="34" charset="0"/>
              </a:rPr>
              <a:t> </a:t>
            </a:r>
            <a:r>
              <a:rPr kumimoji="0" lang="en-GB" sz="2000" b="0" i="0" u="none" strike="noStrike" kern="1200" cap="none" spc="0" normalizeH="0" baseline="0" noProof="0" dirty="0">
                <a:ln>
                  <a:noFill/>
                </a:ln>
                <a:solidFill>
                  <a:srgbClr val="E7E6E6">
                    <a:lumMod val="90000"/>
                  </a:srgbClr>
                </a:solidFill>
                <a:effectLst/>
                <a:highlight>
                  <a:srgbClr val="000000"/>
                </a:highlight>
                <a:uLnTx/>
                <a:uFillTx/>
                <a:latin typeface="Candara" panose="020E0502030303020204" pitchFamily="34" charset="0"/>
              </a:rPr>
              <a:t>earth</a:t>
            </a:r>
            <a:r>
              <a:rPr kumimoji="0" lang="en-GB" sz="2000" b="1" i="0" u="none" strike="noStrike" kern="1200" cap="none" spc="0" normalizeH="0" baseline="0" noProof="0" dirty="0">
                <a:ln>
                  <a:noFill/>
                </a:ln>
                <a:solidFill>
                  <a:prstClr val="white"/>
                </a:solidFill>
                <a:effectLst/>
                <a:highlight>
                  <a:srgbClr val="000000"/>
                </a:highlight>
                <a:uLnTx/>
                <a:uFillTx/>
                <a:latin typeface="Candara" panose="020E0502030303020204" pitchFamily="34" charset="0"/>
              </a:rPr>
              <a:t> </a:t>
            </a:r>
            <a:r>
              <a:rPr kumimoji="0" lang="en-GB" sz="2000" b="1" i="0" u="none" strike="noStrike" kern="1200" cap="none" spc="0" normalizeH="0" baseline="0" noProof="0" dirty="0">
                <a:ln>
                  <a:noFill/>
                </a:ln>
                <a:solidFill>
                  <a:prstClr val="white"/>
                </a:solidFill>
                <a:effectLst/>
                <a:uLnTx/>
                <a:uFillTx/>
                <a:latin typeface="Candara" panose="020E0502030303020204" pitchFamily="34" charset="0"/>
              </a:rPr>
              <a:t> </a:t>
            </a:r>
            <a:r>
              <a:rPr kumimoji="0" lang="en-GB" sz="2000" b="0" i="0" u="none" strike="noStrike" kern="1200" cap="none" spc="0" normalizeH="0" baseline="0" noProof="0" dirty="0">
                <a:ln>
                  <a:noFill/>
                </a:ln>
                <a:solidFill>
                  <a:prstClr val="black"/>
                </a:solidFill>
                <a:effectLst/>
                <a:uLnTx/>
                <a:uFillTx/>
                <a:latin typeface="Candara" panose="020E0502030303020204" pitchFamily="34" charset="0"/>
              </a:rPr>
              <a:t>button again to close the panel.</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Candara" panose="020E0502030303020204" pitchFamily="34" charset="0"/>
            </a:endParaRPr>
          </a:p>
        </p:txBody>
      </p:sp>
      <p:sp>
        <p:nvSpPr>
          <p:cNvPr id="7" name="Rectangle 6">
            <a:extLst>
              <a:ext uri="{FF2B5EF4-FFF2-40B4-BE49-F238E27FC236}">
                <a16:creationId xmlns:a16="http://schemas.microsoft.com/office/drawing/2014/main" id="{A96A13EF-0547-48D1-ABC5-38A3CCDFE47B}"/>
              </a:ext>
            </a:extLst>
          </p:cNvPr>
          <p:cNvSpPr/>
          <p:nvPr/>
        </p:nvSpPr>
        <p:spPr>
          <a:xfrm>
            <a:off x="7629525" y="3624263"/>
            <a:ext cx="614364" cy="280987"/>
          </a:xfrm>
          <a:prstGeom prst="rect">
            <a:avLst/>
          </a:prstGeom>
          <a:noFill/>
          <a:ln w="28575">
            <a:solidFill>
              <a:srgbClr val="00FE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ndara" panose="020E0502030303020204" pitchFamily="34" charset="0"/>
            </a:endParaRPr>
          </a:p>
        </p:txBody>
      </p:sp>
      <p:sp>
        <p:nvSpPr>
          <p:cNvPr id="30" name="Rectangle 29">
            <a:extLst>
              <a:ext uri="{FF2B5EF4-FFF2-40B4-BE49-F238E27FC236}">
                <a16:creationId xmlns:a16="http://schemas.microsoft.com/office/drawing/2014/main" id="{EDD41EEF-7F19-4214-9069-E3FA5118C8DE}"/>
              </a:ext>
            </a:extLst>
          </p:cNvPr>
          <p:cNvSpPr/>
          <p:nvPr/>
        </p:nvSpPr>
        <p:spPr>
          <a:xfrm>
            <a:off x="3452855" y="3668520"/>
            <a:ext cx="827060" cy="377825"/>
          </a:xfrm>
          <a:prstGeom prst="rect">
            <a:avLst/>
          </a:prstGeom>
          <a:noFill/>
          <a:ln w="28575">
            <a:solidFill>
              <a:srgbClr val="00FE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ndara" panose="020E0502030303020204" pitchFamily="34" charset="0"/>
            </a:endParaRPr>
          </a:p>
        </p:txBody>
      </p:sp>
      <p:sp>
        <p:nvSpPr>
          <p:cNvPr id="9" name="TextBox 8">
            <a:extLst>
              <a:ext uri="{FF2B5EF4-FFF2-40B4-BE49-F238E27FC236}">
                <a16:creationId xmlns:a16="http://schemas.microsoft.com/office/drawing/2014/main" id="{716DB798-3500-7951-A6CD-4046CF295645}"/>
              </a:ext>
            </a:extLst>
          </p:cNvPr>
          <p:cNvSpPr txBox="1"/>
          <p:nvPr/>
        </p:nvSpPr>
        <p:spPr>
          <a:xfrm>
            <a:off x="0" y="6401454"/>
            <a:ext cx="4081346"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ndara" panose="020E0502030303020204" pitchFamily="34" charset="0"/>
                <a:hlinkClick r:id="rId4"/>
              </a:rPr>
              <a:t>https://earth.nullschool.net/</a:t>
            </a:r>
            <a:endParaRPr kumimoji="0" lang="en-GB" sz="2400" b="1" i="0" u="none" strike="noStrike" kern="1200" cap="none" spc="0" normalizeH="0" baseline="0" noProof="0" dirty="0">
              <a:ln>
                <a:noFill/>
              </a:ln>
              <a:solidFill>
                <a:prstClr val="black"/>
              </a:solidFill>
              <a:effectLst/>
              <a:uLnTx/>
              <a:uFillTx/>
              <a:latin typeface="Candara" panose="020E0502030303020204" pitchFamily="34" charset="0"/>
            </a:endParaRPr>
          </a:p>
        </p:txBody>
      </p:sp>
      <p:grpSp>
        <p:nvGrpSpPr>
          <p:cNvPr id="10" name="Group 9">
            <a:extLst>
              <a:ext uri="{FF2B5EF4-FFF2-40B4-BE49-F238E27FC236}">
                <a16:creationId xmlns:a16="http://schemas.microsoft.com/office/drawing/2014/main" id="{F248A08A-E84D-E0B4-4535-052159AA7837}"/>
              </a:ext>
            </a:extLst>
          </p:cNvPr>
          <p:cNvGrpSpPr/>
          <p:nvPr/>
        </p:nvGrpSpPr>
        <p:grpSpPr>
          <a:xfrm rot="5400000">
            <a:off x="8523533" y="2828967"/>
            <a:ext cx="246221" cy="7847520"/>
            <a:chOff x="290261" y="769563"/>
            <a:chExt cx="246221" cy="7847520"/>
          </a:xfrm>
        </p:grpSpPr>
        <p:pic>
          <p:nvPicPr>
            <p:cNvPr id="11" name="Graphic 1">
              <a:extLst>
                <a:ext uri="{FF2B5EF4-FFF2-40B4-BE49-F238E27FC236}">
                  <a16:creationId xmlns:a16="http://schemas.microsoft.com/office/drawing/2014/main" id="{6DFFD538-98B4-C4DB-831E-DE134ED4197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6200000">
              <a:off x="126114" y="8276406"/>
              <a:ext cx="504825" cy="176530"/>
            </a:xfrm>
            <a:prstGeom prst="rect">
              <a:avLst/>
            </a:prstGeom>
          </p:spPr>
        </p:pic>
        <p:sp>
          <p:nvSpPr>
            <p:cNvPr id="12" name="Rectangle 3">
              <a:extLst>
                <a:ext uri="{FF2B5EF4-FFF2-40B4-BE49-F238E27FC236}">
                  <a16:creationId xmlns:a16="http://schemas.microsoft.com/office/drawing/2014/main" id="{0CEFEF6B-FAEC-1E34-8DD0-511E3DC93CFD}"/>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7"/>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21197521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015512F-8451-46FE-9D0C-0E834C407B1C}"/>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1" y="-1"/>
            <a:ext cx="7161033" cy="6225310"/>
          </a:xfrm>
          <a:prstGeom prst="rect">
            <a:avLst/>
          </a:prstGeom>
        </p:spPr>
      </p:pic>
      <p:sp>
        <p:nvSpPr>
          <p:cNvPr id="19" name="Rectangle 18">
            <a:extLst>
              <a:ext uri="{FF2B5EF4-FFF2-40B4-BE49-F238E27FC236}">
                <a16:creationId xmlns:a16="http://schemas.microsoft.com/office/drawing/2014/main" id="{3ABB0449-A9B2-4AF0-9463-AE46314828A4}"/>
              </a:ext>
            </a:extLst>
          </p:cNvPr>
          <p:cNvSpPr/>
          <p:nvPr/>
        </p:nvSpPr>
        <p:spPr>
          <a:xfrm>
            <a:off x="204499" y="5352697"/>
            <a:ext cx="819150" cy="258226"/>
          </a:xfrm>
          <a:prstGeom prst="rect">
            <a:avLst/>
          </a:prstGeom>
          <a:noFill/>
          <a:ln w="28575">
            <a:solidFill>
              <a:srgbClr val="00FE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ndara" panose="020E0502030303020204" pitchFamily="34" charset="0"/>
            </a:endParaRPr>
          </a:p>
        </p:txBody>
      </p:sp>
      <p:sp>
        <p:nvSpPr>
          <p:cNvPr id="20" name="TextBox 19">
            <a:extLst>
              <a:ext uri="{FF2B5EF4-FFF2-40B4-BE49-F238E27FC236}">
                <a16:creationId xmlns:a16="http://schemas.microsoft.com/office/drawing/2014/main" id="{F9577BCD-02AD-4E3A-9EFB-72CB926D5073}"/>
              </a:ext>
            </a:extLst>
          </p:cNvPr>
          <p:cNvSpPr txBox="1"/>
          <p:nvPr/>
        </p:nvSpPr>
        <p:spPr>
          <a:xfrm>
            <a:off x="7372348" y="243513"/>
            <a:ext cx="4634681" cy="574003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ndara" panose="020E0502030303020204" pitchFamily="34" charset="0"/>
              </a:rPr>
              <a:t>Select a location in the ocean to investigate the </a:t>
            </a:r>
            <a:r>
              <a:rPr kumimoji="0" lang="en-GB" sz="1800" b="1" i="0" u="none" strike="noStrike" kern="1200" cap="none" spc="0" normalizeH="0" baseline="0" noProof="0" dirty="0">
                <a:ln>
                  <a:noFill/>
                </a:ln>
                <a:solidFill>
                  <a:prstClr val="black"/>
                </a:solidFill>
                <a:effectLst/>
                <a:uLnTx/>
                <a:uFillTx/>
                <a:latin typeface="Candara" panose="020E0502030303020204" pitchFamily="34" charset="0"/>
              </a:rPr>
              <a:t>wave height</a:t>
            </a:r>
            <a:r>
              <a:rPr kumimoji="0" lang="en-GB" sz="1800" b="0" i="0" u="none" strike="noStrike" kern="1200" cap="none" spc="0" normalizeH="0" baseline="0" noProof="0" dirty="0">
                <a:ln>
                  <a:noFill/>
                </a:ln>
                <a:solidFill>
                  <a:prstClr val="black"/>
                </a:solidFill>
                <a:effectLst/>
                <a:uLnTx/>
                <a:uFillTx/>
                <a:latin typeface="Candara" panose="020E050203030302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ndara" panose="020E05020303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ndara" panose="020E0502030303020204" pitchFamily="34" charset="0"/>
              </a:rPr>
              <a:t>The </a:t>
            </a:r>
            <a:r>
              <a:rPr kumimoji="0" lang="en-GB" sz="1800" b="1" i="0" u="none" strike="noStrike" kern="1200" cap="none" spc="0" normalizeH="0" baseline="0" noProof="0" dirty="0">
                <a:ln>
                  <a:noFill/>
                </a:ln>
                <a:solidFill>
                  <a:prstClr val="black"/>
                </a:solidFill>
                <a:effectLst/>
                <a:uLnTx/>
                <a:uFillTx/>
                <a:latin typeface="Candara" panose="020E0502030303020204" pitchFamily="34" charset="0"/>
              </a:rPr>
              <a:t>colour scale </a:t>
            </a:r>
            <a:r>
              <a:rPr kumimoji="0" lang="en-GB" sz="1800" b="0" i="0" u="none" strike="noStrike" kern="1200" cap="none" spc="0" normalizeH="0" baseline="0" noProof="0" dirty="0">
                <a:ln>
                  <a:noFill/>
                </a:ln>
                <a:solidFill>
                  <a:prstClr val="black"/>
                </a:solidFill>
                <a:effectLst/>
                <a:uLnTx/>
                <a:uFillTx/>
                <a:latin typeface="Candara" panose="020E0502030303020204" pitchFamily="34" charset="0"/>
              </a:rPr>
              <a:t>helps us visualise the wave height, across the map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ndara" panose="020E05020303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ndara" panose="020E05020303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ndara" panose="020E05020303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ndara" panose="020E05020303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ndara" panose="020E05020303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ndara" panose="020E05020303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 b="0" i="0" u="none" strike="noStrike" kern="1200" cap="none" spc="0" normalizeH="0" baseline="0" noProof="0" dirty="0">
              <a:ln>
                <a:noFill/>
              </a:ln>
              <a:solidFill>
                <a:prstClr val="black"/>
              </a:solidFill>
              <a:effectLst/>
              <a:uLnTx/>
              <a:uFillTx/>
              <a:latin typeface="Candara" panose="020E0502030303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ndara" panose="020E0502030303020204" pitchFamily="34" charset="0"/>
              </a:rPr>
              <a:t>Wave height (metres)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ndara" panose="020E05020303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ndara" panose="020E05020303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ndara" panose="020E05020303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ndara" panose="020E0502030303020204" pitchFamily="34" charset="0"/>
              </a:rPr>
              <a:t>At the circle the wave height is </a:t>
            </a:r>
            <a:r>
              <a:rPr kumimoji="0" lang="en-GB" sz="1800" b="1" i="0" u="none" strike="noStrike" kern="1200" cap="none" spc="0" normalizeH="0" baseline="0" noProof="0" dirty="0">
                <a:ln>
                  <a:noFill/>
                </a:ln>
                <a:solidFill>
                  <a:prstClr val="black"/>
                </a:solidFill>
                <a:effectLst/>
                <a:uLnTx/>
                <a:uFillTx/>
                <a:latin typeface="Candara" panose="020E0502030303020204" pitchFamily="34" charset="0"/>
              </a:rPr>
              <a:t>4.80 metres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ndara" panose="020E05020303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prstClr val="black"/>
              </a:solidFill>
              <a:effectLst/>
              <a:uLnTx/>
              <a:uFillTx/>
              <a:latin typeface="Candara" panose="020E05020303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ndara" panose="020E0502030303020204" pitchFamily="34" charset="0"/>
              </a:rPr>
              <a:t>What do you notice about the waves in regions where the wind is strong?</a:t>
            </a:r>
          </a:p>
        </p:txBody>
      </p:sp>
      <p:sp>
        <p:nvSpPr>
          <p:cNvPr id="21" name="TextBox 20">
            <a:extLst>
              <a:ext uri="{FF2B5EF4-FFF2-40B4-BE49-F238E27FC236}">
                <a16:creationId xmlns:a16="http://schemas.microsoft.com/office/drawing/2014/main" id="{E520948C-28EF-4BA6-87F2-3FBA984A0B87}"/>
              </a:ext>
            </a:extLst>
          </p:cNvPr>
          <p:cNvSpPr txBox="1"/>
          <p:nvPr/>
        </p:nvSpPr>
        <p:spPr>
          <a:xfrm>
            <a:off x="1329515" y="5412272"/>
            <a:ext cx="1661652" cy="369332"/>
          </a:xfrm>
          <a:prstGeom prst="rect">
            <a:avLst/>
          </a:prstGeom>
          <a:solidFill>
            <a:schemeClr val="tx1"/>
          </a:solidFill>
          <a:ln w="28575">
            <a:solidFill>
              <a:srgbClr val="00FE3C"/>
            </a:solidFill>
          </a:ln>
          <a:effectLst>
            <a:softEdge rad="0"/>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ndara" panose="020E0502030303020204" pitchFamily="34" charset="0"/>
              </a:rPr>
              <a:t>Wave height</a:t>
            </a:r>
          </a:p>
        </p:txBody>
      </p:sp>
      <p:cxnSp>
        <p:nvCxnSpPr>
          <p:cNvPr id="15" name="Straight Arrow Connector 14">
            <a:extLst>
              <a:ext uri="{FF2B5EF4-FFF2-40B4-BE49-F238E27FC236}">
                <a16:creationId xmlns:a16="http://schemas.microsoft.com/office/drawing/2014/main" id="{858CA7EB-FE47-40F4-9C3A-EFBC046605F5}"/>
              </a:ext>
            </a:extLst>
          </p:cNvPr>
          <p:cNvCxnSpPr>
            <a:cxnSpLocks/>
          </p:cNvCxnSpPr>
          <p:nvPr/>
        </p:nvCxnSpPr>
        <p:spPr>
          <a:xfrm flipH="1" flipV="1">
            <a:off x="1014413" y="5500406"/>
            <a:ext cx="282964" cy="119753"/>
          </a:xfrm>
          <a:prstGeom prst="straightConnector1">
            <a:avLst/>
          </a:prstGeom>
          <a:ln w="28575">
            <a:solidFill>
              <a:srgbClr val="00FE3C"/>
            </a:solidFill>
            <a:tailEnd type="triangle"/>
          </a:ln>
        </p:spPr>
        <p:style>
          <a:lnRef idx="1">
            <a:schemeClr val="accent1"/>
          </a:lnRef>
          <a:fillRef idx="0">
            <a:schemeClr val="accent1"/>
          </a:fillRef>
          <a:effectRef idx="0">
            <a:schemeClr val="accent1"/>
          </a:effectRef>
          <a:fontRef idx="minor">
            <a:schemeClr val="tx1"/>
          </a:fontRef>
        </p:style>
      </p:cxnSp>
      <p:grpSp>
        <p:nvGrpSpPr>
          <p:cNvPr id="29" name="Group 28">
            <a:extLst>
              <a:ext uri="{FF2B5EF4-FFF2-40B4-BE49-F238E27FC236}">
                <a16:creationId xmlns:a16="http://schemas.microsoft.com/office/drawing/2014/main" id="{AAB9F581-A603-4F93-AA0C-49CB34559009}"/>
              </a:ext>
            </a:extLst>
          </p:cNvPr>
          <p:cNvGrpSpPr/>
          <p:nvPr/>
        </p:nvGrpSpPr>
        <p:grpSpPr>
          <a:xfrm>
            <a:off x="7297593" y="2299855"/>
            <a:ext cx="4819120" cy="952377"/>
            <a:chOff x="7297593" y="2299855"/>
            <a:chExt cx="4819120" cy="952377"/>
          </a:xfrm>
        </p:grpSpPr>
        <p:pic>
          <p:nvPicPr>
            <p:cNvPr id="31" name="Picture 30">
              <a:extLst>
                <a:ext uri="{FF2B5EF4-FFF2-40B4-BE49-F238E27FC236}">
                  <a16:creationId xmlns:a16="http://schemas.microsoft.com/office/drawing/2014/main" id="{3027311D-FB87-45C7-B905-D628BE894B52}"/>
                </a:ext>
              </a:extLst>
            </p:cNvPr>
            <p:cNvPicPr>
              <a:picLocks/>
            </p:cNvPicPr>
            <p:nvPr/>
          </p:nvPicPr>
          <p:blipFill>
            <a:blip r:embed="rId3"/>
            <a:stretch>
              <a:fillRect/>
            </a:stretch>
          </p:blipFill>
          <p:spPr>
            <a:xfrm>
              <a:off x="7491557" y="2299855"/>
              <a:ext cx="4396264" cy="517236"/>
            </a:xfrm>
            <a:prstGeom prst="rect">
              <a:avLst/>
            </a:prstGeom>
            <a:ln w="19050">
              <a:solidFill>
                <a:schemeClr val="tx1"/>
              </a:solidFill>
            </a:ln>
          </p:spPr>
        </p:pic>
        <p:cxnSp>
          <p:nvCxnSpPr>
            <p:cNvPr id="14" name="Straight Connector 13">
              <a:extLst>
                <a:ext uri="{FF2B5EF4-FFF2-40B4-BE49-F238E27FC236}">
                  <a16:creationId xmlns:a16="http://schemas.microsoft.com/office/drawing/2014/main" id="{14429A4B-9E01-4706-B17A-EA521D34585C}"/>
                </a:ext>
              </a:extLst>
            </p:cNvPr>
            <p:cNvCxnSpPr>
              <a:cxnSpLocks/>
            </p:cNvCxnSpPr>
            <p:nvPr/>
          </p:nvCxnSpPr>
          <p:spPr>
            <a:xfrm>
              <a:off x="11897057" y="2299855"/>
              <a:ext cx="0" cy="628072"/>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cxnSp>
          <p:nvCxnSpPr>
            <p:cNvPr id="43" name="Straight Connector 42">
              <a:extLst>
                <a:ext uri="{FF2B5EF4-FFF2-40B4-BE49-F238E27FC236}">
                  <a16:creationId xmlns:a16="http://schemas.microsoft.com/office/drawing/2014/main" id="{FAB167C3-2EA9-435D-AE6D-B6DF0E5206F7}"/>
                </a:ext>
              </a:extLst>
            </p:cNvPr>
            <p:cNvCxnSpPr>
              <a:cxnSpLocks/>
            </p:cNvCxnSpPr>
            <p:nvPr/>
          </p:nvCxnSpPr>
          <p:spPr>
            <a:xfrm>
              <a:off x="11008800" y="2821564"/>
              <a:ext cx="0" cy="110836"/>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sp>
          <p:nvSpPr>
            <p:cNvPr id="28" name="TextBox 27">
              <a:extLst>
                <a:ext uri="{FF2B5EF4-FFF2-40B4-BE49-F238E27FC236}">
                  <a16:creationId xmlns:a16="http://schemas.microsoft.com/office/drawing/2014/main" id="{25F830E6-B608-4BB4-9F94-3FC29D2B09A2}"/>
                </a:ext>
              </a:extLst>
            </p:cNvPr>
            <p:cNvSpPr txBox="1"/>
            <p:nvPr/>
          </p:nvSpPr>
          <p:spPr>
            <a:xfrm>
              <a:off x="7297593" y="2882900"/>
              <a:ext cx="38792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ndara" panose="020E0502030303020204" pitchFamily="34" charset="0"/>
                </a:rPr>
                <a:t>0</a:t>
              </a:r>
            </a:p>
          </p:txBody>
        </p:sp>
        <p:sp>
          <p:nvSpPr>
            <p:cNvPr id="44" name="TextBox 43">
              <a:extLst>
                <a:ext uri="{FF2B5EF4-FFF2-40B4-BE49-F238E27FC236}">
                  <a16:creationId xmlns:a16="http://schemas.microsoft.com/office/drawing/2014/main" id="{B3D6A735-C0EA-481B-991A-8FEB1E32CB9E}"/>
                </a:ext>
              </a:extLst>
            </p:cNvPr>
            <p:cNvSpPr txBox="1"/>
            <p:nvPr/>
          </p:nvSpPr>
          <p:spPr>
            <a:xfrm>
              <a:off x="8174237" y="2882900"/>
              <a:ext cx="38792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ndara" panose="020E0502030303020204" pitchFamily="34" charset="0"/>
                </a:rPr>
                <a:t>3</a:t>
              </a:r>
            </a:p>
          </p:txBody>
        </p:sp>
        <p:cxnSp>
          <p:nvCxnSpPr>
            <p:cNvPr id="45" name="Straight Connector 44">
              <a:extLst>
                <a:ext uri="{FF2B5EF4-FFF2-40B4-BE49-F238E27FC236}">
                  <a16:creationId xmlns:a16="http://schemas.microsoft.com/office/drawing/2014/main" id="{AC9CC735-25DC-4B45-8570-ACBCACD75F9E}"/>
                </a:ext>
              </a:extLst>
            </p:cNvPr>
            <p:cNvCxnSpPr>
              <a:cxnSpLocks/>
            </p:cNvCxnSpPr>
            <p:nvPr/>
          </p:nvCxnSpPr>
          <p:spPr>
            <a:xfrm>
              <a:off x="10130400" y="2819472"/>
              <a:ext cx="0" cy="110836"/>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cxnSp>
          <p:nvCxnSpPr>
            <p:cNvPr id="47" name="Straight Connector 46">
              <a:extLst>
                <a:ext uri="{FF2B5EF4-FFF2-40B4-BE49-F238E27FC236}">
                  <a16:creationId xmlns:a16="http://schemas.microsoft.com/office/drawing/2014/main" id="{49F8E8E2-06B0-4780-BA90-7F4CF55703EA}"/>
                </a:ext>
              </a:extLst>
            </p:cNvPr>
            <p:cNvCxnSpPr>
              <a:cxnSpLocks/>
            </p:cNvCxnSpPr>
            <p:nvPr/>
          </p:nvCxnSpPr>
          <p:spPr>
            <a:xfrm>
              <a:off x="9248400" y="2821853"/>
              <a:ext cx="0" cy="110836"/>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cxnSp>
          <p:nvCxnSpPr>
            <p:cNvPr id="48" name="Straight Connector 47">
              <a:extLst>
                <a:ext uri="{FF2B5EF4-FFF2-40B4-BE49-F238E27FC236}">
                  <a16:creationId xmlns:a16="http://schemas.microsoft.com/office/drawing/2014/main" id="{6F95E325-1C1F-4361-8042-4E1F85A2D01B}"/>
                </a:ext>
              </a:extLst>
            </p:cNvPr>
            <p:cNvCxnSpPr>
              <a:cxnSpLocks/>
            </p:cNvCxnSpPr>
            <p:nvPr/>
          </p:nvCxnSpPr>
          <p:spPr>
            <a:xfrm>
              <a:off x="8370000" y="2817091"/>
              <a:ext cx="0" cy="110836"/>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cxnSp>
          <p:nvCxnSpPr>
            <p:cNvPr id="49" name="Straight Connector 48">
              <a:extLst>
                <a:ext uri="{FF2B5EF4-FFF2-40B4-BE49-F238E27FC236}">
                  <a16:creationId xmlns:a16="http://schemas.microsoft.com/office/drawing/2014/main" id="{3AF66FA1-C868-4065-AF80-DD7872BD2445}"/>
                </a:ext>
              </a:extLst>
            </p:cNvPr>
            <p:cNvCxnSpPr>
              <a:cxnSpLocks/>
            </p:cNvCxnSpPr>
            <p:nvPr/>
          </p:nvCxnSpPr>
          <p:spPr>
            <a:xfrm>
              <a:off x="7482032" y="2817091"/>
              <a:ext cx="0" cy="110836"/>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sp>
          <p:nvSpPr>
            <p:cNvPr id="50" name="TextBox 49">
              <a:extLst>
                <a:ext uri="{FF2B5EF4-FFF2-40B4-BE49-F238E27FC236}">
                  <a16:creationId xmlns:a16="http://schemas.microsoft.com/office/drawing/2014/main" id="{54BCC755-9441-47AD-95A6-3B384B737E5F}"/>
                </a:ext>
              </a:extLst>
            </p:cNvPr>
            <p:cNvSpPr txBox="1"/>
            <p:nvPr/>
          </p:nvSpPr>
          <p:spPr>
            <a:xfrm>
              <a:off x="9054725" y="2882900"/>
              <a:ext cx="38792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ndara" panose="020E0502030303020204" pitchFamily="34" charset="0"/>
                </a:rPr>
                <a:t>6</a:t>
              </a:r>
            </a:p>
          </p:txBody>
        </p:sp>
        <p:sp>
          <p:nvSpPr>
            <p:cNvPr id="51" name="TextBox 50">
              <a:extLst>
                <a:ext uri="{FF2B5EF4-FFF2-40B4-BE49-F238E27FC236}">
                  <a16:creationId xmlns:a16="http://schemas.microsoft.com/office/drawing/2014/main" id="{9E2FAF73-E532-468C-961E-072070BFC388}"/>
                </a:ext>
              </a:extLst>
            </p:cNvPr>
            <p:cNvSpPr txBox="1"/>
            <p:nvPr/>
          </p:nvSpPr>
          <p:spPr>
            <a:xfrm>
              <a:off x="9931509" y="2882900"/>
              <a:ext cx="38792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ndara" panose="020E0502030303020204" pitchFamily="34" charset="0"/>
                </a:rPr>
                <a:t>9</a:t>
              </a:r>
            </a:p>
          </p:txBody>
        </p:sp>
        <p:sp>
          <p:nvSpPr>
            <p:cNvPr id="52" name="TextBox 51">
              <a:extLst>
                <a:ext uri="{FF2B5EF4-FFF2-40B4-BE49-F238E27FC236}">
                  <a16:creationId xmlns:a16="http://schemas.microsoft.com/office/drawing/2014/main" id="{3F46B33F-AB9B-4426-8F2B-D7AA883A5C45}"/>
                </a:ext>
              </a:extLst>
            </p:cNvPr>
            <p:cNvSpPr txBox="1"/>
            <p:nvPr/>
          </p:nvSpPr>
          <p:spPr>
            <a:xfrm>
              <a:off x="10799269" y="2882900"/>
              <a:ext cx="431575"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ndara" panose="020E0502030303020204" pitchFamily="34" charset="0"/>
                </a:rPr>
                <a:t>12</a:t>
              </a:r>
            </a:p>
          </p:txBody>
        </p:sp>
        <p:sp>
          <p:nvSpPr>
            <p:cNvPr id="53" name="TextBox 52">
              <a:extLst>
                <a:ext uri="{FF2B5EF4-FFF2-40B4-BE49-F238E27FC236}">
                  <a16:creationId xmlns:a16="http://schemas.microsoft.com/office/drawing/2014/main" id="{15BAC276-6C61-41F7-BBD6-2FDBE7A54A82}"/>
                </a:ext>
              </a:extLst>
            </p:cNvPr>
            <p:cNvSpPr txBox="1"/>
            <p:nvPr/>
          </p:nvSpPr>
          <p:spPr>
            <a:xfrm>
              <a:off x="11685138" y="2882900"/>
              <a:ext cx="431575"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ndara" panose="020E0502030303020204" pitchFamily="34" charset="0"/>
                </a:rPr>
                <a:t>15</a:t>
              </a:r>
            </a:p>
          </p:txBody>
        </p:sp>
      </p:grpSp>
      <p:sp>
        <p:nvSpPr>
          <p:cNvPr id="26" name="TextBox 25">
            <a:extLst>
              <a:ext uri="{FF2B5EF4-FFF2-40B4-BE49-F238E27FC236}">
                <a16:creationId xmlns:a16="http://schemas.microsoft.com/office/drawing/2014/main" id="{3D4F2F1F-94C6-426A-DDDC-44C497F606A1}"/>
              </a:ext>
            </a:extLst>
          </p:cNvPr>
          <p:cNvSpPr txBox="1"/>
          <p:nvPr/>
        </p:nvSpPr>
        <p:spPr>
          <a:xfrm>
            <a:off x="3743296" y="5729563"/>
            <a:ext cx="1545903"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Candara" panose="020E0502030303020204" pitchFamily="34" charset="0"/>
              </a:rPr>
              <a:t>Storm waves</a:t>
            </a:r>
          </a:p>
        </p:txBody>
      </p:sp>
      <p:cxnSp>
        <p:nvCxnSpPr>
          <p:cNvPr id="27" name="Straight Connector 26">
            <a:extLst>
              <a:ext uri="{FF2B5EF4-FFF2-40B4-BE49-F238E27FC236}">
                <a16:creationId xmlns:a16="http://schemas.microsoft.com/office/drawing/2014/main" id="{33CAB583-BF9F-0D31-7E0A-56313F787465}"/>
              </a:ext>
            </a:extLst>
          </p:cNvPr>
          <p:cNvCxnSpPr>
            <a:cxnSpLocks/>
            <a:endCxn id="30" idx="4"/>
          </p:cNvCxnSpPr>
          <p:nvPr/>
        </p:nvCxnSpPr>
        <p:spPr>
          <a:xfrm flipV="1">
            <a:off x="2092039" y="6003633"/>
            <a:ext cx="0" cy="198582"/>
          </a:xfrm>
          <a:prstGeom prst="line">
            <a:avLst/>
          </a:prstGeom>
          <a:ln w="38100">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30" name="Oval 29">
            <a:extLst>
              <a:ext uri="{FF2B5EF4-FFF2-40B4-BE49-F238E27FC236}">
                <a16:creationId xmlns:a16="http://schemas.microsoft.com/office/drawing/2014/main" id="{8D0783E1-3DD3-259F-9958-D1DFE2AE8FCE}"/>
              </a:ext>
            </a:extLst>
          </p:cNvPr>
          <p:cNvSpPr/>
          <p:nvPr/>
        </p:nvSpPr>
        <p:spPr>
          <a:xfrm>
            <a:off x="2008912" y="5837379"/>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ndara" panose="020E0502030303020204" pitchFamily="34" charset="0"/>
            </a:endParaRPr>
          </a:p>
        </p:txBody>
      </p:sp>
      <p:cxnSp>
        <p:nvCxnSpPr>
          <p:cNvPr id="32" name="Straight Connector 31">
            <a:extLst>
              <a:ext uri="{FF2B5EF4-FFF2-40B4-BE49-F238E27FC236}">
                <a16:creationId xmlns:a16="http://schemas.microsoft.com/office/drawing/2014/main" id="{3A19CBF1-72E1-6235-D8F0-C6D7452B6D56}"/>
              </a:ext>
            </a:extLst>
          </p:cNvPr>
          <p:cNvCxnSpPr>
            <a:cxnSpLocks/>
            <a:stCxn id="34" idx="0"/>
            <a:endCxn id="33" idx="4"/>
          </p:cNvCxnSpPr>
          <p:nvPr/>
        </p:nvCxnSpPr>
        <p:spPr>
          <a:xfrm flipV="1">
            <a:off x="2092039" y="6003633"/>
            <a:ext cx="0" cy="198582"/>
          </a:xfrm>
          <a:prstGeom prst="line">
            <a:avLst/>
          </a:prstGeom>
          <a:ln w="38100">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33" name="Oval 32">
            <a:extLst>
              <a:ext uri="{FF2B5EF4-FFF2-40B4-BE49-F238E27FC236}">
                <a16:creationId xmlns:a16="http://schemas.microsoft.com/office/drawing/2014/main" id="{48F255EB-14E6-9E7C-2B2B-0281F777373A}"/>
              </a:ext>
            </a:extLst>
          </p:cNvPr>
          <p:cNvSpPr/>
          <p:nvPr/>
        </p:nvSpPr>
        <p:spPr>
          <a:xfrm>
            <a:off x="2008912" y="5837379"/>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ndara" panose="020E0502030303020204" pitchFamily="34" charset="0"/>
            </a:endParaRPr>
          </a:p>
        </p:txBody>
      </p:sp>
      <p:sp>
        <p:nvSpPr>
          <p:cNvPr id="34" name="Oval 33">
            <a:extLst>
              <a:ext uri="{FF2B5EF4-FFF2-40B4-BE49-F238E27FC236}">
                <a16:creationId xmlns:a16="http://schemas.microsoft.com/office/drawing/2014/main" id="{97C89EA8-665E-E747-13A1-E4CF4358BB8D}"/>
              </a:ext>
            </a:extLst>
          </p:cNvPr>
          <p:cNvSpPr/>
          <p:nvPr/>
        </p:nvSpPr>
        <p:spPr>
          <a:xfrm>
            <a:off x="2008912" y="6202215"/>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ndara" panose="020E0502030303020204" pitchFamily="34" charset="0"/>
            </a:endParaRPr>
          </a:p>
        </p:txBody>
      </p:sp>
      <p:sp>
        <p:nvSpPr>
          <p:cNvPr id="35" name="TextBox 34">
            <a:extLst>
              <a:ext uri="{FF2B5EF4-FFF2-40B4-BE49-F238E27FC236}">
                <a16:creationId xmlns:a16="http://schemas.microsoft.com/office/drawing/2014/main" id="{6F754131-BF05-10E4-C8FD-E53889117E6C}"/>
              </a:ext>
            </a:extLst>
          </p:cNvPr>
          <p:cNvSpPr txBox="1"/>
          <p:nvPr/>
        </p:nvSpPr>
        <p:spPr>
          <a:xfrm>
            <a:off x="-257813" y="6530804"/>
            <a:ext cx="3056448"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solidFill>
                <a:effectLst/>
                <a:uLnTx/>
                <a:uFillTx/>
                <a:latin typeface="Candara" panose="020E0502030303020204" pitchFamily="34" charset="0"/>
                <a:hlinkClick r:id="rId4"/>
              </a:rPr>
              <a:t>https://earth.nullschool.net/</a:t>
            </a:r>
            <a:endParaRPr kumimoji="0" lang="en-GB" sz="1600" b="1" i="0" u="none" strike="noStrike" kern="1200" cap="none" spc="0" normalizeH="0" baseline="0" noProof="0" dirty="0">
              <a:ln>
                <a:noFill/>
              </a:ln>
              <a:solidFill>
                <a:prstClr val="black"/>
              </a:solidFill>
              <a:effectLst/>
              <a:uLnTx/>
              <a:uFillTx/>
              <a:latin typeface="Candara" panose="020E0502030303020204" pitchFamily="34" charset="0"/>
            </a:endParaRPr>
          </a:p>
        </p:txBody>
      </p:sp>
      <p:grpSp>
        <p:nvGrpSpPr>
          <p:cNvPr id="36" name="Group 35">
            <a:extLst>
              <a:ext uri="{FF2B5EF4-FFF2-40B4-BE49-F238E27FC236}">
                <a16:creationId xmlns:a16="http://schemas.microsoft.com/office/drawing/2014/main" id="{11AAD977-BAB8-50B9-3A41-233194197D37}"/>
              </a:ext>
            </a:extLst>
          </p:cNvPr>
          <p:cNvGrpSpPr/>
          <p:nvPr/>
        </p:nvGrpSpPr>
        <p:grpSpPr>
          <a:xfrm rot="5400000">
            <a:off x="8523533" y="2828967"/>
            <a:ext cx="246221" cy="7847520"/>
            <a:chOff x="290261" y="769563"/>
            <a:chExt cx="246221" cy="7847520"/>
          </a:xfrm>
        </p:grpSpPr>
        <p:pic>
          <p:nvPicPr>
            <p:cNvPr id="37" name="Graphic 1">
              <a:extLst>
                <a:ext uri="{FF2B5EF4-FFF2-40B4-BE49-F238E27FC236}">
                  <a16:creationId xmlns:a16="http://schemas.microsoft.com/office/drawing/2014/main" id="{B645DA8A-449A-DF18-C41E-52599DADECD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6200000">
              <a:off x="126114" y="8276406"/>
              <a:ext cx="504825" cy="176530"/>
            </a:xfrm>
            <a:prstGeom prst="rect">
              <a:avLst/>
            </a:prstGeom>
          </p:spPr>
        </p:pic>
        <p:sp>
          <p:nvSpPr>
            <p:cNvPr id="38" name="Rectangle 3">
              <a:extLst>
                <a:ext uri="{FF2B5EF4-FFF2-40B4-BE49-F238E27FC236}">
                  <a16:creationId xmlns:a16="http://schemas.microsoft.com/office/drawing/2014/main" id="{00A27EC5-8DE1-0564-8520-9354B54B751A}"/>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7"/>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9181054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F9577BCD-02AD-4E3A-9EFB-72CB926D5073}"/>
              </a:ext>
            </a:extLst>
          </p:cNvPr>
          <p:cNvSpPr txBox="1"/>
          <p:nvPr/>
        </p:nvSpPr>
        <p:spPr>
          <a:xfrm>
            <a:off x="6262256" y="243513"/>
            <a:ext cx="5744774" cy="286232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ndara" panose="020E0502030303020204" pitchFamily="34" charset="0"/>
              </a:rPr>
              <a:t>Exercise: </a:t>
            </a:r>
            <a:r>
              <a:rPr kumimoji="0" lang="en-GB" sz="1800" b="0" i="0" u="none" strike="noStrike" kern="1200" cap="none" spc="0" normalizeH="0" baseline="0" noProof="0" dirty="0">
                <a:ln>
                  <a:noFill/>
                </a:ln>
                <a:solidFill>
                  <a:prstClr val="black"/>
                </a:solidFill>
                <a:effectLst/>
                <a:uLnTx/>
                <a:uFillTx/>
                <a:latin typeface="Candara" panose="020E0502030303020204" pitchFamily="34" charset="0"/>
              </a:rPr>
              <a:t>Weather watchers are studying a small storm in the North Pacific Ocean.</a:t>
            </a:r>
            <a:endParaRPr kumimoji="0" lang="en-GB" sz="1800" b="1" i="0" u="none" strike="noStrike" kern="1200" cap="none" spc="0" normalizeH="0" baseline="0" noProof="0" dirty="0">
              <a:ln>
                <a:noFill/>
              </a:ln>
              <a:solidFill>
                <a:prstClr val="black"/>
              </a:solidFill>
              <a:effectLst/>
              <a:uLnTx/>
              <a:uFillTx/>
              <a:latin typeface="Candara" panose="020E05020303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ndara" panose="020E05020303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ndara" panose="020E0502030303020204" pitchFamily="34" charset="0"/>
              </a:rPr>
              <a:t>They need to visualise both the </a:t>
            </a:r>
            <a:r>
              <a:rPr kumimoji="0" lang="en-GB" sz="1800" b="1" i="0" u="none" strike="noStrike" kern="1200" cap="none" spc="0" normalizeH="0" baseline="0" noProof="0" dirty="0">
                <a:ln>
                  <a:noFill/>
                </a:ln>
                <a:solidFill>
                  <a:prstClr val="black"/>
                </a:solidFill>
                <a:effectLst/>
                <a:uLnTx/>
                <a:uFillTx/>
                <a:latin typeface="Candara" panose="020E0502030303020204" pitchFamily="34" charset="0"/>
              </a:rPr>
              <a:t>wind speed </a:t>
            </a:r>
            <a:r>
              <a:rPr kumimoji="0" lang="en-GB" sz="1800" b="0" i="0" u="none" strike="noStrike" kern="1200" cap="none" spc="0" normalizeH="0" baseline="0" noProof="0" dirty="0">
                <a:ln>
                  <a:noFill/>
                </a:ln>
                <a:solidFill>
                  <a:prstClr val="black"/>
                </a:solidFill>
                <a:effectLst/>
                <a:uLnTx/>
                <a:uFillTx/>
                <a:latin typeface="Candara" panose="020E0502030303020204" pitchFamily="34" charset="0"/>
              </a:rPr>
              <a:t>and the </a:t>
            </a:r>
            <a:r>
              <a:rPr kumimoji="0" lang="en-GB" sz="1800" b="1" i="0" u="none" strike="noStrike" kern="1200" cap="none" spc="0" normalizeH="0" baseline="0" noProof="0" dirty="0">
                <a:ln>
                  <a:noFill/>
                </a:ln>
                <a:solidFill>
                  <a:prstClr val="black"/>
                </a:solidFill>
                <a:effectLst/>
                <a:uLnTx/>
                <a:uFillTx/>
                <a:latin typeface="Candara" panose="020E0502030303020204" pitchFamily="34" charset="0"/>
              </a:rPr>
              <a:t>wave height</a:t>
            </a:r>
            <a:r>
              <a:rPr kumimoji="0" lang="en-GB" sz="1800" b="0" i="0" u="none" strike="noStrike" kern="1200" cap="none" spc="0" normalizeH="0" baseline="0" noProof="0" dirty="0">
                <a:ln>
                  <a:noFill/>
                </a:ln>
                <a:solidFill>
                  <a:prstClr val="black"/>
                </a:solidFill>
                <a:effectLst/>
                <a:uLnTx/>
                <a:uFillTx/>
                <a:latin typeface="Candara" panose="020E0502030303020204" pitchFamily="34" charset="0"/>
              </a:rPr>
              <a:t>, from different locations in the storm.</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prstClr val="black"/>
              </a:solidFill>
              <a:effectLst/>
              <a:uLnTx/>
              <a:uFillTx/>
              <a:latin typeface="Candara" panose="020E05020303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ndara" panose="020E0502030303020204" pitchFamily="34" charset="0"/>
              </a:rPr>
              <a:t>They collect data from </a:t>
            </a:r>
            <a:r>
              <a:rPr kumimoji="0" lang="en-GB" sz="1800" b="1" i="0" u="none" strike="noStrike" kern="1200" cap="none" spc="0" normalizeH="0" baseline="0" noProof="0" dirty="0">
                <a:ln>
                  <a:noFill/>
                </a:ln>
                <a:solidFill>
                  <a:prstClr val="black"/>
                </a:solidFill>
                <a:effectLst/>
                <a:uLnTx/>
                <a:uFillTx/>
                <a:latin typeface="Candara" panose="020E0502030303020204" pitchFamily="34" charset="0"/>
              </a:rPr>
              <a:t>7 different locations </a:t>
            </a:r>
            <a:r>
              <a:rPr kumimoji="0" lang="en-GB" sz="1800" b="0" i="0" u="none" strike="noStrike" kern="1200" cap="none" spc="0" normalizeH="0" baseline="0" noProof="0" dirty="0">
                <a:ln>
                  <a:noFill/>
                </a:ln>
                <a:solidFill>
                  <a:prstClr val="black"/>
                </a:solidFill>
                <a:effectLst/>
                <a:uLnTx/>
                <a:uFillTx/>
                <a:latin typeface="Candara" panose="020E0502030303020204" pitchFamily="34" charset="0"/>
              </a:rPr>
              <a:t>from north to south.</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ndara" panose="020E05020303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ndara" panose="020E0502030303020204" pitchFamily="34" charset="0"/>
            </a:endParaRPr>
          </a:p>
        </p:txBody>
      </p:sp>
      <p:pic>
        <p:nvPicPr>
          <p:cNvPr id="4" name="Picture 3">
            <a:extLst>
              <a:ext uri="{FF2B5EF4-FFF2-40B4-BE49-F238E27FC236}">
                <a16:creationId xmlns:a16="http://schemas.microsoft.com/office/drawing/2014/main" id="{1C3BA2CA-6D92-40F7-BE1E-F7347BA49A90}"/>
              </a:ext>
            </a:extLst>
          </p:cNvPr>
          <p:cNvPicPr>
            <a:picLocks noChangeAspect="1"/>
          </p:cNvPicPr>
          <p:nvPr/>
        </p:nvPicPr>
        <p:blipFill rotWithShape="1">
          <a:blip r:embed="rId2"/>
          <a:srcRect l="13263" t="16801" r="50606"/>
          <a:stretch/>
        </p:blipFill>
        <p:spPr>
          <a:xfrm>
            <a:off x="566322" y="90992"/>
            <a:ext cx="4951025" cy="3206390"/>
          </a:xfrm>
          <a:prstGeom prst="rect">
            <a:avLst/>
          </a:prstGeom>
        </p:spPr>
      </p:pic>
      <p:cxnSp>
        <p:nvCxnSpPr>
          <p:cNvPr id="7" name="Straight Connector 6">
            <a:extLst>
              <a:ext uri="{FF2B5EF4-FFF2-40B4-BE49-F238E27FC236}">
                <a16:creationId xmlns:a16="http://schemas.microsoft.com/office/drawing/2014/main" id="{5B88FA9B-E619-4113-A8CB-8C7E0DB3ED78}"/>
              </a:ext>
            </a:extLst>
          </p:cNvPr>
          <p:cNvCxnSpPr>
            <a:cxnSpLocks/>
            <a:stCxn id="36" idx="0"/>
            <a:endCxn id="35" idx="4"/>
          </p:cNvCxnSpPr>
          <p:nvPr/>
        </p:nvCxnSpPr>
        <p:spPr>
          <a:xfrm flipV="1">
            <a:off x="2096655" y="2720103"/>
            <a:ext cx="0" cy="198582"/>
          </a:xfrm>
          <a:prstGeom prst="line">
            <a:avLst/>
          </a:prstGeom>
          <a:ln w="38100">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9" name="Oval 8">
            <a:extLst>
              <a:ext uri="{FF2B5EF4-FFF2-40B4-BE49-F238E27FC236}">
                <a16:creationId xmlns:a16="http://schemas.microsoft.com/office/drawing/2014/main" id="{6DFE181B-296A-49CC-A443-C459D9DE456C}"/>
              </a:ext>
            </a:extLst>
          </p:cNvPr>
          <p:cNvSpPr/>
          <p:nvPr/>
        </p:nvSpPr>
        <p:spPr>
          <a:xfrm>
            <a:off x="2013528" y="729669"/>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ndara" panose="020E0502030303020204" pitchFamily="34" charset="0"/>
            </a:endParaRPr>
          </a:p>
        </p:txBody>
      </p:sp>
      <p:sp>
        <p:nvSpPr>
          <p:cNvPr id="30" name="Oval 29">
            <a:extLst>
              <a:ext uri="{FF2B5EF4-FFF2-40B4-BE49-F238E27FC236}">
                <a16:creationId xmlns:a16="http://schemas.microsoft.com/office/drawing/2014/main" id="{583DB57D-0758-4FB0-A591-307F89D3B910}"/>
              </a:ext>
            </a:extLst>
          </p:cNvPr>
          <p:cNvSpPr/>
          <p:nvPr/>
        </p:nvSpPr>
        <p:spPr>
          <a:xfrm>
            <a:off x="2013528" y="1094505"/>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ndara" panose="020E0502030303020204" pitchFamily="34" charset="0"/>
            </a:endParaRPr>
          </a:p>
        </p:txBody>
      </p:sp>
      <p:sp>
        <p:nvSpPr>
          <p:cNvPr id="32" name="Oval 31">
            <a:extLst>
              <a:ext uri="{FF2B5EF4-FFF2-40B4-BE49-F238E27FC236}">
                <a16:creationId xmlns:a16="http://schemas.microsoft.com/office/drawing/2014/main" id="{546C9AB4-DD4A-4264-AF37-BF04B6BED586}"/>
              </a:ext>
            </a:extLst>
          </p:cNvPr>
          <p:cNvSpPr/>
          <p:nvPr/>
        </p:nvSpPr>
        <p:spPr>
          <a:xfrm>
            <a:off x="2013528" y="1459341"/>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ndara" panose="020E0502030303020204" pitchFamily="34" charset="0"/>
            </a:endParaRPr>
          </a:p>
        </p:txBody>
      </p:sp>
      <p:sp>
        <p:nvSpPr>
          <p:cNvPr id="33" name="Oval 32">
            <a:extLst>
              <a:ext uri="{FF2B5EF4-FFF2-40B4-BE49-F238E27FC236}">
                <a16:creationId xmlns:a16="http://schemas.microsoft.com/office/drawing/2014/main" id="{7254A006-FAF6-4262-B8D7-9B7774C02FD9}"/>
              </a:ext>
            </a:extLst>
          </p:cNvPr>
          <p:cNvSpPr/>
          <p:nvPr/>
        </p:nvSpPr>
        <p:spPr>
          <a:xfrm>
            <a:off x="2013528" y="1824177"/>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ndara" panose="020E0502030303020204" pitchFamily="34" charset="0"/>
            </a:endParaRPr>
          </a:p>
        </p:txBody>
      </p:sp>
      <p:sp>
        <p:nvSpPr>
          <p:cNvPr id="34" name="Oval 33">
            <a:extLst>
              <a:ext uri="{FF2B5EF4-FFF2-40B4-BE49-F238E27FC236}">
                <a16:creationId xmlns:a16="http://schemas.microsoft.com/office/drawing/2014/main" id="{5E905BDE-9719-4684-9AC1-5B04869760C4}"/>
              </a:ext>
            </a:extLst>
          </p:cNvPr>
          <p:cNvSpPr/>
          <p:nvPr/>
        </p:nvSpPr>
        <p:spPr>
          <a:xfrm>
            <a:off x="2013528" y="2189013"/>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ndara" panose="020E0502030303020204" pitchFamily="34" charset="0"/>
            </a:endParaRPr>
          </a:p>
        </p:txBody>
      </p:sp>
      <p:sp>
        <p:nvSpPr>
          <p:cNvPr id="35" name="Oval 34">
            <a:extLst>
              <a:ext uri="{FF2B5EF4-FFF2-40B4-BE49-F238E27FC236}">
                <a16:creationId xmlns:a16="http://schemas.microsoft.com/office/drawing/2014/main" id="{ADB28DF5-E868-4FBB-BFCB-7F47810805F1}"/>
              </a:ext>
            </a:extLst>
          </p:cNvPr>
          <p:cNvSpPr/>
          <p:nvPr/>
        </p:nvSpPr>
        <p:spPr>
          <a:xfrm>
            <a:off x="2013528" y="2553849"/>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ndara" panose="020E0502030303020204" pitchFamily="34" charset="0"/>
            </a:endParaRPr>
          </a:p>
        </p:txBody>
      </p:sp>
      <p:sp>
        <p:nvSpPr>
          <p:cNvPr id="36" name="Oval 35">
            <a:extLst>
              <a:ext uri="{FF2B5EF4-FFF2-40B4-BE49-F238E27FC236}">
                <a16:creationId xmlns:a16="http://schemas.microsoft.com/office/drawing/2014/main" id="{698864A4-5387-4AF8-A94F-69322629B9FC}"/>
              </a:ext>
            </a:extLst>
          </p:cNvPr>
          <p:cNvSpPr/>
          <p:nvPr/>
        </p:nvSpPr>
        <p:spPr>
          <a:xfrm>
            <a:off x="2013528" y="2918685"/>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ndara" panose="020E0502030303020204" pitchFamily="34" charset="0"/>
            </a:endParaRPr>
          </a:p>
        </p:txBody>
      </p:sp>
      <p:cxnSp>
        <p:nvCxnSpPr>
          <p:cNvPr id="38" name="Straight Connector 37">
            <a:extLst>
              <a:ext uri="{FF2B5EF4-FFF2-40B4-BE49-F238E27FC236}">
                <a16:creationId xmlns:a16="http://schemas.microsoft.com/office/drawing/2014/main" id="{DD4538F6-4DE3-48C3-A569-33C7B1AEF152}"/>
              </a:ext>
            </a:extLst>
          </p:cNvPr>
          <p:cNvCxnSpPr>
            <a:cxnSpLocks/>
          </p:cNvCxnSpPr>
          <p:nvPr/>
        </p:nvCxnSpPr>
        <p:spPr>
          <a:xfrm flipV="1">
            <a:off x="2096655" y="2355267"/>
            <a:ext cx="0" cy="198582"/>
          </a:xfrm>
          <a:prstGeom prst="line">
            <a:avLst/>
          </a:prstGeom>
          <a:ln w="38100">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BEA8F3EC-DE58-470C-88BD-A2A3B222384F}"/>
              </a:ext>
            </a:extLst>
          </p:cNvPr>
          <p:cNvCxnSpPr>
            <a:cxnSpLocks/>
          </p:cNvCxnSpPr>
          <p:nvPr/>
        </p:nvCxnSpPr>
        <p:spPr>
          <a:xfrm flipV="1">
            <a:off x="2096655" y="1990431"/>
            <a:ext cx="0" cy="198582"/>
          </a:xfrm>
          <a:prstGeom prst="line">
            <a:avLst/>
          </a:prstGeom>
          <a:ln w="38100">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EF8B5863-A0F8-4DED-BAA5-3AF66452368C}"/>
              </a:ext>
            </a:extLst>
          </p:cNvPr>
          <p:cNvCxnSpPr>
            <a:cxnSpLocks/>
          </p:cNvCxnSpPr>
          <p:nvPr/>
        </p:nvCxnSpPr>
        <p:spPr>
          <a:xfrm flipV="1">
            <a:off x="2096655" y="1625595"/>
            <a:ext cx="0" cy="198582"/>
          </a:xfrm>
          <a:prstGeom prst="line">
            <a:avLst/>
          </a:prstGeom>
          <a:ln w="38100">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AB04D031-5968-43E2-B702-E609113C2AB1}"/>
              </a:ext>
            </a:extLst>
          </p:cNvPr>
          <p:cNvCxnSpPr>
            <a:cxnSpLocks/>
          </p:cNvCxnSpPr>
          <p:nvPr/>
        </p:nvCxnSpPr>
        <p:spPr>
          <a:xfrm flipV="1">
            <a:off x="2097810" y="1260759"/>
            <a:ext cx="0" cy="198582"/>
          </a:xfrm>
          <a:prstGeom prst="line">
            <a:avLst/>
          </a:prstGeom>
          <a:ln w="38100">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E563B293-911A-4755-BCCC-E2EE55768745}"/>
              </a:ext>
            </a:extLst>
          </p:cNvPr>
          <p:cNvCxnSpPr>
            <a:cxnSpLocks/>
          </p:cNvCxnSpPr>
          <p:nvPr/>
        </p:nvCxnSpPr>
        <p:spPr>
          <a:xfrm flipV="1">
            <a:off x="2098965" y="895923"/>
            <a:ext cx="0" cy="198582"/>
          </a:xfrm>
          <a:prstGeom prst="line">
            <a:avLst/>
          </a:prstGeom>
          <a:ln w="38100">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0B5156FA-97B7-420E-B018-53E1EB721B06}"/>
              </a:ext>
            </a:extLst>
          </p:cNvPr>
          <p:cNvSpPr txBox="1"/>
          <p:nvPr/>
        </p:nvSpPr>
        <p:spPr>
          <a:xfrm>
            <a:off x="4072311" y="243513"/>
            <a:ext cx="1367908"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Candara" panose="020E0502030303020204" pitchFamily="34" charset="0"/>
              </a:rPr>
              <a:t>Canada</a:t>
            </a:r>
          </a:p>
        </p:txBody>
      </p:sp>
      <p:sp>
        <p:nvSpPr>
          <p:cNvPr id="46" name="TextBox 45">
            <a:extLst>
              <a:ext uri="{FF2B5EF4-FFF2-40B4-BE49-F238E27FC236}">
                <a16:creationId xmlns:a16="http://schemas.microsoft.com/office/drawing/2014/main" id="{63F3A145-953A-4813-901A-564BE1E6209B}"/>
              </a:ext>
            </a:extLst>
          </p:cNvPr>
          <p:cNvSpPr txBox="1"/>
          <p:nvPr/>
        </p:nvSpPr>
        <p:spPr>
          <a:xfrm>
            <a:off x="508611" y="1357879"/>
            <a:ext cx="1545903"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Candara" panose="020E0502030303020204" pitchFamily="34" charset="0"/>
              </a:rPr>
              <a:t>Data locations</a:t>
            </a:r>
          </a:p>
        </p:txBody>
      </p:sp>
      <p:sp>
        <p:nvSpPr>
          <p:cNvPr id="54" name="TextBox 53">
            <a:extLst>
              <a:ext uri="{FF2B5EF4-FFF2-40B4-BE49-F238E27FC236}">
                <a16:creationId xmlns:a16="http://schemas.microsoft.com/office/drawing/2014/main" id="{6E8F7A54-89FA-4A6C-8CC8-4FE848BA12AD}"/>
              </a:ext>
            </a:extLst>
          </p:cNvPr>
          <p:cNvSpPr txBox="1"/>
          <p:nvPr/>
        </p:nvSpPr>
        <p:spPr>
          <a:xfrm>
            <a:off x="3743296" y="2452253"/>
            <a:ext cx="1545903"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Candara" panose="020E0502030303020204" pitchFamily="34" charset="0"/>
              </a:rPr>
              <a:t>Storm winds</a:t>
            </a:r>
          </a:p>
        </p:txBody>
      </p:sp>
      <p:cxnSp>
        <p:nvCxnSpPr>
          <p:cNvPr id="17" name="Straight Arrow Connector 16">
            <a:extLst>
              <a:ext uri="{FF2B5EF4-FFF2-40B4-BE49-F238E27FC236}">
                <a16:creationId xmlns:a16="http://schemas.microsoft.com/office/drawing/2014/main" id="{B5B6C0C4-F520-4CCE-8326-899EBB6E758E}"/>
              </a:ext>
            </a:extLst>
          </p:cNvPr>
          <p:cNvCxnSpPr/>
          <p:nvPr/>
        </p:nvCxnSpPr>
        <p:spPr>
          <a:xfrm flipH="1" flipV="1">
            <a:off x="3500582" y="2253671"/>
            <a:ext cx="467817" cy="364836"/>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pic>
        <p:nvPicPr>
          <p:cNvPr id="22" name="Picture 21">
            <a:extLst>
              <a:ext uri="{FF2B5EF4-FFF2-40B4-BE49-F238E27FC236}">
                <a16:creationId xmlns:a16="http://schemas.microsoft.com/office/drawing/2014/main" id="{B35AF4FB-D224-4CA5-85E9-AC8E70B895FC}"/>
              </a:ext>
            </a:extLst>
          </p:cNvPr>
          <p:cNvPicPr>
            <a:picLocks noChangeAspect="1"/>
          </p:cNvPicPr>
          <p:nvPr/>
        </p:nvPicPr>
        <p:blipFill rotWithShape="1">
          <a:blip r:embed="rId3"/>
          <a:srcRect l="13204" t="16667" r="50606"/>
          <a:stretch/>
        </p:blipFill>
        <p:spPr>
          <a:xfrm>
            <a:off x="566322" y="3354170"/>
            <a:ext cx="4951025" cy="3206390"/>
          </a:xfrm>
          <a:prstGeom prst="rect">
            <a:avLst/>
          </a:prstGeom>
        </p:spPr>
      </p:pic>
      <p:sp>
        <p:nvSpPr>
          <p:cNvPr id="55" name="TextBox 54">
            <a:extLst>
              <a:ext uri="{FF2B5EF4-FFF2-40B4-BE49-F238E27FC236}">
                <a16:creationId xmlns:a16="http://schemas.microsoft.com/office/drawing/2014/main" id="{0D7166D1-B611-4EBD-890F-BBC0FFFA35AB}"/>
              </a:ext>
            </a:extLst>
          </p:cNvPr>
          <p:cNvSpPr txBox="1"/>
          <p:nvPr/>
        </p:nvSpPr>
        <p:spPr>
          <a:xfrm>
            <a:off x="3743296" y="5729563"/>
            <a:ext cx="1545903"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Candara" panose="020E0502030303020204" pitchFamily="34" charset="0"/>
              </a:rPr>
              <a:t>Storm waves</a:t>
            </a:r>
          </a:p>
        </p:txBody>
      </p:sp>
      <p:sp>
        <p:nvSpPr>
          <p:cNvPr id="56" name="TextBox 55">
            <a:extLst>
              <a:ext uri="{FF2B5EF4-FFF2-40B4-BE49-F238E27FC236}">
                <a16:creationId xmlns:a16="http://schemas.microsoft.com/office/drawing/2014/main" id="{76E4C42B-98C5-425D-8549-8AA11FF5C8BF}"/>
              </a:ext>
            </a:extLst>
          </p:cNvPr>
          <p:cNvSpPr txBox="1"/>
          <p:nvPr/>
        </p:nvSpPr>
        <p:spPr>
          <a:xfrm>
            <a:off x="4072311" y="3495612"/>
            <a:ext cx="1367908"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Candara" panose="020E0502030303020204" pitchFamily="34" charset="0"/>
              </a:rPr>
              <a:t>Canada</a:t>
            </a:r>
          </a:p>
        </p:txBody>
      </p:sp>
      <p:cxnSp>
        <p:nvCxnSpPr>
          <p:cNvPr id="57" name="Straight Connector 56">
            <a:extLst>
              <a:ext uri="{FF2B5EF4-FFF2-40B4-BE49-F238E27FC236}">
                <a16:creationId xmlns:a16="http://schemas.microsoft.com/office/drawing/2014/main" id="{E5F72950-98D6-4481-BBB5-DC3D0CBD8152}"/>
              </a:ext>
            </a:extLst>
          </p:cNvPr>
          <p:cNvCxnSpPr>
            <a:cxnSpLocks/>
            <a:endCxn id="63" idx="4"/>
          </p:cNvCxnSpPr>
          <p:nvPr/>
        </p:nvCxnSpPr>
        <p:spPr>
          <a:xfrm flipV="1">
            <a:off x="2092039" y="6003633"/>
            <a:ext cx="0" cy="198582"/>
          </a:xfrm>
          <a:prstGeom prst="line">
            <a:avLst/>
          </a:prstGeom>
          <a:ln w="38100">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58" name="Oval 57">
            <a:extLst>
              <a:ext uri="{FF2B5EF4-FFF2-40B4-BE49-F238E27FC236}">
                <a16:creationId xmlns:a16="http://schemas.microsoft.com/office/drawing/2014/main" id="{5DD95857-2CE9-4CAE-A35E-870F4298A847}"/>
              </a:ext>
            </a:extLst>
          </p:cNvPr>
          <p:cNvSpPr/>
          <p:nvPr/>
        </p:nvSpPr>
        <p:spPr>
          <a:xfrm>
            <a:off x="2008912" y="4013199"/>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ndara" panose="020E0502030303020204" pitchFamily="34" charset="0"/>
            </a:endParaRPr>
          </a:p>
        </p:txBody>
      </p:sp>
      <p:sp>
        <p:nvSpPr>
          <p:cNvPr id="59" name="Oval 58">
            <a:extLst>
              <a:ext uri="{FF2B5EF4-FFF2-40B4-BE49-F238E27FC236}">
                <a16:creationId xmlns:a16="http://schemas.microsoft.com/office/drawing/2014/main" id="{40F0798D-AB03-48A1-B3BE-792162141510}"/>
              </a:ext>
            </a:extLst>
          </p:cNvPr>
          <p:cNvSpPr/>
          <p:nvPr/>
        </p:nvSpPr>
        <p:spPr>
          <a:xfrm>
            <a:off x="2008912" y="4378035"/>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ndara" panose="020E0502030303020204" pitchFamily="34" charset="0"/>
            </a:endParaRPr>
          </a:p>
        </p:txBody>
      </p:sp>
      <p:sp>
        <p:nvSpPr>
          <p:cNvPr id="60" name="Oval 59">
            <a:extLst>
              <a:ext uri="{FF2B5EF4-FFF2-40B4-BE49-F238E27FC236}">
                <a16:creationId xmlns:a16="http://schemas.microsoft.com/office/drawing/2014/main" id="{2DDA7823-BF86-4698-B481-254B7D1E8674}"/>
              </a:ext>
            </a:extLst>
          </p:cNvPr>
          <p:cNvSpPr/>
          <p:nvPr/>
        </p:nvSpPr>
        <p:spPr>
          <a:xfrm>
            <a:off x="2008912" y="4742871"/>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ndara" panose="020E0502030303020204" pitchFamily="34" charset="0"/>
            </a:endParaRPr>
          </a:p>
        </p:txBody>
      </p:sp>
      <p:sp>
        <p:nvSpPr>
          <p:cNvPr id="61" name="Oval 60">
            <a:extLst>
              <a:ext uri="{FF2B5EF4-FFF2-40B4-BE49-F238E27FC236}">
                <a16:creationId xmlns:a16="http://schemas.microsoft.com/office/drawing/2014/main" id="{1A098132-F576-44D4-830B-ACCED2C79ABA}"/>
              </a:ext>
            </a:extLst>
          </p:cNvPr>
          <p:cNvSpPr/>
          <p:nvPr/>
        </p:nvSpPr>
        <p:spPr>
          <a:xfrm>
            <a:off x="2008912" y="5107707"/>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ndara" panose="020E0502030303020204" pitchFamily="34" charset="0"/>
            </a:endParaRPr>
          </a:p>
        </p:txBody>
      </p:sp>
      <p:sp>
        <p:nvSpPr>
          <p:cNvPr id="62" name="Oval 61">
            <a:extLst>
              <a:ext uri="{FF2B5EF4-FFF2-40B4-BE49-F238E27FC236}">
                <a16:creationId xmlns:a16="http://schemas.microsoft.com/office/drawing/2014/main" id="{179114A9-33A6-4F85-8ABC-6B955A571182}"/>
              </a:ext>
            </a:extLst>
          </p:cNvPr>
          <p:cNvSpPr/>
          <p:nvPr/>
        </p:nvSpPr>
        <p:spPr>
          <a:xfrm>
            <a:off x="2008912" y="5472543"/>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ndara" panose="020E0502030303020204" pitchFamily="34" charset="0"/>
            </a:endParaRPr>
          </a:p>
        </p:txBody>
      </p:sp>
      <p:sp>
        <p:nvSpPr>
          <p:cNvPr id="63" name="Oval 62">
            <a:extLst>
              <a:ext uri="{FF2B5EF4-FFF2-40B4-BE49-F238E27FC236}">
                <a16:creationId xmlns:a16="http://schemas.microsoft.com/office/drawing/2014/main" id="{A78E8161-B0DB-4486-9631-719D11748F44}"/>
              </a:ext>
            </a:extLst>
          </p:cNvPr>
          <p:cNvSpPr/>
          <p:nvPr/>
        </p:nvSpPr>
        <p:spPr>
          <a:xfrm>
            <a:off x="2008912" y="5837379"/>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ndara" panose="020E0502030303020204" pitchFamily="34" charset="0"/>
            </a:endParaRPr>
          </a:p>
        </p:txBody>
      </p:sp>
      <p:cxnSp>
        <p:nvCxnSpPr>
          <p:cNvPr id="65" name="Straight Connector 64">
            <a:extLst>
              <a:ext uri="{FF2B5EF4-FFF2-40B4-BE49-F238E27FC236}">
                <a16:creationId xmlns:a16="http://schemas.microsoft.com/office/drawing/2014/main" id="{821D57CF-07BA-4C36-9C6D-92DDCAE89364}"/>
              </a:ext>
            </a:extLst>
          </p:cNvPr>
          <p:cNvCxnSpPr>
            <a:cxnSpLocks/>
          </p:cNvCxnSpPr>
          <p:nvPr/>
        </p:nvCxnSpPr>
        <p:spPr>
          <a:xfrm flipV="1">
            <a:off x="2092039" y="5638797"/>
            <a:ext cx="0" cy="198582"/>
          </a:xfrm>
          <a:prstGeom prst="line">
            <a:avLst/>
          </a:prstGeom>
          <a:ln w="38100">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A9128DAE-5406-4D07-9FC2-8BEFE631C5AC}"/>
              </a:ext>
            </a:extLst>
          </p:cNvPr>
          <p:cNvCxnSpPr>
            <a:cxnSpLocks/>
          </p:cNvCxnSpPr>
          <p:nvPr/>
        </p:nvCxnSpPr>
        <p:spPr>
          <a:xfrm flipV="1">
            <a:off x="2092039" y="5273961"/>
            <a:ext cx="0" cy="198582"/>
          </a:xfrm>
          <a:prstGeom prst="line">
            <a:avLst/>
          </a:prstGeom>
          <a:ln w="38100">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0C83889F-DBE6-4888-9374-10D4B8D6998B}"/>
              </a:ext>
            </a:extLst>
          </p:cNvPr>
          <p:cNvCxnSpPr>
            <a:cxnSpLocks/>
          </p:cNvCxnSpPr>
          <p:nvPr/>
        </p:nvCxnSpPr>
        <p:spPr>
          <a:xfrm flipV="1">
            <a:off x="2092039" y="4909125"/>
            <a:ext cx="0" cy="198582"/>
          </a:xfrm>
          <a:prstGeom prst="line">
            <a:avLst/>
          </a:prstGeom>
          <a:ln w="38100">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61293B30-9806-40B3-B6E7-47F11A243546}"/>
              </a:ext>
            </a:extLst>
          </p:cNvPr>
          <p:cNvCxnSpPr>
            <a:cxnSpLocks/>
          </p:cNvCxnSpPr>
          <p:nvPr/>
        </p:nvCxnSpPr>
        <p:spPr>
          <a:xfrm flipV="1">
            <a:off x="2093194" y="4544289"/>
            <a:ext cx="0" cy="198582"/>
          </a:xfrm>
          <a:prstGeom prst="line">
            <a:avLst/>
          </a:prstGeom>
          <a:ln w="38100">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67661281-AB43-4B57-9108-5229746E408B}"/>
              </a:ext>
            </a:extLst>
          </p:cNvPr>
          <p:cNvCxnSpPr>
            <a:cxnSpLocks/>
          </p:cNvCxnSpPr>
          <p:nvPr/>
        </p:nvCxnSpPr>
        <p:spPr>
          <a:xfrm flipV="1">
            <a:off x="2094349" y="4179453"/>
            <a:ext cx="0" cy="198582"/>
          </a:xfrm>
          <a:prstGeom prst="line">
            <a:avLst/>
          </a:prstGeom>
          <a:ln w="38100">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70" name="Straight Arrow Connector 69">
            <a:extLst>
              <a:ext uri="{FF2B5EF4-FFF2-40B4-BE49-F238E27FC236}">
                <a16:creationId xmlns:a16="http://schemas.microsoft.com/office/drawing/2014/main" id="{325BCD88-89F8-4C6F-BE20-EA07BC96B69E}"/>
              </a:ext>
            </a:extLst>
          </p:cNvPr>
          <p:cNvCxnSpPr>
            <a:cxnSpLocks/>
          </p:cNvCxnSpPr>
          <p:nvPr/>
        </p:nvCxnSpPr>
        <p:spPr>
          <a:xfrm flipH="1" flipV="1">
            <a:off x="3121891" y="5472543"/>
            <a:ext cx="843272" cy="439438"/>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24" name="Table 24">
            <a:extLst>
              <a:ext uri="{FF2B5EF4-FFF2-40B4-BE49-F238E27FC236}">
                <a16:creationId xmlns:a16="http://schemas.microsoft.com/office/drawing/2014/main" id="{C9A011DC-2BA4-4EBF-88EB-B12595E4258D}"/>
              </a:ext>
            </a:extLst>
          </p:cNvPr>
          <p:cNvGraphicFramePr>
            <a:graphicFrameLocks noGrp="1"/>
          </p:cNvGraphicFramePr>
          <p:nvPr/>
        </p:nvGraphicFramePr>
        <p:xfrm>
          <a:off x="6768066" y="2806475"/>
          <a:ext cx="4510539" cy="3550049"/>
        </p:xfrm>
        <a:graphic>
          <a:graphicData uri="http://schemas.openxmlformats.org/drawingml/2006/table">
            <a:tbl>
              <a:tblPr firstRow="1" bandRow="1">
                <a:tableStyleId>{5C22544A-7EE6-4342-B048-85BDC9FD1C3A}</a:tableStyleId>
              </a:tblPr>
              <a:tblGrid>
                <a:gridCol w="1503513">
                  <a:extLst>
                    <a:ext uri="{9D8B030D-6E8A-4147-A177-3AD203B41FA5}">
                      <a16:colId xmlns:a16="http://schemas.microsoft.com/office/drawing/2014/main" val="3202512682"/>
                    </a:ext>
                  </a:extLst>
                </a:gridCol>
                <a:gridCol w="1503513">
                  <a:extLst>
                    <a:ext uri="{9D8B030D-6E8A-4147-A177-3AD203B41FA5}">
                      <a16:colId xmlns:a16="http://schemas.microsoft.com/office/drawing/2014/main" val="2638303007"/>
                    </a:ext>
                  </a:extLst>
                </a:gridCol>
                <a:gridCol w="1503513">
                  <a:extLst>
                    <a:ext uri="{9D8B030D-6E8A-4147-A177-3AD203B41FA5}">
                      <a16:colId xmlns:a16="http://schemas.microsoft.com/office/drawing/2014/main" val="518694067"/>
                    </a:ext>
                  </a:extLst>
                </a:gridCol>
              </a:tblGrid>
              <a:tr h="433127">
                <a:tc>
                  <a:txBody>
                    <a:bodyPr/>
                    <a:lstStyle/>
                    <a:p>
                      <a:pPr algn="ctr"/>
                      <a:r>
                        <a:rPr lang="en-GB" sz="1400" dirty="0">
                          <a:latin typeface="Candara" panose="020E0502030303020204" pitchFamily="34" charset="0"/>
                        </a:rPr>
                        <a:t>Location</a:t>
                      </a:r>
                    </a:p>
                  </a:txBody>
                  <a:tcPr/>
                </a:tc>
                <a:tc>
                  <a:txBody>
                    <a:bodyPr/>
                    <a:lstStyle/>
                    <a:p>
                      <a:pPr algn="ctr"/>
                      <a:r>
                        <a:rPr lang="en-GB" sz="1400" dirty="0">
                          <a:latin typeface="Candara" panose="020E0502030303020204" pitchFamily="34" charset="0"/>
                        </a:rPr>
                        <a:t>Wind speed (km/hour)</a:t>
                      </a:r>
                    </a:p>
                  </a:txBody>
                  <a:tcPr/>
                </a:tc>
                <a:tc>
                  <a:txBody>
                    <a:bodyPr/>
                    <a:lstStyle/>
                    <a:p>
                      <a:pPr algn="ctr"/>
                      <a:r>
                        <a:rPr lang="en-GB" sz="1400" dirty="0">
                          <a:latin typeface="Candara" panose="020E0502030303020204" pitchFamily="34" charset="0"/>
                        </a:rPr>
                        <a:t>Wave height</a:t>
                      </a:r>
                    </a:p>
                    <a:p>
                      <a:pPr algn="ctr"/>
                      <a:r>
                        <a:rPr lang="en-GB" sz="1400" dirty="0">
                          <a:latin typeface="Candara" panose="020E0502030303020204" pitchFamily="34" charset="0"/>
                        </a:rPr>
                        <a:t>(m)</a:t>
                      </a:r>
                    </a:p>
                  </a:txBody>
                  <a:tcPr/>
                </a:tc>
                <a:extLst>
                  <a:ext uri="{0D108BD9-81ED-4DB2-BD59-A6C34878D82A}">
                    <a16:rowId xmlns:a16="http://schemas.microsoft.com/office/drawing/2014/main" val="4106752052"/>
                  </a:ext>
                </a:extLst>
              </a:tr>
              <a:tr h="433127">
                <a:tc>
                  <a:txBody>
                    <a:bodyPr/>
                    <a:lstStyle/>
                    <a:p>
                      <a:pPr algn="ctr"/>
                      <a:r>
                        <a:rPr lang="en-GB" dirty="0">
                          <a:latin typeface="Candara" panose="020E0502030303020204" pitchFamily="34" charset="0"/>
                        </a:rPr>
                        <a:t>1</a:t>
                      </a:r>
                    </a:p>
                  </a:txBody>
                  <a:tcPr/>
                </a:tc>
                <a:tc>
                  <a:txBody>
                    <a:bodyPr/>
                    <a:lstStyle/>
                    <a:p>
                      <a:pPr algn="ctr"/>
                      <a:r>
                        <a:rPr lang="en-GB" dirty="0">
                          <a:latin typeface="Candara" panose="020E0502030303020204" pitchFamily="34" charset="0"/>
                        </a:rPr>
                        <a:t>18</a:t>
                      </a:r>
                    </a:p>
                  </a:txBody>
                  <a:tcPr/>
                </a:tc>
                <a:tc>
                  <a:txBody>
                    <a:bodyPr/>
                    <a:lstStyle/>
                    <a:p>
                      <a:pPr algn="ctr"/>
                      <a:r>
                        <a:rPr lang="en-GB" dirty="0">
                          <a:latin typeface="Candara" panose="020E0502030303020204" pitchFamily="34" charset="0"/>
                        </a:rPr>
                        <a:t>5.1</a:t>
                      </a:r>
                    </a:p>
                  </a:txBody>
                  <a:tcPr/>
                </a:tc>
                <a:extLst>
                  <a:ext uri="{0D108BD9-81ED-4DB2-BD59-A6C34878D82A}">
                    <a16:rowId xmlns:a16="http://schemas.microsoft.com/office/drawing/2014/main" val="1383708519"/>
                  </a:ext>
                </a:extLst>
              </a:tr>
              <a:tr h="433127">
                <a:tc>
                  <a:txBody>
                    <a:bodyPr/>
                    <a:lstStyle/>
                    <a:p>
                      <a:pPr algn="ctr"/>
                      <a:r>
                        <a:rPr lang="en-GB" dirty="0">
                          <a:latin typeface="Candara" panose="020E0502030303020204" pitchFamily="34" charset="0"/>
                        </a:rPr>
                        <a:t>2</a:t>
                      </a:r>
                    </a:p>
                  </a:txBody>
                  <a:tcPr/>
                </a:tc>
                <a:tc>
                  <a:txBody>
                    <a:bodyPr/>
                    <a:lstStyle/>
                    <a:p>
                      <a:pPr algn="ctr"/>
                      <a:r>
                        <a:rPr lang="en-GB" dirty="0">
                          <a:latin typeface="Candara" panose="020E0502030303020204" pitchFamily="34" charset="0"/>
                        </a:rPr>
                        <a:t>47</a:t>
                      </a:r>
                    </a:p>
                  </a:txBody>
                  <a:tcPr/>
                </a:tc>
                <a:tc>
                  <a:txBody>
                    <a:bodyPr/>
                    <a:lstStyle/>
                    <a:p>
                      <a:pPr algn="ctr"/>
                      <a:r>
                        <a:rPr lang="en-GB" dirty="0">
                          <a:latin typeface="Candara" panose="020E0502030303020204" pitchFamily="34" charset="0"/>
                        </a:rPr>
                        <a:t>7.6</a:t>
                      </a:r>
                    </a:p>
                  </a:txBody>
                  <a:tcPr/>
                </a:tc>
                <a:extLst>
                  <a:ext uri="{0D108BD9-81ED-4DB2-BD59-A6C34878D82A}">
                    <a16:rowId xmlns:a16="http://schemas.microsoft.com/office/drawing/2014/main" val="2402675284"/>
                  </a:ext>
                </a:extLst>
              </a:tr>
              <a:tr h="433127">
                <a:tc>
                  <a:txBody>
                    <a:bodyPr/>
                    <a:lstStyle/>
                    <a:p>
                      <a:pPr algn="ctr"/>
                      <a:r>
                        <a:rPr lang="en-GB" dirty="0">
                          <a:latin typeface="Candara" panose="020E0502030303020204" pitchFamily="34" charset="0"/>
                        </a:rPr>
                        <a:t>3</a:t>
                      </a:r>
                    </a:p>
                  </a:txBody>
                  <a:tcPr/>
                </a:tc>
                <a:tc>
                  <a:txBody>
                    <a:bodyPr/>
                    <a:lstStyle/>
                    <a:p>
                      <a:pPr algn="ctr"/>
                      <a:r>
                        <a:rPr lang="en-GB" dirty="0">
                          <a:latin typeface="Candara" panose="020E0502030303020204" pitchFamily="34" charset="0"/>
                        </a:rPr>
                        <a:t>40</a:t>
                      </a:r>
                    </a:p>
                  </a:txBody>
                  <a:tcPr/>
                </a:tc>
                <a:tc>
                  <a:txBody>
                    <a:bodyPr/>
                    <a:lstStyle/>
                    <a:p>
                      <a:pPr algn="ctr"/>
                      <a:r>
                        <a:rPr lang="en-GB" dirty="0">
                          <a:latin typeface="Candara" panose="020E0502030303020204" pitchFamily="34" charset="0"/>
                        </a:rPr>
                        <a:t>9.4</a:t>
                      </a:r>
                    </a:p>
                  </a:txBody>
                  <a:tcPr/>
                </a:tc>
                <a:extLst>
                  <a:ext uri="{0D108BD9-81ED-4DB2-BD59-A6C34878D82A}">
                    <a16:rowId xmlns:a16="http://schemas.microsoft.com/office/drawing/2014/main" val="3871649972"/>
                  </a:ext>
                </a:extLst>
              </a:tr>
              <a:tr h="433127">
                <a:tc>
                  <a:txBody>
                    <a:bodyPr/>
                    <a:lstStyle/>
                    <a:p>
                      <a:pPr algn="ctr"/>
                      <a:r>
                        <a:rPr lang="en-GB" dirty="0">
                          <a:latin typeface="Candara" panose="020E0502030303020204" pitchFamily="34" charset="0"/>
                        </a:rPr>
                        <a:t>4</a:t>
                      </a:r>
                    </a:p>
                  </a:txBody>
                  <a:tcPr/>
                </a:tc>
                <a:tc>
                  <a:txBody>
                    <a:bodyPr/>
                    <a:lstStyle/>
                    <a:p>
                      <a:pPr algn="ctr"/>
                      <a:r>
                        <a:rPr lang="en-GB" dirty="0">
                          <a:latin typeface="Candara" panose="020E0502030303020204" pitchFamily="34" charset="0"/>
                        </a:rPr>
                        <a:t>80</a:t>
                      </a:r>
                    </a:p>
                  </a:txBody>
                  <a:tcPr/>
                </a:tc>
                <a:tc>
                  <a:txBody>
                    <a:bodyPr/>
                    <a:lstStyle/>
                    <a:p>
                      <a:pPr algn="ctr"/>
                      <a:r>
                        <a:rPr lang="en-GB" dirty="0">
                          <a:latin typeface="Candara" panose="020E0502030303020204" pitchFamily="34" charset="0"/>
                        </a:rPr>
                        <a:t>12.8</a:t>
                      </a:r>
                    </a:p>
                  </a:txBody>
                  <a:tcPr/>
                </a:tc>
                <a:extLst>
                  <a:ext uri="{0D108BD9-81ED-4DB2-BD59-A6C34878D82A}">
                    <a16:rowId xmlns:a16="http://schemas.microsoft.com/office/drawing/2014/main" val="2186603549"/>
                  </a:ext>
                </a:extLst>
              </a:tr>
              <a:tr h="433127">
                <a:tc>
                  <a:txBody>
                    <a:bodyPr/>
                    <a:lstStyle/>
                    <a:p>
                      <a:pPr algn="ctr"/>
                      <a:r>
                        <a:rPr lang="en-GB" dirty="0">
                          <a:latin typeface="Candara" panose="020E0502030303020204" pitchFamily="34" charset="0"/>
                        </a:rPr>
                        <a:t>5</a:t>
                      </a:r>
                    </a:p>
                  </a:txBody>
                  <a:tcPr/>
                </a:tc>
                <a:tc>
                  <a:txBody>
                    <a:bodyPr/>
                    <a:lstStyle/>
                    <a:p>
                      <a:pPr algn="ctr"/>
                      <a:r>
                        <a:rPr lang="en-GB" dirty="0">
                          <a:latin typeface="Candara" panose="020E0502030303020204" pitchFamily="34" charset="0"/>
                        </a:rPr>
                        <a:t>64</a:t>
                      </a:r>
                    </a:p>
                  </a:txBody>
                  <a:tcPr/>
                </a:tc>
                <a:tc>
                  <a:txBody>
                    <a:bodyPr/>
                    <a:lstStyle/>
                    <a:p>
                      <a:pPr algn="ctr"/>
                      <a:r>
                        <a:rPr lang="en-GB" dirty="0">
                          <a:latin typeface="Candara" panose="020E0502030303020204" pitchFamily="34" charset="0"/>
                        </a:rPr>
                        <a:t>11.2</a:t>
                      </a:r>
                    </a:p>
                  </a:txBody>
                  <a:tcPr/>
                </a:tc>
                <a:extLst>
                  <a:ext uri="{0D108BD9-81ED-4DB2-BD59-A6C34878D82A}">
                    <a16:rowId xmlns:a16="http://schemas.microsoft.com/office/drawing/2014/main" val="3096911858"/>
                  </a:ext>
                </a:extLst>
              </a:tr>
              <a:tr h="433127">
                <a:tc>
                  <a:txBody>
                    <a:bodyPr/>
                    <a:lstStyle/>
                    <a:p>
                      <a:pPr algn="ctr"/>
                      <a:r>
                        <a:rPr lang="en-GB" dirty="0">
                          <a:latin typeface="Candara" panose="020E0502030303020204" pitchFamily="34" charset="0"/>
                        </a:rPr>
                        <a:t>6</a:t>
                      </a:r>
                    </a:p>
                  </a:txBody>
                  <a:tcPr/>
                </a:tc>
                <a:tc>
                  <a:txBody>
                    <a:bodyPr/>
                    <a:lstStyle/>
                    <a:p>
                      <a:pPr algn="ctr"/>
                      <a:r>
                        <a:rPr lang="en-GB" dirty="0">
                          <a:latin typeface="Candara" panose="020E0502030303020204" pitchFamily="34" charset="0"/>
                        </a:rPr>
                        <a:t>41</a:t>
                      </a:r>
                    </a:p>
                  </a:txBody>
                  <a:tcPr/>
                </a:tc>
                <a:tc>
                  <a:txBody>
                    <a:bodyPr/>
                    <a:lstStyle/>
                    <a:p>
                      <a:pPr algn="ctr"/>
                      <a:r>
                        <a:rPr lang="en-GB" dirty="0">
                          <a:latin typeface="Candara" panose="020E0502030303020204" pitchFamily="34" charset="0"/>
                        </a:rPr>
                        <a:t>9.0</a:t>
                      </a:r>
                    </a:p>
                  </a:txBody>
                  <a:tcPr/>
                </a:tc>
                <a:extLst>
                  <a:ext uri="{0D108BD9-81ED-4DB2-BD59-A6C34878D82A}">
                    <a16:rowId xmlns:a16="http://schemas.microsoft.com/office/drawing/2014/main" val="2305442279"/>
                  </a:ext>
                </a:extLst>
              </a:tr>
              <a:tr h="433127">
                <a:tc>
                  <a:txBody>
                    <a:bodyPr/>
                    <a:lstStyle/>
                    <a:p>
                      <a:pPr algn="ctr"/>
                      <a:r>
                        <a:rPr lang="en-GB" dirty="0">
                          <a:latin typeface="Candara" panose="020E0502030303020204" pitchFamily="34" charset="0"/>
                        </a:rPr>
                        <a:t>7</a:t>
                      </a:r>
                    </a:p>
                  </a:txBody>
                  <a:tcPr/>
                </a:tc>
                <a:tc>
                  <a:txBody>
                    <a:bodyPr/>
                    <a:lstStyle/>
                    <a:p>
                      <a:pPr algn="ctr"/>
                      <a:r>
                        <a:rPr lang="en-GB" dirty="0">
                          <a:latin typeface="Candara" panose="020E0502030303020204" pitchFamily="34" charset="0"/>
                        </a:rPr>
                        <a:t>30</a:t>
                      </a:r>
                    </a:p>
                  </a:txBody>
                  <a:tcPr/>
                </a:tc>
                <a:tc>
                  <a:txBody>
                    <a:bodyPr/>
                    <a:lstStyle/>
                    <a:p>
                      <a:pPr algn="ctr"/>
                      <a:r>
                        <a:rPr lang="en-GB" dirty="0">
                          <a:latin typeface="Candara" panose="020E0502030303020204" pitchFamily="34" charset="0"/>
                        </a:rPr>
                        <a:t>7.1</a:t>
                      </a:r>
                    </a:p>
                  </a:txBody>
                  <a:tcPr/>
                </a:tc>
                <a:extLst>
                  <a:ext uri="{0D108BD9-81ED-4DB2-BD59-A6C34878D82A}">
                    <a16:rowId xmlns:a16="http://schemas.microsoft.com/office/drawing/2014/main" val="4081743988"/>
                  </a:ext>
                </a:extLst>
              </a:tr>
            </a:tbl>
          </a:graphicData>
        </a:graphic>
      </p:graphicFrame>
      <p:sp>
        <p:nvSpPr>
          <p:cNvPr id="71" name="TextBox 70">
            <a:extLst>
              <a:ext uri="{FF2B5EF4-FFF2-40B4-BE49-F238E27FC236}">
                <a16:creationId xmlns:a16="http://schemas.microsoft.com/office/drawing/2014/main" id="{4FBA8E72-A1B4-4760-885F-88F1B745694A}"/>
              </a:ext>
            </a:extLst>
          </p:cNvPr>
          <p:cNvSpPr txBox="1"/>
          <p:nvPr/>
        </p:nvSpPr>
        <p:spPr>
          <a:xfrm>
            <a:off x="1909355" y="672026"/>
            <a:ext cx="369455"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white"/>
                </a:solidFill>
                <a:effectLst/>
                <a:uLnTx/>
                <a:uFillTx/>
                <a:latin typeface="Candara" panose="020E0502030303020204" pitchFamily="34" charset="0"/>
              </a:rPr>
              <a:t>1</a:t>
            </a:r>
          </a:p>
        </p:txBody>
      </p:sp>
      <p:sp>
        <p:nvSpPr>
          <p:cNvPr id="72" name="TextBox 71">
            <a:extLst>
              <a:ext uri="{FF2B5EF4-FFF2-40B4-BE49-F238E27FC236}">
                <a16:creationId xmlns:a16="http://schemas.microsoft.com/office/drawing/2014/main" id="{520DBD93-3ADD-4AAA-A173-E4972DB50524}"/>
              </a:ext>
            </a:extLst>
          </p:cNvPr>
          <p:cNvSpPr txBox="1"/>
          <p:nvPr/>
        </p:nvSpPr>
        <p:spPr>
          <a:xfrm>
            <a:off x="1914111" y="1033980"/>
            <a:ext cx="369455"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white"/>
                </a:solidFill>
                <a:effectLst/>
                <a:uLnTx/>
                <a:uFillTx/>
                <a:latin typeface="Candara" panose="020E0502030303020204" pitchFamily="34" charset="0"/>
              </a:rPr>
              <a:t>2</a:t>
            </a:r>
          </a:p>
        </p:txBody>
      </p:sp>
      <p:sp>
        <p:nvSpPr>
          <p:cNvPr id="73" name="TextBox 72">
            <a:extLst>
              <a:ext uri="{FF2B5EF4-FFF2-40B4-BE49-F238E27FC236}">
                <a16:creationId xmlns:a16="http://schemas.microsoft.com/office/drawing/2014/main" id="{75BDE008-149D-485E-888E-2286AE83CF37}"/>
              </a:ext>
            </a:extLst>
          </p:cNvPr>
          <p:cNvSpPr txBox="1"/>
          <p:nvPr/>
        </p:nvSpPr>
        <p:spPr>
          <a:xfrm>
            <a:off x="1914110" y="1395934"/>
            <a:ext cx="369455"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white"/>
                </a:solidFill>
                <a:effectLst/>
                <a:uLnTx/>
                <a:uFillTx/>
                <a:latin typeface="Candara" panose="020E0502030303020204" pitchFamily="34" charset="0"/>
              </a:rPr>
              <a:t>3</a:t>
            </a:r>
          </a:p>
        </p:txBody>
      </p:sp>
      <p:sp>
        <p:nvSpPr>
          <p:cNvPr id="74" name="TextBox 73">
            <a:extLst>
              <a:ext uri="{FF2B5EF4-FFF2-40B4-BE49-F238E27FC236}">
                <a16:creationId xmlns:a16="http://schemas.microsoft.com/office/drawing/2014/main" id="{BEA5609B-6E84-408D-8A0D-D165470C8DC7}"/>
              </a:ext>
            </a:extLst>
          </p:cNvPr>
          <p:cNvSpPr txBox="1"/>
          <p:nvPr/>
        </p:nvSpPr>
        <p:spPr>
          <a:xfrm>
            <a:off x="1914109" y="1768230"/>
            <a:ext cx="369455"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white"/>
                </a:solidFill>
                <a:effectLst/>
                <a:uLnTx/>
                <a:uFillTx/>
                <a:latin typeface="Candara" panose="020E0502030303020204" pitchFamily="34" charset="0"/>
              </a:rPr>
              <a:t>4</a:t>
            </a:r>
          </a:p>
        </p:txBody>
      </p:sp>
      <p:sp>
        <p:nvSpPr>
          <p:cNvPr id="75" name="TextBox 74">
            <a:extLst>
              <a:ext uri="{FF2B5EF4-FFF2-40B4-BE49-F238E27FC236}">
                <a16:creationId xmlns:a16="http://schemas.microsoft.com/office/drawing/2014/main" id="{22B320E9-5D0A-40FB-9EAB-5237173EA4C6}"/>
              </a:ext>
            </a:extLst>
          </p:cNvPr>
          <p:cNvSpPr txBox="1"/>
          <p:nvPr/>
        </p:nvSpPr>
        <p:spPr>
          <a:xfrm>
            <a:off x="1909345" y="2130139"/>
            <a:ext cx="369455"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white"/>
                </a:solidFill>
                <a:effectLst/>
                <a:uLnTx/>
                <a:uFillTx/>
                <a:latin typeface="Candara" panose="020E0502030303020204" pitchFamily="34" charset="0"/>
              </a:rPr>
              <a:t>5</a:t>
            </a:r>
          </a:p>
        </p:txBody>
      </p:sp>
      <p:sp>
        <p:nvSpPr>
          <p:cNvPr id="76" name="TextBox 75">
            <a:extLst>
              <a:ext uri="{FF2B5EF4-FFF2-40B4-BE49-F238E27FC236}">
                <a16:creationId xmlns:a16="http://schemas.microsoft.com/office/drawing/2014/main" id="{E565B537-E51C-47D4-88CA-F6B62F4AE8A8}"/>
              </a:ext>
            </a:extLst>
          </p:cNvPr>
          <p:cNvSpPr txBox="1"/>
          <p:nvPr/>
        </p:nvSpPr>
        <p:spPr>
          <a:xfrm>
            <a:off x="1914108" y="2497692"/>
            <a:ext cx="369455"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white"/>
                </a:solidFill>
                <a:effectLst/>
                <a:uLnTx/>
                <a:uFillTx/>
                <a:latin typeface="Candara" panose="020E0502030303020204" pitchFamily="34" charset="0"/>
              </a:rPr>
              <a:t>6</a:t>
            </a:r>
          </a:p>
        </p:txBody>
      </p:sp>
      <p:sp>
        <p:nvSpPr>
          <p:cNvPr id="77" name="TextBox 76">
            <a:extLst>
              <a:ext uri="{FF2B5EF4-FFF2-40B4-BE49-F238E27FC236}">
                <a16:creationId xmlns:a16="http://schemas.microsoft.com/office/drawing/2014/main" id="{0266C6A4-F8BE-4DB3-8323-9EA1991A3B84}"/>
              </a:ext>
            </a:extLst>
          </p:cNvPr>
          <p:cNvSpPr txBox="1"/>
          <p:nvPr/>
        </p:nvSpPr>
        <p:spPr>
          <a:xfrm>
            <a:off x="1909344" y="2858549"/>
            <a:ext cx="369455"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white"/>
                </a:solidFill>
                <a:effectLst/>
                <a:uLnTx/>
                <a:uFillTx/>
                <a:latin typeface="Candara" panose="020E0502030303020204" pitchFamily="34" charset="0"/>
              </a:rPr>
              <a:t>7</a:t>
            </a:r>
          </a:p>
        </p:txBody>
      </p:sp>
      <p:cxnSp>
        <p:nvCxnSpPr>
          <p:cNvPr id="51" name="Straight Connector 50">
            <a:extLst>
              <a:ext uri="{FF2B5EF4-FFF2-40B4-BE49-F238E27FC236}">
                <a16:creationId xmlns:a16="http://schemas.microsoft.com/office/drawing/2014/main" id="{5D2397E8-E9D4-F104-32BC-1BE398B0F3B9}"/>
              </a:ext>
            </a:extLst>
          </p:cNvPr>
          <p:cNvCxnSpPr>
            <a:cxnSpLocks/>
            <a:stCxn id="53" idx="0"/>
            <a:endCxn id="52" idx="4"/>
          </p:cNvCxnSpPr>
          <p:nvPr/>
        </p:nvCxnSpPr>
        <p:spPr>
          <a:xfrm flipV="1">
            <a:off x="2092039" y="6003633"/>
            <a:ext cx="0" cy="198582"/>
          </a:xfrm>
          <a:prstGeom prst="line">
            <a:avLst/>
          </a:prstGeom>
          <a:ln w="38100">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52" name="Oval 51">
            <a:extLst>
              <a:ext uri="{FF2B5EF4-FFF2-40B4-BE49-F238E27FC236}">
                <a16:creationId xmlns:a16="http://schemas.microsoft.com/office/drawing/2014/main" id="{5EBEB769-8DB1-137E-A905-0B2549C3D18F}"/>
              </a:ext>
            </a:extLst>
          </p:cNvPr>
          <p:cNvSpPr/>
          <p:nvPr/>
        </p:nvSpPr>
        <p:spPr>
          <a:xfrm>
            <a:off x="2008912" y="5837379"/>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ndara" panose="020E0502030303020204" pitchFamily="34" charset="0"/>
            </a:endParaRPr>
          </a:p>
        </p:txBody>
      </p:sp>
      <p:sp>
        <p:nvSpPr>
          <p:cNvPr id="53" name="Oval 52">
            <a:extLst>
              <a:ext uri="{FF2B5EF4-FFF2-40B4-BE49-F238E27FC236}">
                <a16:creationId xmlns:a16="http://schemas.microsoft.com/office/drawing/2014/main" id="{82F60FFD-7E96-C6D7-E7ED-EE97166A6F80}"/>
              </a:ext>
            </a:extLst>
          </p:cNvPr>
          <p:cNvSpPr/>
          <p:nvPr/>
        </p:nvSpPr>
        <p:spPr>
          <a:xfrm>
            <a:off x="2008912" y="6202215"/>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ndara" panose="020E0502030303020204" pitchFamily="34" charset="0"/>
            </a:endParaRPr>
          </a:p>
        </p:txBody>
      </p:sp>
      <p:sp>
        <p:nvSpPr>
          <p:cNvPr id="78" name="TextBox 77">
            <a:extLst>
              <a:ext uri="{FF2B5EF4-FFF2-40B4-BE49-F238E27FC236}">
                <a16:creationId xmlns:a16="http://schemas.microsoft.com/office/drawing/2014/main" id="{3EA044FA-CA24-B1FF-9595-212557A32272}"/>
              </a:ext>
            </a:extLst>
          </p:cNvPr>
          <p:cNvSpPr txBox="1"/>
          <p:nvPr/>
        </p:nvSpPr>
        <p:spPr>
          <a:xfrm>
            <a:off x="-257813" y="6530804"/>
            <a:ext cx="3056448"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solidFill>
                <a:effectLst/>
                <a:uLnTx/>
                <a:uFillTx/>
                <a:latin typeface="Candara" panose="020E0502030303020204" pitchFamily="34" charset="0"/>
                <a:hlinkClick r:id="rId4"/>
              </a:rPr>
              <a:t>https://earth.nullschool.net/</a:t>
            </a:r>
            <a:endParaRPr kumimoji="0" lang="en-GB" sz="1600" b="1" i="0" u="none" strike="noStrike" kern="1200" cap="none" spc="0" normalizeH="0" baseline="0" noProof="0" dirty="0">
              <a:ln>
                <a:noFill/>
              </a:ln>
              <a:solidFill>
                <a:prstClr val="black"/>
              </a:solidFill>
              <a:effectLst/>
              <a:uLnTx/>
              <a:uFillTx/>
              <a:latin typeface="Candara" panose="020E0502030303020204" pitchFamily="34" charset="0"/>
            </a:endParaRPr>
          </a:p>
        </p:txBody>
      </p:sp>
      <p:grpSp>
        <p:nvGrpSpPr>
          <p:cNvPr id="79" name="Group 78">
            <a:extLst>
              <a:ext uri="{FF2B5EF4-FFF2-40B4-BE49-F238E27FC236}">
                <a16:creationId xmlns:a16="http://schemas.microsoft.com/office/drawing/2014/main" id="{4F8D232B-A9AD-83CC-DB85-99DA28AB48E2}"/>
              </a:ext>
            </a:extLst>
          </p:cNvPr>
          <p:cNvGrpSpPr/>
          <p:nvPr/>
        </p:nvGrpSpPr>
        <p:grpSpPr>
          <a:xfrm rot="5400000">
            <a:off x="8523533" y="2828967"/>
            <a:ext cx="246221" cy="7847520"/>
            <a:chOff x="290261" y="769563"/>
            <a:chExt cx="246221" cy="7847520"/>
          </a:xfrm>
        </p:grpSpPr>
        <p:pic>
          <p:nvPicPr>
            <p:cNvPr id="80" name="Graphic 1">
              <a:extLst>
                <a:ext uri="{FF2B5EF4-FFF2-40B4-BE49-F238E27FC236}">
                  <a16:creationId xmlns:a16="http://schemas.microsoft.com/office/drawing/2014/main" id="{E3486E1B-B199-7901-84ED-0626F104924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6200000">
              <a:off x="126114" y="8276406"/>
              <a:ext cx="504825" cy="176530"/>
            </a:xfrm>
            <a:prstGeom prst="rect">
              <a:avLst/>
            </a:prstGeom>
          </p:spPr>
        </p:pic>
        <p:sp>
          <p:nvSpPr>
            <p:cNvPr id="81" name="Rectangle 3">
              <a:extLst>
                <a:ext uri="{FF2B5EF4-FFF2-40B4-BE49-F238E27FC236}">
                  <a16:creationId xmlns:a16="http://schemas.microsoft.com/office/drawing/2014/main" id="{87FC1AC2-3782-8B95-6F88-43BF1A86AA3A}"/>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7"/>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27126993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F9577BCD-02AD-4E3A-9EFB-72CB926D5073}"/>
              </a:ext>
            </a:extLst>
          </p:cNvPr>
          <p:cNvSpPr txBox="1"/>
          <p:nvPr/>
        </p:nvSpPr>
        <p:spPr>
          <a:xfrm>
            <a:off x="6150948" y="1383509"/>
            <a:ext cx="5744774" cy="132343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Candara" panose="020E0502030303020204" pitchFamily="34" charset="0"/>
              </a:rPr>
              <a:t>Using the data, plot graphs of the </a:t>
            </a:r>
            <a:r>
              <a:rPr kumimoji="0" lang="en-GB" sz="2000" b="1" i="0" u="none" strike="noStrike" kern="1200" cap="none" spc="0" normalizeH="0" baseline="0" noProof="0" dirty="0">
                <a:ln>
                  <a:noFill/>
                </a:ln>
                <a:solidFill>
                  <a:prstClr val="black"/>
                </a:solidFill>
                <a:effectLst/>
                <a:uLnTx/>
                <a:uFillTx/>
                <a:latin typeface="Candara" panose="020E0502030303020204" pitchFamily="34" charset="0"/>
              </a:rPr>
              <a:t>wind speed </a:t>
            </a:r>
            <a:r>
              <a:rPr kumimoji="0" lang="en-GB" sz="2000" b="0" i="0" u="none" strike="noStrike" kern="1200" cap="none" spc="0" normalizeH="0" baseline="0" noProof="0" dirty="0">
                <a:ln>
                  <a:noFill/>
                </a:ln>
                <a:solidFill>
                  <a:prstClr val="black"/>
                </a:solidFill>
                <a:effectLst/>
                <a:uLnTx/>
                <a:uFillTx/>
                <a:latin typeface="Candara" panose="020E0502030303020204" pitchFamily="34" charset="0"/>
              </a:rPr>
              <a:t>and </a:t>
            </a:r>
            <a:r>
              <a:rPr kumimoji="0" lang="en-GB" sz="2000" b="1" i="0" u="none" strike="noStrike" kern="1200" cap="none" spc="0" normalizeH="0" baseline="0" noProof="0" dirty="0">
                <a:ln>
                  <a:noFill/>
                </a:ln>
                <a:solidFill>
                  <a:prstClr val="black"/>
                </a:solidFill>
                <a:effectLst/>
                <a:uLnTx/>
                <a:uFillTx/>
                <a:latin typeface="Candara" panose="020E0502030303020204" pitchFamily="34" charset="0"/>
              </a:rPr>
              <a:t>wave height </a:t>
            </a:r>
            <a:r>
              <a:rPr kumimoji="0" lang="en-GB" sz="2000" b="0" i="0" u="none" strike="noStrike" kern="1200" cap="none" spc="0" normalizeH="0" baseline="0" noProof="0" dirty="0">
                <a:ln>
                  <a:noFill/>
                </a:ln>
                <a:solidFill>
                  <a:prstClr val="black"/>
                </a:solidFill>
                <a:effectLst/>
                <a:uLnTx/>
                <a:uFillTx/>
                <a:latin typeface="Candara" panose="020E0502030303020204" pitchFamily="34" charset="0"/>
              </a:rPr>
              <a:t>across the storm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Candara" panose="020E0502030303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Candara" panose="020E0502030303020204" pitchFamily="34" charset="0"/>
            </a:endParaRPr>
          </a:p>
        </p:txBody>
      </p:sp>
      <p:pic>
        <p:nvPicPr>
          <p:cNvPr id="4" name="Picture 3">
            <a:extLst>
              <a:ext uri="{FF2B5EF4-FFF2-40B4-BE49-F238E27FC236}">
                <a16:creationId xmlns:a16="http://schemas.microsoft.com/office/drawing/2014/main" id="{1C3BA2CA-6D92-40F7-BE1E-F7347BA49A90}"/>
              </a:ext>
            </a:extLst>
          </p:cNvPr>
          <p:cNvPicPr>
            <a:picLocks noChangeAspect="1"/>
          </p:cNvPicPr>
          <p:nvPr/>
        </p:nvPicPr>
        <p:blipFill rotWithShape="1">
          <a:blip r:embed="rId2"/>
          <a:srcRect l="13263" t="16801" r="50606"/>
          <a:stretch/>
        </p:blipFill>
        <p:spPr>
          <a:xfrm>
            <a:off x="566322" y="90992"/>
            <a:ext cx="4951025" cy="3206390"/>
          </a:xfrm>
          <a:prstGeom prst="rect">
            <a:avLst/>
          </a:prstGeom>
        </p:spPr>
      </p:pic>
      <p:cxnSp>
        <p:nvCxnSpPr>
          <p:cNvPr id="7" name="Straight Connector 6">
            <a:extLst>
              <a:ext uri="{FF2B5EF4-FFF2-40B4-BE49-F238E27FC236}">
                <a16:creationId xmlns:a16="http://schemas.microsoft.com/office/drawing/2014/main" id="{5B88FA9B-E619-4113-A8CB-8C7E0DB3ED78}"/>
              </a:ext>
            </a:extLst>
          </p:cNvPr>
          <p:cNvCxnSpPr>
            <a:cxnSpLocks/>
            <a:stCxn id="36" idx="0"/>
            <a:endCxn id="35" idx="4"/>
          </p:cNvCxnSpPr>
          <p:nvPr/>
        </p:nvCxnSpPr>
        <p:spPr>
          <a:xfrm flipV="1">
            <a:off x="2096655" y="2720103"/>
            <a:ext cx="0" cy="198582"/>
          </a:xfrm>
          <a:prstGeom prst="line">
            <a:avLst/>
          </a:prstGeom>
          <a:ln w="38100">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9" name="Oval 8">
            <a:extLst>
              <a:ext uri="{FF2B5EF4-FFF2-40B4-BE49-F238E27FC236}">
                <a16:creationId xmlns:a16="http://schemas.microsoft.com/office/drawing/2014/main" id="{6DFE181B-296A-49CC-A443-C459D9DE456C}"/>
              </a:ext>
            </a:extLst>
          </p:cNvPr>
          <p:cNvSpPr/>
          <p:nvPr/>
        </p:nvSpPr>
        <p:spPr>
          <a:xfrm>
            <a:off x="2013528" y="729669"/>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ndara" panose="020E0502030303020204" pitchFamily="34" charset="0"/>
            </a:endParaRPr>
          </a:p>
        </p:txBody>
      </p:sp>
      <p:sp>
        <p:nvSpPr>
          <p:cNvPr id="30" name="Oval 29">
            <a:extLst>
              <a:ext uri="{FF2B5EF4-FFF2-40B4-BE49-F238E27FC236}">
                <a16:creationId xmlns:a16="http://schemas.microsoft.com/office/drawing/2014/main" id="{583DB57D-0758-4FB0-A591-307F89D3B910}"/>
              </a:ext>
            </a:extLst>
          </p:cNvPr>
          <p:cNvSpPr/>
          <p:nvPr/>
        </p:nvSpPr>
        <p:spPr>
          <a:xfrm>
            <a:off x="2013528" y="1094505"/>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ndara" panose="020E0502030303020204" pitchFamily="34" charset="0"/>
            </a:endParaRPr>
          </a:p>
        </p:txBody>
      </p:sp>
      <p:sp>
        <p:nvSpPr>
          <p:cNvPr id="32" name="Oval 31">
            <a:extLst>
              <a:ext uri="{FF2B5EF4-FFF2-40B4-BE49-F238E27FC236}">
                <a16:creationId xmlns:a16="http://schemas.microsoft.com/office/drawing/2014/main" id="{546C9AB4-DD4A-4264-AF37-BF04B6BED586}"/>
              </a:ext>
            </a:extLst>
          </p:cNvPr>
          <p:cNvSpPr/>
          <p:nvPr/>
        </p:nvSpPr>
        <p:spPr>
          <a:xfrm>
            <a:off x="2013528" y="1459341"/>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ndara" panose="020E0502030303020204" pitchFamily="34" charset="0"/>
            </a:endParaRPr>
          </a:p>
        </p:txBody>
      </p:sp>
      <p:sp>
        <p:nvSpPr>
          <p:cNvPr id="33" name="Oval 32">
            <a:extLst>
              <a:ext uri="{FF2B5EF4-FFF2-40B4-BE49-F238E27FC236}">
                <a16:creationId xmlns:a16="http://schemas.microsoft.com/office/drawing/2014/main" id="{7254A006-FAF6-4262-B8D7-9B7774C02FD9}"/>
              </a:ext>
            </a:extLst>
          </p:cNvPr>
          <p:cNvSpPr/>
          <p:nvPr/>
        </p:nvSpPr>
        <p:spPr>
          <a:xfrm>
            <a:off x="2013528" y="1824177"/>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ndara" panose="020E0502030303020204" pitchFamily="34" charset="0"/>
            </a:endParaRPr>
          </a:p>
        </p:txBody>
      </p:sp>
      <p:sp>
        <p:nvSpPr>
          <p:cNvPr id="34" name="Oval 33">
            <a:extLst>
              <a:ext uri="{FF2B5EF4-FFF2-40B4-BE49-F238E27FC236}">
                <a16:creationId xmlns:a16="http://schemas.microsoft.com/office/drawing/2014/main" id="{5E905BDE-9719-4684-9AC1-5B04869760C4}"/>
              </a:ext>
            </a:extLst>
          </p:cNvPr>
          <p:cNvSpPr/>
          <p:nvPr/>
        </p:nvSpPr>
        <p:spPr>
          <a:xfrm>
            <a:off x="2013528" y="2189013"/>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ndara" panose="020E0502030303020204" pitchFamily="34" charset="0"/>
            </a:endParaRPr>
          </a:p>
        </p:txBody>
      </p:sp>
      <p:sp>
        <p:nvSpPr>
          <p:cNvPr id="35" name="Oval 34">
            <a:extLst>
              <a:ext uri="{FF2B5EF4-FFF2-40B4-BE49-F238E27FC236}">
                <a16:creationId xmlns:a16="http://schemas.microsoft.com/office/drawing/2014/main" id="{ADB28DF5-E868-4FBB-BFCB-7F47810805F1}"/>
              </a:ext>
            </a:extLst>
          </p:cNvPr>
          <p:cNvSpPr/>
          <p:nvPr/>
        </p:nvSpPr>
        <p:spPr>
          <a:xfrm>
            <a:off x="2013528" y="2553849"/>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ndara" panose="020E0502030303020204" pitchFamily="34" charset="0"/>
            </a:endParaRPr>
          </a:p>
        </p:txBody>
      </p:sp>
      <p:sp>
        <p:nvSpPr>
          <p:cNvPr id="36" name="Oval 35">
            <a:extLst>
              <a:ext uri="{FF2B5EF4-FFF2-40B4-BE49-F238E27FC236}">
                <a16:creationId xmlns:a16="http://schemas.microsoft.com/office/drawing/2014/main" id="{698864A4-5387-4AF8-A94F-69322629B9FC}"/>
              </a:ext>
            </a:extLst>
          </p:cNvPr>
          <p:cNvSpPr/>
          <p:nvPr/>
        </p:nvSpPr>
        <p:spPr>
          <a:xfrm>
            <a:off x="2013528" y="2918685"/>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ndara" panose="020E0502030303020204" pitchFamily="34" charset="0"/>
            </a:endParaRPr>
          </a:p>
        </p:txBody>
      </p:sp>
      <p:cxnSp>
        <p:nvCxnSpPr>
          <p:cNvPr id="38" name="Straight Connector 37">
            <a:extLst>
              <a:ext uri="{FF2B5EF4-FFF2-40B4-BE49-F238E27FC236}">
                <a16:creationId xmlns:a16="http://schemas.microsoft.com/office/drawing/2014/main" id="{DD4538F6-4DE3-48C3-A569-33C7B1AEF152}"/>
              </a:ext>
            </a:extLst>
          </p:cNvPr>
          <p:cNvCxnSpPr>
            <a:cxnSpLocks/>
          </p:cNvCxnSpPr>
          <p:nvPr/>
        </p:nvCxnSpPr>
        <p:spPr>
          <a:xfrm flipV="1">
            <a:off x="2096655" y="2355267"/>
            <a:ext cx="0" cy="198582"/>
          </a:xfrm>
          <a:prstGeom prst="line">
            <a:avLst/>
          </a:prstGeom>
          <a:ln w="38100">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BEA8F3EC-DE58-470C-88BD-A2A3B222384F}"/>
              </a:ext>
            </a:extLst>
          </p:cNvPr>
          <p:cNvCxnSpPr>
            <a:cxnSpLocks/>
          </p:cNvCxnSpPr>
          <p:nvPr/>
        </p:nvCxnSpPr>
        <p:spPr>
          <a:xfrm flipV="1">
            <a:off x="2096655" y="1990431"/>
            <a:ext cx="0" cy="198582"/>
          </a:xfrm>
          <a:prstGeom prst="line">
            <a:avLst/>
          </a:prstGeom>
          <a:ln w="38100">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EF8B5863-A0F8-4DED-BAA5-3AF66452368C}"/>
              </a:ext>
            </a:extLst>
          </p:cNvPr>
          <p:cNvCxnSpPr>
            <a:cxnSpLocks/>
          </p:cNvCxnSpPr>
          <p:nvPr/>
        </p:nvCxnSpPr>
        <p:spPr>
          <a:xfrm flipV="1">
            <a:off x="2096655" y="1625595"/>
            <a:ext cx="0" cy="198582"/>
          </a:xfrm>
          <a:prstGeom prst="line">
            <a:avLst/>
          </a:prstGeom>
          <a:ln w="38100">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AB04D031-5968-43E2-B702-E609113C2AB1}"/>
              </a:ext>
            </a:extLst>
          </p:cNvPr>
          <p:cNvCxnSpPr>
            <a:cxnSpLocks/>
          </p:cNvCxnSpPr>
          <p:nvPr/>
        </p:nvCxnSpPr>
        <p:spPr>
          <a:xfrm flipV="1">
            <a:off x="2097810" y="1260759"/>
            <a:ext cx="0" cy="198582"/>
          </a:xfrm>
          <a:prstGeom prst="line">
            <a:avLst/>
          </a:prstGeom>
          <a:ln w="38100">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E563B293-911A-4755-BCCC-E2EE55768745}"/>
              </a:ext>
            </a:extLst>
          </p:cNvPr>
          <p:cNvCxnSpPr>
            <a:cxnSpLocks/>
          </p:cNvCxnSpPr>
          <p:nvPr/>
        </p:nvCxnSpPr>
        <p:spPr>
          <a:xfrm flipV="1">
            <a:off x="2098965" y="895923"/>
            <a:ext cx="0" cy="198582"/>
          </a:xfrm>
          <a:prstGeom prst="line">
            <a:avLst/>
          </a:prstGeom>
          <a:ln w="38100">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0B5156FA-97B7-420E-B018-53E1EB721B06}"/>
              </a:ext>
            </a:extLst>
          </p:cNvPr>
          <p:cNvSpPr txBox="1"/>
          <p:nvPr/>
        </p:nvSpPr>
        <p:spPr>
          <a:xfrm>
            <a:off x="4072311" y="243513"/>
            <a:ext cx="1367908"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Candara" panose="020E0502030303020204" pitchFamily="34" charset="0"/>
              </a:rPr>
              <a:t>Canada</a:t>
            </a:r>
          </a:p>
        </p:txBody>
      </p:sp>
      <p:sp>
        <p:nvSpPr>
          <p:cNvPr id="46" name="TextBox 45">
            <a:extLst>
              <a:ext uri="{FF2B5EF4-FFF2-40B4-BE49-F238E27FC236}">
                <a16:creationId xmlns:a16="http://schemas.microsoft.com/office/drawing/2014/main" id="{63F3A145-953A-4813-901A-564BE1E6209B}"/>
              </a:ext>
            </a:extLst>
          </p:cNvPr>
          <p:cNvSpPr txBox="1"/>
          <p:nvPr/>
        </p:nvSpPr>
        <p:spPr>
          <a:xfrm>
            <a:off x="508611" y="1357879"/>
            <a:ext cx="1545903"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Candara" panose="020E0502030303020204" pitchFamily="34" charset="0"/>
              </a:rPr>
              <a:t>Data locations</a:t>
            </a:r>
          </a:p>
        </p:txBody>
      </p:sp>
      <p:sp>
        <p:nvSpPr>
          <p:cNvPr id="54" name="TextBox 53">
            <a:extLst>
              <a:ext uri="{FF2B5EF4-FFF2-40B4-BE49-F238E27FC236}">
                <a16:creationId xmlns:a16="http://schemas.microsoft.com/office/drawing/2014/main" id="{6E8F7A54-89FA-4A6C-8CC8-4FE848BA12AD}"/>
              </a:ext>
            </a:extLst>
          </p:cNvPr>
          <p:cNvSpPr txBox="1"/>
          <p:nvPr/>
        </p:nvSpPr>
        <p:spPr>
          <a:xfrm>
            <a:off x="3743296" y="2452253"/>
            <a:ext cx="1545903"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Candara" panose="020E0502030303020204" pitchFamily="34" charset="0"/>
              </a:rPr>
              <a:t>Storm winds</a:t>
            </a:r>
          </a:p>
        </p:txBody>
      </p:sp>
      <p:cxnSp>
        <p:nvCxnSpPr>
          <p:cNvPr id="17" name="Straight Arrow Connector 16">
            <a:extLst>
              <a:ext uri="{FF2B5EF4-FFF2-40B4-BE49-F238E27FC236}">
                <a16:creationId xmlns:a16="http://schemas.microsoft.com/office/drawing/2014/main" id="{B5B6C0C4-F520-4CCE-8326-899EBB6E758E}"/>
              </a:ext>
            </a:extLst>
          </p:cNvPr>
          <p:cNvCxnSpPr/>
          <p:nvPr/>
        </p:nvCxnSpPr>
        <p:spPr>
          <a:xfrm flipH="1" flipV="1">
            <a:off x="3500582" y="2253671"/>
            <a:ext cx="467817" cy="364836"/>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pic>
        <p:nvPicPr>
          <p:cNvPr id="22" name="Picture 21">
            <a:extLst>
              <a:ext uri="{FF2B5EF4-FFF2-40B4-BE49-F238E27FC236}">
                <a16:creationId xmlns:a16="http://schemas.microsoft.com/office/drawing/2014/main" id="{B35AF4FB-D224-4CA5-85E9-AC8E70B895FC}"/>
              </a:ext>
            </a:extLst>
          </p:cNvPr>
          <p:cNvPicPr>
            <a:picLocks noChangeAspect="1"/>
          </p:cNvPicPr>
          <p:nvPr/>
        </p:nvPicPr>
        <p:blipFill rotWithShape="1">
          <a:blip r:embed="rId3"/>
          <a:srcRect l="13204" t="16667" r="50606"/>
          <a:stretch/>
        </p:blipFill>
        <p:spPr>
          <a:xfrm>
            <a:off x="566322" y="3354170"/>
            <a:ext cx="4951025" cy="3206390"/>
          </a:xfrm>
          <a:prstGeom prst="rect">
            <a:avLst/>
          </a:prstGeom>
        </p:spPr>
      </p:pic>
      <p:sp>
        <p:nvSpPr>
          <p:cNvPr id="55" name="TextBox 54">
            <a:extLst>
              <a:ext uri="{FF2B5EF4-FFF2-40B4-BE49-F238E27FC236}">
                <a16:creationId xmlns:a16="http://schemas.microsoft.com/office/drawing/2014/main" id="{0D7166D1-B611-4EBD-890F-BBC0FFFA35AB}"/>
              </a:ext>
            </a:extLst>
          </p:cNvPr>
          <p:cNvSpPr txBox="1"/>
          <p:nvPr/>
        </p:nvSpPr>
        <p:spPr>
          <a:xfrm>
            <a:off x="3743296" y="5729563"/>
            <a:ext cx="1545903"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Candara" panose="020E0502030303020204" pitchFamily="34" charset="0"/>
              </a:rPr>
              <a:t>Storm waves</a:t>
            </a:r>
          </a:p>
        </p:txBody>
      </p:sp>
      <p:sp>
        <p:nvSpPr>
          <p:cNvPr id="56" name="TextBox 55">
            <a:extLst>
              <a:ext uri="{FF2B5EF4-FFF2-40B4-BE49-F238E27FC236}">
                <a16:creationId xmlns:a16="http://schemas.microsoft.com/office/drawing/2014/main" id="{76E4C42B-98C5-425D-8549-8AA11FF5C8BF}"/>
              </a:ext>
            </a:extLst>
          </p:cNvPr>
          <p:cNvSpPr txBox="1"/>
          <p:nvPr/>
        </p:nvSpPr>
        <p:spPr>
          <a:xfrm>
            <a:off x="4072311" y="3495612"/>
            <a:ext cx="1367908"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Candara" panose="020E0502030303020204" pitchFamily="34" charset="0"/>
              </a:rPr>
              <a:t>Canada</a:t>
            </a:r>
          </a:p>
        </p:txBody>
      </p:sp>
      <p:cxnSp>
        <p:nvCxnSpPr>
          <p:cNvPr id="57" name="Straight Connector 56">
            <a:extLst>
              <a:ext uri="{FF2B5EF4-FFF2-40B4-BE49-F238E27FC236}">
                <a16:creationId xmlns:a16="http://schemas.microsoft.com/office/drawing/2014/main" id="{E5F72950-98D6-4481-BBB5-DC3D0CBD8152}"/>
              </a:ext>
            </a:extLst>
          </p:cNvPr>
          <p:cNvCxnSpPr>
            <a:cxnSpLocks/>
            <a:stCxn id="64" idx="0"/>
            <a:endCxn id="63" idx="4"/>
          </p:cNvCxnSpPr>
          <p:nvPr/>
        </p:nvCxnSpPr>
        <p:spPr>
          <a:xfrm flipV="1">
            <a:off x="2092039" y="6003633"/>
            <a:ext cx="0" cy="198582"/>
          </a:xfrm>
          <a:prstGeom prst="line">
            <a:avLst/>
          </a:prstGeom>
          <a:ln w="38100">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58" name="Oval 57">
            <a:extLst>
              <a:ext uri="{FF2B5EF4-FFF2-40B4-BE49-F238E27FC236}">
                <a16:creationId xmlns:a16="http://schemas.microsoft.com/office/drawing/2014/main" id="{5DD95857-2CE9-4CAE-A35E-870F4298A847}"/>
              </a:ext>
            </a:extLst>
          </p:cNvPr>
          <p:cNvSpPr/>
          <p:nvPr/>
        </p:nvSpPr>
        <p:spPr>
          <a:xfrm>
            <a:off x="2008912" y="4013199"/>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ndara" panose="020E0502030303020204" pitchFamily="34" charset="0"/>
            </a:endParaRPr>
          </a:p>
        </p:txBody>
      </p:sp>
      <p:sp>
        <p:nvSpPr>
          <p:cNvPr id="59" name="Oval 58">
            <a:extLst>
              <a:ext uri="{FF2B5EF4-FFF2-40B4-BE49-F238E27FC236}">
                <a16:creationId xmlns:a16="http://schemas.microsoft.com/office/drawing/2014/main" id="{40F0798D-AB03-48A1-B3BE-792162141510}"/>
              </a:ext>
            </a:extLst>
          </p:cNvPr>
          <p:cNvSpPr/>
          <p:nvPr/>
        </p:nvSpPr>
        <p:spPr>
          <a:xfrm>
            <a:off x="2008912" y="4378035"/>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ndara" panose="020E0502030303020204" pitchFamily="34" charset="0"/>
            </a:endParaRPr>
          </a:p>
        </p:txBody>
      </p:sp>
      <p:sp>
        <p:nvSpPr>
          <p:cNvPr id="60" name="Oval 59">
            <a:extLst>
              <a:ext uri="{FF2B5EF4-FFF2-40B4-BE49-F238E27FC236}">
                <a16:creationId xmlns:a16="http://schemas.microsoft.com/office/drawing/2014/main" id="{2DDA7823-BF86-4698-B481-254B7D1E8674}"/>
              </a:ext>
            </a:extLst>
          </p:cNvPr>
          <p:cNvSpPr/>
          <p:nvPr/>
        </p:nvSpPr>
        <p:spPr>
          <a:xfrm>
            <a:off x="2008912" y="4742871"/>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ndara" panose="020E0502030303020204" pitchFamily="34" charset="0"/>
            </a:endParaRPr>
          </a:p>
        </p:txBody>
      </p:sp>
      <p:sp>
        <p:nvSpPr>
          <p:cNvPr id="61" name="Oval 60">
            <a:extLst>
              <a:ext uri="{FF2B5EF4-FFF2-40B4-BE49-F238E27FC236}">
                <a16:creationId xmlns:a16="http://schemas.microsoft.com/office/drawing/2014/main" id="{1A098132-F576-44D4-830B-ACCED2C79ABA}"/>
              </a:ext>
            </a:extLst>
          </p:cNvPr>
          <p:cNvSpPr/>
          <p:nvPr/>
        </p:nvSpPr>
        <p:spPr>
          <a:xfrm>
            <a:off x="2008912" y="5107707"/>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ndara" panose="020E0502030303020204" pitchFamily="34" charset="0"/>
            </a:endParaRPr>
          </a:p>
        </p:txBody>
      </p:sp>
      <p:sp>
        <p:nvSpPr>
          <p:cNvPr id="62" name="Oval 61">
            <a:extLst>
              <a:ext uri="{FF2B5EF4-FFF2-40B4-BE49-F238E27FC236}">
                <a16:creationId xmlns:a16="http://schemas.microsoft.com/office/drawing/2014/main" id="{179114A9-33A6-4F85-8ABC-6B955A571182}"/>
              </a:ext>
            </a:extLst>
          </p:cNvPr>
          <p:cNvSpPr/>
          <p:nvPr/>
        </p:nvSpPr>
        <p:spPr>
          <a:xfrm>
            <a:off x="2008912" y="5472543"/>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ndara" panose="020E0502030303020204" pitchFamily="34" charset="0"/>
            </a:endParaRPr>
          </a:p>
        </p:txBody>
      </p:sp>
      <p:sp>
        <p:nvSpPr>
          <p:cNvPr id="63" name="Oval 62">
            <a:extLst>
              <a:ext uri="{FF2B5EF4-FFF2-40B4-BE49-F238E27FC236}">
                <a16:creationId xmlns:a16="http://schemas.microsoft.com/office/drawing/2014/main" id="{A78E8161-B0DB-4486-9631-719D11748F44}"/>
              </a:ext>
            </a:extLst>
          </p:cNvPr>
          <p:cNvSpPr/>
          <p:nvPr/>
        </p:nvSpPr>
        <p:spPr>
          <a:xfrm>
            <a:off x="2008912" y="5837379"/>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ndara" panose="020E0502030303020204" pitchFamily="34" charset="0"/>
            </a:endParaRPr>
          </a:p>
        </p:txBody>
      </p:sp>
      <p:sp>
        <p:nvSpPr>
          <p:cNvPr id="64" name="Oval 63">
            <a:extLst>
              <a:ext uri="{FF2B5EF4-FFF2-40B4-BE49-F238E27FC236}">
                <a16:creationId xmlns:a16="http://schemas.microsoft.com/office/drawing/2014/main" id="{F30357F7-54F8-4259-BB01-6DB825AA1116}"/>
              </a:ext>
            </a:extLst>
          </p:cNvPr>
          <p:cNvSpPr/>
          <p:nvPr/>
        </p:nvSpPr>
        <p:spPr>
          <a:xfrm>
            <a:off x="2008912" y="6202215"/>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ndara" panose="020E0502030303020204" pitchFamily="34" charset="0"/>
            </a:endParaRPr>
          </a:p>
        </p:txBody>
      </p:sp>
      <p:cxnSp>
        <p:nvCxnSpPr>
          <p:cNvPr id="65" name="Straight Connector 64">
            <a:extLst>
              <a:ext uri="{FF2B5EF4-FFF2-40B4-BE49-F238E27FC236}">
                <a16:creationId xmlns:a16="http://schemas.microsoft.com/office/drawing/2014/main" id="{821D57CF-07BA-4C36-9C6D-92DDCAE89364}"/>
              </a:ext>
            </a:extLst>
          </p:cNvPr>
          <p:cNvCxnSpPr>
            <a:cxnSpLocks/>
          </p:cNvCxnSpPr>
          <p:nvPr/>
        </p:nvCxnSpPr>
        <p:spPr>
          <a:xfrm flipV="1">
            <a:off x="2092039" y="5638797"/>
            <a:ext cx="0" cy="198582"/>
          </a:xfrm>
          <a:prstGeom prst="line">
            <a:avLst/>
          </a:prstGeom>
          <a:ln w="38100">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A9128DAE-5406-4D07-9FC2-8BEFE631C5AC}"/>
              </a:ext>
            </a:extLst>
          </p:cNvPr>
          <p:cNvCxnSpPr>
            <a:cxnSpLocks/>
          </p:cNvCxnSpPr>
          <p:nvPr/>
        </p:nvCxnSpPr>
        <p:spPr>
          <a:xfrm flipV="1">
            <a:off x="2092039" y="5273961"/>
            <a:ext cx="0" cy="198582"/>
          </a:xfrm>
          <a:prstGeom prst="line">
            <a:avLst/>
          </a:prstGeom>
          <a:ln w="38100">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0C83889F-DBE6-4888-9374-10D4B8D6998B}"/>
              </a:ext>
            </a:extLst>
          </p:cNvPr>
          <p:cNvCxnSpPr>
            <a:cxnSpLocks/>
          </p:cNvCxnSpPr>
          <p:nvPr/>
        </p:nvCxnSpPr>
        <p:spPr>
          <a:xfrm flipV="1">
            <a:off x="2092039" y="4909125"/>
            <a:ext cx="0" cy="198582"/>
          </a:xfrm>
          <a:prstGeom prst="line">
            <a:avLst/>
          </a:prstGeom>
          <a:ln w="38100">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61293B30-9806-40B3-B6E7-47F11A243546}"/>
              </a:ext>
            </a:extLst>
          </p:cNvPr>
          <p:cNvCxnSpPr>
            <a:cxnSpLocks/>
          </p:cNvCxnSpPr>
          <p:nvPr/>
        </p:nvCxnSpPr>
        <p:spPr>
          <a:xfrm flipV="1">
            <a:off x="2093194" y="4544289"/>
            <a:ext cx="0" cy="198582"/>
          </a:xfrm>
          <a:prstGeom prst="line">
            <a:avLst/>
          </a:prstGeom>
          <a:ln w="38100">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67661281-AB43-4B57-9108-5229746E408B}"/>
              </a:ext>
            </a:extLst>
          </p:cNvPr>
          <p:cNvCxnSpPr>
            <a:cxnSpLocks/>
          </p:cNvCxnSpPr>
          <p:nvPr/>
        </p:nvCxnSpPr>
        <p:spPr>
          <a:xfrm flipV="1">
            <a:off x="2094349" y="4179453"/>
            <a:ext cx="0" cy="198582"/>
          </a:xfrm>
          <a:prstGeom prst="line">
            <a:avLst/>
          </a:prstGeom>
          <a:ln w="38100">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70" name="Straight Arrow Connector 69">
            <a:extLst>
              <a:ext uri="{FF2B5EF4-FFF2-40B4-BE49-F238E27FC236}">
                <a16:creationId xmlns:a16="http://schemas.microsoft.com/office/drawing/2014/main" id="{325BCD88-89F8-4C6F-BE20-EA07BC96B69E}"/>
              </a:ext>
            </a:extLst>
          </p:cNvPr>
          <p:cNvCxnSpPr>
            <a:cxnSpLocks/>
          </p:cNvCxnSpPr>
          <p:nvPr/>
        </p:nvCxnSpPr>
        <p:spPr>
          <a:xfrm flipH="1" flipV="1">
            <a:off x="3121891" y="5472543"/>
            <a:ext cx="843272" cy="439438"/>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4FEBCA2B-88C6-48A4-8C58-F210EE84564E}"/>
              </a:ext>
            </a:extLst>
          </p:cNvPr>
          <p:cNvSpPr txBox="1"/>
          <p:nvPr/>
        </p:nvSpPr>
        <p:spPr>
          <a:xfrm>
            <a:off x="1909355" y="672026"/>
            <a:ext cx="369455"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white"/>
                </a:solidFill>
                <a:effectLst/>
                <a:uLnTx/>
                <a:uFillTx/>
                <a:latin typeface="Candara" panose="020E0502030303020204" pitchFamily="34" charset="0"/>
              </a:rPr>
              <a:t>1</a:t>
            </a:r>
          </a:p>
        </p:txBody>
      </p:sp>
      <p:sp>
        <p:nvSpPr>
          <p:cNvPr id="43" name="TextBox 42">
            <a:extLst>
              <a:ext uri="{FF2B5EF4-FFF2-40B4-BE49-F238E27FC236}">
                <a16:creationId xmlns:a16="http://schemas.microsoft.com/office/drawing/2014/main" id="{FDE9B259-777B-4FA7-8FD9-788D67CF2C07}"/>
              </a:ext>
            </a:extLst>
          </p:cNvPr>
          <p:cNvSpPr txBox="1"/>
          <p:nvPr/>
        </p:nvSpPr>
        <p:spPr>
          <a:xfrm>
            <a:off x="1914111" y="1033980"/>
            <a:ext cx="369455"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white"/>
                </a:solidFill>
                <a:effectLst/>
                <a:uLnTx/>
                <a:uFillTx/>
                <a:latin typeface="Candara" panose="020E0502030303020204" pitchFamily="34" charset="0"/>
              </a:rPr>
              <a:t>2</a:t>
            </a:r>
          </a:p>
        </p:txBody>
      </p:sp>
      <p:sp>
        <p:nvSpPr>
          <p:cNvPr id="44" name="TextBox 43">
            <a:extLst>
              <a:ext uri="{FF2B5EF4-FFF2-40B4-BE49-F238E27FC236}">
                <a16:creationId xmlns:a16="http://schemas.microsoft.com/office/drawing/2014/main" id="{9DFE74AD-F28A-4BDE-86E4-42DABB7A42E4}"/>
              </a:ext>
            </a:extLst>
          </p:cNvPr>
          <p:cNvSpPr txBox="1"/>
          <p:nvPr/>
        </p:nvSpPr>
        <p:spPr>
          <a:xfrm>
            <a:off x="1914110" y="1395934"/>
            <a:ext cx="369455"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white"/>
                </a:solidFill>
                <a:effectLst/>
                <a:uLnTx/>
                <a:uFillTx/>
                <a:latin typeface="Candara" panose="020E0502030303020204" pitchFamily="34" charset="0"/>
              </a:rPr>
              <a:t>3</a:t>
            </a:r>
          </a:p>
        </p:txBody>
      </p:sp>
      <p:sp>
        <p:nvSpPr>
          <p:cNvPr id="45" name="TextBox 44">
            <a:extLst>
              <a:ext uri="{FF2B5EF4-FFF2-40B4-BE49-F238E27FC236}">
                <a16:creationId xmlns:a16="http://schemas.microsoft.com/office/drawing/2014/main" id="{B1006CF3-4ED4-489E-A2B2-A11D21A16A68}"/>
              </a:ext>
            </a:extLst>
          </p:cNvPr>
          <p:cNvSpPr txBox="1"/>
          <p:nvPr/>
        </p:nvSpPr>
        <p:spPr>
          <a:xfrm>
            <a:off x="1914109" y="1768230"/>
            <a:ext cx="369455"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white"/>
                </a:solidFill>
                <a:effectLst/>
                <a:uLnTx/>
                <a:uFillTx/>
                <a:latin typeface="Candara" panose="020E0502030303020204" pitchFamily="34" charset="0"/>
              </a:rPr>
              <a:t>4</a:t>
            </a:r>
          </a:p>
        </p:txBody>
      </p:sp>
      <p:sp>
        <p:nvSpPr>
          <p:cNvPr id="47" name="TextBox 46">
            <a:extLst>
              <a:ext uri="{FF2B5EF4-FFF2-40B4-BE49-F238E27FC236}">
                <a16:creationId xmlns:a16="http://schemas.microsoft.com/office/drawing/2014/main" id="{331EE0DD-77C4-4CE2-88A7-850B03A9E1C5}"/>
              </a:ext>
            </a:extLst>
          </p:cNvPr>
          <p:cNvSpPr txBox="1"/>
          <p:nvPr/>
        </p:nvSpPr>
        <p:spPr>
          <a:xfrm>
            <a:off x="1909345" y="2130139"/>
            <a:ext cx="369455"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white"/>
                </a:solidFill>
                <a:effectLst/>
                <a:uLnTx/>
                <a:uFillTx/>
                <a:latin typeface="Candara" panose="020E0502030303020204" pitchFamily="34" charset="0"/>
              </a:rPr>
              <a:t>5</a:t>
            </a:r>
          </a:p>
        </p:txBody>
      </p:sp>
      <p:sp>
        <p:nvSpPr>
          <p:cNvPr id="48" name="TextBox 47">
            <a:extLst>
              <a:ext uri="{FF2B5EF4-FFF2-40B4-BE49-F238E27FC236}">
                <a16:creationId xmlns:a16="http://schemas.microsoft.com/office/drawing/2014/main" id="{C10612DD-96D7-41EA-BDFF-EF9B023025CC}"/>
              </a:ext>
            </a:extLst>
          </p:cNvPr>
          <p:cNvSpPr txBox="1"/>
          <p:nvPr/>
        </p:nvSpPr>
        <p:spPr>
          <a:xfrm>
            <a:off x="1914108" y="2497692"/>
            <a:ext cx="369455"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white"/>
                </a:solidFill>
                <a:effectLst/>
                <a:uLnTx/>
                <a:uFillTx/>
                <a:latin typeface="Candara" panose="020E0502030303020204" pitchFamily="34" charset="0"/>
              </a:rPr>
              <a:t>6</a:t>
            </a:r>
          </a:p>
        </p:txBody>
      </p:sp>
      <p:sp>
        <p:nvSpPr>
          <p:cNvPr id="49" name="TextBox 48">
            <a:extLst>
              <a:ext uri="{FF2B5EF4-FFF2-40B4-BE49-F238E27FC236}">
                <a16:creationId xmlns:a16="http://schemas.microsoft.com/office/drawing/2014/main" id="{60261DFD-0D1D-494A-901F-E0950DF94985}"/>
              </a:ext>
            </a:extLst>
          </p:cNvPr>
          <p:cNvSpPr txBox="1"/>
          <p:nvPr/>
        </p:nvSpPr>
        <p:spPr>
          <a:xfrm>
            <a:off x="1909344" y="2858549"/>
            <a:ext cx="369455"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white"/>
                </a:solidFill>
                <a:effectLst/>
                <a:uLnTx/>
                <a:uFillTx/>
                <a:latin typeface="Candara" panose="020E0502030303020204" pitchFamily="34" charset="0"/>
              </a:rPr>
              <a:t>7</a:t>
            </a:r>
          </a:p>
        </p:txBody>
      </p:sp>
      <p:sp>
        <p:nvSpPr>
          <p:cNvPr id="50" name="TextBox 49">
            <a:extLst>
              <a:ext uri="{FF2B5EF4-FFF2-40B4-BE49-F238E27FC236}">
                <a16:creationId xmlns:a16="http://schemas.microsoft.com/office/drawing/2014/main" id="{069968ED-63FA-EF78-527A-19169851550C}"/>
              </a:ext>
            </a:extLst>
          </p:cNvPr>
          <p:cNvSpPr txBox="1"/>
          <p:nvPr/>
        </p:nvSpPr>
        <p:spPr>
          <a:xfrm>
            <a:off x="3743296" y="5729563"/>
            <a:ext cx="1545903"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Candara" panose="020E0502030303020204" pitchFamily="34" charset="0"/>
              </a:rPr>
              <a:t>Storm waves</a:t>
            </a:r>
          </a:p>
        </p:txBody>
      </p:sp>
      <p:cxnSp>
        <p:nvCxnSpPr>
          <p:cNvPr id="51" name="Straight Connector 50">
            <a:extLst>
              <a:ext uri="{FF2B5EF4-FFF2-40B4-BE49-F238E27FC236}">
                <a16:creationId xmlns:a16="http://schemas.microsoft.com/office/drawing/2014/main" id="{A95DF46C-742A-84E6-D559-A7885D3FCF39}"/>
              </a:ext>
            </a:extLst>
          </p:cNvPr>
          <p:cNvCxnSpPr>
            <a:cxnSpLocks/>
            <a:endCxn id="52" idx="4"/>
          </p:cNvCxnSpPr>
          <p:nvPr/>
        </p:nvCxnSpPr>
        <p:spPr>
          <a:xfrm flipV="1">
            <a:off x="2092039" y="6003633"/>
            <a:ext cx="0" cy="198582"/>
          </a:xfrm>
          <a:prstGeom prst="line">
            <a:avLst/>
          </a:prstGeom>
          <a:ln w="38100">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52" name="Oval 51">
            <a:extLst>
              <a:ext uri="{FF2B5EF4-FFF2-40B4-BE49-F238E27FC236}">
                <a16:creationId xmlns:a16="http://schemas.microsoft.com/office/drawing/2014/main" id="{92100F5D-BF1A-ABC8-5EC0-4C51297038D9}"/>
              </a:ext>
            </a:extLst>
          </p:cNvPr>
          <p:cNvSpPr/>
          <p:nvPr/>
        </p:nvSpPr>
        <p:spPr>
          <a:xfrm>
            <a:off x="2008912" y="5837379"/>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ndara" panose="020E0502030303020204" pitchFamily="34" charset="0"/>
            </a:endParaRPr>
          </a:p>
        </p:txBody>
      </p:sp>
      <p:cxnSp>
        <p:nvCxnSpPr>
          <p:cNvPr id="53" name="Straight Connector 52">
            <a:extLst>
              <a:ext uri="{FF2B5EF4-FFF2-40B4-BE49-F238E27FC236}">
                <a16:creationId xmlns:a16="http://schemas.microsoft.com/office/drawing/2014/main" id="{0426D1E0-6AA3-A7EA-A235-DF46D0A6F833}"/>
              </a:ext>
            </a:extLst>
          </p:cNvPr>
          <p:cNvCxnSpPr>
            <a:cxnSpLocks/>
            <a:stCxn id="72" idx="0"/>
            <a:endCxn id="71" idx="4"/>
          </p:cNvCxnSpPr>
          <p:nvPr/>
        </p:nvCxnSpPr>
        <p:spPr>
          <a:xfrm flipV="1">
            <a:off x="2092039" y="6003633"/>
            <a:ext cx="0" cy="198582"/>
          </a:xfrm>
          <a:prstGeom prst="line">
            <a:avLst/>
          </a:prstGeom>
          <a:ln w="38100">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71" name="Oval 70">
            <a:extLst>
              <a:ext uri="{FF2B5EF4-FFF2-40B4-BE49-F238E27FC236}">
                <a16:creationId xmlns:a16="http://schemas.microsoft.com/office/drawing/2014/main" id="{10A4720A-2A78-3DFF-8F99-A4DE33E184A6}"/>
              </a:ext>
            </a:extLst>
          </p:cNvPr>
          <p:cNvSpPr/>
          <p:nvPr/>
        </p:nvSpPr>
        <p:spPr>
          <a:xfrm>
            <a:off x="2008912" y="5837379"/>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ndara" panose="020E0502030303020204" pitchFamily="34" charset="0"/>
            </a:endParaRPr>
          </a:p>
        </p:txBody>
      </p:sp>
      <p:sp>
        <p:nvSpPr>
          <p:cNvPr id="72" name="Oval 71">
            <a:extLst>
              <a:ext uri="{FF2B5EF4-FFF2-40B4-BE49-F238E27FC236}">
                <a16:creationId xmlns:a16="http://schemas.microsoft.com/office/drawing/2014/main" id="{733D5EC5-9D25-5309-0B3A-D01FFA2F9858}"/>
              </a:ext>
            </a:extLst>
          </p:cNvPr>
          <p:cNvSpPr/>
          <p:nvPr/>
        </p:nvSpPr>
        <p:spPr>
          <a:xfrm>
            <a:off x="2008912" y="6202215"/>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ndara" panose="020E0502030303020204" pitchFamily="34" charset="0"/>
            </a:endParaRPr>
          </a:p>
        </p:txBody>
      </p:sp>
      <p:sp>
        <p:nvSpPr>
          <p:cNvPr id="73" name="TextBox 72">
            <a:extLst>
              <a:ext uri="{FF2B5EF4-FFF2-40B4-BE49-F238E27FC236}">
                <a16:creationId xmlns:a16="http://schemas.microsoft.com/office/drawing/2014/main" id="{8374E6B2-E447-ADB1-8415-EBCC2882138B}"/>
              </a:ext>
            </a:extLst>
          </p:cNvPr>
          <p:cNvSpPr txBox="1"/>
          <p:nvPr/>
        </p:nvSpPr>
        <p:spPr>
          <a:xfrm>
            <a:off x="-257813" y="6530804"/>
            <a:ext cx="3056448"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solidFill>
                <a:effectLst/>
                <a:uLnTx/>
                <a:uFillTx/>
                <a:latin typeface="Candara" panose="020E0502030303020204" pitchFamily="34" charset="0"/>
                <a:hlinkClick r:id="rId4"/>
              </a:rPr>
              <a:t>https://earth.nullschool.net/</a:t>
            </a:r>
            <a:endParaRPr kumimoji="0" lang="en-GB" sz="1600" b="1" i="0" u="none" strike="noStrike" kern="1200" cap="none" spc="0" normalizeH="0" baseline="0" noProof="0" dirty="0">
              <a:ln>
                <a:noFill/>
              </a:ln>
              <a:solidFill>
                <a:prstClr val="black"/>
              </a:solidFill>
              <a:effectLst/>
              <a:uLnTx/>
              <a:uFillTx/>
              <a:latin typeface="Candara" panose="020E0502030303020204" pitchFamily="34" charset="0"/>
            </a:endParaRPr>
          </a:p>
        </p:txBody>
      </p:sp>
      <p:grpSp>
        <p:nvGrpSpPr>
          <p:cNvPr id="74" name="Group 73">
            <a:extLst>
              <a:ext uri="{FF2B5EF4-FFF2-40B4-BE49-F238E27FC236}">
                <a16:creationId xmlns:a16="http://schemas.microsoft.com/office/drawing/2014/main" id="{20091388-B94E-D805-F194-02F54AF58755}"/>
              </a:ext>
            </a:extLst>
          </p:cNvPr>
          <p:cNvGrpSpPr/>
          <p:nvPr/>
        </p:nvGrpSpPr>
        <p:grpSpPr>
          <a:xfrm rot="5400000">
            <a:off x="8523533" y="2828967"/>
            <a:ext cx="246221" cy="7847520"/>
            <a:chOff x="290261" y="769563"/>
            <a:chExt cx="246221" cy="7847520"/>
          </a:xfrm>
        </p:grpSpPr>
        <p:pic>
          <p:nvPicPr>
            <p:cNvPr id="75" name="Graphic 1">
              <a:extLst>
                <a:ext uri="{FF2B5EF4-FFF2-40B4-BE49-F238E27FC236}">
                  <a16:creationId xmlns:a16="http://schemas.microsoft.com/office/drawing/2014/main" id="{BE93D001-2B9C-C701-61A9-3909E37D167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6200000">
              <a:off x="126114" y="8276406"/>
              <a:ext cx="504825" cy="176530"/>
            </a:xfrm>
            <a:prstGeom prst="rect">
              <a:avLst/>
            </a:prstGeom>
          </p:spPr>
        </p:pic>
        <p:sp>
          <p:nvSpPr>
            <p:cNvPr id="76" name="Rectangle 3">
              <a:extLst>
                <a:ext uri="{FF2B5EF4-FFF2-40B4-BE49-F238E27FC236}">
                  <a16:creationId xmlns:a16="http://schemas.microsoft.com/office/drawing/2014/main" id="{601B2B95-0C98-6878-0F38-BEC9602258BC}"/>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7"/>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aphicFrame>
        <p:nvGraphicFramePr>
          <p:cNvPr id="78" name="Table 24">
            <a:extLst>
              <a:ext uri="{FF2B5EF4-FFF2-40B4-BE49-F238E27FC236}">
                <a16:creationId xmlns:a16="http://schemas.microsoft.com/office/drawing/2014/main" id="{AAC9693B-41A2-FE86-50F0-EF98491FC631}"/>
              </a:ext>
            </a:extLst>
          </p:cNvPr>
          <p:cNvGraphicFramePr>
            <a:graphicFrameLocks noGrp="1"/>
          </p:cNvGraphicFramePr>
          <p:nvPr/>
        </p:nvGraphicFramePr>
        <p:xfrm>
          <a:off x="6768066" y="2806475"/>
          <a:ext cx="4510539" cy="3550049"/>
        </p:xfrm>
        <a:graphic>
          <a:graphicData uri="http://schemas.openxmlformats.org/drawingml/2006/table">
            <a:tbl>
              <a:tblPr firstRow="1" bandRow="1">
                <a:tableStyleId>{5C22544A-7EE6-4342-B048-85BDC9FD1C3A}</a:tableStyleId>
              </a:tblPr>
              <a:tblGrid>
                <a:gridCol w="1503513">
                  <a:extLst>
                    <a:ext uri="{9D8B030D-6E8A-4147-A177-3AD203B41FA5}">
                      <a16:colId xmlns:a16="http://schemas.microsoft.com/office/drawing/2014/main" val="3202512682"/>
                    </a:ext>
                  </a:extLst>
                </a:gridCol>
                <a:gridCol w="1503513">
                  <a:extLst>
                    <a:ext uri="{9D8B030D-6E8A-4147-A177-3AD203B41FA5}">
                      <a16:colId xmlns:a16="http://schemas.microsoft.com/office/drawing/2014/main" val="2638303007"/>
                    </a:ext>
                  </a:extLst>
                </a:gridCol>
                <a:gridCol w="1503513">
                  <a:extLst>
                    <a:ext uri="{9D8B030D-6E8A-4147-A177-3AD203B41FA5}">
                      <a16:colId xmlns:a16="http://schemas.microsoft.com/office/drawing/2014/main" val="518694067"/>
                    </a:ext>
                  </a:extLst>
                </a:gridCol>
              </a:tblGrid>
              <a:tr h="433127">
                <a:tc>
                  <a:txBody>
                    <a:bodyPr/>
                    <a:lstStyle/>
                    <a:p>
                      <a:pPr algn="ctr"/>
                      <a:r>
                        <a:rPr lang="en-GB" sz="1400" dirty="0">
                          <a:latin typeface="Candara" panose="020E0502030303020204" pitchFamily="34" charset="0"/>
                        </a:rPr>
                        <a:t>Location</a:t>
                      </a:r>
                    </a:p>
                  </a:txBody>
                  <a:tcPr/>
                </a:tc>
                <a:tc>
                  <a:txBody>
                    <a:bodyPr/>
                    <a:lstStyle/>
                    <a:p>
                      <a:pPr algn="ctr"/>
                      <a:r>
                        <a:rPr lang="en-GB" sz="1400" dirty="0">
                          <a:latin typeface="Candara" panose="020E0502030303020204" pitchFamily="34" charset="0"/>
                        </a:rPr>
                        <a:t>Wind speed (km/hour)</a:t>
                      </a:r>
                    </a:p>
                  </a:txBody>
                  <a:tcPr/>
                </a:tc>
                <a:tc>
                  <a:txBody>
                    <a:bodyPr/>
                    <a:lstStyle/>
                    <a:p>
                      <a:pPr algn="ctr"/>
                      <a:r>
                        <a:rPr lang="en-GB" sz="1400" dirty="0">
                          <a:latin typeface="Candara" panose="020E0502030303020204" pitchFamily="34" charset="0"/>
                        </a:rPr>
                        <a:t>Wave height</a:t>
                      </a:r>
                    </a:p>
                    <a:p>
                      <a:pPr algn="ctr"/>
                      <a:r>
                        <a:rPr lang="en-GB" sz="1400" dirty="0">
                          <a:latin typeface="Candara" panose="020E0502030303020204" pitchFamily="34" charset="0"/>
                        </a:rPr>
                        <a:t>(m)</a:t>
                      </a:r>
                    </a:p>
                  </a:txBody>
                  <a:tcPr/>
                </a:tc>
                <a:extLst>
                  <a:ext uri="{0D108BD9-81ED-4DB2-BD59-A6C34878D82A}">
                    <a16:rowId xmlns:a16="http://schemas.microsoft.com/office/drawing/2014/main" val="4106752052"/>
                  </a:ext>
                </a:extLst>
              </a:tr>
              <a:tr h="433127">
                <a:tc>
                  <a:txBody>
                    <a:bodyPr/>
                    <a:lstStyle/>
                    <a:p>
                      <a:pPr algn="ctr"/>
                      <a:r>
                        <a:rPr lang="en-GB" dirty="0">
                          <a:latin typeface="Candara" panose="020E0502030303020204" pitchFamily="34" charset="0"/>
                        </a:rPr>
                        <a:t>1</a:t>
                      </a:r>
                    </a:p>
                  </a:txBody>
                  <a:tcPr/>
                </a:tc>
                <a:tc>
                  <a:txBody>
                    <a:bodyPr/>
                    <a:lstStyle/>
                    <a:p>
                      <a:pPr algn="ctr"/>
                      <a:r>
                        <a:rPr lang="en-GB" dirty="0">
                          <a:latin typeface="Candara" panose="020E0502030303020204" pitchFamily="34" charset="0"/>
                        </a:rPr>
                        <a:t>18</a:t>
                      </a:r>
                    </a:p>
                  </a:txBody>
                  <a:tcPr/>
                </a:tc>
                <a:tc>
                  <a:txBody>
                    <a:bodyPr/>
                    <a:lstStyle/>
                    <a:p>
                      <a:pPr algn="ctr"/>
                      <a:r>
                        <a:rPr lang="en-GB" dirty="0">
                          <a:latin typeface="Candara" panose="020E0502030303020204" pitchFamily="34" charset="0"/>
                        </a:rPr>
                        <a:t>5.1</a:t>
                      </a:r>
                    </a:p>
                  </a:txBody>
                  <a:tcPr/>
                </a:tc>
                <a:extLst>
                  <a:ext uri="{0D108BD9-81ED-4DB2-BD59-A6C34878D82A}">
                    <a16:rowId xmlns:a16="http://schemas.microsoft.com/office/drawing/2014/main" val="1383708519"/>
                  </a:ext>
                </a:extLst>
              </a:tr>
              <a:tr h="433127">
                <a:tc>
                  <a:txBody>
                    <a:bodyPr/>
                    <a:lstStyle/>
                    <a:p>
                      <a:pPr algn="ctr"/>
                      <a:r>
                        <a:rPr lang="en-GB" dirty="0">
                          <a:latin typeface="Candara" panose="020E0502030303020204" pitchFamily="34" charset="0"/>
                        </a:rPr>
                        <a:t>2</a:t>
                      </a:r>
                    </a:p>
                  </a:txBody>
                  <a:tcPr/>
                </a:tc>
                <a:tc>
                  <a:txBody>
                    <a:bodyPr/>
                    <a:lstStyle/>
                    <a:p>
                      <a:pPr algn="ctr"/>
                      <a:r>
                        <a:rPr lang="en-GB" dirty="0">
                          <a:latin typeface="Candara" panose="020E0502030303020204" pitchFamily="34" charset="0"/>
                        </a:rPr>
                        <a:t>47</a:t>
                      </a:r>
                    </a:p>
                  </a:txBody>
                  <a:tcPr/>
                </a:tc>
                <a:tc>
                  <a:txBody>
                    <a:bodyPr/>
                    <a:lstStyle/>
                    <a:p>
                      <a:pPr algn="ctr"/>
                      <a:r>
                        <a:rPr lang="en-GB" dirty="0">
                          <a:latin typeface="Candara" panose="020E0502030303020204" pitchFamily="34" charset="0"/>
                        </a:rPr>
                        <a:t>7.6</a:t>
                      </a:r>
                    </a:p>
                  </a:txBody>
                  <a:tcPr/>
                </a:tc>
                <a:extLst>
                  <a:ext uri="{0D108BD9-81ED-4DB2-BD59-A6C34878D82A}">
                    <a16:rowId xmlns:a16="http://schemas.microsoft.com/office/drawing/2014/main" val="2402675284"/>
                  </a:ext>
                </a:extLst>
              </a:tr>
              <a:tr h="433127">
                <a:tc>
                  <a:txBody>
                    <a:bodyPr/>
                    <a:lstStyle/>
                    <a:p>
                      <a:pPr algn="ctr"/>
                      <a:r>
                        <a:rPr lang="en-GB" dirty="0">
                          <a:latin typeface="Candara" panose="020E0502030303020204" pitchFamily="34" charset="0"/>
                        </a:rPr>
                        <a:t>3</a:t>
                      </a:r>
                    </a:p>
                  </a:txBody>
                  <a:tcPr/>
                </a:tc>
                <a:tc>
                  <a:txBody>
                    <a:bodyPr/>
                    <a:lstStyle/>
                    <a:p>
                      <a:pPr algn="ctr"/>
                      <a:r>
                        <a:rPr lang="en-GB" dirty="0">
                          <a:latin typeface="Candara" panose="020E0502030303020204" pitchFamily="34" charset="0"/>
                        </a:rPr>
                        <a:t>40</a:t>
                      </a:r>
                    </a:p>
                  </a:txBody>
                  <a:tcPr/>
                </a:tc>
                <a:tc>
                  <a:txBody>
                    <a:bodyPr/>
                    <a:lstStyle/>
                    <a:p>
                      <a:pPr algn="ctr"/>
                      <a:r>
                        <a:rPr lang="en-GB" dirty="0">
                          <a:latin typeface="Candara" panose="020E0502030303020204" pitchFamily="34" charset="0"/>
                        </a:rPr>
                        <a:t>9.4</a:t>
                      </a:r>
                    </a:p>
                  </a:txBody>
                  <a:tcPr/>
                </a:tc>
                <a:extLst>
                  <a:ext uri="{0D108BD9-81ED-4DB2-BD59-A6C34878D82A}">
                    <a16:rowId xmlns:a16="http://schemas.microsoft.com/office/drawing/2014/main" val="3871649972"/>
                  </a:ext>
                </a:extLst>
              </a:tr>
              <a:tr h="433127">
                <a:tc>
                  <a:txBody>
                    <a:bodyPr/>
                    <a:lstStyle/>
                    <a:p>
                      <a:pPr algn="ctr"/>
                      <a:r>
                        <a:rPr lang="en-GB" dirty="0">
                          <a:latin typeface="Candara" panose="020E0502030303020204" pitchFamily="34" charset="0"/>
                        </a:rPr>
                        <a:t>4</a:t>
                      </a:r>
                    </a:p>
                  </a:txBody>
                  <a:tcPr/>
                </a:tc>
                <a:tc>
                  <a:txBody>
                    <a:bodyPr/>
                    <a:lstStyle/>
                    <a:p>
                      <a:pPr algn="ctr"/>
                      <a:r>
                        <a:rPr lang="en-GB" dirty="0">
                          <a:latin typeface="Candara" panose="020E0502030303020204" pitchFamily="34" charset="0"/>
                        </a:rPr>
                        <a:t>80</a:t>
                      </a:r>
                    </a:p>
                  </a:txBody>
                  <a:tcPr/>
                </a:tc>
                <a:tc>
                  <a:txBody>
                    <a:bodyPr/>
                    <a:lstStyle/>
                    <a:p>
                      <a:pPr algn="ctr"/>
                      <a:r>
                        <a:rPr lang="en-GB" dirty="0">
                          <a:latin typeface="Candara" panose="020E0502030303020204" pitchFamily="34" charset="0"/>
                        </a:rPr>
                        <a:t>12.8</a:t>
                      </a:r>
                    </a:p>
                  </a:txBody>
                  <a:tcPr/>
                </a:tc>
                <a:extLst>
                  <a:ext uri="{0D108BD9-81ED-4DB2-BD59-A6C34878D82A}">
                    <a16:rowId xmlns:a16="http://schemas.microsoft.com/office/drawing/2014/main" val="2186603549"/>
                  </a:ext>
                </a:extLst>
              </a:tr>
              <a:tr h="433127">
                <a:tc>
                  <a:txBody>
                    <a:bodyPr/>
                    <a:lstStyle/>
                    <a:p>
                      <a:pPr algn="ctr"/>
                      <a:r>
                        <a:rPr lang="en-GB" dirty="0">
                          <a:latin typeface="Candara" panose="020E0502030303020204" pitchFamily="34" charset="0"/>
                        </a:rPr>
                        <a:t>5</a:t>
                      </a:r>
                    </a:p>
                  </a:txBody>
                  <a:tcPr/>
                </a:tc>
                <a:tc>
                  <a:txBody>
                    <a:bodyPr/>
                    <a:lstStyle/>
                    <a:p>
                      <a:pPr algn="ctr"/>
                      <a:r>
                        <a:rPr lang="en-GB" dirty="0">
                          <a:latin typeface="Candara" panose="020E0502030303020204" pitchFamily="34" charset="0"/>
                        </a:rPr>
                        <a:t>64</a:t>
                      </a:r>
                    </a:p>
                  </a:txBody>
                  <a:tcPr/>
                </a:tc>
                <a:tc>
                  <a:txBody>
                    <a:bodyPr/>
                    <a:lstStyle/>
                    <a:p>
                      <a:pPr algn="ctr"/>
                      <a:r>
                        <a:rPr lang="en-GB" dirty="0">
                          <a:latin typeface="Candara" panose="020E0502030303020204" pitchFamily="34" charset="0"/>
                        </a:rPr>
                        <a:t>11.2</a:t>
                      </a:r>
                    </a:p>
                  </a:txBody>
                  <a:tcPr/>
                </a:tc>
                <a:extLst>
                  <a:ext uri="{0D108BD9-81ED-4DB2-BD59-A6C34878D82A}">
                    <a16:rowId xmlns:a16="http://schemas.microsoft.com/office/drawing/2014/main" val="3096911858"/>
                  </a:ext>
                </a:extLst>
              </a:tr>
              <a:tr h="433127">
                <a:tc>
                  <a:txBody>
                    <a:bodyPr/>
                    <a:lstStyle/>
                    <a:p>
                      <a:pPr algn="ctr"/>
                      <a:r>
                        <a:rPr lang="en-GB" dirty="0">
                          <a:latin typeface="Candara" panose="020E0502030303020204" pitchFamily="34" charset="0"/>
                        </a:rPr>
                        <a:t>6</a:t>
                      </a:r>
                    </a:p>
                  </a:txBody>
                  <a:tcPr/>
                </a:tc>
                <a:tc>
                  <a:txBody>
                    <a:bodyPr/>
                    <a:lstStyle/>
                    <a:p>
                      <a:pPr algn="ctr"/>
                      <a:r>
                        <a:rPr lang="en-GB" dirty="0">
                          <a:latin typeface="Candara" panose="020E0502030303020204" pitchFamily="34" charset="0"/>
                        </a:rPr>
                        <a:t>41</a:t>
                      </a:r>
                    </a:p>
                  </a:txBody>
                  <a:tcPr/>
                </a:tc>
                <a:tc>
                  <a:txBody>
                    <a:bodyPr/>
                    <a:lstStyle/>
                    <a:p>
                      <a:pPr algn="ctr"/>
                      <a:r>
                        <a:rPr lang="en-GB" dirty="0">
                          <a:latin typeface="Candara" panose="020E0502030303020204" pitchFamily="34" charset="0"/>
                        </a:rPr>
                        <a:t>9.0</a:t>
                      </a:r>
                    </a:p>
                  </a:txBody>
                  <a:tcPr/>
                </a:tc>
                <a:extLst>
                  <a:ext uri="{0D108BD9-81ED-4DB2-BD59-A6C34878D82A}">
                    <a16:rowId xmlns:a16="http://schemas.microsoft.com/office/drawing/2014/main" val="2305442279"/>
                  </a:ext>
                </a:extLst>
              </a:tr>
              <a:tr h="433127">
                <a:tc>
                  <a:txBody>
                    <a:bodyPr/>
                    <a:lstStyle/>
                    <a:p>
                      <a:pPr algn="ctr"/>
                      <a:r>
                        <a:rPr lang="en-GB" dirty="0">
                          <a:latin typeface="Candara" panose="020E0502030303020204" pitchFamily="34" charset="0"/>
                        </a:rPr>
                        <a:t>7</a:t>
                      </a:r>
                    </a:p>
                  </a:txBody>
                  <a:tcPr/>
                </a:tc>
                <a:tc>
                  <a:txBody>
                    <a:bodyPr/>
                    <a:lstStyle/>
                    <a:p>
                      <a:pPr algn="ctr"/>
                      <a:r>
                        <a:rPr lang="en-GB" dirty="0">
                          <a:latin typeface="Candara" panose="020E0502030303020204" pitchFamily="34" charset="0"/>
                        </a:rPr>
                        <a:t>30</a:t>
                      </a:r>
                    </a:p>
                  </a:txBody>
                  <a:tcPr/>
                </a:tc>
                <a:tc>
                  <a:txBody>
                    <a:bodyPr/>
                    <a:lstStyle/>
                    <a:p>
                      <a:pPr algn="ctr"/>
                      <a:r>
                        <a:rPr lang="en-GB" dirty="0">
                          <a:latin typeface="Candara" panose="020E0502030303020204" pitchFamily="34" charset="0"/>
                        </a:rPr>
                        <a:t>7.1</a:t>
                      </a:r>
                    </a:p>
                  </a:txBody>
                  <a:tcPr/>
                </a:tc>
                <a:extLst>
                  <a:ext uri="{0D108BD9-81ED-4DB2-BD59-A6C34878D82A}">
                    <a16:rowId xmlns:a16="http://schemas.microsoft.com/office/drawing/2014/main" val="4081743988"/>
                  </a:ext>
                </a:extLst>
              </a:tr>
            </a:tbl>
          </a:graphicData>
        </a:graphic>
      </p:graphicFrame>
    </p:spTree>
    <p:extLst>
      <p:ext uri="{BB962C8B-B14F-4D97-AF65-F5344CB8AC3E}">
        <p14:creationId xmlns:p14="http://schemas.microsoft.com/office/powerpoint/2010/main" val="12250053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FB96979-5A37-485D-BD08-875218B4B87B}"/>
              </a:ext>
            </a:extLst>
          </p:cNvPr>
          <p:cNvPicPr>
            <a:picLocks noChangeAspect="1"/>
          </p:cNvPicPr>
          <p:nvPr/>
        </p:nvPicPr>
        <p:blipFill>
          <a:blip r:embed="rId2"/>
          <a:stretch>
            <a:fillRect/>
          </a:stretch>
        </p:blipFill>
        <p:spPr>
          <a:xfrm>
            <a:off x="1201804" y="228138"/>
            <a:ext cx="9788389" cy="6328700"/>
          </a:xfrm>
          <a:prstGeom prst="rect">
            <a:avLst/>
          </a:prstGeom>
        </p:spPr>
      </p:pic>
      <p:cxnSp>
        <p:nvCxnSpPr>
          <p:cNvPr id="4" name="Straight Connector 3">
            <a:extLst>
              <a:ext uri="{FF2B5EF4-FFF2-40B4-BE49-F238E27FC236}">
                <a16:creationId xmlns:a16="http://schemas.microsoft.com/office/drawing/2014/main" id="{643D9690-A124-CC6D-5C46-26E61491F53A}"/>
              </a:ext>
            </a:extLst>
          </p:cNvPr>
          <p:cNvCxnSpPr>
            <a:cxnSpLocks/>
            <a:endCxn id="5" idx="4"/>
          </p:cNvCxnSpPr>
          <p:nvPr/>
        </p:nvCxnSpPr>
        <p:spPr>
          <a:xfrm flipV="1">
            <a:off x="2092039" y="6003633"/>
            <a:ext cx="0" cy="198582"/>
          </a:xfrm>
          <a:prstGeom prst="line">
            <a:avLst/>
          </a:prstGeom>
          <a:ln w="38100">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5" name="Oval 4">
            <a:extLst>
              <a:ext uri="{FF2B5EF4-FFF2-40B4-BE49-F238E27FC236}">
                <a16:creationId xmlns:a16="http://schemas.microsoft.com/office/drawing/2014/main" id="{D03AC798-9210-3779-4A64-C9B35C8C9060}"/>
              </a:ext>
            </a:extLst>
          </p:cNvPr>
          <p:cNvSpPr/>
          <p:nvPr/>
        </p:nvSpPr>
        <p:spPr>
          <a:xfrm>
            <a:off x="2008912" y="5837379"/>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ndara" panose="020E0502030303020204" pitchFamily="34" charset="0"/>
            </a:endParaRPr>
          </a:p>
        </p:txBody>
      </p:sp>
      <p:cxnSp>
        <p:nvCxnSpPr>
          <p:cNvPr id="6" name="Straight Connector 5">
            <a:extLst>
              <a:ext uri="{FF2B5EF4-FFF2-40B4-BE49-F238E27FC236}">
                <a16:creationId xmlns:a16="http://schemas.microsoft.com/office/drawing/2014/main" id="{B1535014-FAFB-5498-F4E1-5097F382DD78}"/>
              </a:ext>
            </a:extLst>
          </p:cNvPr>
          <p:cNvCxnSpPr>
            <a:cxnSpLocks/>
            <a:stCxn id="8" idx="0"/>
            <a:endCxn id="7" idx="4"/>
          </p:cNvCxnSpPr>
          <p:nvPr/>
        </p:nvCxnSpPr>
        <p:spPr>
          <a:xfrm flipV="1">
            <a:off x="2092039" y="6003633"/>
            <a:ext cx="0" cy="198582"/>
          </a:xfrm>
          <a:prstGeom prst="line">
            <a:avLst/>
          </a:prstGeom>
          <a:ln w="38100">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7" name="Oval 6">
            <a:extLst>
              <a:ext uri="{FF2B5EF4-FFF2-40B4-BE49-F238E27FC236}">
                <a16:creationId xmlns:a16="http://schemas.microsoft.com/office/drawing/2014/main" id="{1EF5DFBF-0B88-0EBD-847E-D256337B9F00}"/>
              </a:ext>
            </a:extLst>
          </p:cNvPr>
          <p:cNvSpPr/>
          <p:nvPr/>
        </p:nvSpPr>
        <p:spPr>
          <a:xfrm>
            <a:off x="2008912" y="5837379"/>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ndara" panose="020E0502030303020204" pitchFamily="34" charset="0"/>
            </a:endParaRPr>
          </a:p>
        </p:txBody>
      </p:sp>
      <p:sp>
        <p:nvSpPr>
          <p:cNvPr id="8" name="Oval 7">
            <a:extLst>
              <a:ext uri="{FF2B5EF4-FFF2-40B4-BE49-F238E27FC236}">
                <a16:creationId xmlns:a16="http://schemas.microsoft.com/office/drawing/2014/main" id="{F3928C84-1528-203B-0B25-909359F18C57}"/>
              </a:ext>
            </a:extLst>
          </p:cNvPr>
          <p:cNvSpPr/>
          <p:nvPr/>
        </p:nvSpPr>
        <p:spPr>
          <a:xfrm>
            <a:off x="2008912" y="6202215"/>
            <a:ext cx="166254" cy="1662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ndara" panose="020E0502030303020204" pitchFamily="34" charset="0"/>
            </a:endParaRPr>
          </a:p>
        </p:txBody>
      </p:sp>
      <p:grpSp>
        <p:nvGrpSpPr>
          <p:cNvPr id="13" name="Group 12">
            <a:extLst>
              <a:ext uri="{FF2B5EF4-FFF2-40B4-BE49-F238E27FC236}">
                <a16:creationId xmlns:a16="http://schemas.microsoft.com/office/drawing/2014/main" id="{0A42DF48-4657-41B1-4D5E-621D8ABE6366}"/>
              </a:ext>
            </a:extLst>
          </p:cNvPr>
          <p:cNvGrpSpPr/>
          <p:nvPr/>
        </p:nvGrpSpPr>
        <p:grpSpPr>
          <a:xfrm>
            <a:off x="-28982" y="1021278"/>
            <a:ext cx="481326" cy="5754421"/>
            <a:chOff x="42269" y="1021278"/>
            <a:chExt cx="481326" cy="5754421"/>
          </a:xfrm>
        </p:grpSpPr>
        <p:pic>
          <p:nvPicPr>
            <p:cNvPr id="14" name="Graphic 1">
              <a:extLst>
                <a:ext uri="{FF2B5EF4-FFF2-40B4-BE49-F238E27FC236}">
                  <a16:creationId xmlns:a16="http://schemas.microsoft.com/office/drawing/2014/main" id="{0E55B7B4-2052-2A78-407E-323B4AD1972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6200000">
              <a:off x="-50416" y="6423146"/>
              <a:ext cx="504825" cy="176530"/>
            </a:xfrm>
            <a:prstGeom prst="rect">
              <a:avLst/>
            </a:prstGeom>
          </p:spPr>
        </p:pic>
        <p:sp>
          <p:nvSpPr>
            <p:cNvPr id="15" name="Rectangle 3">
              <a:extLst>
                <a:ext uri="{FF2B5EF4-FFF2-40B4-BE49-F238E27FC236}">
                  <a16:creationId xmlns:a16="http://schemas.microsoft.com/office/drawing/2014/main" id="{C9280B38-5893-FBC5-425A-1A56ED029D9B}"/>
                </a:ext>
              </a:extLst>
            </p:cNvPr>
            <p:cNvSpPr>
              <a:spLocks noChangeArrowheads="1"/>
            </p:cNvSpPr>
            <p:nvPr/>
          </p:nvSpPr>
          <p:spPr bwMode="auto">
            <a:xfrm rot="16200000">
              <a:off x="-2362546" y="3474030"/>
              <a:ext cx="5305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5"/>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6" name="Rectangle 15">
              <a:extLst>
                <a:ext uri="{FF2B5EF4-FFF2-40B4-BE49-F238E27FC236}">
                  <a16:creationId xmlns:a16="http://schemas.microsoft.com/office/drawing/2014/main" id="{4B60FDA0-73E0-FDA3-5EE6-64205374AA0C}"/>
                </a:ext>
              </a:extLst>
            </p:cNvPr>
            <p:cNvSpPr/>
            <p:nvPr/>
          </p:nvSpPr>
          <p:spPr>
            <a:xfrm>
              <a:off x="42269" y="1033153"/>
              <a:ext cx="481326" cy="5742546"/>
            </a:xfrm>
            <a:prstGeom prst="rect">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023427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405B1D6-C6AA-4802-890E-31B234C1E847}"/>
              </a:ext>
            </a:extLst>
          </p:cNvPr>
          <p:cNvPicPr>
            <a:picLocks noChangeAspect="1"/>
          </p:cNvPicPr>
          <p:nvPr/>
        </p:nvPicPr>
        <p:blipFill>
          <a:blip r:embed="rId2"/>
          <a:stretch>
            <a:fillRect/>
          </a:stretch>
        </p:blipFill>
        <p:spPr>
          <a:xfrm>
            <a:off x="1201804" y="257634"/>
            <a:ext cx="9793161" cy="6328700"/>
          </a:xfrm>
          <a:prstGeom prst="rect">
            <a:avLst/>
          </a:prstGeom>
        </p:spPr>
      </p:pic>
      <p:grpSp>
        <p:nvGrpSpPr>
          <p:cNvPr id="4" name="Group 3">
            <a:extLst>
              <a:ext uri="{FF2B5EF4-FFF2-40B4-BE49-F238E27FC236}">
                <a16:creationId xmlns:a16="http://schemas.microsoft.com/office/drawing/2014/main" id="{3A114AEE-6681-A7C7-A296-A55AA112C694}"/>
              </a:ext>
            </a:extLst>
          </p:cNvPr>
          <p:cNvGrpSpPr/>
          <p:nvPr/>
        </p:nvGrpSpPr>
        <p:grpSpPr>
          <a:xfrm>
            <a:off x="-28982" y="1021278"/>
            <a:ext cx="481326" cy="5754421"/>
            <a:chOff x="42269" y="1021278"/>
            <a:chExt cx="481326" cy="5754421"/>
          </a:xfrm>
        </p:grpSpPr>
        <p:pic>
          <p:nvPicPr>
            <p:cNvPr id="5" name="Graphic 1">
              <a:extLst>
                <a:ext uri="{FF2B5EF4-FFF2-40B4-BE49-F238E27FC236}">
                  <a16:creationId xmlns:a16="http://schemas.microsoft.com/office/drawing/2014/main" id="{B6D52151-BEDE-B88C-C4B4-E7E71498EDC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6200000">
              <a:off x="-50416" y="6423146"/>
              <a:ext cx="504825" cy="176530"/>
            </a:xfrm>
            <a:prstGeom prst="rect">
              <a:avLst/>
            </a:prstGeom>
          </p:spPr>
        </p:pic>
        <p:sp>
          <p:nvSpPr>
            <p:cNvPr id="6" name="Rectangle 3">
              <a:extLst>
                <a:ext uri="{FF2B5EF4-FFF2-40B4-BE49-F238E27FC236}">
                  <a16:creationId xmlns:a16="http://schemas.microsoft.com/office/drawing/2014/main" id="{4FCE837A-60D0-812F-F99E-2D7BC1F04E0A}"/>
                </a:ext>
              </a:extLst>
            </p:cNvPr>
            <p:cNvSpPr>
              <a:spLocks noChangeArrowheads="1"/>
            </p:cNvSpPr>
            <p:nvPr/>
          </p:nvSpPr>
          <p:spPr bwMode="auto">
            <a:xfrm rot="16200000">
              <a:off x="-2362546" y="3474030"/>
              <a:ext cx="5305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5"/>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 name="Rectangle 6">
              <a:extLst>
                <a:ext uri="{FF2B5EF4-FFF2-40B4-BE49-F238E27FC236}">
                  <a16:creationId xmlns:a16="http://schemas.microsoft.com/office/drawing/2014/main" id="{3AA7DC0F-AB75-5E85-984F-620373C26E7A}"/>
                </a:ext>
              </a:extLst>
            </p:cNvPr>
            <p:cNvSpPr/>
            <p:nvPr/>
          </p:nvSpPr>
          <p:spPr>
            <a:xfrm>
              <a:off x="42269" y="1033153"/>
              <a:ext cx="481326" cy="5742546"/>
            </a:xfrm>
            <a:prstGeom prst="rect">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75846652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A753372-B975-44F3-AF87-A89892C19B3C}"/>
              </a:ext>
            </a:extLst>
          </p:cNvPr>
          <p:cNvPicPr>
            <a:picLocks noChangeAspect="1"/>
          </p:cNvPicPr>
          <p:nvPr/>
        </p:nvPicPr>
        <p:blipFill>
          <a:blip r:embed="rId2"/>
          <a:stretch>
            <a:fillRect/>
          </a:stretch>
        </p:blipFill>
        <p:spPr>
          <a:xfrm>
            <a:off x="1201805" y="228138"/>
            <a:ext cx="9788389" cy="6328700"/>
          </a:xfrm>
          <a:prstGeom prst="rect">
            <a:avLst/>
          </a:prstGeom>
        </p:spPr>
      </p:pic>
      <p:grpSp>
        <p:nvGrpSpPr>
          <p:cNvPr id="4" name="Group 3">
            <a:extLst>
              <a:ext uri="{FF2B5EF4-FFF2-40B4-BE49-F238E27FC236}">
                <a16:creationId xmlns:a16="http://schemas.microsoft.com/office/drawing/2014/main" id="{E4810DAA-4375-1BA2-5564-EB261F1DE1DB}"/>
              </a:ext>
            </a:extLst>
          </p:cNvPr>
          <p:cNvGrpSpPr/>
          <p:nvPr/>
        </p:nvGrpSpPr>
        <p:grpSpPr>
          <a:xfrm>
            <a:off x="-28982" y="1021278"/>
            <a:ext cx="481326" cy="5754421"/>
            <a:chOff x="42269" y="1021278"/>
            <a:chExt cx="481326" cy="5754421"/>
          </a:xfrm>
        </p:grpSpPr>
        <p:pic>
          <p:nvPicPr>
            <p:cNvPr id="5" name="Graphic 1">
              <a:extLst>
                <a:ext uri="{FF2B5EF4-FFF2-40B4-BE49-F238E27FC236}">
                  <a16:creationId xmlns:a16="http://schemas.microsoft.com/office/drawing/2014/main" id="{0FD9E89D-0176-313E-7EBF-21E90E4CAE8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6200000">
              <a:off x="-50416" y="6423146"/>
              <a:ext cx="504825" cy="176530"/>
            </a:xfrm>
            <a:prstGeom prst="rect">
              <a:avLst/>
            </a:prstGeom>
          </p:spPr>
        </p:pic>
        <p:sp>
          <p:nvSpPr>
            <p:cNvPr id="6" name="Rectangle 3">
              <a:extLst>
                <a:ext uri="{FF2B5EF4-FFF2-40B4-BE49-F238E27FC236}">
                  <a16:creationId xmlns:a16="http://schemas.microsoft.com/office/drawing/2014/main" id="{1FC3EE28-AEE1-B99E-78FB-560E8E423540}"/>
                </a:ext>
              </a:extLst>
            </p:cNvPr>
            <p:cNvSpPr>
              <a:spLocks noChangeArrowheads="1"/>
            </p:cNvSpPr>
            <p:nvPr/>
          </p:nvSpPr>
          <p:spPr bwMode="auto">
            <a:xfrm rot="16200000">
              <a:off x="-2362546" y="3474030"/>
              <a:ext cx="5305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5"/>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 name="Rectangle 6">
              <a:extLst>
                <a:ext uri="{FF2B5EF4-FFF2-40B4-BE49-F238E27FC236}">
                  <a16:creationId xmlns:a16="http://schemas.microsoft.com/office/drawing/2014/main" id="{6DC64549-BFBC-20B4-1B26-07FE3E94E0DF}"/>
                </a:ext>
              </a:extLst>
            </p:cNvPr>
            <p:cNvSpPr/>
            <p:nvPr/>
          </p:nvSpPr>
          <p:spPr>
            <a:xfrm>
              <a:off x="42269" y="1033153"/>
              <a:ext cx="481326" cy="5742546"/>
            </a:xfrm>
            <a:prstGeom prst="rect">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4183290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 name="Picture 69" descr="Solar panels on a roof&#10;&#10;Description automatically generated with medium confidence">
            <a:extLst>
              <a:ext uri="{FF2B5EF4-FFF2-40B4-BE49-F238E27FC236}">
                <a16:creationId xmlns:a16="http://schemas.microsoft.com/office/drawing/2014/main" id="{2D079761-77A6-4024-A06A-4142E2E614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1"/>
            <a:ext cx="12203487" cy="6864461"/>
          </a:xfrm>
          <a:prstGeom prst="rect">
            <a:avLst/>
          </a:prstGeom>
        </p:spPr>
      </p:pic>
      <p:sp>
        <p:nvSpPr>
          <p:cNvPr id="71" name="Rectangle 70">
            <a:extLst>
              <a:ext uri="{FF2B5EF4-FFF2-40B4-BE49-F238E27FC236}">
                <a16:creationId xmlns:a16="http://schemas.microsoft.com/office/drawing/2014/main" id="{5D96D418-E050-46B0-B561-BA1C209E4FC8}"/>
              </a:ext>
            </a:extLst>
          </p:cNvPr>
          <p:cNvSpPr/>
          <p:nvPr/>
        </p:nvSpPr>
        <p:spPr>
          <a:xfrm rot="5400000">
            <a:off x="2587896" y="-2791045"/>
            <a:ext cx="6999007" cy="12440090"/>
          </a:xfrm>
          <a:prstGeom prst="rect">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2" name="Group 71">
            <a:extLst>
              <a:ext uri="{FF2B5EF4-FFF2-40B4-BE49-F238E27FC236}">
                <a16:creationId xmlns:a16="http://schemas.microsoft.com/office/drawing/2014/main" id="{F8B3C58F-9184-45E0-89C4-3909224BDF2C}"/>
              </a:ext>
            </a:extLst>
          </p:cNvPr>
          <p:cNvGrpSpPr/>
          <p:nvPr/>
        </p:nvGrpSpPr>
        <p:grpSpPr>
          <a:xfrm>
            <a:off x="7293629" y="131163"/>
            <a:ext cx="4632767" cy="1513069"/>
            <a:chOff x="94314" y="1803965"/>
            <a:chExt cx="4632767" cy="1513069"/>
          </a:xfrm>
        </p:grpSpPr>
        <p:grpSp>
          <p:nvGrpSpPr>
            <p:cNvPr id="73" name="Group 72">
              <a:extLst>
                <a:ext uri="{FF2B5EF4-FFF2-40B4-BE49-F238E27FC236}">
                  <a16:creationId xmlns:a16="http://schemas.microsoft.com/office/drawing/2014/main" id="{7E36FA2B-F9E3-4746-BB16-4E9C2699B7B7}"/>
                </a:ext>
              </a:extLst>
            </p:cNvPr>
            <p:cNvGrpSpPr/>
            <p:nvPr/>
          </p:nvGrpSpPr>
          <p:grpSpPr>
            <a:xfrm>
              <a:off x="94314" y="1803965"/>
              <a:ext cx="4632767" cy="1513069"/>
              <a:chOff x="28368" y="126511"/>
              <a:chExt cx="4632767" cy="1513069"/>
            </a:xfrm>
          </p:grpSpPr>
          <p:sp>
            <p:nvSpPr>
              <p:cNvPr id="76" name="Rectangle 75">
                <a:extLst>
                  <a:ext uri="{FF2B5EF4-FFF2-40B4-BE49-F238E27FC236}">
                    <a16:creationId xmlns:a16="http://schemas.microsoft.com/office/drawing/2014/main" id="{A928E93E-6EC0-409F-AD86-5A521AD29348}"/>
                  </a:ext>
                </a:extLst>
              </p:cNvPr>
              <p:cNvSpPr/>
              <p:nvPr/>
            </p:nvSpPr>
            <p:spPr>
              <a:xfrm>
                <a:off x="749261" y="127580"/>
                <a:ext cx="3873112" cy="1512000"/>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7" name="Oval 76">
                <a:extLst>
                  <a:ext uri="{FF2B5EF4-FFF2-40B4-BE49-F238E27FC236}">
                    <a16:creationId xmlns:a16="http://schemas.microsoft.com/office/drawing/2014/main" id="{981D8829-1562-4CCA-B939-532FD99F1E2B}"/>
                  </a:ext>
                </a:extLst>
              </p:cNvPr>
              <p:cNvSpPr>
                <a:spLocks noChangeAspect="1"/>
              </p:cNvSpPr>
              <p:nvPr/>
            </p:nvSpPr>
            <p:spPr>
              <a:xfrm>
                <a:off x="157195" y="264979"/>
                <a:ext cx="1260000" cy="1260000"/>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8" name="Freeform: Shape 152">
                <a:extLst>
                  <a:ext uri="{FF2B5EF4-FFF2-40B4-BE49-F238E27FC236}">
                    <a16:creationId xmlns:a16="http://schemas.microsoft.com/office/drawing/2014/main" id="{63E4D584-2DE4-47D9-9FBF-4ED591A0E8A1}"/>
                  </a:ext>
                </a:extLst>
              </p:cNvPr>
              <p:cNvSpPr/>
              <p:nvPr/>
            </p:nvSpPr>
            <p:spPr>
              <a:xfrm>
                <a:off x="186266" y="1065693"/>
                <a:ext cx="488315" cy="454872"/>
              </a:xfrm>
              <a:custGeom>
                <a:avLst/>
                <a:gdLst>
                  <a:gd name="connsiteX0" fmla="*/ 0 w 502920"/>
                  <a:gd name="connsiteY0" fmla="*/ 0 h 457200"/>
                  <a:gd name="connsiteX1" fmla="*/ 76200 w 502920"/>
                  <a:gd name="connsiteY1" fmla="*/ 177800 h 457200"/>
                  <a:gd name="connsiteX2" fmla="*/ 137160 w 502920"/>
                  <a:gd name="connsiteY2" fmla="*/ 279400 h 457200"/>
                  <a:gd name="connsiteX3" fmla="*/ 243840 w 502920"/>
                  <a:gd name="connsiteY3" fmla="*/ 365760 h 457200"/>
                  <a:gd name="connsiteX4" fmla="*/ 340360 w 502920"/>
                  <a:gd name="connsiteY4" fmla="*/ 421640 h 457200"/>
                  <a:gd name="connsiteX5" fmla="*/ 431800 w 502920"/>
                  <a:gd name="connsiteY5" fmla="*/ 457200 h 457200"/>
                  <a:gd name="connsiteX6" fmla="*/ 502920 w 502920"/>
                  <a:gd name="connsiteY6" fmla="*/ 431800 h 457200"/>
                  <a:gd name="connsiteX7" fmla="*/ 482600 w 502920"/>
                  <a:gd name="connsiteY7" fmla="*/ 289560 h 457200"/>
                  <a:gd name="connsiteX8" fmla="*/ 492760 w 502920"/>
                  <a:gd name="connsiteY8" fmla="*/ 157480 h 457200"/>
                  <a:gd name="connsiteX9" fmla="*/ 502920 w 502920"/>
                  <a:gd name="connsiteY9" fmla="*/ 50800 h 457200"/>
                  <a:gd name="connsiteX10" fmla="*/ 0 w 502920"/>
                  <a:gd name="connsiteY10" fmla="*/ 0 h 457200"/>
                  <a:gd name="connsiteX0" fmla="*/ 0 w 497840"/>
                  <a:gd name="connsiteY0" fmla="*/ 0 h 411480"/>
                  <a:gd name="connsiteX1" fmla="*/ 71120 w 497840"/>
                  <a:gd name="connsiteY1" fmla="*/ 132080 h 411480"/>
                  <a:gd name="connsiteX2" fmla="*/ 132080 w 497840"/>
                  <a:gd name="connsiteY2" fmla="*/ 233680 h 411480"/>
                  <a:gd name="connsiteX3" fmla="*/ 238760 w 497840"/>
                  <a:gd name="connsiteY3" fmla="*/ 320040 h 411480"/>
                  <a:gd name="connsiteX4" fmla="*/ 335280 w 497840"/>
                  <a:gd name="connsiteY4" fmla="*/ 375920 h 411480"/>
                  <a:gd name="connsiteX5" fmla="*/ 426720 w 497840"/>
                  <a:gd name="connsiteY5" fmla="*/ 411480 h 411480"/>
                  <a:gd name="connsiteX6" fmla="*/ 497840 w 497840"/>
                  <a:gd name="connsiteY6" fmla="*/ 386080 h 411480"/>
                  <a:gd name="connsiteX7" fmla="*/ 477520 w 497840"/>
                  <a:gd name="connsiteY7" fmla="*/ 243840 h 411480"/>
                  <a:gd name="connsiteX8" fmla="*/ 487680 w 497840"/>
                  <a:gd name="connsiteY8" fmla="*/ 111760 h 411480"/>
                  <a:gd name="connsiteX9" fmla="*/ 497840 w 497840"/>
                  <a:gd name="connsiteY9" fmla="*/ 5080 h 411480"/>
                  <a:gd name="connsiteX10" fmla="*/ 0 w 497840"/>
                  <a:gd name="connsiteY10" fmla="*/ 0 h 411480"/>
                  <a:gd name="connsiteX0" fmla="*/ 0 w 488315"/>
                  <a:gd name="connsiteY0" fmla="*/ 4445 h 406400"/>
                  <a:gd name="connsiteX1" fmla="*/ 61595 w 488315"/>
                  <a:gd name="connsiteY1" fmla="*/ 127000 h 406400"/>
                  <a:gd name="connsiteX2" fmla="*/ 122555 w 488315"/>
                  <a:gd name="connsiteY2" fmla="*/ 228600 h 406400"/>
                  <a:gd name="connsiteX3" fmla="*/ 229235 w 488315"/>
                  <a:gd name="connsiteY3" fmla="*/ 314960 h 406400"/>
                  <a:gd name="connsiteX4" fmla="*/ 325755 w 488315"/>
                  <a:gd name="connsiteY4" fmla="*/ 370840 h 406400"/>
                  <a:gd name="connsiteX5" fmla="*/ 417195 w 488315"/>
                  <a:gd name="connsiteY5" fmla="*/ 406400 h 406400"/>
                  <a:gd name="connsiteX6" fmla="*/ 488315 w 488315"/>
                  <a:gd name="connsiteY6" fmla="*/ 381000 h 406400"/>
                  <a:gd name="connsiteX7" fmla="*/ 467995 w 488315"/>
                  <a:gd name="connsiteY7" fmla="*/ 238760 h 406400"/>
                  <a:gd name="connsiteX8" fmla="*/ 478155 w 488315"/>
                  <a:gd name="connsiteY8" fmla="*/ 106680 h 406400"/>
                  <a:gd name="connsiteX9" fmla="*/ 488315 w 488315"/>
                  <a:gd name="connsiteY9" fmla="*/ 0 h 406400"/>
                  <a:gd name="connsiteX10" fmla="*/ 0 w 488315"/>
                  <a:gd name="connsiteY10" fmla="*/ 4445 h 406400"/>
                  <a:gd name="connsiteX0" fmla="*/ 0 w 488315"/>
                  <a:gd name="connsiteY0" fmla="*/ 0 h 408305"/>
                  <a:gd name="connsiteX1" fmla="*/ 61595 w 488315"/>
                  <a:gd name="connsiteY1" fmla="*/ 128905 h 408305"/>
                  <a:gd name="connsiteX2" fmla="*/ 122555 w 488315"/>
                  <a:gd name="connsiteY2" fmla="*/ 230505 h 408305"/>
                  <a:gd name="connsiteX3" fmla="*/ 229235 w 488315"/>
                  <a:gd name="connsiteY3" fmla="*/ 316865 h 408305"/>
                  <a:gd name="connsiteX4" fmla="*/ 325755 w 488315"/>
                  <a:gd name="connsiteY4" fmla="*/ 372745 h 408305"/>
                  <a:gd name="connsiteX5" fmla="*/ 417195 w 488315"/>
                  <a:gd name="connsiteY5" fmla="*/ 408305 h 408305"/>
                  <a:gd name="connsiteX6" fmla="*/ 488315 w 488315"/>
                  <a:gd name="connsiteY6" fmla="*/ 382905 h 408305"/>
                  <a:gd name="connsiteX7" fmla="*/ 467995 w 488315"/>
                  <a:gd name="connsiteY7" fmla="*/ 240665 h 408305"/>
                  <a:gd name="connsiteX8" fmla="*/ 478155 w 488315"/>
                  <a:gd name="connsiteY8" fmla="*/ 108585 h 408305"/>
                  <a:gd name="connsiteX9" fmla="*/ 488315 w 488315"/>
                  <a:gd name="connsiteY9" fmla="*/ 1905 h 408305"/>
                  <a:gd name="connsiteX10" fmla="*/ 0 w 488315"/>
                  <a:gd name="connsiteY10" fmla="*/ 0 h 408305"/>
                  <a:gd name="connsiteX0" fmla="*/ 0 w 488315"/>
                  <a:gd name="connsiteY0" fmla="*/ 0 h 454872"/>
                  <a:gd name="connsiteX1" fmla="*/ 61595 w 488315"/>
                  <a:gd name="connsiteY1" fmla="*/ 128905 h 454872"/>
                  <a:gd name="connsiteX2" fmla="*/ 122555 w 488315"/>
                  <a:gd name="connsiteY2" fmla="*/ 230505 h 454872"/>
                  <a:gd name="connsiteX3" fmla="*/ 229235 w 488315"/>
                  <a:gd name="connsiteY3" fmla="*/ 316865 h 454872"/>
                  <a:gd name="connsiteX4" fmla="*/ 325755 w 488315"/>
                  <a:gd name="connsiteY4" fmla="*/ 372745 h 454872"/>
                  <a:gd name="connsiteX5" fmla="*/ 476462 w 488315"/>
                  <a:gd name="connsiteY5" fmla="*/ 454872 h 454872"/>
                  <a:gd name="connsiteX6" fmla="*/ 488315 w 488315"/>
                  <a:gd name="connsiteY6" fmla="*/ 382905 h 454872"/>
                  <a:gd name="connsiteX7" fmla="*/ 467995 w 488315"/>
                  <a:gd name="connsiteY7" fmla="*/ 240665 h 454872"/>
                  <a:gd name="connsiteX8" fmla="*/ 478155 w 488315"/>
                  <a:gd name="connsiteY8" fmla="*/ 108585 h 454872"/>
                  <a:gd name="connsiteX9" fmla="*/ 488315 w 488315"/>
                  <a:gd name="connsiteY9" fmla="*/ 1905 h 454872"/>
                  <a:gd name="connsiteX10" fmla="*/ 0 w 488315"/>
                  <a:gd name="connsiteY10" fmla="*/ 0 h 454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8315" h="454872">
                    <a:moveTo>
                      <a:pt x="0" y="0"/>
                    </a:moveTo>
                    <a:lnTo>
                      <a:pt x="61595" y="128905"/>
                    </a:lnTo>
                    <a:lnTo>
                      <a:pt x="122555" y="230505"/>
                    </a:lnTo>
                    <a:lnTo>
                      <a:pt x="229235" y="316865"/>
                    </a:lnTo>
                    <a:lnTo>
                      <a:pt x="325755" y="372745"/>
                    </a:lnTo>
                    <a:lnTo>
                      <a:pt x="476462" y="454872"/>
                    </a:lnTo>
                    <a:lnTo>
                      <a:pt x="488315" y="382905"/>
                    </a:lnTo>
                    <a:lnTo>
                      <a:pt x="467995" y="240665"/>
                    </a:lnTo>
                    <a:lnTo>
                      <a:pt x="478155" y="108585"/>
                    </a:lnTo>
                    <a:lnTo>
                      <a:pt x="488315" y="1905"/>
                    </a:lnTo>
                    <a:lnTo>
                      <a:pt x="0" y="0"/>
                    </a:lnTo>
                    <a:close/>
                  </a:path>
                </a:pathLst>
              </a:custGeom>
              <a:gradFill flip="none" rotWithShape="1">
                <a:gsLst>
                  <a:gs pos="0">
                    <a:srgbClr val="2FC9FF"/>
                  </a:gs>
                  <a:gs pos="83000">
                    <a:srgbClr val="009ED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9" name="Google Shape;55;p13">
                <a:extLst>
                  <a:ext uri="{FF2B5EF4-FFF2-40B4-BE49-F238E27FC236}">
                    <a16:creationId xmlns:a16="http://schemas.microsoft.com/office/drawing/2014/main" id="{BA7855E8-6892-468F-B06B-351321C897E5}"/>
                  </a:ext>
                </a:extLst>
              </p:cNvPr>
              <p:cNvSpPr/>
              <p:nvPr/>
            </p:nvSpPr>
            <p:spPr>
              <a:xfrm>
                <a:off x="598317" y="1030543"/>
                <a:ext cx="763279" cy="494291"/>
              </a:xfrm>
              <a:custGeom>
                <a:avLst/>
                <a:gdLst>
                  <a:gd name="connsiteX0" fmla="*/ 371446 w 1137507"/>
                  <a:gd name="connsiteY0" fmla="*/ 171392 h 499826"/>
                  <a:gd name="connsiteX1" fmla="*/ 10075 w 1137507"/>
                  <a:gd name="connsiteY1" fmla="*/ 177924 h 499826"/>
                  <a:gd name="connsiteX2" fmla="*/ 114094 w 1137507"/>
                  <a:gd name="connsiteY2" fmla="*/ 315809 h 499826"/>
                  <a:gd name="connsiteX3" fmla="*/ 259236 w 1137507"/>
                  <a:gd name="connsiteY3" fmla="*/ 422247 h 499826"/>
                  <a:gd name="connsiteX4" fmla="*/ 392284 w 1137507"/>
                  <a:gd name="connsiteY4" fmla="*/ 475466 h 499826"/>
                  <a:gd name="connsiteX5" fmla="*/ 539846 w 1137507"/>
                  <a:gd name="connsiteY5" fmla="*/ 499657 h 499826"/>
                  <a:gd name="connsiteX6" fmla="*/ 706760 w 1137507"/>
                  <a:gd name="connsiteY6" fmla="*/ 482724 h 499826"/>
                  <a:gd name="connsiteX7" fmla="*/ 873675 w 1137507"/>
                  <a:gd name="connsiteY7" fmla="*/ 422247 h 499826"/>
                  <a:gd name="connsiteX8" fmla="*/ 1004303 w 1137507"/>
                  <a:gd name="connsiteY8" fmla="*/ 318228 h 499826"/>
                  <a:gd name="connsiteX9" fmla="*/ 1105903 w 1137507"/>
                  <a:gd name="connsiteY9" fmla="*/ 190019 h 499826"/>
                  <a:gd name="connsiteX10" fmla="*/ 1137351 w 1137507"/>
                  <a:gd name="connsiteY10" fmla="*/ 117447 h 499826"/>
                  <a:gd name="connsiteX11" fmla="*/ 1096227 w 1137507"/>
                  <a:gd name="connsiteY11" fmla="*/ 71485 h 499826"/>
                  <a:gd name="connsiteX12" fmla="*/ 992208 w 1137507"/>
                  <a:gd name="connsiteY12" fmla="*/ 93257 h 499826"/>
                  <a:gd name="connsiteX13" fmla="*/ 900284 w 1137507"/>
                  <a:gd name="connsiteY13" fmla="*/ 148895 h 499826"/>
                  <a:gd name="connsiteX14" fmla="*/ 793846 w 1137507"/>
                  <a:gd name="connsiteY14" fmla="*/ 144057 h 499826"/>
                  <a:gd name="connsiteX15" fmla="*/ 639027 w 1137507"/>
                  <a:gd name="connsiteY15" fmla="*/ 42457 h 499826"/>
                  <a:gd name="connsiteX16" fmla="*/ 525332 w 1137507"/>
                  <a:gd name="connsiteY16" fmla="*/ 1333 h 499826"/>
                  <a:gd name="connsiteX17" fmla="*/ 474532 w 1137507"/>
                  <a:gd name="connsiteY17" fmla="*/ 13428 h 499826"/>
                  <a:gd name="connsiteX18" fmla="*/ 421313 w 1137507"/>
                  <a:gd name="connsiteY18" fmla="*/ 15847 h 499826"/>
                  <a:gd name="connsiteX19" fmla="*/ 329389 w 1137507"/>
                  <a:gd name="connsiteY19" fmla="*/ 1333 h 499826"/>
                  <a:gd name="connsiteX20" fmla="*/ 210856 w 1137507"/>
                  <a:gd name="connsiteY20" fmla="*/ 54552 h 499826"/>
                  <a:gd name="connsiteX21" fmla="*/ 97160 w 1137507"/>
                  <a:gd name="connsiteY21" fmla="*/ 15847 h 499826"/>
                  <a:gd name="connsiteX22" fmla="*/ 371446 w 1137507"/>
                  <a:gd name="connsiteY22" fmla="*/ 171392 h 499826"/>
                  <a:gd name="connsiteX0" fmla="*/ 278713 w 1044774"/>
                  <a:gd name="connsiteY0" fmla="*/ 171392 h 499826"/>
                  <a:gd name="connsiteX1" fmla="*/ 229563 w 1044774"/>
                  <a:gd name="connsiteY1" fmla="*/ 340484 h 499826"/>
                  <a:gd name="connsiteX2" fmla="*/ 21361 w 1044774"/>
                  <a:gd name="connsiteY2" fmla="*/ 315809 h 499826"/>
                  <a:gd name="connsiteX3" fmla="*/ 166503 w 1044774"/>
                  <a:gd name="connsiteY3" fmla="*/ 422247 h 499826"/>
                  <a:gd name="connsiteX4" fmla="*/ 299551 w 1044774"/>
                  <a:gd name="connsiteY4" fmla="*/ 475466 h 499826"/>
                  <a:gd name="connsiteX5" fmla="*/ 447113 w 1044774"/>
                  <a:gd name="connsiteY5" fmla="*/ 499657 h 499826"/>
                  <a:gd name="connsiteX6" fmla="*/ 614027 w 1044774"/>
                  <a:gd name="connsiteY6" fmla="*/ 482724 h 499826"/>
                  <a:gd name="connsiteX7" fmla="*/ 780942 w 1044774"/>
                  <a:gd name="connsiteY7" fmla="*/ 422247 h 499826"/>
                  <a:gd name="connsiteX8" fmla="*/ 911570 w 1044774"/>
                  <a:gd name="connsiteY8" fmla="*/ 318228 h 499826"/>
                  <a:gd name="connsiteX9" fmla="*/ 1013170 w 1044774"/>
                  <a:gd name="connsiteY9" fmla="*/ 190019 h 499826"/>
                  <a:gd name="connsiteX10" fmla="*/ 1044618 w 1044774"/>
                  <a:gd name="connsiteY10" fmla="*/ 117447 h 499826"/>
                  <a:gd name="connsiteX11" fmla="*/ 1003494 w 1044774"/>
                  <a:gd name="connsiteY11" fmla="*/ 71485 h 499826"/>
                  <a:gd name="connsiteX12" fmla="*/ 899475 w 1044774"/>
                  <a:gd name="connsiteY12" fmla="*/ 93257 h 499826"/>
                  <a:gd name="connsiteX13" fmla="*/ 807551 w 1044774"/>
                  <a:gd name="connsiteY13" fmla="*/ 148895 h 499826"/>
                  <a:gd name="connsiteX14" fmla="*/ 701113 w 1044774"/>
                  <a:gd name="connsiteY14" fmla="*/ 144057 h 499826"/>
                  <a:gd name="connsiteX15" fmla="*/ 546294 w 1044774"/>
                  <a:gd name="connsiteY15" fmla="*/ 42457 h 499826"/>
                  <a:gd name="connsiteX16" fmla="*/ 432599 w 1044774"/>
                  <a:gd name="connsiteY16" fmla="*/ 1333 h 499826"/>
                  <a:gd name="connsiteX17" fmla="*/ 381799 w 1044774"/>
                  <a:gd name="connsiteY17" fmla="*/ 13428 h 499826"/>
                  <a:gd name="connsiteX18" fmla="*/ 328580 w 1044774"/>
                  <a:gd name="connsiteY18" fmla="*/ 15847 h 499826"/>
                  <a:gd name="connsiteX19" fmla="*/ 236656 w 1044774"/>
                  <a:gd name="connsiteY19" fmla="*/ 1333 h 499826"/>
                  <a:gd name="connsiteX20" fmla="*/ 118123 w 1044774"/>
                  <a:gd name="connsiteY20" fmla="*/ 54552 h 499826"/>
                  <a:gd name="connsiteX21" fmla="*/ 4427 w 1044774"/>
                  <a:gd name="connsiteY21" fmla="*/ 15847 h 499826"/>
                  <a:gd name="connsiteX22" fmla="*/ 278713 w 1044774"/>
                  <a:gd name="connsiteY22" fmla="*/ 171392 h 499826"/>
                  <a:gd name="connsiteX0" fmla="*/ 258060 w 1024121"/>
                  <a:gd name="connsiteY0" fmla="*/ 171392 h 499826"/>
                  <a:gd name="connsiteX1" fmla="*/ 208910 w 1024121"/>
                  <a:gd name="connsiteY1" fmla="*/ 340484 h 499826"/>
                  <a:gd name="connsiteX2" fmla="*/ 708 w 1024121"/>
                  <a:gd name="connsiteY2" fmla="*/ 315809 h 499826"/>
                  <a:gd name="connsiteX3" fmla="*/ 145850 w 1024121"/>
                  <a:gd name="connsiteY3" fmla="*/ 422247 h 499826"/>
                  <a:gd name="connsiteX4" fmla="*/ 278898 w 1024121"/>
                  <a:gd name="connsiteY4" fmla="*/ 475466 h 499826"/>
                  <a:gd name="connsiteX5" fmla="*/ 426460 w 1024121"/>
                  <a:gd name="connsiteY5" fmla="*/ 499657 h 499826"/>
                  <a:gd name="connsiteX6" fmla="*/ 593374 w 1024121"/>
                  <a:gd name="connsiteY6" fmla="*/ 482724 h 499826"/>
                  <a:gd name="connsiteX7" fmla="*/ 760289 w 1024121"/>
                  <a:gd name="connsiteY7" fmla="*/ 422247 h 499826"/>
                  <a:gd name="connsiteX8" fmla="*/ 890917 w 1024121"/>
                  <a:gd name="connsiteY8" fmla="*/ 318228 h 499826"/>
                  <a:gd name="connsiteX9" fmla="*/ 992517 w 1024121"/>
                  <a:gd name="connsiteY9" fmla="*/ 190019 h 499826"/>
                  <a:gd name="connsiteX10" fmla="*/ 1023965 w 1024121"/>
                  <a:gd name="connsiteY10" fmla="*/ 117447 h 499826"/>
                  <a:gd name="connsiteX11" fmla="*/ 982841 w 1024121"/>
                  <a:gd name="connsiteY11" fmla="*/ 71485 h 499826"/>
                  <a:gd name="connsiteX12" fmla="*/ 878822 w 1024121"/>
                  <a:gd name="connsiteY12" fmla="*/ 93257 h 499826"/>
                  <a:gd name="connsiteX13" fmla="*/ 786898 w 1024121"/>
                  <a:gd name="connsiteY13" fmla="*/ 148895 h 499826"/>
                  <a:gd name="connsiteX14" fmla="*/ 680460 w 1024121"/>
                  <a:gd name="connsiteY14" fmla="*/ 144057 h 499826"/>
                  <a:gd name="connsiteX15" fmla="*/ 525641 w 1024121"/>
                  <a:gd name="connsiteY15" fmla="*/ 42457 h 499826"/>
                  <a:gd name="connsiteX16" fmla="*/ 411946 w 1024121"/>
                  <a:gd name="connsiteY16" fmla="*/ 1333 h 499826"/>
                  <a:gd name="connsiteX17" fmla="*/ 361146 w 1024121"/>
                  <a:gd name="connsiteY17" fmla="*/ 13428 h 499826"/>
                  <a:gd name="connsiteX18" fmla="*/ 307927 w 1024121"/>
                  <a:gd name="connsiteY18" fmla="*/ 15847 h 499826"/>
                  <a:gd name="connsiteX19" fmla="*/ 216003 w 1024121"/>
                  <a:gd name="connsiteY19" fmla="*/ 1333 h 499826"/>
                  <a:gd name="connsiteX20" fmla="*/ 97470 w 1024121"/>
                  <a:gd name="connsiteY20" fmla="*/ 54552 h 499826"/>
                  <a:gd name="connsiteX21" fmla="*/ 258060 w 1024121"/>
                  <a:gd name="connsiteY21" fmla="*/ 171392 h 499826"/>
                  <a:gd name="connsiteX0" fmla="*/ 258060 w 1024121"/>
                  <a:gd name="connsiteY0" fmla="*/ 171392 h 499826"/>
                  <a:gd name="connsiteX1" fmla="*/ 208910 w 1024121"/>
                  <a:gd name="connsiteY1" fmla="*/ 340484 h 499826"/>
                  <a:gd name="connsiteX2" fmla="*/ 708 w 1024121"/>
                  <a:gd name="connsiteY2" fmla="*/ 315809 h 499826"/>
                  <a:gd name="connsiteX3" fmla="*/ 145850 w 1024121"/>
                  <a:gd name="connsiteY3" fmla="*/ 422247 h 499826"/>
                  <a:gd name="connsiteX4" fmla="*/ 278898 w 1024121"/>
                  <a:gd name="connsiteY4" fmla="*/ 475466 h 499826"/>
                  <a:gd name="connsiteX5" fmla="*/ 426460 w 1024121"/>
                  <a:gd name="connsiteY5" fmla="*/ 499657 h 499826"/>
                  <a:gd name="connsiteX6" fmla="*/ 593374 w 1024121"/>
                  <a:gd name="connsiteY6" fmla="*/ 482724 h 499826"/>
                  <a:gd name="connsiteX7" fmla="*/ 760289 w 1024121"/>
                  <a:gd name="connsiteY7" fmla="*/ 422247 h 499826"/>
                  <a:gd name="connsiteX8" fmla="*/ 890917 w 1024121"/>
                  <a:gd name="connsiteY8" fmla="*/ 318228 h 499826"/>
                  <a:gd name="connsiteX9" fmla="*/ 992517 w 1024121"/>
                  <a:gd name="connsiteY9" fmla="*/ 190019 h 499826"/>
                  <a:gd name="connsiteX10" fmla="*/ 1023965 w 1024121"/>
                  <a:gd name="connsiteY10" fmla="*/ 117447 h 499826"/>
                  <a:gd name="connsiteX11" fmla="*/ 982841 w 1024121"/>
                  <a:gd name="connsiteY11" fmla="*/ 71485 h 499826"/>
                  <a:gd name="connsiteX12" fmla="*/ 878822 w 1024121"/>
                  <a:gd name="connsiteY12" fmla="*/ 93257 h 499826"/>
                  <a:gd name="connsiteX13" fmla="*/ 786898 w 1024121"/>
                  <a:gd name="connsiteY13" fmla="*/ 148895 h 499826"/>
                  <a:gd name="connsiteX14" fmla="*/ 680460 w 1024121"/>
                  <a:gd name="connsiteY14" fmla="*/ 144057 h 499826"/>
                  <a:gd name="connsiteX15" fmla="*/ 525641 w 1024121"/>
                  <a:gd name="connsiteY15" fmla="*/ 42457 h 499826"/>
                  <a:gd name="connsiteX16" fmla="*/ 411946 w 1024121"/>
                  <a:gd name="connsiteY16" fmla="*/ 1333 h 499826"/>
                  <a:gd name="connsiteX17" fmla="*/ 361146 w 1024121"/>
                  <a:gd name="connsiteY17" fmla="*/ 13428 h 499826"/>
                  <a:gd name="connsiteX18" fmla="*/ 307927 w 1024121"/>
                  <a:gd name="connsiteY18" fmla="*/ 15847 h 499826"/>
                  <a:gd name="connsiteX19" fmla="*/ 216003 w 1024121"/>
                  <a:gd name="connsiteY19" fmla="*/ 1333 h 499826"/>
                  <a:gd name="connsiteX20" fmla="*/ 258060 w 1024121"/>
                  <a:gd name="connsiteY20" fmla="*/ 171392 h 499826"/>
                  <a:gd name="connsiteX0" fmla="*/ 113793 w 879854"/>
                  <a:gd name="connsiteY0" fmla="*/ 171392 h 499826"/>
                  <a:gd name="connsiteX1" fmla="*/ 64643 w 879854"/>
                  <a:gd name="connsiteY1" fmla="*/ 340484 h 499826"/>
                  <a:gd name="connsiteX2" fmla="*/ 1583 w 879854"/>
                  <a:gd name="connsiteY2" fmla="*/ 422247 h 499826"/>
                  <a:gd name="connsiteX3" fmla="*/ 134631 w 879854"/>
                  <a:gd name="connsiteY3" fmla="*/ 475466 h 499826"/>
                  <a:gd name="connsiteX4" fmla="*/ 282193 w 879854"/>
                  <a:gd name="connsiteY4" fmla="*/ 499657 h 499826"/>
                  <a:gd name="connsiteX5" fmla="*/ 449107 w 879854"/>
                  <a:gd name="connsiteY5" fmla="*/ 482724 h 499826"/>
                  <a:gd name="connsiteX6" fmla="*/ 616022 w 879854"/>
                  <a:gd name="connsiteY6" fmla="*/ 422247 h 499826"/>
                  <a:gd name="connsiteX7" fmla="*/ 746650 w 879854"/>
                  <a:gd name="connsiteY7" fmla="*/ 318228 h 499826"/>
                  <a:gd name="connsiteX8" fmla="*/ 848250 w 879854"/>
                  <a:gd name="connsiteY8" fmla="*/ 190019 h 499826"/>
                  <a:gd name="connsiteX9" fmla="*/ 879698 w 879854"/>
                  <a:gd name="connsiteY9" fmla="*/ 117447 h 499826"/>
                  <a:gd name="connsiteX10" fmla="*/ 838574 w 879854"/>
                  <a:gd name="connsiteY10" fmla="*/ 71485 h 499826"/>
                  <a:gd name="connsiteX11" fmla="*/ 734555 w 879854"/>
                  <a:gd name="connsiteY11" fmla="*/ 93257 h 499826"/>
                  <a:gd name="connsiteX12" fmla="*/ 642631 w 879854"/>
                  <a:gd name="connsiteY12" fmla="*/ 148895 h 499826"/>
                  <a:gd name="connsiteX13" fmla="*/ 536193 w 879854"/>
                  <a:gd name="connsiteY13" fmla="*/ 144057 h 499826"/>
                  <a:gd name="connsiteX14" fmla="*/ 381374 w 879854"/>
                  <a:gd name="connsiteY14" fmla="*/ 42457 h 499826"/>
                  <a:gd name="connsiteX15" fmla="*/ 267679 w 879854"/>
                  <a:gd name="connsiteY15" fmla="*/ 1333 h 499826"/>
                  <a:gd name="connsiteX16" fmla="*/ 216879 w 879854"/>
                  <a:gd name="connsiteY16" fmla="*/ 13428 h 499826"/>
                  <a:gd name="connsiteX17" fmla="*/ 163660 w 879854"/>
                  <a:gd name="connsiteY17" fmla="*/ 15847 h 499826"/>
                  <a:gd name="connsiteX18" fmla="*/ 71736 w 879854"/>
                  <a:gd name="connsiteY18" fmla="*/ 1333 h 499826"/>
                  <a:gd name="connsiteX19" fmla="*/ 113793 w 879854"/>
                  <a:gd name="connsiteY19" fmla="*/ 171392 h 499826"/>
                  <a:gd name="connsiteX0" fmla="*/ 113793 w 879854"/>
                  <a:gd name="connsiteY0" fmla="*/ 171040 h 499474"/>
                  <a:gd name="connsiteX1" fmla="*/ 64643 w 879854"/>
                  <a:gd name="connsiteY1" fmla="*/ 340132 h 499474"/>
                  <a:gd name="connsiteX2" fmla="*/ 1583 w 879854"/>
                  <a:gd name="connsiteY2" fmla="*/ 421895 h 499474"/>
                  <a:gd name="connsiteX3" fmla="*/ 134631 w 879854"/>
                  <a:gd name="connsiteY3" fmla="*/ 475114 h 499474"/>
                  <a:gd name="connsiteX4" fmla="*/ 282193 w 879854"/>
                  <a:gd name="connsiteY4" fmla="*/ 499305 h 499474"/>
                  <a:gd name="connsiteX5" fmla="*/ 449107 w 879854"/>
                  <a:gd name="connsiteY5" fmla="*/ 482372 h 499474"/>
                  <a:gd name="connsiteX6" fmla="*/ 616022 w 879854"/>
                  <a:gd name="connsiteY6" fmla="*/ 421895 h 499474"/>
                  <a:gd name="connsiteX7" fmla="*/ 746650 w 879854"/>
                  <a:gd name="connsiteY7" fmla="*/ 317876 h 499474"/>
                  <a:gd name="connsiteX8" fmla="*/ 848250 w 879854"/>
                  <a:gd name="connsiteY8" fmla="*/ 189667 h 499474"/>
                  <a:gd name="connsiteX9" fmla="*/ 879698 w 879854"/>
                  <a:gd name="connsiteY9" fmla="*/ 117095 h 499474"/>
                  <a:gd name="connsiteX10" fmla="*/ 838574 w 879854"/>
                  <a:gd name="connsiteY10" fmla="*/ 71133 h 499474"/>
                  <a:gd name="connsiteX11" fmla="*/ 734555 w 879854"/>
                  <a:gd name="connsiteY11" fmla="*/ 92905 h 499474"/>
                  <a:gd name="connsiteX12" fmla="*/ 642631 w 879854"/>
                  <a:gd name="connsiteY12" fmla="*/ 148543 h 499474"/>
                  <a:gd name="connsiteX13" fmla="*/ 536193 w 879854"/>
                  <a:gd name="connsiteY13" fmla="*/ 143705 h 499474"/>
                  <a:gd name="connsiteX14" fmla="*/ 381374 w 879854"/>
                  <a:gd name="connsiteY14" fmla="*/ 42105 h 499474"/>
                  <a:gd name="connsiteX15" fmla="*/ 267679 w 879854"/>
                  <a:gd name="connsiteY15" fmla="*/ 981 h 499474"/>
                  <a:gd name="connsiteX16" fmla="*/ 216879 w 879854"/>
                  <a:gd name="connsiteY16" fmla="*/ 13076 h 499474"/>
                  <a:gd name="connsiteX17" fmla="*/ 163660 w 879854"/>
                  <a:gd name="connsiteY17" fmla="*/ 15495 h 499474"/>
                  <a:gd name="connsiteX18" fmla="*/ 113793 w 879854"/>
                  <a:gd name="connsiteY18" fmla="*/ 171040 h 499474"/>
                  <a:gd name="connsiteX0" fmla="*/ 49384 w 815445"/>
                  <a:gd name="connsiteY0" fmla="*/ 171040 h 499474"/>
                  <a:gd name="connsiteX1" fmla="*/ 234 w 815445"/>
                  <a:gd name="connsiteY1" fmla="*/ 340132 h 499474"/>
                  <a:gd name="connsiteX2" fmla="*/ 70222 w 815445"/>
                  <a:gd name="connsiteY2" fmla="*/ 475114 h 499474"/>
                  <a:gd name="connsiteX3" fmla="*/ 217784 w 815445"/>
                  <a:gd name="connsiteY3" fmla="*/ 499305 h 499474"/>
                  <a:gd name="connsiteX4" fmla="*/ 384698 w 815445"/>
                  <a:gd name="connsiteY4" fmla="*/ 482372 h 499474"/>
                  <a:gd name="connsiteX5" fmla="*/ 551613 w 815445"/>
                  <a:gd name="connsiteY5" fmla="*/ 421895 h 499474"/>
                  <a:gd name="connsiteX6" fmla="*/ 682241 w 815445"/>
                  <a:gd name="connsiteY6" fmla="*/ 317876 h 499474"/>
                  <a:gd name="connsiteX7" fmla="*/ 783841 w 815445"/>
                  <a:gd name="connsiteY7" fmla="*/ 189667 h 499474"/>
                  <a:gd name="connsiteX8" fmla="*/ 815289 w 815445"/>
                  <a:gd name="connsiteY8" fmla="*/ 117095 h 499474"/>
                  <a:gd name="connsiteX9" fmla="*/ 774165 w 815445"/>
                  <a:gd name="connsiteY9" fmla="*/ 71133 h 499474"/>
                  <a:gd name="connsiteX10" fmla="*/ 670146 w 815445"/>
                  <a:gd name="connsiteY10" fmla="*/ 92905 h 499474"/>
                  <a:gd name="connsiteX11" fmla="*/ 578222 w 815445"/>
                  <a:gd name="connsiteY11" fmla="*/ 148543 h 499474"/>
                  <a:gd name="connsiteX12" fmla="*/ 471784 w 815445"/>
                  <a:gd name="connsiteY12" fmla="*/ 143705 h 499474"/>
                  <a:gd name="connsiteX13" fmla="*/ 316965 w 815445"/>
                  <a:gd name="connsiteY13" fmla="*/ 42105 h 499474"/>
                  <a:gd name="connsiteX14" fmla="*/ 203270 w 815445"/>
                  <a:gd name="connsiteY14" fmla="*/ 981 h 499474"/>
                  <a:gd name="connsiteX15" fmla="*/ 152470 w 815445"/>
                  <a:gd name="connsiteY15" fmla="*/ 13076 h 499474"/>
                  <a:gd name="connsiteX16" fmla="*/ 99251 w 815445"/>
                  <a:gd name="connsiteY16" fmla="*/ 15495 h 499474"/>
                  <a:gd name="connsiteX17" fmla="*/ 49384 w 815445"/>
                  <a:gd name="connsiteY17" fmla="*/ 171040 h 499474"/>
                  <a:gd name="connsiteX0" fmla="*/ 2986 w 769047"/>
                  <a:gd name="connsiteY0" fmla="*/ 171040 h 507367"/>
                  <a:gd name="connsiteX1" fmla="*/ 23824 w 769047"/>
                  <a:gd name="connsiteY1" fmla="*/ 475114 h 507367"/>
                  <a:gd name="connsiteX2" fmla="*/ 171386 w 769047"/>
                  <a:gd name="connsiteY2" fmla="*/ 499305 h 507367"/>
                  <a:gd name="connsiteX3" fmla="*/ 338300 w 769047"/>
                  <a:gd name="connsiteY3" fmla="*/ 482372 h 507367"/>
                  <a:gd name="connsiteX4" fmla="*/ 505215 w 769047"/>
                  <a:gd name="connsiteY4" fmla="*/ 421895 h 507367"/>
                  <a:gd name="connsiteX5" fmla="*/ 635843 w 769047"/>
                  <a:gd name="connsiteY5" fmla="*/ 317876 h 507367"/>
                  <a:gd name="connsiteX6" fmla="*/ 737443 w 769047"/>
                  <a:gd name="connsiteY6" fmla="*/ 189667 h 507367"/>
                  <a:gd name="connsiteX7" fmla="*/ 768891 w 769047"/>
                  <a:gd name="connsiteY7" fmla="*/ 117095 h 507367"/>
                  <a:gd name="connsiteX8" fmla="*/ 727767 w 769047"/>
                  <a:gd name="connsiteY8" fmla="*/ 71133 h 507367"/>
                  <a:gd name="connsiteX9" fmla="*/ 623748 w 769047"/>
                  <a:gd name="connsiteY9" fmla="*/ 92905 h 507367"/>
                  <a:gd name="connsiteX10" fmla="*/ 531824 w 769047"/>
                  <a:gd name="connsiteY10" fmla="*/ 148543 h 507367"/>
                  <a:gd name="connsiteX11" fmla="*/ 425386 w 769047"/>
                  <a:gd name="connsiteY11" fmla="*/ 143705 h 507367"/>
                  <a:gd name="connsiteX12" fmla="*/ 270567 w 769047"/>
                  <a:gd name="connsiteY12" fmla="*/ 42105 h 507367"/>
                  <a:gd name="connsiteX13" fmla="*/ 156872 w 769047"/>
                  <a:gd name="connsiteY13" fmla="*/ 981 h 507367"/>
                  <a:gd name="connsiteX14" fmla="*/ 106072 w 769047"/>
                  <a:gd name="connsiteY14" fmla="*/ 13076 h 507367"/>
                  <a:gd name="connsiteX15" fmla="*/ 52853 w 769047"/>
                  <a:gd name="connsiteY15" fmla="*/ 15495 h 507367"/>
                  <a:gd name="connsiteX16" fmla="*/ 2986 w 769047"/>
                  <a:gd name="connsiteY16" fmla="*/ 171040 h 507367"/>
                  <a:gd name="connsiteX0" fmla="*/ 2986 w 769047"/>
                  <a:gd name="connsiteY0" fmla="*/ 157964 h 494291"/>
                  <a:gd name="connsiteX1" fmla="*/ 23824 w 769047"/>
                  <a:gd name="connsiteY1" fmla="*/ 462038 h 494291"/>
                  <a:gd name="connsiteX2" fmla="*/ 171386 w 769047"/>
                  <a:gd name="connsiteY2" fmla="*/ 486229 h 494291"/>
                  <a:gd name="connsiteX3" fmla="*/ 338300 w 769047"/>
                  <a:gd name="connsiteY3" fmla="*/ 469296 h 494291"/>
                  <a:gd name="connsiteX4" fmla="*/ 505215 w 769047"/>
                  <a:gd name="connsiteY4" fmla="*/ 408819 h 494291"/>
                  <a:gd name="connsiteX5" fmla="*/ 635843 w 769047"/>
                  <a:gd name="connsiteY5" fmla="*/ 304800 h 494291"/>
                  <a:gd name="connsiteX6" fmla="*/ 737443 w 769047"/>
                  <a:gd name="connsiteY6" fmla="*/ 176591 h 494291"/>
                  <a:gd name="connsiteX7" fmla="*/ 768891 w 769047"/>
                  <a:gd name="connsiteY7" fmla="*/ 104019 h 494291"/>
                  <a:gd name="connsiteX8" fmla="*/ 727767 w 769047"/>
                  <a:gd name="connsiteY8" fmla="*/ 58057 h 494291"/>
                  <a:gd name="connsiteX9" fmla="*/ 623748 w 769047"/>
                  <a:gd name="connsiteY9" fmla="*/ 79829 h 494291"/>
                  <a:gd name="connsiteX10" fmla="*/ 531824 w 769047"/>
                  <a:gd name="connsiteY10" fmla="*/ 135467 h 494291"/>
                  <a:gd name="connsiteX11" fmla="*/ 425386 w 769047"/>
                  <a:gd name="connsiteY11" fmla="*/ 130629 h 494291"/>
                  <a:gd name="connsiteX12" fmla="*/ 270567 w 769047"/>
                  <a:gd name="connsiteY12" fmla="*/ 29029 h 494291"/>
                  <a:gd name="connsiteX13" fmla="*/ 106072 w 769047"/>
                  <a:gd name="connsiteY13" fmla="*/ 0 h 494291"/>
                  <a:gd name="connsiteX14" fmla="*/ 52853 w 769047"/>
                  <a:gd name="connsiteY14" fmla="*/ 2419 h 494291"/>
                  <a:gd name="connsiteX15" fmla="*/ 2986 w 769047"/>
                  <a:gd name="connsiteY15" fmla="*/ 157964 h 494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69047" h="494291" extrusionOk="0">
                    <a:moveTo>
                      <a:pt x="2986" y="157964"/>
                    </a:moveTo>
                    <a:cubicBezTo>
                      <a:pt x="-1852" y="234567"/>
                      <a:pt x="-4243" y="407327"/>
                      <a:pt x="23824" y="462038"/>
                    </a:cubicBezTo>
                    <a:cubicBezTo>
                      <a:pt x="51891" y="516749"/>
                      <a:pt x="118973" y="485019"/>
                      <a:pt x="171386" y="486229"/>
                    </a:cubicBezTo>
                    <a:cubicBezTo>
                      <a:pt x="223799" y="487439"/>
                      <a:pt x="282662" y="482198"/>
                      <a:pt x="338300" y="469296"/>
                    </a:cubicBezTo>
                    <a:cubicBezTo>
                      <a:pt x="393938" y="456394"/>
                      <a:pt x="455625" y="436235"/>
                      <a:pt x="505215" y="408819"/>
                    </a:cubicBezTo>
                    <a:cubicBezTo>
                      <a:pt x="554805" y="381403"/>
                      <a:pt x="597138" y="343505"/>
                      <a:pt x="635843" y="304800"/>
                    </a:cubicBezTo>
                    <a:cubicBezTo>
                      <a:pt x="674548" y="266095"/>
                      <a:pt x="715268" y="210055"/>
                      <a:pt x="737443" y="176591"/>
                    </a:cubicBezTo>
                    <a:cubicBezTo>
                      <a:pt x="759618" y="143128"/>
                      <a:pt x="770504" y="123775"/>
                      <a:pt x="768891" y="104019"/>
                    </a:cubicBezTo>
                    <a:cubicBezTo>
                      <a:pt x="767278" y="84263"/>
                      <a:pt x="751958" y="62089"/>
                      <a:pt x="727767" y="58057"/>
                    </a:cubicBezTo>
                    <a:cubicBezTo>
                      <a:pt x="703576" y="54025"/>
                      <a:pt x="656405" y="66927"/>
                      <a:pt x="623748" y="79829"/>
                    </a:cubicBezTo>
                    <a:cubicBezTo>
                      <a:pt x="591091" y="92731"/>
                      <a:pt x="564884" y="127000"/>
                      <a:pt x="531824" y="135467"/>
                    </a:cubicBezTo>
                    <a:cubicBezTo>
                      <a:pt x="498764" y="143934"/>
                      <a:pt x="468929" y="148369"/>
                      <a:pt x="425386" y="130629"/>
                    </a:cubicBezTo>
                    <a:cubicBezTo>
                      <a:pt x="381843" y="112889"/>
                      <a:pt x="323786" y="50800"/>
                      <a:pt x="270567" y="29029"/>
                    </a:cubicBezTo>
                    <a:cubicBezTo>
                      <a:pt x="217348" y="7258"/>
                      <a:pt x="142358" y="4435"/>
                      <a:pt x="106072" y="0"/>
                    </a:cubicBezTo>
                    <a:cubicBezTo>
                      <a:pt x="88735" y="2419"/>
                      <a:pt x="77044" y="4435"/>
                      <a:pt x="52853" y="2419"/>
                    </a:cubicBezTo>
                    <a:cubicBezTo>
                      <a:pt x="35672" y="28746"/>
                      <a:pt x="19489" y="103858"/>
                      <a:pt x="2986" y="157964"/>
                    </a:cubicBezTo>
                    <a:close/>
                  </a:path>
                </a:pathLst>
              </a:custGeom>
              <a:gradFill>
                <a:gsLst>
                  <a:gs pos="0">
                    <a:srgbClr val="C4E0B2"/>
                  </a:gs>
                  <a:gs pos="35000">
                    <a:srgbClr val="70AD47"/>
                  </a:gs>
                  <a:gs pos="100000">
                    <a:srgbClr val="385623"/>
                  </a:gs>
                </a:gsLst>
                <a:path path="circle">
                  <a:fillToRect r="100000" b="100000"/>
                </a:path>
                <a:tileRect l="-100000" t="-10000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FFFFFF"/>
                  </a:solidFill>
                  <a:latin typeface="Calibri"/>
                  <a:ea typeface="Calibri"/>
                  <a:cs typeface="Calibri"/>
                  <a:sym typeface="Calibri"/>
                </a:endParaRPr>
              </a:p>
            </p:txBody>
          </p:sp>
          <p:sp>
            <p:nvSpPr>
              <p:cNvPr id="80" name="Google Shape;56;p13">
                <a:extLst>
                  <a:ext uri="{FF2B5EF4-FFF2-40B4-BE49-F238E27FC236}">
                    <a16:creationId xmlns:a16="http://schemas.microsoft.com/office/drawing/2014/main" id="{DDE554D7-B4D8-4108-999F-9756AAEF5050}"/>
                  </a:ext>
                </a:extLst>
              </p:cNvPr>
              <p:cNvSpPr/>
              <p:nvPr/>
            </p:nvSpPr>
            <p:spPr>
              <a:xfrm>
                <a:off x="195109" y="355493"/>
                <a:ext cx="422165" cy="441320"/>
              </a:xfrm>
              <a:prstGeom prst="ellipse">
                <a:avLst/>
              </a:prstGeom>
              <a:gradFill>
                <a:gsLst>
                  <a:gs pos="0">
                    <a:srgbClr val="FFFF00"/>
                  </a:gs>
                  <a:gs pos="33000">
                    <a:srgbClr val="FFD043"/>
                  </a:gs>
                  <a:gs pos="100000">
                    <a:srgbClr val="BF9000"/>
                  </a:gs>
                </a:gsLst>
                <a:path path="circle">
                  <a:fillToRect l="50000" t="50000" r="50000" b="50000"/>
                </a:path>
                <a:tileRect/>
              </a:gradFill>
              <a:ln>
                <a:noFill/>
              </a:ln>
              <a:effectLst>
                <a:glow rad="101600">
                  <a:srgbClr val="FFFF00">
                    <a:alpha val="20000"/>
                  </a:srgbClr>
                </a:glow>
                <a:softEdge rad="0"/>
              </a:effectLst>
              <a:scene3d>
                <a:camera prst="orthographicFront"/>
                <a:lightRig rig="threePt" dir="t"/>
              </a:scene3d>
              <a:sp3d>
                <a:bevelT w="0"/>
              </a:sp3d>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FFFFFF"/>
                  </a:solidFill>
                  <a:latin typeface="Calibri"/>
                  <a:ea typeface="Calibri"/>
                  <a:cs typeface="Calibri"/>
                  <a:sym typeface="Calibri"/>
                </a:endParaRPr>
              </a:p>
            </p:txBody>
          </p:sp>
          <p:grpSp>
            <p:nvGrpSpPr>
              <p:cNvPr id="81" name="Google Shape;57;p13">
                <a:extLst>
                  <a:ext uri="{FF2B5EF4-FFF2-40B4-BE49-F238E27FC236}">
                    <a16:creationId xmlns:a16="http://schemas.microsoft.com/office/drawing/2014/main" id="{3D5CA746-D199-478A-9884-94F12578DCA8}"/>
                  </a:ext>
                </a:extLst>
              </p:cNvPr>
              <p:cNvGrpSpPr/>
              <p:nvPr/>
            </p:nvGrpSpPr>
            <p:grpSpPr>
              <a:xfrm>
                <a:off x="588494" y="705432"/>
                <a:ext cx="526526" cy="261045"/>
                <a:chOff x="4554252" y="3393786"/>
                <a:chExt cx="526526" cy="261045"/>
              </a:xfrm>
            </p:grpSpPr>
            <p:sp>
              <p:nvSpPr>
                <p:cNvPr id="102" name="Google Shape;58;p13">
                  <a:extLst>
                    <a:ext uri="{FF2B5EF4-FFF2-40B4-BE49-F238E27FC236}">
                      <a16:creationId xmlns:a16="http://schemas.microsoft.com/office/drawing/2014/main" id="{43ECF922-37F4-4293-BC93-3C27526610D9}"/>
                    </a:ext>
                  </a:extLst>
                </p:cNvPr>
                <p:cNvSpPr/>
                <p:nvPr/>
              </p:nvSpPr>
              <p:spPr>
                <a:xfrm rot="10378372">
                  <a:off x="4636048" y="3469040"/>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sp>
              <p:nvSpPr>
                <p:cNvPr id="103" name="Google Shape;59;p13">
                  <a:extLst>
                    <a:ext uri="{FF2B5EF4-FFF2-40B4-BE49-F238E27FC236}">
                      <a16:creationId xmlns:a16="http://schemas.microsoft.com/office/drawing/2014/main" id="{FFD004EE-A2AC-4D68-B42E-5999BA8B957D}"/>
                    </a:ext>
                  </a:extLst>
                </p:cNvPr>
                <p:cNvSpPr/>
                <p:nvPr/>
              </p:nvSpPr>
              <p:spPr>
                <a:xfrm rot="10378372">
                  <a:off x="4559162" y="3529494"/>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sp>
              <p:nvSpPr>
                <p:cNvPr id="104" name="Google Shape;60;p13">
                  <a:extLst>
                    <a:ext uri="{FF2B5EF4-FFF2-40B4-BE49-F238E27FC236}">
                      <a16:creationId xmlns:a16="http://schemas.microsoft.com/office/drawing/2014/main" id="{C8D7C1C7-AC85-46A5-B8B5-587C07069853}"/>
                    </a:ext>
                  </a:extLst>
                </p:cNvPr>
                <p:cNvSpPr/>
                <p:nvPr/>
              </p:nvSpPr>
              <p:spPr>
                <a:xfrm rot="10378372">
                  <a:off x="4705587" y="3416049"/>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grpSp>
          <p:grpSp>
            <p:nvGrpSpPr>
              <p:cNvPr id="82" name="Google Shape;61;p13">
                <a:extLst>
                  <a:ext uri="{FF2B5EF4-FFF2-40B4-BE49-F238E27FC236}">
                    <a16:creationId xmlns:a16="http://schemas.microsoft.com/office/drawing/2014/main" id="{9515DD0D-0430-47A5-ABC5-811454A785F1}"/>
                  </a:ext>
                </a:extLst>
              </p:cNvPr>
              <p:cNvGrpSpPr/>
              <p:nvPr/>
            </p:nvGrpSpPr>
            <p:grpSpPr>
              <a:xfrm>
                <a:off x="846659" y="631388"/>
                <a:ext cx="456823" cy="601886"/>
                <a:chOff x="5011421" y="3446770"/>
                <a:chExt cx="456823" cy="601886"/>
              </a:xfrm>
            </p:grpSpPr>
            <p:grpSp>
              <p:nvGrpSpPr>
                <p:cNvPr id="89" name="Google Shape;62;p13">
                  <a:extLst>
                    <a:ext uri="{FF2B5EF4-FFF2-40B4-BE49-F238E27FC236}">
                      <a16:creationId xmlns:a16="http://schemas.microsoft.com/office/drawing/2014/main" id="{3FB3A3CB-CEF8-42A5-A4B7-28F67FCCB659}"/>
                    </a:ext>
                  </a:extLst>
                </p:cNvPr>
                <p:cNvGrpSpPr/>
                <p:nvPr/>
              </p:nvGrpSpPr>
              <p:grpSpPr>
                <a:xfrm>
                  <a:off x="5011421" y="3446770"/>
                  <a:ext cx="456823" cy="601886"/>
                  <a:chOff x="4691398" y="3489346"/>
                  <a:chExt cx="799200" cy="1052984"/>
                </a:xfrm>
              </p:grpSpPr>
              <p:sp>
                <p:nvSpPr>
                  <p:cNvPr id="98" name="Google Shape;63;p13">
                    <a:extLst>
                      <a:ext uri="{FF2B5EF4-FFF2-40B4-BE49-F238E27FC236}">
                        <a16:creationId xmlns:a16="http://schemas.microsoft.com/office/drawing/2014/main" id="{5AF68B76-7C09-4891-94B8-D5B28D9B7562}"/>
                      </a:ext>
                    </a:extLst>
                  </p:cNvPr>
                  <p:cNvSpPr/>
                  <p:nvPr/>
                </p:nvSpPr>
                <p:spPr>
                  <a:xfrm>
                    <a:off x="5045248" y="4052430"/>
                    <a:ext cx="129300" cy="489900"/>
                  </a:xfrm>
                  <a:prstGeom prst="rect">
                    <a:avLst/>
                  </a:prstGeom>
                  <a:gradFill>
                    <a:gsLst>
                      <a:gs pos="0">
                        <a:srgbClr val="996600"/>
                      </a:gs>
                      <a:gs pos="50000">
                        <a:srgbClr val="663300"/>
                      </a:gs>
                      <a:gs pos="73000">
                        <a:srgbClr val="6B0000"/>
                      </a:gs>
                      <a:gs pos="100000">
                        <a:srgbClr val="99663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9" name="Google Shape;64;p13">
                    <a:extLst>
                      <a:ext uri="{FF2B5EF4-FFF2-40B4-BE49-F238E27FC236}">
                        <a16:creationId xmlns:a16="http://schemas.microsoft.com/office/drawing/2014/main" id="{73C2B755-1D14-45B3-A5A7-C23826113477}"/>
                      </a:ext>
                    </a:extLst>
                  </p:cNvPr>
                  <p:cNvSpPr/>
                  <p:nvPr/>
                </p:nvSpPr>
                <p:spPr>
                  <a:xfrm>
                    <a:off x="4766359" y="3584860"/>
                    <a:ext cx="653400" cy="486300"/>
                  </a:xfrm>
                  <a:prstGeom prst="triangle">
                    <a:avLst>
                      <a:gd name="adj" fmla="val 66483"/>
                    </a:avLst>
                  </a:prstGeom>
                  <a:gradFill>
                    <a:gsLst>
                      <a:gs pos="0">
                        <a:srgbClr val="548135"/>
                      </a:gs>
                      <a:gs pos="100000">
                        <a:srgbClr val="38562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00" name="Google Shape;65;p13">
                    <a:extLst>
                      <a:ext uri="{FF2B5EF4-FFF2-40B4-BE49-F238E27FC236}">
                        <a16:creationId xmlns:a16="http://schemas.microsoft.com/office/drawing/2014/main" id="{4D0C33D1-2DCB-4FE7-8325-95DDCD5B9AFD}"/>
                      </a:ext>
                    </a:extLst>
                  </p:cNvPr>
                  <p:cNvSpPr/>
                  <p:nvPr/>
                </p:nvSpPr>
                <p:spPr>
                  <a:xfrm>
                    <a:off x="4858909" y="3489346"/>
                    <a:ext cx="515700" cy="339900"/>
                  </a:xfrm>
                  <a:prstGeom prst="triangle">
                    <a:avLst>
                      <a:gd name="adj" fmla="val 82840"/>
                    </a:avLst>
                  </a:prstGeom>
                  <a:gradFill>
                    <a:gsLst>
                      <a:gs pos="0">
                        <a:srgbClr val="548135"/>
                      </a:gs>
                      <a:gs pos="100000">
                        <a:srgbClr val="38562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01" name="Google Shape;66;p13">
                    <a:extLst>
                      <a:ext uri="{FF2B5EF4-FFF2-40B4-BE49-F238E27FC236}">
                        <a16:creationId xmlns:a16="http://schemas.microsoft.com/office/drawing/2014/main" id="{C4B8FD7E-9F65-4942-A943-2DD57E568F5B}"/>
                      </a:ext>
                    </a:extLst>
                  </p:cNvPr>
                  <p:cNvSpPr/>
                  <p:nvPr/>
                </p:nvSpPr>
                <p:spPr>
                  <a:xfrm>
                    <a:off x="4691398" y="3803981"/>
                    <a:ext cx="799200" cy="462600"/>
                  </a:xfrm>
                  <a:prstGeom prst="triangle">
                    <a:avLst>
                      <a:gd name="adj" fmla="val 51432"/>
                    </a:avLst>
                  </a:prstGeom>
                  <a:gradFill>
                    <a:gsLst>
                      <a:gs pos="0">
                        <a:srgbClr val="548135"/>
                      </a:gs>
                      <a:gs pos="100000">
                        <a:srgbClr val="385623"/>
                      </a:gs>
                    </a:gsLst>
                    <a:lin ang="0" scaled="0"/>
                  </a:gradFill>
                  <a:ln>
                    <a:noFill/>
                  </a:ln>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grpSp>
            <p:sp>
              <p:nvSpPr>
                <p:cNvPr id="90" name="Google Shape;67;p13">
                  <a:extLst>
                    <a:ext uri="{FF2B5EF4-FFF2-40B4-BE49-F238E27FC236}">
                      <a16:creationId xmlns:a16="http://schemas.microsoft.com/office/drawing/2014/main" id="{52648666-AD50-43FB-B430-C6BF79A4B945}"/>
                    </a:ext>
                  </a:extLst>
                </p:cNvPr>
                <p:cNvSpPr/>
                <p:nvPr/>
              </p:nvSpPr>
              <p:spPr>
                <a:xfrm>
                  <a:off x="5144611" y="3686745"/>
                  <a:ext cx="45654" cy="54881"/>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1" name="Google Shape;68;p13">
                  <a:extLst>
                    <a:ext uri="{FF2B5EF4-FFF2-40B4-BE49-F238E27FC236}">
                      <a16:creationId xmlns:a16="http://schemas.microsoft.com/office/drawing/2014/main" id="{04A44A44-B159-4B70-A09D-946F63686EB3}"/>
                    </a:ext>
                  </a:extLst>
                </p:cNvPr>
                <p:cNvSpPr/>
                <p:nvPr/>
              </p:nvSpPr>
              <p:spPr>
                <a:xfrm rot="-10080337" flipH="1">
                  <a:off x="5337841" y="3794627"/>
                  <a:ext cx="55884" cy="43168"/>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2" name="Google Shape;69;p13">
                  <a:extLst>
                    <a:ext uri="{FF2B5EF4-FFF2-40B4-BE49-F238E27FC236}">
                      <a16:creationId xmlns:a16="http://schemas.microsoft.com/office/drawing/2014/main" id="{A94D58FE-44D0-436B-B516-26AF0E4112E9}"/>
                    </a:ext>
                  </a:extLst>
                </p:cNvPr>
                <p:cNvSpPr/>
                <p:nvPr/>
              </p:nvSpPr>
              <p:spPr>
                <a:xfrm>
                  <a:off x="5208711" y="3549101"/>
                  <a:ext cx="71083" cy="47205"/>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3" name="Google Shape;70;p13">
                  <a:extLst>
                    <a:ext uri="{FF2B5EF4-FFF2-40B4-BE49-F238E27FC236}">
                      <a16:creationId xmlns:a16="http://schemas.microsoft.com/office/drawing/2014/main" id="{D2AE06AC-B71F-4E62-A9B6-561B1E4C4897}"/>
                    </a:ext>
                  </a:extLst>
                </p:cNvPr>
                <p:cNvSpPr/>
                <p:nvPr/>
              </p:nvSpPr>
              <p:spPr>
                <a:xfrm rot="-10377254" flipH="1">
                  <a:off x="5331753" y="3663186"/>
                  <a:ext cx="35913" cy="53933"/>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4" name="Google Shape;71;p13">
                  <a:extLst>
                    <a:ext uri="{FF2B5EF4-FFF2-40B4-BE49-F238E27FC236}">
                      <a16:creationId xmlns:a16="http://schemas.microsoft.com/office/drawing/2014/main" id="{F882C085-1433-4EBE-8D73-E3E99B6948CF}"/>
                    </a:ext>
                  </a:extLst>
                </p:cNvPr>
                <p:cNvSpPr/>
                <p:nvPr/>
              </p:nvSpPr>
              <p:spPr>
                <a:xfrm>
                  <a:off x="5102862" y="3826543"/>
                  <a:ext cx="45654" cy="45670"/>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5" name="Google Shape;72;p13">
                  <a:extLst>
                    <a:ext uri="{FF2B5EF4-FFF2-40B4-BE49-F238E27FC236}">
                      <a16:creationId xmlns:a16="http://schemas.microsoft.com/office/drawing/2014/main" id="{D9C11DB5-A09A-4399-93E6-BDAFDBC7B216}"/>
                    </a:ext>
                  </a:extLst>
                </p:cNvPr>
                <p:cNvSpPr/>
                <p:nvPr/>
              </p:nvSpPr>
              <p:spPr>
                <a:xfrm rot="-1196418">
                  <a:off x="5215968" y="3684498"/>
                  <a:ext cx="45796" cy="73086"/>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6" name="Google Shape;73;p13">
                  <a:extLst>
                    <a:ext uri="{FF2B5EF4-FFF2-40B4-BE49-F238E27FC236}">
                      <a16:creationId xmlns:a16="http://schemas.microsoft.com/office/drawing/2014/main" id="{16D76E87-7F3C-44A4-8A80-D6459FAC384B}"/>
                    </a:ext>
                  </a:extLst>
                </p:cNvPr>
                <p:cNvSpPr/>
                <p:nvPr/>
              </p:nvSpPr>
              <p:spPr>
                <a:xfrm rot="-1196418">
                  <a:off x="5298126" y="3575333"/>
                  <a:ext cx="45796" cy="45707"/>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7" name="Google Shape;74;p13">
                  <a:extLst>
                    <a:ext uri="{FF2B5EF4-FFF2-40B4-BE49-F238E27FC236}">
                      <a16:creationId xmlns:a16="http://schemas.microsoft.com/office/drawing/2014/main" id="{A7136F06-434A-407D-BC9C-BF05841E792C}"/>
                    </a:ext>
                  </a:extLst>
                </p:cNvPr>
                <p:cNvSpPr/>
                <p:nvPr/>
              </p:nvSpPr>
              <p:spPr>
                <a:xfrm rot="-9062711" flipH="1">
                  <a:off x="5258212" y="3816182"/>
                  <a:ext cx="55837" cy="43203"/>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grpSp>
          <p:sp>
            <p:nvSpPr>
              <p:cNvPr id="83" name="Google Shape;75;p13">
                <a:extLst>
                  <a:ext uri="{FF2B5EF4-FFF2-40B4-BE49-F238E27FC236}">
                    <a16:creationId xmlns:a16="http://schemas.microsoft.com/office/drawing/2014/main" id="{64F1A212-6DAD-4242-B66E-9131F3048AE8}"/>
                  </a:ext>
                </a:extLst>
              </p:cNvPr>
              <p:cNvSpPr/>
              <p:nvPr/>
            </p:nvSpPr>
            <p:spPr>
              <a:xfrm>
                <a:off x="911266" y="459795"/>
                <a:ext cx="254556" cy="138564"/>
              </a:xfrm>
              <a:prstGeom prst="cloud">
                <a:avLst/>
              </a:prstGeom>
              <a:gradFill>
                <a:gsLst>
                  <a:gs pos="0">
                    <a:schemeClr val="accent3">
                      <a:lumMod val="20000"/>
                      <a:lumOff val="80000"/>
                    </a:schemeClr>
                  </a:gs>
                  <a:gs pos="52000">
                    <a:schemeClr val="accent3">
                      <a:lumMod val="40000"/>
                      <a:lumOff val="60000"/>
                    </a:schemeClr>
                  </a:gs>
                  <a:gs pos="100000">
                    <a:srgbClr val="8296B0"/>
                  </a:gs>
                </a:gsLst>
                <a:lin ang="18900044"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84" name="Circle: Hollow 158">
                <a:extLst>
                  <a:ext uri="{FF2B5EF4-FFF2-40B4-BE49-F238E27FC236}">
                    <a16:creationId xmlns:a16="http://schemas.microsoft.com/office/drawing/2014/main" id="{287A2DF6-FD92-4288-9A7B-A160F3DB5586}"/>
                  </a:ext>
                </a:extLst>
              </p:cNvPr>
              <p:cNvSpPr/>
              <p:nvPr/>
            </p:nvSpPr>
            <p:spPr>
              <a:xfrm>
                <a:off x="28368" y="126511"/>
                <a:ext cx="1500351" cy="1510903"/>
              </a:xfrm>
              <a:prstGeom prst="donut">
                <a:avLst>
                  <a:gd name="adj" fmla="val 846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85" name="Google Shape;76;p13">
                <a:extLst>
                  <a:ext uri="{FF2B5EF4-FFF2-40B4-BE49-F238E27FC236}">
                    <a16:creationId xmlns:a16="http://schemas.microsoft.com/office/drawing/2014/main" id="{7B6E5E87-63A7-4822-AB06-096598F31183}"/>
                  </a:ext>
                </a:extLst>
              </p:cNvPr>
              <p:cNvSpPr/>
              <p:nvPr/>
            </p:nvSpPr>
            <p:spPr>
              <a:xfrm>
                <a:off x="157195" y="251963"/>
                <a:ext cx="1247213" cy="1260000"/>
              </a:xfrm>
              <a:prstGeom prst="ellipse">
                <a:avLst/>
              </a:prstGeom>
              <a:noFill/>
              <a:ln w="28575" cap="flat" cmpd="sng">
                <a:solidFill>
                  <a:srgbClr val="00626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86" name="Google Shape;75;p13">
                <a:extLst>
                  <a:ext uri="{FF2B5EF4-FFF2-40B4-BE49-F238E27FC236}">
                    <a16:creationId xmlns:a16="http://schemas.microsoft.com/office/drawing/2014/main" id="{B26D2A79-416E-49BA-A681-062AB0237CBB}"/>
                  </a:ext>
                </a:extLst>
              </p:cNvPr>
              <p:cNvSpPr/>
              <p:nvPr/>
            </p:nvSpPr>
            <p:spPr>
              <a:xfrm>
                <a:off x="705078" y="356002"/>
                <a:ext cx="295658" cy="189178"/>
              </a:xfrm>
              <a:prstGeom prst="cloud">
                <a:avLst/>
              </a:prstGeom>
              <a:gradFill>
                <a:gsLst>
                  <a:gs pos="0">
                    <a:schemeClr val="bg1"/>
                  </a:gs>
                  <a:gs pos="52000">
                    <a:schemeClr val="accent3">
                      <a:lumMod val="40000"/>
                      <a:lumOff val="60000"/>
                    </a:schemeClr>
                  </a:gs>
                  <a:gs pos="100000">
                    <a:srgbClr val="8296B0"/>
                  </a:gs>
                </a:gsLst>
                <a:lin ang="18900044"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cxnSp>
            <p:nvCxnSpPr>
              <p:cNvPr id="87" name="Straight Connector 86">
                <a:extLst>
                  <a:ext uri="{FF2B5EF4-FFF2-40B4-BE49-F238E27FC236}">
                    <a16:creationId xmlns:a16="http://schemas.microsoft.com/office/drawing/2014/main" id="{ACE0365C-D3DE-463F-9F26-2441018FB5C8}"/>
                  </a:ext>
                </a:extLst>
              </p:cNvPr>
              <p:cNvCxnSpPr/>
              <p:nvPr/>
            </p:nvCxnSpPr>
            <p:spPr>
              <a:xfrm>
                <a:off x="1628990" y="243796"/>
                <a:ext cx="0" cy="1276184"/>
              </a:xfrm>
              <a:prstGeom prst="line">
                <a:avLst/>
              </a:prstGeom>
              <a:ln w="19050">
                <a:solidFill>
                  <a:srgbClr val="00626C"/>
                </a:solidFill>
              </a:ln>
            </p:spPr>
            <p:style>
              <a:lnRef idx="1">
                <a:schemeClr val="accent1"/>
              </a:lnRef>
              <a:fillRef idx="0">
                <a:schemeClr val="accent1"/>
              </a:fillRef>
              <a:effectRef idx="0">
                <a:schemeClr val="accent1"/>
              </a:effectRef>
              <a:fontRef idx="minor">
                <a:schemeClr val="tx1"/>
              </a:fontRef>
            </p:style>
          </p:cxnSp>
          <p:sp>
            <p:nvSpPr>
              <p:cNvPr id="88" name="Google Shape;54;p13">
                <a:extLst>
                  <a:ext uri="{FF2B5EF4-FFF2-40B4-BE49-F238E27FC236}">
                    <a16:creationId xmlns:a16="http://schemas.microsoft.com/office/drawing/2014/main" id="{19507200-7424-4A56-ADCA-46959D009DAE}"/>
                  </a:ext>
                </a:extLst>
              </p:cNvPr>
              <p:cNvSpPr txBox="1"/>
              <p:nvPr/>
            </p:nvSpPr>
            <p:spPr>
              <a:xfrm>
                <a:off x="1736441" y="399546"/>
                <a:ext cx="2924694" cy="964684"/>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sz="2800" b="1" dirty="0">
                    <a:solidFill>
                      <a:srgbClr val="00626C"/>
                    </a:solidFill>
                    <a:latin typeface="Candara" panose="020E0502030303020204" pitchFamily="34" charset="0"/>
                    <a:ea typeface="Calibri"/>
                    <a:cs typeface="Segoe UI Semibold" panose="020B0702040204020203" pitchFamily="34" charset="0"/>
                    <a:sym typeface="Calibri"/>
                  </a:rPr>
                  <a:t>Sustain/Ed</a:t>
                </a:r>
                <a:endParaRPr sz="2400" b="1" dirty="0">
                  <a:solidFill>
                    <a:srgbClr val="00626C"/>
                  </a:solidFill>
                  <a:latin typeface="Candara" panose="020E0502030303020204" pitchFamily="34" charset="0"/>
                  <a:cs typeface="Segoe UI Semibold" panose="020B0702040204020203" pitchFamily="34" charset="0"/>
                </a:endParaRPr>
              </a:p>
              <a:p>
                <a:pPr marL="0" lvl="0" indent="0" rtl="0">
                  <a:spcBef>
                    <a:spcPts val="0"/>
                  </a:spcBef>
                  <a:spcAft>
                    <a:spcPts val="0"/>
                  </a:spcAft>
                  <a:buNone/>
                </a:pPr>
                <a:r>
                  <a:rPr lang="en-GB" sz="2400" dirty="0">
                    <a:solidFill>
                      <a:srgbClr val="00626C"/>
                    </a:solidFill>
                    <a:latin typeface="Candara" panose="020E0502030303020204" pitchFamily="34" charset="0"/>
                    <a:ea typeface="Calibri"/>
                    <a:cs typeface="Segoe UI Semibold" panose="020B0702040204020203" pitchFamily="34" charset="0"/>
                    <a:sym typeface="Calibri"/>
                  </a:rPr>
                  <a:t>Learning module</a:t>
                </a:r>
                <a:endParaRPr sz="1900" dirty="0">
                  <a:solidFill>
                    <a:srgbClr val="00626C"/>
                  </a:solidFill>
                  <a:latin typeface="Candara" panose="020E0502030303020204" pitchFamily="34" charset="0"/>
                  <a:cs typeface="Segoe UI Semibold" panose="020B0702040204020203" pitchFamily="34" charset="0"/>
                </a:endParaRPr>
              </a:p>
            </p:txBody>
          </p:sp>
        </p:grpSp>
        <p:sp>
          <p:nvSpPr>
            <p:cNvPr id="74" name="Freeform: Shape 148">
              <a:extLst>
                <a:ext uri="{FF2B5EF4-FFF2-40B4-BE49-F238E27FC236}">
                  <a16:creationId xmlns:a16="http://schemas.microsoft.com/office/drawing/2014/main" id="{5D62955E-3F70-44A1-9BCC-3D030A885F4A}"/>
                </a:ext>
              </a:extLst>
            </p:cNvPr>
            <p:cNvSpPr/>
            <p:nvPr/>
          </p:nvSpPr>
          <p:spPr>
            <a:xfrm>
              <a:off x="326743" y="2795893"/>
              <a:ext cx="306917" cy="45719"/>
            </a:xfrm>
            <a:custGeom>
              <a:avLst/>
              <a:gdLst>
                <a:gd name="connsiteX0" fmla="*/ 0 w 359834"/>
                <a:gd name="connsiteY0" fmla="*/ 29980 h 62831"/>
                <a:gd name="connsiteX1" fmla="*/ 78317 w 359834"/>
                <a:gd name="connsiteY1" fmla="*/ 8813 h 62831"/>
                <a:gd name="connsiteX2" fmla="*/ 146050 w 359834"/>
                <a:gd name="connsiteY2" fmla="*/ 346 h 62831"/>
                <a:gd name="connsiteX3" fmla="*/ 182034 w 359834"/>
                <a:gd name="connsiteY3" fmla="*/ 19396 h 62831"/>
                <a:gd name="connsiteX4" fmla="*/ 188384 w 359834"/>
                <a:gd name="connsiteY4" fmla="*/ 42680 h 62831"/>
                <a:gd name="connsiteX5" fmla="*/ 198967 w 359834"/>
                <a:gd name="connsiteY5" fmla="*/ 59613 h 62831"/>
                <a:gd name="connsiteX6" fmla="*/ 234950 w 359834"/>
                <a:gd name="connsiteY6" fmla="*/ 61730 h 62831"/>
                <a:gd name="connsiteX7" fmla="*/ 275167 w 359834"/>
                <a:gd name="connsiteY7" fmla="*/ 46913 h 62831"/>
                <a:gd name="connsiteX8" fmla="*/ 317500 w 359834"/>
                <a:gd name="connsiteY8" fmla="*/ 29980 h 62831"/>
                <a:gd name="connsiteX9" fmla="*/ 359834 w 359834"/>
                <a:gd name="connsiteY9" fmla="*/ 15163 h 62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9834" h="62831">
                  <a:moveTo>
                    <a:pt x="0" y="29980"/>
                  </a:moveTo>
                  <a:cubicBezTo>
                    <a:pt x="26987" y="21866"/>
                    <a:pt x="53975" y="13752"/>
                    <a:pt x="78317" y="8813"/>
                  </a:cubicBezTo>
                  <a:cubicBezTo>
                    <a:pt x="102659" y="3874"/>
                    <a:pt x="128764" y="-1418"/>
                    <a:pt x="146050" y="346"/>
                  </a:cubicBezTo>
                  <a:cubicBezTo>
                    <a:pt x="163336" y="2110"/>
                    <a:pt x="174978" y="12340"/>
                    <a:pt x="182034" y="19396"/>
                  </a:cubicBezTo>
                  <a:cubicBezTo>
                    <a:pt x="189090" y="26452"/>
                    <a:pt x="185562" y="35977"/>
                    <a:pt x="188384" y="42680"/>
                  </a:cubicBezTo>
                  <a:cubicBezTo>
                    <a:pt x="191206" y="49383"/>
                    <a:pt x="191206" y="56438"/>
                    <a:pt x="198967" y="59613"/>
                  </a:cubicBezTo>
                  <a:cubicBezTo>
                    <a:pt x="206728" y="62788"/>
                    <a:pt x="222250" y="63847"/>
                    <a:pt x="234950" y="61730"/>
                  </a:cubicBezTo>
                  <a:cubicBezTo>
                    <a:pt x="247650" y="59613"/>
                    <a:pt x="261409" y="52205"/>
                    <a:pt x="275167" y="46913"/>
                  </a:cubicBezTo>
                  <a:cubicBezTo>
                    <a:pt x="288925" y="41621"/>
                    <a:pt x="303389" y="35272"/>
                    <a:pt x="317500" y="29980"/>
                  </a:cubicBezTo>
                  <a:cubicBezTo>
                    <a:pt x="331611" y="24688"/>
                    <a:pt x="345722" y="19925"/>
                    <a:pt x="359834" y="15163"/>
                  </a:cubicBezTo>
                </a:path>
              </a:pathLst>
            </a:custGeom>
            <a:noFill/>
            <a:ln w="1270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5" name="Freeform: Shape 149">
              <a:extLst>
                <a:ext uri="{FF2B5EF4-FFF2-40B4-BE49-F238E27FC236}">
                  <a16:creationId xmlns:a16="http://schemas.microsoft.com/office/drawing/2014/main" id="{F3336B93-A82A-468B-9058-64BD5F13BC90}"/>
                </a:ext>
              </a:extLst>
            </p:cNvPr>
            <p:cNvSpPr/>
            <p:nvPr/>
          </p:nvSpPr>
          <p:spPr>
            <a:xfrm>
              <a:off x="379410" y="2907062"/>
              <a:ext cx="267448" cy="45697"/>
            </a:xfrm>
            <a:custGeom>
              <a:avLst/>
              <a:gdLst>
                <a:gd name="connsiteX0" fmla="*/ 0 w 359834"/>
                <a:gd name="connsiteY0" fmla="*/ 29980 h 62831"/>
                <a:gd name="connsiteX1" fmla="*/ 78317 w 359834"/>
                <a:gd name="connsiteY1" fmla="*/ 8813 h 62831"/>
                <a:gd name="connsiteX2" fmla="*/ 146050 w 359834"/>
                <a:gd name="connsiteY2" fmla="*/ 346 h 62831"/>
                <a:gd name="connsiteX3" fmla="*/ 182034 w 359834"/>
                <a:gd name="connsiteY3" fmla="*/ 19396 h 62831"/>
                <a:gd name="connsiteX4" fmla="*/ 188384 w 359834"/>
                <a:gd name="connsiteY4" fmla="*/ 42680 h 62831"/>
                <a:gd name="connsiteX5" fmla="*/ 198967 w 359834"/>
                <a:gd name="connsiteY5" fmla="*/ 59613 h 62831"/>
                <a:gd name="connsiteX6" fmla="*/ 234950 w 359834"/>
                <a:gd name="connsiteY6" fmla="*/ 61730 h 62831"/>
                <a:gd name="connsiteX7" fmla="*/ 275167 w 359834"/>
                <a:gd name="connsiteY7" fmla="*/ 46913 h 62831"/>
                <a:gd name="connsiteX8" fmla="*/ 317500 w 359834"/>
                <a:gd name="connsiteY8" fmla="*/ 29980 h 62831"/>
                <a:gd name="connsiteX9" fmla="*/ 359834 w 359834"/>
                <a:gd name="connsiteY9" fmla="*/ 15163 h 62831"/>
                <a:gd name="connsiteX0" fmla="*/ 0 w 341585"/>
                <a:gd name="connsiteY0" fmla="*/ 25587 h 62801"/>
                <a:gd name="connsiteX1" fmla="*/ 60068 w 341585"/>
                <a:gd name="connsiteY1" fmla="*/ 8783 h 62801"/>
                <a:gd name="connsiteX2" fmla="*/ 127801 w 341585"/>
                <a:gd name="connsiteY2" fmla="*/ 316 h 62801"/>
                <a:gd name="connsiteX3" fmla="*/ 163785 w 341585"/>
                <a:gd name="connsiteY3" fmla="*/ 19366 h 62801"/>
                <a:gd name="connsiteX4" fmla="*/ 170135 w 341585"/>
                <a:gd name="connsiteY4" fmla="*/ 42650 h 62801"/>
                <a:gd name="connsiteX5" fmla="*/ 180718 w 341585"/>
                <a:gd name="connsiteY5" fmla="*/ 59583 h 62801"/>
                <a:gd name="connsiteX6" fmla="*/ 216701 w 341585"/>
                <a:gd name="connsiteY6" fmla="*/ 61700 h 62801"/>
                <a:gd name="connsiteX7" fmla="*/ 256918 w 341585"/>
                <a:gd name="connsiteY7" fmla="*/ 46883 h 62801"/>
                <a:gd name="connsiteX8" fmla="*/ 299251 w 341585"/>
                <a:gd name="connsiteY8" fmla="*/ 29950 h 62801"/>
                <a:gd name="connsiteX9" fmla="*/ 341585 w 341585"/>
                <a:gd name="connsiteY9" fmla="*/ 15133 h 62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1585" h="62801">
                  <a:moveTo>
                    <a:pt x="0" y="25587"/>
                  </a:moveTo>
                  <a:cubicBezTo>
                    <a:pt x="26987" y="17473"/>
                    <a:pt x="38768" y="12995"/>
                    <a:pt x="60068" y="8783"/>
                  </a:cubicBezTo>
                  <a:cubicBezTo>
                    <a:pt x="81368" y="4571"/>
                    <a:pt x="110515" y="-1448"/>
                    <a:pt x="127801" y="316"/>
                  </a:cubicBezTo>
                  <a:cubicBezTo>
                    <a:pt x="145087" y="2080"/>
                    <a:pt x="156729" y="12310"/>
                    <a:pt x="163785" y="19366"/>
                  </a:cubicBezTo>
                  <a:cubicBezTo>
                    <a:pt x="170841" y="26422"/>
                    <a:pt x="167313" y="35947"/>
                    <a:pt x="170135" y="42650"/>
                  </a:cubicBezTo>
                  <a:cubicBezTo>
                    <a:pt x="172957" y="49353"/>
                    <a:pt x="172957" y="56408"/>
                    <a:pt x="180718" y="59583"/>
                  </a:cubicBezTo>
                  <a:cubicBezTo>
                    <a:pt x="188479" y="62758"/>
                    <a:pt x="204001" y="63817"/>
                    <a:pt x="216701" y="61700"/>
                  </a:cubicBezTo>
                  <a:cubicBezTo>
                    <a:pt x="229401" y="59583"/>
                    <a:pt x="243160" y="52175"/>
                    <a:pt x="256918" y="46883"/>
                  </a:cubicBezTo>
                  <a:cubicBezTo>
                    <a:pt x="270676" y="41591"/>
                    <a:pt x="285140" y="35242"/>
                    <a:pt x="299251" y="29950"/>
                  </a:cubicBezTo>
                  <a:cubicBezTo>
                    <a:pt x="313362" y="24658"/>
                    <a:pt x="327473" y="19895"/>
                    <a:pt x="341585" y="15133"/>
                  </a:cubicBezTo>
                </a:path>
              </a:pathLst>
            </a:custGeom>
            <a:noFill/>
            <a:ln w="1270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05" name="Group 104">
            <a:extLst>
              <a:ext uri="{FF2B5EF4-FFF2-40B4-BE49-F238E27FC236}">
                <a16:creationId xmlns:a16="http://schemas.microsoft.com/office/drawing/2014/main" id="{B5A5774E-4EB9-48BB-AFE6-6F945A1047E4}"/>
              </a:ext>
            </a:extLst>
          </p:cNvPr>
          <p:cNvGrpSpPr/>
          <p:nvPr/>
        </p:nvGrpSpPr>
        <p:grpSpPr>
          <a:xfrm rot="5400000">
            <a:off x="8511412" y="2799607"/>
            <a:ext cx="246221" cy="7851480"/>
            <a:chOff x="322782" y="648643"/>
            <a:chExt cx="246221" cy="7851480"/>
          </a:xfrm>
        </p:grpSpPr>
        <p:pic>
          <p:nvPicPr>
            <p:cNvPr id="106" name="Graphic 1">
              <a:extLst>
                <a:ext uri="{FF2B5EF4-FFF2-40B4-BE49-F238E27FC236}">
                  <a16:creationId xmlns:a16="http://schemas.microsoft.com/office/drawing/2014/main" id="{EA759702-2D69-493C-9159-CCC680361D7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a:off x="179278" y="8159446"/>
              <a:ext cx="504825" cy="176530"/>
            </a:xfrm>
            <a:prstGeom prst="rect">
              <a:avLst/>
            </a:prstGeom>
          </p:spPr>
        </p:pic>
        <p:sp>
          <p:nvSpPr>
            <p:cNvPr id="107" name="Rectangle 3">
              <a:extLst>
                <a:ext uri="{FF2B5EF4-FFF2-40B4-BE49-F238E27FC236}">
                  <a16:creationId xmlns:a16="http://schemas.microsoft.com/office/drawing/2014/main" id="{99A53EA4-BCA9-4760-BE63-C96F1F35822D}"/>
                </a:ext>
              </a:extLst>
            </p:cNvPr>
            <p:cNvSpPr>
              <a:spLocks noChangeArrowheads="1"/>
            </p:cNvSpPr>
            <p:nvPr/>
          </p:nvSpPr>
          <p:spPr bwMode="auto">
            <a:xfrm rot="16200000">
              <a:off x="-3273279" y="424470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6"/>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
        <p:nvSpPr>
          <p:cNvPr id="28" name="TextBox 27">
            <a:extLst>
              <a:ext uri="{FF2B5EF4-FFF2-40B4-BE49-F238E27FC236}">
                <a16:creationId xmlns:a16="http://schemas.microsoft.com/office/drawing/2014/main" id="{C59AE388-D7F0-4DC1-8D4C-23A73BB220C5}"/>
              </a:ext>
            </a:extLst>
          </p:cNvPr>
          <p:cNvSpPr txBox="1"/>
          <p:nvPr/>
        </p:nvSpPr>
        <p:spPr>
          <a:xfrm>
            <a:off x="-216006" y="68153"/>
            <a:ext cx="5945229" cy="646331"/>
          </a:xfrm>
          <a:prstGeom prst="rect">
            <a:avLst/>
          </a:prstGeom>
          <a:noFill/>
          <a:effectLst>
            <a:softEdge rad="76200"/>
          </a:effectLst>
        </p:spPr>
        <p:txBody>
          <a:bodyPr wrap="square" lIns="91440" tIns="45720" rIns="91440" bIns="45720" rtlCol="0" anchor="t">
            <a:spAutoFit/>
          </a:bodyPr>
          <a:lstStyle/>
          <a:p>
            <a:pPr algn="r"/>
            <a:r>
              <a:rPr lang="en-GB" sz="3600" dirty="0">
                <a:latin typeface="Candara"/>
                <a:ea typeface="Cambria Math"/>
              </a:rPr>
              <a:t>Chapter 2b: Energy on Earth</a:t>
            </a:r>
            <a:endParaRPr lang="en-GB" sz="3600" dirty="0">
              <a:latin typeface="Candara"/>
              <a:ea typeface="Cambria Math" panose="02040503050406030204" pitchFamily="18" charset="0"/>
            </a:endParaRPr>
          </a:p>
        </p:txBody>
      </p:sp>
    </p:spTree>
    <p:extLst>
      <p:ext uri="{BB962C8B-B14F-4D97-AF65-F5344CB8AC3E}">
        <p14:creationId xmlns:p14="http://schemas.microsoft.com/office/powerpoint/2010/main" val="20109194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B2735DB-45F4-4D56-BD96-CD2FAB181EB7}"/>
              </a:ext>
            </a:extLst>
          </p:cNvPr>
          <p:cNvPicPr>
            <a:picLocks noChangeAspect="1"/>
          </p:cNvPicPr>
          <p:nvPr/>
        </p:nvPicPr>
        <p:blipFill>
          <a:blip r:embed="rId2"/>
          <a:stretch>
            <a:fillRect/>
          </a:stretch>
        </p:blipFill>
        <p:spPr>
          <a:xfrm>
            <a:off x="1201804" y="228138"/>
            <a:ext cx="9780717" cy="6328700"/>
          </a:xfrm>
          <a:prstGeom prst="rect">
            <a:avLst/>
          </a:prstGeom>
        </p:spPr>
      </p:pic>
      <p:grpSp>
        <p:nvGrpSpPr>
          <p:cNvPr id="3" name="Group 2">
            <a:extLst>
              <a:ext uri="{FF2B5EF4-FFF2-40B4-BE49-F238E27FC236}">
                <a16:creationId xmlns:a16="http://schemas.microsoft.com/office/drawing/2014/main" id="{FC390A02-3540-BFFD-9249-85CDF9F90E67}"/>
              </a:ext>
            </a:extLst>
          </p:cNvPr>
          <p:cNvGrpSpPr/>
          <p:nvPr/>
        </p:nvGrpSpPr>
        <p:grpSpPr>
          <a:xfrm>
            <a:off x="-28982" y="1021278"/>
            <a:ext cx="481326" cy="5754421"/>
            <a:chOff x="42269" y="1021278"/>
            <a:chExt cx="481326" cy="5754421"/>
          </a:xfrm>
        </p:grpSpPr>
        <p:pic>
          <p:nvPicPr>
            <p:cNvPr id="4" name="Graphic 1">
              <a:extLst>
                <a:ext uri="{FF2B5EF4-FFF2-40B4-BE49-F238E27FC236}">
                  <a16:creationId xmlns:a16="http://schemas.microsoft.com/office/drawing/2014/main" id="{C1BD6C70-4F2E-9F30-F456-8EE337DDEA0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6200000">
              <a:off x="-50416" y="6423146"/>
              <a:ext cx="504825" cy="176530"/>
            </a:xfrm>
            <a:prstGeom prst="rect">
              <a:avLst/>
            </a:prstGeom>
          </p:spPr>
        </p:pic>
        <p:sp>
          <p:nvSpPr>
            <p:cNvPr id="5" name="Rectangle 3">
              <a:extLst>
                <a:ext uri="{FF2B5EF4-FFF2-40B4-BE49-F238E27FC236}">
                  <a16:creationId xmlns:a16="http://schemas.microsoft.com/office/drawing/2014/main" id="{4B68940E-1937-B906-63DF-E82BFCFBDEAC}"/>
                </a:ext>
              </a:extLst>
            </p:cNvPr>
            <p:cNvSpPr>
              <a:spLocks noChangeArrowheads="1"/>
            </p:cNvSpPr>
            <p:nvPr/>
          </p:nvSpPr>
          <p:spPr bwMode="auto">
            <a:xfrm rot="16200000">
              <a:off x="-2362546" y="3474030"/>
              <a:ext cx="5305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5"/>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 name="Rectangle 5">
              <a:extLst>
                <a:ext uri="{FF2B5EF4-FFF2-40B4-BE49-F238E27FC236}">
                  <a16:creationId xmlns:a16="http://schemas.microsoft.com/office/drawing/2014/main" id="{7798E71A-F5E8-CA7A-E388-F58A6772516B}"/>
                </a:ext>
              </a:extLst>
            </p:cNvPr>
            <p:cNvSpPr/>
            <p:nvPr/>
          </p:nvSpPr>
          <p:spPr>
            <a:xfrm>
              <a:off x="42269" y="1033153"/>
              <a:ext cx="481326" cy="5742546"/>
            </a:xfrm>
            <a:prstGeom prst="rect">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9290752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257E4A2-83A1-4B32-9D6B-8AB58EF16B90}"/>
              </a:ext>
            </a:extLst>
          </p:cNvPr>
          <p:cNvSpPr txBox="1"/>
          <p:nvPr/>
        </p:nvSpPr>
        <p:spPr>
          <a:xfrm>
            <a:off x="4965430" y="882658"/>
            <a:ext cx="6586491" cy="1286160"/>
          </a:xfrm>
          <a:prstGeom prst="rect">
            <a:avLst/>
          </a:prstGeom>
        </p:spPr>
        <p:txBody>
          <a:bodyPr rot="0" spcFirstLastPara="0" vertOverflow="overflow" horzOverflow="overflow" vert="horz" lIns="91440" tIns="45720" rIns="91440" bIns="45720" numCol="1" spcCol="0" rtlCol="0" fromWordArt="0" anchor="b" anchorCtr="0" forceAA="0" compatLnSpc="1">
            <a:prstTxWarp prst="textNoShape">
              <a:avLst/>
            </a:prstTxWarp>
            <a:normAutofit/>
          </a:bodyPr>
          <a:lstStyle/>
          <a:p>
            <a:pPr>
              <a:lnSpc>
                <a:spcPct val="90000"/>
              </a:lnSpc>
              <a:spcBef>
                <a:spcPct val="0"/>
              </a:spcBef>
              <a:spcAft>
                <a:spcPts val="600"/>
              </a:spcAft>
            </a:pPr>
            <a:r>
              <a:rPr lang="en-GB" sz="4100" dirty="0">
                <a:latin typeface="Candara"/>
                <a:ea typeface="+mj-ea"/>
                <a:cs typeface="+mj-cs"/>
              </a:rPr>
              <a:t>Learning intentions for Chapter 2b – Energy on Earth</a:t>
            </a:r>
          </a:p>
        </p:txBody>
      </p:sp>
      <p:sp>
        <p:nvSpPr>
          <p:cNvPr id="5" name="TextBox 4">
            <a:extLst>
              <a:ext uri="{FF2B5EF4-FFF2-40B4-BE49-F238E27FC236}">
                <a16:creationId xmlns:a16="http://schemas.microsoft.com/office/drawing/2014/main" id="{B87B76EF-C727-4365-8A39-E19A1DF00A25}"/>
              </a:ext>
            </a:extLst>
          </p:cNvPr>
          <p:cNvSpPr txBox="1"/>
          <p:nvPr/>
        </p:nvSpPr>
        <p:spPr>
          <a:xfrm>
            <a:off x="4965431" y="2438400"/>
            <a:ext cx="6586489" cy="3785419"/>
          </a:xfrm>
          <a:prstGeom prst="rect">
            <a:avLst/>
          </a:prstGeom>
        </p:spPr>
        <p:txBody>
          <a:bodyPr rot="0" spcFirstLastPara="0" vertOverflow="overflow" horzOverflow="overflow" vert="horz" lIns="91440" tIns="45720" rIns="91440" bIns="45720" numCol="1" spcCol="0" rtlCol="0" fromWordArt="0" anchor="t" anchorCtr="0" forceAA="0" compatLnSpc="1">
            <a:prstTxWarp prst="textNoShape">
              <a:avLst/>
            </a:prstTxWarp>
            <a:normAutofit/>
          </a:bodyPr>
          <a:lstStyle/>
          <a:p>
            <a:pPr indent="-228600">
              <a:lnSpc>
                <a:spcPct val="90000"/>
              </a:lnSpc>
              <a:spcAft>
                <a:spcPts val="600"/>
              </a:spcAft>
              <a:buFont typeface="Arial" panose="020B0604020202020204" pitchFamily="34" charset="0"/>
              <a:buChar char="•"/>
            </a:pPr>
            <a:r>
              <a:rPr lang="en-GB" sz="2000" dirty="0">
                <a:latin typeface="Candara"/>
              </a:rPr>
              <a:t>What things on Earth are energetic? </a:t>
            </a:r>
          </a:p>
          <a:p>
            <a:pPr indent="-228600">
              <a:lnSpc>
                <a:spcPct val="90000"/>
              </a:lnSpc>
              <a:spcAft>
                <a:spcPts val="600"/>
              </a:spcAft>
              <a:buFont typeface="Arial" panose="020B0604020202020204" pitchFamily="34" charset="0"/>
              <a:buChar char="•"/>
            </a:pPr>
            <a:endParaRPr lang="en-GB" sz="2000" dirty="0">
              <a:latin typeface="Candara"/>
            </a:endParaRPr>
          </a:p>
          <a:p>
            <a:pPr indent="-228600">
              <a:lnSpc>
                <a:spcPct val="90000"/>
              </a:lnSpc>
              <a:spcAft>
                <a:spcPts val="600"/>
              </a:spcAft>
              <a:buFont typeface="Arial" panose="020B0604020202020204" pitchFamily="34" charset="0"/>
              <a:buChar char="•"/>
            </a:pPr>
            <a:r>
              <a:rPr lang="en-GB" sz="2000" dirty="0">
                <a:latin typeface="Candara"/>
              </a:rPr>
              <a:t>Practice being a scientist</a:t>
            </a:r>
          </a:p>
          <a:p>
            <a:pPr indent="-228600">
              <a:lnSpc>
                <a:spcPct val="90000"/>
              </a:lnSpc>
              <a:spcAft>
                <a:spcPts val="600"/>
              </a:spcAft>
              <a:buFont typeface="Arial" panose="020B0604020202020204" pitchFamily="34" charset="0"/>
              <a:buChar char="•"/>
            </a:pPr>
            <a:endParaRPr lang="en-GB" sz="2000" dirty="0">
              <a:latin typeface="Candara"/>
            </a:endParaRPr>
          </a:p>
          <a:p>
            <a:pPr indent="-228600">
              <a:lnSpc>
                <a:spcPct val="90000"/>
              </a:lnSpc>
              <a:spcAft>
                <a:spcPts val="600"/>
              </a:spcAft>
              <a:buFont typeface="Arial" panose="020B0604020202020204" pitchFamily="34" charset="0"/>
              <a:buChar char="•"/>
            </a:pPr>
            <a:r>
              <a:rPr lang="en-GB" sz="2000" dirty="0">
                <a:latin typeface="Candara"/>
              </a:rPr>
              <a:t>Understand that we can all be a scientists </a:t>
            </a:r>
          </a:p>
          <a:p>
            <a:pPr indent="-228600">
              <a:lnSpc>
                <a:spcPct val="90000"/>
              </a:lnSpc>
              <a:spcAft>
                <a:spcPts val="600"/>
              </a:spcAft>
              <a:buFont typeface="Arial" panose="020B0604020202020204" pitchFamily="34" charset="0"/>
              <a:buChar char="•"/>
            </a:pPr>
            <a:endParaRPr lang="en-GB" sz="2000" dirty="0">
              <a:latin typeface="Candara"/>
            </a:endParaRPr>
          </a:p>
          <a:p>
            <a:pPr marL="228600" indent="-228600">
              <a:lnSpc>
                <a:spcPct val="90000"/>
              </a:lnSpc>
              <a:spcAft>
                <a:spcPts val="600"/>
              </a:spcAft>
              <a:buFont typeface="Arial" panose="020B0604020202020204" pitchFamily="34" charset="0"/>
              <a:buChar char="•"/>
            </a:pPr>
            <a:r>
              <a:rPr lang="en-GB" sz="2000" dirty="0">
                <a:latin typeface="Candara"/>
              </a:rPr>
              <a:t>Learn how to use tools to do experiments, measuring sunlight and wind speed </a:t>
            </a:r>
          </a:p>
          <a:p>
            <a:pPr indent="-228600">
              <a:lnSpc>
                <a:spcPct val="90000"/>
              </a:lnSpc>
              <a:spcAft>
                <a:spcPts val="600"/>
              </a:spcAft>
              <a:buFont typeface="Arial" panose="020B0604020202020204" pitchFamily="34" charset="0"/>
              <a:buChar char="•"/>
            </a:pPr>
            <a:endParaRPr lang="en-GB" sz="2000" dirty="0">
              <a:latin typeface="Candara"/>
            </a:endParaRPr>
          </a:p>
          <a:p>
            <a:pPr indent="-228600">
              <a:lnSpc>
                <a:spcPct val="90000"/>
              </a:lnSpc>
              <a:spcAft>
                <a:spcPts val="600"/>
              </a:spcAft>
              <a:buFont typeface="Arial" panose="020B0604020202020204" pitchFamily="34" charset="0"/>
              <a:buChar char="•"/>
            </a:pPr>
            <a:r>
              <a:rPr lang="en-GB" sz="2000" dirty="0">
                <a:latin typeface="Candara"/>
              </a:rPr>
              <a:t>Investigate with scientific data</a:t>
            </a:r>
          </a:p>
        </p:txBody>
      </p:sp>
      <p:pic>
        <p:nvPicPr>
          <p:cNvPr id="6" name="Picture 4">
            <a:extLst>
              <a:ext uri="{FF2B5EF4-FFF2-40B4-BE49-F238E27FC236}">
                <a16:creationId xmlns:a16="http://schemas.microsoft.com/office/drawing/2014/main" id="{D7EF1D49-8AD6-4AD4-BB8C-F0E8E0D2C701}"/>
              </a:ext>
            </a:extLst>
          </p:cNvPr>
          <p:cNvPicPr>
            <a:picLocks noChangeAspect="1"/>
          </p:cNvPicPr>
          <p:nvPr/>
        </p:nvPicPr>
        <p:blipFill rotWithShape="1">
          <a:blip r:embed="rId3"/>
          <a:srcRect l="50370" r="8045" b="3"/>
          <a:stretch/>
        </p:blipFill>
        <p:spPr>
          <a:xfrm>
            <a:off x="20" y="10"/>
            <a:ext cx="4635571" cy="6857990"/>
          </a:xfrm>
          <a:prstGeom prst="rect">
            <a:avLst/>
          </a:prstGeom>
          <a:effectLst/>
        </p:spPr>
      </p:pic>
      <p:grpSp>
        <p:nvGrpSpPr>
          <p:cNvPr id="40" name="Group 39">
            <a:extLst>
              <a:ext uri="{FF2B5EF4-FFF2-40B4-BE49-F238E27FC236}">
                <a16:creationId xmlns:a16="http://schemas.microsoft.com/office/drawing/2014/main" id="{6AFF8E9A-AD21-4413-9F75-B5C18098BE11}"/>
              </a:ext>
            </a:extLst>
          </p:cNvPr>
          <p:cNvGrpSpPr>
            <a:grpSpLocks noChangeAspect="1"/>
          </p:cNvGrpSpPr>
          <p:nvPr/>
        </p:nvGrpSpPr>
        <p:grpSpPr>
          <a:xfrm>
            <a:off x="9507562" y="106296"/>
            <a:ext cx="2534614" cy="834783"/>
            <a:chOff x="94314" y="1803965"/>
            <a:chExt cx="4594005" cy="1513069"/>
          </a:xfrm>
        </p:grpSpPr>
        <p:grpSp>
          <p:nvGrpSpPr>
            <p:cNvPr id="41" name="Group 40">
              <a:extLst>
                <a:ext uri="{FF2B5EF4-FFF2-40B4-BE49-F238E27FC236}">
                  <a16:creationId xmlns:a16="http://schemas.microsoft.com/office/drawing/2014/main" id="{E1F0D671-0544-4F05-AF0E-F53CE8716BDE}"/>
                </a:ext>
              </a:extLst>
            </p:cNvPr>
            <p:cNvGrpSpPr/>
            <p:nvPr/>
          </p:nvGrpSpPr>
          <p:grpSpPr>
            <a:xfrm>
              <a:off x="94314" y="1803965"/>
              <a:ext cx="4594005" cy="1513069"/>
              <a:chOff x="28368" y="126511"/>
              <a:chExt cx="4594005" cy="1513069"/>
            </a:xfrm>
          </p:grpSpPr>
          <p:sp>
            <p:nvSpPr>
              <p:cNvPr id="44" name="Rectangle 43">
                <a:extLst>
                  <a:ext uri="{FF2B5EF4-FFF2-40B4-BE49-F238E27FC236}">
                    <a16:creationId xmlns:a16="http://schemas.microsoft.com/office/drawing/2014/main" id="{0518F8A1-1DA9-4CEA-ACA1-E357D70105B2}"/>
                  </a:ext>
                </a:extLst>
              </p:cNvPr>
              <p:cNvSpPr/>
              <p:nvPr/>
            </p:nvSpPr>
            <p:spPr>
              <a:xfrm>
                <a:off x="749261" y="127580"/>
                <a:ext cx="3873112" cy="1512000"/>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00"/>
              </a:p>
            </p:txBody>
          </p:sp>
          <p:sp>
            <p:nvSpPr>
              <p:cNvPr id="45" name="Oval 44">
                <a:extLst>
                  <a:ext uri="{FF2B5EF4-FFF2-40B4-BE49-F238E27FC236}">
                    <a16:creationId xmlns:a16="http://schemas.microsoft.com/office/drawing/2014/main" id="{B73DCD3A-FD59-4C86-80F5-EEFDFC5BB822}"/>
                  </a:ext>
                </a:extLst>
              </p:cNvPr>
              <p:cNvSpPr>
                <a:spLocks noChangeAspect="1"/>
              </p:cNvSpPr>
              <p:nvPr/>
            </p:nvSpPr>
            <p:spPr>
              <a:xfrm>
                <a:off x="157195" y="264979"/>
                <a:ext cx="1260000" cy="1260000"/>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00"/>
              </a:p>
            </p:txBody>
          </p:sp>
          <p:sp>
            <p:nvSpPr>
              <p:cNvPr id="46" name="Freeform: Shape 152">
                <a:extLst>
                  <a:ext uri="{FF2B5EF4-FFF2-40B4-BE49-F238E27FC236}">
                    <a16:creationId xmlns:a16="http://schemas.microsoft.com/office/drawing/2014/main" id="{F481E871-A824-4E69-8940-F547E9669389}"/>
                  </a:ext>
                </a:extLst>
              </p:cNvPr>
              <p:cNvSpPr/>
              <p:nvPr/>
            </p:nvSpPr>
            <p:spPr>
              <a:xfrm>
                <a:off x="186266" y="1065693"/>
                <a:ext cx="488315" cy="454872"/>
              </a:xfrm>
              <a:custGeom>
                <a:avLst/>
                <a:gdLst>
                  <a:gd name="connsiteX0" fmla="*/ 0 w 502920"/>
                  <a:gd name="connsiteY0" fmla="*/ 0 h 457200"/>
                  <a:gd name="connsiteX1" fmla="*/ 76200 w 502920"/>
                  <a:gd name="connsiteY1" fmla="*/ 177800 h 457200"/>
                  <a:gd name="connsiteX2" fmla="*/ 137160 w 502920"/>
                  <a:gd name="connsiteY2" fmla="*/ 279400 h 457200"/>
                  <a:gd name="connsiteX3" fmla="*/ 243840 w 502920"/>
                  <a:gd name="connsiteY3" fmla="*/ 365760 h 457200"/>
                  <a:gd name="connsiteX4" fmla="*/ 340360 w 502920"/>
                  <a:gd name="connsiteY4" fmla="*/ 421640 h 457200"/>
                  <a:gd name="connsiteX5" fmla="*/ 431800 w 502920"/>
                  <a:gd name="connsiteY5" fmla="*/ 457200 h 457200"/>
                  <a:gd name="connsiteX6" fmla="*/ 502920 w 502920"/>
                  <a:gd name="connsiteY6" fmla="*/ 431800 h 457200"/>
                  <a:gd name="connsiteX7" fmla="*/ 482600 w 502920"/>
                  <a:gd name="connsiteY7" fmla="*/ 289560 h 457200"/>
                  <a:gd name="connsiteX8" fmla="*/ 492760 w 502920"/>
                  <a:gd name="connsiteY8" fmla="*/ 157480 h 457200"/>
                  <a:gd name="connsiteX9" fmla="*/ 502920 w 502920"/>
                  <a:gd name="connsiteY9" fmla="*/ 50800 h 457200"/>
                  <a:gd name="connsiteX10" fmla="*/ 0 w 502920"/>
                  <a:gd name="connsiteY10" fmla="*/ 0 h 457200"/>
                  <a:gd name="connsiteX0" fmla="*/ 0 w 497840"/>
                  <a:gd name="connsiteY0" fmla="*/ 0 h 411480"/>
                  <a:gd name="connsiteX1" fmla="*/ 71120 w 497840"/>
                  <a:gd name="connsiteY1" fmla="*/ 132080 h 411480"/>
                  <a:gd name="connsiteX2" fmla="*/ 132080 w 497840"/>
                  <a:gd name="connsiteY2" fmla="*/ 233680 h 411480"/>
                  <a:gd name="connsiteX3" fmla="*/ 238760 w 497840"/>
                  <a:gd name="connsiteY3" fmla="*/ 320040 h 411480"/>
                  <a:gd name="connsiteX4" fmla="*/ 335280 w 497840"/>
                  <a:gd name="connsiteY4" fmla="*/ 375920 h 411480"/>
                  <a:gd name="connsiteX5" fmla="*/ 426720 w 497840"/>
                  <a:gd name="connsiteY5" fmla="*/ 411480 h 411480"/>
                  <a:gd name="connsiteX6" fmla="*/ 497840 w 497840"/>
                  <a:gd name="connsiteY6" fmla="*/ 386080 h 411480"/>
                  <a:gd name="connsiteX7" fmla="*/ 477520 w 497840"/>
                  <a:gd name="connsiteY7" fmla="*/ 243840 h 411480"/>
                  <a:gd name="connsiteX8" fmla="*/ 487680 w 497840"/>
                  <a:gd name="connsiteY8" fmla="*/ 111760 h 411480"/>
                  <a:gd name="connsiteX9" fmla="*/ 497840 w 497840"/>
                  <a:gd name="connsiteY9" fmla="*/ 5080 h 411480"/>
                  <a:gd name="connsiteX10" fmla="*/ 0 w 497840"/>
                  <a:gd name="connsiteY10" fmla="*/ 0 h 411480"/>
                  <a:gd name="connsiteX0" fmla="*/ 0 w 488315"/>
                  <a:gd name="connsiteY0" fmla="*/ 4445 h 406400"/>
                  <a:gd name="connsiteX1" fmla="*/ 61595 w 488315"/>
                  <a:gd name="connsiteY1" fmla="*/ 127000 h 406400"/>
                  <a:gd name="connsiteX2" fmla="*/ 122555 w 488315"/>
                  <a:gd name="connsiteY2" fmla="*/ 228600 h 406400"/>
                  <a:gd name="connsiteX3" fmla="*/ 229235 w 488315"/>
                  <a:gd name="connsiteY3" fmla="*/ 314960 h 406400"/>
                  <a:gd name="connsiteX4" fmla="*/ 325755 w 488315"/>
                  <a:gd name="connsiteY4" fmla="*/ 370840 h 406400"/>
                  <a:gd name="connsiteX5" fmla="*/ 417195 w 488315"/>
                  <a:gd name="connsiteY5" fmla="*/ 406400 h 406400"/>
                  <a:gd name="connsiteX6" fmla="*/ 488315 w 488315"/>
                  <a:gd name="connsiteY6" fmla="*/ 381000 h 406400"/>
                  <a:gd name="connsiteX7" fmla="*/ 467995 w 488315"/>
                  <a:gd name="connsiteY7" fmla="*/ 238760 h 406400"/>
                  <a:gd name="connsiteX8" fmla="*/ 478155 w 488315"/>
                  <a:gd name="connsiteY8" fmla="*/ 106680 h 406400"/>
                  <a:gd name="connsiteX9" fmla="*/ 488315 w 488315"/>
                  <a:gd name="connsiteY9" fmla="*/ 0 h 406400"/>
                  <a:gd name="connsiteX10" fmla="*/ 0 w 488315"/>
                  <a:gd name="connsiteY10" fmla="*/ 4445 h 406400"/>
                  <a:gd name="connsiteX0" fmla="*/ 0 w 488315"/>
                  <a:gd name="connsiteY0" fmla="*/ 0 h 408305"/>
                  <a:gd name="connsiteX1" fmla="*/ 61595 w 488315"/>
                  <a:gd name="connsiteY1" fmla="*/ 128905 h 408305"/>
                  <a:gd name="connsiteX2" fmla="*/ 122555 w 488315"/>
                  <a:gd name="connsiteY2" fmla="*/ 230505 h 408305"/>
                  <a:gd name="connsiteX3" fmla="*/ 229235 w 488315"/>
                  <a:gd name="connsiteY3" fmla="*/ 316865 h 408305"/>
                  <a:gd name="connsiteX4" fmla="*/ 325755 w 488315"/>
                  <a:gd name="connsiteY4" fmla="*/ 372745 h 408305"/>
                  <a:gd name="connsiteX5" fmla="*/ 417195 w 488315"/>
                  <a:gd name="connsiteY5" fmla="*/ 408305 h 408305"/>
                  <a:gd name="connsiteX6" fmla="*/ 488315 w 488315"/>
                  <a:gd name="connsiteY6" fmla="*/ 382905 h 408305"/>
                  <a:gd name="connsiteX7" fmla="*/ 467995 w 488315"/>
                  <a:gd name="connsiteY7" fmla="*/ 240665 h 408305"/>
                  <a:gd name="connsiteX8" fmla="*/ 478155 w 488315"/>
                  <a:gd name="connsiteY8" fmla="*/ 108585 h 408305"/>
                  <a:gd name="connsiteX9" fmla="*/ 488315 w 488315"/>
                  <a:gd name="connsiteY9" fmla="*/ 1905 h 408305"/>
                  <a:gd name="connsiteX10" fmla="*/ 0 w 488315"/>
                  <a:gd name="connsiteY10" fmla="*/ 0 h 408305"/>
                  <a:gd name="connsiteX0" fmla="*/ 0 w 488315"/>
                  <a:gd name="connsiteY0" fmla="*/ 0 h 454872"/>
                  <a:gd name="connsiteX1" fmla="*/ 61595 w 488315"/>
                  <a:gd name="connsiteY1" fmla="*/ 128905 h 454872"/>
                  <a:gd name="connsiteX2" fmla="*/ 122555 w 488315"/>
                  <a:gd name="connsiteY2" fmla="*/ 230505 h 454872"/>
                  <a:gd name="connsiteX3" fmla="*/ 229235 w 488315"/>
                  <a:gd name="connsiteY3" fmla="*/ 316865 h 454872"/>
                  <a:gd name="connsiteX4" fmla="*/ 325755 w 488315"/>
                  <a:gd name="connsiteY4" fmla="*/ 372745 h 454872"/>
                  <a:gd name="connsiteX5" fmla="*/ 476462 w 488315"/>
                  <a:gd name="connsiteY5" fmla="*/ 454872 h 454872"/>
                  <a:gd name="connsiteX6" fmla="*/ 488315 w 488315"/>
                  <a:gd name="connsiteY6" fmla="*/ 382905 h 454872"/>
                  <a:gd name="connsiteX7" fmla="*/ 467995 w 488315"/>
                  <a:gd name="connsiteY7" fmla="*/ 240665 h 454872"/>
                  <a:gd name="connsiteX8" fmla="*/ 478155 w 488315"/>
                  <a:gd name="connsiteY8" fmla="*/ 108585 h 454872"/>
                  <a:gd name="connsiteX9" fmla="*/ 488315 w 488315"/>
                  <a:gd name="connsiteY9" fmla="*/ 1905 h 454872"/>
                  <a:gd name="connsiteX10" fmla="*/ 0 w 488315"/>
                  <a:gd name="connsiteY10" fmla="*/ 0 h 454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8315" h="454872">
                    <a:moveTo>
                      <a:pt x="0" y="0"/>
                    </a:moveTo>
                    <a:lnTo>
                      <a:pt x="61595" y="128905"/>
                    </a:lnTo>
                    <a:lnTo>
                      <a:pt x="122555" y="230505"/>
                    </a:lnTo>
                    <a:lnTo>
                      <a:pt x="229235" y="316865"/>
                    </a:lnTo>
                    <a:lnTo>
                      <a:pt x="325755" y="372745"/>
                    </a:lnTo>
                    <a:lnTo>
                      <a:pt x="476462" y="454872"/>
                    </a:lnTo>
                    <a:lnTo>
                      <a:pt x="488315" y="382905"/>
                    </a:lnTo>
                    <a:lnTo>
                      <a:pt x="467995" y="240665"/>
                    </a:lnTo>
                    <a:lnTo>
                      <a:pt x="478155" y="108585"/>
                    </a:lnTo>
                    <a:lnTo>
                      <a:pt x="488315" y="1905"/>
                    </a:lnTo>
                    <a:lnTo>
                      <a:pt x="0" y="0"/>
                    </a:lnTo>
                    <a:close/>
                  </a:path>
                </a:pathLst>
              </a:custGeom>
              <a:gradFill flip="none" rotWithShape="1">
                <a:gsLst>
                  <a:gs pos="0">
                    <a:srgbClr val="2FC9FF"/>
                  </a:gs>
                  <a:gs pos="83000">
                    <a:srgbClr val="009ED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00" dirty="0"/>
              </a:p>
            </p:txBody>
          </p:sp>
          <p:sp>
            <p:nvSpPr>
              <p:cNvPr id="47" name="Google Shape;55;p13">
                <a:extLst>
                  <a:ext uri="{FF2B5EF4-FFF2-40B4-BE49-F238E27FC236}">
                    <a16:creationId xmlns:a16="http://schemas.microsoft.com/office/drawing/2014/main" id="{B6813009-E4DE-4020-8AB6-CE5162AFD756}"/>
                  </a:ext>
                </a:extLst>
              </p:cNvPr>
              <p:cNvSpPr/>
              <p:nvPr/>
            </p:nvSpPr>
            <p:spPr>
              <a:xfrm>
                <a:off x="598317" y="1030543"/>
                <a:ext cx="763279" cy="494291"/>
              </a:xfrm>
              <a:custGeom>
                <a:avLst/>
                <a:gdLst>
                  <a:gd name="connsiteX0" fmla="*/ 371446 w 1137507"/>
                  <a:gd name="connsiteY0" fmla="*/ 171392 h 499826"/>
                  <a:gd name="connsiteX1" fmla="*/ 10075 w 1137507"/>
                  <a:gd name="connsiteY1" fmla="*/ 177924 h 499826"/>
                  <a:gd name="connsiteX2" fmla="*/ 114094 w 1137507"/>
                  <a:gd name="connsiteY2" fmla="*/ 315809 h 499826"/>
                  <a:gd name="connsiteX3" fmla="*/ 259236 w 1137507"/>
                  <a:gd name="connsiteY3" fmla="*/ 422247 h 499826"/>
                  <a:gd name="connsiteX4" fmla="*/ 392284 w 1137507"/>
                  <a:gd name="connsiteY4" fmla="*/ 475466 h 499826"/>
                  <a:gd name="connsiteX5" fmla="*/ 539846 w 1137507"/>
                  <a:gd name="connsiteY5" fmla="*/ 499657 h 499826"/>
                  <a:gd name="connsiteX6" fmla="*/ 706760 w 1137507"/>
                  <a:gd name="connsiteY6" fmla="*/ 482724 h 499826"/>
                  <a:gd name="connsiteX7" fmla="*/ 873675 w 1137507"/>
                  <a:gd name="connsiteY7" fmla="*/ 422247 h 499826"/>
                  <a:gd name="connsiteX8" fmla="*/ 1004303 w 1137507"/>
                  <a:gd name="connsiteY8" fmla="*/ 318228 h 499826"/>
                  <a:gd name="connsiteX9" fmla="*/ 1105903 w 1137507"/>
                  <a:gd name="connsiteY9" fmla="*/ 190019 h 499826"/>
                  <a:gd name="connsiteX10" fmla="*/ 1137351 w 1137507"/>
                  <a:gd name="connsiteY10" fmla="*/ 117447 h 499826"/>
                  <a:gd name="connsiteX11" fmla="*/ 1096227 w 1137507"/>
                  <a:gd name="connsiteY11" fmla="*/ 71485 h 499826"/>
                  <a:gd name="connsiteX12" fmla="*/ 992208 w 1137507"/>
                  <a:gd name="connsiteY12" fmla="*/ 93257 h 499826"/>
                  <a:gd name="connsiteX13" fmla="*/ 900284 w 1137507"/>
                  <a:gd name="connsiteY13" fmla="*/ 148895 h 499826"/>
                  <a:gd name="connsiteX14" fmla="*/ 793846 w 1137507"/>
                  <a:gd name="connsiteY14" fmla="*/ 144057 h 499826"/>
                  <a:gd name="connsiteX15" fmla="*/ 639027 w 1137507"/>
                  <a:gd name="connsiteY15" fmla="*/ 42457 h 499826"/>
                  <a:gd name="connsiteX16" fmla="*/ 525332 w 1137507"/>
                  <a:gd name="connsiteY16" fmla="*/ 1333 h 499826"/>
                  <a:gd name="connsiteX17" fmla="*/ 474532 w 1137507"/>
                  <a:gd name="connsiteY17" fmla="*/ 13428 h 499826"/>
                  <a:gd name="connsiteX18" fmla="*/ 421313 w 1137507"/>
                  <a:gd name="connsiteY18" fmla="*/ 15847 h 499826"/>
                  <a:gd name="connsiteX19" fmla="*/ 329389 w 1137507"/>
                  <a:gd name="connsiteY19" fmla="*/ 1333 h 499826"/>
                  <a:gd name="connsiteX20" fmla="*/ 210856 w 1137507"/>
                  <a:gd name="connsiteY20" fmla="*/ 54552 h 499826"/>
                  <a:gd name="connsiteX21" fmla="*/ 97160 w 1137507"/>
                  <a:gd name="connsiteY21" fmla="*/ 15847 h 499826"/>
                  <a:gd name="connsiteX22" fmla="*/ 371446 w 1137507"/>
                  <a:gd name="connsiteY22" fmla="*/ 171392 h 499826"/>
                  <a:gd name="connsiteX0" fmla="*/ 278713 w 1044774"/>
                  <a:gd name="connsiteY0" fmla="*/ 171392 h 499826"/>
                  <a:gd name="connsiteX1" fmla="*/ 229563 w 1044774"/>
                  <a:gd name="connsiteY1" fmla="*/ 340484 h 499826"/>
                  <a:gd name="connsiteX2" fmla="*/ 21361 w 1044774"/>
                  <a:gd name="connsiteY2" fmla="*/ 315809 h 499826"/>
                  <a:gd name="connsiteX3" fmla="*/ 166503 w 1044774"/>
                  <a:gd name="connsiteY3" fmla="*/ 422247 h 499826"/>
                  <a:gd name="connsiteX4" fmla="*/ 299551 w 1044774"/>
                  <a:gd name="connsiteY4" fmla="*/ 475466 h 499826"/>
                  <a:gd name="connsiteX5" fmla="*/ 447113 w 1044774"/>
                  <a:gd name="connsiteY5" fmla="*/ 499657 h 499826"/>
                  <a:gd name="connsiteX6" fmla="*/ 614027 w 1044774"/>
                  <a:gd name="connsiteY6" fmla="*/ 482724 h 499826"/>
                  <a:gd name="connsiteX7" fmla="*/ 780942 w 1044774"/>
                  <a:gd name="connsiteY7" fmla="*/ 422247 h 499826"/>
                  <a:gd name="connsiteX8" fmla="*/ 911570 w 1044774"/>
                  <a:gd name="connsiteY8" fmla="*/ 318228 h 499826"/>
                  <a:gd name="connsiteX9" fmla="*/ 1013170 w 1044774"/>
                  <a:gd name="connsiteY9" fmla="*/ 190019 h 499826"/>
                  <a:gd name="connsiteX10" fmla="*/ 1044618 w 1044774"/>
                  <a:gd name="connsiteY10" fmla="*/ 117447 h 499826"/>
                  <a:gd name="connsiteX11" fmla="*/ 1003494 w 1044774"/>
                  <a:gd name="connsiteY11" fmla="*/ 71485 h 499826"/>
                  <a:gd name="connsiteX12" fmla="*/ 899475 w 1044774"/>
                  <a:gd name="connsiteY12" fmla="*/ 93257 h 499826"/>
                  <a:gd name="connsiteX13" fmla="*/ 807551 w 1044774"/>
                  <a:gd name="connsiteY13" fmla="*/ 148895 h 499826"/>
                  <a:gd name="connsiteX14" fmla="*/ 701113 w 1044774"/>
                  <a:gd name="connsiteY14" fmla="*/ 144057 h 499826"/>
                  <a:gd name="connsiteX15" fmla="*/ 546294 w 1044774"/>
                  <a:gd name="connsiteY15" fmla="*/ 42457 h 499826"/>
                  <a:gd name="connsiteX16" fmla="*/ 432599 w 1044774"/>
                  <a:gd name="connsiteY16" fmla="*/ 1333 h 499826"/>
                  <a:gd name="connsiteX17" fmla="*/ 381799 w 1044774"/>
                  <a:gd name="connsiteY17" fmla="*/ 13428 h 499826"/>
                  <a:gd name="connsiteX18" fmla="*/ 328580 w 1044774"/>
                  <a:gd name="connsiteY18" fmla="*/ 15847 h 499826"/>
                  <a:gd name="connsiteX19" fmla="*/ 236656 w 1044774"/>
                  <a:gd name="connsiteY19" fmla="*/ 1333 h 499826"/>
                  <a:gd name="connsiteX20" fmla="*/ 118123 w 1044774"/>
                  <a:gd name="connsiteY20" fmla="*/ 54552 h 499826"/>
                  <a:gd name="connsiteX21" fmla="*/ 4427 w 1044774"/>
                  <a:gd name="connsiteY21" fmla="*/ 15847 h 499826"/>
                  <a:gd name="connsiteX22" fmla="*/ 278713 w 1044774"/>
                  <a:gd name="connsiteY22" fmla="*/ 171392 h 499826"/>
                  <a:gd name="connsiteX0" fmla="*/ 258060 w 1024121"/>
                  <a:gd name="connsiteY0" fmla="*/ 171392 h 499826"/>
                  <a:gd name="connsiteX1" fmla="*/ 208910 w 1024121"/>
                  <a:gd name="connsiteY1" fmla="*/ 340484 h 499826"/>
                  <a:gd name="connsiteX2" fmla="*/ 708 w 1024121"/>
                  <a:gd name="connsiteY2" fmla="*/ 315809 h 499826"/>
                  <a:gd name="connsiteX3" fmla="*/ 145850 w 1024121"/>
                  <a:gd name="connsiteY3" fmla="*/ 422247 h 499826"/>
                  <a:gd name="connsiteX4" fmla="*/ 278898 w 1024121"/>
                  <a:gd name="connsiteY4" fmla="*/ 475466 h 499826"/>
                  <a:gd name="connsiteX5" fmla="*/ 426460 w 1024121"/>
                  <a:gd name="connsiteY5" fmla="*/ 499657 h 499826"/>
                  <a:gd name="connsiteX6" fmla="*/ 593374 w 1024121"/>
                  <a:gd name="connsiteY6" fmla="*/ 482724 h 499826"/>
                  <a:gd name="connsiteX7" fmla="*/ 760289 w 1024121"/>
                  <a:gd name="connsiteY7" fmla="*/ 422247 h 499826"/>
                  <a:gd name="connsiteX8" fmla="*/ 890917 w 1024121"/>
                  <a:gd name="connsiteY8" fmla="*/ 318228 h 499826"/>
                  <a:gd name="connsiteX9" fmla="*/ 992517 w 1024121"/>
                  <a:gd name="connsiteY9" fmla="*/ 190019 h 499826"/>
                  <a:gd name="connsiteX10" fmla="*/ 1023965 w 1024121"/>
                  <a:gd name="connsiteY10" fmla="*/ 117447 h 499826"/>
                  <a:gd name="connsiteX11" fmla="*/ 982841 w 1024121"/>
                  <a:gd name="connsiteY11" fmla="*/ 71485 h 499826"/>
                  <a:gd name="connsiteX12" fmla="*/ 878822 w 1024121"/>
                  <a:gd name="connsiteY12" fmla="*/ 93257 h 499826"/>
                  <a:gd name="connsiteX13" fmla="*/ 786898 w 1024121"/>
                  <a:gd name="connsiteY13" fmla="*/ 148895 h 499826"/>
                  <a:gd name="connsiteX14" fmla="*/ 680460 w 1024121"/>
                  <a:gd name="connsiteY14" fmla="*/ 144057 h 499826"/>
                  <a:gd name="connsiteX15" fmla="*/ 525641 w 1024121"/>
                  <a:gd name="connsiteY15" fmla="*/ 42457 h 499826"/>
                  <a:gd name="connsiteX16" fmla="*/ 411946 w 1024121"/>
                  <a:gd name="connsiteY16" fmla="*/ 1333 h 499826"/>
                  <a:gd name="connsiteX17" fmla="*/ 361146 w 1024121"/>
                  <a:gd name="connsiteY17" fmla="*/ 13428 h 499826"/>
                  <a:gd name="connsiteX18" fmla="*/ 307927 w 1024121"/>
                  <a:gd name="connsiteY18" fmla="*/ 15847 h 499826"/>
                  <a:gd name="connsiteX19" fmla="*/ 216003 w 1024121"/>
                  <a:gd name="connsiteY19" fmla="*/ 1333 h 499826"/>
                  <a:gd name="connsiteX20" fmla="*/ 97470 w 1024121"/>
                  <a:gd name="connsiteY20" fmla="*/ 54552 h 499826"/>
                  <a:gd name="connsiteX21" fmla="*/ 258060 w 1024121"/>
                  <a:gd name="connsiteY21" fmla="*/ 171392 h 499826"/>
                  <a:gd name="connsiteX0" fmla="*/ 258060 w 1024121"/>
                  <a:gd name="connsiteY0" fmla="*/ 171392 h 499826"/>
                  <a:gd name="connsiteX1" fmla="*/ 208910 w 1024121"/>
                  <a:gd name="connsiteY1" fmla="*/ 340484 h 499826"/>
                  <a:gd name="connsiteX2" fmla="*/ 708 w 1024121"/>
                  <a:gd name="connsiteY2" fmla="*/ 315809 h 499826"/>
                  <a:gd name="connsiteX3" fmla="*/ 145850 w 1024121"/>
                  <a:gd name="connsiteY3" fmla="*/ 422247 h 499826"/>
                  <a:gd name="connsiteX4" fmla="*/ 278898 w 1024121"/>
                  <a:gd name="connsiteY4" fmla="*/ 475466 h 499826"/>
                  <a:gd name="connsiteX5" fmla="*/ 426460 w 1024121"/>
                  <a:gd name="connsiteY5" fmla="*/ 499657 h 499826"/>
                  <a:gd name="connsiteX6" fmla="*/ 593374 w 1024121"/>
                  <a:gd name="connsiteY6" fmla="*/ 482724 h 499826"/>
                  <a:gd name="connsiteX7" fmla="*/ 760289 w 1024121"/>
                  <a:gd name="connsiteY7" fmla="*/ 422247 h 499826"/>
                  <a:gd name="connsiteX8" fmla="*/ 890917 w 1024121"/>
                  <a:gd name="connsiteY8" fmla="*/ 318228 h 499826"/>
                  <a:gd name="connsiteX9" fmla="*/ 992517 w 1024121"/>
                  <a:gd name="connsiteY9" fmla="*/ 190019 h 499826"/>
                  <a:gd name="connsiteX10" fmla="*/ 1023965 w 1024121"/>
                  <a:gd name="connsiteY10" fmla="*/ 117447 h 499826"/>
                  <a:gd name="connsiteX11" fmla="*/ 982841 w 1024121"/>
                  <a:gd name="connsiteY11" fmla="*/ 71485 h 499826"/>
                  <a:gd name="connsiteX12" fmla="*/ 878822 w 1024121"/>
                  <a:gd name="connsiteY12" fmla="*/ 93257 h 499826"/>
                  <a:gd name="connsiteX13" fmla="*/ 786898 w 1024121"/>
                  <a:gd name="connsiteY13" fmla="*/ 148895 h 499826"/>
                  <a:gd name="connsiteX14" fmla="*/ 680460 w 1024121"/>
                  <a:gd name="connsiteY14" fmla="*/ 144057 h 499826"/>
                  <a:gd name="connsiteX15" fmla="*/ 525641 w 1024121"/>
                  <a:gd name="connsiteY15" fmla="*/ 42457 h 499826"/>
                  <a:gd name="connsiteX16" fmla="*/ 411946 w 1024121"/>
                  <a:gd name="connsiteY16" fmla="*/ 1333 h 499826"/>
                  <a:gd name="connsiteX17" fmla="*/ 361146 w 1024121"/>
                  <a:gd name="connsiteY17" fmla="*/ 13428 h 499826"/>
                  <a:gd name="connsiteX18" fmla="*/ 307927 w 1024121"/>
                  <a:gd name="connsiteY18" fmla="*/ 15847 h 499826"/>
                  <a:gd name="connsiteX19" fmla="*/ 216003 w 1024121"/>
                  <a:gd name="connsiteY19" fmla="*/ 1333 h 499826"/>
                  <a:gd name="connsiteX20" fmla="*/ 258060 w 1024121"/>
                  <a:gd name="connsiteY20" fmla="*/ 171392 h 499826"/>
                  <a:gd name="connsiteX0" fmla="*/ 113793 w 879854"/>
                  <a:gd name="connsiteY0" fmla="*/ 171392 h 499826"/>
                  <a:gd name="connsiteX1" fmla="*/ 64643 w 879854"/>
                  <a:gd name="connsiteY1" fmla="*/ 340484 h 499826"/>
                  <a:gd name="connsiteX2" fmla="*/ 1583 w 879854"/>
                  <a:gd name="connsiteY2" fmla="*/ 422247 h 499826"/>
                  <a:gd name="connsiteX3" fmla="*/ 134631 w 879854"/>
                  <a:gd name="connsiteY3" fmla="*/ 475466 h 499826"/>
                  <a:gd name="connsiteX4" fmla="*/ 282193 w 879854"/>
                  <a:gd name="connsiteY4" fmla="*/ 499657 h 499826"/>
                  <a:gd name="connsiteX5" fmla="*/ 449107 w 879854"/>
                  <a:gd name="connsiteY5" fmla="*/ 482724 h 499826"/>
                  <a:gd name="connsiteX6" fmla="*/ 616022 w 879854"/>
                  <a:gd name="connsiteY6" fmla="*/ 422247 h 499826"/>
                  <a:gd name="connsiteX7" fmla="*/ 746650 w 879854"/>
                  <a:gd name="connsiteY7" fmla="*/ 318228 h 499826"/>
                  <a:gd name="connsiteX8" fmla="*/ 848250 w 879854"/>
                  <a:gd name="connsiteY8" fmla="*/ 190019 h 499826"/>
                  <a:gd name="connsiteX9" fmla="*/ 879698 w 879854"/>
                  <a:gd name="connsiteY9" fmla="*/ 117447 h 499826"/>
                  <a:gd name="connsiteX10" fmla="*/ 838574 w 879854"/>
                  <a:gd name="connsiteY10" fmla="*/ 71485 h 499826"/>
                  <a:gd name="connsiteX11" fmla="*/ 734555 w 879854"/>
                  <a:gd name="connsiteY11" fmla="*/ 93257 h 499826"/>
                  <a:gd name="connsiteX12" fmla="*/ 642631 w 879854"/>
                  <a:gd name="connsiteY12" fmla="*/ 148895 h 499826"/>
                  <a:gd name="connsiteX13" fmla="*/ 536193 w 879854"/>
                  <a:gd name="connsiteY13" fmla="*/ 144057 h 499826"/>
                  <a:gd name="connsiteX14" fmla="*/ 381374 w 879854"/>
                  <a:gd name="connsiteY14" fmla="*/ 42457 h 499826"/>
                  <a:gd name="connsiteX15" fmla="*/ 267679 w 879854"/>
                  <a:gd name="connsiteY15" fmla="*/ 1333 h 499826"/>
                  <a:gd name="connsiteX16" fmla="*/ 216879 w 879854"/>
                  <a:gd name="connsiteY16" fmla="*/ 13428 h 499826"/>
                  <a:gd name="connsiteX17" fmla="*/ 163660 w 879854"/>
                  <a:gd name="connsiteY17" fmla="*/ 15847 h 499826"/>
                  <a:gd name="connsiteX18" fmla="*/ 71736 w 879854"/>
                  <a:gd name="connsiteY18" fmla="*/ 1333 h 499826"/>
                  <a:gd name="connsiteX19" fmla="*/ 113793 w 879854"/>
                  <a:gd name="connsiteY19" fmla="*/ 171392 h 499826"/>
                  <a:gd name="connsiteX0" fmla="*/ 113793 w 879854"/>
                  <a:gd name="connsiteY0" fmla="*/ 171040 h 499474"/>
                  <a:gd name="connsiteX1" fmla="*/ 64643 w 879854"/>
                  <a:gd name="connsiteY1" fmla="*/ 340132 h 499474"/>
                  <a:gd name="connsiteX2" fmla="*/ 1583 w 879854"/>
                  <a:gd name="connsiteY2" fmla="*/ 421895 h 499474"/>
                  <a:gd name="connsiteX3" fmla="*/ 134631 w 879854"/>
                  <a:gd name="connsiteY3" fmla="*/ 475114 h 499474"/>
                  <a:gd name="connsiteX4" fmla="*/ 282193 w 879854"/>
                  <a:gd name="connsiteY4" fmla="*/ 499305 h 499474"/>
                  <a:gd name="connsiteX5" fmla="*/ 449107 w 879854"/>
                  <a:gd name="connsiteY5" fmla="*/ 482372 h 499474"/>
                  <a:gd name="connsiteX6" fmla="*/ 616022 w 879854"/>
                  <a:gd name="connsiteY6" fmla="*/ 421895 h 499474"/>
                  <a:gd name="connsiteX7" fmla="*/ 746650 w 879854"/>
                  <a:gd name="connsiteY7" fmla="*/ 317876 h 499474"/>
                  <a:gd name="connsiteX8" fmla="*/ 848250 w 879854"/>
                  <a:gd name="connsiteY8" fmla="*/ 189667 h 499474"/>
                  <a:gd name="connsiteX9" fmla="*/ 879698 w 879854"/>
                  <a:gd name="connsiteY9" fmla="*/ 117095 h 499474"/>
                  <a:gd name="connsiteX10" fmla="*/ 838574 w 879854"/>
                  <a:gd name="connsiteY10" fmla="*/ 71133 h 499474"/>
                  <a:gd name="connsiteX11" fmla="*/ 734555 w 879854"/>
                  <a:gd name="connsiteY11" fmla="*/ 92905 h 499474"/>
                  <a:gd name="connsiteX12" fmla="*/ 642631 w 879854"/>
                  <a:gd name="connsiteY12" fmla="*/ 148543 h 499474"/>
                  <a:gd name="connsiteX13" fmla="*/ 536193 w 879854"/>
                  <a:gd name="connsiteY13" fmla="*/ 143705 h 499474"/>
                  <a:gd name="connsiteX14" fmla="*/ 381374 w 879854"/>
                  <a:gd name="connsiteY14" fmla="*/ 42105 h 499474"/>
                  <a:gd name="connsiteX15" fmla="*/ 267679 w 879854"/>
                  <a:gd name="connsiteY15" fmla="*/ 981 h 499474"/>
                  <a:gd name="connsiteX16" fmla="*/ 216879 w 879854"/>
                  <a:gd name="connsiteY16" fmla="*/ 13076 h 499474"/>
                  <a:gd name="connsiteX17" fmla="*/ 163660 w 879854"/>
                  <a:gd name="connsiteY17" fmla="*/ 15495 h 499474"/>
                  <a:gd name="connsiteX18" fmla="*/ 113793 w 879854"/>
                  <a:gd name="connsiteY18" fmla="*/ 171040 h 499474"/>
                  <a:gd name="connsiteX0" fmla="*/ 49384 w 815445"/>
                  <a:gd name="connsiteY0" fmla="*/ 171040 h 499474"/>
                  <a:gd name="connsiteX1" fmla="*/ 234 w 815445"/>
                  <a:gd name="connsiteY1" fmla="*/ 340132 h 499474"/>
                  <a:gd name="connsiteX2" fmla="*/ 70222 w 815445"/>
                  <a:gd name="connsiteY2" fmla="*/ 475114 h 499474"/>
                  <a:gd name="connsiteX3" fmla="*/ 217784 w 815445"/>
                  <a:gd name="connsiteY3" fmla="*/ 499305 h 499474"/>
                  <a:gd name="connsiteX4" fmla="*/ 384698 w 815445"/>
                  <a:gd name="connsiteY4" fmla="*/ 482372 h 499474"/>
                  <a:gd name="connsiteX5" fmla="*/ 551613 w 815445"/>
                  <a:gd name="connsiteY5" fmla="*/ 421895 h 499474"/>
                  <a:gd name="connsiteX6" fmla="*/ 682241 w 815445"/>
                  <a:gd name="connsiteY6" fmla="*/ 317876 h 499474"/>
                  <a:gd name="connsiteX7" fmla="*/ 783841 w 815445"/>
                  <a:gd name="connsiteY7" fmla="*/ 189667 h 499474"/>
                  <a:gd name="connsiteX8" fmla="*/ 815289 w 815445"/>
                  <a:gd name="connsiteY8" fmla="*/ 117095 h 499474"/>
                  <a:gd name="connsiteX9" fmla="*/ 774165 w 815445"/>
                  <a:gd name="connsiteY9" fmla="*/ 71133 h 499474"/>
                  <a:gd name="connsiteX10" fmla="*/ 670146 w 815445"/>
                  <a:gd name="connsiteY10" fmla="*/ 92905 h 499474"/>
                  <a:gd name="connsiteX11" fmla="*/ 578222 w 815445"/>
                  <a:gd name="connsiteY11" fmla="*/ 148543 h 499474"/>
                  <a:gd name="connsiteX12" fmla="*/ 471784 w 815445"/>
                  <a:gd name="connsiteY12" fmla="*/ 143705 h 499474"/>
                  <a:gd name="connsiteX13" fmla="*/ 316965 w 815445"/>
                  <a:gd name="connsiteY13" fmla="*/ 42105 h 499474"/>
                  <a:gd name="connsiteX14" fmla="*/ 203270 w 815445"/>
                  <a:gd name="connsiteY14" fmla="*/ 981 h 499474"/>
                  <a:gd name="connsiteX15" fmla="*/ 152470 w 815445"/>
                  <a:gd name="connsiteY15" fmla="*/ 13076 h 499474"/>
                  <a:gd name="connsiteX16" fmla="*/ 99251 w 815445"/>
                  <a:gd name="connsiteY16" fmla="*/ 15495 h 499474"/>
                  <a:gd name="connsiteX17" fmla="*/ 49384 w 815445"/>
                  <a:gd name="connsiteY17" fmla="*/ 171040 h 499474"/>
                  <a:gd name="connsiteX0" fmla="*/ 2986 w 769047"/>
                  <a:gd name="connsiteY0" fmla="*/ 171040 h 507367"/>
                  <a:gd name="connsiteX1" fmla="*/ 23824 w 769047"/>
                  <a:gd name="connsiteY1" fmla="*/ 475114 h 507367"/>
                  <a:gd name="connsiteX2" fmla="*/ 171386 w 769047"/>
                  <a:gd name="connsiteY2" fmla="*/ 499305 h 507367"/>
                  <a:gd name="connsiteX3" fmla="*/ 338300 w 769047"/>
                  <a:gd name="connsiteY3" fmla="*/ 482372 h 507367"/>
                  <a:gd name="connsiteX4" fmla="*/ 505215 w 769047"/>
                  <a:gd name="connsiteY4" fmla="*/ 421895 h 507367"/>
                  <a:gd name="connsiteX5" fmla="*/ 635843 w 769047"/>
                  <a:gd name="connsiteY5" fmla="*/ 317876 h 507367"/>
                  <a:gd name="connsiteX6" fmla="*/ 737443 w 769047"/>
                  <a:gd name="connsiteY6" fmla="*/ 189667 h 507367"/>
                  <a:gd name="connsiteX7" fmla="*/ 768891 w 769047"/>
                  <a:gd name="connsiteY7" fmla="*/ 117095 h 507367"/>
                  <a:gd name="connsiteX8" fmla="*/ 727767 w 769047"/>
                  <a:gd name="connsiteY8" fmla="*/ 71133 h 507367"/>
                  <a:gd name="connsiteX9" fmla="*/ 623748 w 769047"/>
                  <a:gd name="connsiteY9" fmla="*/ 92905 h 507367"/>
                  <a:gd name="connsiteX10" fmla="*/ 531824 w 769047"/>
                  <a:gd name="connsiteY10" fmla="*/ 148543 h 507367"/>
                  <a:gd name="connsiteX11" fmla="*/ 425386 w 769047"/>
                  <a:gd name="connsiteY11" fmla="*/ 143705 h 507367"/>
                  <a:gd name="connsiteX12" fmla="*/ 270567 w 769047"/>
                  <a:gd name="connsiteY12" fmla="*/ 42105 h 507367"/>
                  <a:gd name="connsiteX13" fmla="*/ 156872 w 769047"/>
                  <a:gd name="connsiteY13" fmla="*/ 981 h 507367"/>
                  <a:gd name="connsiteX14" fmla="*/ 106072 w 769047"/>
                  <a:gd name="connsiteY14" fmla="*/ 13076 h 507367"/>
                  <a:gd name="connsiteX15" fmla="*/ 52853 w 769047"/>
                  <a:gd name="connsiteY15" fmla="*/ 15495 h 507367"/>
                  <a:gd name="connsiteX16" fmla="*/ 2986 w 769047"/>
                  <a:gd name="connsiteY16" fmla="*/ 171040 h 507367"/>
                  <a:gd name="connsiteX0" fmla="*/ 2986 w 769047"/>
                  <a:gd name="connsiteY0" fmla="*/ 157964 h 494291"/>
                  <a:gd name="connsiteX1" fmla="*/ 23824 w 769047"/>
                  <a:gd name="connsiteY1" fmla="*/ 462038 h 494291"/>
                  <a:gd name="connsiteX2" fmla="*/ 171386 w 769047"/>
                  <a:gd name="connsiteY2" fmla="*/ 486229 h 494291"/>
                  <a:gd name="connsiteX3" fmla="*/ 338300 w 769047"/>
                  <a:gd name="connsiteY3" fmla="*/ 469296 h 494291"/>
                  <a:gd name="connsiteX4" fmla="*/ 505215 w 769047"/>
                  <a:gd name="connsiteY4" fmla="*/ 408819 h 494291"/>
                  <a:gd name="connsiteX5" fmla="*/ 635843 w 769047"/>
                  <a:gd name="connsiteY5" fmla="*/ 304800 h 494291"/>
                  <a:gd name="connsiteX6" fmla="*/ 737443 w 769047"/>
                  <a:gd name="connsiteY6" fmla="*/ 176591 h 494291"/>
                  <a:gd name="connsiteX7" fmla="*/ 768891 w 769047"/>
                  <a:gd name="connsiteY7" fmla="*/ 104019 h 494291"/>
                  <a:gd name="connsiteX8" fmla="*/ 727767 w 769047"/>
                  <a:gd name="connsiteY8" fmla="*/ 58057 h 494291"/>
                  <a:gd name="connsiteX9" fmla="*/ 623748 w 769047"/>
                  <a:gd name="connsiteY9" fmla="*/ 79829 h 494291"/>
                  <a:gd name="connsiteX10" fmla="*/ 531824 w 769047"/>
                  <a:gd name="connsiteY10" fmla="*/ 135467 h 494291"/>
                  <a:gd name="connsiteX11" fmla="*/ 425386 w 769047"/>
                  <a:gd name="connsiteY11" fmla="*/ 130629 h 494291"/>
                  <a:gd name="connsiteX12" fmla="*/ 270567 w 769047"/>
                  <a:gd name="connsiteY12" fmla="*/ 29029 h 494291"/>
                  <a:gd name="connsiteX13" fmla="*/ 106072 w 769047"/>
                  <a:gd name="connsiteY13" fmla="*/ 0 h 494291"/>
                  <a:gd name="connsiteX14" fmla="*/ 52853 w 769047"/>
                  <a:gd name="connsiteY14" fmla="*/ 2419 h 494291"/>
                  <a:gd name="connsiteX15" fmla="*/ 2986 w 769047"/>
                  <a:gd name="connsiteY15" fmla="*/ 157964 h 494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69047" h="494291" extrusionOk="0">
                    <a:moveTo>
                      <a:pt x="2986" y="157964"/>
                    </a:moveTo>
                    <a:cubicBezTo>
                      <a:pt x="-1852" y="234567"/>
                      <a:pt x="-4243" y="407327"/>
                      <a:pt x="23824" y="462038"/>
                    </a:cubicBezTo>
                    <a:cubicBezTo>
                      <a:pt x="51891" y="516749"/>
                      <a:pt x="118973" y="485019"/>
                      <a:pt x="171386" y="486229"/>
                    </a:cubicBezTo>
                    <a:cubicBezTo>
                      <a:pt x="223799" y="487439"/>
                      <a:pt x="282662" y="482198"/>
                      <a:pt x="338300" y="469296"/>
                    </a:cubicBezTo>
                    <a:cubicBezTo>
                      <a:pt x="393938" y="456394"/>
                      <a:pt x="455625" y="436235"/>
                      <a:pt x="505215" y="408819"/>
                    </a:cubicBezTo>
                    <a:cubicBezTo>
                      <a:pt x="554805" y="381403"/>
                      <a:pt x="597138" y="343505"/>
                      <a:pt x="635843" y="304800"/>
                    </a:cubicBezTo>
                    <a:cubicBezTo>
                      <a:pt x="674548" y="266095"/>
                      <a:pt x="715268" y="210055"/>
                      <a:pt x="737443" y="176591"/>
                    </a:cubicBezTo>
                    <a:cubicBezTo>
                      <a:pt x="759618" y="143128"/>
                      <a:pt x="770504" y="123775"/>
                      <a:pt x="768891" y="104019"/>
                    </a:cubicBezTo>
                    <a:cubicBezTo>
                      <a:pt x="767278" y="84263"/>
                      <a:pt x="751958" y="62089"/>
                      <a:pt x="727767" y="58057"/>
                    </a:cubicBezTo>
                    <a:cubicBezTo>
                      <a:pt x="703576" y="54025"/>
                      <a:pt x="656405" y="66927"/>
                      <a:pt x="623748" y="79829"/>
                    </a:cubicBezTo>
                    <a:cubicBezTo>
                      <a:pt x="591091" y="92731"/>
                      <a:pt x="564884" y="127000"/>
                      <a:pt x="531824" y="135467"/>
                    </a:cubicBezTo>
                    <a:cubicBezTo>
                      <a:pt x="498764" y="143934"/>
                      <a:pt x="468929" y="148369"/>
                      <a:pt x="425386" y="130629"/>
                    </a:cubicBezTo>
                    <a:cubicBezTo>
                      <a:pt x="381843" y="112889"/>
                      <a:pt x="323786" y="50800"/>
                      <a:pt x="270567" y="29029"/>
                    </a:cubicBezTo>
                    <a:cubicBezTo>
                      <a:pt x="217348" y="7258"/>
                      <a:pt x="142358" y="4435"/>
                      <a:pt x="106072" y="0"/>
                    </a:cubicBezTo>
                    <a:cubicBezTo>
                      <a:pt x="88735" y="2419"/>
                      <a:pt x="77044" y="4435"/>
                      <a:pt x="52853" y="2419"/>
                    </a:cubicBezTo>
                    <a:cubicBezTo>
                      <a:pt x="35672" y="28746"/>
                      <a:pt x="19489" y="103858"/>
                      <a:pt x="2986" y="157964"/>
                    </a:cubicBezTo>
                    <a:close/>
                  </a:path>
                </a:pathLst>
              </a:custGeom>
              <a:gradFill>
                <a:gsLst>
                  <a:gs pos="0">
                    <a:srgbClr val="C4E0B2"/>
                  </a:gs>
                  <a:gs pos="35000">
                    <a:srgbClr val="70AD47"/>
                  </a:gs>
                  <a:gs pos="100000">
                    <a:srgbClr val="385623"/>
                  </a:gs>
                </a:gsLst>
                <a:path path="circle">
                  <a:fillToRect r="100000" b="100000"/>
                </a:path>
                <a:tileRect l="-100000" t="-10000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dirty="0">
                  <a:solidFill>
                    <a:srgbClr val="FFFFFF"/>
                  </a:solidFill>
                  <a:latin typeface="Calibri"/>
                  <a:ea typeface="Calibri"/>
                  <a:cs typeface="Calibri"/>
                  <a:sym typeface="Calibri"/>
                </a:endParaRPr>
              </a:p>
            </p:txBody>
          </p:sp>
          <p:sp>
            <p:nvSpPr>
              <p:cNvPr id="48" name="Google Shape;56;p13">
                <a:extLst>
                  <a:ext uri="{FF2B5EF4-FFF2-40B4-BE49-F238E27FC236}">
                    <a16:creationId xmlns:a16="http://schemas.microsoft.com/office/drawing/2014/main" id="{4B4C41F4-3299-4EBD-ADF5-CD883D0F46BE}"/>
                  </a:ext>
                </a:extLst>
              </p:cNvPr>
              <p:cNvSpPr/>
              <p:nvPr/>
            </p:nvSpPr>
            <p:spPr>
              <a:xfrm>
                <a:off x="195109" y="355493"/>
                <a:ext cx="422165" cy="441320"/>
              </a:xfrm>
              <a:prstGeom prst="ellipse">
                <a:avLst/>
              </a:prstGeom>
              <a:gradFill>
                <a:gsLst>
                  <a:gs pos="0">
                    <a:srgbClr val="FFFF00"/>
                  </a:gs>
                  <a:gs pos="33000">
                    <a:srgbClr val="FFD043"/>
                  </a:gs>
                  <a:gs pos="100000">
                    <a:srgbClr val="BF9000"/>
                  </a:gs>
                </a:gsLst>
                <a:path path="circle">
                  <a:fillToRect l="50000" t="50000" r="50000" b="50000"/>
                </a:path>
                <a:tileRect/>
              </a:gradFill>
              <a:ln>
                <a:noFill/>
              </a:ln>
              <a:effectLst>
                <a:glow rad="101600">
                  <a:srgbClr val="FFFF00">
                    <a:alpha val="20000"/>
                  </a:srgbClr>
                </a:glow>
                <a:softEdge rad="0"/>
              </a:effectLst>
              <a:scene3d>
                <a:camera prst="orthographicFront"/>
                <a:lightRig rig="threePt" dir="t"/>
              </a:scene3d>
              <a:sp3d>
                <a:bevelT w="0"/>
              </a:sp3d>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dirty="0">
                  <a:solidFill>
                    <a:srgbClr val="FFFFFF"/>
                  </a:solidFill>
                  <a:latin typeface="Calibri"/>
                  <a:ea typeface="Calibri"/>
                  <a:cs typeface="Calibri"/>
                  <a:sym typeface="Calibri"/>
                </a:endParaRPr>
              </a:p>
            </p:txBody>
          </p:sp>
          <p:grpSp>
            <p:nvGrpSpPr>
              <p:cNvPr id="49" name="Google Shape;57;p13">
                <a:extLst>
                  <a:ext uri="{FF2B5EF4-FFF2-40B4-BE49-F238E27FC236}">
                    <a16:creationId xmlns:a16="http://schemas.microsoft.com/office/drawing/2014/main" id="{AFFB9A6F-6261-4845-B2C3-83F47138CED5}"/>
                  </a:ext>
                </a:extLst>
              </p:cNvPr>
              <p:cNvGrpSpPr/>
              <p:nvPr/>
            </p:nvGrpSpPr>
            <p:grpSpPr>
              <a:xfrm>
                <a:off x="588494" y="705432"/>
                <a:ext cx="526526" cy="261045"/>
                <a:chOff x="4554252" y="3393786"/>
                <a:chExt cx="526526" cy="261045"/>
              </a:xfrm>
            </p:grpSpPr>
            <p:sp>
              <p:nvSpPr>
                <p:cNvPr id="70" name="Google Shape;58;p13">
                  <a:extLst>
                    <a:ext uri="{FF2B5EF4-FFF2-40B4-BE49-F238E27FC236}">
                      <a16:creationId xmlns:a16="http://schemas.microsoft.com/office/drawing/2014/main" id="{5BADBFF1-531B-494E-A3FD-A9EAC894D9FA}"/>
                    </a:ext>
                  </a:extLst>
                </p:cNvPr>
                <p:cNvSpPr/>
                <p:nvPr/>
              </p:nvSpPr>
              <p:spPr>
                <a:xfrm rot="10378372">
                  <a:off x="4636048" y="3469040"/>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000000"/>
                    </a:solidFill>
                    <a:latin typeface="Calibri"/>
                    <a:ea typeface="Calibri"/>
                    <a:cs typeface="Calibri"/>
                    <a:sym typeface="Calibri"/>
                  </a:endParaRPr>
                </a:p>
              </p:txBody>
            </p:sp>
            <p:sp>
              <p:nvSpPr>
                <p:cNvPr id="71" name="Google Shape;59;p13">
                  <a:extLst>
                    <a:ext uri="{FF2B5EF4-FFF2-40B4-BE49-F238E27FC236}">
                      <a16:creationId xmlns:a16="http://schemas.microsoft.com/office/drawing/2014/main" id="{5678551D-F5CA-489F-B050-EC49637D6568}"/>
                    </a:ext>
                  </a:extLst>
                </p:cNvPr>
                <p:cNvSpPr/>
                <p:nvPr/>
              </p:nvSpPr>
              <p:spPr>
                <a:xfrm rot="10378372">
                  <a:off x="4559162" y="3529494"/>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000000"/>
                    </a:solidFill>
                    <a:latin typeface="Calibri"/>
                    <a:ea typeface="Calibri"/>
                    <a:cs typeface="Calibri"/>
                    <a:sym typeface="Calibri"/>
                  </a:endParaRPr>
                </a:p>
              </p:txBody>
            </p:sp>
            <p:sp>
              <p:nvSpPr>
                <p:cNvPr id="72" name="Google Shape;60;p13">
                  <a:extLst>
                    <a:ext uri="{FF2B5EF4-FFF2-40B4-BE49-F238E27FC236}">
                      <a16:creationId xmlns:a16="http://schemas.microsoft.com/office/drawing/2014/main" id="{E15FE7DE-F03A-46C4-AD9C-99B712EF9227}"/>
                    </a:ext>
                  </a:extLst>
                </p:cNvPr>
                <p:cNvSpPr/>
                <p:nvPr/>
              </p:nvSpPr>
              <p:spPr>
                <a:xfrm rot="10378372">
                  <a:off x="4705587" y="3416049"/>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000000"/>
                    </a:solidFill>
                    <a:latin typeface="Calibri"/>
                    <a:ea typeface="Calibri"/>
                    <a:cs typeface="Calibri"/>
                    <a:sym typeface="Calibri"/>
                  </a:endParaRPr>
                </a:p>
              </p:txBody>
            </p:sp>
          </p:grpSp>
          <p:grpSp>
            <p:nvGrpSpPr>
              <p:cNvPr id="50" name="Google Shape;61;p13">
                <a:extLst>
                  <a:ext uri="{FF2B5EF4-FFF2-40B4-BE49-F238E27FC236}">
                    <a16:creationId xmlns:a16="http://schemas.microsoft.com/office/drawing/2014/main" id="{EAA1938E-D1AA-4C98-BB69-876FBAA06BF4}"/>
                  </a:ext>
                </a:extLst>
              </p:cNvPr>
              <p:cNvGrpSpPr/>
              <p:nvPr/>
            </p:nvGrpSpPr>
            <p:grpSpPr>
              <a:xfrm>
                <a:off x="846659" y="631388"/>
                <a:ext cx="456823" cy="601886"/>
                <a:chOff x="5011421" y="3446770"/>
                <a:chExt cx="456823" cy="601886"/>
              </a:xfrm>
            </p:grpSpPr>
            <p:grpSp>
              <p:nvGrpSpPr>
                <p:cNvPr id="57" name="Google Shape;62;p13">
                  <a:extLst>
                    <a:ext uri="{FF2B5EF4-FFF2-40B4-BE49-F238E27FC236}">
                      <a16:creationId xmlns:a16="http://schemas.microsoft.com/office/drawing/2014/main" id="{92588645-6FAA-4EEB-9726-7DB055F95CC4}"/>
                    </a:ext>
                  </a:extLst>
                </p:cNvPr>
                <p:cNvGrpSpPr/>
                <p:nvPr/>
              </p:nvGrpSpPr>
              <p:grpSpPr>
                <a:xfrm>
                  <a:off x="5011421" y="3446770"/>
                  <a:ext cx="456823" cy="601886"/>
                  <a:chOff x="4691398" y="3489346"/>
                  <a:chExt cx="799200" cy="1052984"/>
                </a:xfrm>
              </p:grpSpPr>
              <p:sp>
                <p:nvSpPr>
                  <p:cNvPr id="66" name="Google Shape;63;p13">
                    <a:extLst>
                      <a:ext uri="{FF2B5EF4-FFF2-40B4-BE49-F238E27FC236}">
                        <a16:creationId xmlns:a16="http://schemas.microsoft.com/office/drawing/2014/main" id="{6A2D9E25-A434-41FD-B18B-2FEB65CDF46C}"/>
                      </a:ext>
                    </a:extLst>
                  </p:cNvPr>
                  <p:cNvSpPr/>
                  <p:nvPr/>
                </p:nvSpPr>
                <p:spPr>
                  <a:xfrm>
                    <a:off x="5045248" y="4052430"/>
                    <a:ext cx="129300" cy="489900"/>
                  </a:xfrm>
                  <a:prstGeom prst="rect">
                    <a:avLst/>
                  </a:prstGeom>
                  <a:gradFill>
                    <a:gsLst>
                      <a:gs pos="0">
                        <a:srgbClr val="996600"/>
                      </a:gs>
                      <a:gs pos="50000">
                        <a:srgbClr val="663300"/>
                      </a:gs>
                      <a:gs pos="73000">
                        <a:srgbClr val="6B0000"/>
                      </a:gs>
                      <a:gs pos="100000">
                        <a:srgbClr val="99663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67" name="Google Shape;64;p13">
                    <a:extLst>
                      <a:ext uri="{FF2B5EF4-FFF2-40B4-BE49-F238E27FC236}">
                        <a16:creationId xmlns:a16="http://schemas.microsoft.com/office/drawing/2014/main" id="{966DEF3F-FBC2-4007-922E-8E051A9198F3}"/>
                      </a:ext>
                    </a:extLst>
                  </p:cNvPr>
                  <p:cNvSpPr/>
                  <p:nvPr/>
                </p:nvSpPr>
                <p:spPr>
                  <a:xfrm>
                    <a:off x="4766359" y="3584860"/>
                    <a:ext cx="653400" cy="486300"/>
                  </a:xfrm>
                  <a:prstGeom prst="triangle">
                    <a:avLst>
                      <a:gd name="adj" fmla="val 66483"/>
                    </a:avLst>
                  </a:prstGeom>
                  <a:gradFill>
                    <a:gsLst>
                      <a:gs pos="0">
                        <a:srgbClr val="548135"/>
                      </a:gs>
                      <a:gs pos="100000">
                        <a:srgbClr val="38562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68" name="Google Shape;65;p13">
                    <a:extLst>
                      <a:ext uri="{FF2B5EF4-FFF2-40B4-BE49-F238E27FC236}">
                        <a16:creationId xmlns:a16="http://schemas.microsoft.com/office/drawing/2014/main" id="{73498934-8213-46F2-9C80-393A0B3442A2}"/>
                      </a:ext>
                    </a:extLst>
                  </p:cNvPr>
                  <p:cNvSpPr/>
                  <p:nvPr/>
                </p:nvSpPr>
                <p:spPr>
                  <a:xfrm>
                    <a:off x="4858909" y="3489346"/>
                    <a:ext cx="515700" cy="339900"/>
                  </a:xfrm>
                  <a:prstGeom prst="triangle">
                    <a:avLst>
                      <a:gd name="adj" fmla="val 82840"/>
                    </a:avLst>
                  </a:prstGeom>
                  <a:gradFill>
                    <a:gsLst>
                      <a:gs pos="0">
                        <a:srgbClr val="548135"/>
                      </a:gs>
                      <a:gs pos="100000">
                        <a:srgbClr val="38562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69" name="Google Shape;66;p13">
                    <a:extLst>
                      <a:ext uri="{FF2B5EF4-FFF2-40B4-BE49-F238E27FC236}">
                        <a16:creationId xmlns:a16="http://schemas.microsoft.com/office/drawing/2014/main" id="{DB73E320-2633-4EFC-8ABB-317F0F3C6BD4}"/>
                      </a:ext>
                    </a:extLst>
                  </p:cNvPr>
                  <p:cNvSpPr/>
                  <p:nvPr/>
                </p:nvSpPr>
                <p:spPr>
                  <a:xfrm>
                    <a:off x="4691398" y="3803981"/>
                    <a:ext cx="799200" cy="462600"/>
                  </a:xfrm>
                  <a:prstGeom prst="triangle">
                    <a:avLst>
                      <a:gd name="adj" fmla="val 51432"/>
                    </a:avLst>
                  </a:prstGeom>
                  <a:gradFill>
                    <a:gsLst>
                      <a:gs pos="0">
                        <a:srgbClr val="548135"/>
                      </a:gs>
                      <a:gs pos="100000">
                        <a:srgbClr val="385623"/>
                      </a:gs>
                    </a:gsLst>
                    <a:lin ang="0" scaled="0"/>
                  </a:gradFill>
                  <a:ln>
                    <a:noFill/>
                  </a:ln>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grpSp>
            <p:sp>
              <p:nvSpPr>
                <p:cNvPr id="58" name="Google Shape;67;p13">
                  <a:extLst>
                    <a:ext uri="{FF2B5EF4-FFF2-40B4-BE49-F238E27FC236}">
                      <a16:creationId xmlns:a16="http://schemas.microsoft.com/office/drawing/2014/main" id="{41E5F40D-5D19-4982-BBE6-EBAEE230D297}"/>
                    </a:ext>
                  </a:extLst>
                </p:cNvPr>
                <p:cNvSpPr/>
                <p:nvPr/>
              </p:nvSpPr>
              <p:spPr>
                <a:xfrm>
                  <a:off x="5144611" y="3686745"/>
                  <a:ext cx="45654" cy="54881"/>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59" name="Google Shape;68;p13">
                  <a:extLst>
                    <a:ext uri="{FF2B5EF4-FFF2-40B4-BE49-F238E27FC236}">
                      <a16:creationId xmlns:a16="http://schemas.microsoft.com/office/drawing/2014/main" id="{84ADD7C9-CF8E-4151-885C-2EFD5078D0EB}"/>
                    </a:ext>
                  </a:extLst>
                </p:cNvPr>
                <p:cNvSpPr/>
                <p:nvPr/>
              </p:nvSpPr>
              <p:spPr>
                <a:xfrm rot="-10080337" flipH="1">
                  <a:off x="5337841" y="3794627"/>
                  <a:ext cx="55884" cy="43168"/>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60" name="Google Shape;69;p13">
                  <a:extLst>
                    <a:ext uri="{FF2B5EF4-FFF2-40B4-BE49-F238E27FC236}">
                      <a16:creationId xmlns:a16="http://schemas.microsoft.com/office/drawing/2014/main" id="{BBB488D9-6767-4DE1-B978-AA9A31DB2077}"/>
                    </a:ext>
                  </a:extLst>
                </p:cNvPr>
                <p:cNvSpPr/>
                <p:nvPr/>
              </p:nvSpPr>
              <p:spPr>
                <a:xfrm>
                  <a:off x="5208711" y="3549101"/>
                  <a:ext cx="71083" cy="47205"/>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61" name="Google Shape;70;p13">
                  <a:extLst>
                    <a:ext uri="{FF2B5EF4-FFF2-40B4-BE49-F238E27FC236}">
                      <a16:creationId xmlns:a16="http://schemas.microsoft.com/office/drawing/2014/main" id="{5822AE82-D9F8-4980-AD4C-9E977D597E48}"/>
                    </a:ext>
                  </a:extLst>
                </p:cNvPr>
                <p:cNvSpPr/>
                <p:nvPr/>
              </p:nvSpPr>
              <p:spPr>
                <a:xfrm rot="-10377254" flipH="1">
                  <a:off x="5331753" y="3663186"/>
                  <a:ext cx="35913" cy="53933"/>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62" name="Google Shape;71;p13">
                  <a:extLst>
                    <a:ext uri="{FF2B5EF4-FFF2-40B4-BE49-F238E27FC236}">
                      <a16:creationId xmlns:a16="http://schemas.microsoft.com/office/drawing/2014/main" id="{8DD2A04F-B195-4F6C-AF73-7360FDDF5744}"/>
                    </a:ext>
                  </a:extLst>
                </p:cNvPr>
                <p:cNvSpPr/>
                <p:nvPr/>
              </p:nvSpPr>
              <p:spPr>
                <a:xfrm>
                  <a:off x="5102862" y="3826543"/>
                  <a:ext cx="45654" cy="45670"/>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63" name="Google Shape;72;p13">
                  <a:extLst>
                    <a:ext uri="{FF2B5EF4-FFF2-40B4-BE49-F238E27FC236}">
                      <a16:creationId xmlns:a16="http://schemas.microsoft.com/office/drawing/2014/main" id="{01B8CA26-0ACF-4068-84D7-469D9FB1ED16}"/>
                    </a:ext>
                  </a:extLst>
                </p:cNvPr>
                <p:cNvSpPr/>
                <p:nvPr/>
              </p:nvSpPr>
              <p:spPr>
                <a:xfrm rot="-1196418">
                  <a:off x="5215968" y="3684498"/>
                  <a:ext cx="45796" cy="73086"/>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64" name="Google Shape;73;p13">
                  <a:extLst>
                    <a:ext uri="{FF2B5EF4-FFF2-40B4-BE49-F238E27FC236}">
                      <a16:creationId xmlns:a16="http://schemas.microsoft.com/office/drawing/2014/main" id="{ACB51E0D-D5E7-4398-8349-F3EDCDEE9C54}"/>
                    </a:ext>
                  </a:extLst>
                </p:cNvPr>
                <p:cNvSpPr/>
                <p:nvPr/>
              </p:nvSpPr>
              <p:spPr>
                <a:xfrm rot="-1196418">
                  <a:off x="5298126" y="3575333"/>
                  <a:ext cx="45796" cy="45707"/>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65" name="Google Shape;74;p13">
                  <a:extLst>
                    <a:ext uri="{FF2B5EF4-FFF2-40B4-BE49-F238E27FC236}">
                      <a16:creationId xmlns:a16="http://schemas.microsoft.com/office/drawing/2014/main" id="{87B091C6-3781-4E52-A81C-5E2913B961A7}"/>
                    </a:ext>
                  </a:extLst>
                </p:cNvPr>
                <p:cNvSpPr/>
                <p:nvPr/>
              </p:nvSpPr>
              <p:spPr>
                <a:xfrm rot="-9062711" flipH="1">
                  <a:off x="5258212" y="3816182"/>
                  <a:ext cx="55837" cy="43203"/>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grpSp>
          <p:sp>
            <p:nvSpPr>
              <p:cNvPr id="51" name="Google Shape;75;p13">
                <a:extLst>
                  <a:ext uri="{FF2B5EF4-FFF2-40B4-BE49-F238E27FC236}">
                    <a16:creationId xmlns:a16="http://schemas.microsoft.com/office/drawing/2014/main" id="{8FDF5064-2F83-42E5-877E-F26CE2BB39F7}"/>
                  </a:ext>
                </a:extLst>
              </p:cNvPr>
              <p:cNvSpPr/>
              <p:nvPr/>
            </p:nvSpPr>
            <p:spPr>
              <a:xfrm>
                <a:off x="911266" y="459795"/>
                <a:ext cx="254556" cy="138564"/>
              </a:xfrm>
              <a:prstGeom prst="cloud">
                <a:avLst/>
              </a:prstGeom>
              <a:gradFill>
                <a:gsLst>
                  <a:gs pos="0">
                    <a:schemeClr val="accent3">
                      <a:lumMod val="20000"/>
                      <a:lumOff val="80000"/>
                    </a:schemeClr>
                  </a:gs>
                  <a:gs pos="52000">
                    <a:schemeClr val="accent3">
                      <a:lumMod val="40000"/>
                      <a:lumOff val="60000"/>
                    </a:schemeClr>
                  </a:gs>
                  <a:gs pos="100000">
                    <a:srgbClr val="8296B0"/>
                  </a:gs>
                </a:gsLst>
                <a:lin ang="18900044"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52" name="Circle: Hollow 158">
                <a:extLst>
                  <a:ext uri="{FF2B5EF4-FFF2-40B4-BE49-F238E27FC236}">
                    <a16:creationId xmlns:a16="http://schemas.microsoft.com/office/drawing/2014/main" id="{38DA0CAC-D568-4AB6-9FBC-57BD00258458}"/>
                  </a:ext>
                </a:extLst>
              </p:cNvPr>
              <p:cNvSpPr/>
              <p:nvPr/>
            </p:nvSpPr>
            <p:spPr>
              <a:xfrm>
                <a:off x="28368" y="126511"/>
                <a:ext cx="1500351" cy="1510903"/>
              </a:xfrm>
              <a:prstGeom prst="donut">
                <a:avLst>
                  <a:gd name="adj" fmla="val 846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00">
                  <a:solidFill>
                    <a:schemeClr val="tx1"/>
                  </a:solidFill>
                </a:endParaRPr>
              </a:p>
            </p:txBody>
          </p:sp>
          <p:sp>
            <p:nvSpPr>
              <p:cNvPr id="53" name="Google Shape;76;p13">
                <a:extLst>
                  <a:ext uri="{FF2B5EF4-FFF2-40B4-BE49-F238E27FC236}">
                    <a16:creationId xmlns:a16="http://schemas.microsoft.com/office/drawing/2014/main" id="{4756C59F-5498-4C5E-8D3F-551A025C09BD}"/>
                  </a:ext>
                </a:extLst>
              </p:cNvPr>
              <p:cNvSpPr/>
              <p:nvPr/>
            </p:nvSpPr>
            <p:spPr>
              <a:xfrm>
                <a:off x="157195" y="251963"/>
                <a:ext cx="1247213" cy="1260000"/>
              </a:xfrm>
              <a:prstGeom prst="ellipse">
                <a:avLst/>
              </a:prstGeom>
              <a:noFill/>
              <a:ln w="28575" cap="flat" cmpd="sng">
                <a:solidFill>
                  <a:srgbClr val="00626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54" name="Google Shape;75;p13">
                <a:extLst>
                  <a:ext uri="{FF2B5EF4-FFF2-40B4-BE49-F238E27FC236}">
                    <a16:creationId xmlns:a16="http://schemas.microsoft.com/office/drawing/2014/main" id="{115E8587-C76D-4FC8-A889-FDA86FB6FBC2}"/>
                  </a:ext>
                </a:extLst>
              </p:cNvPr>
              <p:cNvSpPr/>
              <p:nvPr/>
            </p:nvSpPr>
            <p:spPr>
              <a:xfrm>
                <a:off x="705078" y="356002"/>
                <a:ext cx="295658" cy="189178"/>
              </a:xfrm>
              <a:prstGeom prst="cloud">
                <a:avLst/>
              </a:prstGeom>
              <a:gradFill>
                <a:gsLst>
                  <a:gs pos="0">
                    <a:schemeClr val="bg1"/>
                  </a:gs>
                  <a:gs pos="52000">
                    <a:schemeClr val="accent3">
                      <a:lumMod val="40000"/>
                      <a:lumOff val="60000"/>
                    </a:schemeClr>
                  </a:gs>
                  <a:gs pos="100000">
                    <a:srgbClr val="8296B0"/>
                  </a:gs>
                </a:gsLst>
                <a:lin ang="18900044"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cxnSp>
            <p:nvCxnSpPr>
              <p:cNvPr id="55" name="Straight Connector 54">
                <a:extLst>
                  <a:ext uri="{FF2B5EF4-FFF2-40B4-BE49-F238E27FC236}">
                    <a16:creationId xmlns:a16="http://schemas.microsoft.com/office/drawing/2014/main" id="{C8272563-3231-4FD4-9056-A8EEE8494622}"/>
                  </a:ext>
                </a:extLst>
              </p:cNvPr>
              <p:cNvCxnSpPr/>
              <p:nvPr/>
            </p:nvCxnSpPr>
            <p:spPr>
              <a:xfrm>
                <a:off x="1628990" y="243796"/>
                <a:ext cx="0" cy="1276184"/>
              </a:xfrm>
              <a:prstGeom prst="line">
                <a:avLst/>
              </a:prstGeom>
              <a:ln w="19050">
                <a:solidFill>
                  <a:srgbClr val="00626C"/>
                </a:solidFill>
              </a:ln>
            </p:spPr>
            <p:style>
              <a:lnRef idx="1">
                <a:schemeClr val="accent1"/>
              </a:lnRef>
              <a:fillRef idx="0">
                <a:schemeClr val="accent1"/>
              </a:fillRef>
              <a:effectRef idx="0">
                <a:schemeClr val="accent1"/>
              </a:effectRef>
              <a:fontRef idx="minor">
                <a:schemeClr val="tx1"/>
              </a:fontRef>
            </p:style>
          </p:cxnSp>
          <p:sp>
            <p:nvSpPr>
              <p:cNvPr id="56" name="Google Shape;54;p13">
                <a:extLst>
                  <a:ext uri="{FF2B5EF4-FFF2-40B4-BE49-F238E27FC236}">
                    <a16:creationId xmlns:a16="http://schemas.microsoft.com/office/drawing/2014/main" id="{2DDCBD37-435A-4EE9-8658-DDA58004FD93}"/>
                  </a:ext>
                </a:extLst>
              </p:cNvPr>
              <p:cNvSpPr txBox="1"/>
              <p:nvPr/>
            </p:nvSpPr>
            <p:spPr>
              <a:xfrm>
                <a:off x="1630260" y="243796"/>
                <a:ext cx="2924693" cy="964685"/>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GB" sz="1600" b="1" dirty="0">
                    <a:solidFill>
                      <a:srgbClr val="00626C"/>
                    </a:solidFill>
                    <a:latin typeface="Candara" panose="020E0502030303020204" pitchFamily="34" charset="0"/>
                    <a:ea typeface="Calibri"/>
                    <a:cs typeface="Segoe UI Semibold" panose="020B0702040204020203" pitchFamily="34" charset="0"/>
                    <a:sym typeface="Calibri"/>
                  </a:rPr>
                  <a:t>Sustain/Ed</a:t>
                </a:r>
              </a:p>
              <a:p>
                <a:pPr marL="0" lvl="0" indent="0" rtl="0">
                  <a:spcBef>
                    <a:spcPts val="0"/>
                  </a:spcBef>
                  <a:spcAft>
                    <a:spcPts val="0"/>
                  </a:spcAft>
                  <a:buNone/>
                </a:pPr>
                <a:r>
                  <a:rPr lang="en-GB" sz="1400" dirty="0">
                    <a:solidFill>
                      <a:srgbClr val="00626C"/>
                    </a:solidFill>
                    <a:latin typeface="Candara" panose="020E0502030303020204" pitchFamily="34" charset="0"/>
                    <a:ea typeface="Calibri"/>
                    <a:cs typeface="Segoe UI Semibold" panose="020B0702040204020203" pitchFamily="34" charset="0"/>
                    <a:sym typeface="Calibri"/>
                  </a:rPr>
                  <a:t>Learning module</a:t>
                </a:r>
                <a:endParaRPr sz="1200" dirty="0">
                  <a:solidFill>
                    <a:srgbClr val="00626C"/>
                  </a:solidFill>
                  <a:latin typeface="Candara" panose="020E0502030303020204" pitchFamily="34" charset="0"/>
                  <a:cs typeface="Segoe UI Semibold" panose="020B0702040204020203" pitchFamily="34" charset="0"/>
                </a:endParaRPr>
              </a:p>
            </p:txBody>
          </p:sp>
        </p:grpSp>
        <p:sp>
          <p:nvSpPr>
            <p:cNvPr id="42" name="Freeform: Shape 148">
              <a:extLst>
                <a:ext uri="{FF2B5EF4-FFF2-40B4-BE49-F238E27FC236}">
                  <a16:creationId xmlns:a16="http://schemas.microsoft.com/office/drawing/2014/main" id="{4472931E-B2E2-46B7-8EA8-516BCF14BAB1}"/>
                </a:ext>
              </a:extLst>
            </p:cNvPr>
            <p:cNvSpPr/>
            <p:nvPr/>
          </p:nvSpPr>
          <p:spPr>
            <a:xfrm>
              <a:off x="326743" y="2795893"/>
              <a:ext cx="306917" cy="45719"/>
            </a:xfrm>
            <a:custGeom>
              <a:avLst/>
              <a:gdLst>
                <a:gd name="connsiteX0" fmla="*/ 0 w 359834"/>
                <a:gd name="connsiteY0" fmla="*/ 29980 h 62831"/>
                <a:gd name="connsiteX1" fmla="*/ 78317 w 359834"/>
                <a:gd name="connsiteY1" fmla="*/ 8813 h 62831"/>
                <a:gd name="connsiteX2" fmla="*/ 146050 w 359834"/>
                <a:gd name="connsiteY2" fmla="*/ 346 h 62831"/>
                <a:gd name="connsiteX3" fmla="*/ 182034 w 359834"/>
                <a:gd name="connsiteY3" fmla="*/ 19396 h 62831"/>
                <a:gd name="connsiteX4" fmla="*/ 188384 w 359834"/>
                <a:gd name="connsiteY4" fmla="*/ 42680 h 62831"/>
                <a:gd name="connsiteX5" fmla="*/ 198967 w 359834"/>
                <a:gd name="connsiteY5" fmla="*/ 59613 h 62831"/>
                <a:gd name="connsiteX6" fmla="*/ 234950 w 359834"/>
                <a:gd name="connsiteY6" fmla="*/ 61730 h 62831"/>
                <a:gd name="connsiteX7" fmla="*/ 275167 w 359834"/>
                <a:gd name="connsiteY7" fmla="*/ 46913 h 62831"/>
                <a:gd name="connsiteX8" fmla="*/ 317500 w 359834"/>
                <a:gd name="connsiteY8" fmla="*/ 29980 h 62831"/>
                <a:gd name="connsiteX9" fmla="*/ 359834 w 359834"/>
                <a:gd name="connsiteY9" fmla="*/ 15163 h 62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9834" h="62831">
                  <a:moveTo>
                    <a:pt x="0" y="29980"/>
                  </a:moveTo>
                  <a:cubicBezTo>
                    <a:pt x="26987" y="21866"/>
                    <a:pt x="53975" y="13752"/>
                    <a:pt x="78317" y="8813"/>
                  </a:cubicBezTo>
                  <a:cubicBezTo>
                    <a:pt x="102659" y="3874"/>
                    <a:pt x="128764" y="-1418"/>
                    <a:pt x="146050" y="346"/>
                  </a:cubicBezTo>
                  <a:cubicBezTo>
                    <a:pt x="163336" y="2110"/>
                    <a:pt x="174978" y="12340"/>
                    <a:pt x="182034" y="19396"/>
                  </a:cubicBezTo>
                  <a:cubicBezTo>
                    <a:pt x="189090" y="26452"/>
                    <a:pt x="185562" y="35977"/>
                    <a:pt x="188384" y="42680"/>
                  </a:cubicBezTo>
                  <a:cubicBezTo>
                    <a:pt x="191206" y="49383"/>
                    <a:pt x="191206" y="56438"/>
                    <a:pt x="198967" y="59613"/>
                  </a:cubicBezTo>
                  <a:cubicBezTo>
                    <a:pt x="206728" y="62788"/>
                    <a:pt x="222250" y="63847"/>
                    <a:pt x="234950" y="61730"/>
                  </a:cubicBezTo>
                  <a:cubicBezTo>
                    <a:pt x="247650" y="59613"/>
                    <a:pt x="261409" y="52205"/>
                    <a:pt x="275167" y="46913"/>
                  </a:cubicBezTo>
                  <a:cubicBezTo>
                    <a:pt x="288925" y="41621"/>
                    <a:pt x="303389" y="35272"/>
                    <a:pt x="317500" y="29980"/>
                  </a:cubicBezTo>
                  <a:cubicBezTo>
                    <a:pt x="331611" y="24688"/>
                    <a:pt x="345722" y="19925"/>
                    <a:pt x="359834" y="15163"/>
                  </a:cubicBezTo>
                </a:path>
              </a:pathLst>
            </a:custGeom>
            <a:noFill/>
            <a:ln w="1270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00"/>
            </a:p>
          </p:txBody>
        </p:sp>
        <p:sp>
          <p:nvSpPr>
            <p:cNvPr id="43" name="Freeform: Shape 149">
              <a:extLst>
                <a:ext uri="{FF2B5EF4-FFF2-40B4-BE49-F238E27FC236}">
                  <a16:creationId xmlns:a16="http://schemas.microsoft.com/office/drawing/2014/main" id="{234D79F2-348C-45B5-9845-51AF878A61F7}"/>
                </a:ext>
              </a:extLst>
            </p:cNvPr>
            <p:cNvSpPr/>
            <p:nvPr/>
          </p:nvSpPr>
          <p:spPr>
            <a:xfrm>
              <a:off x="379410" y="2907062"/>
              <a:ext cx="267448" cy="45697"/>
            </a:xfrm>
            <a:custGeom>
              <a:avLst/>
              <a:gdLst>
                <a:gd name="connsiteX0" fmla="*/ 0 w 359834"/>
                <a:gd name="connsiteY0" fmla="*/ 29980 h 62831"/>
                <a:gd name="connsiteX1" fmla="*/ 78317 w 359834"/>
                <a:gd name="connsiteY1" fmla="*/ 8813 h 62831"/>
                <a:gd name="connsiteX2" fmla="*/ 146050 w 359834"/>
                <a:gd name="connsiteY2" fmla="*/ 346 h 62831"/>
                <a:gd name="connsiteX3" fmla="*/ 182034 w 359834"/>
                <a:gd name="connsiteY3" fmla="*/ 19396 h 62831"/>
                <a:gd name="connsiteX4" fmla="*/ 188384 w 359834"/>
                <a:gd name="connsiteY4" fmla="*/ 42680 h 62831"/>
                <a:gd name="connsiteX5" fmla="*/ 198967 w 359834"/>
                <a:gd name="connsiteY5" fmla="*/ 59613 h 62831"/>
                <a:gd name="connsiteX6" fmla="*/ 234950 w 359834"/>
                <a:gd name="connsiteY6" fmla="*/ 61730 h 62831"/>
                <a:gd name="connsiteX7" fmla="*/ 275167 w 359834"/>
                <a:gd name="connsiteY7" fmla="*/ 46913 h 62831"/>
                <a:gd name="connsiteX8" fmla="*/ 317500 w 359834"/>
                <a:gd name="connsiteY8" fmla="*/ 29980 h 62831"/>
                <a:gd name="connsiteX9" fmla="*/ 359834 w 359834"/>
                <a:gd name="connsiteY9" fmla="*/ 15163 h 62831"/>
                <a:gd name="connsiteX0" fmla="*/ 0 w 341585"/>
                <a:gd name="connsiteY0" fmla="*/ 25587 h 62801"/>
                <a:gd name="connsiteX1" fmla="*/ 60068 w 341585"/>
                <a:gd name="connsiteY1" fmla="*/ 8783 h 62801"/>
                <a:gd name="connsiteX2" fmla="*/ 127801 w 341585"/>
                <a:gd name="connsiteY2" fmla="*/ 316 h 62801"/>
                <a:gd name="connsiteX3" fmla="*/ 163785 w 341585"/>
                <a:gd name="connsiteY3" fmla="*/ 19366 h 62801"/>
                <a:gd name="connsiteX4" fmla="*/ 170135 w 341585"/>
                <a:gd name="connsiteY4" fmla="*/ 42650 h 62801"/>
                <a:gd name="connsiteX5" fmla="*/ 180718 w 341585"/>
                <a:gd name="connsiteY5" fmla="*/ 59583 h 62801"/>
                <a:gd name="connsiteX6" fmla="*/ 216701 w 341585"/>
                <a:gd name="connsiteY6" fmla="*/ 61700 h 62801"/>
                <a:gd name="connsiteX7" fmla="*/ 256918 w 341585"/>
                <a:gd name="connsiteY7" fmla="*/ 46883 h 62801"/>
                <a:gd name="connsiteX8" fmla="*/ 299251 w 341585"/>
                <a:gd name="connsiteY8" fmla="*/ 29950 h 62801"/>
                <a:gd name="connsiteX9" fmla="*/ 341585 w 341585"/>
                <a:gd name="connsiteY9" fmla="*/ 15133 h 62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1585" h="62801">
                  <a:moveTo>
                    <a:pt x="0" y="25587"/>
                  </a:moveTo>
                  <a:cubicBezTo>
                    <a:pt x="26987" y="17473"/>
                    <a:pt x="38768" y="12995"/>
                    <a:pt x="60068" y="8783"/>
                  </a:cubicBezTo>
                  <a:cubicBezTo>
                    <a:pt x="81368" y="4571"/>
                    <a:pt x="110515" y="-1448"/>
                    <a:pt x="127801" y="316"/>
                  </a:cubicBezTo>
                  <a:cubicBezTo>
                    <a:pt x="145087" y="2080"/>
                    <a:pt x="156729" y="12310"/>
                    <a:pt x="163785" y="19366"/>
                  </a:cubicBezTo>
                  <a:cubicBezTo>
                    <a:pt x="170841" y="26422"/>
                    <a:pt x="167313" y="35947"/>
                    <a:pt x="170135" y="42650"/>
                  </a:cubicBezTo>
                  <a:cubicBezTo>
                    <a:pt x="172957" y="49353"/>
                    <a:pt x="172957" y="56408"/>
                    <a:pt x="180718" y="59583"/>
                  </a:cubicBezTo>
                  <a:cubicBezTo>
                    <a:pt x="188479" y="62758"/>
                    <a:pt x="204001" y="63817"/>
                    <a:pt x="216701" y="61700"/>
                  </a:cubicBezTo>
                  <a:cubicBezTo>
                    <a:pt x="229401" y="59583"/>
                    <a:pt x="243160" y="52175"/>
                    <a:pt x="256918" y="46883"/>
                  </a:cubicBezTo>
                  <a:cubicBezTo>
                    <a:pt x="270676" y="41591"/>
                    <a:pt x="285140" y="35242"/>
                    <a:pt x="299251" y="29950"/>
                  </a:cubicBezTo>
                  <a:cubicBezTo>
                    <a:pt x="313362" y="24658"/>
                    <a:pt x="327473" y="19895"/>
                    <a:pt x="341585" y="15133"/>
                  </a:cubicBezTo>
                </a:path>
              </a:pathLst>
            </a:custGeom>
            <a:noFill/>
            <a:ln w="1270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00"/>
            </a:p>
          </p:txBody>
        </p:sp>
      </p:grpSp>
      <p:grpSp>
        <p:nvGrpSpPr>
          <p:cNvPr id="38" name="Group 37">
            <a:extLst>
              <a:ext uri="{FF2B5EF4-FFF2-40B4-BE49-F238E27FC236}">
                <a16:creationId xmlns:a16="http://schemas.microsoft.com/office/drawing/2014/main" id="{3586050B-DFC4-4028-9A09-5B870D329750}"/>
              </a:ext>
            </a:extLst>
          </p:cNvPr>
          <p:cNvGrpSpPr/>
          <p:nvPr/>
        </p:nvGrpSpPr>
        <p:grpSpPr>
          <a:xfrm rot="5400000">
            <a:off x="8523533" y="2828967"/>
            <a:ext cx="246221" cy="7847520"/>
            <a:chOff x="290261" y="769563"/>
            <a:chExt cx="246221" cy="7847520"/>
          </a:xfrm>
        </p:grpSpPr>
        <p:pic>
          <p:nvPicPr>
            <p:cNvPr id="39" name="Graphic 1">
              <a:extLst>
                <a:ext uri="{FF2B5EF4-FFF2-40B4-BE49-F238E27FC236}">
                  <a16:creationId xmlns:a16="http://schemas.microsoft.com/office/drawing/2014/main" id="{E3654BBD-F03F-4F2B-A51A-B79C5E50AA4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a:off x="126114" y="8276406"/>
              <a:ext cx="504825" cy="176530"/>
            </a:xfrm>
            <a:prstGeom prst="rect">
              <a:avLst/>
            </a:prstGeom>
          </p:spPr>
        </p:pic>
        <p:sp>
          <p:nvSpPr>
            <p:cNvPr id="73" name="Rectangle 3">
              <a:extLst>
                <a:ext uri="{FF2B5EF4-FFF2-40B4-BE49-F238E27FC236}">
                  <a16:creationId xmlns:a16="http://schemas.microsoft.com/office/drawing/2014/main" id="{D329CB18-2AD3-4694-A5C8-993869EE15D5}"/>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6"/>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15626569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6674473-09A6-4775-9E4A-2144FE6B762D}"/>
              </a:ext>
            </a:extLst>
          </p:cNvPr>
          <p:cNvSpPr txBox="1"/>
          <p:nvPr/>
        </p:nvSpPr>
        <p:spPr>
          <a:xfrm>
            <a:off x="2984617" y="5542177"/>
            <a:ext cx="6631840" cy="646331"/>
          </a:xfrm>
          <a:prstGeom prst="rect">
            <a:avLst/>
          </a:prstGeom>
          <a:noFill/>
        </p:spPr>
        <p:txBody>
          <a:bodyPr wrap="square" rtlCol="0">
            <a:spAutoFit/>
          </a:bodyPr>
          <a:lstStyle/>
          <a:p>
            <a:pPr algn="ctr"/>
            <a:r>
              <a:rPr lang="en-GB" sz="3600" b="1" dirty="0">
                <a:solidFill>
                  <a:srgbClr val="C00000"/>
                </a:solidFill>
                <a:effectLst/>
                <a:latin typeface="Candara" panose="020E0502030303020204" pitchFamily="34" charset="0"/>
                <a:ea typeface="Calibri" panose="020F0502020204030204" pitchFamily="34" charset="0"/>
                <a:cs typeface="Noto Sans Symbols"/>
              </a:rPr>
              <a:t>Heat energy </a:t>
            </a:r>
            <a:r>
              <a:rPr lang="en-GB" sz="3600" dirty="0">
                <a:effectLst/>
                <a:latin typeface="Candara" panose="020E0502030303020204" pitchFamily="34" charset="0"/>
                <a:ea typeface="Calibri" panose="020F0502020204030204" pitchFamily="34" charset="0"/>
                <a:cs typeface="Noto Sans Symbols"/>
              </a:rPr>
              <a:t>from nature</a:t>
            </a:r>
            <a:endParaRPr lang="en-US" sz="2600" dirty="0">
              <a:effectLst/>
              <a:latin typeface="Candara" panose="020E0502030303020204" pitchFamily="34" charset="0"/>
              <a:ea typeface="Calibri" panose="020F0502020204030204" pitchFamily="34" charset="0"/>
              <a:cs typeface="Noto Sans Symbols"/>
            </a:endParaRPr>
          </a:p>
        </p:txBody>
      </p:sp>
      <p:grpSp>
        <p:nvGrpSpPr>
          <p:cNvPr id="10" name="Group 9">
            <a:extLst>
              <a:ext uri="{FF2B5EF4-FFF2-40B4-BE49-F238E27FC236}">
                <a16:creationId xmlns:a16="http://schemas.microsoft.com/office/drawing/2014/main" id="{D6F463B7-AAF1-4284-89D2-BEBE458B0A1D}"/>
              </a:ext>
            </a:extLst>
          </p:cNvPr>
          <p:cNvGrpSpPr/>
          <p:nvPr/>
        </p:nvGrpSpPr>
        <p:grpSpPr>
          <a:xfrm rot="5400000">
            <a:off x="8523533" y="2828967"/>
            <a:ext cx="246221" cy="7847520"/>
            <a:chOff x="290261" y="769563"/>
            <a:chExt cx="246221" cy="7847520"/>
          </a:xfrm>
        </p:grpSpPr>
        <p:pic>
          <p:nvPicPr>
            <p:cNvPr id="11" name="Graphic 1">
              <a:extLst>
                <a:ext uri="{FF2B5EF4-FFF2-40B4-BE49-F238E27FC236}">
                  <a16:creationId xmlns:a16="http://schemas.microsoft.com/office/drawing/2014/main" id="{874D7674-9738-400E-A73C-FCFB02A1754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6200000">
              <a:off x="126114" y="8276406"/>
              <a:ext cx="504825" cy="176530"/>
            </a:xfrm>
            <a:prstGeom prst="rect">
              <a:avLst/>
            </a:prstGeom>
          </p:spPr>
        </p:pic>
        <p:sp>
          <p:nvSpPr>
            <p:cNvPr id="12" name="Rectangle 3">
              <a:extLst>
                <a:ext uri="{FF2B5EF4-FFF2-40B4-BE49-F238E27FC236}">
                  <a16:creationId xmlns:a16="http://schemas.microsoft.com/office/drawing/2014/main" id="{3FE9FB22-AC10-4F9E-BC6E-87A597BCBCD2}"/>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5"/>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pic>
        <p:nvPicPr>
          <p:cNvPr id="5" name="Picture 4">
            <a:extLst>
              <a:ext uri="{FF2B5EF4-FFF2-40B4-BE49-F238E27FC236}">
                <a16:creationId xmlns:a16="http://schemas.microsoft.com/office/drawing/2014/main" id="{40C0AE28-FBAA-42B3-9E2F-F59E52DC29D7}"/>
              </a:ext>
            </a:extLst>
          </p:cNvPr>
          <p:cNvPicPr>
            <a:picLocks noChangeAspect="1"/>
          </p:cNvPicPr>
          <p:nvPr/>
        </p:nvPicPr>
        <p:blipFill rotWithShape="1">
          <a:blip r:embed="rId6">
            <a:extLst>
              <a:ext uri="{28A0092B-C50C-407E-A947-70E740481C1C}">
                <a14:useLocalDpi xmlns:a14="http://schemas.microsoft.com/office/drawing/2010/main" val="0"/>
              </a:ext>
            </a:extLst>
          </a:blip>
          <a:srcRect l="3581" r="40556"/>
          <a:stretch/>
        </p:blipFill>
        <p:spPr>
          <a:xfrm>
            <a:off x="7815490" y="0"/>
            <a:ext cx="4348634" cy="5162307"/>
          </a:xfrm>
          <a:prstGeom prst="rect">
            <a:avLst/>
          </a:prstGeom>
        </p:spPr>
      </p:pic>
      <p:pic>
        <p:nvPicPr>
          <p:cNvPr id="4" name="Picture 3" descr="A close up of a fire&#10;&#10;Description automatically generated with medium confidence">
            <a:extLst>
              <a:ext uri="{FF2B5EF4-FFF2-40B4-BE49-F238E27FC236}">
                <a16:creationId xmlns:a16="http://schemas.microsoft.com/office/drawing/2014/main" id="{44E4A998-86C1-CAC6-37CE-383AC4308F9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33361"/>
            <a:ext cx="3871730" cy="5162306"/>
          </a:xfrm>
          <a:prstGeom prst="rect">
            <a:avLst/>
          </a:prstGeom>
        </p:spPr>
      </p:pic>
      <p:pic>
        <p:nvPicPr>
          <p:cNvPr id="7" name="Picture 6" descr="A volcano erupting at night&#10;&#10;Description automatically generated">
            <a:extLst>
              <a:ext uri="{FF2B5EF4-FFF2-40B4-BE49-F238E27FC236}">
                <a16:creationId xmlns:a16="http://schemas.microsoft.com/office/drawing/2014/main" id="{CB5B8124-5CC9-2EE3-9678-BD733D6E6390}"/>
              </a:ext>
            </a:extLst>
          </p:cNvPr>
          <p:cNvPicPr>
            <a:picLocks noChangeAspect="1"/>
          </p:cNvPicPr>
          <p:nvPr/>
        </p:nvPicPr>
        <p:blipFill rotWithShape="1">
          <a:blip r:embed="rId8">
            <a:extLst>
              <a:ext uri="{28A0092B-C50C-407E-A947-70E740481C1C}">
                <a14:useLocalDpi xmlns:a14="http://schemas.microsoft.com/office/drawing/2010/main" val="0"/>
              </a:ext>
            </a:extLst>
          </a:blip>
          <a:srcRect l="29465" r="28573"/>
          <a:stretch/>
        </p:blipFill>
        <p:spPr>
          <a:xfrm>
            <a:off x="5685604" y="-12692"/>
            <a:ext cx="3852406" cy="5158236"/>
          </a:xfrm>
          <a:prstGeom prst="rect">
            <a:avLst/>
          </a:prstGeom>
        </p:spPr>
      </p:pic>
      <p:pic>
        <p:nvPicPr>
          <p:cNvPr id="28" name="Picture 27" descr="A picture containing snow, nature, smoke, clouds&#10;&#10;Description automatically generated">
            <a:extLst>
              <a:ext uri="{FF2B5EF4-FFF2-40B4-BE49-F238E27FC236}">
                <a16:creationId xmlns:a16="http://schemas.microsoft.com/office/drawing/2014/main" id="{F50AC5EA-7A0B-44F3-A997-CEBEF2B98A38}"/>
              </a:ext>
            </a:extLst>
          </p:cNvPr>
          <p:cNvPicPr>
            <a:picLocks noChangeAspect="1"/>
          </p:cNvPicPr>
          <p:nvPr/>
        </p:nvPicPr>
        <p:blipFill rotWithShape="1">
          <a:blip r:embed="rId9">
            <a:extLst>
              <a:ext uri="{28A0092B-C50C-407E-A947-70E740481C1C}">
                <a14:useLocalDpi xmlns:a14="http://schemas.microsoft.com/office/drawing/2010/main" val="0"/>
              </a:ext>
            </a:extLst>
          </a:blip>
          <a:srcRect l="21042" r="33186" b="233"/>
          <a:stretch/>
        </p:blipFill>
        <p:spPr>
          <a:xfrm>
            <a:off x="3256497" y="-14809"/>
            <a:ext cx="2932771" cy="5162470"/>
          </a:xfrm>
          <a:prstGeom prst="rect">
            <a:avLst/>
          </a:prstGeom>
        </p:spPr>
      </p:pic>
    </p:spTree>
    <p:extLst>
      <p:ext uri="{BB962C8B-B14F-4D97-AF65-F5344CB8AC3E}">
        <p14:creationId xmlns:p14="http://schemas.microsoft.com/office/powerpoint/2010/main" val="32984715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726EC21-B0C4-4F7E-8915-9F718389002B}"/>
              </a:ext>
            </a:extLst>
          </p:cNvPr>
          <p:cNvPicPr>
            <a:picLocks noChangeAspect="1"/>
          </p:cNvPicPr>
          <p:nvPr/>
        </p:nvPicPr>
        <p:blipFill rotWithShape="1">
          <a:blip r:embed="rId3"/>
          <a:srcRect l="43046"/>
          <a:stretch/>
        </p:blipFill>
        <p:spPr>
          <a:xfrm>
            <a:off x="7376530" y="-2"/>
            <a:ext cx="4828170" cy="5651502"/>
          </a:xfrm>
          <a:prstGeom prst="rect">
            <a:avLst/>
          </a:prstGeom>
        </p:spPr>
      </p:pic>
      <p:pic>
        <p:nvPicPr>
          <p:cNvPr id="6" name="Picture 5" descr="A dandelion flower in a field of grass&#10;&#10;Description automatically generated with medium confidence">
            <a:extLst>
              <a:ext uri="{FF2B5EF4-FFF2-40B4-BE49-F238E27FC236}">
                <a16:creationId xmlns:a16="http://schemas.microsoft.com/office/drawing/2014/main" id="{70C4916F-3203-28DB-44AB-A59055D35D84}"/>
              </a:ext>
            </a:extLst>
          </p:cNvPr>
          <p:cNvPicPr>
            <a:picLocks noChangeAspect="1"/>
          </p:cNvPicPr>
          <p:nvPr/>
        </p:nvPicPr>
        <p:blipFill rotWithShape="1">
          <a:blip r:embed="rId4">
            <a:extLst>
              <a:ext uri="{28A0092B-C50C-407E-A947-70E740481C1C}">
                <a14:useLocalDpi xmlns:a14="http://schemas.microsoft.com/office/drawing/2010/main" val="0"/>
              </a:ext>
            </a:extLst>
          </a:blip>
          <a:srcRect t="3462"/>
          <a:stretch/>
        </p:blipFill>
        <p:spPr>
          <a:xfrm>
            <a:off x="-2" y="14113"/>
            <a:ext cx="7376532" cy="4747459"/>
          </a:xfrm>
          <a:prstGeom prst="rect">
            <a:avLst/>
          </a:prstGeom>
        </p:spPr>
      </p:pic>
      <p:pic>
        <p:nvPicPr>
          <p:cNvPr id="10" name="Picture 9">
            <a:extLst>
              <a:ext uri="{FF2B5EF4-FFF2-40B4-BE49-F238E27FC236}">
                <a16:creationId xmlns:a16="http://schemas.microsoft.com/office/drawing/2014/main" id="{11087FED-2595-4ED5-B8B7-14755470440D}"/>
              </a:ext>
            </a:extLst>
          </p:cNvPr>
          <p:cNvPicPr>
            <a:picLocks noChangeAspect="1"/>
          </p:cNvPicPr>
          <p:nvPr/>
        </p:nvPicPr>
        <p:blipFill rotWithShape="1">
          <a:blip r:embed="rId5"/>
          <a:srcRect l="42501" b="19556"/>
          <a:stretch/>
        </p:blipFill>
        <p:spPr>
          <a:xfrm>
            <a:off x="3688264" y="2718118"/>
            <a:ext cx="3727447" cy="2933382"/>
          </a:xfrm>
          <a:prstGeom prst="rect">
            <a:avLst/>
          </a:prstGeom>
        </p:spPr>
      </p:pic>
      <p:sp>
        <p:nvSpPr>
          <p:cNvPr id="3" name="TextBox 2">
            <a:extLst>
              <a:ext uri="{FF2B5EF4-FFF2-40B4-BE49-F238E27FC236}">
                <a16:creationId xmlns:a16="http://schemas.microsoft.com/office/drawing/2014/main" id="{96674473-09A6-4775-9E4A-2144FE6B762D}"/>
              </a:ext>
            </a:extLst>
          </p:cNvPr>
          <p:cNvSpPr txBox="1"/>
          <p:nvPr/>
        </p:nvSpPr>
        <p:spPr>
          <a:xfrm>
            <a:off x="2780080" y="6041440"/>
            <a:ext cx="6631840" cy="646331"/>
          </a:xfrm>
          <a:prstGeom prst="rect">
            <a:avLst/>
          </a:prstGeom>
          <a:noFill/>
        </p:spPr>
        <p:txBody>
          <a:bodyPr wrap="square" rtlCol="0">
            <a:spAutoFit/>
          </a:bodyPr>
          <a:lstStyle/>
          <a:p>
            <a:pPr algn="ctr"/>
            <a:r>
              <a:rPr lang="en-GB" sz="3600" b="1" dirty="0">
                <a:solidFill>
                  <a:srgbClr val="FFC000"/>
                </a:solidFill>
                <a:latin typeface="Candara" panose="020E0502030303020204" pitchFamily="34" charset="0"/>
                <a:ea typeface="Calibri" panose="020F0502020204030204" pitchFamily="34" charset="0"/>
                <a:cs typeface="Noto Sans Symbols"/>
              </a:rPr>
              <a:t>Light</a:t>
            </a:r>
            <a:r>
              <a:rPr lang="en-GB" sz="3600" b="1" dirty="0">
                <a:solidFill>
                  <a:srgbClr val="FFC000"/>
                </a:solidFill>
                <a:effectLst/>
                <a:latin typeface="Candara" panose="020E0502030303020204" pitchFamily="34" charset="0"/>
                <a:ea typeface="Calibri" panose="020F0502020204030204" pitchFamily="34" charset="0"/>
                <a:cs typeface="Noto Sans Symbols"/>
              </a:rPr>
              <a:t> energy </a:t>
            </a:r>
            <a:r>
              <a:rPr lang="en-GB" sz="3600" dirty="0">
                <a:effectLst/>
                <a:latin typeface="Candara" panose="020E0502030303020204" pitchFamily="34" charset="0"/>
                <a:ea typeface="Calibri" panose="020F0502020204030204" pitchFamily="34" charset="0"/>
                <a:cs typeface="Noto Sans Symbols"/>
              </a:rPr>
              <a:t>from nature</a:t>
            </a:r>
            <a:endParaRPr lang="en-US" sz="2600" dirty="0">
              <a:effectLst/>
              <a:latin typeface="Candara" panose="020E0502030303020204" pitchFamily="34" charset="0"/>
              <a:ea typeface="Calibri" panose="020F0502020204030204" pitchFamily="34" charset="0"/>
              <a:cs typeface="Noto Sans Symbols"/>
            </a:endParaRPr>
          </a:p>
        </p:txBody>
      </p:sp>
      <p:pic>
        <p:nvPicPr>
          <p:cNvPr id="8" name="Picture 7" descr="A picture containing plant, grass&#10;&#10;Description automatically generated">
            <a:extLst>
              <a:ext uri="{FF2B5EF4-FFF2-40B4-BE49-F238E27FC236}">
                <a16:creationId xmlns:a16="http://schemas.microsoft.com/office/drawing/2014/main" id="{F271C1DB-F524-7CF4-7DF4-3F6E4B8A19B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9183" y="2718118"/>
            <a:ext cx="4400072" cy="2933381"/>
          </a:xfrm>
          <a:prstGeom prst="rect">
            <a:avLst/>
          </a:prstGeom>
        </p:spPr>
      </p:pic>
      <p:grpSp>
        <p:nvGrpSpPr>
          <p:cNvPr id="11" name="Group 10">
            <a:extLst>
              <a:ext uri="{FF2B5EF4-FFF2-40B4-BE49-F238E27FC236}">
                <a16:creationId xmlns:a16="http://schemas.microsoft.com/office/drawing/2014/main" id="{0806644D-52F3-6DA9-7FB7-44A985D13861}"/>
              </a:ext>
            </a:extLst>
          </p:cNvPr>
          <p:cNvGrpSpPr/>
          <p:nvPr/>
        </p:nvGrpSpPr>
        <p:grpSpPr>
          <a:xfrm rot="5400000">
            <a:off x="8523533" y="2828967"/>
            <a:ext cx="246221" cy="7847520"/>
            <a:chOff x="290261" y="769563"/>
            <a:chExt cx="246221" cy="7847520"/>
          </a:xfrm>
        </p:grpSpPr>
        <p:pic>
          <p:nvPicPr>
            <p:cNvPr id="12" name="Graphic 1">
              <a:extLst>
                <a:ext uri="{FF2B5EF4-FFF2-40B4-BE49-F238E27FC236}">
                  <a16:creationId xmlns:a16="http://schemas.microsoft.com/office/drawing/2014/main" id="{E1470AAC-3BDF-1992-9A58-5C6C8C892CC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16200000">
              <a:off x="126114" y="8276406"/>
              <a:ext cx="504825" cy="176530"/>
            </a:xfrm>
            <a:prstGeom prst="rect">
              <a:avLst/>
            </a:prstGeom>
          </p:spPr>
        </p:pic>
        <p:sp>
          <p:nvSpPr>
            <p:cNvPr id="13" name="Rectangle 3">
              <a:extLst>
                <a:ext uri="{FF2B5EF4-FFF2-40B4-BE49-F238E27FC236}">
                  <a16:creationId xmlns:a16="http://schemas.microsoft.com/office/drawing/2014/main" id="{50B18521-826E-12E9-9666-4D95A7D57F93}"/>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9"/>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32389231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6674473-09A6-4775-9E4A-2144FE6B762D}"/>
              </a:ext>
            </a:extLst>
          </p:cNvPr>
          <p:cNvSpPr txBox="1"/>
          <p:nvPr/>
        </p:nvSpPr>
        <p:spPr>
          <a:xfrm>
            <a:off x="2780080" y="6041440"/>
            <a:ext cx="6631840" cy="646331"/>
          </a:xfrm>
          <a:prstGeom prst="rect">
            <a:avLst/>
          </a:prstGeom>
          <a:noFill/>
        </p:spPr>
        <p:txBody>
          <a:bodyPr wrap="square" rtlCol="0">
            <a:spAutoFit/>
          </a:bodyPr>
          <a:lstStyle/>
          <a:p>
            <a:pPr algn="ctr"/>
            <a:r>
              <a:rPr lang="en-GB" sz="3600" b="1" dirty="0">
                <a:solidFill>
                  <a:srgbClr val="00B050"/>
                </a:solidFill>
                <a:effectLst/>
                <a:latin typeface="Candara" panose="020E0502030303020204" pitchFamily="34" charset="0"/>
                <a:ea typeface="Calibri" panose="020F0502020204030204" pitchFamily="34" charset="0"/>
                <a:cs typeface="Noto Sans Symbols"/>
              </a:rPr>
              <a:t>Kinetic energy </a:t>
            </a:r>
            <a:r>
              <a:rPr lang="en-GB" sz="3600" dirty="0">
                <a:effectLst/>
                <a:latin typeface="Candara" panose="020E0502030303020204" pitchFamily="34" charset="0"/>
                <a:ea typeface="Calibri" panose="020F0502020204030204" pitchFamily="34" charset="0"/>
                <a:cs typeface="Noto Sans Symbols"/>
              </a:rPr>
              <a:t>from nature</a:t>
            </a:r>
            <a:endParaRPr lang="en-US" sz="2600" dirty="0">
              <a:effectLst/>
              <a:latin typeface="Candara" panose="020E0502030303020204" pitchFamily="34" charset="0"/>
              <a:ea typeface="Calibri" panose="020F0502020204030204" pitchFamily="34" charset="0"/>
              <a:cs typeface="Noto Sans Symbols"/>
            </a:endParaRPr>
          </a:p>
        </p:txBody>
      </p:sp>
      <p:pic>
        <p:nvPicPr>
          <p:cNvPr id="2" name="Picture 1">
            <a:extLst>
              <a:ext uri="{FF2B5EF4-FFF2-40B4-BE49-F238E27FC236}">
                <a16:creationId xmlns:a16="http://schemas.microsoft.com/office/drawing/2014/main" id="{2241FB7F-A4F9-4450-A1D3-76A9BD8968C5}"/>
              </a:ext>
            </a:extLst>
          </p:cNvPr>
          <p:cNvPicPr>
            <a:picLocks noChangeAspect="1"/>
          </p:cNvPicPr>
          <p:nvPr/>
        </p:nvPicPr>
        <p:blipFill rotWithShape="1">
          <a:blip r:embed="rId3"/>
          <a:srcRect l="1889" t="8130" r="1889" b="22921"/>
          <a:stretch/>
        </p:blipFill>
        <p:spPr>
          <a:xfrm>
            <a:off x="0" y="0"/>
            <a:ext cx="6095999" cy="3428998"/>
          </a:xfrm>
          <a:prstGeom prst="rect">
            <a:avLst/>
          </a:prstGeom>
        </p:spPr>
      </p:pic>
      <p:pic>
        <p:nvPicPr>
          <p:cNvPr id="6" name="Picture 5">
            <a:extLst>
              <a:ext uri="{FF2B5EF4-FFF2-40B4-BE49-F238E27FC236}">
                <a16:creationId xmlns:a16="http://schemas.microsoft.com/office/drawing/2014/main" id="{9C574710-F78A-4355-873B-4F8421662D0D}"/>
              </a:ext>
            </a:extLst>
          </p:cNvPr>
          <p:cNvPicPr>
            <a:picLocks noChangeAspect="1"/>
          </p:cNvPicPr>
          <p:nvPr/>
        </p:nvPicPr>
        <p:blipFill>
          <a:blip r:embed="rId4"/>
          <a:stretch>
            <a:fillRect/>
          </a:stretch>
        </p:blipFill>
        <p:spPr>
          <a:xfrm>
            <a:off x="6096001" y="0"/>
            <a:ext cx="6095999" cy="3429000"/>
          </a:xfrm>
          <a:prstGeom prst="rect">
            <a:avLst/>
          </a:prstGeom>
        </p:spPr>
      </p:pic>
      <p:pic>
        <p:nvPicPr>
          <p:cNvPr id="1028" name="Picture 4" descr="Rivers and Streams Compose Much More of Earth's Surface Than Thought | The  Scientist Magazine®">
            <a:extLst>
              <a:ext uri="{FF2B5EF4-FFF2-40B4-BE49-F238E27FC236}">
                <a16:creationId xmlns:a16="http://schemas.microsoft.com/office/drawing/2014/main" id="{39BFBA84-5652-46F9-84C9-BF02964380D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0" y="3428999"/>
            <a:ext cx="6110111" cy="244404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C057BC7C-BBA3-4BF8-8539-0FF24E6E4889}"/>
              </a:ext>
            </a:extLst>
          </p:cNvPr>
          <p:cNvPicPr>
            <a:picLocks noChangeAspect="1"/>
          </p:cNvPicPr>
          <p:nvPr/>
        </p:nvPicPr>
        <p:blipFill rotWithShape="1">
          <a:blip r:embed="rId6"/>
          <a:srcRect l="7038" t="16799" b="12375"/>
          <a:stretch/>
        </p:blipFill>
        <p:spPr>
          <a:xfrm>
            <a:off x="-7057" y="3429000"/>
            <a:ext cx="6110111" cy="2444044"/>
          </a:xfrm>
          <a:prstGeom prst="rect">
            <a:avLst/>
          </a:prstGeom>
        </p:spPr>
      </p:pic>
      <p:grpSp>
        <p:nvGrpSpPr>
          <p:cNvPr id="8" name="Group 7">
            <a:extLst>
              <a:ext uri="{FF2B5EF4-FFF2-40B4-BE49-F238E27FC236}">
                <a16:creationId xmlns:a16="http://schemas.microsoft.com/office/drawing/2014/main" id="{AB60038F-D45A-7C66-38A5-F78B72BD6215}"/>
              </a:ext>
            </a:extLst>
          </p:cNvPr>
          <p:cNvGrpSpPr/>
          <p:nvPr/>
        </p:nvGrpSpPr>
        <p:grpSpPr>
          <a:xfrm rot="5400000">
            <a:off x="8523533" y="2828967"/>
            <a:ext cx="246221" cy="7847520"/>
            <a:chOff x="290261" y="769563"/>
            <a:chExt cx="246221" cy="7847520"/>
          </a:xfrm>
        </p:grpSpPr>
        <p:pic>
          <p:nvPicPr>
            <p:cNvPr id="9" name="Graphic 1">
              <a:extLst>
                <a:ext uri="{FF2B5EF4-FFF2-40B4-BE49-F238E27FC236}">
                  <a16:creationId xmlns:a16="http://schemas.microsoft.com/office/drawing/2014/main" id="{AF67E5AE-E417-349B-D09F-B12238E18276}"/>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16200000">
              <a:off x="126114" y="8276406"/>
              <a:ext cx="504825" cy="176530"/>
            </a:xfrm>
            <a:prstGeom prst="rect">
              <a:avLst/>
            </a:prstGeom>
          </p:spPr>
        </p:pic>
        <p:sp>
          <p:nvSpPr>
            <p:cNvPr id="10" name="Rectangle 3">
              <a:extLst>
                <a:ext uri="{FF2B5EF4-FFF2-40B4-BE49-F238E27FC236}">
                  <a16:creationId xmlns:a16="http://schemas.microsoft.com/office/drawing/2014/main" id="{D610EE6D-267D-20D0-34DA-9086FC5490AF}"/>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9"/>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26125660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0DFF0"/>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B93771-C3D2-4AE2-8BAB-E544C08C7421}"/>
              </a:ext>
            </a:extLst>
          </p:cNvPr>
          <p:cNvSpPr txBox="1"/>
          <p:nvPr/>
        </p:nvSpPr>
        <p:spPr>
          <a:xfrm>
            <a:off x="1911283" y="295479"/>
            <a:ext cx="8369433" cy="2369880"/>
          </a:xfrm>
          <a:prstGeom prst="rect">
            <a:avLst/>
          </a:prstGeom>
          <a:noFill/>
        </p:spPr>
        <p:txBody>
          <a:bodyPr wrap="square" rtlCol="0">
            <a:spAutoFit/>
          </a:bodyPr>
          <a:lstStyle/>
          <a:p>
            <a:pPr algn="ctr"/>
            <a:r>
              <a:rPr lang="en-GB" sz="5400" dirty="0">
                <a:latin typeface="Candara" panose="020E0502030303020204" pitchFamily="34" charset="0"/>
              </a:rPr>
              <a:t>Watch the introduction to </a:t>
            </a:r>
            <a:r>
              <a:rPr lang="en-GB" sz="5400" u="sng" dirty="0">
                <a:latin typeface="Candara" panose="020E0502030303020204" pitchFamily="34" charset="0"/>
              </a:rPr>
              <a:t>renewable energy </a:t>
            </a:r>
          </a:p>
          <a:p>
            <a:pPr algn="ctr"/>
            <a:endParaRPr lang="en-GB" sz="4000" dirty="0">
              <a:latin typeface="Candara" panose="020E0502030303020204" pitchFamily="34" charset="0"/>
            </a:endParaRPr>
          </a:p>
        </p:txBody>
      </p:sp>
      <p:sp>
        <p:nvSpPr>
          <p:cNvPr id="4" name="TextBox 3">
            <a:extLst>
              <a:ext uri="{FF2B5EF4-FFF2-40B4-BE49-F238E27FC236}">
                <a16:creationId xmlns:a16="http://schemas.microsoft.com/office/drawing/2014/main" id="{2D874038-CB67-4A06-9CE4-542F6CED32E6}"/>
              </a:ext>
            </a:extLst>
          </p:cNvPr>
          <p:cNvSpPr txBox="1"/>
          <p:nvPr/>
        </p:nvSpPr>
        <p:spPr>
          <a:xfrm>
            <a:off x="1518310" y="5804954"/>
            <a:ext cx="9155380" cy="1200329"/>
          </a:xfrm>
          <a:prstGeom prst="rect">
            <a:avLst/>
          </a:prstGeom>
          <a:noFill/>
        </p:spPr>
        <p:txBody>
          <a:bodyPr wrap="square" rtlCol="0">
            <a:spAutoFit/>
          </a:bodyPr>
          <a:lstStyle/>
          <a:p>
            <a:pPr algn="ctr"/>
            <a:r>
              <a:rPr lang="en-GB" sz="3600" dirty="0">
                <a:latin typeface="Candara" panose="020E0502030303020204" pitchFamily="34" charset="0"/>
                <a:hlinkClick r:id="rId3"/>
              </a:rPr>
              <a:t>https://tinyurl.com/renewIntro1</a:t>
            </a:r>
            <a:endParaRPr lang="en-GB" sz="3600" dirty="0">
              <a:latin typeface="Candara" panose="020E0502030303020204" pitchFamily="34" charset="0"/>
            </a:endParaRPr>
          </a:p>
          <a:p>
            <a:pPr algn="ctr"/>
            <a:endParaRPr lang="en-GB" sz="3600" i="1" dirty="0">
              <a:latin typeface="Candara" panose="020E0502030303020204" pitchFamily="34" charset="0"/>
            </a:endParaRPr>
          </a:p>
        </p:txBody>
      </p:sp>
      <p:pic>
        <p:nvPicPr>
          <p:cNvPr id="6" name="Picture 8" descr="Renewable Energy Like Hydro, Solar, Geothermal And Wind Power.. Royalty  Free Cliparts, Vectors, And Stock Illustration. Image 31575996.">
            <a:extLst>
              <a:ext uri="{FF2B5EF4-FFF2-40B4-BE49-F238E27FC236}">
                <a16:creationId xmlns:a16="http://schemas.microsoft.com/office/drawing/2014/main" id="{1A63286F-51E2-4EB7-A391-0345075DD72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7367" y="2234086"/>
            <a:ext cx="4724446" cy="3114544"/>
          </a:xfrm>
          <a:prstGeom prst="rect">
            <a:avLst/>
          </a:prstGeom>
          <a:noFill/>
          <a:effectLst>
            <a:softEdge rad="127000"/>
          </a:effectLst>
          <a:extLst>
            <a:ext uri="{909E8E84-426E-40DD-AFC4-6F175D3DCCD1}">
              <a14:hiddenFill xmlns:a14="http://schemas.microsoft.com/office/drawing/2010/main">
                <a:solidFill>
                  <a:srgbClr val="FFFFFF"/>
                </a:solidFill>
              </a14:hiddenFill>
            </a:ext>
          </a:extLst>
        </p:spPr>
      </p:pic>
      <p:grpSp>
        <p:nvGrpSpPr>
          <p:cNvPr id="10" name="Group 9">
            <a:extLst>
              <a:ext uri="{FF2B5EF4-FFF2-40B4-BE49-F238E27FC236}">
                <a16:creationId xmlns:a16="http://schemas.microsoft.com/office/drawing/2014/main" id="{FC762F69-5E3B-D1F5-14A3-33CBCC7E3EC3}"/>
              </a:ext>
            </a:extLst>
          </p:cNvPr>
          <p:cNvGrpSpPr/>
          <p:nvPr/>
        </p:nvGrpSpPr>
        <p:grpSpPr>
          <a:xfrm>
            <a:off x="0" y="1103579"/>
            <a:ext cx="481326" cy="5754421"/>
            <a:chOff x="42269" y="1021278"/>
            <a:chExt cx="481326" cy="5754421"/>
          </a:xfrm>
        </p:grpSpPr>
        <p:pic>
          <p:nvPicPr>
            <p:cNvPr id="11" name="Graphic 1">
              <a:extLst>
                <a:ext uri="{FF2B5EF4-FFF2-40B4-BE49-F238E27FC236}">
                  <a16:creationId xmlns:a16="http://schemas.microsoft.com/office/drawing/2014/main" id="{26CFB488-6B1D-695A-9DBD-4B4F5498297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6200000">
              <a:off x="-50416" y="6423146"/>
              <a:ext cx="504825" cy="176530"/>
            </a:xfrm>
            <a:prstGeom prst="rect">
              <a:avLst/>
            </a:prstGeom>
          </p:spPr>
        </p:pic>
        <p:sp>
          <p:nvSpPr>
            <p:cNvPr id="12" name="Rectangle 3">
              <a:extLst>
                <a:ext uri="{FF2B5EF4-FFF2-40B4-BE49-F238E27FC236}">
                  <a16:creationId xmlns:a16="http://schemas.microsoft.com/office/drawing/2014/main" id="{97051077-388B-33FC-DC69-474D1B3B1E54}"/>
                </a:ext>
              </a:extLst>
            </p:cNvPr>
            <p:cNvSpPr>
              <a:spLocks noChangeArrowheads="1"/>
            </p:cNvSpPr>
            <p:nvPr/>
          </p:nvSpPr>
          <p:spPr bwMode="auto">
            <a:xfrm rot="16200000">
              <a:off x="-2362546" y="3474030"/>
              <a:ext cx="5305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7"/>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3" name="Rectangle 12">
              <a:extLst>
                <a:ext uri="{FF2B5EF4-FFF2-40B4-BE49-F238E27FC236}">
                  <a16:creationId xmlns:a16="http://schemas.microsoft.com/office/drawing/2014/main" id="{7F730BDC-F5A0-C086-AC29-479821E18216}"/>
                </a:ext>
              </a:extLst>
            </p:cNvPr>
            <p:cNvSpPr/>
            <p:nvPr/>
          </p:nvSpPr>
          <p:spPr>
            <a:xfrm>
              <a:off x="42269" y="1033153"/>
              <a:ext cx="481326" cy="5742546"/>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5" name="Graphic 4" descr="Clapper board with solid fill">
            <a:extLst>
              <a:ext uri="{FF2B5EF4-FFF2-40B4-BE49-F238E27FC236}">
                <a16:creationId xmlns:a16="http://schemas.microsoft.com/office/drawing/2014/main" id="{519E1880-64CE-A45A-B368-E824C0C79520}"/>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784088">
            <a:off x="8022677" y="2639762"/>
            <a:ext cx="2052565" cy="2052565"/>
          </a:xfrm>
          <a:prstGeom prst="rect">
            <a:avLst/>
          </a:prstGeom>
        </p:spPr>
      </p:pic>
    </p:spTree>
    <p:extLst>
      <p:ext uri="{BB962C8B-B14F-4D97-AF65-F5344CB8AC3E}">
        <p14:creationId xmlns:p14="http://schemas.microsoft.com/office/powerpoint/2010/main" val="17460720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DFF0"/>
            </a:gs>
            <a:gs pos="100000">
              <a:srgbClr val="EFEBC5"/>
            </a:gs>
          </a:gsLst>
          <a:lin ang="2700000" scaled="1"/>
          <a:tileRect/>
        </a:gra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5E9BFB5-8B15-4244-A32A-0393ABD070B3}"/>
              </a:ext>
            </a:extLst>
          </p:cNvPr>
          <p:cNvSpPr txBox="1"/>
          <p:nvPr/>
        </p:nvSpPr>
        <p:spPr>
          <a:xfrm>
            <a:off x="340934" y="248345"/>
            <a:ext cx="8637813" cy="923330"/>
          </a:xfrm>
          <a:prstGeom prst="rect">
            <a:avLst/>
          </a:prstGeom>
          <a:noFill/>
        </p:spPr>
        <p:txBody>
          <a:bodyPr wrap="square" rtlCol="0">
            <a:spAutoFit/>
          </a:bodyPr>
          <a:lstStyle/>
          <a:p>
            <a:r>
              <a:rPr lang="en-GB" sz="5400" b="1" dirty="0">
                <a:latin typeface="Candara" panose="020E0502030303020204" pitchFamily="34" charset="0"/>
              </a:rPr>
              <a:t>Energy Mapping Challenge</a:t>
            </a:r>
            <a:endParaRPr lang="en-GB" sz="4000" i="1" dirty="0">
              <a:latin typeface="Candara" panose="020E0502030303020204" pitchFamily="34" charset="0"/>
            </a:endParaRPr>
          </a:p>
        </p:txBody>
      </p:sp>
      <p:sp>
        <p:nvSpPr>
          <p:cNvPr id="5" name="TextBox 4">
            <a:extLst>
              <a:ext uri="{FF2B5EF4-FFF2-40B4-BE49-F238E27FC236}">
                <a16:creationId xmlns:a16="http://schemas.microsoft.com/office/drawing/2014/main" id="{845EF60A-14EE-42AC-B664-ED5CACAE52E3}"/>
              </a:ext>
            </a:extLst>
          </p:cNvPr>
          <p:cNvSpPr txBox="1"/>
          <p:nvPr/>
        </p:nvSpPr>
        <p:spPr>
          <a:xfrm>
            <a:off x="444347" y="1714418"/>
            <a:ext cx="11303306" cy="2616101"/>
          </a:xfrm>
          <a:prstGeom prst="rect">
            <a:avLst/>
          </a:prstGeom>
          <a:noFill/>
        </p:spPr>
        <p:txBody>
          <a:bodyPr wrap="square">
            <a:spAutoFit/>
          </a:bodyPr>
          <a:lstStyle/>
          <a:p>
            <a:pPr algn="ctr"/>
            <a:r>
              <a:rPr lang="en-GB" sz="3600" dirty="0">
                <a:latin typeface="Candara" panose="020E0502030303020204" pitchFamily="34" charset="0"/>
              </a:rPr>
              <a:t>We need you all to become scientists! We call this </a:t>
            </a:r>
            <a:r>
              <a:rPr lang="en-GB" sz="3600" b="1" dirty="0">
                <a:latin typeface="Candara" panose="020E0502030303020204" pitchFamily="34" charset="0"/>
              </a:rPr>
              <a:t>citizen science</a:t>
            </a:r>
            <a:endParaRPr lang="en-GB" sz="3600" dirty="0">
              <a:latin typeface="Candara" panose="020E0502030303020204" pitchFamily="34" charset="0"/>
            </a:endParaRPr>
          </a:p>
          <a:p>
            <a:pPr algn="ctr"/>
            <a:endParaRPr lang="en-GB" sz="2000" dirty="0">
              <a:latin typeface="Candara" panose="020E0502030303020204" pitchFamily="34" charset="0"/>
            </a:endParaRPr>
          </a:p>
          <a:p>
            <a:pPr algn="ctr"/>
            <a:r>
              <a:rPr lang="en-GB" sz="3600" dirty="0">
                <a:latin typeface="Candara" panose="020E0502030303020204" pitchFamily="34" charset="0"/>
              </a:rPr>
              <a:t>Can you investigate the sunlight and wind speed in your school playground?</a:t>
            </a:r>
          </a:p>
        </p:txBody>
      </p:sp>
      <p:sp>
        <p:nvSpPr>
          <p:cNvPr id="13" name="TextBox 12">
            <a:extLst>
              <a:ext uri="{FF2B5EF4-FFF2-40B4-BE49-F238E27FC236}">
                <a16:creationId xmlns:a16="http://schemas.microsoft.com/office/drawing/2014/main" id="{0877602E-2060-4A7A-9E11-DA7AF335893F}"/>
              </a:ext>
            </a:extLst>
          </p:cNvPr>
          <p:cNvSpPr txBox="1"/>
          <p:nvPr/>
        </p:nvSpPr>
        <p:spPr>
          <a:xfrm>
            <a:off x="1313273" y="6154089"/>
            <a:ext cx="9395959" cy="646331"/>
          </a:xfrm>
          <a:prstGeom prst="rect">
            <a:avLst/>
          </a:prstGeom>
          <a:noFill/>
        </p:spPr>
        <p:txBody>
          <a:bodyPr wrap="square">
            <a:spAutoFit/>
          </a:bodyPr>
          <a:lstStyle/>
          <a:p>
            <a:r>
              <a:rPr lang="en-US" dirty="0">
                <a:latin typeface="Candara" panose="020E0502030303020204" pitchFamily="34" charset="0"/>
              </a:rPr>
              <a:t>Citizen Science = the collection and analysis of data relating to the natural world by members of the general public, typically as part of a collaborative project with professional scientists.</a:t>
            </a:r>
          </a:p>
        </p:txBody>
      </p:sp>
      <p:grpSp>
        <p:nvGrpSpPr>
          <p:cNvPr id="15" name="Group 14">
            <a:extLst>
              <a:ext uri="{FF2B5EF4-FFF2-40B4-BE49-F238E27FC236}">
                <a16:creationId xmlns:a16="http://schemas.microsoft.com/office/drawing/2014/main" id="{EA0E9BA5-F1F9-090E-B50C-CF5859552F7A}"/>
              </a:ext>
            </a:extLst>
          </p:cNvPr>
          <p:cNvGrpSpPr/>
          <p:nvPr/>
        </p:nvGrpSpPr>
        <p:grpSpPr>
          <a:xfrm>
            <a:off x="0" y="1103579"/>
            <a:ext cx="481326" cy="5754421"/>
            <a:chOff x="42269" y="1021278"/>
            <a:chExt cx="481326" cy="5754421"/>
          </a:xfrm>
        </p:grpSpPr>
        <p:pic>
          <p:nvPicPr>
            <p:cNvPr id="16" name="Graphic 1">
              <a:extLst>
                <a:ext uri="{FF2B5EF4-FFF2-40B4-BE49-F238E27FC236}">
                  <a16:creationId xmlns:a16="http://schemas.microsoft.com/office/drawing/2014/main" id="{B64EA479-FC83-E350-887D-59E4EA1FE1D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6200000">
              <a:off x="-50416" y="6423146"/>
              <a:ext cx="504825" cy="176530"/>
            </a:xfrm>
            <a:prstGeom prst="rect">
              <a:avLst/>
            </a:prstGeom>
          </p:spPr>
        </p:pic>
        <p:sp>
          <p:nvSpPr>
            <p:cNvPr id="17" name="Rectangle 3">
              <a:extLst>
                <a:ext uri="{FF2B5EF4-FFF2-40B4-BE49-F238E27FC236}">
                  <a16:creationId xmlns:a16="http://schemas.microsoft.com/office/drawing/2014/main" id="{8D839AC9-F1F3-18C1-0349-B51CC4007FC8}"/>
                </a:ext>
              </a:extLst>
            </p:cNvPr>
            <p:cNvSpPr>
              <a:spLocks noChangeArrowheads="1"/>
            </p:cNvSpPr>
            <p:nvPr/>
          </p:nvSpPr>
          <p:spPr bwMode="auto">
            <a:xfrm rot="16200000">
              <a:off x="-2362546" y="3474030"/>
              <a:ext cx="5305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5"/>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8" name="Rectangle 17">
              <a:extLst>
                <a:ext uri="{FF2B5EF4-FFF2-40B4-BE49-F238E27FC236}">
                  <a16:creationId xmlns:a16="http://schemas.microsoft.com/office/drawing/2014/main" id="{4260E06B-D389-88D1-15F5-BB96B763E484}"/>
                </a:ext>
              </a:extLst>
            </p:cNvPr>
            <p:cNvSpPr/>
            <p:nvPr/>
          </p:nvSpPr>
          <p:spPr>
            <a:xfrm>
              <a:off x="42269" y="1033153"/>
              <a:ext cx="481326" cy="5742546"/>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 name="Picture 2" descr="Icon&#10;&#10;Description automatically generated">
            <a:extLst>
              <a:ext uri="{FF2B5EF4-FFF2-40B4-BE49-F238E27FC236}">
                <a16:creationId xmlns:a16="http://schemas.microsoft.com/office/drawing/2014/main" id="{ED217204-47D6-1B34-1691-DB3DF4958DA2}"/>
              </a:ext>
            </a:extLst>
          </p:cNvPr>
          <p:cNvPicPr>
            <a:picLocks noChangeAspect="1"/>
          </p:cNvPicPr>
          <p:nvPr/>
        </p:nvPicPr>
        <p:blipFill>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4234466" y="4282484"/>
            <a:ext cx="1827725" cy="1372476"/>
          </a:xfrm>
          <a:prstGeom prst="rect">
            <a:avLst/>
          </a:prstGeom>
        </p:spPr>
      </p:pic>
      <p:sp>
        <p:nvSpPr>
          <p:cNvPr id="7" name="TextBox 6">
            <a:extLst>
              <a:ext uri="{FF2B5EF4-FFF2-40B4-BE49-F238E27FC236}">
                <a16:creationId xmlns:a16="http://schemas.microsoft.com/office/drawing/2014/main" id="{80B6075E-AD2B-04C3-84D2-2D522FEAEB6D}"/>
              </a:ext>
            </a:extLst>
          </p:cNvPr>
          <p:cNvSpPr txBox="1"/>
          <p:nvPr/>
        </p:nvSpPr>
        <p:spPr>
          <a:xfrm>
            <a:off x="562316" y="10073003"/>
            <a:ext cx="3410387" cy="230832"/>
          </a:xfrm>
          <a:prstGeom prst="rect">
            <a:avLst/>
          </a:prstGeom>
          <a:noFill/>
        </p:spPr>
        <p:txBody>
          <a:bodyPr wrap="square" rtlCol="0">
            <a:spAutoFit/>
          </a:bodyPr>
          <a:lstStyle/>
          <a:p>
            <a:r>
              <a:rPr lang="en-US" sz="900">
                <a:hlinkClick r:id="rId7" tooltip="https://freepngimg.com/png/23533-sun-transparent-image"/>
              </a:rPr>
              <a:t>This Photo</a:t>
            </a:r>
            <a:r>
              <a:rPr lang="en-US" sz="900"/>
              <a:t> by Unknown Author is licensed under </a:t>
            </a:r>
            <a:r>
              <a:rPr lang="en-US" sz="900">
                <a:hlinkClick r:id="rId8" tooltip="https://creativecommons.org/licenses/by-nc/3.0/"/>
              </a:rPr>
              <a:t>CC BY-NC</a:t>
            </a:r>
            <a:endParaRPr lang="en-US" sz="900"/>
          </a:p>
        </p:txBody>
      </p:sp>
      <p:pic>
        <p:nvPicPr>
          <p:cNvPr id="20" name="Picture 19" descr="A picture containing text&#10;&#10;Description automatically generated">
            <a:extLst>
              <a:ext uri="{FF2B5EF4-FFF2-40B4-BE49-F238E27FC236}">
                <a16:creationId xmlns:a16="http://schemas.microsoft.com/office/drawing/2014/main" id="{04B963A3-1834-95FF-E975-7360340C886A}"/>
              </a:ext>
            </a:extLst>
          </p:cNvPr>
          <p:cNvPicPr>
            <a:picLocks noChangeAspect="1"/>
          </p:cNvPicPr>
          <p:nvPr/>
        </p:nvPicPr>
        <p:blipFill>
          <a:blip r:embed="rId9">
            <a:extLst>
              <a:ext uri="{28A0092B-C50C-407E-A947-70E740481C1C}">
                <a14:useLocalDpi xmlns:a14="http://schemas.microsoft.com/office/drawing/2010/main" val="0"/>
              </a:ext>
              <a:ext uri="{837473B0-CC2E-450A-ABE3-18F120FF3D39}">
                <a1611:picAttrSrcUrl xmlns:a1611="http://schemas.microsoft.com/office/drawing/2016/11/main" r:id="rId10"/>
              </a:ext>
            </a:extLst>
          </a:blip>
          <a:stretch>
            <a:fillRect/>
          </a:stretch>
        </p:blipFill>
        <p:spPr>
          <a:xfrm>
            <a:off x="1277802" y="4968722"/>
            <a:ext cx="3410388" cy="1118731"/>
          </a:xfrm>
          <a:prstGeom prst="rect">
            <a:avLst/>
          </a:prstGeom>
        </p:spPr>
      </p:pic>
      <p:pic>
        <p:nvPicPr>
          <p:cNvPr id="26" name="Picture 25" descr="Icon&#10;&#10;Description automatically generated">
            <a:extLst>
              <a:ext uri="{FF2B5EF4-FFF2-40B4-BE49-F238E27FC236}">
                <a16:creationId xmlns:a16="http://schemas.microsoft.com/office/drawing/2014/main" id="{17D6428F-6715-C26C-E360-63B421EE8C3F}"/>
              </a:ext>
            </a:extLst>
          </p:cNvPr>
          <p:cNvPicPr>
            <a:picLocks noChangeAspect="1"/>
          </p:cNvPicPr>
          <p:nvPr/>
        </p:nvPicPr>
        <p:blipFill>
          <a:blip r:embed="rId11">
            <a:extLst>
              <a:ext uri="{28A0092B-C50C-407E-A947-70E740481C1C}">
                <a14:useLocalDpi xmlns:a14="http://schemas.microsoft.com/office/drawing/2010/main" val="0"/>
              </a:ext>
              <a:ext uri="{837473B0-CC2E-450A-ABE3-18F120FF3D39}">
                <a1611:picAttrSrcUrl xmlns:a1611="http://schemas.microsoft.com/office/drawing/2016/11/main" r:id="rId12"/>
              </a:ext>
            </a:extLst>
          </a:blip>
          <a:stretch>
            <a:fillRect/>
          </a:stretch>
        </p:blipFill>
        <p:spPr>
          <a:xfrm>
            <a:off x="7509297" y="4390603"/>
            <a:ext cx="2409881" cy="1553244"/>
          </a:xfrm>
          <a:prstGeom prst="rect">
            <a:avLst/>
          </a:prstGeom>
        </p:spPr>
      </p:pic>
      <p:pic>
        <p:nvPicPr>
          <p:cNvPr id="27" name="Picture 26" descr="Icon&#10;&#10;Description automatically generated">
            <a:extLst>
              <a:ext uri="{FF2B5EF4-FFF2-40B4-BE49-F238E27FC236}">
                <a16:creationId xmlns:a16="http://schemas.microsoft.com/office/drawing/2014/main" id="{327C566F-91C1-57EF-0839-3943A7E105BB}"/>
              </a:ext>
            </a:extLst>
          </p:cNvPr>
          <p:cNvPicPr>
            <a:picLocks noChangeAspect="1"/>
          </p:cNvPicPr>
          <p:nvPr/>
        </p:nvPicPr>
        <p:blipFill>
          <a:blip r:embed="rId11">
            <a:extLst>
              <a:ext uri="{28A0092B-C50C-407E-A947-70E740481C1C}">
                <a14:useLocalDpi xmlns:a14="http://schemas.microsoft.com/office/drawing/2010/main" val="0"/>
              </a:ext>
              <a:ext uri="{837473B0-CC2E-450A-ABE3-18F120FF3D39}">
                <a1611:picAttrSrcUrl xmlns:a1611="http://schemas.microsoft.com/office/drawing/2016/11/main" r:id="rId12"/>
              </a:ext>
            </a:extLst>
          </a:blip>
          <a:stretch>
            <a:fillRect/>
          </a:stretch>
        </p:blipFill>
        <p:spPr>
          <a:xfrm>
            <a:off x="8556902" y="4753278"/>
            <a:ext cx="1847185" cy="1190569"/>
          </a:xfrm>
          <a:prstGeom prst="rect">
            <a:avLst/>
          </a:prstGeom>
        </p:spPr>
      </p:pic>
      <p:pic>
        <p:nvPicPr>
          <p:cNvPr id="28" name="Picture 27" descr="Icon&#10;&#10;Description automatically generated">
            <a:extLst>
              <a:ext uri="{FF2B5EF4-FFF2-40B4-BE49-F238E27FC236}">
                <a16:creationId xmlns:a16="http://schemas.microsoft.com/office/drawing/2014/main" id="{E36BD6BF-7C3E-7705-579C-65D906C0B431}"/>
              </a:ext>
            </a:extLst>
          </p:cNvPr>
          <p:cNvPicPr>
            <a:picLocks noChangeAspect="1"/>
          </p:cNvPicPr>
          <p:nvPr/>
        </p:nvPicPr>
        <p:blipFill>
          <a:blip r:embed="rId11">
            <a:extLst>
              <a:ext uri="{28A0092B-C50C-407E-A947-70E740481C1C}">
                <a14:useLocalDpi xmlns:a14="http://schemas.microsoft.com/office/drawing/2010/main" val="0"/>
              </a:ext>
              <a:ext uri="{837473B0-CC2E-450A-ABE3-18F120FF3D39}">
                <a1611:picAttrSrcUrl xmlns:a1611="http://schemas.microsoft.com/office/drawing/2016/11/main" r:id="rId12"/>
              </a:ext>
            </a:extLst>
          </a:blip>
          <a:stretch>
            <a:fillRect/>
          </a:stretch>
        </p:blipFill>
        <p:spPr>
          <a:xfrm>
            <a:off x="9337772" y="4390603"/>
            <a:ext cx="2409881" cy="1553244"/>
          </a:xfrm>
          <a:prstGeom prst="rect">
            <a:avLst/>
          </a:prstGeom>
        </p:spPr>
      </p:pic>
    </p:spTree>
    <p:extLst>
      <p:ext uri="{BB962C8B-B14F-4D97-AF65-F5344CB8AC3E}">
        <p14:creationId xmlns:p14="http://schemas.microsoft.com/office/powerpoint/2010/main" val="148982901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dccccb7d-5873-4e87-8ded-e4f866469b19" xsi:nil="true"/>
    <lcf76f155ced4ddcb4097134ff3c332f xmlns="3eef294e-cd3d-4a58-acc5-ebec39260d5f">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349805B8078314CAC66F6C26B8B99EF" ma:contentTypeVersion="16" ma:contentTypeDescription="Create a new document." ma:contentTypeScope="" ma:versionID="cfcf4f4e916aff1701b820ddd8348c34">
  <xsd:schema xmlns:xsd="http://www.w3.org/2001/XMLSchema" xmlns:xs="http://www.w3.org/2001/XMLSchema" xmlns:p="http://schemas.microsoft.com/office/2006/metadata/properties" xmlns:ns2="3eef294e-cd3d-4a58-acc5-ebec39260d5f" xmlns:ns3="dccccb7d-5873-4e87-8ded-e4f866469b19" targetNamespace="http://schemas.microsoft.com/office/2006/metadata/properties" ma:root="true" ma:fieldsID="66c6c3468bb749bc573cb1727021c235" ns2:_="" ns3:_="">
    <xsd:import namespace="3eef294e-cd3d-4a58-acc5-ebec39260d5f"/>
    <xsd:import namespace="dccccb7d-5873-4e87-8ded-e4f866469b1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eef294e-cd3d-4a58-acc5-ebec39260d5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0d9ded99-a765-4dd9-8594-d3fb6fe11df6"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dccccb7d-5873-4e87-8ded-e4f866469b19"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8c41a86b-8032-4279-85e0-26af348cfd13}" ma:internalName="TaxCatchAll" ma:showField="CatchAllData" ma:web="dccccb7d-5873-4e87-8ded-e4f866469b1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9755C34-E46B-459F-9E83-89B2156F6135}">
  <ds:schemaRefs>
    <ds:schemaRef ds:uri="http://purl.org/dc/terms/"/>
    <ds:schemaRef ds:uri="3eef294e-cd3d-4a58-acc5-ebec39260d5f"/>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http://www.w3.org/XML/1998/namespace"/>
    <ds:schemaRef ds:uri="http://purl.org/dc/dcmitype/"/>
    <ds:schemaRef ds:uri="dccccb7d-5873-4e87-8ded-e4f866469b19"/>
  </ds:schemaRefs>
</ds:datastoreItem>
</file>

<file path=customXml/itemProps2.xml><?xml version="1.0" encoding="utf-8"?>
<ds:datastoreItem xmlns:ds="http://schemas.openxmlformats.org/officeDocument/2006/customXml" ds:itemID="{0C28CD09-52ED-4127-B944-F066409CDB2E}">
  <ds:schemaRefs>
    <ds:schemaRef ds:uri="http://schemas.microsoft.com/sharepoint/v3/contenttype/forms"/>
  </ds:schemaRefs>
</ds:datastoreItem>
</file>

<file path=customXml/itemProps3.xml><?xml version="1.0" encoding="utf-8"?>
<ds:datastoreItem xmlns:ds="http://schemas.openxmlformats.org/officeDocument/2006/customXml" ds:itemID="{6D526777-C17F-4671-A38B-FECF4724745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eef294e-cd3d-4a58-acc5-ebec39260d5f"/>
    <ds:schemaRef ds:uri="dccccb7d-5873-4e87-8ded-e4f866469b1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6742</TotalTime>
  <Words>4119</Words>
  <Application>Microsoft Office PowerPoint</Application>
  <PresentationFormat>Widescreen</PresentationFormat>
  <Paragraphs>490</Paragraphs>
  <Slides>30</Slides>
  <Notes>17</Notes>
  <HiddenSlides>0</HiddenSlides>
  <MMClips>1</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30</vt:i4>
      </vt:variant>
    </vt:vector>
  </HeadingPairs>
  <TitlesOfParts>
    <vt:vector size="41" baseType="lpstr">
      <vt:lpstr>Arial</vt:lpstr>
      <vt:lpstr>Calibri</vt:lpstr>
      <vt:lpstr>Calibri Light</vt:lpstr>
      <vt:lpstr>Candara</vt:lpstr>
      <vt:lpstr>Candara Light</vt:lpstr>
      <vt:lpstr>ReithSans</vt:lpstr>
      <vt:lpstr>Symbol</vt:lpstr>
      <vt:lpstr>Times New Roman</vt:lpstr>
      <vt:lpstr>Office Theme</vt:lpstr>
      <vt:lpstr>1_Office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Stuart MacPherson</dc:creator>
  <cp:lastModifiedBy>Beth Tennyson</cp:lastModifiedBy>
  <cp:revision>26</cp:revision>
  <dcterms:created xsi:type="dcterms:W3CDTF">2020-11-29T12:16:27Z</dcterms:created>
  <dcterms:modified xsi:type="dcterms:W3CDTF">2022-05-15T17:18:16Z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0x010100D349805B8078314CAC66F6C26B8B99EF</vt:lpwstr>
  </property>
  <property fmtid="{D5CDD505-2E9C-101B-9397-08002B2CF9AE}" pid="3" name="MediaServiceImageTags">
    <vt:lpwstr/>
  </property>
</Properties>
</file>