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85" r:id="rId5"/>
    <p:sldId id="267" r:id="rId6"/>
    <p:sldId id="288" r:id="rId7"/>
    <p:sldId id="259" r:id="rId8"/>
    <p:sldId id="264" r:id="rId9"/>
    <p:sldId id="286" r:id="rId10"/>
    <p:sldId id="289" r:id="rId11"/>
    <p:sldId id="266" r:id="rId12"/>
    <p:sldId id="280" r:id="rId13"/>
    <p:sldId id="277" r:id="rId14"/>
    <p:sldId id="283" r:id="rId15"/>
    <p:sldId id="28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D9E0CF-8580-418A-96D0-BC9790A39025}" v="24" dt="2022-05-15T17:37:35.1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573" autoAdjust="0"/>
  </p:normalViewPr>
  <p:slideViewPr>
    <p:cSldViewPr snapToGrid="0">
      <p:cViewPr>
        <p:scale>
          <a:sx n="75" d="100"/>
          <a:sy n="75" d="100"/>
        </p:scale>
        <p:origin x="1872" y="3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Macpherson" userId="6dbc538f-6d1b-44d0-a371-34341a1fdf05" providerId="ADAL" clId="{9441A81D-8453-403B-86AA-F70E115B1D3E}"/>
    <pc:docChg chg="custSel modSld">
      <pc:chgData name="Stuart Macpherson" userId="6dbc538f-6d1b-44d0-a371-34341a1fdf05" providerId="ADAL" clId="{9441A81D-8453-403B-86AA-F70E115B1D3E}" dt="2022-03-09T09:33:52.964" v="18" actId="20577"/>
      <pc:docMkLst>
        <pc:docMk/>
      </pc:docMkLst>
      <pc:sldChg chg="modSp mod modNotesTx">
        <pc:chgData name="Stuart Macpherson" userId="6dbc538f-6d1b-44d0-a371-34341a1fdf05" providerId="ADAL" clId="{9441A81D-8453-403B-86AA-F70E115B1D3E}" dt="2022-03-09T09:33:52.964" v="18" actId="20577"/>
        <pc:sldMkLst>
          <pc:docMk/>
          <pc:sldMk cId="22836404" sldId="277"/>
        </pc:sldMkLst>
        <pc:spChg chg="mod">
          <ac:chgData name="Stuart Macpherson" userId="6dbc538f-6d1b-44d0-a371-34341a1fdf05" providerId="ADAL" clId="{9441A81D-8453-403B-86AA-F70E115B1D3E}" dt="2022-03-09T09:33:36.034" v="16" actId="14100"/>
          <ac:spMkLst>
            <pc:docMk/>
            <pc:sldMk cId="22836404" sldId="277"/>
            <ac:spMk id="4" creationId="{A1CB7691-7FFB-4721-AEAD-9BD27375D130}"/>
          </ac:spMkLst>
        </pc:spChg>
      </pc:sldChg>
    </pc:docChg>
  </pc:docChgLst>
  <pc:docChgLst>
    <pc:chgData name="Beth Tennyson" userId="1ecceb97-a249-4b81-803f-86b8c3e4d57b" providerId="ADAL" clId="{64D9E0CF-8580-418A-96D0-BC9790A39025}"/>
    <pc:docChg chg="undo custSel addSld delSld modSld">
      <pc:chgData name="Beth Tennyson" userId="1ecceb97-a249-4b81-803f-86b8c3e4d57b" providerId="ADAL" clId="{64D9E0CF-8580-418A-96D0-BC9790A39025}" dt="2022-05-15T17:37:35.115" v="725"/>
      <pc:docMkLst>
        <pc:docMk/>
      </pc:docMkLst>
      <pc:sldChg chg="addSp modSp mod modNotesTx">
        <pc:chgData name="Beth Tennyson" userId="1ecceb97-a249-4b81-803f-86b8c3e4d57b" providerId="ADAL" clId="{64D9E0CF-8580-418A-96D0-BC9790A39025}" dt="2022-05-15T17:31:26.772" v="616" actId="20577"/>
        <pc:sldMkLst>
          <pc:docMk/>
          <pc:sldMk cId="3752444981" sldId="259"/>
        </pc:sldMkLst>
        <pc:spChg chg="mod">
          <ac:chgData name="Beth Tennyson" userId="1ecceb97-a249-4b81-803f-86b8c3e4d57b" providerId="ADAL" clId="{64D9E0CF-8580-418A-96D0-BC9790A39025}" dt="2022-05-15T17:23:58.800" v="465" actId="207"/>
          <ac:spMkLst>
            <pc:docMk/>
            <pc:sldMk cId="3752444981" sldId="259"/>
            <ac:spMk id="5" creationId="{6A3082DE-1096-9667-26E1-89A67A401D41}"/>
          </ac:spMkLst>
        </pc:spChg>
        <pc:spChg chg="mod ord">
          <ac:chgData name="Beth Tennyson" userId="1ecceb97-a249-4b81-803f-86b8c3e4d57b" providerId="ADAL" clId="{64D9E0CF-8580-418A-96D0-BC9790A39025}" dt="2022-05-15T17:23:56.593" v="464" actId="167"/>
          <ac:spMkLst>
            <pc:docMk/>
            <pc:sldMk cId="3752444981" sldId="259"/>
            <ac:spMk id="6" creationId="{45078E89-B598-3258-D501-1E065C09FF34}"/>
          </ac:spMkLst>
        </pc:spChg>
        <pc:grpChg chg="add mod">
          <ac:chgData name="Beth Tennyson" userId="1ecceb97-a249-4b81-803f-86b8c3e4d57b" providerId="ADAL" clId="{64D9E0CF-8580-418A-96D0-BC9790A39025}" dt="2022-05-15T17:22:42.490" v="356"/>
          <ac:grpSpMkLst>
            <pc:docMk/>
            <pc:sldMk cId="3752444981" sldId="259"/>
            <ac:grpSpMk id="3" creationId="{91CA6F44-404E-27B0-0B71-319C04665177}"/>
          </ac:grpSpMkLst>
        </pc:grpChg>
        <pc:picChg chg="mod">
          <ac:chgData name="Beth Tennyson" userId="1ecceb97-a249-4b81-803f-86b8c3e4d57b" providerId="ADAL" clId="{64D9E0CF-8580-418A-96D0-BC9790A39025}" dt="2022-05-15T17:22:42.490" v="356"/>
          <ac:picMkLst>
            <pc:docMk/>
            <pc:sldMk cId="3752444981" sldId="259"/>
            <ac:picMk id="4" creationId="{CDC9E667-D743-1BCA-B35B-07DFCC63ACA0}"/>
          </ac:picMkLst>
        </pc:picChg>
      </pc:sldChg>
      <pc:sldChg chg="addSp modSp modNotesTx">
        <pc:chgData name="Beth Tennyson" userId="1ecceb97-a249-4b81-803f-86b8c3e4d57b" providerId="ADAL" clId="{64D9E0CF-8580-418A-96D0-BC9790A39025}" dt="2022-05-15T17:32:40.975" v="640"/>
        <pc:sldMkLst>
          <pc:docMk/>
          <pc:sldMk cId="1982587120" sldId="264"/>
        </pc:sldMkLst>
        <pc:spChg chg="mod">
          <ac:chgData name="Beth Tennyson" userId="1ecceb97-a249-4b81-803f-86b8c3e4d57b" providerId="ADAL" clId="{64D9E0CF-8580-418A-96D0-BC9790A39025}" dt="2022-05-15T17:32:40.975" v="640"/>
          <ac:spMkLst>
            <pc:docMk/>
            <pc:sldMk cId="1982587120" sldId="264"/>
            <ac:spMk id="5" creationId="{5CFEAF9B-4D81-6B6F-E581-01C7D6C4A93F}"/>
          </ac:spMkLst>
        </pc:spChg>
        <pc:spChg chg="mod">
          <ac:chgData name="Beth Tennyson" userId="1ecceb97-a249-4b81-803f-86b8c3e4d57b" providerId="ADAL" clId="{64D9E0CF-8580-418A-96D0-BC9790A39025}" dt="2022-05-15T17:32:40.975" v="640"/>
          <ac:spMkLst>
            <pc:docMk/>
            <pc:sldMk cId="1982587120" sldId="264"/>
            <ac:spMk id="7" creationId="{52AB64A9-D140-3447-3F2C-A2FE3B9C4718}"/>
          </ac:spMkLst>
        </pc:spChg>
        <pc:grpChg chg="add mod">
          <ac:chgData name="Beth Tennyson" userId="1ecceb97-a249-4b81-803f-86b8c3e4d57b" providerId="ADAL" clId="{64D9E0CF-8580-418A-96D0-BC9790A39025}" dt="2022-05-15T17:32:40.975" v="640"/>
          <ac:grpSpMkLst>
            <pc:docMk/>
            <pc:sldMk cId="1982587120" sldId="264"/>
            <ac:grpSpMk id="4" creationId="{FE497432-DCBD-5F54-C5F6-A92D9C06018C}"/>
          </ac:grpSpMkLst>
        </pc:grpChg>
        <pc:picChg chg="mod">
          <ac:chgData name="Beth Tennyson" userId="1ecceb97-a249-4b81-803f-86b8c3e4d57b" providerId="ADAL" clId="{64D9E0CF-8580-418A-96D0-BC9790A39025}" dt="2022-05-15T17:32:40.975" v="640"/>
          <ac:picMkLst>
            <pc:docMk/>
            <pc:sldMk cId="1982587120" sldId="264"/>
            <ac:picMk id="6" creationId="{CE14423C-16D3-22DC-BB7B-F4FEC24E75DE}"/>
          </ac:picMkLst>
        </pc:picChg>
      </pc:sldChg>
      <pc:sldChg chg="addSp delSp modSp mod modNotesTx">
        <pc:chgData name="Beth Tennyson" userId="1ecceb97-a249-4b81-803f-86b8c3e4d57b" providerId="ADAL" clId="{64D9E0CF-8580-418A-96D0-BC9790A39025}" dt="2022-05-15T17:37:35.115" v="725"/>
        <pc:sldMkLst>
          <pc:docMk/>
          <pc:sldMk cId="3471641459" sldId="266"/>
        </pc:sldMkLst>
        <pc:spChg chg="add del">
          <ac:chgData name="Beth Tennyson" userId="1ecceb97-a249-4b81-803f-86b8c3e4d57b" providerId="ADAL" clId="{64D9E0CF-8580-418A-96D0-BC9790A39025}" dt="2022-01-16T14:00:40.732" v="105" actId="22"/>
          <ac:spMkLst>
            <pc:docMk/>
            <pc:sldMk cId="3471641459" sldId="266"/>
            <ac:spMk id="5" creationId="{5CEB7D8F-907F-42B7-8554-07FA5D7B982D}"/>
          </ac:spMkLst>
        </pc:spChg>
        <pc:spChg chg="mod">
          <ac:chgData name="Beth Tennyson" userId="1ecceb97-a249-4b81-803f-86b8c3e4d57b" providerId="ADAL" clId="{64D9E0CF-8580-418A-96D0-BC9790A39025}" dt="2022-05-15T17:37:35.115" v="725"/>
          <ac:spMkLst>
            <pc:docMk/>
            <pc:sldMk cId="3471641459" sldId="266"/>
            <ac:spMk id="7" creationId="{F16C2DFB-EC55-87F7-D1C9-7BFA2C431548}"/>
          </ac:spMkLst>
        </pc:spChg>
        <pc:spChg chg="mod">
          <ac:chgData name="Beth Tennyson" userId="1ecceb97-a249-4b81-803f-86b8c3e4d57b" providerId="ADAL" clId="{64D9E0CF-8580-418A-96D0-BC9790A39025}" dt="2022-05-15T17:37:35.115" v="725"/>
          <ac:spMkLst>
            <pc:docMk/>
            <pc:sldMk cId="3471641459" sldId="266"/>
            <ac:spMk id="8" creationId="{D00BA67A-D7B1-3A72-15B3-C661958D7CE1}"/>
          </ac:spMkLst>
        </pc:spChg>
        <pc:grpChg chg="add mod">
          <ac:chgData name="Beth Tennyson" userId="1ecceb97-a249-4b81-803f-86b8c3e4d57b" providerId="ADAL" clId="{64D9E0CF-8580-418A-96D0-BC9790A39025}" dt="2022-05-15T17:37:35.115" v="725"/>
          <ac:grpSpMkLst>
            <pc:docMk/>
            <pc:sldMk cId="3471641459" sldId="266"/>
            <ac:grpSpMk id="5" creationId="{D7C30E8A-540F-1E32-40A0-CDBBDEF902E3}"/>
          </ac:grpSpMkLst>
        </pc:grpChg>
        <pc:picChg chg="mod">
          <ac:chgData name="Beth Tennyson" userId="1ecceb97-a249-4b81-803f-86b8c3e4d57b" providerId="ADAL" clId="{64D9E0CF-8580-418A-96D0-BC9790A39025}" dt="2022-05-15T17:37:35.115" v="725"/>
          <ac:picMkLst>
            <pc:docMk/>
            <pc:sldMk cId="3471641459" sldId="266"/>
            <ac:picMk id="6" creationId="{50698118-0592-5F0A-DEDB-EF3769ADD879}"/>
          </ac:picMkLst>
        </pc:picChg>
      </pc:sldChg>
      <pc:sldChg chg="addSp delSp modSp mod modNotesTx">
        <pc:chgData name="Beth Tennyson" userId="1ecceb97-a249-4b81-803f-86b8c3e4d57b" providerId="ADAL" clId="{64D9E0CF-8580-418A-96D0-BC9790A39025}" dt="2022-05-15T17:37:15.859" v="723" actId="1076"/>
        <pc:sldMkLst>
          <pc:docMk/>
          <pc:sldMk cId="3031133960" sldId="267"/>
        </pc:sldMkLst>
        <pc:spChg chg="mod">
          <ac:chgData name="Beth Tennyson" userId="1ecceb97-a249-4b81-803f-86b8c3e4d57b" providerId="ADAL" clId="{64D9E0CF-8580-418A-96D0-BC9790A39025}" dt="2022-05-15T17:37:08.298" v="720" actId="1076"/>
          <ac:spMkLst>
            <pc:docMk/>
            <pc:sldMk cId="3031133960" sldId="267"/>
            <ac:spMk id="2" creationId="{00000000-0000-0000-0000-000000000000}"/>
          </ac:spMkLst>
        </pc:spChg>
        <pc:spChg chg="mod">
          <ac:chgData name="Beth Tennyson" userId="1ecceb97-a249-4b81-803f-86b8c3e4d57b" providerId="ADAL" clId="{64D9E0CF-8580-418A-96D0-BC9790A39025}" dt="2022-05-15T17:21:23.179" v="342"/>
          <ac:spMkLst>
            <pc:docMk/>
            <pc:sldMk cId="3031133960" sldId="267"/>
            <ac:spMk id="63" creationId="{53170DFB-AF63-387B-DE20-4E762FAC03F8}"/>
          </ac:spMkLst>
        </pc:spChg>
        <pc:spChg chg="mod">
          <ac:chgData name="Beth Tennyson" userId="1ecceb97-a249-4b81-803f-86b8c3e4d57b" providerId="ADAL" clId="{64D9E0CF-8580-418A-96D0-BC9790A39025}" dt="2022-05-15T17:21:23.179" v="342"/>
          <ac:spMkLst>
            <pc:docMk/>
            <pc:sldMk cId="3031133960" sldId="267"/>
            <ac:spMk id="64" creationId="{2B7276EC-BF95-27FA-E611-C50222D5295F}"/>
          </ac:spMkLst>
        </pc:spChg>
        <pc:spChg chg="add mod ord">
          <ac:chgData name="Beth Tennyson" userId="1ecceb97-a249-4b81-803f-86b8c3e4d57b" providerId="ADAL" clId="{64D9E0CF-8580-418A-96D0-BC9790A39025}" dt="2022-05-15T17:37:15.859" v="723" actId="1076"/>
          <ac:spMkLst>
            <pc:docMk/>
            <pc:sldMk cId="3031133960" sldId="267"/>
            <ac:spMk id="66" creationId="{3DB6031C-627B-282F-2054-ADE4B7D2CB3D}"/>
          </ac:spMkLst>
        </pc:spChg>
        <pc:spChg chg="mod">
          <ac:chgData name="Beth Tennyson" userId="1ecceb97-a249-4b81-803f-86b8c3e4d57b" providerId="ADAL" clId="{64D9E0CF-8580-418A-96D0-BC9790A39025}" dt="2022-05-15T17:22:11.583" v="354" actId="1076"/>
          <ac:spMkLst>
            <pc:docMk/>
            <pc:sldMk cId="3031133960" sldId="267"/>
            <ac:spMk id="69" creationId="{27B68B4E-7B6D-554E-3183-BC93B31DC700}"/>
          </ac:spMkLst>
        </pc:spChg>
        <pc:grpChg chg="add del mod">
          <ac:chgData name="Beth Tennyson" userId="1ecceb97-a249-4b81-803f-86b8c3e4d57b" providerId="ADAL" clId="{64D9E0CF-8580-418A-96D0-BC9790A39025}" dt="2022-05-15T17:21:27.230" v="343" actId="478"/>
          <ac:grpSpMkLst>
            <pc:docMk/>
            <pc:sldMk cId="3031133960" sldId="267"/>
            <ac:grpSpMk id="61" creationId="{0CFDA0E9-F4A5-8D12-57A9-9B19174623B4}"/>
          </ac:grpSpMkLst>
        </pc:grpChg>
        <pc:grpChg chg="add mod">
          <ac:chgData name="Beth Tennyson" userId="1ecceb97-a249-4b81-803f-86b8c3e4d57b" providerId="ADAL" clId="{64D9E0CF-8580-418A-96D0-BC9790A39025}" dt="2022-05-15T17:22:11.583" v="354" actId="1076"/>
          <ac:grpSpMkLst>
            <pc:docMk/>
            <pc:sldMk cId="3031133960" sldId="267"/>
            <ac:grpSpMk id="67" creationId="{26880191-19B5-7527-B758-514E28A05E43}"/>
          </ac:grpSpMkLst>
        </pc:grpChg>
        <pc:picChg chg="del">
          <ac:chgData name="Beth Tennyson" userId="1ecceb97-a249-4b81-803f-86b8c3e4d57b" providerId="ADAL" clId="{64D9E0CF-8580-418A-96D0-BC9790A39025}" dt="2022-05-15T17:21:13.830" v="341" actId="478"/>
          <ac:picMkLst>
            <pc:docMk/>
            <pc:sldMk cId="3031133960" sldId="267"/>
            <ac:picMk id="27" creationId="{31A35F8E-396D-4E51-BA18-4D43318E011C}"/>
          </ac:picMkLst>
        </pc:picChg>
        <pc:picChg chg="mod">
          <ac:chgData name="Beth Tennyson" userId="1ecceb97-a249-4b81-803f-86b8c3e4d57b" providerId="ADAL" clId="{64D9E0CF-8580-418A-96D0-BC9790A39025}" dt="2022-05-15T17:21:23.179" v="342"/>
          <ac:picMkLst>
            <pc:docMk/>
            <pc:sldMk cId="3031133960" sldId="267"/>
            <ac:picMk id="62" creationId="{A84B437B-A714-B070-C41D-1B8E07F90171}"/>
          </ac:picMkLst>
        </pc:picChg>
        <pc:picChg chg="add mod ord">
          <ac:chgData name="Beth Tennyson" userId="1ecceb97-a249-4b81-803f-86b8c3e4d57b" providerId="ADAL" clId="{64D9E0CF-8580-418A-96D0-BC9790A39025}" dt="2022-05-15T17:37:12.467" v="722" actId="1076"/>
          <ac:picMkLst>
            <pc:docMk/>
            <pc:sldMk cId="3031133960" sldId="267"/>
            <ac:picMk id="65" creationId="{C7D183E5-DED3-F9D4-80E5-E9E77EB95C47}"/>
          </ac:picMkLst>
        </pc:picChg>
        <pc:picChg chg="mod">
          <ac:chgData name="Beth Tennyson" userId="1ecceb97-a249-4b81-803f-86b8c3e4d57b" providerId="ADAL" clId="{64D9E0CF-8580-418A-96D0-BC9790A39025}" dt="2022-05-15T17:22:11.583" v="354" actId="1076"/>
          <ac:picMkLst>
            <pc:docMk/>
            <pc:sldMk cId="3031133960" sldId="267"/>
            <ac:picMk id="68" creationId="{CB33D463-5C76-4BD8-E899-180D0F54E1BB}"/>
          </ac:picMkLst>
        </pc:picChg>
      </pc:sldChg>
      <pc:sldChg chg="addSp modSp mod modNotesTx">
        <pc:chgData name="Beth Tennyson" userId="1ecceb97-a249-4b81-803f-86b8c3e4d57b" providerId="ADAL" clId="{64D9E0CF-8580-418A-96D0-BC9790A39025}" dt="2022-05-15T17:33:07.105" v="646"/>
        <pc:sldMkLst>
          <pc:docMk/>
          <pc:sldMk cId="22836404" sldId="277"/>
        </pc:sldMkLst>
        <pc:spChg chg="mod">
          <ac:chgData name="Beth Tennyson" userId="1ecceb97-a249-4b81-803f-86b8c3e4d57b" providerId="ADAL" clId="{64D9E0CF-8580-418A-96D0-BC9790A39025}" dt="2022-01-16T13:18:45.750" v="68" actId="2711"/>
          <ac:spMkLst>
            <pc:docMk/>
            <pc:sldMk cId="22836404" sldId="277"/>
            <ac:spMk id="2" creationId="{71F4B195-2512-4EC5-96F1-29C762E6882B}"/>
          </ac:spMkLst>
        </pc:spChg>
        <pc:spChg chg="mod">
          <ac:chgData name="Beth Tennyson" userId="1ecceb97-a249-4b81-803f-86b8c3e4d57b" providerId="ADAL" clId="{64D9E0CF-8580-418A-96D0-BC9790A39025}" dt="2022-01-16T12:58:13.745" v="9" actId="27636"/>
          <ac:spMkLst>
            <pc:docMk/>
            <pc:sldMk cId="22836404" sldId="277"/>
            <ac:spMk id="4" creationId="{A1CB7691-7FFB-4721-AEAD-9BD27375D130}"/>
          </ac:spMkLst>
        </pc:spChg>
        <pc:spChg chg="mod">
          <ac:chgData name="Beth Tennyson" userId="1ecceb97-a249-4b81-803f-86b8c3e4d57b" providerId="ADAL" clId="{64D9E0CF-8580-418A-96D0-BC9790A39025}" dt="2022-05-15T17:33:07.105" v="646"/>
          <ac:spMkLst>
            <pc:docMk/>
            <pc:sldMk cId="22836404" sldId="277"/>
            <ac:spMk id="12" creationId="{B71154E7-6B7C-AA0E-48CD-B1B649033977}"/>
          </ac:spMkLst>
        </pc:spChg>
        <pc:spChg chg="mod">
          <ac:chgData name="Beth Tennyson" userId="1ecceb97-a249-4b81-803f-86b8c3e4d57b" providerId="ADAL" clId="{64D9E0CF-8580-418A-96D0-BC9790A39025}" dt="2022-05-15T17:33:07.105" v="646"/>
          <ac:spMkLst>
            <pc:docMk/>
            <pc:sldMk cId="22836404" sldId="277"/>
            <ac:spMk id="14" creationId="{68F1F053-5008-504E-DF81-86C6709890D5}"/>
          </ac:spMkLst>
        </pc:spChg>
        <pc:grpChg chg="add mod">
          <ac:chgData name="Beth Tennyson" userId="1ecceb97-a249-4b81-803f-86b8c3e4d57b" providerId="ADAL" clId="{64D9E0CF-8580-418A-96D0-BC9790A39025}" dt="2022-05-15T17:33:07.105" v="646"/>
          <ac:grpSpMkLst>
            <pc:docMk/>
            <pc:sldMk cId="22836404" sldId="277"/>
            <ac:grpSpMk id="9" creationId="{F686E3C7-1642-3B38-D1D9-BC7E95B36B1F}"/>
          </ac:grpSpMkLst>
        </pc:grpChg>
        <pc:picChg chg="mod">
          <ac:chgData name="Beth Tennyson" userId="1ecceb97-a249-4b81-803f-86b8c3e4d57b" providerId="ADAL" clId="{64D9E0CF-8580-418A-96D0-BC9790A39025}" dt="2022-05-15T17:33:07.105" v="646"/>
          <ac:picMkLst>
            <pc:docMk/>
            <pc:sldMk cId="22836404" sldId="277"/>
            <ac:picMk id="10" creationId="{840E76A8-B16C-27FB-D66D-9AC4775F57DB}"/>
          </ac:picMkLst>
        </pc:picChg>
      </pc:sldChg>
      <pc:sldChg chg="addSp delSp modSp mod modNotesTx">
        <pc:chgData name="Beth Tennyson" userId="1ecceb97-a249-4b81-803f-86b8c3e4d57b" providerId="ADAL" clId="{64D9E0CF-8580-418A-96D0-BC9790A39025}" dt="2022-05-15T17:33:01.345" v="645"/>
        <pc:sldMkLst>
          <pc:docMk/>
          <pc:sldMk cId="79666748" sldId="280"/>
        </pc:sldMkLst>
        <pc:spChg chg="mod">
          <ac:chgData name="Beth Tennyson" userId="1ecceb97-a249-4b81-803f-86b8c3e4d57b" providerId="ADAL" clId="{64D9E0CF-8580-418A-96D0-BC9790A39025}" dt="2022-02-06T16:44:43.961" v="324" actId="1035"/>
          <ac:spMkLst>
            <pc:docMk/>
            <pc:sldMk cId="79666748" sldId="280"/>
            <ac:spMk id="2" creationId="{05D5C70C-AD11-4BEE-959D-AD9D3C8E3581}"/>
          </ac:spMkLst>
        </pc:spChg>
        <pc:spChg chg="mod">
          <ac:chgData name="Beth Tennyson" userId="1ecceb97-a249-4b81-803f-86b8c3e4d57b" providerId="ADAL" clId="{64D9E0CF-8580-418A-96D0-BC9790A39025}" dt="2022-02-06T16:44:43.961" v="324" actId="1035"/>
          <ac:spMkLst>
            <pc:docMk/>
            <pc:sldMk cId="79666748" sldId="280"/>
            <ac:spMk id="3" creationId="{4CF63CC6-4E2B-4BCD-9389-127BBE9259A2}"/>
          </ac:spMkLst>
        </pc:spChg>
        <pc:spChg chg="mod">
          <ac:chgData name="Beth Tennyson" userId="1ecceb97-a249-4b81-803f-86b8c3e4d57b" providerId="ADAL" clId="{64D9E0CF-8580-418A-96D0-BC9790A39025}" dt="2022-02-06T16:44:43.961" v="324" actId="1035"/>
          <ac:spMkLst>
            <pc:docMk/>
            <pc:sldMk cId="79666748" sldId="280"/>
            <ac:spMk id="4" creationId="{C935A85E-51E6-4643-802E-CBC7C8414F91}"/>
          </ac:spMkLst>
        </pc:spChg>
        <pc:spChg chg="add del mod">
          <ac:chgData name="Beth Tennyson" userId="1ecceb97-a249-4b81-803f-86b8c3e4d57b" providerId="ADAL" clId="{64D9E0CF-8580-418A-96D0-BC9790A39025}" dt="2022-02-06T16:42:48.969" v="272" actId="478"/>
          <ac:spMkLst>
            <pc:docMk/>
            <pc:sldMk cId="79666748" sldId="280"/>
            <ac:spMk id="5" creationId="{FCFD7F89-206D-462E-8C57-5354E08BDC13}"/>
          </ac:spMkLst>
        </pc:spChg>
        <pc:spChg chg="add mod">
          <ac:chgData name="Beth Tennyson" userId="1ecceb97-a249-4b81-803f-86b8c3e4d57b" providerId="ADAL" clId="{64D9E0CF-8580-418A-96D0-BC9790A39025}" dt="2022-02-06T16:44:38.516" v="314" actId="1076"/>
          <ac:spMkLst>
            <pc:docMk/>
            <pc:sldMk cId="79666748" sldId="280"/>
            <ac:spMk id="6" creationId="{0E483D00-6AD2-46B0-9529-9E0B164AC6DF}"/>
          </ac:spMkLst>
        </pc:spChg>
        <pc:spChg chg="mod">
          <ac:chgData name="Beth Tennyson" userId="1ecceb97-a249-4b81-803f-86b8c3e4d57b" providerId="ADAL" clId="{64D9E0CF-8580-418A-96D0-BC9790A39025}" dt="2022-05-15T17:33:01.345" v="645"/>
          <ac:spMkLst>
            <pc:docMk/>
            <pc:sldMk cId="79666748" sldId="280"/>
            <ac:spMk id="10" creationId="{9BDCEC2D-52BB-7740-42C8-6D9BABFEF310}"/>
          </ac:spMkLst>
        </pc:spChg>
        <pc:spChg chg="mod">
          <ac:chgData name="Beth Tennyson" userId="1ecceb97-a249-4b81-803f-86b8c3e4d57b" providerId="ADAL" clId="{64D9E0CF-8580-418A-96D0-BC9790A39025}" dt="2022-05-15T17:33:01.345" v="645"/>
          <ac:spMkLst>
            <pc:docMk/>
            <pc:sldMk cId="79666748" sldId="280"/>
            <ac:spMk id="11" creationId="{FD8B3885-36B6-88F5-BF9D-69BE2D605481}"/>
          </ac:spMkLst>
        </pc:spChg>
        <pc:grpChg chg="add mod">
          <ac:chgData name="Beth Tennyson" userId="1ecceb97-a249-4b81-803f-86b8c3e4d57b" providerId="ADAL" clId="{64D9E0CF-8580-418A-96D0-BC9790A39025}" dt="2022-05-15T17:33:01.345" v="645"/>
          <ac:grpSpMkLst>
            <pc:docMk/>
            <pc:sldMk cId="79666748" sldId="280"/>
            <ac:grpSpMk id="7" creationId="{5156CFA7-8FE8-F32C-A5C5-8F2480460B37}"/>
          </ac:grpSpMkLst>
        </pc:grpChg>
        <pc:picChg chg="mod">
          <ac:chgData name="Beth Tennyson" userId="1ecceb97-a249-4b81-803f-86b8c3e4d57b" providerId="ADAL" clId="{64D9E0CF-8580-418A-96D0-BC9790A39025}" dt="2022-05-15T17:33:01.345" v="645"/>
          <ac:picMkLst>
            <pc:docMk/>
            <pc:sldMk cId="79666748" sldId="280"/>
            <ac:picMk id="8" creationId="{F1DF5AE7-C078-0472-D3CF-29B354468B76}"/>
          </ac:picMkLst>
        </pc:picChg>
      </pc:sldChg>
      <pc:sldChg chg="addSp modSp mod modNotesTx">
        <pc:chgData name="Beth Tennyson" userId="1ecceb97-a249-4b81-803f-86b8c3e4d57b" providerId="ADAL" clId="{64D9E0CF-8580-418A-96D0-BC9790A39025}" dt="2022-05-15T17:35:37.094" v="717"/>
        <pc:sldMkLst>
          <pc:docMk/>
          <pc:sldMk cId="275980138" sldId="282"/>
        </pc:sldMkLst>
        <pc:spChg chg="mod">
          <ac:chgData name="Beth Tennyson" userId="1ecceb97-a249-4b81-803f-86b8c3e4d57b" providerId="ADAL" clId="{64D9E0CF-8580-418A-96D0-BC9790A39025}" dt="2022-01-16T14:01:14.413" v="109" actId="2711"/>
          <ac:spMkLst>
            <pc:docMk/>
            <pc:sldMk cId="275980138" sldId="282"/>
            <ac:spMk id="3" creationId="{D36C4514-B117-4DB7-A9B8-60BFC49E0153}"/>
          </ac:spMkLst>
        </pc:spChg>
        <pc:spChg chg="mod">
          <ac:chgData name="Beth Tennyson" userId="1ecceb97-a249-4b81-803f-86b8c3e4d57b" providerId="ADAL" clId="{64D9E0CF-8580-418A-96D0-BC9790A39025}" dt="2022-05-15T17:35:37.094" v="717"/>
          <ac:spMkLst>
            <pc:docMk/>
            <pc:sldMk cId="275980138" sldId="282"/>
            <ac:spMk id="6" creationId="{511F17D5-3957-166D-1CCC-FD14A07C5927}"/>
          </ac:spMkLst>
        </pc:spChg>
        <pc:spChg chg="mod">
          <ac:chgData name="Beth Tennyson" userId="1ecceb97-a249-4b81-803f-86b8c3e4d57b" providerId="ADAL" clId="{64D9E0CF-8580-418A-96D0-BC9790A39025}" dt="2022-05-15T17:35:37.094" v="717"/>
          <ac:spMkLst>
            <pc:docMk/>
            <pc:sldMk cId="275980138" sldId="282"/>
            <ac:spMk id="7" creationId="{75FF725F-85CC-5794-4527-E8EB34B3D44A}"/>
          </ac:spMkLst>
        </pc:spChg>
        <pc:grpChg chg="add mod">
          <ac:chgData name="Beth Tennyson" userId="1ecceb97-a249-4b81-803f-86b8c3e4d57b" providerId="ADAL" clId="{64D9E0CF-8580-418A-96D0-BC9790A39025}" dt="2022-05-15T17:35:37.094" v="717"/>
          <ac:grpSpMkLst>
            <pc:docMk/>
            <pc:sldMk cId="275980138" sldId="282"/>
            <ac:grpSpMk id="4" creationId="{28672837-C990-81C7-FEEA-B7FC86E4BA5F}"/>
          </ac:grpSpMkLst>
        </pc:grpChg>
        <pc:picChg chg="mod">
          <ac:chgData name="Beth Tennyson" userId="1ecceb97-a249-4b81-803f-86b8c3e4d57b" providerId="ADAL" clId="{64D9E0CF-8580-418A-96D0-BC9790A39025}" dt="2022-05-15T17:35:37.094" v="717"/>
          <ac:picMkLst>
            <pc:docMk/>
            <pc:sldMk cId="275980138" sldId="282"/>
            <ac:picMk id="5" creationId="{3903AB2C-ADBD-5C10-B5E8-71E1CBAD292D}"/>
          </ac:picMkLst>
        </pc:picChg>
      </pc:sldChg>
      <pc:sldChg chg="addSp delSp modSp mod setBg delDesignElem chgLayout">
        <pc:chgData name="Beth Tennyson" userId="1ecceb97-a249-4b81-803f-86b8c3e4d57b" providerId="ADAL" clId="{64D9E0CF-8580-418A-96D0-BC9790A39025}" dt="2022-05-15T17:35:32.870" v="716" actId="700"/>
        <pc:sldMkLst>
          <pc:docMk/>
          <pc:sldMk cId="4276965170" sldId="283"/>
        </pc:sldMkLst>
        <pc:spChg chg="add del mod">
          <ac:chgData name="Beth Tennyson" userId="1ecceb97-a249-4b81-803f-86b8c3e4d57b" providerId="ADAL" clId="{64D9E0CF-8580-418A-96D0-BC9790A39025}" dt="2022-05-15T17:35:23.295" v="714" actId="478"/>
          <ac:spMkLst>
            <pc:docMk/>
            <pc:sldMk cId="4276965170" sldId="283"/>
            <ac:spMk id="2" creationId="{E52FC9B6-2CA2-698C-17CD-985966E76696}"/>
          </ac:spMkLst>
        </pc:spChg>
        <pc:spChg chg="add del">
          <ac:chgData name="Beth Tennyson" userId="1ecceb97-a249-4b81-803f-86b8c3e4d57b" providerId="ADAL" clId="{64D9E0CF-8580-418A-96D0-BC9790A39025}" dt="2022-05-15T17:34:21.823" v="694" actId="26606"/>
          <ac:spMkLst>
            <pc:docMk/>
            <pc:sldMk cId="4276965170" sldId="283"/>
            <ac:spMk id="8" creationId="{D009D6D5-DAC2-4A8B-A17A-E206B9012D09}"/>
          </ac:spMkLst>
        </pc:spChg>
        <pc:spChg chg="add del">
          <ac:chgData name="Beth Tennyson" userId="1ecceb97-a249-4b81-803f-86b8c3e4d57b" providerId="ADAL" clId="{64D9E0CF-8580-418A-96D0-BC9790A39025}" dt="2022-05-15T17:34:27.199" v="696" actId="26606"/>
          <ac:spMkLst>
            <pc:docMk/>
            <pc:sldMk cId="4276965170" sldId="283"/>
            <ac:spMk id="10" creationId="{D009D6D5-DAC2-4A8B-A17A-E206B9012D09}"/>
          </ac:spMkLst>
        </pc:spChg>
        <pc:picChg chg="add del">
          <ac:chgData name="Beth Tennyson" userId="1ecceb97-a249-4b81-803f-86b8c3e4d57b" providerId="ADAL" clId="{64D9E0CF-8580-418A-96D0-BC9790A39025}" dt="2022-05-15T17:34:21.823" v="694" actId="26606"/>
          <ac:picMkLst>
            <pc:docMk/>
            <pc:sldMk cId="4276965170" sldId="283"/>
            <ac:picMk id="4" creationId="{61FAA87D-C820-B0A0-2EA2-6AB3C83D265D}"/>
          </ac:picMkLst>
        </pc:picChg>
        <pc:picChg chg="add del">
          <ac:chgData name="Beth Tennyson" userId="1ecceb97-a249-4b81-803f-86b8c3e4d57b" providerId="ADAL" clId="{64D9E0CF-8580-418A-96D0-BC9790A39025}" dt="2022-05-15T17:34:27.199" v="696" actId="26606"/>
          <ac:picMkLst>
            <pc:docMk/>
            <pc:sldMk cId="4276965170" sldId="283"/>
            <ac:picMk id="11" creationId="{D5293191-197F-23C1-20A5-77B74800A578}"/>
          </ac:picMkLst>
        </pc:picChg>
        <pc:picChg chg="add del">
          <ac:chgData name="Beth Tennyson" userId="1ecceb97-a249-4b81-803f-86b8c3e4d57b" providerId="ADAL" clId="{64D9E0CF-8580-418A-96D0-BC9790A39025}" dt="2022-05-15T17:35:29.045" v="715" actId="478"/>
          <ac:picMkLst>
            <pc:docMk/>
            <pc:sldMk cId="4276965170" sldId="283"/>
            <ac:picMk id="13" creationId="{0B4C5396-DF19-E4BF-2A48-6A79DD85C3C1}"/>
          </ac:picMkLst>
        </pc:picChg>
        <pc:cxnChg chg="add del">
          <ac:chgData name="Beth Tennyson" userId="1ecceb97-a249-4b81-803f-86b8c3e4d57b" providerId="ADAL" clId="{64D9E0CF-8580-418A-96D0-BC9790A39025}" dt="2022-05-15T17:35:32.870" v="716" actId="700"/>
          <ac:cxnSpMkLst>
            <pc:docMk/>
            <pc:sldMk cId="4276965170" sldId="283"/>
            <ac:cxnSpMk id="14" creationId="{A7F400EE-A8A5-48AF-B4D6-291B52C6F0B0}"/>
          </ac:cxnSpMkLst>
        </pc:cxnChg>
      </pc:sldChg>
      <pc:sldChg chg="addSp delSp modSp mod modNotesTx">
        <pc:chgData name="Beth Tennyson" userId="1ecceb97-a249-4b81-803f-86b8c3e4d57b" providerId="ADAL" clId="{64D9E0CF-8580-418A-96D0-BC9790A39025}" dt="2022-05-15T17:20:51.569" v="339"/>
        <pc:sldMkLst>
          <pc:docMk/>
          <pc:sldMk cId="3006503692" sldId="285"/>
        </pc:sldMkLst>
        <pc:spChg chg="mod">
          <ac:chgData name="Beth Tennyson" userId="1ecceb97-a249-4b81-803f-86b8c3e4d57b" providerId="ADAL" clId="{64D9E0CF-8580-418A-96D0-BC9790A39025}" dt="2022-01-16T13:08:10.213" v="58" actId="1038"/>
          <ac:spMkLst>
            <pc:docMk/>
            <pc:sldMk cId="3006503692" sldId="285"/>
            <ac:spMk id="2" creationId="{A2E4FC9B-5196-4EB4-8DB0-EEBFD0C6F234}"/>
          </ac:spMkLst>
        </pc:spChg>
        <pc:spChg chg="del">
          <ac:chgData name="Beth Tennyson" userId="1ecceb97-a249-4b81-803f-86b8c3e4d57b" providerId="ADAL" clId="{64D9E0CF-8580-418A-96D0-BC9790A39025}" dt="2022-05-15T17:20:05.193" v="325" actId="478"/>
          <ac:spMkLst>
            <pc:docMk/>
            <pc:sldMk cId="3006503692" sldId="285"/>
            <ac:spMk id="3" creationId="{7AD2DFFF-A9F6-4C10-B002-6B35B3777FA0}"/>
          </ac:spMkLst>
        </pc:spChg>
        <pc:spChg chg="del">
          <ac:chgData name="Beth Tennyson" userId="1ecceb97-a249-4b81-803f-86b8c3e4d57b" providerId="ADAL" clId="{64D9E0CF-8580-418A-96D0-BC9790A39025}" dt="2022-05-15T17:20:05.193" v="325" actId="478"/>
          <ac:spMkLst>
            <pc:docMk/>
            <pc:sldMk cId="3006503692" sldId="285"/>
            <ac:spMk id="4" creationId="{6A885F55-F836-481F-9D3C-7A1B396DA903}"/>
          </ac:spMkLst>
        </pc:spChg>
        <pc:spChg chg="del">
          <ac:chgData name="Beth Tennyson" userId="1ecceb97-a249-4b81-803f-86b8c3e4d57b" providerId="ADAL" clId="{64D9E0CF-8580-418A-96D0-BC9790A39025}" dt="2022-05-15T17:20:05.193" v="325" actId="478"/>
          <ac:spMkLst>
            <pc:docMk/>
            <pc:sldMk cId="3006503692" sldId="285"/>
            <ac:spMk id="5" creationId="{2237D432-8DBB-417A-946E-A972FA910E93}"/>
          </ac:spMkLst>
        </pc:spChg>
        <pc:spChg chg="del">
          <ac:chgData name="Beth Tennyson" userId="1ecceb97-a249-4b81-803f-86b8c3e4d57b" providerId="ADAL" clId="{64D9E0CF-8580-418A-96D0-BC9790A39025}" dt="2022-05-15T17:20:05.193" v="325" actId="478"/>
          <ac:spMkLst>
            <pc:docMk/>
            <pc:sldMk cId="3006503692" sldId="285"/>
            <ac:spMk id="6" creationId="{A6CD9C34-3DE5-4C62-A04A-6DF10AE587F5}"/>
          </ac:spMkLst>
        </pc:spChg>
        <pc:spChg chg="del">
          <ac:chgData name="Beth Tennyson" userId="1ecceb97-a249-4b81-803f-86b8c3e4d57b" providerId="ADAL" clId="{64D9E0CF-8580-418A-96D0-BC9790A39025}" dt="2022-05-15T17:20:05.193" v="325" actId="478"/>
          <ac:spMkLst>
            <pc:docMk/>
            <pc:sldMk cId="3006503692" sldId="285"/>
            <ac:spMk id="7" creationId="{B7CCF2E5-F947-4123-B869-A200BD23830F}"/>
          </ac:spMkLst>
        </pc:spChg>
        <pc:spChg chg="del">
          <ac:chgData name="Beth Tennyson" userId="1ecceb97-a249-4b81-803f-86b8c3e4d57b" providerId="ADAL" clId="{64D9E0CF-8580-418A-96D0-BC9790A39025}" dt="2022-05-15T17:20:05.193" v="325" actId="478"/>
          <ac:spMkLst>
            <pc:docMk/>
            <pc:sldMk cId="3006503692" sldId="285"/>
            <ac:spMk id="8" creationId="{AD73B619-AB2C-4A71-86E9-4208BDEA97CC}"/>
          </ac:spMkLst>
        </pc:spChg>
        <pc:spChg chg="del">
          <ac:chgData name="Beth Tennyson" userId="1ecceb97-a249-4b81-803f-86b8c3e4d57b" providerId="ADAL" clId="{64D9E0CF-8580-418A-96D0-BC9790A39025}" dt="2022-05-15T17:20:05.193" v="325" actId="478"/>
          <ac:spMkLst>
            <pc:docMk/>
            <pc:sldMk cId="3006503692" sldId="285"/>
            <ac:spMk id="9" creationId="{43FBC670-3931-42BA-991D-9004BCF9D34B}"/>
          </ac:spMkLst>
        </pc:spChg>
        <pc:spChg chg="del">
          <ac:chgData name="Beth Tennyson" userId="1ecceb97-a249-4b81-803f-86b8c3e4d57b" providerId="ADAL" clId="{64D9E0CF-8580-418A-96D0-BC9790A39025}" dt="2022-05-15T17:20:05.193" v="325" actId="478"/>
          <ac:spMkLst>
            <pc:docMk/>
            <pc:sldMk cId="3006503692" sldId="285"/>
            <ac:spMk id="10" creationId="{DBC9FA9E-D662-4ED3-AEBA-79F8F989F7A3}"/>
          </ac:spMkLst>
        </pc:spChg>
        <pc:spChg chg="del">
          <ac:chgData name="Beth Tennyson" userId="1ecceb97-a249-4b81-803f-86b8c3e4d57b" providerId="ADAL" clId="{64D9E0CF-8580-418A-96D0-BC9790A39025}" dt="2022-05-15T17:20:05.193" v="325" actId="478"/>
          <ac:spMkLst>
            <pc:docMk/>
            <pc:sldMk cId="3006503692" sldId="285"/>
            <ac:spMk id="11" creationId="{EDC55894-D559-4729-B992-CA62C18EA952}"/>
          </ac:spMkLst>
        </pc:spChg>
        <pc:spChg chg="del">
          <ac:chgData name="Beth Tennyson" userId="1ecceb97-a249-4b81-803f-86b8c3e4d57b" providerId="ADAL" clId="{64D9E0CF-8580-418A-96D0-BC9790A39025}" dt="2022-05-15T17:20:05.193" v="325" actId="478"/>
          <ac:spMkLst>
            <pc:docMk/>
            <pc:sldMk cId="3006503692" sldId="285"/>
            <ac:spMk id="12" creationId="{59071090-EE1E-4A53-8F66-1C1D9068170F}"/>
          </ac:spMkLst>
        </pc:spChg>
        <pc:spChg chg="del">
          <ac:chgData name="Beth Tennyson" userId="1ecceb97-a249-4b81-803f-86b8c3e4d57b" providerId="ADAL" clId="{64D9E0CF-8580-418A-96D0-BC9790A39025}" dt="2022-01-16T13:08:14.956" v="59" actId="478"/>
          <ac:spMkLst>
            <pc:docMk/>
            <pc:sldMk cId="3006503692" sldId="285"/>
            <ac:spMk id="13" creationId="{4F627B1E-277A-4F7F-A108-E32755CE1302}"/>
          </ac:spMkLst>
        </pc:spChg>
        <pc:spChg chg="del">
          <ac:chgData name="Beth Tennyson" userId="1ecceb97-a249-4b81-803f-86b8c3e4d57b" providerId="ADAL" clId="{64D9E0CF-8580-418A-96D0-BC9790A39025}" dt="2022-05-15T17:20:05.193" v="325" actId="478"/>
          <ac:spMkLst>
            <pc:docMk/>
            <pc:sldMk cId="3006503692" sldId="285"/>
            <ac:spMk id="15" creationId="{26C09D4F-48BF-4CA1-832B-007021B88F92}"/>
          </ac:spMkLst>
        </pc:spChg>
        <pc:spChg chg="del">
          <ac:chgData name="Beth Tennyson" userId="1ecceb97-a249-4b81-803f-86b8c3e4d57b" providerId="ADAL" clId="{64D9E0CF-8580-418A-96D0-BC9790A39025}" dt="2022-05-15T17:20:05.193" v="325" actId="478"/>
          <ac:spMkLst>
            <pc:docMk/>
            <pc:sldMk cId="3006503692" sldId="285"/>
            <ac:spMk id="16" creationId="{E40F71B0-4887-468E-AEDE-2BF7DCAC3EE3}"/>
          </ac:spMkLst>
        </pc:spChg>
        <pc:spChg chg="del">
          <ac:chgData name="Beth Tennyson" userId="1ecceb97-a249-4b81-803f-86b8c3e4d57b" providerId="ADAL" clId="{64D9E0CF-8580-418A-96D0-BC9790A39025}" dt="2022-05-15T17:20:05.193" v="325" actId="478"/>
          <ac:spMkLst>
            <pc:docMk/>
            <pc:sldMk cId="3006503692" sldId="285"/>
            <ac:spMk id="18" creationId="{E8E56837-749D-41DE-AF65-8DBD7427A7DE}"/>
          </ac:spMkLst>
        </pc:spChg>
        <pc:spChg chg="del">
          <ac:chgData name="Beth Tennyson" userId="1ecceb97-a249-4b81-803f-86b8c3e4d57b" providerId="ADAL" clId="{64D9E0CF-8580-418A-96D0-BC9790A39025}" dt="2022-05-15T17:20:05.193" v="325" actId="478"/>
          <ac:spMkLst>
            <pc:docMk/>
            <pc:sldMk cId="3006503692" sldId="285"/>
            <ac:spMk id="19" creationId="{2EB38B01-2B84-4A03-AFAB-B11E3AD49713}"/>
          </ac:spMkLst>
        </pc:spChg>
        <pc:spChg chg="del">
          <ac:chgData name="Beth Tennyson" userId="1ecceb97-a249-4b81-803f-86b8c3e4d57b" providerId="ADAL" clId="{64D9E0CF-8580-418A-96D0-BC9790A39025}" dt="2022-05-15T17:20:05.193" v="325" actId="478"/>
          <ac:spMkLst>
            <pc:docMk/>
            <pc:sldMk cId="3006503692" sldId="285"/>
            <ac:spMk id="22" creationId="{0A01BE2D-D193-4F89-9C8E-1208382AB505}"/>
          </ac:spMkLst>
        </pc:spChg>
        <pc:spChg chg="del">
          <ac:chgData name="Beth Tennyson" userId="1ecceb97-a249-4b81-803f-86b8c3e4d57b" providerId="ADAL" clId="{64D9E0CF-8580-418A-96D0-BC9790A39025}" dt="2022-05-15T17:20:05.193" v="325" actId="478"/>
          <ac:spMkLst>
            <pc:docMk/>
            <pc:sldMk cId="3006503692" sldId="285"/>
            <ac:spMk id="23" creationId="{7DC0881E-5DF8-47B2-86C1-9985F5DEFF71}"/>
          </ac:spMkLst>
        </pc:spChg>
        <pc:spChg chg="del">
          <ac:chgData name="Beth Tennyson" userId="1ecceb97-a249-4b81-803f-86b8c3e4d57b" providerId="ADAL" clId="{64D9E0CF-8580-418A-96D0-BC9790A39025}" dt="2022-05-15T17:20:05.193" v="325" actId="478"/>
          <ac:spMkLst>
            <pc:docMk/>
            <pc:sldMk cId="3006503692" sldId="285"/>
            <ac:spMk id="24" creationId="{ADACC7E1-BFC9-48B8-81C3-F295FB0C481F}"/>
          </ac:spMkLst>
        </pc:spChg>
        <pc:spChg chg="del">
          <ac:chgData name="Beth Tennyson" userId="1ecceb97-a249-4b81-803f-86b8c3e4d57b" providerId="ADAL" clId="{64D9E0CF-8580-418A-96D0-BC9790A39025}" dt="2022-05-15T17:20:05.193" v="325" actId="478"/>
          <ac:spMkLst>
            <pc:docMk/>
            <pc:sldMk cId="3006503692" sldId="285"/>
            <ac:spMk id="25" creationId="{667E2FA5-7818-4001-8703-4A432D594996}"/>
          </ac:spMkLst>
        </pc:spChg>
        <pc:spChg chg="del">
          <ac:chgData name="Beth Tennyson" userId="1ecceb97-a249-4b81-803f-86b8c3e4d57b" providerId="ADAL" clId="{64D9E0CF-8580-418A-96D0-BC9790A39025}" dt="2022-01-16T13:08:14.956" v="59" actId="478"/>
          <ac:spMkLst>
            <pc:docMk/>
            <pc:sldMk cId="3006503692" sldId="285"/>
            <ac:spMk id="26" creationId="{7B9F9DD3-6061-49B9-BCBE-74E158F1C9D8}"/>
          </ac:spMkLst>
        </pc:spChg>
        <pc:spChg chg="del mod">
          <ac:chgData name="Beth Tennyson" userId="1ecceb97-a249-4b81-803f-86b8c3e4d57b" providerId="ADAL" clId="{64D9E0CF-8580-418A-96D0-BC9790A39025}" dt="2022-05-15T17:20:13.262" v="327" actId="478"/>
          <ac:spMkLst>
            <pc:docMk/>
            <pc:sldMk cId="3006503692" sldId="285"/>
            <ac:spMk id="27" creationId="{078B4F8E-8895-43AF-AC04-9B59FC38E775}"/>
          </ac:spMkLst>
        </pc:spChg>
        <pc:spChg chg="del">
          <ac:chgData name="Beth Tennyson" userId="1ecceb97-a249-4b81-803f-86b8c3e4d57b" providerId="ADAL" clId="{64D9E0CF-8580-418A-96D0-BC9790A39025}" dt="2022-01-16T13:08:14.956" v="59" actId="478"/>
          <ac:spMkLst>
            <pc:docMk/>
            <pc:sldMk cId="3006503692" sldId="285"/>
            <ac:spMk id="28" creationId="{DFA0118F-A5DE-4F8D-9A75-DF3F4FC32E94}"/>
          </ac:spMkLst>
        </pc:spChg>
        <pc:spChg chg="del">
          <ac:chgData name="Beth Tennyson" userId="1ecceb97-a249-4b81-803f-86b8c3e4d57b" providerId="ADAL" clId="{64D9E0CF-8580-418A-96D0-BC9790A39025}" dt="2022-01-16T13:08:14.956" v="59" actId="478"/>
          <ac:spMkLst>
            <pc:docMk/>
            <pc:sldMk cId="3006503692" sldId="285"/>
            <ac:spMk id="30" creationId="{44CF53C3-4400-4CAA-B6CD-1BC6EA4A9391}"/>
          </ac:spMkLst>
        </pc:spChg>
        <pc:spChg chg="del">
          <ac:chgData name="Beth Tennyson" userId="1ecceb97-a249-4b81-803f-86b8c3e4d57b" providerId="ADAL" clId="{64D9E0CF-8580-418A-96D0-BC9790A39025}" dt="2022-01-16T13:08:14.956" v="59" actId="478"/>
          <ac:spMkLst>
            <pc:docMk/>
            <pc:sldMk cId="3006503692" sldId="285"/>
            <ac:spMk id="31" creationId="{94E26D67-E23F-42B5-A09C-899FDC10ED01}"/>
          </ac:spMkLst>
        </pc:spChg>
        <pc:spChg chg="add mod">
          <ac:chgData name="Beth Tennyson" userId="1ecceb97-a249-4b81-803f-86b8c3e4d57b" providerId="ADAL" clId="{64D9E0CF-8580-418A-96D0-BC9790A39025}" dt="2022-05-15T17:20:05.577" v="326"/>
          <ac:spMkLst>
            <pc:docMk/>
            <pc:sldMk cId="3006503692" sldId="285"/>
            <ac:spMk id="31" creationId="{A0E67B66-EC33-7302-3D77-CBC6D24082EC}"/>
          </ac:spMkLst>
        </pc:spChg>
        <pc:spChg chg="add mod">
          <ac:chgData name="Beth Tennyson" userId="1ecceb97-a249-4b81-803f-86b8c3e4d57b" providerId="ADAL" clId="{64D9E0CF-8580-418A-96D0-BC9790A39025}" dt="2022-05-15T17:20:05.577" v="326"/>
          <ac:spMkLst>
            <pc:docMk/>
            <pc:sldMk cId="3006503692" sldId="285"/>
            <ac:spMk id="32" creationId="{F29BEC89-82EE-F496-FB67-968A02B67E17}"/>
          </ac:spMkLst>
        </pc:spChg>
        <pc:spChg chg="add mod">
          <ac:chgData name="Beth Tennyson" userId="1ecceb97-a249-4b81-803f-86b8c3e4d57b" providerId="ADAL" clId="{64D9E0CF-8580-418A-96D0-BC9790A39025}" dt="2022-05-15T17:20:05.577" v="326"/>
          <ac:spMkLst>
            <pc:docMk/>
            <pc:sldMk cId="3006503692" sldId="285"/>
            <ac:spMk id="33" creationId="{B6858B5C-913E-1C69-4D14-0600D7D9C657}"/>
          </ac:spMkLst>
        </pc:spChg>
        <pc:spChg chg="del">
          <ac:chgData name="Beth Tennyson" userId="1ecceb97-a249-4b81-803f-86b8c3e4d57b" providerId="ADAL" clId="{64D9E0CF-8580-418A-96D0-BC9790A39025}" dt="2022-01-16T13:08:14.956" v="59" actId="478"/>
          <ac:spMkLst>
            <pc:docMk/>
            <pc:sldMk cId="3006503692" sldId="285"/>
            <ac:spMk id="33" creationId="{F1908AA1-91CC-4D0C-82D8-2B80F0D60121}"/>
          </ac:spMkLst>
        </pc:spChg>
        <pc:spChg chg="add mod">
          <ac:chgData name="Beth Tennyson" userId="1ecceb97-a249-4b81-803f-86b8c3e4d57b" providerId="ADAL" clId="{64D9E0CF-8580-418A-96D0-BC9790A39025}" dt="2022-05-15T17:20:05.577" v="326"/>
          <ac:spMkLst>
            <pc:docMk/>
            <pc:sldMk cId="3006503692" sldId="285"/>
            <ac:spMk id="34" creationId="{6D8A761B-C698-13C9-A888-A99FF4E5A48A}"/>
          </ac:spMkLst>
        </pc:spChg>
        <pc:spChg chg="del">
          <ac:chgData name="Beth Tennyson" userId="1ecceb97-a249-4b81-803f-86b8c3e4d57b" providerId="ADAL" clId="{64D9E0CF-8580-418A-96D0-BC9790A39025}" dt="2022-01-16T13:08:14.956" v="59" actId="478"/>
          <ac:spMkLst>
            <pc:docMk/>
            <pc:sldMk cId="3006503692" sldId="285"/>
            <ac:spMk id="34" creationId="{A205C88D-CE55-4578-93A3-AE90DA1B9E4B}"/>
          </ac:spMkLst>
        </pc:spChg>
        <pc:spChg chg="add mod">
          <ac:chgData name="Beth Tennyson" userId="1ecceb97-a249-4b81-803f-86b8c3e4d57b" providerId="ADAL" clId="{64D9E0CF-8580-418A-96D0-BC9790A39025}" dt="2022-05-15T17:20:05.577" v="326"/>
          <ac:spMkLst>
            <pc:docMk/>
            <pc:sldMk cId="3006503692" sldId="285"/>
            <ac:spMk id="35" creationId="{36BAB15F-7B75-A48E-0D64-BAB598F6848C}"/>
          </ac:spMkLst>
        </pc:spChg>
        <pc:spChg chg="del">
          <ac:chgData name="Beth Tennyson" userId="1ecceb97-a249-4b81-803f-86b8c3e4d57b" providerId="ADAL" clId="{64D9E0CF-8580-418A-96D0-BC9790A39025}" dt="2022-01-16T13:08:14.956" v="59" actId="478"/>
          <ac:spMkLst>
            <pc:docMk/>
            <pc:sldMk cId="3006503692" sldId="285"/>
            <ac:spMk id="36" creationId="{69AFB002-AAD6-4D86-A4F3-FB246A39AF8E}"/>
          </ac:spMkLst>
        </pc:spChg>
        <pc:spChg chg="add mod">
          <ac:chgData name="Beth Tennyson" userId="1ecceb97-a249-4b81-803f-86b8c3e4d57b" providerId="ADAL" clId="{64D9E0CF-8580-418A-96D0-BC9790A39025}" dt="2022-05-15T17:20:05.577" v="326"/>
          <ac:spMkLst>
            <pc:docMk/>
            <pc:sldMk cId="3006503692" sldId="285"/>
            <ac:spMk id="36" creationId="{C12EEFFD-52C0-0D89-5306-B42CE23924C7}"/>
          </ac:spMkLst>
        </pc:spChg>
        <pc:spChg chg="del mod">
          <ac:chgData name="Beth Tennyson" userId="1ecceb97-a249-4b81-803f-86b8c3e4d57b" providerId="ADAL" clId="{64D9E0CF-8580-418A-96D0-BC9790A39025}" dt="2022-05-15T17:20:13.262" v="327" actId="478"/>
          <ac:spMkLst>
            <pc:docMk/>
            <pc:sldMk cId="3006503692" sldId="285"/>
            <ac:spMk id="37" creationId="{F8D21F7F-CB03-4A76-AFC8-E1BA94123146}"/>
          </ac:spMkLst>
        </pc:spChg>
        <pc:spChg chg="del mod">
          <ac:chgData name="Beth Tennyson" userId="1ecceb97-a249-4b81-803f-86b8c3e4d57b" providerId="ADAL" clId="{64D9E0CF-8580-418A-96D0-BC9790A39025}" dt="2022-05-15T17:20:13.262" v="327" actId="478"/>
          <ac:spMkLst>
            <pc:docMk/>
            <pc:sldMk cId="3006503692" sldId="285"/>
            <ac:spMk id="38" creationId="{2873D3DB-3301-478F-A6EC-1ECDB8456F60}"/>
          </ac:spMkLst>
        </pc:spChg>
        <pc:spChg chg="del mod">
          <ac:chgData name="Beth Tennyson" userId="1ecceb97-a249-4b81-803f-86b8c3e4d57b" providerId="ADAL" clId="{64D9E0CF-8580-418A-96D0-BC9790A39025}" dt="2022-05-15T17:20:13.262" v="327" actId="478"/>
          <ac:spMkLst>
            <pc:docMk/>
            <pc:sldMk cId="3006503692" sldId="285"/>
            <ac:spMk id="39" creationId="{611223FA-C4D2-4BD8-93CB-F35057458088}"/>
          </ac:spMkLst>
        </pc:spChg>
        <pc:spChg chg="del mod">
          <ac:chgData name="Beth Tennyson" userId="1ecceb97-a249-4b81-803f-86b8c3e4d57b" providerId="ADAL" clId="{64D9E0CF-8580-418A-96D0-BC9790A39025}" dt="2022-05-15T17:20:13.262" v="327" actId="478"/>
          <ac:spMkLst>
            <pc:docMk/>
            <pc:sldMk cId="3006503692" sldId="285"/>
            <ac:spMk id="40" creationId="{285C9C7D-7171-47EC-85A1-F9BB9AEC862B}"/>
          </ac:spMkLst>
        </pc:spChg>
        <pc:spChg chg="del mod">
          <ac:chgData name="Beth Tennyson" userId="1ecceb97-a249-4b81-803f-86b8c3e4d57b" providerId="ADAL" clId="{64D9E0CF-8580-418A-96D0-BC9790A39025}" dt="2022-05-15T17:20:13.262" v="327" actId="478"/>
          <ac:spMkLst>
            <pc:docMk/>
            <pc:sldMk cId="3006503692" sldId="285"/>
            <ac:spMk id="41" creationId="{482B6687-BB0E-49DB-ADD5-A6E73A718609}"/>
          </ac:spMkLst>
        </pc:spChg>
        <pc:spChg chg="del mod">
          <ac:chgData name="Beth Tennyson" userId="1ecceb97-a249-4b81-803f-86b8c3e4d57b" providerId="ADAL" clId="{64D9E0CF-8580-418A-96D0-BC9790A39025}" dt="2022-05-15T17:20:13.262" v="327" actId="478"/>
          <ac:spMkLst>
            <pc:docMk/>
            <pc:sldMk cId="3006503692" sldId="285"/>
            <ac:spMk id="42" creationId="{77B4581B-3CD9-4D91-8CCF-49223C6A7FB2}"/>
          </ac:spMkLst>
        </pc:spChg>
        <pc:spChg chg="del mod">
          <ac:chgData name="Beth Tennyson" userId="1ecceb97-a249-4b81-803f-86b8c3e4d57b" providerId="ADAL" clId="{64D9E0CF-8580-418A-96D0-BC9790A39025}" dt="2022-05-15T17:20:13.262" v="327" actId="478"/>
          <ac:spMkLst>
            <pc:docMk/>
            <pc:sldMk cId="3006503692" sldId="285"/>
            <ac:spMk id="43" creationId="{C32ED098-2AFE-4D50-A80F-C03FC0631D13}"/>
          </ac:spMkLst>
        </pc:spChg>
        <pc:spChg chg="del mod">
          <ac:chgData name="Beth Tennyson" userId="1ecceb97-a249-4b81-803f-86b8c3e4d57b" providerId="ADAL" clId="{64D9E0CF-8580-418A-96D0-BC9790A39025}" dt="2022-05-15T17:20:13.262" v="327" actId="478"/>
          <ac:spMkLst>
            <pc:docMk/>
            <pc:sldMk cId="3006503692" sldId="285"/>
            <ac:spMk id="44" creationId="{11B230DA-8078-4D6F-83A2-567844906ABC}"/>
          </ac:spMkLst>
        </pc:spChg>
        <pc:spChg chg="del mod">
          <ac:chgData name="Beth Tennyson" userId="1ecceb97-a249-4b81-803f-86b8c3e4d57b" providerId="ADAL" clId="{64D9E0CF-8580-418A-96D0-BC9790A39025}" dt="2022-05-15T17:20:13.262" v="327" actId="478"/>
          <ac:spMkLst>
            <pc:docMk/>
            <pc:sldMk cId="3006503692" sldId="285"/>
            <ac:spMk id="45" creationId="{B043AF89-472B-414B-B003-DD7823DB45C8}"/>
          </ac:spMkLst>
        </pc:spChg>
        <pc:spChg chg="add mod">
          <ac:chgData name="Beth Tennyson" userId="1ecceb97-a249-4b81-803f-86b8c3e4d57b" providerId="ADAL" clId="{64D9E0CF-8580-418A-96D0-BC9790A39025}" dt="2022-05-15T17:20:05.577" v="326"/>
          <ac:spMkLst>
            <pc:docMk/>
            <pc:sldMk cId="3006503692" sldId="285"/>
            <ac:spMk id="46" creationId="{CA46EA50-03CD-7642-9D8F-CF44236198D6}"/>
          </ac:spMkLst>
        </pc:spChg>
        <pc:spChg chg="add mod">
          <ac:chgData name="Beth Tennyson" userId="1ecceb97-a249-4b81-803f-86b8c3e4d57b" providerId="ADAL" clId="{64D9E0CF-8580-418A-96D0-BC9790A39025}" dt="2022-05-15T17:20:05.577" v="326"/>
          <ac:spMkLst>
            <pc:docMk/>
            <pc:sldMk cId="3006503692" sldId="285"/>
            <ac:spMk id="47" creationId="{BDDFEE52-ED4A-43E9-62F8-5D667F0B1FB1}"/>
          </ac:spMkLst>
        </pc:spChg>
        <pc:spChg chg="add mod">
          <ac:chgData name="Beth Tennyson" userId="1ecceb97-a249-4b81-803f-86b8c3e4d57b" providerId="ADAL" clId="{64D9E0CF-8580-418A-96D0-BC9790A39025}" dt="2022-05-15T17:20:05.577" v="326"/>
          <ac:spMkLst>
            <pc:docMk/>
            <pc:sldMk cId="3006503692" sldId="285"/>
            <ac:spMk id="48" creationId="{6A795727-CD5A-9549-3543-AA0144507079}"/>
          </ac:spMkLst>
        </pc:spChg>
        <pc:spChg chg="add mod">
          <ac:chgData name="Beth Tennyson" userId="1ecceb97-a249-4b81-803f-86b8c3e4d57b" providerId="ADAL" clId="{64D9E0CF-8580-418A-96D0-BC9790A39025}" dt="2022-05-15T17:20:05.577" v="326"/>
          <ac:spMkLst>
            <pc:docMk/>
            <pc:sldMk cId="3006503692" sldId="285"/>
            <ac:spMk id="49" creationId="{1F7B4E10-0014-C407-A494-6E7D3BC80ECB}"/>
          </ac:spMkLst>
        </pc:spChg>
        <pc:spChg chg="add mod">
          <ac:chgData name="Beth Tennyson" userId="1ecceb97-a249-4b81-803f-86b8c3e4d57b" providerId="ADAL" clId="{64D9E0CF-8580-418A-96D0-BC9790A39025}" dt="2022-05-15T17:20:05.577" v="326"/>
          <ac:spMkLst>
            <pc:docMk/>
            <pc:sldMk cId="3006503692" sldId="285"/>
            <ac:spMk id="50" creationId="{BFF89BBE-E474-2310-4582-1A01B429CF39}"/>
          </ac:spMkLst>
        </pc:spChg>
        <pc:spChg chg="add mod">
          <ac:chgData name="Beth Tennyson" userId="1ecceb97-a249-4b81-803f-86b8c3e4d57b" providerId="ADAL" clId="{64D9E0CF-8580-418A-96D0-BC9790A39025}" dt="2022-05-15T17:20:05.577" v="326"/>
          <ac:spMkLst>
            <pc:docMk/>
            <pc:sldMk cId="3006503692" sldId="285"/>
            <ac:spMk id="51" creationId="{927D2392-9531-8D77-79A1-F50C284D4727}"/>
          </ac:spMkLst>
        </pc:spChg>
        <pc:spChg chg="add mod">
          <ac:chgData name="Beth Tennyson" userId="1ecceb97-a249-4b81-803f-86b8c3e4d57b" providerId="ADAL" clId="{64D9E0CF-8580-418A-96D0-BC9790A39025}" dt="2022-05-15T17:20:05.577" v="326"/>
          <ac:spMkLst>
            <pc:docMk/>
            <pc:sldMk cId="3006503692" sldId="285"/>
            <ac:spMk id="52" creationId="{599245D0-4BC8-9180-8109-4FFBA583DBA5}"/>
          </ac:spMkLst>
        </pc:spChg>
        <pc:spChg chg="add mod">
          <ac:chgData name="Beth Tennyson" userId="1ecceb97-a249-4b81-803f-86b8c3e4d57b" providerId="ADAL" clId="{64D9E0CF-8580-418A-96D0-BC9790A39025}" dt="2022-05-15T17:20:05.577" v="326"/>
          <ac:spMkLst>
            <pc:docMk/>
            <pc:sldMk cId="3006503692" sldId="285"/>
            <ac:spMk id="53" creationId="{21CE91DB-EB12-DA33-10D4-40F40B40DB87}"/>
          </ac:spMkLst>
        </pc:spChg>
        <pc:spChg chg="add mod">
          <ac:chgData name="Beth Tennyson" userId="1ecceb97-a249-4b81-803f-86b8c3e4d57b" providerId="ADAL" clId="{64D9E0CF-8580-418A-96D0-BC9790A39025}" dt="2022-05-15T17:20:05.577" v="326"/>
          <ac:spMkLst>
            <pc:docMk/>
            <pc:sldMk cId="3006503692" sldId="285"/>
            <ac:spMk id="54" creationId="{A5BD95CB-019C-F220-25CA-6258DE6ED512}"/>
          </ac:spMkLst>
        </pc:spChg>
        <pc:spChg chg="add mod">
          <ac:chgData name="Beth Tennyson" userId="1ecceb97-a249-4b81-803f-86b8c3e4d57b" providerId="ADAL" clId="{64D9E0CF-8580-418A-96D0-BC9790A39025}" dt="2022-05-15T17:20:05.577" v="326"/>
          <ac:spMkLst>
            <pc:docMk/>
            <pc:sldMk cId="3006503692" sldId="285"/>
            <ac:spMk id="55" creationId="{46AAF001-AFAF-0D25-C87B-D9BA1B22ADC6}"/>
          </ac:spMkLst>
        </pc:spChg>
        <pc:spChg chg="add mod">
          <ac:chgData name="Beth Tennyson" userId="1ecceb97-a249-4b81-803f-86b8c3e4d57b" providerId="ADAL" clId="{64D9E0CF-8580-418A-96D0-BC9790A39025}" dt="2022-05-15T17:20:05.577" v="326"/>
          <ac:spMkLst>
            <pc:docMk/>
            <pc:sldMk cId="3006503692" sldId="285"/>
            <ac:spMk id="56" creationId="{10463A7B-7E5A-397E-676C-C2806C0B846F}"/>
          </ac:spMkLst>
        </pc:spChg>
        <pc:spChg chg="mod">
          <ac:chgData name="Beth Tennyson" userId="1ecceb97-a249-4b81-803f-86b8c3e4d57b" providerId="ADAL" clId="{64D9E0CF-8580-418A-96D0-BC9790A39025}" dt="2022-05-15T17:20:05.577" v="326"/>
          <ac:spMkLst>
            <pc:docMk/>
            <pc:sldMk cId="3006503692" sldId="285"/>
            <ac:spMk id="59" creationId="{E1ADB57D-0868-622D-91BD-A7DB3F65E3FB}"/>
          </ac:spMkLst>
        </pc:spChg>
        <pc:spChg chg="add mod">
          <ac:chgData name="Beth Tennyson" userId="1ecceb97-a249-4b81-803f-86b8c3e4d57b" providerId="ADAL" clId="{64D9E0CF-8580-418A-96D0-BC9790A39025}" dt="2022-05-15T17:20:21.652" v="333" actId="1037"/>
          <ac:spMkLst>
            <pc:docMk/>
            <pc:sldMk cId="3006503692" sldId="285"/>
            <ac:spMk id="60" creationId="{5437528E-F833-7867-A9C7-C952D6E4F10A}"/>
          </ac:spMkLst>
        </pc:spChg>
        <pc:spChg chg="add mod">
          <ac:chgData name="Beth Tennyson" userId="1ecceb97-a249-4b81-803f-86b8c3e4d57b" providerId="ADAL" clId="{64D9E0CF-8580-418A-96D0-BC9790A39025}" dt="2022-05-15T17:20:21.652" v="333" actId="1037"/>
          <ac:spMkLst>
            <pc:docMk/>
            <pc:sldMk cId="3006503692" sldId="285"/>
            <ac:spMk id="61" creationId="{CE1726A5-09E2-3F4A-CFF0-333AA5C717DC}"/>
          </ac:spMkLst>
        </pc:spChg>
        <pc:spChg chg="add mod">
          <ac:chgData name="Beth Tennyson" userId="1ecceb97-a249-4b81-803f-86b8c3e4d57b" providerId="ADAL" clId="{64D9E0CF-8580-418A-96D0-BC9790A39025}" dt="2022-05-15T17:20:21.652" v="333" actId="1037"/>
          <ac:spMkLst>
            <pc:docMk/>
            <pc:sldMk cId="3006503692" sldId="285"/>
            <ac:spMk id="62" creationId="{3688ECCB-1BA1-337D-962B-6144466EA1B2}"/>
          </ac:spMkLst>
        </pc:spChg>
        <pc:spChg chg="add mod">
          <ac:chgData name="Beth Tennyson" userId="1ecceb97-a249-4b81-803f-86b8c3e4d57b" providerId="ADAL" clId="{64D9E0CF-8580-418A-96D0-BC9790A39025}" dt="2022-05-15T17:20:21.652" v="333" actId="1037"/>
          <ac:spMkLst>
            <pc:docMk/>
            <pc:sldMk cId="3006503692" sldId="285"/>
            <ac:spMk id="63" creationId="{F714B097-ADDF-D0E9-7C8A-9D29EA515845}"/>
          </ac:spMkLst>
        </pc:spChg>
        <pc:spChg chg="add mod">
          <ac:chgData name="Beth Tennyson" userId="1ecceb97-a249-4b81-803f-86b8c3e4d57b" providerId="ADAL" clId="{64D9E0CF-8580-418A-96D0-BC9790A39025}" dt="2022-05-15T17:20:21.652" v="333" actId="1037"/>
          <ac:spMkLst>
            <pc:docMk/>
            <pc:sldMk cId="3006503692" sldId="285"/>
            <ac:spMk id="64" creationId="{43AC5274-8EDD-FF36-01AF-8EB110B54604}"/>
          </ac:spMkLst>
        </pc:spChg>
        <pc:spChg chg="add mod">
          <ac:chgData name="Beth Tennyson" userId="1ecceb97-a249-4b81-803f-86b8c3e4d57b" providerId="ADAL" clId="{64D9E0CF-8580-418A-96D0-BC9790A39025}" dt="2022-05-15T17:20:21.652" v="333" actId="1037"/>
          <ac:spMkLst>
            <pc:docMk/>
            <pc:sldMk cId="3006503692" sldId="285"/>
            <ac:spMk id="65" creationId="{7DEB54FF-6D47-5E77-2FC8-70C269608A8D}"/>
          </ac:spMkLst>
        </pc:spChg>
        <pc:spChg chg="add mod">
          <ac:chgData name="Beth Tennyson" userId="1ecceb97-a249-4b81-803f-86b8c3e4d57b" providerId="ADAL" clId="{64D9E0CF-8580-418A-96D0-BC9790A39025}" dt="2022-05-15T17:20:21.652" v="333" actId="1037"/>
          <ac:spMkLst>
            <pc:docMk/>
            <pc:sldMk cId="3006503692" sldId="285"/>
            <ac:spMk id="66" creationId="{0FAFDE9B-93F7-E679-4AC1-D9EEBC6A07E2}"/>
          </ac:spMkLst>
        </pc:spChg>
        <pc:spChg chg="add mod">
          <ac:chgData name="Beth Tennyson" userId="1ecceb97-a249-4b81-803f-86b8c3e4d57b" providerId="ADAL" clId="{64D9E0CF-8580-418A-96D0-BC9790A39025}" dt="2022-05-15T17:20:21.652" v="333" actId="1037"/>
          <ac:spMkLst>
            <pc:docMk/>
            <pc:sldMk cId="3006503692" sldId="285"/>
            <ac:spMk id="67" creationId="{0DDFB9D3-1368-713F-0A05-9DE6FFEE0CE3}"/>
          </ac:spMkLst>
        </pc:spChg>
        <pc:spChg chg="add mod">
          <ac:chgData name="Beth Tennyson" userId="1ecceb97-a249-4b81-803f-86b8c3e4d57b" providerId="ADAL" clId="{64D9E0CF-8580-418A-96D0-BC9790A39025}" dt="2022-05-15T17:20:21.652" v="333" actId="1037"/>
          <ac:spMkLst>
            <pc:docMk/>
            <pc:sldMk cId="3006503692" sldId="285"/>
            <ac:spMk id="68" creationId="{37D5D27A-84AA-C465-7CDA-86A7D201F187}"/>
          </ac:spMkLst>
        </pc:spChg>
        <pc:spChg chg="add mod">
          <ac:chgData name="Beth Tennyson" userId="1ecceb97-a249-4b81-803f-86b8c3e4d57b" providerId="ADAL" clId="{64D9E0CF-8580-418A-96D0-BC9790A39025}" dt="2022-05-15T17:20:21.652" v="333" actId="1037"/>
          <ac:spMkLst>
            <pc:docMk/>
            <pc:sldMk cId="3006503692" sldId="285"/>
            <ac:spMk id="69" creationId="{25D7B8B4-ED76-A99B-B7D8-FD32953C9083}"/>
          </ac:spMkLst>
        </pc:spChg>
        <pc:spChg chg="mod">
          <ac:chgData name="Beth Tennyson" userId="1ecceb97-a249-4b81-803f-86b8c3e4d57b" providerId="ADAL" clId="{64D9E0CF-8580-418A-96D0-BC9790A39025}" dt="2022-05-15T17:20:51.569" v="339"/>
          <ac:spMkLst>
            <pc:docMk/>
            <pc:sldMk cId="3006503692" sldId="285"/>
            <ac:spMk id="72" creationId="{8EB91355-56D9-6E47-8E1D-9E3CC04D70F7}"/>
          </ac:spMkLst>
        </pc:spChg>
        <pc:spChg chg="mod">
          <ac:chgData name="Beth Tennyson" userId="1ecceb97-a249-4b81-803f-86b8c3e4d57b" providerId="ADAL" clId="{64D9E0CF-8580-418A-96D0-BC9790A39025}" dt="2022-05-15T17:20:51.569" v="339"/>
          <ac:spMkLst>
            <pc:docMk/>
            <pc:sldMk cId="3006503692" sldId="285"/>
            <ac:spMk id="73" creationId="{ACA8F7CB-A1A8-A331-2A06-37361DE6460C}"/>
          </ac:spMkLst>
        </pc:spChg>
        <pc:grpChg chg="add mod">
          <ac:chgData name="Beth Tennyson" userId="1ecceb97-a249-4b81-803f-86b8c3e4d57b" providerId="ADAL" clId="{64D9E0CF-8580-418A-96D0-BC9790A39025}" dt="2022-05-15T17:20:05.577" v="326"/>
          <ac:grpSpMkLst>
            <pc:docMk/>
            <pc:sldMk cId="3006503692" sldId="285"/>
            <ac:grpSpMk id="57" creationId="{A5F3C5DB-7F7E-BB4D-A05D-A32DC8CBC054}"/>
          </ac:grpSpMkLst>
        </pc:grpChg>
        <pc:grpChg chg="add mod">
          <ac:chgData name="Beth Tennyson" userId="1ecceb97-a249-4b81-803f-86b8c3e4d57b" providerId="ADAL" clId="{64D9E0CF-8580-418A-96D0-BC9790A39025}" dt="2022-05-15T17:20:51.569" v="339"/>
          <ac:grpSpMkLst>
            <pc:docMk/>
            <pc:sldMk cId="3006503692" sldId="285"/>
            <ac:grpSpMk id="70" creationId="{DD3EFE6C-2372-1B37-A932-1CB410B35D02}"/>
          </ac:grpSpMkLst>
        </pc:grpChg>
        <pc:picChg chg="del">
          <ac:chgData name="Beth Tennyson" userId="1ecceb97-a249-4b81-803f-86b8c3e4d57b" providerId="ADAL" clId="{64D9E0CF-8580-418A-96D0-BC9790A39025}" dt="2022-01-16T13:08:14.956" v="59" actId="478"/>
          <ac:picMkLst>
            <pc:docMk/>
            <pc:sldMk cId="3006503692" sldId="285"/>
            <ac:picMk id="29" creationId="{E4D4414D-FAF2-43C5-B48B-430092FE7144}"/>
          </ac:picMkLst>
        </pc:picChg>
        <pc:picChg chg="mod">
          <ac:chgData name="Beth Tennyson" userId="1ecceb97-a249-4b81-803f-86b8c3e4d57b" providerId="ADAL" clId="{64D9E0CF-8580-418A-96D0-BC9790A39025}" dt="2022-05-15T17:20:05.577" v="326"/>
          <ac:picMkLst>
            <pc:docMk/>
            <pc:sldMk cId="3006503692" sldId="285"/>
            <ac:picMk id="58" creationId="{4E5FDA06-5818-A29B-A474-57E8ADD977A7}"/>
          </ac:picMkLst>
        </pc:picChg>
        <pc:picChg chg="mod">
          <ac:chgData name="Beth Tennyson" userId="1ecceb97-a249-4b81-803f-86b8c3e4d57b" providerId="ADAL" clId="{64D9E0CF-8580-418A-96D0-BC9790A39025}" dt="2022-05-15T17:20:51.569" v="339"/>
          <ac:picMkLst>
            <pc:docMk/>
            <pc:sldMk cId="3006503692" sldId="285"/>
            <ac:picMk id="71" creationId="{07B2677D-6375-53A7-7202-D48AF2DAEDA0}"/>
          </ac:picMkLst>
        </pc:picChg>
        <pc:picChg chg="del">
          <ac:chgData name="Beth Tennyson" userId="1ecceb97-a249-4b81-803f-86b8c3e4d57b" providerId="ADAL" clId="{64D9E0CF-8580-418A-96D0-BC9790A39025}" dt="2022-01-16T13:08:14.956" v="59" actId="478"/>
          <ac:picMkLst>
            <pc:docMk/>
            <pc:sldMk cId="3006503692" sldId="285"/>
            <ac:picMk id="1030" creationId="{F49B099D-BA38-4B12-B791-BAB5D3444D80}"/>
          </ac:picMkLst>
        </pc:picChg>
      </pc:sldChg>
      <pc:sldChg chg="addSp modSp mod modNotesTx">
        <pc:chgData name="Beth Tennyson" userId="1ecceb97-a249-4b81-803f-86b8c3e4d57b" providerId="ADAL" clId="{64D9E0CF-8580-418A-96D0-BC9790A39025}" dt="2022-05-15T17:32:46.602" v="641"/>
        <pc:sldMkLst>
          <pc:docMk/>
          <pc:sldMk cId="3988976740" sldId="286"/>
        </pc:sldMkLst>
        <pc:spChg chg="mod">
          <ac:chgData name="Beth Tennyson" userId="1ecceb97-a249-4b81-803f-86b8c3e4d57b" providerId="ADAL" clId="{64D9E0CF-8580-418A-96D0-BC9790A39025}" dt="2022-01-16T13:18:20.587" v="66" actId="2711"/>
          <ac:spMkLst>
            <pc:docMk/>
            <pc:sldMk cId="3988976740" sldId="286"/>
            <ac:spMk id="4" creationId="{6D0FC7B5-A345-472D-B11F-270558E72868}"/>
          </ac:spMkLst>
        </pc:spChg>
        <pc:spChg chg="mod">
          <ac:chgData name="Beth Tennyson" userId="1ecceb97-a249-4b81-803f-86b8c3e4d57b" providerId="ADAL" clId="{64D9E0CF-8580-418A-96D0-BC9790A39025}" dt="2022-05-15T17:32:46.602" v="641"/>
          <ac:spMkLst>
            <pc:docMk/>
            <pc:sldMk cId="3988976740" sldId="286"/>
            <ac:spMk id="10" creationId="{C92F9939-DC93-B29F-D8FD-5E99362E582F}"/>
          </ac:spMkLst>
        </pc:spChg>
        <pc:spChg chg="mod">
          <ac:chgData name="Beth Tennyson" userId="1ecceb97-a249-4b81-803f-86b8c3e4d57b" providerId="ADAL" clId="{64D9E0CF-8580-418A-96D0-BC9790A39025}" dt="2022-05-15T17:32:46.602" v="641"/>
          <ac:spMkLst>
            <pc:docMk/>
            <pc:sldMk cId="3988976740" sldId="286"/>
            <ac:spMk id="11" creationId="{D5B9B037-F3B7-9046-8E04-6BA3E900BBD5}"/>
          </ac:spMkLst>
        </pc:spChg>
        <pc:grpChg chg="add mod">
          <ac:chgData name="Beth Tennyson" userId="1ecceb97-a249-4b81-803f-86b8c3e4d57b" providerId="ADAL" clId="{64D9E0CF-8580-418A-96D0-BC9790A39025}" dt="2022-05-15T17:32:46.602" v="641"/>
          <ac:grpSpMkLst>
            <pc:docMk/>
            <pc:sldMk cId="3988976740" sldId="286"/>
            <ac:grpSpMk id="8" creationId="{CDA6735A-BEF5-7455-E5E7-8C8447B8AE46}"/>
          </ac:grpSpMkLst>
        </pc:grpChg>
        <pc:picChg chg="mod">
          <ac:chgData name="Beth Tennyson" userId="1ecceb97-a249-4b81-803f-86b8c3e4d57b" providerId="ADAL" clId="{64D9E0CF-8580-418A-96D0-BC9790A39025}" dt="2022-05-15T17:32:46.602" v="641"/>
          <ac:picMkLst>
            <pc:docMk/>
            <pc:sldMk cId="3988976740" sldId="286"/>
            <ac:picMk id="9" creationId="{498FF456-9F50-3B9B-3B76-2F4CC1FF829C}"/>
          </ac:picMkLst>
        </pc:picChg>
      </pc:sldChg>
      <pc:sldChg chg="delSp del mod modNotesTx">
        <pc:chgData name="Beth Tennyson" userId="1ecceb97-a249-4b81-803f-86b8c3e4d57b" providerId="ADAL" clId="{64D9E0CF-8580-418A-96D0-BC9790A39025}" dt="2022-05-15T17:27:14.742" v="544" actId="47"/>
        <pc:sldMkLst>
          <pc:docMk/>
          <pc:sldMk cId="1684700338" sldId="287"/>
        </pc:sldMkLst>
        <pc:spChg chg="del">
          <ac:chgData name="Beth Tennyson" userId="1ecceb97-a249-4b81-803f-86b8c3e4d57b" providerId="ADAL" clId="{64D9E0CF-8580-418A-96D0-BC9790A39025}" dt="2022-05-15T17:26:45.662" v="510" actId="21"/>
          <ac:spMkLst>
            <pc:docMk/>
            <pc:sldMk cId="1684700338" sldId="287"/>
            <ac:spMk id="7" creationId="{7C811B84-A5F8-4A50-8795-A70C29B7BCB5}"/>
          </ac:spMkLst>
        </pc:spChg>
        <pc:spChg chg="del">
          <ac:chgData name="Beth Tennyson" userId="1ecceb97-a249-4b81-803f-86b8c3e4d57b" providerId="ADAL" clId="{64D9E0CF-8580-418A-96D0-BC9790A39025}" dt="2022-05-15T17:26:45.662" v="510" actId="21"/>
          <ac:spMkLst>
            <pc:docMk/>
            <pc:sldMk cId="1684700338" sldId="287"/>
            <ac:spMk id="9" creationId="{85A398B4-E65E-4F93-A150-E677FCBC2DE8}"/>
          </ac:spMkLst>
        </pc:spChg>
      </pc:sldChg>
      <pc:sldChg chg="addSp modSp mod modNotesTx">
        <pc:chgData name="Beth Tennyson" userId="1ecceb97-a249-4b81-803f-86b8c3e4d57b" providerId="ADAL" clId="{64D9E0CF-8580-418A-96D0-BC9790A39025}" dt="2022-05-15T17:35:04.035" v="713" actId="20577"/>
        <pc:sldMkLst>
          <pc:docMk/>
          <pc:sldMk cId="3125910791" sldId="288"/>
        </pc:sldMkLst>
        <pc:spChg chg="mod">
          <ac:chgData name="Beth Tennyson" userId="1ecceb97-a249-4b81-803f-86b8c3e4d57b" providerId="ADAL" clId="{64D9E0CF-8580-418A-96D0-BC9790A39025}" dt="2022-01-16T13:18:13.090" v="65" actId="2711"/>
          <ac:spMkLst>
            <pc:docMk/>
            <pc:sldMk cId="3125910791" sldId="288"/>
            <ac:spMk id="3" creationId="{B87B76EF-C727-4365-8A39-E19A1DF00A25}"/>
          </ac:spMkLst>
        </pc:spChg>
        <pc:spChg chg="mod">
          <ac:chgData name="Beth Tennyson" userId="1ecceb97-a249-4b81-803f-86b8c3e4d57b" providerId="ADAL" clId="{64D9E0CF-8580-418A-96D0-BC9790A39025}" dt="2022-01-16T13:18:07.276" v="64" actId="27636"/>
          <ac:spMkLst>
            <pc:docMk/>
            <pc:sldMk cId="3125910791" sldId="288"/>
            <ac:spMk id="4" creationId="{79DE397D-9784-416B-8EDC-EA7F17C48282}"/>
          </ac:spMkLst>
        </pc:spChg>
        <pc:spChg chg="mod">
          <ac:chgData name="Beth Tennyson" userId="1ecceb97-a249-4b81-803f-86b8c3e4d57b" providerId="ADAL" clId="{64D9E0CF-8580-418A-96D0-BC9790A39025}" dt="2022-05-15T17:22:32.085" v="355"/>
          <ac:spMkLst>
            <pc:docMk/>
            <pc:sldMk cId="3125910791" sldId="288"/>
            <ac:spMk id="43" creationId="{94D578D7-A0FF-599E-F1F8-BCC20B657CAF}"/>
          </ac:spMkLst>
        </pc:spChg>
        <pc:grpChg chg="add mod">
          <ac:chgData name="Beth Tennyson" userId="1ecceb97-a249-4b81-803f-86b8c3e4d57b" providerId="ADAL" clId="{64D9E0CF-8580-418A-96D0-BC9790A39025}" dt="2022-05-15T17:22:32.085" v="355"/>
          <ac:grpSpMkLst>
            <pc:docMk/>
            <pc:sldMk cId="3125910791" sldId="288"/>
            <ac:grpSpMk id="41" creationId="{AE062E23-C2C8-A056-7FCE-3F6C4F38BFC1}"/>
          </ac:grpSpMkLst>
        </pc:grpChg>
        <pc:picChg chg="mod">
          <ac:chgData name="Beth Tennyson" userId="1ecceb97-a249-4b81-803f-86b8c3e4d57b" providerId="ADAL" clId="{64D9E0CF-8580-418A-96D0-BC9790A39025}" dt="2022-05-15T17:22:32.085" v="355"/>
          <ac:picMkLst>
            <pc:docMk/>
            <pc:sldMk cId="3125910791" sldId="288"/>
            <ac:picMk id="42" creationId="{7928F69B-DF24-E9E9-FD20-BBCD4DC3E3B2}"/>
          </ac:picMkLst>
        </pc:picChg>
      </pc:sldChg>
      <pc:sldChg chg="addSp delSp modSp new mod setBg modNotesTx">
        <pc:chgData name="Beth Tennyson" userId="1ecceb97-a249-4b81-803f-86b8c3e4d57b" providerId="ADAL" clId="{64D9E0CF-8580-418A-96D0-BC9790A39025}" dt="2022-05-15T17:37:28.325" v="724" actId="113"/>
        <pc:sldMkLst>
          <pc:docMk/>
          <pc:sldMk cId="1869713791" sldId="289"/>
        </pc:sldMkLst>
        <pc:spChg chg="add del mod">
          <ac:chgData name="Beth Tennyson" userId="1ecceb97-a249-4b81-803f-86b8c3e4d57b" providerId="ADAL" clId="{64D9E0CF-8580-418A-96D0-BC9790A39025}" dt="2022-05-15T17:26:42.732" v="509" actId="478"/>
          <ac:spMkLst>
            <pc:docMk/>
            <pc:sldMk cId="1869713791" sldId="289"/>
            <ac:spMk id="2" creationId="{80669EB6-6115-B8D0-AD28-6B513AB6659F}"/>
          </ac:spMkLst>
        </pc:spChg>
        <pc:spChg chg="add">
          <ac:chgData name="Beth Tennyson" userId="1ecceb97-a249-4b81-803f-86b8c3e4d57b" providerId="ADAL" clId="{64D9E0CF-8580-418A-96D0-BC9790A39025}" dt="2022-05-15T17:26:38.707" v="508" actId="26606"/>
          <ac:spMkLst>
            <pc:docMk/>
            <pc:sldMk cId="1869713791" sldId="289"/>
            <ac:spMk id="8" creationId="{8181FC64-B306-4821-98E2-780662EFC486}"/>
          </ac:spMkLst>
        </pc:spChg>
        <pc:spChg chg="add mod">
          <ac:chgData name="Beth Tennyson" userId="1ecceb97-a249-4b81-803f-86b8c3e4d57b" providerId="ADAL" clId="{64D9E0CF-8580-418A-96D0-BC9790A39025}" dt="2022-05-15T17:37:28.325" v="724" actId="113"/>
          <ac:spMkLst>
            <pc:docMk/>
            <pc:sldMk cId="1869713791" sldId="289"/>
            <ac:spMk id="9" creationId="{BE9191EC-D9EB-F66F-E943-00E948B1E2A7}"/>
          </ac:spMkLst>
        </pc:spChg>
        <pc:spChg chg="add">
          <ac:chgData name="Beth Tennyson" userId="1ecceb97-a249-4b81-803f-86b8c3e4d57b" providerId="ADAL" clId="{64D9E0CF-8580-418A-96D0-BC9790A39025}" dt="2022-05-15T17:26:38.707" v="508" actId="26606"/>
          <ac:spMkLst>
            <pc:docMk/>
            <pc:sldMk cId="1869713791" sldId="289"/>
            <ac:spMk id="10" creationId="{5871FC61-DD4E-47D4-81FD-8A7E7D12B371}"/>
          </ac:spMkLst>
        </pc:spChg>
        <pc:spChg chg="add mod">
          <ac:chgData name="Beth Tennyson" userId="1ecceb97-a249-4b81-803f-86b8c3e4d57b" providerId="ADAL" clId="{64D9E0CF-8580-418A-96D0-BC9790A39025}" dt="2022-05-15T17:26:53.215" v="515" actId="14100"/>
          <ac:spMkLst>
            <pc:docMk/>
            <pc:sldMk cId="1869713791" sldId="289"/>
            <ac:spMk id="11" creationId="{9FAD0E0D-3D6A-B863-65A6-08C31F467147}"/>
          </ac:spMkLst>
        </pc:spChg>
        <pc:spChg chg="add">
          <ac:chgData name="Beth Tennyson" userId="1ecceb97-a249-4b81-803f-86b8c3e4d57b" providerId="ADAL" clId="{64D9E0CF-8580-418A-96D0-BC9790A39025}" dt="2022-05-15T17:26:38.707" v="508" actId="26606"/>
          <ac:spMkLst>
            <pc:docMk/>
            <pc:sldMk cId="1869713791" sldId="289"/>
            <ac:spMk id="12" creationId="{F9EC3F91-A75C-4F74-867E-E4C28C13546B}"/>
          </ac:spMkLst>
        </pc:spChg>
        <pc:spChg chg="add">
          <ac:chgData name="Beth Tennyson" userId="1ecceb97-a249-4b81-803f-86b8c3e4d57b" providerId="ADAL" clId="{64D9E0CF-8580-418A-96D0-BC9790A39025}" dt="2022-05-15T17:26:38.707" v="508" actId="26606"/>
          <ac:spMkLst>
            <pc:docMk/>
            <pc:sldMk cId="1869713791" sldId="289"/>
            <ac:spMk id="14" creationId="{829A1E2C-5AC8-40FC-99E9-832069D39792}"/>
          </ac:spMkLst>
        </pc:spChg>
        <pc:spChg chg="mod">
          <ac:chgData name="Beth Tennyson" userId="1ecceb97-a249-4b81-803f-86b8c3e4d57b" providerId="ADAL" clId="{64D9E0CF-8580-418A-96D0-BC9790A39025}" dt="2022-05-15T17:32:50.385" v="642"/>
          <ac:spMkLst>
            <pc:docMk/>
            <pc:sldMk cId="1869713791" sldId="289"/>
            <ac:spMk id="16" creationId="{8749A776-08EE-CD7A-653F-0FE25521C26A}"/>
          </ac:spMkLst>
        </pc:spChg>
        <pc:spChg chg="mod">
          <ac:chgData name="Beth Tennyson" userId="1ecceb97-a249-4b81-803f-86b8c3e4d57b" providerId="ADAL" clId="{64D9E0CF-8580-418A-96D0-BC9790A39025}" dt="2022-05-15T17:32:50.385" v="642"/>
          <ac:spMkLst>
            <pc:docMk/>
            <pc:sldMk cId="1869713791" sldId="289"/>
            <ac:spMk id="17" creationId="{16E4EB5A-17F1-69F6-CBE9-52823C9F17E6}"/>
          </ac:spMkLst>
        </pc:spChg>
        <pc:spChg chg="mod">
          <ac:chgData name="Beth Tennyson" userId="1ecceb97-a249-4b81-803f-86b8c3e4d57b" providerId="ADAL" clId="{64D9E0CF-8580-418A-96D0-BC9790A39025}" dt="2022-05-15T17:32:55.600" v="644"/>
          <ac:spMkLst>
            <pc:docMk/>
            <pc:sldMk cId="1869713791" sldId="289"/>
            <ac:spMk id="19" creationId="{EAC075DE-2AAC-E756-274A-91D3985C7AD1}"/>
          </ac:spMkLst>
        </pc:spChg>
        <pc:spChg chg="mod">
          <ac:chgData name="Beth Tennyson" userId="1ecceb97-a249-4b81-803f-86b8c3e4d57b" providerId="ADAL" clId="{64D9E0CF-8580-418A-96D0-BC9790A39025}" dt="2022-05-15T17:32:55.600" v="644"/>
          <ac:spMkLst>
            <pc:docMk/>
            <pc:sldMk cId="1869713791" sldId="289"/>
            <ac:spMk id="21" creationId="{3FED7CF5-69A1-21AC-1CD7-9BF0869D09D8}"/>
          </ac:spMkLst>
        </pc:spChg>
        <pc:grpChg chg="add del mod">
          <ac:chgData name="Beth Tennyson" userId="1ecceb97-a249-4b81-803f-86b8c3e4d57b" providerId="ADAL" clId="{64D9E0CF-8580-418A-96D0-BC9790A39025}" dt="2022-05-15T17:32:51.925" v="643"/>
          <ac:grpSpMkLst>
            <pc:docMk/>
            <pc:sldMk cId="1869713791" sldId="289"/>
            <ac:grpSpMk id="13" creationId="{7529FB42-4F2F-1C82-215F-E94F28F70390}"/>
          </ac:grpSpMkLst>
        </pc:grpChg>
        <pc:grpChg chg="add mod">
          <ac:chgData name="Beth Tennyson" userId="1ecceb97-a249-4b81-803f-86b8c3e4d57b" providerId="ADAL" clId="{64D9E0CF-8580-418A-96D0-BC9790A39025}" dt="2022-05-15T17:32:55.600" v="644"/>
          <ac:grpSpMkLst>
            <pc:docMk/>
            <pc:sldMk cId="1869713791" sldId="289"/>
            <ac:grpSpMk id="18" creationId="{34FEF713-EA83-5500-8413-636487C27400}"/>
          </ac:grpSpMkLst>
        </pc:grpChg>
        <pc:picChg chg="add">
          <ac:chgData name="Beth Tennyson" userId="1ecceb97-a249-4b81-803f-86b8c3e4d57b" providerId="ADAL" clId="{64D9E0CF-8580-418A-96D0-BC9790A39025}" dt="2022-05-15T17:26:38.707" v="508" actId="26606"/>
          <ac:picMkLst>
            <pc:docMk/>
            <pc:sldMk cId="1869713791" sldId="289"/>
            <ac:picMk id="4" creationId="{56AD8F3C-2042-BE63-3D42-F4F3AF2815B1}"/>
          </ac:picMkLst>
        </pc:picChg>
        <pc:picChg chg="mod">
          <ac:chgData name="Beth Tennyson" userId="1ecceb97-a249-4b81-803f-86b8c3e4d57b" providerId="ADAL" clId="{64D9E0CF-8580-418A-96D0-BC9790A39025}" dt="2022-05-15T17:32:50.385" v="642"/>
          <ac:picMkLst>
            <pc:docMk/>
            <pc:sldMk cId="1869713791" sldId="289"/>
            <ac:picMk id="15" creationId="{B7373B89-C1D8-D6C7-685C-89BA22965457}"/>
          </ac:picMkLst>
        </pc:picChg>
        <pc:picChg chg="mod">
          <ac:chgData name="Beth Tennyson" userId="1ecceb97-a249-4b81-803f-86b8c3e4d57b" providerId="ADAL" clId="{64D9E0CF-8580-418A-96D0-BC9790A39025}" dt="2022-05-15T17:32:55.600" v="644"/>
          <ac:picMkLst>
            <pc:docMk/>
            <pc:sldMk cId="1869713791" sldId="289"/>
            <ac:picMk id="20" creationId="{DE541855-A5CB-27F6-1C04-8331F9E4FE23}"/>
          </ac:picMkLst>
        </pc:picChg>
      </pc:sldChg>
      <pc:sldChg chg="addSp delSp modSp add del setBg modAnim delDesignElem">
        <pc:chgData name="Beth Tennyson" userId="1ecceb97-a249-4b81-803f-86b8c3e4d57b" providerId="ADAL" clId="{64D9E0CF-8580-418A-96D0-BC9790A39025}" dt="2022-01-16T14:09:53.066" v="140" actId="2696"/>
        <pc:sldMkLst>
          <pc:docMk/>
          <pc:sldMk cId="1194392591" sldId="290"/>
        </pc:sldMkLst>
        <pc:spChg chg="mod">
          <ac:chgData name="Beth Tennyson" userId="1ecceb97-a249-4b81-803f-86b8c3e4d57b" providerId="ADAL" clId="{64D9E0CF-8580-418A-96D0-BC9790A39025}" dt="2022-01-16T14:07:28.661" v="135" actId="20577"/>
          <ac:spMkLst>
            <pc:docMk/>
            <pc:sldMk cId="1194392591" sldId="290"/>
            <ac:spMk id="11" creationId="{E48FD343-268D-4EFD-980C-C4EE2F7E49BA}"/>
          </ac:spMkLst>
        </pc:spChg>
        <pc:spChg chg="add del">
          <ac:chgData name="Beth Tennyson" userId="1ecceb97-a249-4b81-803f-86b8c3e4d57b" providerId="ADAL" clId="{64D9E0CF-8580-418A-96D0-BC9790A39025}" dt="2022-01-16T14:04:59.495" v="117"/>
          <ac:spMkLst>
            <pc:docMk/>
            <pc:sldMk cId="1194392591" sldId="290"/>
            <ac:spMk id="75" creationId="{37C89E4B-3C9F-44B9-8B86-D9E3D112D8EC}"/>
          </ac:spMkLst>
        </pc:spChg>
        <pc:picChg chg="add mod">
          <ac:chgData name="Beth Tennyson" userId="1ecceb97-a249-4b81-803f-86b8c3e4d57b" providerId="ADAL" clId="{64D9E0CF-8580-418A-96D0-BC9790A39025}" dt="2022-01-16T14:09:32.644" v="139" actId="1076"/>
          <ac:picMkLst>
            <pc:docMk/>
            <pc:sldMk cId="1194392591" sldId="290"/>
            <ac:picMk id="3" creationId="{DA2E98D2-2438-463A-A883-E3FFD92BB9AB}"/>
          </ac:picMkLst>
        </pc:picChg>
        <pc:picChg chg="del">
          <ac:chgData name="Beth Tennyson" userId="1ecceb97-a249-4b81-803f-86b8c3e4d57b" providerId="ADAL" clId="{64D9E0CF-8580-418A-96D0-BC9790A39025}" dt="2022-01-16T14:07:09.141" v="119" actId="478"/>
          <ac:picMkLst>
            <pc:docMk/>
            <pc:sldMk cId="1194392591" sldId="290"/>
            <ac:picMk id="1026" creationId="{3BB39008-C772-4CB5-8D87-92CBD2F60035}"/>
          </ac:picMkLst>
        </pc:picChg>
        <pc:cxnChg chg="add del">
          <ac:chgData name="Beth Tennyson" userId="1ecceb97-a249-4b81-803f-86b8c3e4d57b" providerId="ADAL" clId="{64D9E0CF-8580-418A-96D0-BC9790A39025}" dt="2022-01-16T14:04:59.495" v="117"/>
          <ac:cxnSpMkLst>
            <pc:docMk/>
            <pc:sldMk cId="1194392591" sldId="290"/>
            <ac:cxnSpMk id="77" creationId="{AA2EAA10-076F-46BD-8F0F-B9A2FB77A85C}"/>
          </ac:cxnSpMkLst>
        </pc:cxnChg>
        <pc:cxnChg chg="add del">
          <ac:chgData name="Beth Tennyson" userId="1ecceb97-a249-4b81-803f-86b8c3e4d57b" providerId="ADAL" clId="{64D9E0CF-8580-418A-96D0-BC9790A39025}" dt="2022-01-16T14:04:59.495" v="117"/>
          <ac:cxnSpMkLst>
            <pc:docMk/>
            <pc:sldMk cId="1194392591" sldId="290"/>
            <ac:cxnSpMk id="1035" creationId="{D891E407-403B-4764-86C9-33A56D3BCAA3}"/>
          </ac:cxnSpMkLst>
        </pc:cxnChg>
      </pc:sldChg>
      <pc:sldChg chg="addSp delSp modSp new del mod">
        <pc:chgData name="Beth Tennyson" userId="1ecceb97-a249-4b81-803f-86b8c3e4d57b" providerId="ADAL" clId="{64D9E0CF-8580-418A-96D0-BC9790A39025}" dt="2022-05-15T17:27:57.092" v="560" actId="47"/>
        <pc:sldMkLst>
          <pc:docMk/>
          <pc:sldMk cId="2740595048" sldId="290"/>
        </pc:sldMkLst>
        <pc:spChg chg="add del mod">
          <ac:chgData name="Beth Tennyson" userId="1ecceb97-a249-4b81-803f-86b8c3e4d57b" providerId="ADAL" clId="{64D9E0CF-8580-418A-96D0-BC9790A39025}" dt="2022-05-15T17:27:48.662" v="559" actId="478"/>
          <ac:spMkLst>
            <pc:docMk/>
            <pc:sldMk cId="2740595048" sldId="290"/>
            <ac:spMk id="3" creationId="{6F6A2CF3-9E24-708B-E501-4C66D509CE4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4F6BB-378D-4EB2-965F-3D5B19437BFF}" type="datetimeFigureOut">
              <a:rPr lang="en-US" smtClean="0"/>
              <a:t>5/15/2022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F1A178-1A34-46C2-A144-AB63B3A5D4D3}" type="slidenum">
              <a:rPr lang="en-US" smtClean="0"/>
              <a:t>‹#›</a:t>
            </a:fld>
            <a:endParaRPr lang="en-US"/>
          </a:p>
        </p:txBody>
      </p:sp>
    </p:spTree>
    <p:extLst>
      <p:ext uri="{BB962C8B-B14F-4D97-AF65-F5344CB8AC3E}">
        <p14:creationId xmlns:p14="http://schemas.microsoft.com/office/powerpoint/2010/main" val="333506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orms.office.com/r/weLJL91zi9"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youtube.com/watch?v=AA0QMn9VfoE&amp;ab_channel=WhatsUpDud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youtu.be/x1QTc5YeO6w"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x1QTc5YeO6w"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dirty="0">
                <a:effectLst/>
                <a:latin typeface="Times New Roman" panose="02020603050405020304" pitchFamily="18" charset="0"/>
                <a:ea typeface="Calibri" panose="020F0502020204030204" pitchFamily="34" charset="0"/>
              </a:rPr>
              <a:t>Chapter Overview</a:t>
            </a:r>
            <a:r>
              <a:rPr lang="en-US" sz="1800" dirty="0">
                <a:effectLst/>
                <a:latin typeface="Times New Roman" panose="02020603050405020304" pitchFamily="18" charset="0"/>
                <a:ea typeface="Calibri" panose="020F0502020204030204" pitchFamily="34" charset="0"/>
              </a:rPr>
              <a:t>:</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highlight>
                  <a:srgbClr val="FFFFFF"/>
                </a:highlight>
                <a:latin typeface="Times New Roman" panose="02020603050405020304" pitchFamily="18" charset="0"/>
                <a:ea typeface="Calibri" panose="020F0502020204030204" pitchFamily="34" charset="0"/>
              </a:rPr>
              <a:t>The goal of this Chapter is to explore where energy comes from, describe how it is conserved, and provide interesting and exciting examples of its use in our world.</a:t>
            </a:r>
            <a:endParaRPr lang="en-US" sz="18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various freely available sources: </a:t>
            </a:r>
            <a:r>
              <a:rPr lang="en-US" dirty="0" err="1"/>
              <a:t>Pexels</a:t>
            </a:r>
            <a:r>
              <a:rPr lang="en-US" dirty="0"/>
              <a:t>,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1</a:t>
            </a:fld>
            <a:endParaRPr lang="en-US"/>
          </a:p>
        </p:txBody>
      </p:sp>
    </p:spTree>
    <p:extLst>
      <p:ext uri="{BB962C8B-B14F-4D97-AF65-F5344CB8AC3E}">
        <p14:creationId xmlns:p14="http://schemas.microsoft.com/office/powerpoint/2010/main" val="2908286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Teacher survey: </a:t>
            </a:r>
            <a:r>
              <a:rPr lang="en-US" sz="1400" u="sng" dirty="0">
                <a:solidFill>
                  <a:srgbClr val="0000FF"/>
                </a:solidFill>
                <a:effectLst/>
                <a:latin typeface="Candara" panose="020E0502030303020204" pitchFamily="34" charset="0"/>
                <a:ea typeface="Times New Roman" panose="02020603050405020304" pitchFamily="18" charset="0"/>
                <a:hlinkClick r:id="rId3"/>
              </a:rPr>
              <a:t>https://forms.office.com/r/weLJL91zi9</a:t>
            </a:r>
            <a:r>
              <a:rPr lang="en-US" sz="1400" dirty="0">
                <a:effectLst/>
                <a:latin typeface="Candara" panose="020E0502030303020204" pitchFamily="34" charset="0"/>
                <a:ea typeface="Times New Roman" panose="02020603050405020304" pitchFamily="18" charset="0"/>
              </a:rPr>
              <a:t> </a:t>
            </a:r>
            <a:endParaRPr lang="en-GB" sz="1400" dirty="0"/>
          </a:p>
          <a:p>
            <a:pPr>
              <a:lnSpc>
                <a:spcPct val="115000"/>
              </a:lnSpc>
            </a:pPr>
            <a:r>
              <a:rPr lang="en-US" sz="1200" dirty="0">
                <a:effectLst/>
                <a:latin typeface="Times New Roman" panose="02020603050405020304" pitchFamily="18" charset="0"/>
                <a:ea typeface="Arial" panose="020B0604020202020204" pitchFamily="34" charset="0"/>
              </a:rPr>
              <a:t>  </a:t>
            </a:r>
            <a:endParaRPr lang="en-US" sz="1200" dirty="0">
              <a:effectLst/>
              <a:latin typeface="Arial" panose="020B0604020202020204" pitchFamily="34" charset="0"/>
              <a:ea typeface="Arial" panose="020B0604020202020204" pitchFamily="34" charset="0"/>
            </a:endParaRPr>
          </a:p>
          <a:p>
            <a:pPr>
              <a:lnSpc>
                <a:spcPct val="115000"/>
              </a:lnSpc>
            </a:pPr>
            <a:r>
              <a:rPr lang="en-US" sz="1200" dirty="0">
                <a:effectLst/>
                <a:latin typeface="Times New Roman" panose="02020603050405020304" pitchFamily="18" charset="0"/>
                <a:ea typeface="Arial" panose="020B0604020202020204" pitchFamily="34" charset="0"/>
              </a:rPr>
              <a:t>Reference:</a:t>
            </a:r>
            <a:endParaRPr lang="en-US" sz="1200" dirty="0">
              <a:effectLst/>
              <a:latin typeface="Arial" panose="020B0604020202020204" pitchFamily="34" charset="0"/>
              <a:ea typeface="Arial" panose="020B0604020202020204" pitchFamily="34" charset="0"/>
            </a:endParaRPr>
          </a:p>
          <a:p>
            <a:pPr marL="342900" lvl="0" indent="-342900">
              <a:lnSpc>
                <a:spcPct val="115000"/>
              </a:lnSpc>
              <a:buFont typeface="+mj-lt"/>
              <a:buAutoNum type="arabicPeriod"/>
            </a:pPr>
            <a:r>
              <a:rPr lang="en-US" sz="1200" dirty="0">
                <a:effectLst/>
                <a:latin typeface="Times New Roman" panose="02020603050405020304" pitchFamily="18" charset="0"/>
                <a:ea typeface="Arial" panose="020B0604020202020204" pitchFamily="34" charset="0"/>
              </a:rPr>
              <a:t>Solar system formation: https://www.youtube.com/watch?v=x1QTc5YeO6w&amp;ab_channel=TDC</a:t>
            </a:r>
            <a:endParaRPr lang="en-US" sz="1200" dirty="0">
              <a:effectLst/>
              <a:latin typeface="Arial" panose="020B0604020202020204" pitchFamily="34" charset="0"/>
              <a:ea typeface="Arial" panose="020B0604020202020204" pitchFamily="34" charset="0"/>
            </a:endParaRPr>
          </a:p>
          <a:p>
            <a:pPr marL="342900" lvl="0" indent="-342900">
              <a:lnSpc>
                <a:spcPct val="115000"/>
              </a:lnSpc>
              <a:buFont typeface="+mj-lt"/>
              <a:buAutoNum type="arabicPeriod"/>
            </a:pPr>
            <a:r>
              <a:rPr lang="en-US" sz="1200" dirty="0">
                <a:effectLst/>
                <a:latin typeface="Times New Roman" panose="02020603050405020304" pitchFamily="18" charset="0"/>
                <a:ea typeface="Arial" panose="020B0604020202020204" pitchFamily="34" charset="0"/>
              </a:rPr>
              <a:t>Food: </a:t>
            </a:r>
            <a:r>
              <a:rPr lang="en-US" sz="1200" u="sng" dirty="0">
                <a:solidFill>
                  <a:srgbClr val="0563C1"/>
                </a:solidFill>
                <a:effectLst/>
                <a:latin typeface="Times New Roman" panose="02020603050405020304" pitchFamily="18" charset="0"/>
                <a:ea typeface="Arial" panose="020B0604020202020204" pitchFamily="34" charset="0"/>
                <a:hlinkClick r:id="rId4"/>
              </a:rPr>
              <a:t>https://www.youtube.com/watch?v=AA0QMn9VfoE&amp;ab_channel=WhatsUpDude</a:t>
            </a:r>
            <a:endParaRPr lang="en-US" sz="1200" dirty="0">
              <a:effectLst/>
              <a:latin typeface="Arial" panose="020B0604020202020204" pitchFamily="34" charset="0"/>
              <a:ea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10</a:t>
            </a:fld>
            <a:endParaRPr lang="en-US"/>
          </a:p>
        </p:txBody>
      </p:sp>
    </p:spTree>
    <p:extLst>
      <p:ext uri="{BB962C8B-B14F-4D97-AF65-F5344CB8AC3E}">
        <p14:creationId xmlns:p14="http://schemas.microsoft.com/office/powerpoint/2010/main" val="2886318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Times New Roman" panose="02020603050405020304" pitchFamily="18" charset="0"/>
              </a:rPr>
              <a:t>*Optional showing of solar system formation via this YouTube video: </a:t>
            </a:r>
            <a:r>
              <a:rPr lang="en-GB" sz="1800" u="sng" dirty="0">
                <a:solidFill>
                  <a:srgbClr val="0563C1"/>
                </a:solidFill>
                <a:effectLst/>
                <a:latin typeface="Times New Roman" panose="02020603050405020304" pitchFamily="18" charset="0"/>
                <a:ea typeface="Times New Roman" panose="02020603050405020304" pitchFamily="18" charset="0"/>
                <a:hlinkClick r:id="rId3"/>
              </a:rPr>
              <a:t>https://youtu.be/x1QTc5YeO6w</a:t>
            </a:r>
            <a:r>
              <a:rPr lang="en-GB" sz="1800" dirty="0">
                <a:effectLst/>
                <a:latin typeface="Times New Roman" panose="02020603050405020304" pitchFamily="18" charset="0"/>
                <a:ea typeface="Times New Roman" panose="02020603050405020304" pitchFamily="18" charset="0"/>
              </a:rPr>
              <a:t> [6 min]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12</a:t>
            </a:fld>
            <a:endParaRPr lang="en-US"/>
          </a:p>
        </p:txBody>
      </p:sp>
    </p:spTree>
    <p:extLst>
      <p:ext uri="{BB962C8B-B14F-4D97-AF65-F5344CB8AC3E}">
        <p14:creationId xmlns:p14="http://schemas.microsoft.com/office/powerpoint/2010/main" val="3116446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base" latinLnBrk="0" hangingPunct="1">
              <a:lnSpc>
                <a:spcPct val="110000"/>
              </a:lnSpc>
              <a:spcBef>
                <a:spcPts val="0"/>
              </a:spcBef>
              <a:spcAft>
                <a:spcPts val="0"/>
              </a:spcAft>
              <a:buClrTx/>
              <a:buSzTx/>
              <a:buFontTx/>
              <a:buNone/>
              <a:tabLst>
                <a:tab pos="180340" algn="l"/>
              </a:tabLst>
              <a:defRPr/>
            </a:pPr>
            <a:r>
              <a:rPr lang="en-GB" sz="1800" b="1" dirty="0">
                <a:solidFill>
                  <a:srgbClr val="000000"/>
                </a:solidFill>
                <a:effectLst/>
                <a:latin typeface="Times New Roman" panose="02020603050405020304" pitchFamily="18" charset="0"/>
                <a:ea typeface="Times New Roman" panose="02020603050405020304" pitchFamily="18" charset="0"/>
              </a:rPr>
              <a:t>Chapter 2c outline (total run time = 45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Energy transfer examples: astronomy and food digestion (45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b="1" dirty="0">
                <a:solidFill>
                  <a:srgbClr val="000000"/>
                </a:solidFill>
                <a:effectLst/>
                <a:highlight>
                  <a:srgbClr val="D3D3D3"/>
                </a:highlight>
                <a:latin typeface="Times New Roman" panose="02020603050405020304" pitchFamily="18" charset="0"/>
                <a:ea typeface="Times New Roman" panose="02020603050405020304" pitchFamily="18" charset="0"/>
              </a:rPr>
              <a:t>Review:</a:t>
            </a:r>
            <a:r>
              <a:rPr lang="en-GB" sz="1800" dirty="0">
                <a:solidFill>
                  <a:srgbClr val="000000"/>
                </a:solidFill>
                <a:effectLst/>
                <a:latin typeface="Times New Roman" panose="02020603050405020304" pitchFamily="18" charset="0"/>
                <a:ea typeface="Times New Roman" panose="02020603050405020304" pitchFamily="18" charset="0"/>
              </a:rPr>
              <a:t> ask the students to recall the definition of energy: </a:t>
            </a:r>
            <a:r>
              <a:rPr lang="en-US" sz="1800" i="1" dirty="0">
                <a:solidFill>
                  <a:srgbClr val="000000"/>
                </a:solidFill>
                <a:effectLst/>
                <a:latin typeface="Times New Roman" panose="02020603050405020304" pitchFamily="18" charset="0"/>
                <a:ea typeface="Times New Roman" panose="02020603050405020304" pitchFamily="18" charset="0"/>
              </a:rPr>
              <a:t>Energy is a property that is transferred from one object to another but is never created or destroyed – it can take on many different forms.</a:t>
            </a:r>
            <a:r>
              <a:rPr lang="en-US"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(5 min)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2</a:t>
            </a:fld>
            <a:endParaRPr lang="en-US"/>
          </a:p>
        </p:txBody>
      </p:sp>
    </p:spTree>
    <p:extLst>
      <p:ext uri="{BB962C8B-B14F-4D97-AF65-F5344CB8AC3E}">
        <p14:creationId xmlns:p14="http://schemas.microsoft.com/office/powerpoint/2010/main" val="1677958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What is the definition of energy?</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What are the different forms of energy?</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How is energy used?</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What is the difference between energy and electricity? (Is there a difference?)</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When did humans begin to understand energy as a concept?</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Concretize the concept that energy is never created or destroyed, only transformed.</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Learning how energy is transferred through the formation of the universe as well as through the human body (food ingestion, digestion, and excretion)</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Electricity is one of the many different forms of energy</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Vocabulary:</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Energy, power, electricity, conservation of energy, heat, photon/light, property</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from PPT</a:t>
            </a: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3</a:t>
            </a:fld>
            <a:endParaRPr lang="en-US"/>
          </a:p>
        </p:txBody>
      </p:sp>
    </p:spTree>
    <p:extLst>
      <p:ext uri="{BB962C8B-B14F-4D97-AF65-F5344CB8AC3E}">
        <p14:creationId xmlns:p14="http://schemas.microsoft.com/office/powerpoint/2010/main" val="1805416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Go over two tangible examples of how energy transfer works: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Astronomy: When we look up the sky (night or day) what are some things that we see? Stars, planets, the sun, the moon. How did these objects get there? Were they “created”?</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We have used a lot of telescopes that have helped us figure out how the formation the Earth/Moon/Stars/Sun were formed. We are stardust – but what does that mean? A large star died and exploded, release a lot of energy, more energy than we can imagine, throwing off elements and overtime the mechanical energy is transfer into gravitational energy and elements are pulled together.</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Where did the original energy come from? The leading theory is called The Big Bang. This is still an ongoing field of research and scientists do not know what came before the Big Bang. Imagine: all the universe’s energy in one speck, this speck exploded and distributed matter, gasses, etc which eventually formed into galaxies, stars, planets, and more.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Leave time for a nice discussion/questions here.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r>
              <a:rPr lang="en-US" dirty="0"/>
              <a:t>Background Video from </a:t>
            </a:r>
            <a:r>
              <a:rPr lang="en-US" dirty="0" err="1"/>
              <a:t>Pexels</a:t>
            </a:r>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4</a:t>
            </a:fld>
            <a:endParaRPr lang="en-US"/>
          </a:p>
        </p:txBody>
      </p:sp>
    </p:spTree>
    <p:extLst>
      <p:ext uri="{BB962C8B-B14F-4D97-AF65-F5344CB8AC3E}">
        <p14:creationId xmlns:p14="http://schemas.microsoft.com/office/powerpoint/2010/main" val="570382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Go over two tangible examples of how energy transfer works: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Astronomy: When we look up the sky (night or day) what are some things that we see? Stars, planets, the sun, the moon. How did these objects get there? Were they “created”?</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We have used a lot of telescopes that have helped us figure out how the formation the Earth/Moon/Stars/Sun were formed. We are stardust – but what does that mean? A large star died and exploded, release a lot of energy, more energy than we can imagine, throwing off elements and overtime the mechanical energy is transfer into gravitational energy and elements are pulled together.</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Where did the original energy come from? The leading theory is called The Big Bang. This is still an ongoing field of research and scientists do not know what came before the Big Bang. Imagine: all the universe’s energy in one speck, this speck exploded and distributed matter, gasses, etc which eventually formed into galaxies, stars, planets, and more.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Leave time for a nice discussion/questions here.  </a:t>
            </a:r>
            <a:endParaRPr lang="en-US" sz="12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Times New Roman" panose="02020603050405020304" pitchFamily="18" charset="0"/>
                <a:ea typeface="Times New Roman" panose="02020603050405020304" pitchFamily="18" charset="0"/>
              </a:rPr>
              <a:t>*Optional showing of solar system formation via this YouTube video: </a:t>
            </a:r>
            <a:r>
              <a:rPr lang="en-GB" sz="1200" u="sng" dirty="0">
                <a:solidFill>
                  <a:srgbClr val="0563C1"/>
                </a:solidFill>
                <a:effectLst/>
                <a:latin typeface="Times New Roman" panose="02020603050405020304" pitchFamily="18" charset="0"/>
                <a:ea typeface="Times New Roman" panose="02020603050405020304" pitchFamily="18" charset="0"/>
                <a:hlinkClick r:id="rId3"/>
              </a:rPr>
              <a:t>https://youtu.be/x1QTc5YeO6w</a:t>
            </a:r>
            <a:r>
              <a:rPr lang="en-GB" sz="1200" dirty="0">
                <a:effectLst/>
                <a:latin typeface="Times New Roman" panose="02020603050405020304" pitchFamily="18" charset="0"/>
                <a:ea typeface="Times New Roman" panose="02020603050405020304" pitchFamily="18" charset="0"/>
              </a:rPr>
              <a:t> [6 min]</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a:t>
            </a:r>
            <a:r>
              <a:rPr lang="en-US" dirty="0" err="1"/>
              <a:t>Pexels</a:t>
            </a:r>
            <a:endParaRPr lang="en-US" dirty="0"/>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5</a:t>
            </a:fld>
            <a:endParaRPr lang="en-US"/>
          </a:p>
        </p:txBody>
      </p:sp>
    </p:spTree>
    <p:extLst>
      <p:ext uri="{BB962C8B-B14F-4D97-AF65-F5344CB8AC3E}">
        <p14:creationId xmlns:p14="http://schemas.microsoft.com/office/powerpoint/2010/main" val="2735543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Go over two tangible examples of how energy transfer works:</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Astronomy: When we look up the sky (night or day) what are some things that we see? Stars, planets, the sun, the moon. How did these objects get there? Were they “created”?</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We have used a lot of telescopes that have helped us figure out how the formation the Earth/Moon/Stars/Sun were formed. We are stardust – but what does that mean? A large star died and exploded, release a lot of energy, more energy than we can imagine, throwing off elements and overtime the mechanical energy is transfer into gravitational energy and elements are pulled together.</a:t>
            </a:r>
            <a:endParaRPr lang="en-US" sz="12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Where did the original energy come from? The leading theory is called </a:t>
            </a:r>
            <a:r>
              <a:rPr lang="en-GB" sz="1200" b="1" dirty="0">
                <a:solidFill>
                  <a:srgbClr val="000000"/>
                </a:solidFill>
                <a:effectLst/>
                <a:latin typeface="Times New Roman" panose="02020603050405020304" pitchFamily="18" charset="0"/>
                <a:ea typeface="Times New Roman" panose="02020603050405020304" pitchFamily="18" charset="0"/>
              </a:rPr>
              <a:t>The Big Bang. </a:t>
            </a:r>
            <a:r>
              <a:rPr lang="en-GB" sz="1200" dirty="0">
                <a:solidFill>
                  <a:srgbClr val="000000"/>
                </a:solidFill>
                <a:effectLst/>
                <a:latin typeface="Times New Roman" panose="02020603050405020304" pitchFamily="18" charset="0"/>
                <a:ea typeface="Times New Roman" panose="02020603050405020304" pitchFamily="18" charset="0"/>
              </a:rPr>
              <a:t>This is still an ongoing field of research and scientists do not know what came before the Big Bang. Imagine: all the universe’s energy in one speck, this speck exploded and distributed matter, gasses, etc which eventually formed into galaxies, stars, planets, and more.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Leave time for a nice discussion/questions here.  </a:t>
            </a:r>
          </a:p>
          <a:p>
            <a:pPr marL="457200" algn="just">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457200" marR="0" lvl="0" indent="0" algn="just" defTabSz="914400" rtl="0" eaLnBrk="1" fontAlgn="auto" latinLnBrk="0" hangingPunct="1">
              <a:lnSpc>
                <a:spcPct val="110000"/>
              </a:lnSpc>
              <a:spcBef>
                <a:spcPts val="0"/>
              </a:spcBef>
              <a:spcAft>
                <a:spcPts val="0"/>
              </a:spcAft>
              <a:buClrTx/>
              <a:buSzTx/>
              <a:buFontTx/>
              <a:buNone/>
              <a:tabLst>
                <a:tab pos="180340" algn="l"/>
              </a:tabLst>
              <a:defRPr/>
            </a:pPr>
            <a:r>
              <a:rPr lang="en-US" dirty="0"/>
              <a:t>Image from </a:t>
            </a:r>
            <a:r>
              <a:rPr lang="en-US" dirty="0" err="1"/>
              <a:t>Pexels</a:t>
            </a:r>
            <a:endParaRPr lang="en-US" dirty="0"/>
          </a:p>
          <a:p>
            <a:pPr marL="457200" algn="just">
              <a:lnSpc>
                <a:spcPct val="110000"/>
              </a:lnSpc>
              <a:tabLst>
                <a:tab pos="180340"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marL="457200" algn="just">
              <a:lnSpc>
                <a:spcPct val="110000"/>
              </a:lnSpc>
              <a:tabLst>
                <a:tab pos="180340" algn="l"/>
              </a:tabLst>
            </a:pP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6</a:t>
            </a:fld>
            <a:endParaRPr lang="en-US"/>
          </a:p>
        </p:txBody>
      </p:sp>
    </p:spTree>
    <p:extLst>
      <p:ext uri="{BB962C8B-B14F-4D97-AF65-F5344CB8AC3E}">
        <p14:creationId xmlns:p14="http://schemas.microsoft.com/office/powerpoint/2010/main" val="4218522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fontAlgn="base">
              <a:lnSpc>
                <a:spcPct val="110000"/>
              </a:lnSpc>
              <a:buFont typeface="+mj-lt"/>
              <a:buNone/>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2. The digestive system and food energy (chemical energy): </a:t>
            </a:r>
            <a:endParaRPr lang="en-US" sz="1200" dirty="0">
              <a:effectLst/>
              <a:latin typeface="Times New Roman" panose="02020603050405020304" pitchFamily="18" charset="0"/>
              <a:ea typeface="Times New Roman" panose="02020603050405020304" pitchFamily="18" charset="0"/>
            </a:endParaRPr>
          </a:p>
          <a:p>
            <a:pPr marL="457200">
              <a:lnSpc>
                <a:spcPct val="115000"/>
              </a:lnSpc>
            </a:pPr>
            <a:r>
              <a:rPr lang="en-US" sz="1100" dirty="0">
                <a:solidFill>
                  <a:srgbClr val="000000"/>
                </a:solidFill>
                <a:effectLst/>
                <a:latin typeface="Times New Roman" panose="02020603050405020304" pitchFamily="18" charset="0"/>
                <a:ea typeface="Arial" panose="020B0604020202020204" pitchFamily="34" charset="0"/>
              </a:rPr>
              <a:t> </a:t>
            </a:r>
            <a:endParaRPr lang="en-US" sz="1100" dirty="0">
              <a:effectLst/>
              <a:latin typeface="Arial" panose="020B0604020202020204" pitchFamily="34" charset="0"/>
              <a:ea typeface="Arial" panose="020B0604020202020204" pitchFamily="34" charset="0"/>
            </a:endParaRPr>
          </a:p>
          <a:p>
            <a:pPr marL="742950" lvl="1" indent="-285750">
              <a:lnSpc>
                <a:spcPct val="115000"/>
              </a:lnSpc>
              <a:buFont typeface="+mj-lt"/>
              <a:buAutoNum type="alphaLcPeriod"/>
            </a:pPr>
            <a:r>
              <a:rPr lang="en-US" sz="1100" dirty="0">
                <a:solidFill>
                  <a:srgbClr val="000000"/>
                </a:solidFill>
                <a:effectLst/>
                <a:latin typeface="Times New Roman" panose="02020603050405020304" pitchFamily="18" charset="0"/>
                <a:ea typeface="Arial" panose="020B0604020202020204" pitchFamily="34" charset="0"/>
              </a:rPr>
              <a:t>Highly recommend showing this fun video (4 min); </a:t>
            </a:r>
            <a:r>
              <a:rPr lang="en-GB" sz="1200" dirty="0">
                <a:solidFill>
                  <a:srgbClr val="000000"/>
                </a:solidFill>
                <a:effectLst/>
                <a:latin typeface="Times New Roman" panose="02020603050405020304" pitchFamily="18" charset="0"/>
                <a:ea typeface="Times New Roman" panose="02020603050405020304" pitchFamily="18" charset="0"/>
              </a:rPr>
              <a:t>https://www.youtube.com/watch?v=RPAien1dbEQ&amp;ab_channel=OperationOuch</a:t>
            </a:r>
            <a:endParaRPr lang="en-US" sz="1100" dirty="0">
              <a:effectLst/>
              <a:latin typeface="Arial" panose="020B0604020202020204" pitchFamily="34" charset="0"/>
              <a:ea typeface="Arial" panose="020B0604020202020204" pitchFamily="34"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p>
          <a:p>
            <a:pPr algn="just" fontAlgn="base">
              <a:lnSpc>
                <a:spcPct val="110000"/>
              </a:lnSpc>
              <a:tabLst>
                <a:tab pos="1285875" algn="l"/>
              </a:tabLst>
            </a:pPr>
            <a:endParaRPr lang="en-GB" sz="12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dirty="0"/>
              <a:t>Image from PPT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7</a:t>
            </a:fld>
            <a:endParaRPr lang="en-US"/>
          </a:p>
        </p:txBody>
      </p:sp>
    </p:spTree>
    <p:extLst>
      <p:ext uri="{BB962C8B-B14F-4D97-AF65-F5344CB8AC3E}">
        <p14:creationId xmlns:p14="http://schemas.microsoft.com/office/powerpoint/2010/main" val="1252565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fontAlgn="base">
              <a:lnSpc>
                <a:spcPct val="110000"/>
              </a:lnSpc>
              <a:buFont typeface="+mj-lt"/>
              <a:buNone/>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2. The digestive system and food energy (chemical energy): </a:t>
            </a:r>
            <a:endParaRPr lang="en-US" sz="1200" dirty="0">
              <a:effectLst/>
              <a:latin typeface="Times New Roman" panose="02020603050405020304" pitchFamily="18" charset="0"/>
              <a:ea typeface="Times New Roman" panose="02020603050405020304" pitchFamily="18" charset="0"/>
            </a:endParaRPr>
          </a:p>
          <a:p>
            <a:pPr marL="457200">
              <a:lnSpc>
                <a:spcPct val="115000"/>
              </a:lnSpc>
            </a:pPr>
            <a:r>
              <a:rPr lang="en-US" sz="1100" dirty="0">
                <a:solidFill>
                  <a:srgbClr val="000000"/>
                </a:solidFill>
                <a:effectLst/>
                <a:latin typeface="Times New Roman" panose="02020603050405020304" pitchFamily="18" charset="0"/>
                <a:ea typeface="Arial" panose="020B0604020202020204" pitchFamily="34" charset="0"/>
              </a:rPr>
              <a:t> </a:t>
            </a:r>
            <a:endParaRPr lang="en-US" sz="1100" dirty="0">
              <a:effectLst/>
              <a:latin typeface="Arial" panose="020B0604020202020204" pitchFamily="34" charset="0"/>
              <a:ea typeface="Arial" panose="020B0604020202020204" pitchFamily="34" charset="0"/>
            </a:endParaRPr>
          </a:p>
          <a:p>
            <a:pPr marL="742950" lvl="1" indent="-285750">
              <a:lnSpc>
                <a:spcPct val="115000"/>
              </a:lnSpc>
              <a:buFont typeface="+mj-lt"/>
              <a:buAutoNum type="alphaLcPeriod"/>
            </a:pPr>
            <a:r>
              <a:rPr lang="en-US" sz="1100" dirty="0">
                <a:solidFill>
                  <a:srgbClr val="000000"/>
                </a:solidFill>
                <a:effectLst/>
                <a:latin typeface="Times New Roman" panose="02020603050405020304" pitchFamily="18" charset="0"/>
                <a:ea typeface="Arial" panose="020B0604020202020204" pitchFamily="34" charset="0"/>
              </a:rPr>
              <a:t>Highly recommend showing this fun video (4 min); </a:t>
            </a:r>
            <a:r>
              <a:rPr lang="en-GB" sz="1200" dirty="0">
                <a:solidFill>
                  <a:srgbClr val="000000"/>
                </a:solidFill>
                <a:effectLst/>
                <a:latin typeface="Times New Roman" panose="02020603050405020304" pitchFamily="18" charset="0"/>
                <a:ea typeface="Times New Roman" panose="02020603050405020304" pitchFamily="18" charset="0"/>
              </a:rPr>
              <a:t>https://www.youtube.com/watch?v=RPAien1dbEQ&amp;ab_channel=OperationOuch</a:t>
            </a:r>
            <a:endParaRPr lang="en-US" sz="1100" dirty="0">
              <a:effectLst/>
              <a:latin typeface="Arial" panose="020B0604020202020204" pitchFamily="34" charset="0"/>
              <a:ea typeface="Arial" panose="020B0604020202020204" pitchFamily="34"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6F1A178-1A34-46C2-A144-AB63B3A5D4D3}" type="slidenum">
              <a:rPr lang="en-US" smtClean="0"/>
              <a:t>8</a:t>
            </a:fld>
            <a:endParaRPr lang="en-US"/>
          </a:p>
        </p:txBody>
      </p:sp>
    </p:spTree>
    <p:extLst>
      <p:ext uri="{BB962C8B-B14F-4D97-AF65-F5344CB8AC3E}">
        <p14:creationId xmlns:p14="http://schemas.microsoft.com/office/powerpoint/2010/main" val="3836205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Now, with these two examples in mind, refocus the discussion on </a:t>
            </a:r>
            <a:r>
              <a:rPr lang="en-GB" sz="1200" i="1" dirty="0">
                <a:solidFill>
                  <a:srgbClr val="000000"/>
                </a:solidFill>
                <a:effectLst/>
                <a:latin typeface="Times New Roman" panose="02020603050405020304" pitchFamily="18" charset="0"/>
                <a:ea typeface="Times New Roman" panose="02020603050405020304" pitchFamily="18" charset="0"/>
              </a:rPr>
              <a:t>how</a:t>
            </a:r>
            <a:r>
              <a:rPr lang="en-GB" sz="1200" dirty="0">
                <a:solidFill>
                  <a:srgbClr val="000000"/>
                </a:solidFill>
                <a:effectLst/>
                <a:latin typeface="Times New Roman" panose="02020603050405020304" pitchFamily="18" charset="0"/>
                <a:ea typeface="Times New Roman" panose="02020603050405020304" pitchFamily="18" charset="0"/>
              </a:rPr>
              <a:t> people were obtaining access to energy – via the grid.</a:t>
            </a:r>
            <a:endParaRPr lang="en-US" sz="1200"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GB" sz="1200"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What’s the difference between energy and power?</a:t>
            </a:r>
            <a:endParaRPr lang="en-US" sz="1200"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energy: </a:t>
            </a:r>
            <a:r>
              <a:rPr lang="en-US" sz="1200" dirty="0">
                <a:solidFill>
                  <a:srgbClr val="000000"/>
                </a:solidFill>
                <a:effectLst/>
                <a:latin typeface="Times New Roman" panose="02020603050405020304" pitchFamily="18" charset="0"/>
                <a:ea typeface="Times New Roman" panose="02020603050405020304" pitchFamily="18" charset="0"/>
              </a:rPr>
              <a:t>a property that is transferred from one object to another but is never created or destroyed – it can take on many different forms</a:t>
            </a:r>
            <a:endParaRPr lang="en-US" sz="1200"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power: </a:t>
            </a:r>
            <a:r>
              <a:rPr lang="en-GB" sz="1200" dirty="0">
                <a:solidFill>
                  <a:srgbClr val="000000"/>
                </a:solidFill>
                <a:effectLst/>
                <a:latin typeface="Times New Roman" panose="02020603050405020304" pitchFamily="18" charset="0"/>
                <a:ea typeface="Times New Roman" panose="02020603050405020304" pitchFamily="18" charset="0"/>
              </a:rPr>
              <a:t>amount of energy used / time (energy/sec, energy/hour...)</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200" b="1" u="sng" dirty="0">
              <a:solidFill>
                <a:srgbClr val="000000"/>
              </a:solidFill>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6F1A178-1A34-46C2-A144-AB63B3A5D4D3}" type="slidenum">
              <a:rPr lang="en-US" smtClean="0"/>
              <a:t>9</a:t>
            </a:fld>
            <a:endParaRPr lang="en-US"/>
          </a:p>
        </p:txBody>
      </p:sp>
    </p:spTree>
    <p:extLst>
      <p:ext uri="{BB962C8B-B14F-4D97-AF65-F5344CB8AC3E}">
        <p14:creationId xmlns:p14="http://schemas.microsoft.com/office/powerpoint/2010/main" val="1503370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7C747-8B96-488C-B0F6-385C3F3A95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3288A1-FBAB-4F64-AAE8-051C32A459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C414E9-E119-47BD-B8E5-7B06024D095C}"/>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52EBD8BB-9C14-4FBA-87CB-73A015F5A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3398AD-B257-461A-92E4-78BD4E638096}"/>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297324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80C64-7BE0-467F-AA47-E0C46B07CF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166269-AF8F-4E3B-9181-F28F1C1E42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788BC7-DF12-4AF8-A3B8-F969E4511F7B}"/>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37321935-D9CF-4007-A2AA-AC26052275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BF3D10-E779-4359-89CD-717C80B5C8AA}"/>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3955267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992388-CFC1-4154-8F09-AC5AFFD6E3F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F9B274-4FED-40F5-A76C-839237AD7A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A098B3-0948-492D-A53C-73CB2A832724}"/>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0DB7B447-0564-4B6D-9F4C-51AA97E90B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A4CBF5-E953-4C96-AF55-DBBD42BDC04A}"/>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335626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32811-64D0-4429-9E21-ECBE07B643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4E971A-BAFE-443F-9108-60D97CD11C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B74058-5C1F-4B3B-AB7A-6CBF9DBCFE17}"/>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5EFA187F-714B-4592-9C5A-72EA13627C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2CA1BC-00C1-4C51-8A13-EE4A6AEC3AAC}"/>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394076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8FB90-F8F2-4075-BD91-C770F06D91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670554-41F2-48AA-AB7C-0D23C5E025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FAE18A-6DE9-449E-8A4D-72379BAF65C6}"/>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E317D380-49FA-40B2-8926-E9E360CAB1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890272-FC72-4BCC-BFF3-545E1810B2EC}"/>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1344754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CD9EB-0AB6-4DA3-8DC9-8C66D22A2A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69DAAA-3B62-4E04-932B-432173A8F45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C9D568-49D3-4411-B0C9-D469E5754E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8C37C-EEFB-4FB4-9B88-0106DA7E1416}"/>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6" name="Footer Placeholder 5">
            <a:extLst>
              <a:ext uri="{FF2B5EF4-FFF2-40B4-BE49-F238E27FC236}">
                <a16:creationId xmlns:a16="http://schemas.microsoft.com/office/drawing/2014/main" id="{8F725977-7428-40BB-8D65-17C2B244CD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A09B2B-3BFD-4B10-AA42-96F62191A7D8}"/>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849706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5CD3A-01AC-4A82-9089-B2F0BB38F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FC154D1-653C-46B2-852A-EB00AC992F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EA3712-494E-4199-8C9C-0583E750F2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F7D626-0BB1-4412-B0B2-608E4BF0F5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39B1FD-4475-4011-B618-D7895B8789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7FD0D7-2160-4563-AB74-EF8D192322F8}"/>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8" name="Footer Placeholder 7">
            <a:extLst>
              <a:ext uri="{FF2B5EF4-FFF2-40B4-BE49-F238E27FC236}">
                <a16:creationId xmlns:a16="http://schemas.microsoft.com/office/drawing/2014/main" id="{185BFAB1-6185-4870-8AB5-4C85A74F45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896464C-96D2-458B-AE47-829ACF374EBA}"/>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786944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66CEB-54DF-4127-8166-77814213F1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42F95C4-1289-45AF-B6B0-F03C0807BC33}"/>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4" name="Footer Placeholder 3">
            <a:extLst>
              <a:ext uri="{FF2B5EF4-FFF2-40B4-BE49-F238E27FC236}">
                <a16:creationId xmlns:a16="http://schemas.microsoft.com/office/drawing/2014/main" id="{B70545A6-9D56-4F62-B797-914B801DCD8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758103-7881-4735-BF41-6A940E174999}"/>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286317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482DA1-8DA6-4B83-A105-6EED6C5F2844}"/>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3" name="Footer Placeholder 2">
            <a:extLst>
              <a:ext uri="{FF2B5EF4-FFF2-40B4-BE49-F238E27FC236}">
                <a16:creationId xmlns:a16="http://schemas.microsoft.com/office/drawing/2014/main" id="{DC75D367-7185-42B8-A24C-2B35906C70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9F155C-F797-42B4-9886-BD090E53BB68}"/>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1715337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EA3BB-0FC6-4BB6-8112-3E554CF176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7F3B7-B5D4-4A0D-A861-FF36ACAE79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647FFF-AD77-462D-9EFA-5303F2DFC4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1360A-FBF0-46E4-AB16-4F53B19FCDD1}"/>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6" name="Footer Placeholder 5">
            <a:extLst>
              <a:ext uri="{FF2B5EF4-FFF2-40B4-BE49-F238E27FC236}">
                <a16:creationId xmlns:a16="http://schemas.microsoft.com/office/drawing/2014/main" id="{276EDE8E-705B-4178-84F3-5609EE0B6C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09A746-76FE-4862-967A-19E675175389}"/>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275737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8EDCE-D8F7-47D2-A15B-FDBC703C26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0F2381-F28A-4F76-B80F-BD3FBBC156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560A3B-F663-4A4A-B8BF-9F9ACA7768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688BB-7B3D-459F-888D-18F0A3E0A85E}"/>
              </a:ext>
            </a:extLst>
          </p:cNvPr>
          <p:cNvSpPr>
            <a:spLocks noGrp="1"/>
          </p:cNvSpPr>
          <p:nvPr>
            <p:ph type="dt" sz="half" idx="10"/>
          </p:nvPr>
        </p:nvSpPr>
        <p:spPr/>
        <p:txBody>
          <a:bodyPr/>
          <a:lstStyle/>
          <a:p>
            <a:fld id="{461806AB-A815-4A9C-AE2E-E4E1A4F401E0}" type="datetimeFigureOut">
              <a:rPr lang="en-US" smtClean="0"/>
              <a:t>5/15/2022</a:t>
            </a:fld>
            <a:endParaRPr lang="en-US"/>
          </a:p>
        </p:txBody>
      </p:sp>
      <p:sp>
        <p:nvSpPr>
          <p:cNvPr id="6" name="Footer Placeholder 5">
            <a:extLst>
              <a:ext uri="{FF2B5EF4-FFF2-40B4-BE49-F238E27FC236}">
                <a16:creationId xmlns:a16="http://schemas.microsoft.com/office/drawing/2014/main" id="{5DBE53ED-0FDD-4002-8687-FE69FC5D96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3954C3-4745-4608-A008-7DC6EC269F58}"/>
              </a:ext>
            </a:extLst>
          </p:cNvPr>
          <p:cNvSpPr>
            <a:spLocks noGrp="1"/>
          </p:cNvSpPr>
          <p:nvPr>
            <p:ph type="sldNum" sz="quarter" idx="12"/>
          </p:nvPr>
        </p:nvSpPr>
        <p:spPr/>
        <p:txBody>
          <a:bodyPr/>
          <a:lstStyle/>
          <a:p>
            <a:fld id="{9580211E-0513-4F78-B14B-A87F790235C5}" type="slidenum">
              <a:rPr lang="en-US" smtClean="0"/>
              <a:t>‹#›</a:t>
            </a:fld>
            <a:endParaRPr lang="en-US"/>
          </a:p>
        </p:txBody>
      </p:sp>
    </p:spTree>
    <p:extLst>
      <p:ext uri="{BB962C8B-B14F-4D97-AF65-F5344CB8AC3E}">
        <p14:creationId xmlns:p14="http://schemas.microsoft.com/office/powerpoint/2010/main" val="3086650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2BDA5E-D811-4FF2-9C8D-7B3C7C4AA4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F4B665-9DA0-454E-AA5E-8B5B69DABB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A5DDEB-5834-45A5-B83A-6EFBC9112D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1806AB-A815-4A9C-AE2E-E4E1A4F401E0}" type="datetimeFigureOut">
              <a:rPr lang="en-US" smtClean="0"/>
              <a:t>5/15/2022</a:t>
            </a:fld>
            <a:endParaRPr lang="en-US"/>
          </a:p>
        </p:txBody>
      </p:sp>
      <p:sp>
        <p:nvSpPr>
          <p:cNvPr id="5" name="Footer Placeholder 4">
            <a:extLst>
              <a:ext uri="{FF2B5EF4-FFF2-40B4-BE49-F238E27FC236}">
                <a16:creationId xmlns:a16="http://schemas.microsoft.com/office/drawing/2014/main" id="{49513E2D-80BA-42E7-B01C-FB102DE49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37B5D2-0A6E-4068-9BC1-031B3CF18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80211E-0513-4F78-B14B-A87F790235C5}" type="slidenum">
              <a:rPr lang="en-US" smtClean="0"/>
              <a:t>‹#›</a:t>
            </a:fld>
            <a:endParaRPr lang="en-US"/>
          </a:p>
        </p:txBody>
      </p:sp>
    </p:spTree>
    <p:extLst>
      <p:ext uri="{BB962C8B-B14F-4D97-AF65-F5344CB8AC3E}">
        <p14:creationId xmlns:p14="http://schemas.microsoft.com/office/powerpoint/2010/main" val="213990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hyperlink" Target="https://publicdomainpictures.net/view-image.php?image=56853&amp;picture=magnet-illustration" TargetMode="External"/><Relationship Id="rId18" Type="http://schemas.openxmlformats.org/officeDocument/2006/relationships/image" Target="../media/image11.png"/><Relationship Id="rId26" Type="http://schemas.openxmlformats.org/officeDocument/2006/relationships/hyperlink" Target="http://creativecommons.org/licenses/by-nc/4.0/" TargetMode="External"/><Relationship Id="rId3" Type="http://schemas.openxmlformats.org/officeDocument/2006/relationships/image" Target="../media/image1.png"/><Relationship Id="rId21" Type="http://schemas.openxmlformats.org/officeDocument/2006/relationships/image" Target="../media/image13.png"/><Relationship Id="rId7" Type="http://schemas.openxmlformats.org/officeDocument/2006/relationships/image" Target="../media/image4.gif"/><Relationship Id="rId12" Type="http://schemas.openxmlformats.org/officeDocument/2006/relationships/image" Target="../media/image7.jpg"/><Relationship Id="rId17" Type="http://schemas.openxmlformats.org/officeDocument/2006/relationships/image" Target="../media/image10.svg"/><Relationship Id="rId25" Type="http://schemas.openxmlformats.org/officeDocument/2006/relationships/image" Target="../media/image16.svg"/><Relationship Id="rId2" Type="http://schemas.openxmlformats.org/officeDocument/2006/relationships/notesSlide" Target="../notesSlides/notesSlide1.xml"/><Relationship Id="rId16" Type="http://schemas.openxmlformats.org/officeDocument/2006/relationships/image" Target="../media/image9.png"/><Relationship Id="rId20"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svg"/><Relationship Id="rId11" Type="http://schemas.openxmlformats.org/officeDocument/2006/relationships/hyperlink" Target="https://www.pngall.com/flask-png/download/45788" TargetMode="External"/><Relationship Id="rId24" Type="http://schemas.openxmlformats.org/officeDocument/2006/relationships/image" Target="../media/image15.png"/><Relationship Id="rId5" Type="http://schemas.openxmlformats.org/officeDocument/2006/relationships/image" Target="../media/image2.png"/><Relationship Id="rId15" Type="http://schemas.openxmlformats.org/officeDocument/2006/relationships/hyperlink" Target="https://pixabay.com/de/icon-r%C3%BCckmeldung-nachricht-wolke-1968237/" TargetMode="External"/><Relationship Id="rId23" Type="http://schemas.openxmlformats.org/officeDocument/2006/relationships/image" Target="../media/image14.jpg"/><Relationship Id="rId10" Type="http://schemas.openxmlformats.org/officeDocument/2006/relationships/image" Target="../media/image6.png"/><Relationship Id="rId19" Type="http://schemas.openxmlformats.org/officeDocument/2006/relationships/hyperlink" Target="https://freepngimg.com/png/72057-planet-planets-system-solar-icon-free-download-png-hd" TargetMode="External"/><Relationship Id="rId4" Type="http://schemas.openxmlformats.org/officeDocument/2006/relationships/hyperlink" Target="http://openclipart.org/detail/190134/lightning-by-zawertun-190134" TargetMode="External"/><Relationship Id="rId9" Type="http://schemas.openxmlformats.org/officeDocument/2006/relationships/hyperlink" Target="http://graphicdesign.stackexchange.com/questions/69112/how-can-i-elegantly-represent-gravity" TargetMode="External"/><Relationship Id="rId14" Type="http://schemas.openxmlformats.org/officeDocument/2006/relationships/image" Target="../media/image8.jpg"/><Relationship Id="rId22" Type="http://schemas.openxmlformats.org/officeDocument/2006/relationships/hyperlink" Target="http://www.publicdomainfiles.com/show_file.php?id=14019430817307"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hyperlink" Target="https://forms.office.com/r/weLJL91zi9"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7.xml"/><Relationship Id="rId1" Type="http://schemas.openxmlformats.org/officeDocument/2006/relationships/video" Target="https://www.youtube.com/embed/x1QTc5YeO6w?feature=oembed" TargetMode="Externa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slideLayout" Target="../slideLayouts/slideLayout7.xml"/><Relationship Id="rId7" Type="http://schemas.openxmlformats.org/officeDocument/2006/relationships/image" Target="../media/image16.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9.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creativecommons.org/licenses/by-nc/4.0/"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7.xml"/><Relationship Id="rId1" Type="http://schemas.openxmlformats.org/officeDocument/2006/relationships/video" Target="https://www.youtube.com/embed/RPAien1dbEQ?feature=oembed" TargetMode="Externa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E4FC9B-5196-4EB4-8DB0-EEBFD0C6F234}"/>
              </a:ext>
            </a:extLst>
          </p:cNvPr>
          <p:cNvSpPr txBox="1"/>
          <p:nvPr/>
        </p:nvSpPr>
        <p:spPr>
          <a:xfrm>
            <a:off x="3591378" y="124150"/>
            <a:ext cx="5037036"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2c – Energy Forms and Transfer</a:t>
            </a:r>
            <a:endParaRPr lang="en-US" sz="1100" dirty="0">
              <a:latin typeface="Candara" panose="020E0502030303020204" pitchFamily="34" charset="0"/>
              <a:ea typeface="+mj-ea"/>
              <a:cs typeface="Calibri"/>
            </a:endParaRPr>
          </a:p>
        </p:txBody>
      </p:sp>
      <p:sp>
        <p:nvSpPr>
          <p:cNvPr id="31" name="Rectangle: Rounded Corners 30">
            <a:extLst>
              <a:ext uri="{FF2B5EF4-FFF2-40B4-BE49-F238E27FC236}">
                <a16:creationId xmlns:a16="http://schemas.microsoft.com/office/drawing/2014/main" id="{A0E67B66-EC33-7302-3D77-CBC6D24082EC}"/>
              </a:ext>
            </a:extLst>
          </p:cNvPr>
          <p:cNvSpPr/>
          <p:nvPr/>
        </p:nvSpPr>
        <p:spPr>
          <a:xfrm>
            <a:off x="609940" y="769545"/>
            <a:ext cx="11070341" cy="2659455"/>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32" name="TextBox 31">
            <a:extLst>
              <a:ext uri="{FF2B5EF4-FFF2-40B4-BE49-F238E27FC236}">
                <a16:creationId xmlns:a16="http://schemas.microsoft.com/office/drawing/2014/main" id="{F29BEC89-82EE-F496-FB67-968A02B67E17}"/>
              </a:ext>
            </a:extLst>
          </p:cNvPr>
          <p:cNvSpPr txBox="1"/>
          <p:nvPr/>
        </p:nvSpPr>
        <p:spPr>
          <a:xfrm>
            <a:off x="840310" y="758423"/>
            <a:ext cx="1919115" cy="461665"/>
          </a:xfrm>
          <a:prstGeom prst="rect">
            <a:avLst/>
          </a:prstGeom>
          <a:noFill/>
        </p:spPr>
        <p:txBody>
          <a:bodyPr wrap="none" rtlCol="0">
            <a:spAutoFit/>
          </a:bodyPr>
          <a:lstStyle/>
          <a:p>
            <a:r>
              <a:rPr lang="en-US" sz="2400" dirty="0">
                <a:latin typeface="Candara" panose="020E0502030303020204" pitchFamily="34" charset="0"/>
              </a:rPr>
              <a:t>energy forms</a:t>
            </a:r>
          </a:p>
        </p:txBody>
      </p:sp>
      <p:sp>
        <p:nvSpPr>
          <p:cNvPr id="33" name="Rectangle 32">
            <a:extLst>
              <a:ext uri="{FF2B5EF4-FFF2-40B4-BE49-F238E27FC236}">
                <a16:creationId xmlns:a16="http://schemas.microsoft.com/office/drawing/2014/main" id="{B6858B5C-913E-1C69-4D14-0600D7D9C657}"/>
              </a:ext>
            </a:extLst>
          </p:cNvPr>
          <p:cNvSpPr/>
          <p:nvPr/>
        </p:nvSpPr>
        <p:spPr>
          <a:xfrm>
            <a:off x="757083" y="2483244"/>
            <a:ext cx="1039067" cy="369332"/>
          </a:xfrm>
          <a:prstGeom prst="rect">
            <a:avLst/>
          </a:prstGeom>
        </p:spPr>
        <p:txBody>
          <a:bodyPr wrap="none">
            <a:spAutoFit/>
          </a:bodyPr>
          <a:lstStyle/>
          <a:p>
            <a:r>
              <a:rPr lang="en-GB" dirty="0">
                <a:latin typeface="Candara Light" panose="020E0502030303020204" pitchFamily="34" charset="0"/>
              </a:rPr>
              <a:t>radiation</a:t>
            </a:r>
          </a:p>
        </p:txBody>
      </p:sp>
      <p:sp>
        <p:nvSpPr>
          <p:cNvPr id="34" name="Rectangle 33">
            <a:extLst>
              <a:ext uri="{FF2B5EF4-FFF2-40B4-BE49-F238E27FC236}">
                <a16:creationId xmlns:a16="http://schemas.microsoft.com/office/drawing/2014/main" id="{6D8A761B-C698-13C9-A888-A99FF4E5A48A}"/>
              </a:ext>
            </a:extLst>
          </p:cNvPr>
          <p:cNvSpPr/>
          <p:nvPr/>
        </p:nvSpPr>
        <p:spPr>
          <a:xfrm>
            <a:off x="2255870" y="2900480"/>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35" name="Rectangle 34">
            <a:extLst>
              <a:ext uri="{FF2B5EF4-FFF2-40B4-BE49-F238E27FC236}">
                <a16:creationId xmlns:a16="http://schemas.microsoft.com/office/drawing/2014/main" id="{36BAB15F-7B75-A48E-0D64-BAB598F6848C}"/>
              </a:ext>
            </a:extLst>
          </p:cNvPr>
          <p:cNvSpPr/>
          <p:nvPr/>
        </p:nvSpPr>
        <p:spPr>
          <a:xfrm>
            <a:off x="3434061" y="2296472"/>
            <a:ext cx="1271502" cy="369332"/>
          </a:xfrm>
          <a:prstGeom prst="rect">
            <a:avLst/>
          </a:prstGeom>
        </p:spPr>
        <p:txBody>
          <a:bodyPr wrap="none">
            <a:spAutoFit/>
          </a:bodyPr>
          <a:lstStyle/>
          <a:p>
            <a:r>
              <a:rPr lang="en-GB" dirty="0">
                <a:latin typeface="Candara Light" panose="020E0502030303020204" pitchFamily="34" charset="0"/>
              </a:rPr>
              <a:t>mechanical</a:t>
            </a:r>
          </a:p>
        </p:txBody>
      </p:sp>
      <p:sp>
        <p:nvSpPr>
          <p:cNvPr id="36" name="Rectangle 35">
            <a:extLst>
              <a:ext uri="{FF2B5EF4-FFF2-40B4-BE49-F238E27FC236}">
                <a16:creationId xmlns:a16="http://schemas.microsoft.com/office/drawing/2014/main" id="{C12EEFFD-52C0-0D89-5306-B42CE23924C7}"/>
              </a:ext>
            </a:extLst>
          </p:cNvPr>
          <p:cNvSpPr/>
          <p:nvPr/>
        </p:nvSpPr>
        <p:spPr>
          <a:xfrm>
            <a:off x="4914670" y="2900480"/>
            <a:ext cx="1045479" cy="369332"/>
          </a:xfrm>
          <a:prstGeom prst="rect">
            <a:avLst/>
          </a:prstGeom>
        </p:spPr>
        <p:txBody>
          <a:bodyPr wrap="none">
            <a:spAutoFit/>
          </a:bodyPr>
          <a:lstStyle/>
          <a:p>
            <a:r>
              <a:rPr lang="en-GB" dirty="0">
                <a:latin typeface="Candara Light" panose="020E0502030303020204" pitchFamily="34" charset="0"/>
              </a:rPr>
              <a:t>electrical</a:t>
            </a:r>
          </a:p>
        </p:txBody>
      </p:sp>
      <p:sp>
        <p:nvSpPr>
          <p:cNvPr id="46" name="Oval 45">
            <a:extLst>
              <a:ext uri="{FF2B5EF4-FFF2-40B4-BE49-F238E27FC236}">
                <a16:creationId xmlns:a16="http://schemas.microsoft.com/office/drawing/2014/main" id="{CA46EA50-03CD-7642-9D8F-CF44236198D6}"/>
              </a:ext>
            </a:extLst>
          </p:cNvPr>
          <p:cNvSpPr>
            <a:spLocks noChangeAspect="1"/>
          </p:cNvSpPr>
          <p:nvPr/>
        </p:nvSpPr>
        <p:spPr>
          <a:xfrm>
            <a:off x="4816962" y="1636689"/>
            <a:ext cx="1206832" cy="1206834"/>
          </a:xfrm>
          <a:prstGeom prst="ellipse">
            <a:avLst/>
          </a:prstGeom>
          <a:blipFill dpi="0" rotWithShape="1">
            <a:blip r:embed="rId3">
              <a:alphaModFix amt="78000"/>
              <a:extLst>
                <a:ext uri="{837473B0-CC2E-450A-ABE3-18F120FF3D39}">
                  <a1611:picAttrSrcUrl xmlns:a1611="http://schemas.microsoft.com/office/drawing/2016/11/main" r:id="rId4"/>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7" name="Oval 46">
            <a:extLst>
              <a:ext uri="{FF2B5EF4-FFF2-40B4-BE49-F238E27FC236}">
                <a16:creationId xmlns:a16="http://schemas.microsoft.com/office/drawing/2014/main" id="{BDDFEE52-ED4A-43E9-62F8-5D667F0B1FB1}"/>
              </a:ext>
            </a:extLst>
          </p:cNvPr>
          <p:cNvSpPr>
            <a:spLocks noChangeAspect="1"/>
          </p:cNvSpPr>
          <p:nvPr/>
        </p:nvSpPr>
        <p:spPr>
          <a:xfrm>
            <a:off x="2117504" y="1645742"/>
            <a:ext cx="1206832" cy="1206834"/>
          </a:xfrm>
          <a:prstGeom prst="ellipse">
            <a:avLst/>
          </a:prstGeom>
          <a:blipFill dpi="0" rotWithShape="0">
            <a:blip r:embed="rId5">
              <a:alphaModFix amt="64000"/>
              <a:extLst>
                <a:ext uri="{96DAC541-7B7A-43D3-8B79-37D633B846F1}">
                  <asvg:svgBlip xmlns:asvg="http://schemas.microsoft.com/office/drawing/2016/SVG/main" r:embed="rId6"/>
                </a:ext>
              </a:extLst>
            </a:blip>
            <a:srcRect/>
            <a:stretch>
              <a:fillRect l="-6000" t="-3000" r="-3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8" name="Oval 47">
            <a:extLst>
              <a:ext uri="{FF2B5EF4-FFF2-40B4-BE49-F238E27FC236}">
                <a16:creationId xmlns:a16="http://schemas.microsoft.com/office/drawing/2014/main" id="{6A795727-CD5A-9549-3543-AA0144507079}"/>
              </a:ext>
            </a:extLst>
          </p:cNvPr>
          <p:cNvSpPr>
            <a:spLocks noChangeAspect="1"/>
          </p:cNvSpPr>
          <p:nvPr/>
        </p:nvSpPr>
        <p:spPr>
          <a:xfrm>
            <a:off x="681399" y="1228506"/>
            <a:ext cx="1190581" cy="1190583"/>
          </a:xfrm>
          <a:prstGeom prst="ellipse">
            <a:avLst/>
          </a:prstGeom>
          <a:blipFill dpi="0" rotWithShape="1">
            <a:blip r:embed="rId7">
              <a:alphaModFix amt="64000"/>
            </a:blip>
            <a:srcRect/>
            <a:stretch>
              <a:fillRect l="1000" t="1000" r="-3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9" name="Oval 48">
            <a:extLst>
              <a:ext uri="{FF2B5EF4-FFF2-40B4-BE49-F238E27FC236}">
                <a16:creationId xmlns:a16="http://schemas.microsoft.com/office/drawing/2014/main" id="{1F7B4E10-0014-C407-A494-6E7D3BC80ECB}"/>
              </a:ext>
            </a:extLst>
          </p:cNvPr>
          <p:cNvSpPr>
            <a:spLocks noChangeAspect="1"/>
          </p:cNvSpPr>
          <p:nvPr/>
        </p:nvSpPr>
        <p:spPr>
          <a:xfrm>
            <a:off x="6270626" y="1042325"/>
            <a:ext cx="1206832" cy="1206834"/>
          </a:xfrm>
          <a:prstGeom prst="ellipse">
            <a:avLst/>
          </a:prstGeom>
          <a:blipFill dpi="0" rotWithShape="0">
            <a:blip r:embed="rId8">
              <a:alphaModFix amt="65000"/>
              <a:extLst>
                <a:ext uri="{837473B0-CC2E-450A-ABE3-18F120FF3D39}">
                  <a1611:picAttrSrcUrl xmlns:a1611="http://schemas.microsoft.com/office/drawing/2016/11/main" r:id="rId9"/>
                </a:ext>
              </a:extLst>
            </a:blip>
            <a:srcRect/>
            <a:stretch>
              <a:fillRect l="-29000" t="2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0" name="Rectangle 49">
            <a:extLst>
              <a:ext uri="{FF2B5EF4-FFF2-40B4-BE49-F238E27FC236}">
                <a16:creationId xmlns:a16="http://schemas.microsoft.com/office/drawing/2014/main" id="{BFF89BBE-E474-2310-4582-1A01B429CF39}"/>
              </a:ext>
            </a:extLst>
          </p:cNvPr>
          <p:cNvSpPr/>
          <p:nvPr/>
        </p:nvSpPr>
        <p:spPr>
          <a:xfrm>
            <a:off x="6180583" y="2269379"/>
            <a:ext cx="1386918" cy="369332"/>
          </a:xfrm>
          <a:prstGeom prst="rect">
            <a:avLst/>
          </a:prstGeom>
        </p:spPr>
        <p:txBody>
          <a:bodyPr wrap="none">
            <a:spAutoFit/>
          </a:bodyPr>
          <a:lstStyle/>
          <a:p>
            <a:r>
              <a:rPr lang="en-GB" dirty="0">
                <a:latin typeface="Candara Light" panose="020E0502030303020204" pitchFamily="34" charset="0"/>
              </a:rPr>
              <a:t>gravitational</a:t>
            </a:r>
          </a:p>
        </p:txBody>
      </p:sp>
      <p:sp>
        <p:nvSpPr>
          <p:cNvPr id="51" name="Rectangle 50">
            <a:extLst>
              <a:ext uri="{FF2B5EF4-FFF2-40B4-BE49-F238E27FC236}">
                <a16:creationId xmlns:a16="http://schemas.microsoft.com/office/drawing/2014/main" id="{927D2392-9531-8D77-79A1-F50C284D4727}"/>
              </a:ext>
            </a:extLst>
          </p:cNvPr>
          <p:cNvSpPr/>
          <p:nvPr/>
        </p:nvSpPr>
        <p:spPr>
          <a:xfrm>
            <a:off x="7677035" y="2912920"/>
            <a:ext cx="1034257" cy="369332"/>
          </a:xfrm>
          <a:prstGeom prst="rect">
            <a:avLst/>
          </a:prstGeom>
        </p:spPr>
        <p:txBody>
          <a:bodyPr wrap="none">
            <a:spAutoFit/>
          </a:bodyPr>
          <a:lstStyle/>
          <a:p>
            <a:r>
              <a:rPr lang="en-GB" dirty="0">
                <a:latin typeface="Candara Light" panose="020E0502030303020204" pitchFamily="34" charset="0"/>
              </a:rPr>
              <a:t>chemical</a:t>
            </a:r>
          </a:p>
        </p:txBody>
      </p:sp>
      <p:sp>
        <p:nvSpPr>
          <p:cNvPr id="52" name="Oval 51">
            <a:extLst>
              <a:ext uri="{FF2B5EF4-FFF2-40B4-BE49-F238E27FC236}">
                <a16:creationId xmlns:a16="http://schemas.microsoft.com/office/drawing/2014/main" id="{599245D0-4BC8-9180-8109-4FFBA583DBA5}"/>
              </a:ext>
            </a:extLst>
          </p:cNvPr>
          <p:cNvSpPr>
            <a:spLocks noChangeAspect="1"/>
          </p:cNvSpPr>
          <p:nvPr/>
        </p:nvSpPr>
        <p:spPr>
          <a:xfrm>
            <a:off x="7602044" y="1693646"/>
            <a:ext cx="1206832" cy="1206834"/>
          </a:xfrm>
          <a:prstGeom prst="ellipse">
            <a:avLst/>
          </a:prstGeom>
          <a:blipFill dpi="0" rotWithShape="0">
            <a:blip r:embed="rId10">
              <a:alphaModFix amt="71000"/>
              <a:extLst>
                <a:ext uri="{837473B0-CC2E-450A-ABE3-18F120FF3D39}">
                  <a1611:picAttrSrcUrl xmlns:a1611="http://schemas.microsoft.com/office/drawing/2016/11/main" r:id="rId11"/>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3" name="Rectangle 52">
            <a:extLst>
              <a:ext uri="{FF2B5EF4-FFF2-40B4-BE49-F238E27FC236}">
                <a16:creationId xmlns:a16="http://schemas.microsoft.com/office/drawing/2014/main" id="{21CE91DB-EB12-DA33-10D4-40F40B40DB87}"/>
              </a:ext>
            </a:extLst>
          </p:cNvPr>
          <p:cNvSpPr/>
          <p:nvPr/>
        </p:nvSpPr>
        <p:spPr>
          <a:xfrm>
            <a:off x="9001438" y="2253128"/>
            <a:ext cx="1083951" cy="369332"/>
          </a:xfrm>
          <a:prstGeom prst="rect">
            <a:avLst/>
          </a:prstGeom>
        </p:spPr>
        <p:txBody>
          <a:bodyPr wrap="none">
            <a:spAutoFit/>
          </a:bodyPr>
          <a:lstStyle/>
          <a:p>
            <a:r>
              <a:rPr lang="en-GB" dirty="0">
                <a:latin typeface="Candara Light" panose="020E0502030303020204" pitchFamily="34" charset="0"/>
              </a:rPr>
              <a:t>magnetic</a:t>
            </a:r>
          </a:p>
        </p:txBody>
      </p:sp>
      <p:sp>
        <p:nvSpPr>
          <p:cNvPr id="54" name="Oval 53">
            <a:extLst>
              <a:ext uri="{FF2B5EF4-FFF2-40B4-BE49-F238E27FC236}">
                <a16:creationId xmlns:a16="http://schemas.microsoft.com/office/drawing/2014/main" id="{A5BD95CB-019C-F220-25CA-6258DE6ED512}"/>
              </a:ext>
            </a:extLst>
          </p:cNvPr>
          <p:cNvSpPr>
            <a:spLocks noChangeAspect="1"/>
          </p:cNvSpPr>
          <p:nvPr/>
        </p:nvSpPr>
        <p:spPr>
          <a:xfrm>
            <a:off x="8983773" y="1042325"/>
            <a:ext cx="1206832" cy="1206834"/>
          </a:xfrm>
          <a:prstGeom prst="ellipse">
            <a:avLst/>
          </a:prstGeom>
          <a:blipFill dpi="0" rotWithShape="0">
            <a:blip r:embed="rId12">
              <a:alphaModFix amt="64000"/>
              <a:extLst>
                <a:ext uri="{837473B0-CC2E-450A-ABE3-18F120FF3D39}">
                  <a1611:picAttrSrcUrl xmlns:a1611="http://schemas.microsoft.com/office/drawing/2016/11/main" r:id="rId13"/>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55" name="Rectangle 54">
            <a:extLst>
              <a:ext uri="{FF2B5EF4-FFF2-40B4-BE49-F238E27FC236}">
                <a16:creationId xmlns:a16="http://schemas.microsoft.com/office/drawing/2014/main" id="{46AAF001-AFAF-0D25-C87B-D9BA1B22ADC6}"/>
              </a:ext>
            </a:extLst>
          </p:cNvPr>
          <p:cNvSpPr/>
          <p:nvPr/>
        </p:nvSpPr>
        <p:spPr>
          <a:xfrm>
            <a:off x="10451671" y="2881757"/>
            <a:ext cx="782587" cy="369332"/>
          </a:xfrm>
          <a:prstGeom prst="rect">
            <a:avLst/>
          </a:prstGeom>
        </p:spPr>
        <p:txBody>
          <a:bodyPr wrap="none">
            <a:spAutoFit/>
          </a:bodyPr>
          <a:lstStyle/>
          <a:p>
            <a:r>
              <a:rPr lang="en-GB" dirty="0">
                <a:latin typeface="Candara Light" panose="020E0502030303020204" pitchFamily="34" charset="0"/>
              </a:rPr>
              <a:t>sound</a:t>
            </a:r>
          </a:p>
        </p:txBody>
      </p:sp>
      <p:sp>
        <p:nvSpPr>
          <p:cNvPr id="56" name="Oval 55">
            <a:extLst>
              <a:ext uri="{FF2B5EF4-FFF2-40B4-BE49-F238E27FC236}">
                <a16:creationId xmlns:a16="http://schemas.microsoft.com/office/drawing/2014/main" id="{10463A7B-7E5A-397E-676C-C2806C0B846F}"/>
              </a:ext>
            </a:extLst>
          </p:cNvPr>
          <p:cNvSpPr>
            <a:spLocks noChangeAspect="1"/>
          </p:cNvSpPr>
          <p:nvPr/>
        </p:nvSpPr>
        <p:spPr>
          <a:xfrm rot="-1320000">
            <a:off x="10248371" y="1693056"/>
            <a:ext cx="1206832" cy="1206834"/>
          </a:xfrm>
          <a:prstGeom prst="ellipse">
            <a:avLst/>
          </a:prstGeom>
          <a:blipFill dpi="0" rotWithShape="1">
            <a:blip r:embed="rId14">
              <a:alphaModFix amt="61000"/>
              <a:extLst>
                <a:ext uri="{837473B0-CC2E-450A-ABE3-18F120FF3D39}">
                  <a1611:picAttrSrcUrl xmlns:a1611="http://schemas.microsoft.com/office/drawing/2016/11/main" r:id="rId15"/>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nvGrpSpPr>
          <p:cNvPr id="57" name="Group 56">
            <a:extLst>
              <a:ext uri="{FF2B5EF4-FFF2-40B4-BE49-F238E27FC236}">
                <a16:creationId xmlns:a16="http://schemas.microsoft.com/office/drawing/2014/main" id="{A5F3C5DB-7F7E-BB4D-A05D-A32DC8CBC054}"/>
              </a:ext>
            </a:extLst>
          </p:cNvPr>
          <p:cNvGrpSpPr/>
          <p:nvPr/>
        </p:nvGrpSpPr>
        <p:grpSpPr>
          <a:xfrm>
            <a:off x="3481052" y="1042325"/>
            <a:ext cx="1206832" cy="1206834"/>
            <a:chOff x="3481052" y="1042325"/>
            <a:chExt cx="1206832" cy="1206834"/>
          </a:xfrm>
        </p:grpSpPr>
        <p:pic>
          <p:nvPicPr>
            <p:cNvPr id="58" name="Graphic 57" descr="Run with solid fill">
              <a:extLst>
                <a:ext uri="{FF2B5EF4-FFF2-40B4-BE49-F238E27FC236}">
                  <a16:creationId xmlns:a16="http://schemas.microsoft.com/office/drawing/2014/main" id="{4E5FDA06-5818-A29B-A474-57E8ADD977A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601592" y="1232256"/>
              <a:ext cx="914400" cy="914400"/>
            </a:xfrm>
            <a:prstGeom prst="rect">
              <a:avLst/>
            </a:prstGeom>
          </p:spPr>
        </p:pic>
        <p:sp>
          <p:nvSpPr>
            <p:cNvPr id="59" name="Oval 58">
              <a:extLst>
                <a:ext uri="{FF2B5EF4-FFF2-40B4-BE49-F238E27FC236}">
                  <a16:creationId xmlns:a16="http://schemas.microsoft.com/office/drawing/2014/main" id="{E1ADB57D-0868-622D-91BD-A7DB3F65E3FB}"/>
                </a:ext>
              </a:extLst>
            </p:cNvPr>
            <p:cNvSpPr>
              <a:spLocks noChangeAspect="1"/>
            </p:cNvSpPr>
            <p:nvPr/>
          </p:nvSpPr>
          <p:spPr>
            <a:xfrm>
              <a:off x="3481052" y="1042325"/>
              <a:ext cx="1206832" cy="1206834"/>
            </a:xfrm>
            <a:prstGeom prst="ellipse">
              <a:avLst/>
            </a:prstGeom>
            <a:solidFill>
              <a:schemeClr val="bg1">
                <a:alpha val="46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sp>
        <p:nvSpPr>
          <p:cNvPr id="60" name="Rectangle: Rounded Corners 59">
            <a:extLst>
              <a:ext uri="{FF2B5EF4-FFF2-40B4-BE49-F238E27FC236}">
                <a16:creationId xmlns:a16="http://schemas.microsoft.com/office/drawing/2014/main" id="{5437528E-F833-7867-A9C7-C952D6E4F10A}"/>
              </a:ext>
            </a:extLst>
          </p:cNvPr>
          <p:cNvSpPr/>
          <p:nvPr/>
        </p:nvSpPr>
        <p:spPr>
          <a:xfrm>
            <a:off x="3652484" y="3657936"/>
            <a:ext cx="5264789" cy="2659455"/>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61" name="TextBox 60">
            <a:extLst>
              <a:ext uri="{FF2B5EF4-FFF2-40B4-BE49-F238E27FC236}">
                <a16:creationId xmlns:a16="http://schemas.microsoft.com/office/drawing/2014/main" id="{CE1726A5-09E2-3F4A-CFF0-333AA5C717DC}"/>
              </a:ext>
            </a:extLst>
          </p:cNvPr>
          <p:cNvSpPr txBox="1"/>
          <p:nvPr/>
        </p:nvSpPr>
        <p:spPr>
          <a:xfrm>
            <a:off x="3929251" y="3657736"/>
            <a:ext cx="3504486" cy="461665"/>
          </a:xfrm>
          <a:prstGeom prst="rect">
            <a:avLst/>
          </a:prstGeom>
          <a:noFill/>
        </p:spPr>
        <p:txBody>
          <a:bodyPr wrap="none" rtlCol="0">
            <a:spAutoFit/>
          </a:bodyPr>
          <a:lstStyle/>
          <a:p>
            <a:r>
              <a:rPr lang="en-US" sz="2400" dirty="0">
                <a:latin typeface="Candara" panose="020E0502030303020204" pitchFamily="34" charset="0"/>
              </a:rPr>
              <a:t>energy transfer examples</a:t>
            </a:r>
          </a:p>
        </p:txBody>
      </p:sp>
      <p:sp>
        <p:nvSpPr>
          <p:cNvPr id="62" name="Rectangle 61">
            <a:extLst>
              <a:ext uri="{FF2B5EF4-FFF2-40B4-BE49-F238E27FC236}">
                <a16:creationId xmlns:a16="http://schemas.microsoft.com/office/drawing/2014/main" id="{3688ECCB-1BA1-337D-962B-6144466EA1B2}"/>
              </a:ext>
            </a:extLst>
          </p:cNvPr>
          <p:cNvSpPr/>
          <p:nvPr/>
        </p:nvSpPr>
        <p:spPr>
          <a:xfrm>
            <a:off x="3823261" y="5363356"/>
            <a:ext cx="1226618" cy="369332"/>
          </a:xfrm>
          <a:prstGeom prst="rect">
            <a:avLst/>
          </a:prstGeom>
        </p:spPr>
        <p:txBody>
          <a:bodyPr wrap="none">
            <a:spAutoFit/>
          </a:bodyPr>
          <a:lstStyle/>
          <a:p>
            <a:r>
              <a:rPr lang="en-GB" dirty="0">
                <a:latin typeface="Candara Light" panose="020E0502030303020204" pitchFamily="34" charset="0"/>
              </a:rPr>
              <a:t>astronomy</a:t>
            </a:r>
          </a:p>
        </p:txBody>
      </p:sp>
      <p:sp>
        <p:nvSpPr>
          <p:cNvPr id="63" name="Oval 62">
            <a:extLst>
              <a:ext uri="{FF2B5EF4-FFF2-40B4-BE49-F238E27FC236}">
                <a16:creationId xmlns:a16="http://schemas.microsoft.com/office/drawing/2014/main" id="{F714B097-ADDF-D0E9-7C8A-9D29EA515845}"/>
              </a:ext>
            </a:extLst>
          </p:cNvPr>
          <p:cNvSpPr>
            <a:spLocks noChangeAspect="1"/>
          </p:cNvSpPr>
          <p:nvPr/>
        </p:nvSpPr>
        <p:spPr>
          <a:xfrm>
            <a:off x="3833113" y="4144082"/>
            <a:ext cx="1206832" cy="1206834"/>
          </a:xfrm>
          <a:prstGeom prst="ellipse">
            <a:avLst/>
          </a:prstGeom>
          <a:blipFill dpi="0" rotWithShape="0">
            <a:blip r:embed="rId18">
              <a:alphaModFix amt="71000"/>
              <a:extLst>
                <a:ext uri="{837473B0-CC2E-450A-ABE3-18F120FF3D39}">
                  <a1611:picAttrSrcUrl xmlns:a1611="http://schemas.microsoft.com/office/drawing/2016/11/main" r:id="rId19"/>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4" name="Rectangle 63">
            <a:extLst>
              <a:ext uri="{FF2B5EF4-FFF2-40B4-BE49-F238E27FC236}">
                <a16:creationId xmlns:a16="http://schemas.microsoft.com/office/drawing/2014/main" id="{43AC5274-8EDD-FF36-01AF-8EB110B54604}"/>
              </a:ext>
            </a:extLst>
          </p:cNvPr>
          <p:cNvSpPr/>
          <p:nvPr/>
        </p:nvSpPr>
        <p:spPr>
          <a:xfrm>
            <a:off x="5141323" y="5862286"/>
            <a:ext cx="1072730" cy="369332"/>
          </a:xfrm>
          <a:prstGeom prst="rect">
            <a:avLst/>
          </a:prstGeom>
        </p:spPr>
        <p:txBody>
          <a:bodyPr wrap="none">
            <a:spAutoFit/>
          </a:bodyPr>
          <a:lstStyle/>
          <a:p>
            <a:r>
              <a:rPr lang="en-GB" dirty="0">
                <a:latin typeface="Candara Light" panose="020E0502030303020204" pitchFamily="34" charset="0"/>
              </a:rPr>
              <a:t>digestion</a:t>
            </a:r>
          </a:p>
        </p:txBody>
      </p:sp>
      <p:sp>
        <p:nvSpPr>
          <p:cNvPr id="65" name="Oval 64">
            <a:extLst>
              <a:ext uri="{FF2B5EF4-FFF2-40B4-BE49-F238E27FC236}">
                <a16:creationId xmlns:a16="http://schemas.microsoft.com/office/drawing/2014/main" id="{7DEB54FF-6D47-5E77-2FC8-70C269608A8D}"/>
              </a:ext>
            </a:extLst>
          </p:cNvPr>
          <p:cNvSpPr>
            <a:spLocks noChangeAspect="1"/>
          </p:cNvSpPr>
          <p:nvPr/>
        </p:nvSpPr>
        <p:spPr>
          <a:xfrm>
            <a:off x="5056905" y="4671293"/>
            <a:ext cx="1206832" cy="1206834"/>
          </a:xfrm>
          <a:prstGeom prst="ellipse">
            <a:avLst/>
          </a:prstGeom>
          <a:blipFill dpi="0" rotWithShape="0">
            <a:blip r:embed="rId20">
              <a:alphaModFix amt="71000"/>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6" name="Rectangle 65">
            <a:extLst>
              <a:ext uri="{FF2B5EF4-FFF2-40B4-BE49-F238E27FC236}">
                <a16:creationId xmlns:a16="http://schemas.microsoft.com/office/drawing/2014/main" id="{0FAFDE9B-93F7-E679-4AC1-D9EEBC6A07E2}"/>
              </a:ext>
            </a:extLst>
          </p:cNvPr>
          <p:cNvSpPr/>
          <p:nvPr/>
        </p:nvSpPr>
        <p:spPr>
          <a:xfrm>
            <a:off x="6377090" y="5272686"/>
            <a:ext cx="1088760" cy="369332"/>
          </a:xfrm>
          <a:prstGeom prst="rect">
            <a:avLst/>
          </a:prstGeom>
        </p:spPr>
        <p:txBody>
          <a:bodyPr wrap="none">
            <a:spAutoFit/>
          </a:bodyPr>
          <a:lstStyle/>
          <a:p>
            <a:r>
              <a:rPr lang="en-GB" dirty="0">
                <a:latin typeface="Candara Light" panose="020E0502030303020204" pitchFamily="34" charset="0"/>
              </a:rPr>
              <a:t>transport</a:t>
            </a:r>
          </a:p>
        </p:txBody>
      </p:sp>
      <p:sp>
        <p:nvSpPr>
          <p:cNvPr id="67" name="Oval 66">
            <a:extLst>
              <a:ext uri="{FF2B5EF4-FFF2-40B4-BE49-F238E27FC236}">
                <a16:creationId xmlns:a16="http://schemas.microsoft.com/office/drawing/2014/main" id="{0DDFB9D3-1368-713F-0A05-9DE6FFEE0CE3}"/>
              </a:ext>
            </a:extLst>
          </p:cNvPr>
          <p:cNvSpPr>
            <a:spLocks noChangeAspect="1"/>
          </p:cNvSpPr>
          <p:nvPr/>
        </p:nvSpPr>
        <p:spPr>
          <a:xfrm>
            <a:off x="6320954" y="4119401"/>
            <a:ext cx="1206832" cy="1206834"/>
          </a:xfrm>
          <a:prstGeom prst="ellipse">
            <a:avLst/>
          </a:prstGeom>
          <a:blipFill dpi="0" rotWithShape="0">
            <a:blip r:embed="rId21">
              <a:alphaModFix amt="71000"/>
              <a:extLst>
                <a:ext uri="{837473B0-CC2E-450A-ABE3-18F120FF3D39}">
                  <a1611:picAttrSrcUrl xmlns:a1611="http://schemas.microsoft.com/office/drawing/2016/11/main" r:id="rId22"/>
                </a:ext>
              </a:extLst>
            </a:blip>
            <a:srcRect/>
            <a:stretch>
              <a:fillRect l="-3000" t="5000" r="-4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8" name="Rectangle 67">
            <a:extLst>
              <a:ext uri="{FF2B5EF4-FFF2-40B4-BE49-F238E27FC236}">
                <a16:creationId xmlns:a16="http://schemas.microsoft.com/office/drawing/2014/main" id="{37D5D27A-84AA-C465-7CDA-86A7D201F187}"/>
              </a:ext>
            </a:extLst>
          </p:cNvPr>
          <p:cNvSpPr/>
          <p:nvPr/>
        </p:nvSpPr>
        <p:spPr>
          <a:xfrm>
            <a:off x="7708078" y="5841432"/>
            <a:ext cx="947695" cy="369332"/>
          </a:xfrm>
          <a:prstGeom prst="rect">
            <a:avLst/>
          </a:prstGeom>
        </p:spPr>
        <p:txBody>
          <a:bodyPr wrap="none">
            <a:spAutoFit/>
          </a:bodyPr>
          <a:lstStyle/>
          <a:p>
            <a:r>
              <a:rPr lang="en-GB" dirty="0">
                <a:latin typeface="Candara Light" panose="020E0502030303020204" pitchFamily="34" charset="0"/>
              </a:rPr>
              <a:t>cooking</a:t>
            </a:r>
          </a:p>
        </p:txBody>
      </p:sp>
      <p:sp>
        <p:nvSpPr>
          <p:cNvPr id="69" name="Oval 68">
            <a:extLst>
              <a:ext uri="{FF2B5EF4-FFF2-40B4-BE49-F238E27FC236}">
                <a16:creationId xmlns:a16="http://schemas.microsoft.com/office/drawing/2014/main" id="{25D7B8B4-ED76-A99B-B7D8-FD32953C9083}"/>
              </a:ext>
            </a:extLst>
          </p:cNvPr>
          <p:cNvSpPr>
            <a:spLocks noChangeAspect="1"/>
          </p:cNvSpPr>
          <p:nvPr/>
        </p:nvSpPr>
        <p:spPr>
          <a:xfrm>
            <a:off x="7585955" y="4659866"/>
            <a:ext cx="1206832" cy="1206834"/>
          </a:xfrm>
          <a:prstGeom prst="ellipse">
            <a:avLst/>
          </a:prstGeom>
          <a:blipFill dpi="0" rotWithShape="0">
            <a:blip r:embed="rId23">
              <a:alphaModFix amt="71000"/>
            </a:blip>
            <a:srcRect/>
            <a:stretch>
              <a:fillRect l="-2000" t="-3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nvGrpSpPr>
          <p:cNvPr id="70" name="Group 69">
            <a:extLst>
              <a:ext uri="{FF2B5EF4-FFF2-40B4-BE49-F238E27FC236}">
                <a16:creationId xmlns:a16="http://schemas.microsoft.com/office/drawing/2014/main" id="{DD3EFE6C-2372-1B37-A932-1CB410B35D02}"/>
              </a:ext>
            </a:extLst>
          </p:cNvPr>
          <p:cNvGrpSpPr/>
          <p:nvPr/>
        </p:nvGrpSpPr>
        <p:grpSpPr>
          <a:xfrm>
            <a:off x="-28982" y="1021278"/>
            <a:ext cx="481326" cy="5754421"/>
            <a:chOff x="42269" y="1021278"/>
            <a:chExt cx="481326" cy="5754421"/>
          </a:xfrm>
        </p:grpSpPr>
        <p:pic>
          <p:nvPicPr>
            <p:cNvPr id="71" name="Graphic 1">
              <a:extLst>
                <a:ext uri="{FF2B5EF4-FFF2-40B4-BE49-F238E27FC236}">
                  <a16:creationId xmlns:a16="http://schemas.microsoft.com/office/drawing/2014/main" id="{07B2677D-6375-53A7-7202-D48AF2DAEDA0}"/>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rot="16200000">
              <a:off x="-50416" y="6423146"/>
              <a:ext cx="504825" cy="176530"/>
            </a:xfrm>
            <a:prstGeom prst="rect">
              <a:avLst/>
            </a:prstGeom>
          </p:spPr>
        </p:pic>
        <p:sp>
          <p:nvSpPr>
            <p:cNvPr id="72" name="Rectangle 3">
              <a:extLst>
                <a:ext uri="{FF2B5EF4-FFF2-40B4-BE49-F238E27FC236}">
                  <a16:creationId xmlns:a16="http://schemas.microsoft.com/office/drawing/2014/main" id="{8EB91355-56D9-6E47-8E1D-9E3CC04D70F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2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72">
              <a:extLst>
                <a:ext uri="{FF2B5EF4-FFF2-40B4-BE49-F238E27FC236}">
                  <a16:creationId xmlns:a16="http://schemas.microsoft.com/office/drawing/2014/main" id="{ACA8F7CB-A1A8-A331-2A06-37361DE6460C}"/>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6503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2400" dirty="0">
                <a:latin typeface="Candara" panose="020E0502030303020204" pitchFamily="34" charset="0"/>
                <a:ea typeface="+mj-ea"/>
                <a:cs typeface="+mj-cs"/>
              </a:rPr>
              <a:t>Conclusions from Chapter 2c – Energy Forms and Transfer;</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3" y="2718054"/>
            <a:ext cx="4263537" cy="3936648"/>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228600">
              <a:lnSpc>
                <a:spcPct val="90000"/>
              </a:lnSpc>
              <a:spcBef>
                <a:spcPct val="0"/>
              </a:spcBef>
              <a:spcAft>
                <a:spcPts val="600"/>
              </a:spcAft>
              <a:buFont typeface="Arial" panose="020B0604020202020204" pitchFamily="34" charset="0"/>
              <a:buChar char="•"/>
            </a:pPr>
            <a:r>
              <a:rPr lang="en-US" sz="1600" dirty="0">
                <a:latin typeface="Candara" panose="020E0502030303020204" pitchFamily="34" charset="0"/>
              </a:rPr>
              <a:t>Energy is responsible for the creation of the stars, planets and universe </a:t>
            </a:r>
          </a:p>
          <a:p>
            <a:pPr marL="114300" indent="-228600">
              <a:lnSpc>
                <a:spcPct val="90000"/>
              </a:lnSpc>
              <a:spcBef>
                <a:spcPct val="0"/>
              </a:spcBef>
              <a:spcAft>
                <a:spcPts val="600"/>
              </a:spcAft>
              <a:buFont typeface="Arial" panose="020B0604020202020204" pitchFamily="34" charset="0"/>
              <a:buChar char="•"/>
            </a:pPr>
            <a:endParaRPr lang="en-US" sz="16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600" dirty="0">
                <a:latin typeface="Candara" panose="020E0502030303020204" pitchFamily="34" charset="0"/>
              </a:rPr>
              <a:t>We eat food in order to gain energy from that food, and our bodies transform that food's energy into running our bodily processes (breathing, thinking...)</a:t>
            </a:r>
          </a:p>
          <a:p>
            <a:pPr marL="342900" indent="-228600">
              <a:lnSpc>
                <a:spcPct val="90000"/>
              </a:lnSpc>
              <a:spcBef>
                <a:spcPct val="0"/>
              </a:spcBef>
              <a:spcAft>
                <a:spcPts val="600"/>
              </a:spcAft>
              <a:buFont typeface="Arial" panose="020B0604020202020204" pitchFamily="34" charset="0"/>
              <a:buChar char="•"/>
            </a:pPr>
            <a:endParaRPr lang="en-US" sz="16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600" dirty="0">
                <a:latin typeface="Candara" panose="020E0502030303020204" pitchFamily="34" charset="0"/>
              </a:rPr>
              <a:t>The difference between energy and power is only a matter of time </a:t>
            </a:r>
          </a:p>
          <a:p>
            <a:pPr marL="342900" indent="-228600">
              <a:lnSpc>
                <a:spcPct val="90000"/>
              </a:lnSpc>
              <a:spcBef>
                <a:spcPct val="0"/>
              </a:spcBef>
              <a:spcAft>
                <a:spcPts val="600"/>
              </a:spcAft>
              <a:buFont typeface="Arial" panose="020B0604020202020204" pitchFamily="34" charset="0"/>
              <a:buChar char="•"/>
            </a:pPr>
            <a:endParaRPr lang="en-US" sz="16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r>
              <a:rPr lang="en-US" sz="1600" dirty="0">
                <a:latin typeface="Candara" panose="020E0502030303020204" pitchFamily="34" charset="0"/>
              </a:rPr>
              <a:t>Teacher form: </a:t>
            </a:r>
            <a:r>
              <a:rPr lang="en-GB" sz="1600" u="sng" dirty="0">
                <a:solidFill>
                  <a:srgbClr val="0000FF"/>
                </a:solidFill>
                <a:effectLst/>
                <a:latin typeface="Candara" panose="020E0502030303020204" pitchFamily="34" charset="0"/>
                <a:ea typeface="Times New Roman" panose="02020603050405020304" pitchFamily="18" charset="0"/>
                <a:hlinkClick r:id="rId4"/>
              </a:rPr>
              <a:t>FORM HERE</a:t>
            </a:r>
            <a:endParaRPr lang="en-US" sz="16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endParaRPr lang="en-US" sz="1600"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endParaRPr lang="en-US" sz="1600" dirty="0">
              <a:latin typeface="Candara" panose="020E0502030303020204" pitchFamily="34" charset="0"/>
            </a:endParaRPr>
          </a:p>
        </p:txBody>
      </p:sp>
      <p:grpSp>
        <p:nvGrpSpPr>
          <p:cNvPr id="9" name="Group 8">
            <a:extLst>
              <a:ext uri="{FF2B5EF4-FFF2-40B4-BE49-F238E27FC236}">
                <a16:creationId xmlns:a16="http://schemas.microsoft.com/office/drawing/2014/main" id="{F686E3C7-1642-3B38-D1D9-BC7E95B36B1F}"/>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840E76A8-B16C-27FB-D66D-9AC4775F57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B71154E7-6B7C-AA0E-48CD-B1B64903397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68F1F053-5008-504E-DF81-86C6709890D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836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965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a:extLst>
              <a:ext uri="{FF2B5EF4-FFF2-40B4-BE49-F238E27FC236}">
                <a16:creationId xmlns:a16="http://schemas.microsoft.com/office/drawing/2014/main" id="{8E3B31CF-B9D2-4958-B8B5-9F296BEB263C}"/>
              </a:ext>
            </a:extLst>
          </p:cNvPr>
          <p:cNvPicPr>
            <a:picLocks noRot="1" noChangeAspect="1"/>
          </p:cNvPicPr>
          <p:nvPr>
            <a:videoFile r:link="rId1"/>
          </p:nvPr>
        </p:nvPicPr>
        <p:blipFill>
          <a:blip r:embed="rId4"/>
          <a:stretch>
            <a:fillRect/>
          </a:stretch>
        </p:blipFill>
        <p:spPr>
          <a:xfrm>
            <a:off x="1970049" y="628418"/>
            <a:ext cx="8168267" cy="5257334"/>
          </a:xfrm>
          <a:prstGeom prst="rect">
            <a:avLst/>
          </a:prstGeom>
        </p:spPr>
      </p:pic>
      <p:sp>
        <p:nvSpPr>
          <p:cNvPr id="3" name="TextBox 2">
            <a:extLst>
              <a:ext uri="{FF2B5EF4-FFF2-40B4-BE49-F238E27FC236}">
                <a16:creationId xmlns:a16="http://schemas.microsoft.com/office/drawing/2014/main" id="{D36C4514-B117-4DB7-A9B8-60BFC49E0153}"/>
              </a:ext>
            </a:extLst>
          </p:cNvPr>
          <p:cNvSpPr txBox="1"/>
          <p:nvPr/>
        </p:nvSpPr>
        <p:spPr>
          <a:xfrm>
            <a:off x="403302" y="68766"/>
            <a:ext cx="608856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latin typeface="Candara" panose="020E0502030303020204" pitchFamily="34" charset="0"/>
                <a:cs typeface="Calibri"/>
              </a:rPr>
              <a:t>Optional showing (might be too high level)</a:t>
            </a:r>
          </a:p>
        </p:txBody>
      </p:sp>
      <p:grpSp>
        <p:nvGrpSpPr>
          <p:cNvPr id="4" name="Group 3">
            <a:extLst>
              <a:ext uri="{FF2B5EF4-FFF2-40B4-BE49-F238E27FC236}">
                <a16:creationId xmlns:a16="http://schemas.microsoft.com/office/drawing/2014/main" id="{28672837-C990-81C7-FEEA-B7FC86E4BA5F}"/>
              </a:ext>
            </a:extLst>
          </p:cNvPr>
          <p:cNvGrpSpPr/>
          <p:nvPr/>
        </p:nvGrpSpPr>
        <p:grpSpPr>
          <a:xfrm>
            <a:off x="-28982" y="1021278"/>
            <a:ext cx="481326" cy="5754421"/>
            <a:chOff x="42269" y="1021278"/>
            <a:chExt cx="481326" cy="5754421"/>
          </a:xfrm>
        </p:grpSpPr>
        <p:pic>
          <p:nvPicPr>
            <p:cNvPr id="5" name="Graphic 1">
              <a:extLst>
                <a:ext uri="{FF2B5EF4-FFF2-40B4-BE49-F238E27FC236}">
                  <a16:creationId xmlns:a16="http://schemas.microsoft.com/office/drawing/2014/main" id="{3903AB2C-ADBD-5C10-B5E8-71E1CBAD29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6" name="Rectangle 3">
              <a:extLst>
                <a:ext uri="{FF2B5EF4-FFF2-40B4-BE49-F238E27FC236}">
                  <a16:creationId xmlns:a16="http://schemas.microsoft.com/office/drawing/2014/main" id="{511F17D5-3957-166D-1CCC-FD14A07C592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id="{75FF725F-85CC-5794-4527-E8EB34B3D44A}"/>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5980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Solar panels on a roof&#10;&#10;Description automatically generated with medium confidence">
            <a:extLst>
              <a:ext uri="{FF2B5EF4-FFF2-40B4-BE49-F238E27FC236}">
                <a16:creationId xmlns:a16="http://schemas.microsoft.com/office/drawing/2014/main" id="{C7D183E5-DED3-F9D4-80E5-E9E77EB95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203487" cy="6864461"/>
          </a:xfrm>
          <a:prstGeom prst="rect">
            <a:avLst/>
          </a:prstGeom>
        </p:spPr>
      </p:pic>
      <p:sp>
        <p:nvSpPr>
          <p:cNvPr id="66" name="Rectangle 65">
            <a:extLst>
              <a:ext uri="{FF2B5EF4-FFF2-40B4-BE49-F238E27FC236}">
                <a16:creationId xmlns:a16="http://schemas.microsoft.com/office/drawing/2014/main" id="{3DB6031C-627B-282F-2054-ADE4B7D2CB3D}"/>
              </a:ext>
            </a:extLst>
          </p:cNvPr>
          <p:cNvSpPr/>
          <p:nvPr/>
        </p:nvSpPr>
        <p:spPr>
          <a:xfrm rot="5400000">
            <a:off x="2648442"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2118" y="82115"/>
            <a:ext cx="7326714" cy="1200329"/>
          </a:xfrm>
          <a:prstGeom prst="rect">
            <a:avLst/>
          </a:prstGeom>
          <a:noFill/>
        </p:spPr>
        <p:txBody>
          <a:bodyPr wrap="square" lIns="91440" tIns="45720" rIns="91440" bIns="45720" rtlCol="0" anchor="t">
            <a:spAutoFit/>
          </a:bodyPr>
          <a:lstStyle/>
          <a:p>
            <a:r>
              <a:rPr lang="en-GB" sz="3600" dirty="0">
                <a:latin typeface="Candara" panose="020E0502030303020204" pitchFamily="34" charset="0"/>
              </a:rPr>
              <a:t>Chapter 2c – </a:t>
            </a:r>
            <a:r>
              <a:rPr lang="en-US" sz="3600" dirty="0">
                <a:latin typeface="Candara" panose="020E0502030303020204" pitchFamily="34" charset="0"/>
                <a:ea typeface="+mj-ea"/>
                <a:cs typeface="+mj-cs"/>
              </a:rPr>
              <a:t>Energy Forms and Transfer</a:t>
            </a:r>
            <a:endParaRPr lang="en-GB" sz="3600" dirty="0">
              <a:latin typeface="Candara" panose="020E0502030303020204" pitchFamily="34" charset="0"/>
              <a:ea typeface="+mn-lt"/>
              <a:cs typeface="+mn-lt"/>
            </a:endParaRPr>
          </a:p>
        </p:txBody>
      </p:sp>
      <p:grpSp>
        <p:nvGrpSpPr>
          <p:cNvPr id="28" name="Group 27">
            <a:extLst>
              <a:ext uri="{FF2B5EF4-FFF2-40B4-BE49-F238E27FC236}">
                <a16:creationId xmlns:a16="http://schemas.microsoft.com/office/drawing/2014/main" id="{A9636C8A-B898-404E-A265-ED6C45FB52E3}"/>
              </a:ext>
            </a:extLst>
          </p:cNvPr>
          <p:cNvGrpSpPr/>
          <p:nvPr/>
        </p:nvGrpSpPr>
        <p:grpSpPr>
          <a:xfrm>
            <a:off x="7293629" y="131163"/>
            <a:ext cx="4632767" cy="1513069"/>
            <a:chOff x="94314" y="1803965"/>
            <a:chExt cx="4632767" cy="1513069"/>
          </a:xfrm>
        </p:grpSpPr>
        <p:grpSp>
          <p:nvGrpSpPr>
            <p:cNvPr id="29" name="Group 28">
              <a:extLst>
                <a:ext uri="{FF2B5EF4-FFF2-40B4-BE49-F238E27FC236}">
                  <a16:creationId xmlns:a16="http://schemas.microsoft.com/office/drawing/2014/main" id="{11029868-8A32-4359-82CD-3D7D9794688C}"/>
                </a:ext>
              </a:extLst>
            </p:cNvPr>
            <p:cNvGrpSpPr/>
            <p:nvPr/>
          </p:nvGrpSpPr>
          <p:grpSpPr>
            <a:xfrm>
              <a:off x="94314" y="1803965"/>
              <a:ext cx="4632767" cy="1513069"/>
              <a:chOff x="28368" y="126511"/>
              <a:chExt cx="4632767" cy="1513069"/>
            </a:xfrm>
          </p:grpSpPr>
          <p:sp>
            <p:nvSpPr>
              <p:cNvPr id="32" name="Rectangle 31">
                <a:extLst>
                  <a:ext uri="{FF2B5EF4-FFF2-40B4-BE49-F238E27FC236}">
                    <a16:creationId xmlns:a16="http://schemas.microsoft.com/office/drawing/2014/main" id="{9D3ED6C6-59F5-4ED5-AA0A-375AB5454D52}"/>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F676F26F-5DF1-436C-A5BC-4BA23B81224B}"/>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reeform: Shape 152">
                <a:extLst>
                  <a:ext uri="{FF2B5EF4-FFF2-40B4-BE49-F238E27FC236}">
                    <a16:creationId xmlns:a16="http://schemas.microsoft.com/office/drawing/2014/main" id="{619D11CF-ED4D-4B69-B8F9-5960178DD3F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Google Shape;55;p13">
                <a:extLst>
                  <a:ext uri="{FF2B5EF4-FFF2-40B4-BE49-F238E27FC236}">
                    <a16:creationId xmlns:a16="http://schemas.microsoft.com/office/drawing/2014/main" id="{05ED0680-11F2-4AE1-8A29-DAA872F024C4}"/>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36" name="Google Shape;56;p13">
                <a:extLst>
                  <a:ext uri="{FF2B5EF4-FFF2-40B4-BE49-F238E27FC236}">
                    <a16:creationId xmlns:a16="http://schemas.microsoft.com/office/drawing/2014/main" id="{E9ADC2A3-1F8E-4A29-B8A2-0B4CDA1288E8}"/>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37" name="Google Shape;57;p13">
                <a:extLst>
                  <a:ext uri="{FF2B5EF4-FFF2-40B4-BE49-F238E27FC236}">
                    <a16:creationId xmlns:a16="http://schemas.microsoft.com/office/drawing/2014/main" id="{B920A3D1-46C0-4E07-987D-336378DB9051}"/>
                  </a:ext>
                </a:extLst>
              </p:cNvPr>
              <p:cNvGrpSpPr/>
              <p:nvPr/>
            </p:nvGrpSpPr>
            <p:grpSpPr>
              <a:xfrm>
                <a:off x="588494" y="705432"/>
                <a:ext cx="526526" cy="261045"/>
                <a:chOff x="4554252" y="3393786"/>
                <a:chExt cx="526526" cy="261045"/>
              </a:xfrm>
            </p:grpSpPr>
            <p:sp>
              <p:nvSpPr>
                <p:cNvPr id="58" name="Google Shape;58;p13">
                  <a:extLst>
                    <a:ext uri="{FF2B5EF4-FFF2-40B4-BE49-F238E27FC236}">
                      <a16:creationId xmlns:a16="http://schemas.microsoft.com/office/drawing/2014/main" id="{56000C8D-02D0-4C22-88FA-252422E7F44C}"/>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59" name="Google Shape;59;p13">
                  <a:extLst>
                    <a:ext uri="{FF2B5EF4-FFF2-40B4-BE49-F238E27FC236}">
                      <a16:creationId xmlns:a16="http://schemas.microsoft.com/office/drawing/2014/main" id="{1BB9015E-5ADE-478D-8FB8-4E5A0F2B7FA0}"/>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60" name="Google Shape;60;p13">
                  <a:extLst>
                    <a:ext uri="{FF2B5EF4-FFF2-40B4-BE49-F238E27FC236}">
                      <a16:creationId xmlns:a16="http://schemas.microsoft.com/office/drawing/2014/main" id="{A542E933-F69F-48BE-B0EE-6BB9296ED56C}"/>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38" name="Google Shape;61;p13">
                <a:extLst>
                  <a:ext uri="{FF2B5EF4-FFF2-40B4-BE49-F238E27FC236}">
                    <a16:creationId xmlns:a16="http://schemas.microsoft.com/office/drawing/2014/main" id="{636C429E-6B9A-4960-AA02-1918D1357C5A}"/>
                  </a:ext>
                </a:extLst>
              </p:cNvPr>
              <p:cNvGrpSpPr/>
              <p:nvPr/>
            </p:nvGrpSpPr>
            <p:grpSpPr>
              <a:xfrm>
                <a:off x="846659" y="631388"/>
                <a:ext cx="456823" cy="601886"/>
                <a:chOff x="5011421" y="3446770"/>
                <a:chExt cx="456823" cy="601886"/>
              </a:xfrm>
            </p:grpSpPr>
            <p:grpSp>
              <p:nvGrpSpPr>
                <p:cNvPr id="45" name="Google Shape;62;p13">
                  <a:extLst>
                    <a:ext uri="{FF2B5EF4-FFF2-40B4-BE49-F238E27FC236}">
                      <a16:creationId xmlns:a16="http://schemas.microsoft.com/office/drawing/2014/main" id="{C2ED8B04-CDB3-4016-84F1-FB424E0414A5}"/>
                    </a:ext>
                  </a:extLst>
                </p:cNvPr>
                <p:cNvGrpSpPr/>
                <p:nvPr/>
              </p:nvGrpSpPr>
              <p:grpSpPr>
                <a:xfrm>
                  <a:off x="5011421" y="3446770"/>
                  <a:ext cx="456823" cy="601886"/>
                  <a:chOff x="4691398" y="3489346"/>
                  <a:chExt cx="799200" cy="1052984"/>
                </a:xfrm>
              </p:grpSpPr>
              <p:sp>
                <p:nvSpPr>
                  <p:cNvPr id="54" name="Google Shape;63;p13">
                    <a:extLst>
                      <a:ext uri="{FF2B5EF4-FFF2-40B4-BE49-F238E27FC236}">
                        <a16:creationId xmlns:a16="http://schemas.microsoft.com/office/drawing/2014/main" id="{3E2A5733-C816-473A-84EE-408F2895F8A0}"/>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5" name="Google Shape;64;p13">
                    <a:extLst>
                      <a:ext uri="{FF2B5EF4-FFF2-40B4-BE49-F238E27FC236}">
                        <a16:creationId xmlns:a16="http://schemas.microsoft.com/office/drawing/2014/main" id="{9B3F0F52-0313-4D58-A5AC-2C2B630ED7DA}"/>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6" name="Google Shape;65;p13">
                    <a:extLst>
                      <a:ext uri="{FF2B5EF4-FFF2-40B4-BE49-F238E27FC236}">
                        <a16:creationId xmlns:a16="http://schemas.microsoft.com/office/drawing/2014/main" id="{501E0621-9D3B-4FB5-BC85-E8FAC480E1C7}"/>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7" name="Google Shape;66;p13">
                    <a:extLst>
                      <a:ext uri="{FF2B5EF4-FFF2-40B4-BE49-F238E27FC236}">
                        <a16:creationId xmlns:a16="http://schemas.microsoft.com/office/drawing/2014/main" id="{077E9547-B746-4DEF-9F86-AD19EA37DFBC}"/>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46" name="Google Shape;67;p13">
                  <a:extLst>
                    <a:ext uri="{FF2B5EF4-FFF2-40B4-BE49-F238E27FC236}">
                      <a16:creationId xmlns:a16="http://schemas.microsoft.com/office/drawing/2014/main" id="{BE570B3D-BA80-4BA3-A8EC-212F2CD972E2}"/>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7" name="Google Shape;68;p13">
                  <a:extLst>
                    <a:ext uri="{FF2B5EF4-FFF2-40B4-BE49-F238E27FC236}">
                      <a16:creationId xmlns:a16="http://schemas.microsoft.com/office/drawing/2014/main" id="{551B7E50-0379-4728-BA54-1EABAB347FE5}"/>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8" name="Google Shape;69;p13">
                  <a:extLst>
                    <a:ext uri="{FF2B5EF4-FFF2-40B4-BE49-F238E27FC236}">
                      <a16:creationId xmlns:a16="http://schemas.microsoft.com/office/drawing/2014/main" id="{081B034A-787B-45F5-8F38-A331DD410C5F}"/>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9" name="Google Shape;70;p13">
                  <a:extLst>
                    <a:ext uri="{FF2B5EF4-FFF2-40B4-BE49-F238E27FC236}">
                      <a16:creationId xmlns:a16="http://schemas.microsoft.com/office/drawing/2014/main" id="{F27FA8F0-35F6-470C-BD7D-F5D8D465BFBB}"/>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0" name="Google Shape;71;p13">
                  <a:extLst>
                    <a:ext uri="{FF2B5EF4-FFF2-40B4-BE49-F238E27FC236}">
                      <a16:creationId xmlns:a16="http://schemas.microsoft.com/office/drawing/2014/main" id="{2C9EB62B-8AB4-4BDB-9EBB-ABA54EA63CFB}"/>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1" name="Google Shape;72;p13">
                  <a:extLst>
                    <a:ext uri="{FF2B5EF4-FFF2-40B4-BE49-F238E27FC236}">
                      <a16:creationId xmlns:a16="http://schemas.microsoft.com/office/drawing/2014/main" id="{1C1E00AC-AF71-4737-8C18-758C87BFEB7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2" name="Google Shape;73;p13">
                  <a:extLst>
                    <a:ext uri="{FF2B5EF4-FFF2-40B4-BE49-F238E27FC236}">
                      <a16:creationId xmlns:a16="http://schemas.microsoft.com/office/drawing/2014/main" id="{6C45CC10-6050-47BC-B49E-DC097AB3DC25}"/>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3" name="Google Shape;74;p13">
                  <a:extLst>
                    <a:ext uri="{FF2B5EF4-FFF2-40B4-BE49-F238E27FC236}">
                      <a16:creationId xmlns:a16="http://schemas.microsoft.com/office/drawing/2014/main" id="{388A1E68-0821-4479-889A-0B3BF894F7AE}"/>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39" name="Google Shape;75;p13">
                <a:extLst>
                  <a:ext uri="{FF2B5EF4-FFF2-40B4-BE49-F238E27FC236}">
                    <a16:creationId xmlns:a16="http://schemas.microsoft.com/office/drawing/2014/main" id="{40ABB288-27D7-4FBA-962F-C2EEC3919936}"/>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0" name="Circle: Hollow 158">
                <a:extLst>
                  <a:ext uri="{FF2B5EF4-FFF2-40B4-BE49-F238E27FC236}">
                    <a16:creationId xmlns:a16="http://schemas.microsoft.com/office/drawing/2014/main" id="{BFB085EA-3282-479E-9EC4-E7632632C5EA}"/>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1" name="Google Shape;76;p13">
                <a:extLst>
                  <a:ext uri="{FF2B5EF4-FFF2-40B4-BE49-F238E27FC236}">
                    <a16:creationId xmlns:a16="http://schemas.microsoft.com/office/drawing/2014/main" id="{F4ECAA52-8F92-41A0-A577-1D9BDC2DD030}"/>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2" name="Google Shape;75;p13">
                <a:extLst>
                  <a:ext uri="{FF2B5EF4-FFF2-40B4-BE49-F238E27FC236}">
                    <a16:creationId xmlns:a16="http://schemas.microsoft.com/office/drawing/2014/main" id="{DFC21D38-233A-4977-ACE5-7B44ED7E2FBF}"/>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43" name="Straight Connector 42">
                <a:extLst>
                  <a:ext uri="{FF2B5EF4-FFF2-40B4-BE49-F238E27FC236}">
                    <a16:creationId xmlns:a16="http://schemas.microsoft.com/office/drawing/2014/main" id="{6854644D-50C6-4020-ADCA-DAE6ECA159FE}"/>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44" name="Google Shape;54;p13">
                <a:extLst>
                  <a:ext uri="{FF2B5EF4-FFF2-40B4-BE49-F238E27FC236}">
                    <a16:creationId xmlns:a16="http://schemas.microsoft.com/office/drawing/2014/main" id="{97FED6F7-2582-463E-9D3B-DDB9CA7F37DB}"/>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30" name="Freeform: Shape 148">
              <a:extLst>
                <a:ext uri="{FF2B5EF4-FFF2-40B4-BE49-F238E27FC236}">
                  <a16:creationId xmlns:a16="http://schemas.microsoft.com/office/drawing/2014/main" id="{1FD944C3-6BFF-43FC-8F8A-263ADD9E5206}"/>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Freeform: Shape 149">
              <a:extLst>
                <a:ext uri="{FF2B5EF4-FFF2-40B4-BE49-F238E27FC236}">
                  <a16:creationId xmlns:a16="http://schemas.microsoft.com/office/drawing/2014/main" id="{9D948904-6E96-4F35-8AC8-F25FF657D3A9}"/>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7" name="Group 66">
            <a:extLst>
              <a:ext uri="{FF2B5EF4-FFF2-40B4-BE49-F238E27FC236}">
                <a16:creationId xmlns:a16="http://schemas.microsoft.com/office/drawing/2014/main" id="{26880191-19B5-7527-B758-514E28A05E43}"/>
              </a:ext>
            </a:extLst>
          </p:cNvPr>
          <p:cNvGrpSpPr/>
          <p:nvPr/>
        </p:nvGrpSpPr>
        <p:grpSpPr>
          <a:xfrm rot="5400000">
            <a:off x="8503746" y="2800028"/>
            <a:ext cx="246221" cy="7851480"/>
            <a:chOff x="322782" y="648643"/>
            <a:chExt cx="246221" cy="7851480"/>
          </a:xfrm>
        </p:grpSpPr>
        <p:pic>
          <p:nvPicPr>
            <p:cNvPr id="68" name="Graphic 1">
              <a:extLst>
                <a:ext uri="{FF2B5EF4-FFF2-40B4-BE49-F238E27FC236}">
                  <a16:creationId xmlns:a16="http://schemas.microsoft.com/office/drawing/2014/main" id="{CB33D463-5C76-4BD8-E899-180D0F54E1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69" name="Rectangle 3">
              <a:extLst>
                <a:ext uri="{FF2B5EF4-FFF2-40B4-BE49-F238E27FC236}">
                  <a16:creationId xmlns:a16="http://schemas.microsoft.com/office/drawing/2014/main" id="{27B68B4E-7B6D-554E-3183-BC93B31DC700}"/>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031133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rPr>
              <a:t>Define energy – review</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rPr>
              <a:t>Two examples of energy transformations in the world</a:t>
            </a:r>
          </a:p>
          <a:p>
            <a:pPr marL="45720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rPr>
              <a:t>Astronomy</a:t>
            </a:r>
          </a:p>
          <a:p>
            <a:pPr marL="45720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rPr>
              <a:t>Food digestion</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rPr>
              <a:t>The difference between energy and power</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ndParaRPr>
          </a:p>
          <a:p>
            <a:pPr marL="45720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rPr>
              <a:t>How they relate to electricity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7"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5F035"/>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9DE397D-9784-416B-8EDC-EA7F17C48282}"/>
              </a:ext>
            </a:extLst>
          </p:cNvPr>
          <p:cNvSpPr txBox="1"/>
          <p:nvPr/>
        </p:nvSpPr>
        <p:spPr>
          <a:xfrm>
            <a:off x="4965430" y="62926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fontScale="85000" lnSpcReduction="100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100" b="0" i="0" u="none" strike="noStrike" kern="1200" cap="none" spc="0" normalizeH="0" baseline="0" noProof="0" dirty="0">
                <a:ln>
                  <a:noFill/>
                </a:ln>
                <a:solidFill>
                  <a:prstClr val="black"/>
                </a:solidFill>
                <a:effectLst/>
                <a:uLnTx/>
                <a:uFillTx/>
                <a:latin typeface="Candara"/>
                <a:ea typeface="+mn-ea"/>
                <a:cs typeface="+mn-cs"/>
              </a:rPr>
              <a:t>Learning Intentions for Chapter 2c – </a:t>
            </a:r>
            <a:r>
              <a:rPr lang="en-US" sz="4400" dirty="0">
                <a:latin typeface="Candara" panose="020E0502030303020204" pitchFamily="34" charset="0"/>
                <a:ea typeface="+mj-ea"/>
                <a:cs typeface="+mj-cs"/>
              </a:rPr>
              <a:t>Energy Forms and Transfer</a:t>
            </a:r>
            <a:r>
              <a:rPr kumimoji="0" lang="en-US" sz="4100" b="0" i="0" u="none" strike="noStrike" kern="1200" cap="none" spc="0" normalizeH="0" baseline="0" noProof="0" dirty="0">
                <a:ln>
                  <a:noFill/>
                </a:ln>
                <a:solidFill>
                  <a:prstClr val="black"/>
                </a:solidFill>
                <a:effectLst/>
                <a:uLnTx/>
                <a:uFillTx/>
                <a:latin typeface="Candara"/>
                <a:ea typeface="+mn-ea"/>
                <a:cs typeface="+mn-cs"/>
              </a:rPr>
              <a:t>:</a:t>
            </a:r>
          </a:p>
        </p:txBody>
      </p:sp>
      <p:grpSp>
        <p:nvGrpSpPr>
          <p:cNvPr id="8" name="Group 7">
            <a:extLst>
              <a:ext uri="{FF2B5EF4-FFF2-40B4-BE49-F238E27FC236}">
                <a16:creationId xmlns:a16="http://schemas.microsoft.com/office/drawing/2014/main" id="{A9636C8A-B898-404E-A265-ED6C45FB52E3}"/>
              </a:ext>
            </a:extLst>
          </p:cNvPr>
          <p:cNvGrpSpPr>
            <a:grpSpLocks noChangeAspect="1"/>
          </p:cNvGrpSpPr>
          <p:nvPr/>
        </p:nvGrpSpPr>
        <p:grpSpPr>
          <a:xfrm>
            <a:off x="9507562" y="106296"/>
            <a:ext cx="2534614" cy="834783"/>
            <a:chOff x="94314" y="1803965"/>
            <a:chExt cx="4594005" cy="1513069"/>
          </a:xfrm>
        </p:grpSpPr>
        <p:grpSp>
          <p:nvGrpSpPr>
            <p:cNvPr id="9" name="Group 8">
              <a:extLst>
                <a:ext uri="{FF2B5EF4-FFF2-40B4-BE49-F238E27FC236}">
                  <a16:creationId xmlns:a16="http://schemas.microsoft.com/office/drawing/2014/main" id="{11029868-8A32-4359-82CD-3D7D9794688C}"/>
                </a:ext>
              </a:extLst>
            </p:cNvPr>
            <p:cNvGrpSpPr/>
            <p:nvPr/>
          </p:nvGrpSpPr>
          <p:grpSpPr>
            <a:xfrm>
              <a:off x="94314" y="1803965"/>
              <a:ext cx="4594005" cy="1513069"/>
              <a:chOff x="28368" y="126511"/>
              <a:chExt cx="4594005" cy="1513069"/>
            </a:xfrm>
          </p:grpSpPr>
          <p:sp>
            <p:nvSpPr>
              <p:cNvPr id="12" name="Rectangle 11">
                <a:extLst>
                  <a:ext uri="{FF2B5EF4-FFF2-40B4-BE49-F238E27FC236}">
                    <a16:creationId xmlns:a16="http://schemas.microsoft.com/office/drawing/2014/main" id="{9D3ED6C6-59F5-4ED5-AA0A-375AB5454D52}"/>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F676F26F-5DF1-436C-A5BC-4BA23B81224B}"/>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52">
                <a:extLst>
                  <a:ext uri="{FF2B5EF4-FFF2-40B4-BE49-F238E27FC236}">
                    <a16:creationId xmlns:a16="http://schemas.microsoft.com/office/drawing/2014/main" id="{619D11CF-ED4D-4B69-B8F9-5960178DD3F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Google Shape;55;p13">
                <a:extLst>
                  <a:ext uri="{FF2B5EF4-FFF2-40B4-BE49-F238E27FC236}">
                    <a16:creationId xmlns:a16="http://schemas.microsoft.com/office/drawing/2014/main" id="{05ED0680-11F2-4AE1-8A29-DAA872F024C4}"/>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FFFFFF"/>
                  </a:solidFill>
                  <a:effectLst/>
                  <a:uLnTx/>
                  <a:uFillTx/>
                  <a:latin typeface="Calibri"/>
                  <a:ea typeface="Calibri"/>
                  <a:cs typeface="Calibri"/>
                  <a:sym typeface="Calibri"/>
                </a:endParaRPr>
              </a:p>
            </p:txBody>
          </p:sp>
          <p:sp>
            <p:nvSpPr>
              <p:cNvPr id="16" name="Google Shape;56;p13">
                <a:extLst>
                  <a:ext uri="{FF2B5EF4-FFF2-40B4-BE49-F238E27FC236}">
                    <a16:creationId xmlns:a16="http://schemas.microsoft.com/office/drawing/2014/main" id="{E9ADC2A3-1F8E-4A29-B8A2-0B4CDA1288E8}"/>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FFFFFF"/>
                  </a:solidFill>
                  <a:effectLst/>
                  <a:uLnTx/>
                  <a:uFillTx/>
                  <a:latin typeface="Calibri"/>
                  <a:ea typeface="Calibri"/>
                  <a:cs typeface="Calibri"/>
                  <a:sym typeface="Calibri"/>
                </a:endParaRPr>
              </a:p>
            </p:txBody>
          </p:sp>
          <p:grpSp>
            <p:nvGrpSpPr>
              <p:cNvPr id="17" name="Google Shape;57;p13">
                <a:extLst>
                  <a:ext uri="{FF2B5EF4-FFF2-40B4-BE49-F238E27FC236}">
                    <a16:creationId xmlns:a16="http://schemas.microsoft.com/office/drawing/2014/main" id="{B920A3D1-46C0-4E07-987D-336378DB9051}"/>
                  </a:ext>
                </a:extLst>
              </p:cNvPr>
              <p:cNvGrpSpPr/>
              <p:nvPr/>
            </p:nvGrpSpPr>
            <p:grpSpPr>
              <a:xfrm>
                <a:off x="588494" y="705432"/>
                <a:ext cx="526526" cy="261045"/>
                <a:chOff x="4554252" y="3393786"/>
                <a:chExt cx="526526" cy="261045"/>
              </a:xfrm>
            </p:grpSpPr>
            <p:sp>
              <p:nvSpPr>
                <p:cNvPr id="38" name="Google Shape;58;p13">
                  <a:extLst>
                    <a:ext uri="{FF2B5EF4-FFF2-40B4-BE49-F238E27FC236}">
                      <a16:creationId xmlns:a16="http://schemas.microsoft.com/office/drawing/2014/main" id="{56000C8D-02D0-4C22-88FA-252422E7F44C}"/>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39" name="Google Shape;59;p13">
                  <a:extLst>
                    <a:ext uri="{FF2B5EF4-FFF2-40B4-BE49-F238E27FC236}">
                      <a16:creationId xmlns:a16="http://schemas.microsoft.com/office/drawing/2014/main" id="{1BB9015E-5ADE-478D-8FB8-4E5A0F2B7FA0}"/>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40" name="Google Shape;60;p13">
                  <a:extLst>
                    <a:ext uri="{FF2B5EF4-FFF2-40B4-BE49-F238E27FC236}">
                      <a16:creationId xmlns:a16="http://schemas.microsoft.com/office/drawing/2014/main" id="{A542E933-F69F-48BE-B0EE-6BB9296ED56C}"/>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0000"/>
                    </a:solidFill>
                    <a:effectLst/>
                    <a:uLnTx/>
                    <a:uFillTx/>
                    <a:latin typeface="Calibri"/>
                    <a:ea typeface="Calibri"/>
                    <a:cs typeface="Calibri"/>
                    <a:sym typeface="Calibri"/>
                  </a:endParaRPr>
                </a:p>
              </p:txBody>
            </p:sp>
          </p:grpSp>
          <p:grpSp>
            <p:nvGrpSpPr>
              <p:cNvPr id="18" name="Google Shape;61;p13">
                <a:extLst>
                  <a:ext uri="{FF2B5EF4-FFF2-40B4-BE49-F238E27FC236}">
                    <a16:creationId xmlns:a16="http://schemas.microsoft.com/office/drawing/2014/main" id="{636C429E-6B9A-4960-AA02-1918D1357C5A}"/>
                  </a:ext>
                </a:extLst>
              </p:cNvPr>
              <p:cNvGrpSpPr/>
              <p:nvPr/>
            </p:nvGrpSpPr>
            <p:grpSpPr>
              <a:xfrm>
                <a:off x="846659" y="631388"/>
                <a:ext cx="456823" cy="601886"/>
                <a:chOff x="5011421" y="3446770"/>
                <a:chExt cx="456823" cy="601886"/>
              </a:xfrm>
            </p:grpSpPr>
            <p:grpSp>
              <p:nvGrpSpPr>
                <p:cNvPr id="25" name="Google Shape;62;p13">
                  <a:extLst>
                    <a:ext uri="{FF2B5EF4-FFF2-40B4-BE49-F238E27FC236}">
                      <a16:creationId xmlns:a16="http://schemas.microsoft.com/office/drawing/2014/main" id="{C2ED8B04-CDB3-4016-84F1-FB424E0414A5}"/>
                    </a:ext>
                  </a:extLst>
                </p:cNvPr>
                <p:cNvGrpSpPr/>
                <p:nvPr/>
              </p:nvGrpSpPr>
              <p:grpSpPr>
                <a:xfrm>
                  <a:off x="5011421" y="3446770"/>
                  <a:ext cx="456823" cy="601886"/>
                  <a:chOff x="4691398" y="3489346"/>
                  <a:chExt cx="799200" cy="1052984"/>
                </a:xfrm>
              </p:grpSpPr>
              <p:sp>
                <p:nvSpPr>
                  <p:cNvPr id="34" name="Google Shape;63;p13">
                    <a:extLst>
                      <a:ext uri="{FF2B5EF4-FFF2-40B4-BE49-F238E27FC236}">
                        <a16:creationId xmlns:a16="http://schemas.microsoft.com/office/drawing/2014/main" id="{3E2A5733-C816-473A-84EE-408F2895F8A0}"/>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5" name="Google Shape;64;p13">
                    <a:extLst>
                      <a:ext uri="{FF2B5EF4-FFF2-40B4-BE49-F238E27FC236}">
                        <a16:creationId xmlns:a16="http://schemas.microsoft.com/office/drawing/2014/main" id="{9B3F0F52-0313-4D58-A5AC-2C2B630ED7DA}"/>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6" name="Google Shape;65;p13">
                    <a:extLst>
                      <a:ext uri="{FF2B5EF4-FFF2-40B4-BE49-F238E27FC236}">
                        <a16:creationId xmlns:a16="http://schemas.microsoft.com/office/drawing/2014/main" id="{501E0621-9D3B-4FB5-BC85-E8FAC480E1C7}"/>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7" name="Google Shape;66;p13">
                    <a:extLst>
                      <a:ext uri="{FF2B5EF4-FFF2-40B4-BE49-F238E27FC236}">
                        <a16:creationId xmlns:a16="http://schemas.microsoft.com/office/drawing/2014/main" id="{077E9547-B746-4DEF-9F86-AD19EA37DFBC}"/>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grpSp>
            <p:sp>
              <p:nvSpPr>
                <p:cNvPr id="26" name="Google Shape;67;p13">
                  <a:extLst>
                    <a:ext uri="{FF2B5EF4-FFF2-40B4-BE49-F238E27FC236}">
                      <a16:creationId xmlns:a16="http://schemas.microsoft.com/office/drawing/2014/main" id="{BE570B3D-BA80-4BA3-A8EC-212F2CD972E2}"/>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7" name="Google Shape;68;p13">
                  <a:extLst>
                    <a:ext uri="{FF2B5EF4-FFF2-40B4-BE49-F238E27FC236}">
                      <a16:creationId xmlns:a16="http://schemas.microsoft.com/office/drawing/2014/main" id="{551B7E50-0379-4728-BA54-1EABAB347FE5}"/>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8" name="Google Shape;69;p13">
                  <a:extLst>
                    <a:ext uri="{FF2B5EF4-FFF2-40B4-BE49-F238E27FC236}">
                      <a16:creationId xmlns:a16="http://schemas.microsoft.com/office/drawing/2014/main" id="{081B034A-787B-45F5-8F38-A331DD410C5F}"/>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9" name="Google Shape;70;p13">
                  <a:extLst>
                    <a:ext uri="{FF2B5EF4-FFF2-40B4-BE49-F238E27FC236}">
                      <a16:creationId xmlns:a16="http://schemas.microsoft.com/office/drawing/2014/main" id="{F27FA8F0-35F6-470C-BD7D-F5D8D465BFBB}"/>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0" name="Google Shape;71;p13">
                  <a:extLst>
                    <a:ext uri="{FF2B5EF4-FFF2-40B4-BE49-F238E27FC236}">
                      <a16:creationId xmlns:a16="http://schemas.microsoft.com/office/drawing/2014/main" id="{2C9EB62B-8AB4-4BDB-9EBB-ABA54EA63CFB}"/>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1" name="Google Shape;72;p13">
                  <a:extLst>
                    <a:ext uri="{FF2B5EF4-FFF2-40B4-BE49-F238E27FC236}">
                      <a16:creationId xmlns:a16="http://schemas.microsoft.com/office/drawing/2014/main" id="{1C1E00AC-AF71-4737-8C18-758C87BFEB7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2" name="Google Shape;73;p13">
                  <a:extLst>
                    <a:ext uri="{FF2B5EF4-FFF2-40B4-BE49-F238E27FC236}">
                      <a16:creationId xmlns:a16="http://schemas.microsoft.com/office/drawing/2014/main" id="{6C45CC10-6050-47BC-B49E-DC097AB3DC25}"/>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3" name="Google Shape;74;p13">
                  <a:extLst>
                    <a:ext uri="{FF2B5EF4-FFF2-40B4-BE49-F238E27FC236}">
                      <a16:creationId xmlns:a16="http://schemas.microsoft.com/office/drawing/2014/main" id="{388A1E68-0821-4479-889A-0B3BF894F7AE}"/>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grpSp>
          <p:sp>
            <p:nvSpPr>
              <p:cNvPr id="19" name="Google Shape;75;p13">
                <a:extLst>
                  <a:ext uri="{FF2B5EF4-FFF2-40B4-BE49-F238E27FC236}">
                    <a16:creationId xmlns:a16="http://schemas.microsoft.com/office/drawing/2014/main" id="{40ABB288-27D7-4FBA-962F-C2EEC3919936}"/>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0" name="Circle: Hollow 158">
                <a:extLst>
                  <a:ext uri="{FF2B5EF4-FFF2-40B4-BE49-F238E27FC236}">
                    <a16:creationId xmlns:a16="http://schemas.microsoft.com/office/drawing/2014/main" id="{BFB085EA-3282-479E-9EC4-E7632632C5EA}"/>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Google Shape;76;p13">
                <a:extLst>
                  <a:ext uri="{FF2B5EF4-FFF2-40B4-BE49-F238E27FC236}">
                    <a16:creationId xmlns:a16="http://schemas.microsoft.com/office/drawing/2014/main" id="{F4ECAA52-8F92-41A0-A577-1D9BDC2DD030}"/>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2" name="Google Shape;75;p13">
                <a:extLst>
                  <a:ext uri="{FF2B5EF4-FFF2-40B4-BE49-F238E27FC236}">
                    <a16:creationId xmlns:a16="http://schemas.microsoft.com/office/drawing/2014/main" id="{DFC21D38-233A-4977-ACE5-7B44ED7E2FBF}"/>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FFFFFF"/>
                  </a:solidFill>
                  <a:effectLst/>
                  <a:uLnTx/>
                  <a:uFillTx/>
                  <a:latin typeface="Calibri"/>
                  <a:ea typeface="Calibri"/>
                  <a:cs typeface="Calibri"/>
                  <a:sym typeface="Calibri"/>
                </a:endParaRPr>
              </a:p>
            </p:txBody>
          </p:sp>
          <p:cxnSp>
            <p:nvCxnSpPr>
              <p:cNvPr id="23" name="Straight Connector 22">
                <a:extLst>
                  <a:ext uri="{FF2B5EF4-FFF2-40B4-BE49-F238E27FC236}">
                    <a16:creationId xmlns:a16="http://schemas.microsoft.com/office/drawing/2014/main" id="{6854644D-50C6-4020-ADCA-DAE6ECA159FE}"/>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24" name="Google Shape;54;p13">
                <a:extLst>
                  <a:ext uri="{FF2B5EF4-FFF2-40B4-BE49-F238E27FC236}">
                    <a16:creationId xmlns:a16="http://schemas.microsoft.com/office/drawing/2014/main" id="{97FED6F7-2582-463E-9D3B-DDB9CA7F37DB}"/>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626C"/>
                    </a:solidFill>
                    <a:effectLst/>
                    <a:uLnTx/>
                    <a:uFillTx/>
                    <a:latin typeface="Candara" panose="020E0502030303020204" pitchFamily="34" charset="0"/>
                    <a:ea typeface="Calibri"/>
                    <a:cs typeface="Segoe UI Semibold" panose="020B0702040204020203" pitchFamily="34" charset="0"/>
                    <a:sym typeface="Calibri"/>
                  </a:rPr>
                  <a:t>Sustain/Ed</a:t>
                </a:r>
                <a:endParaRPr kumimoji="0" sz="1400" b="1" i="0" u="none" strike="noStrike" kern="1200" cap="none" spc="0" normalizeH="0" baseline="0" noProof="0" dirty="0">
                  <a:ln>
                    <a:noFill/>
                  </a:ln>
                  <a:solidFill>
                    <a:srgbClr val="00626C"/>
                  </a:solidFill>
                  <a:effectLst/>
                  <a:uLnTx/>
                  <a:uFillTx/>
                  <a:latin typeface="Candara" panose="020E0502030303020204" pitchFamily="34" charset="0"/>
                  <a:ea typeface="+mn-ea"/>
                  <a:cs typeface="Segoe UI Semibold" panose="020B07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626C"/>
                    </a:solidFill>
                    <a:effectLst/>
                    <a:uLnTx/>
                    <a:uFillTx/>
                    <a:latin typeface="Candara" panose="020E0502030303020204" pitchFamily="34" charset="0"/>
                    <a:ea typeface="Calibri"/>
                    <a:cs typeface="Segoe UI Semibold" panose="020B0702040204020203" pitchFamily="34" charset="0"/>
                    <a:sym typeface="Calibri"/>
                  </a:rPr>
                  <a:t>Learning module</a:t>
                </a:r>
                <a:endParaRPr kumimoji="0" sz="1200" b="0" i="0" u="none" strike="noStrike" kern="1200" cap="none" spc="0" normalizeH="0" baseline="0" noProof="0" dirty="0">
                  <a:ln>
                    <a:noFill/>
                  </a:ln>
                  <a:solidFill>
                    <a:srgbClr val="00626C"/>
                  </a:solidFill>
                  <a:effectLst/>
                  <a:uLnTx/>
                  <a:uFillTx/>
                  <a:latin typeface="Candara" panose="020E0502030303020204" pitchFamily="34" charset="0"/>
                  <a:ea typeface="+mn-ea"/>
                  <a:cs typeface="Segoe UI Semibold" panose="020B0702040204020203" pitchFamily="34" charset="0"/>
                </a:endParaRPr>
              </a:p>
            </p:txBody>
          </p:sp>
        </p:grpSp>
        <p:sp>
          <p:nvSpPr>
            <p:cNvPr id="10" name="Freeform: Shape 148">
              <a:extLst>
                <a:ext uri="{FF2B5EF4-FFF2-40B4-BE49-F238E27FC236}">
                  <a16:creationId xmlns:a16="http://schemas.microsoft.com/office/drawing/2014/main" id="{1FD944C3-6BFF-43FC-8F8A-263ADD9E5206}"/>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reeform: Shape 149">
              <a:extLst>
                <a:ext uri="{FF2B5EF4-FFF2-40B4-BE49-F238E27FC236}">
                  <a16:creationId xmlns:a16="http://schemas.microsoft.com/office/drawing/2014/main" id="{9D948904-6E96-4F35-8AC8-F25FF657D3A9}"/>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AE062E23-C2C8-A056-7FCE-3F6C4F38BFC1}"/>
              </a:ext>
            </a:extLst>
          </p:cNvPr>
          <p:cNvGrpSpPr/>
          <p:nvPr/>
        </p:nvGrpSpPr>
        <p:grpSpPr>
          <a:xfrm rot="5400000">
            <a:off x="8523533" y="2828967"/>
            <a:ext cx="246221" cy="7847520"/>
            <a:chOff x="290261" y="769563"/>
            <a:chExt cx="246221" cy="7847520"/>
          </a:xfrm>
        </p:grpSpPr>
        <p:pic>
          <p:nvPicPr>
            <p:cNvPr id="42" name="Graphic 1">
              <a:extLst>
                <a:ext uri="{FF2B5EF4-FFF2-40B4-BE49-F238E27FC236}">
                  <a16:creationId xmlns:a16="http://schemas.microsoft.com/office/drawing/2014/main" id="{7928F69B-DF24-E9E9-FD20-BBCD4DC3E3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43" name="Rectangle 3">
              <a:extLst>
                <a:ext uri="{FF2B5EF4-FFF2-40B4-BE49-F238E27FC236}">
                  <a16:creationId xmlns:a16="http://schemas.microsoft.com/office/drawing/2014/main" id="{94D578D7-A0FF-599E-F1F8-BCC20B657CA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125910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Universe_video">
            <a:hlinkClick r:id="" action="ppaction://media"/>
            <a:extLst>
              <a:ext uri="{FF2B5EF4-FFF2-40B4-BE49-F238E27FC236}">
                <a16:creationId xmlns:a16="http://schemas.microsoft.com/office/drawing/2014/main" id="{453F36C1-2D62-4AAE-83B3-B148C642D44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grpSp>
        <p:nvGrpSpPr>
          <p:cNvPr id="3" name="Group 2">
            <a:extLst>
              <a:ext uri="{FF2B5EF4-FFF2-40B4-BE49-F238E27FC236}">
                <a16:creationId xmlns:a16="http://schemas.microsoft.com/office/drawing/2014/main" id="{91CA6F44-404E-27B0-0B71-319C04665177}"/>
              </a:ext>
            </a:extLst>
          </p:cNvPr>
          <p:cNvGrpSpPr/>
          <p:nvPr/>
        </p:nvGrpSpPr>
        <p:grpSpPr>
          <a:xfrm rot="5400000">
            <a:off x="3898200" y="2505575"/>
            <a:ext cx="481326" cy="8277726"/>
            <a:chOff x="42271" y="-1393740"/>
            <a:chExt cx="481326" cy="8277726"/>
          </a:xfrm>
        </p:grpSpPr>
        <p:sp>
          <p:nvSpPr>
            <p:cNvPr id="6" name="Rectangle 5">
              <a:extLst>
                <a:ext uri="{FF2B5EF4-FFF2-40B4-BE49-F238E27FC236}">
                  <a16:creationId xmlns:a16="http://schemas.microsoft.com/office/drawing/2014/main" id="{45078E89-B598-3258-D501-1E065C09FF34}"/>
                </a:ext>
              </a:extLst>
            </p:cNvPr>
            <p:cNvSpPr/>
            <p:nvPr/>
          </p:nvSpPr>
          <p:spPr>
            <a:xfrm>
              <a:off x="42271" y="-944932"/>
              <a:ext cx="481326" cy="782891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4" name="Graphic 1">
              <a:extLst>
                <a:ext uri="{FF2B5EF4-FFF2-40B4-BE49-F238E27FC236}">
                  <a16:creationId xmlns:a16="http://schemas.microsoft.com/office/drawing/2014/main" id="{CDC9E667-D743-1BCA-B35B-07DFCC63ACA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9743" y="6423146"/>
              <a:ext cx="504825" cy="176530"/>
            </a:xfrm>
            <a:prstGeom prst="rect">
              <a:avLst/>
            </a:prstGeom>
          </p:spPr>
        </p:pic>
        <p:sp>
          <p:nvSpPr>
            <p:cNvPr id="5" name="Rectangle 3">
              <a:extLst>
                <a:ext uri="{FF2B5EF4-FFF2-40B4-BE49-F238E27FC236}">
                  <a16:creationId xmlns:a16="http://schemas.microsoft.com/office/drawing/2014/main" id="{6A3082DE-1096-9667-26E1-89A67A401D41}"/>
                </a:ext>
              </a:extLst>
            </p:cNvPr>
            <p:cNvSpPr>
              <a:spLocks noChangeArrowheads="1"/>
            </p:cNvSpPr>
            <p:nvPr/>
          </p:nvSpPr>
          <p:spPr bwMode="auto">
            <a:xfrm rot="16200000">
              <a:off x="-3570055" y="2343465"/>
              <a:ext cx="77206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375244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2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Red and Orange Galaxy Illustration">
            <a:extLst>
              <a:ext uri="{FF2B5EF4-FFF2-40B4-BE49-F238E27FC236}">
                <a16:creationId xmlns:a16="http://schemas.microsoft.com/office/drawing/2014/main" id="{27849BF8-9BDE-4E85-8E4A-14511C6549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88" b="7412"/>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4A50F0E-C2BB-4462-8BD3-6F2B8D031911}"/>
              </a:ext>
            </a:extLst>
          </p:cNvPr>
          <p:cNvSpPr txBox="1"/>
          <p:nvPr/>
        </p:nvSpPr>
        <p:spPr>
          <a:xfrm>
            <a:off x="252620" y="115193"/>
            <a:ext cx="11120774" cy="2153376"/>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6600" dirty="0">
                <a:solidFill>
                  <a:schemeClr val="accent2">
                    <a:lumMod val="40000"/>
                    <a:lumOff val="60000"/>
                  </a:schemeClr>
                </a:solidFill>
                <a:latin typeface="Candara Light"/>
                <a:ea typeface="+mj-ea"/>
                <a:cs typeface="+mj-cs"/>
              </a:rPr>
              <a:t>Creation of the </a:t>
            </a:r>
            <a:r>
              <a:rPr lang="en-US" sz="6600" b="1" dirty="0">
                <a:solidFill>
                  <a:schemeClr val="accent2">
                    <a:lumMod val="40000"/>
                    <a:lumOff val="60000"/>
                  </a:schemeClr>
                </a:solidFill>
                <a:latin typeface="Candara Light"/>
                <a:ea typeface="+mj-ea"/>
                <a:cs typeface="+mj-cs"/>
              </a:rPr>
              <a:t>universe</a:t>
            </a:r>
            <a:r>
              <a:rPr lang="en-US" sz="6600" dirty="0">
                <a:solidFill>
                  <a:schemeClr val="accent2">
                    <a:lumMod val="40000"/>
                    <a:lumOff val="60000"/>
                  </a:schemeClr>
                </a:solidFill>
                <a:latin typeface="Candara Light"/>
                <a:ea typeface="+mj-ea"/>
                <a:cs typeface="+mj-cs"/>
              </a:rPr>
              <a:t> required a lot of energy</a:t>
            </a:r>
          </a:p>
        </p:txBody>
      </p:sp>
      <p:grpSp>
        <p:nvGrpSpPr>
          <p:cNvPr id="4" name="Group 3">
            <a:extLst>
              <a:ext uri="{FF2B5EF4-FFF2-40B4-BE49-F238E27FC236}">
                <a16:creationId xmlns:a16="http://schemas.microsoft.com/office/drawing/2014/main" id="{FE497432-DCBD-5F54-C5F6-A92D9C06018C}"/>
              </a:ext>
            </a:extLst>
          </p:cNvPr>
          <p:cNvGrpSpPr/>
          <p:nvPr/>
        </p:nvGrpSpPr>
        <p:grpSpPr>
          <a:xfrm rot="5400000">
            <a:off x="3898200" y="2505575"/>
            <a:ext cx="481326" cy="8277726"/>
            <a:chOff x="42271" y="-1393740"/>
            <a:chExt cx="481326" cy="8277726"/>
          </a:xfrm>
        </p:grpSpPr>
        <p:sp>
          <p:nvSpPr>
            <p:cNvPr id="5" name="Rectangle 4">
              <a:extLst>
                <a:ext uri="{FF2B5EF4-FFF2-40B4-BE49-F238E27FC236}">
                  <a16:creationId xmlns:a16="http://schemas.microsoft.com/office/drawing/2014/main" id="{5CFEAF9B-4D81-6B6F-E581-01C7D6C4A93F}"/>
                </a:ext>
              </a:extLst>
            </p:cNvPr>
            <p:cNvSpPr/>
            <p:nvPr/>
          </p:nvSpPr>
          <p:spPr>
            <a:xfrm>
              <a:off x="42271" y="-944932"/>
              <a:ext cx="481326" cy="782891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 name="Graphic 1">
              <a:extLst>
                <a:ext uri="{FF2B5EF4-FFF2-40B4-BE49-F238E27FC236}">
                  <a16:creationId xmlns:a16="http://schemas.microsoft.com/office/drawing/2014/main" id="{CE14423C-16D3-22DC-BB7B-F4FEC24E75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9743" y="6423146"/>
              <a:ext cx="504825" cy="176530"/>
            </a:xfrm>
            <a:prstGeom prst="rect">
              <a:avLst/>
            </a:prstGeom>
          </p:spPr>
        </p:pic>
        <p:sp>
          <p:nvSpPr>
            <p:cNvPr id="7" name="Rectangle 3">
              <a:extLst>
                <a:ext uri="{FF2B5EF4-FFF2-40B4-BE49-F238E27FC236}">
                  <a16:creationId xmlns:a16="http://schemas.microsoft.com/office/drawing/2014/main" id="{52AB64A9-D140-3447-3F2C-A2FE3B9C4718}"/>
                </a:ext>
              </a:extLst>
            </p:cNvPr>
            <p:cNvSpPr>
              <a:spLocks noChangeArrowheads="1"/>
            </p:cNvSpPr>
            <p:nvPr/>
          </p:nvSpPr>
          <p:spPr bwMode="auto">
            <a:xfrm rot="16200000">
              <a:off x="-3570055" y="2343465"/>
              <a:ext cx="77206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1982587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7" descr="A picture containing light&#10;&#10;Description automatically generated">
            <a:extLst>
              <a:ext uri="{FF2B5EF4-FFF2-40B4-BE49-F238E27FC236}">
                <a16:creationId xmlns:a16="http://schemas.microsoft.com/office/drawing/2014/main" id="{69590727-90D1-44C7-896C-11B075D56AFE}"/>
              </a:ext>
            </a:extLst>
          </p:cNvPr>
          <p:cNvPicPr>
            <a:picLocks noChangeAspect="1"/>
          </p:cNvPicPr>
          <p:nvPr/>
        </p:nvPicPr>
        <p:blipFill rotWithShape="1">
          <a:blip r:embed="rId3">
            <a:alphaModFix/>
          </a:blip>
          <a:srcRect l="19876" r="17888" b="-1"/>
          <a:stretch/>
        </p:blipFill>
        <p:spPr>
          <a:xfrm>
            <a:off x="5797543" y="10"/>
            <a:ext cx="6394152" cy="6857990"/>
          </a:xfrm>
          <a:prstGeom prst="rect">
            <a:avLst/>
          </a:prstGeom>
        </p:spPr>
      </p:pic>
      <p:pic>
        <p:nvPicPr>
          <p:cNvPr id="12" name="Picture 11">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3" name="TextBox 2">
            <a:extLst>
              <a:ext uri="{FF2B5EF4-FFF2-40B4-BE49-F238E27FC236}">
                <a16:creationId xmlns:a16="http://schemas.microsoft.com/office/drawing/2014/main" id="{5EB30AC7-3B06-4FB2-8025-ED0190BCA468}"/>
              </a:ext>
            </a:extLst>
          </p:cNvPr>
          <p:cNvSpPr txBox="1"/>
          <p:nvPr/>
        </p:nvSpPr>
        <p:spPr>
          <a:xfrm>
            <a:off x="804998" y="798445"/>
            <a:ext cx="4803636" cy="1311664"/>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Calibri Light" panose="020F0302020204030204"/>
                <a:ea typeface="+mn-ea"/>
                <a:cs typeface="+mn-cs"/>
              </a:rPr>
              <a:t>The Big Bang</a:t>
            </a:r>
            <a:endParaRPr kumimoji="0" lang="en-US" sz="4400" b="0" i="0" u="none" strike="noStrike" kern="1200" cap="none" spc="0" normalizeH="0" baseline="0" noProof="0" dirty="0">
              <a:ln>
                <a:noFill/>
              </a:ln>
              <a:solidFill>
                <a:srgbClr val="000000"/>
              </a:solidFill>
              <a:effectLst/>
              <a:uLnTx/>
              <a:uFillTx/>
              <a:latin typeface="Calibri Light" panose="020F0302020204030204"/>
              <a:ea typeface="+mn-ea"/>
              <a:cs typeface="+mn-cs"/>
            </a:endParaRPr>
          </a:p>
        </p:txBody>
      </p:sp>
      <p:sp>
        <p:nvSpPr>
          <p:cNvPr id="4" name="TextBox 3">
            <a:extLst>
              <a:ext uri="{FF2B5EF4-FFF2-40B4-BE49-F238E27FC236}">
                <a16:creationId xmlns:a16="http://schemas.microsoft.com/office/drawing/2014/main" id="{6D0FC7B5-A345-472D-B11F-270558E72868}"/>
              </a:ext>
            </a:extLst>
          </p:cNvPr>
          <p:cNvSpPr txBox="1"/>
          <p:nvPr/>
        </p:nvSpPr>
        <p:spPr>
          <a:xfrm>
            <a:off x="708165" y="2272143"/>
            <a:ext cx="4900469" cy="3788830"/>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ndara" panose="020E0502030303020204" pitchFamily="34" charset="0"/>
              </a:rPr>
              <a:t>The universe began by being just one speck which contained all of our energy.</a:t>
            </a:r>
            <a:endParaRPr kumimoji="0" lang="en-US" sz="1800" b="0" i="0" u="none" strike="noStrike" kern="1200" cap="none" spc="0" normalizeH="0" baseline="0" noProof="0" dirty="0">
              <a:ln>
                <a:noFill/>
              </a:ln>
              <a:solidFill>
                <a:srgbClr val="000000"/>
              </a:solidFill>
              <a:effectLst/>
              <a:uLnTx/>
              <a:uFillTx/>
              <a:latin typeface="Candara" panose="020E0502030303020204" pitchFamily="34"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Candara" panose="020E0502030303020204" pitchFamily="34"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ndara" panose="020E0502030303020204" pitchFamily="34" charset="0"/>
              </a:rPr>
              <a:t>This speck exploded and distributed matter, gasses, etc which eventually formed into galaxies, stars, planets, and more.</a:t>
            </a:r>
            <a:endParaRPr kumimoji="0" lang="en-US" sz="1800" b="0" i="0" u="none" strike="noStrike" kern="1200" cap="none" spc="0" normalizeH="0" baseline="0" noProof="0" dirty="0">
              <a:ln>
                <a:noFill/>
              </a:ln>
              <a:solidFill>
                <a:srgbClr val="000000"/>
              </a:solidFill>
              <a:effectLst/>
              <a:uLnTx/>
              <a:uFillTx/>
              <a:latin typeface="Candara" panose="020E0502030303020204" pitchFamily="34" charset="0"/>
              <a:cs typeface="Calibri"/>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cs typeface="Calibri"/>
              </a:rPr>
              <a:t>It remains unknown what sparked the big bang.</a:t>
            </a:r>
          </a:p>
        </p:txBody>
      </p:sp>
      <p:sp>
        <p:nvSpPr>
          <p:cNvPr id="6" name="TextBox 5">
            <a:extLst>
              <a:ext uri="{FF2B5EF4-FFF2-40B4-BE49-F238E27FC236}">
                <a16:creationId xmlns:a16="http://schemas.microsoft.com/office/drawing/2014/main" id="{761043C1-C017-44A9-A2E1-A3DE050B6E30}"/>
              </a:ext>
            </a:extLst>
          </p:cNvPr>
          <p:cNvSpPr txBox="1"/>
          <p:nvPr/>
        </p:nvSpPr>
        <p:spPr>
          <a:xfrm>
            <a:off x="849351" y="70996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ndara"/>
                <a:ea typeface="+mn-ea"/>
                <a:cs typeface="+mn-cs"/>
              </a:rPr>
              <a:t>The origin of all energy</a:t>
            </a:r>
            <a:r>
              <a:rPr kumimoji="0" lang="en-US" sz="1800" b="0" i="0" u="none" strike="noStrike" kern="1200" cap="none" spc="0" normalizeH="0" baseline="0" noProof="0" dirty="0">
                <a:ln>
                  <a:noFill/>
                </a:ln>
                <a:solidFill>
                  <a:prstClr val="black"/>
                </a:solidFill>
                <a:effectLst/>
                <a:uLnTx/>
                <a:uFillTx/>
                <a:latin typeface="Candara"/>
                <a:ea typeface="+mn-ea"/>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CDA6735A-BEF5-7455-E5E7-8C8447B8AE46}"/>
              </a:ext>
            </a:extLst>
          </p:cNvPr>
          <p:cNvGrpSpPr/>
          <p:nvPr/>
        </p:nvGrpSpPr>
        <p:grpSpPr>
          <a:xfrm>
            <a:off x="-28982" y="1021278"/>
            <a:ext cx="481326" cy="5754421"/>
            <a:chOff x="42269" y="1021278"/>
            <a:chExt cx="481326" cy="5754421"/>
          </a:xfrm>
        </p:grpSpPr>
        <p:pic>
          <p:nvPicPr>
            <p:cNvPr id="9" name="Graphic 1">
              <a:extLst>
                <a:ext uri="{FF2B5EF4-FFF2-40B4-BE49-F238E27FC236}">
                  <a16:creationId xmlns:a16="http://schemas.microsoft.com/office/drawing/2014/main" id="{498FF456-9F50-3B9B-3B76-2F4CC1FF82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C92F9939-DC93-B29F-D8FD-5E99362E582F}"/>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10">
              <a:extLst>
                <a:ext uri="{FF2B5EF4-FFF2-40B4-BE49-F238E27FC236}">
                  <a16:creationId xmlns:a16="http://schemas.microsoft.com/office/drawing/2014/main" id="{D5B9B037-F3B7-9046-8E04-6BA3E900BBD5}"/>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88976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4" name="Picture 3" descr="Orange on bush">
            <a:extLst>
              <a:ext uri="{FF2B5EF4-FFF2-40B4-BE49-F238E27FC236}">
                <a16:creationId xmlns:a16="http://schemas.microsoft.com/office/drawing/2014/main" id="{56AD8F3C-2042-BE63-3D42-F4F3AF2815B1}"/>
              </a:ext>
            </a:extLst>
          </p:cNvPr>
          <p:cNvPicPr>
            <a:picLocks noChangeAspect="1"/>
          </p:cNvPicPr>
          <p:nvPr/>
        </p:nvPicPr>
        <p:blipFill rotWithShape="1">
          <a:blip r:embed="rId3"/>
          <a:srcRect r="3182" b="-1"/>
          <a:stretch/>
        </p:blipFill>
        <p:spPr>
          <a:xfrm>
            <a:off x="20" y="10"/>
            <a:ext cx="9947062" cy="6857990"/>
          </a:xfrm>
          <a:prstGeom prst="rect">
            <a:avLst/>
          </a:prstGeom>
        </p:spPr>
      </p:pic>
      <p:sp>
        <p:nvSpPr>
          <p:cNvPr id="10" name="Freeform: Shape 9">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2" name="Freeform: Shape 11">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4" name="Freeform: Shape 13">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9" name="TextBox 8">
            <a:extLst>
              <a:ext uri="{FF2B5EF4-FFF2-40B4-BE49-F238E27FC236}">
                <a16:creationId xmlns:a16="http://schemas.microsoft.com/office/drawing/2014/main" id="{BE9191EC-D9EB-F66F-E943-00E948B1E2A7}"/>
              </a:ext>
            </a:extLst>
          </p:cNvPr>
          <p:cNvSpPr txBox="1"/>
          <p:nvPr/>
        </p:nvSpPr>
        <p:spPr>
          <a:xfrm>
            <a:off x="8498413" y="443681"/>
            <a:ext cx="5862603" cy="2153376"/>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ndara Light" panose="020E0502030303020204" pitchFamily="34" charset="0"/>
                <a:ea typeface="+mn-ea"/>
                <a:cs typeface="+mn-cs"/>
              </a:rPr>
              <a:t>Food  energy</a:t>
            </a:r>
          </a:p>
        </p:txBody>
      </p:sp>
      <p:sp>
        <p:nvSpPr>
          <p:cNvPr id="11" name="TextBox 10">
            <a:extLst>
              <a:ext uri="{FF2B5EF4-FFF2-40B4-BE49-F238E27FC236}">
                <a16:creationId xmlns:a16="http://schemas.microsoft.com/office/drawing/2014/main" id="{9FAD0E0D-3D6A-B863-65A6-08C31F467147}"/>
              </a:ext>
            </a:extLst>
          </p:cNvPr>
          <p:cNvSpPr txBox="1"/>
          <p:nvPr/>
        </p:nvSpPr>
        <p:spPr>
          <a:xfrm>
            <a:off x="9947082" y="4922432"/>
            <a:ext cx="2058413" cy="1935568"/>
          </a:xfrm>
          <a:prstGeom prst="rect">
            <a:avLst/>
          </a:prstGeom>
        </p:spPr>
        <p:txBody>
          <a:bodyPr vert="horz" lIns="91440" tIns="45720" rIns="91440" bIns="45720" rtlCol="0" anchor="t">
            <a:normAutofit fontScale="925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ndara Light" panose="020E0502030303020204" pitchFamily="34" charset="0"/>
                <a:ea typeface="+mn-ea"/>
                <a:cs typeface="+mn-cs"/>
              </a:rPr>
              <a:t>All</a:t>
            </a:r>
            <a:r>
              <a:rPr kumimoji="0" lang="en-US" sz="2400" b="0" i="0" u="none" strike="noStrike" kern="1200" cap="none" spc="0" normalizeH="0" baseline="0" noProof="0" dirty="0">
                <a:ln>
                  <a:noFill/>
                </a:ln>
                <a:solidFill>
                  <a:prstClr val="black"/>
                </a:solidFill>
                <a:effectLst/>
                <a:uLnTx/>
                <a:uFillTx/>
                <a:latin typeface="Candara Light" panose="020E0502030303020204" pitchFamily="34" charset="0"/>
                <a:ea typeface="+mn-ea"/>
                <a:cs typeface="+mn-cs"/>
              </a:rPr>
              <a:t> foods we eat contain energy that our body transforms into our everyday usage.</a:t>
            </a:r>
          </a:p>
        </p:txBody>
      </p:sp>
      <p:grpSp>
        <p:nvGrpSpPr>
          <p:cNvPr id="18" name="Group 17">
            <a:extLst>
              <a:ext uri="{FF2B5EF4-FFF2-40B4-BE49-F238E27FC236}">
                <a16:creationId xmlns:a16="http://schemas.microsoft.com/office/drawing/2014/main" id="{34FEF713-EA83-5500-8413-636487C27400}"/>
              </a:ext>
            </a:extLst>
          </p:cNvPr>
          <p:cNvGrpSpPr/>
          <p:nvPr/>
        </p:nvGrpSpPr>
        <p:grpSpPr>
          <a:xfrm rot="5400000">
            <a:off x="3898200" y="2505575"/>
            <a:ext cx="481326" cy="8277726"/>
            <a:chOff x="42271" y="-1393740"/>
            <a:chExt cx="481326" cy="8277726"/>
          </a:xfrm>
        </p:grpSpPr>
        <p:sp>
          <p:nvSpPr>
            <p:cNvPr id="19" name="Rectangle 18">
              <a:extLst>
                <a:ext uri="{FF2B5EF4-FFF2-40B4-BE49-F238E27FC236}">
                  <a16:creationId xmlns:a16="http://schemas.microsoft.com/office/drawing/2014/main" id="{EAC075DE-2AAC-E756-274A-91D3985C7AD1}"/>
                </a:ext>
              </a:extLst>
            </p:cNvPr>
            <p:cNvSpPr/>
            <p:nvPr/>
          </p:nvSpPr>
          <p:spPr>
            <a:xfrm>
              <a:off x="42271" y="-944932"/>
              <a:ext cx="481326" cy="782891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0" name="Graphic 1">
              <a:extLst>
                <a:ext uri="{FF2B5EF4-FFF2-40B4-BE49-F238E27FC236}">
                  <a16:creationId xmlns:a16="http://schemas.microsoft.com/office/drawing/2014/main" id="{DE541855-A5CB-27F6-1C04-8331F9E4FE2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9743" y="6423146"/>
              <a:ext cx="504825" cy="176530"/>
            </a:xfrm>
            <a:prstGeom prst="rect">
              <a:avLst/>
            </a:prstGeom>
          </p:spPr>
        </p:pic>
        <p:sp>
          <p:nvSpPr>
            <p:cNvPr id="21" name="Rectangle 3">
              <a:extLst>
                <a:ext uri="{FF2B5EF4-FFF2-40B4-BE49-F238E27FC236}">
                  <a16:creationId xmlns:a16="http://schemas.microsoft.com/office/drawing/2014/main" id="{3FED7CF5-69A1-21AC-1CD7-9BF0869D09D8}"/>
                </a:ext>
              </a:extLst>
            </p:cNvPr>
            <p:cNvSpPr>
              <a:spLocks noChangeArrowheads="1"/>
            </p:cNvSpPr>
            <p:nvPr/>
          </p:nvSpPr>
          <p:spPr bwMode="auto">
            <a:xfrm rot="16200000">
              <a:off x="-3570055" y="2343465"/>
              <a:ext cx="77206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spTree>
    <p:extLst>
      <p:ext uri="{BB962C8B-B14F-4D97-AF65-F5344CB8AC3E}">
        <p14:creationId xmlns:p14="http://schemas.microsoft.com/office/powerpoint/2010/main" val="1869713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DFC209-B8F5-4F59-98DD-24132ACF2DE8}"/>
              </a:ext>
            </a:extLst>
          </p:cNvPr>
          <p:cNvSpPr txBox="1"/>
          <p:nvPr/>
        </p:nvSpPr>
        <p:spPr>
          <a:xfrm>
            <a:off x="8782234" y="6412056"/>
            <a:ext cx="3178799" cy="369332"/>
          </a:xfrm>
          <a:prstGeom prst="rect">
            <a:avLst/>
          </a:prstGeom>
          <a:noFill/>
        </p:spPr>
        <p:txBody>
          <a:bodyPr wrap="square">
            <a:spAutoFit/>
          </a:bodyPr>
          <a:lstStyle/>
          <a:p>
            <a:r>
              <a:rPr lang="en-US" dirty="0"/>
              <a:t>https://youtu.be/RPAien1dbEQ</a:t>
            </a:r>
          </a:p>
        </p:txBody>
      </p:sp>
      <p:pic>
        <p:nvPicPr>
          <p:cNvPr id="4" name="Picture 2">
            <a:hlinkClick r:id="" action="ppaction://media"/>
            <a:extLst>
              <a:ext uri="{FF2B5EF4-FFF2-40B4-BE49-F238E27FC236}">
                <a16:creationId xmlns:a16="http://schemas.microsoft.com/office/drawing/2014/main" id="{498D0064-E91B-4573-9968-A29154352E95}"/>
              </a:ext>
            </a:extLst>
          </p:cNvPr>
          <p:cNvPicPr>
            <a:picLocks noRot="1" noChangeAspect="1"/>
          </p:cNvPicPr>
          <p:nvPr>
            <a:videoFile r:link="rId1"/>
          </p:nvPr>
        </p:nvPicPr>
        <p:blipFill>
          <a:blip r:embed="rId4"/>
          <a:stretch>
            <a:fillRect/>
          </a:stretch>
        </p:blipFill>
        <p:spPr>
          <a:xfrm>
            <a:off x="2156114" y="445944"/>
            <a:ext cx="7810499" cy="5446567"/>
          </a:xfrm>
          <a:prstGeom prst="rect">
            <a:avLst/>
          </a:prstGeom>
        </p:spPr>
      </p:pic>
      <p:grpSp>
        <p:nvGrpSpPr>
          <p:cNvPr id="5" name="Group 4">
            <a:extLst>
              <a:ext uri="{FF2B5EF4-FFF2-40B4-BE49-F238E27FC236}">
                <a16:creationId xmlns:a16="http://schemas.microsoft.com/office/drawing/2014/main" id="{D7C30E8A-540F-1E32-40A0-CDBBDEF902E3}"/>
              </a:ext>
            </a:extLst>
          </p:cNvPr>
          <p:cNvGrpSpPr/>
          <p:nvPr/>
        </p:nvGrpSpPr>
        <p:grpSpPr>
          <a:xfrm>
            <a:off x="-28982" y="1021278"/>
            <a:ext cx="481326" cy="5754421"/>
            <a:chOff x="42269" y="1021278"/>
            <a:chExt cx="481326" cy="5754421"/>
          </a:xfrm>
        </p:grpSpPr>
        <p:pic>
          <p:nvPicPr>
            <p:cNvPr id="6" name="Graphic 1">
              <a:extLst>
                <a:ext uri="{FF2B5EF4-FFF2-40B4-BE49-F238E27FC236}">
                  <a16:creationId xmlns:a16="http://schemas.microsoft.com/office/drawing/2014/main" id="{50698118-0592-5F0A-DEDB-EF3769ADD8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7" name="Rectangle 3">
              <a:extLst>
                <a:ext uri="{FF2B5EF4-FFF2-40B4-BE49-F238E27FC236}">
                  <a16:creationId xmlns:a16="http://schemas.microsoft.com/office/drawing/2014/main" id="{F16C2DFB-EC55-87F7-D1C9-7BFA2C43154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D00BA67A-D7B1-3A72-15B3-C661958D7CE1}"/>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71641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935A85E-51E6-4643-802E-CBC7C8414F91}"/>
              </a:ext>
            </a:extLst>
          </p:cNvPr>
          <p:cNvSpPr txBox="1"/>
          <p:nvPr/>
        </p:nvSpPr>
        <p:spPr>
          <a:xfrm>
            <a:off x="1028700" y="2041696"/>
            <a:ext cx="2628900" cy="2547257"/>
          </a:xfrm>
          <a:prstGeom prst="rect">
            <a:avLst/>
          </a:prstGeom>
          <a:noFill/>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gn="ctr">
              <a:lnSpc>
                <a:spcPct val="90000"/>
              </a:lnSpc>
              <a:spcBef>
                <a:spcPct val="0"/>
              </a:spcBef>
              <a:spcAft>
                <a:spcPts val="600"/>
              </a:spcAft>
            </a:pPr>
            <a:r>
              <a:rPr lang="en-US" sz="3600" kern="1200">
                <a:solidFill>
                  <a:srgbClr val="FFFFFF"/>
                </a:solidFill>
                <a:latin typeface="Candara" panose="020E0502030303020204" pitchFamily="34" charset="0"/>
                <a:ea typeface="+mj-ea"/>
                <a:cs typeface="+mj-cs"/>
              </a:rPr>
              <a:t>energy vs power​</a:t>
            </a:r>
          </a:p>
        </p:txBody>
      </p:sp>
      <p:sp>
        <p:nvSpPr>
          <p:cNvPr id="3" name="TextBox 2">
            <a:extLst>
              <a:ext uri="{FF2B5EF4-FFF2-40B4-BE49-F238E27FC236}">
                <a16:creationId xmlns:a16="http://schemas.microsoft.com/office/drawing/2014/main" id="{4CF63CC6-4E2B-4BCD-9389-127BBE9259A2}"/>
              </a:ext>
            </a:extLst>
          </p:cNvPr>
          <p:cNvSpPr txBox="1"/>
          <p:nvPr/>
        </p:nvSpPr>
        <p:spPr>
          <a:xfrm>
            <a:off x="4694365" y="1318757"/>
            <a:ext cx="6780213" cy="19965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spcAft>
                <a:spcPts val="600"/>
              </a:spcAft>
            </a:pPr>
            <a:r>
              <a:rPr lang="en-US" sz="2800" b="1" dirty="0">
                <a:solidFill>
                  <a:srgbClr val="000000"/>
                </a:solidFill>
                <a:latin typeface="Candara" panose="020E0502030303020204" pitchFamily="34" charset="0"/>
              </a:rPr>
              <a:t>energy:</a:t>
            </a:r>
            <a:r>
              <a:rPr lang="en-US" sz="2800" dirty="0">
                <a:solidFill>
                  <a:srgbClr val="000000"/>
                </a:solidFill>
                <a:latin typeface="Candara" panose="020E0502030303020204" pitchFamily="34" charset="0"/>
              </a:rPr>
              <a:t> a property that is  transferred from one object to another but is never created or destroyed – it can take on many different forms</a:t>
            </a:r>
            <a:r>
              <a:rPr lang="en-US" sz="2800" dirty="0">
                <a:solidFill>
                  <a:srgbClr val="000000"/>
                </a:solidFill>
                <a:latin typeface="Candara" panose="020E0502030303020204" pitchFamily="34" charset="0"/>
                <a:cs typeface="Calibri"/>
              </a:rPr>
              <a:t>​</a:t>
            </a:r>
            <a:endParaRPr lang="en-US" sz="2800" dirty="0">
              <a:solidFill>
                <a:srgbClr val="000000"/>
              </a:solidFill>
              <a:latin typeface="Candara" panose="020E0502030303020204" pitchFamily="34" charset="0"/>
            </a:endParaRPr>
          </a:p>
        </p:txBody>
      </p:sp>
      <p:sp>
        <p:nvSpPr>
          <p:cNvPr id="2" name="TextBox 1">
            <a:extLst>
              <a:ext uri="{FF2B5EF4-FFF2-40B4-BE49-F238E27FC236}">
                <a16:creationId xmlns:a16="http://schemas.microsoft.com/office/drawing/2014/main" id="{05D5C70C-AD11-4BEE-959D-AD9D3C8E3581}"/>
              </a:ext>
            </a:extLst>
          </p:cNvPr>
          <p:cNvSpPr txBox="1"/>
          <p:nvPr/>
        </p:nvSpPr>
        <p:spPr>
          <a:xfrm>
            <a:off x="4694364" y="3503430"/>
            <a:ext cx="6780213" cy="1357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spcAft>
                <a:spcPts val="600"/>
              </a:spcAft>
            </a:pPr>
            <a:r>
              <a:rPr lang="en-US" sz="2800" b="1" dirty="0">
                <a:solidFill>
                  <a:srgbClr val="000000"/>
                </a:solidFill>
                <a:latin typeface="Candara" panose="020E0502030303020204" pitchFamily="34" charset="0"/>
              </a:rPr>
              <a:t>power: </a:t>
            </a:r>
            <a:r>
              <a:rPr lang="en-US" sz="2800" dirty="0">
                <a:solidFill>
                  <a:srgbClr val="000000"/>
                </a:solidFill>
                <a:latin typeface="Candara" panose="020E0502030303020204" pitchFamily="34" charset="0"/>
              </a:rPr>
              <a:t>amount of energy used at any given time​</a:t>
            </a:r>
          </a:p>
        </p:txBody>
      </p:sp>
      <p:sp>
        <p:nvSpPr>
          <p:cNvPr id="6" name="TextBox 5">
            <a:extLst>
              <a:ext uri="{FF2B5EF4-FFF2-40B4-BE49-F238E27FC236}">
                <a16:creationId xmlns:a16="http://schemas.microsoft.com/office/drawing/2014/main" id="{0E483D00-6AD2-46B0-9529-9E0B164AC6DF}"/>
              </a:ext>
            </a:extLst>
          </p:cNvPr>
          <p:cNvSpPr txBox="1"/>
          <p:nvPr/>
        </p:nvSpPr>
        <p:spPr>
          <a:xfrm>
            <a:off x="3814766" y="279180"/>
            <a:ext cx="4562467" cy="646331"/>
          </a:xfrm>
          <a:prstGeom prst="rect">
            <a:avLst/>
          </a:prstGeom>
          <a:noFill/>
        </p:spPr>
        <p:txBody>
          <a:bodyPr wrap="none" rtlCol="0">
            <a:spAutoFit/>
          </a:bodyPr>
          <a:lstStyle/>
          <a:p>
            <a:pPr algn="ctr"/>
            <a:r>
              <a:rPr lang="en-US" sz="3600" dirty="0">
                <a:latin typeface="Candara" panose="020E0502030303020204" pitchFamily="34" charset="0"/>
              </a:rPr>
              <a:t>What’s the difference?</a:t>
            </a:r>
          </a:p>
        </p:txBody>
      </p:sp>
      <p:grpSp>
        <p:nvGrpSpPr>
          <p:cNvPr id="7" name="Group 6">
            <a:extLst>
              <a:ext uri="{FF2B5EF4-FFF2-40B4-BE49-F238E27FC236}">
                <a16:creationId xmlns:a16="http://schemas.microsoft.com/office/drawing/2014/main" id="{5156CFA7-8FE8-F32C-A5C5-8F2480460B37}"/>
              </a:ext>
            </a:extLst>
          </p:cNvPr>
          <p:cNvGrpSpPr/>
          <p:nvPr/>
        </p:nvGrpSpPr>
        <p:grpSpPr>
          <a:xfrm>
            <a:off x="-28982" y="1021278"/>
            <a:ext cx="481326" cy="5754421"/>
            <a:chOff x="42269" y="1021278"/>
            <a:chExt cx="481326" cy="5754421"/>
          </a:xfrm>
        </p:grpSpPr>
        <p:pic>
          <p:nvPicPr>
            <p:cNvPr id="8" name="Graphic 1">
              <a:extLst>
                <a:ext uri="{FF2B5EF4-FFF2-40B4-BE49-F238E27FC236}">
                  <a16:creationId xmlns:a16="http://schemas.microsoft.com/office/drawing/2014/main" id="{F1DF5AE7-C078-0472-D3CF-29B354468B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9BDCEC2D-52BB-7740-42C8-6D9BABFEF310}"/>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10">
              <a:extLst>
                <a:ext uri="{FF2B5EF4-FFF2-40B4-BE49-F238E27FC236}">
                  <a16:creationId xmlns:a16="http://schemas.microsoft.com/office/drawing/2014/main" id="{FD8B3885-36B6-88F5-BF9D-69BE2D605481}"/>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96667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A31D18-0CDB-494D-BBE6-A9DAF96CD5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F1E7728-95B8-41DA-A2DC-DEC3B025F891}">
  <ds:schemaRefs>
    <ds:schemaRef ds:uri="http://schemas.microsoft.com/office/2006/metadata/properties"/>
    <ds:schemaRef ds:uri="http://schemas.microsoft.com/office/infopath/2007/PartnerControls"/>
    <ds:schemaRef ds:uri="dccccb7d-5873-4e87-8ded-e4f866469b19"/>
    <ds:schemaRef ds:uri="3eef294e-cd3d-4a58-acc5-ebec39260d5f"/>
  </ds:schemaRefs>
</ds:datastoreItem>
</file>

<file path=customXml/itemProps3.xml><?xml version="1.0" encoding="utf-8"?>
<ds:datastoreItem xmlns:ds="http://schemas.openxmlformats.org/officeDocument/2006/customXml" ds:itemID="{BC183498-6959-4773-83AC-A32487FAA3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5671</TotalTime>
  <Words>1912</Words>
  <Application>Microsoft Office PowerPoint</Application>
  <PresentationFormat>Widescreen</PresentationFormat>
  <Paragraphs>166</Paragraphs>
  <Slides>12</Slides>
  <Notes>11</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Meiryo</vt:lpstr>
      <vt:lpstr>Arial</vt:lpstr>
      <vt:lpstr>Calibri</vt:lpstr>
      <vt:lpstr>Calibri Light</vt:lpstr>
      <vt:lpstr>Candara</vt:lpstr>
      <vt:lpstr>Candara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Tennyson</dc:creator>
  <cp:lastModifiedBy>Beth Tennyson</cp:lastModifiedBy>
  <cp:revision>4</cp:revision>
  <dcterms:created xsi:type="dcterms:W3CDTF">2021-12-03T11:53:04Z</dcterms:created>
  <dcterms:modified xsi:type="dcterms:W3CDTF">2022-05-15T17:37:37Z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