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4"/>
  </p:sldMasterIdLst>
  <p:notesMasterIdLst>
    <p:notesMasterId r:id="rId20"/>
  </p:notesMasterIdLst>
  <p:sldIdLst>
    <p:sldId id="257" r:id="rId5"/>
    <p:sldId id="276" r:id="rId6"/>
    <p:sldId id="260" r:id="rId7"/>
    <p:sldId id="261" r:id="rId8"/>
    <p:sldId id="323" r:id="rId9"/>
    <p:sldId id="262" r:id="rId10"/>
    <p:sldId id="256" r:id="rId11"/>
    <p:sldId id="303" r:id="rId12"/>
    <p:sldId id="264" r:id="rId13"/>
    <p:sldId id="265" r:id="rId14"/>
    <p:sldId id="266" r:id="rId15"/>
    <p:sldId id="268" r:id="rId16"/>
    <p:sldId id="325" r:id="rId17"/>
    <p:sldId id="324" r:id="rId18"/>
    <p:sldId id="32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7A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EC0A74-F178-458C-A50A-E6591BC962DA}" v="63" dt="2022-06-06T12:59:08.5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9137" autoAdjust="0"/>
  </p:normalViewPr>
  <p:slideViewPr>
    <p:cSldViewPr snapToGrid="0">
      <p:cViewPr varScale="1">
        <p:scale>
          <a:sx n="85" d="100"/>
          <a:sy n="85" d="100"/>
        </p:scale>
        <p:origin x="15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uart MacPherson" userId="dab5aaca-b916-4d38-b3fd-940fee72fba2" providerId="ADAL" clId="{EB46C4AA-50C0-4F1C-B7D4-1C7EE8EB7A81}"/>
    <pc:docChg chg="modSld">
      <pc:chgData name="Stuart MacPherson" userId="dab5aaca-b916-4d38-b3fd-940fee72fba2" providerId="ADAL" clId="{EB46C4AA-50C0-4F1C-B7D4-1C7EE8EB7A81}" dt="2021-04-05T14:21:04.525" v="107" actId="20577"/>
      <pc:docMkLst>
        <pc:docMk/>
      </pc:docMkLst>
      <pc:sldChg chg="modSp mod">
        <pc:chgData name="Stuart MacPherson" userId="dab5aaca-b916-4d38-b3fd-940fee72fba2" providerId="ADAL" clId="{EB46C4AA-50C0-4F1C-B7D4-1C7EE8EB7A81}" dt="2021-04-05T14:21:04.525" v="107" actId="20577"/>
        <pc:sldMkLst>
          <pc:docMk/>
          <pc:sldMk cId="1062085282" sldId="324"/>
        </pc:sldMkLst>
        <pc:spChg chg="mod">
          <ac:chgData name="Stuart MacPherson" userId="dab5aaca-b916-4d38-b3fd-940fee72fba2" providerId="ADAL" clId="{EB46C4AA-50C0-4F1C-B7D4-1C7EE8EB7A81}" dt="2021-04-05T14:21:04.525" v="107" actId="20577"/>
          <ac:spMkLst>
            <pc:docMk/>
            <pc:sldMk cId="1062085282" sldId="324"/>
            <ac:spMk id="3" creationId="{B87B76EF-C727-4365-8A39-E19A1DF00A25}"/>
          </ac:spMkLst>
        </pc:spChg>
      </pc:sldChg>
    </pc:docChg>
  </pc:docChgLst>
  <pc:docChgLst>
    <pc:chgData name="Beth Tennyson" userId="1ecceb97-a249-4b81-803f-86b8c3e4d57b" providerId="ADAL" clId="{08EC0A74-F178-458C-A50A-E6591BC962DA}"/>
    <pc:docChg chg="undo custSel modSld">
      <pc:chgData name="Beth Tennyson" userId="1ecceb97-a249-4b81-803f-86b8c3e4d57b" providerId="ADAL" clId="{08EC0A74-F178-458C-A50A-E6591BC962DA}" dt="2022-06-06T13:03:57.586" v="442" actId="20577"/>
      <pc:docMkLst>
        <pc:docMk/>
      </pc:docMkLst>
      <pc:sldChg chg="addSp modSp mod">
        <pc:chgData name="Beth Tennyson" userId="1ecceb97-a249-4b81-803f-86b8c3e4d57b" providerId="ADAL" clId="{08EC0A74-F178-458C-A50A-E6591BC962DA}" dt="2022-06-06T12:52:09.303" v="272" actId="1037"/>
        <pc:sldMkLst>
          <pc:docMk/>
          <pc:sldMk cId="0" sldId="256"/>
        </pc:sldMkLst>
        <pc:spChg chg="add mod">
          <ac:chgData name="Beth Tennyson" userId="1ecceb97-a249-4b81-803f-86b8c3e4d57b" providerId="ADAL" clId="{08EC0A74-F178-458C-A50A-E6591BC962DA}" dt="2022-06-06T12:52:09.303" v="272" actId="1037"/>
          <ac:spMkLst>
            <pc:docMk/>
            <pc:sldMk cId="0" sldId="256"/>
            <ac:spMk id="8" creationId="{3438F4FC-F835-6A74-EEFA-8FA0E9598129}"/>
          </ac:spMkLst>
        </pc:spChg>
        <pc:spChg chg="mod">
          <ac:chgData name="Beth Tennyson" userId="1ecceb97-a249-4b81-803f-86b8c3e4d57b" providerId="ADAL" clId="{08EC0A74-F178-458C-A50A-E6591BC962DA}" dt="2022-06-06T12:51:47.382" v="261" actId="2711"/>
          <ac:spMkLst>
            <pc:docMk/>
            <pc:sldMk cId="0" sldId="256"/>
            <ac:spMk id="121" creationId="{00000000-0000-0000-0000-000000000000}"/>
          </ac:spMkLst>
        </pc:spChg>
        <pc:picChg chg="add mod">
          <ac:chgData name="Beth Tennyson" userId="1ecceb97-a249-4b81-803f-86b8c3e4d57b" providerId="ADAL" clId="{08EC0A74-F178-458C-A50A-E6591BC962DA}" dt="2022-06-06T12:51:58.959" v="263" actId="1076"/>
          <ac:picMkLst>
            <pc:docMk/>
            <pc:sldMk cId="0" sldId="256"/>
            <ac:picMk id="7" creationId="{77169773-140F-3DE7-0DC7-B96B3BA1C237}"/>
          </ac:picMkLst>
        </pc:picChg>
      </pc:sldChg>
      <pc:sldChg chg="addSp delSp modSp mod modNotesTx">
        <pc:chgData name="Beth Tennyson" userId="1ecceb97-a249-4b81-803f-86b8c3e4d57b" providerId="ADAL" clId="{08EC0A74-F178-458C-A50A-E6591BC962DA}" dt="2022-06-06T12:45:16.891" v="99" actId="20577"/>
        <pc:sldMkLst>
          <pc:docMk/>
          <pc:sldMk cId="2587040655" sldId="257"/>
        </pc:sldMkLst>
        <pc:spChg chg="mod ord">
          <ac:chgData name="Beth Tennyson" userId="1ecceb97-a249-4b81-803f-86b8c3e4d57b" providerId="ADAL" clId="{08EC0A74-F178-458C-A50A-E6591BC962DA}" dt="2022-06-06T12:45:08.975" v="80" actId="1076"/>
          <ac:spMkLst>
            <pc:docMk/>
            <pc:sldMk cId="2587040655" sldId="257"/>
            <ac:spMk id="2" creationId="{00000000-0000-0000-0000-000000000000}"/>
          </ac:spMkLst>
        </pc:spChg>
        <pc:spChg chg="add 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38" creationId="{12D08788-F8A7-5AE2-ACA6-BFD52197AAAD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41" creationId="{8C0D59C9-4030-026E-8C86-353FFA68F83A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42" creationId="{FF133B52-75F7-273F-DEEE-B10B31856A71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43" creationId="{45E7F3D9-3355-FDB7-860A-7DFA6FB24F1F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44" creationId="{ACC3B99B-1245-4211-90C0-3F3A8B75AEAC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45" creationId="{DDBBD3E6-B38F-5CF2-447C-1AC1D40DC130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46" creationId="{87633B74-803B-CF6F-F057-1AE1EF0CF509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47" creationId="{62210AC6-DBCB-DF84-0105-3C8BA71D53D3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50" creationId="{954B8689-1B5F-E61A-C5D4-26FA63CBBF65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51" creationId="{923D1C3B-D2D1-5518-4262-C7CC13D391D3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52" creationId="{39679826-8E96-2B98-524F-975A4FF38D70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53" creationId="{A2133DC4-8D1E-5BEF-725A-843AA0B2AB34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55" creationId="{802DB13E-A245-F946-86A6-91B97733D7BD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57" creationId="{38CDA942-9A26-46C1-CC5F-7EE770C47E20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58" creationId="{9BABF1E9-0AAC-2768-16ED-51798656C38D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59" creationId="{F6230DC9-ADE0-2CA5-4894-317FE89D9586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60" creationId="{E9E8D737-670B-3BD0-1D6B-D3C248DDAC51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63" creationId="{6173B1D8-BB95-4E60-A49C-763F9E3DF5D1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64" creationId="{7D07EBA4-98A1-4553-83B2-3F28E7E0B9C0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65" creationId="{ECDD4EB0-E0B2-49DF-BA0C-DD7799EA8254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66" creationId="{C1C9E64B-3806-4D39-B260-E37F23ACA7C3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67" creationId="{5D8919E1-BAF5-480F-9EF9-BBAC5AA909F2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68" creationId="{F20B0992-1035-4F5B-BA5B-EB5807B39749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69" creationId="{E0B2F537-F9A6-498E-985E-0966768B4DAF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72" creationId="{B11B8D0C-3713-4018-ACA7-AABC7569A9BF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73" creationId="{E4E33AF0-9DE8-40F4-B632-5792B5B7F403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74" creationId="{E25E41D9-085F-4881-AED0-633AE7673585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75" creationId="{ACD4284E-12BF-4DF5-9BEF-3A3798402B33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77" creationId="{DBDF25E5-250C-425C-AC25-0B956989A9CA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79" creationId="{20798552-EF12-4426-B582-363B2E703F5E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80" creationId="{276601C3-8CD2-4C1D-971B-909863101139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81" creationId="{C7A53A3D-9E12-4DCB-8AAC-092251397341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82" creationId="{45B83A0A-F315-4EBE-A027-AD869FA38803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83" creationId="{5A1E9507-6740-497E-9E57-47DF39230E73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84" creationId="{3C1F4801-DF21-4814-8082-7D6413BBE019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85" creationId="{DC40B4DF-C080-4A41-AF14-9A1F2E7E5A7E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86" creationId="{5BBE4DEA-76B6-4F2F-8A28-9D3192DEF1D0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87" creationId="{AF773C15-4DB8-4CBF-BAEC-9ED1026BE680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88" creationId="{E5F680E5-F6DE-419B-8DA7-D58BB8D524B1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89" creationId="{26AE63AA-4B43-47C1-B611-7FB73F6AFC49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90" creationId="{5EDC88B0-6695-4DA0-885A-683946ECFB28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91" creationId="{A25BB3FF-DFA2-4FFE-99F2-BB555404E9B8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92" creationId="{5B30A507-0AD4-4800-868B-33009F937A41}"/>
          </ac:spMkLst>
        </pc:spChg>
        <pc:spChg chg="mod">
          <ac:chgData name="Beth Tennyson" userId="1ecceb97-a249-4b81-803f-86b8c3e4d57b" providerId="ADAL" clId="{08EC0A74-F178-458C-A50A-E6591BC962DA}" dt="2022-01-16T14:29:14.205" v="3"/>
          <ac:spMkLst>
            <pc:docMk/>
            <pc:sldMk cId="2587040655" sldId="257"/>
            <ac:spMk id="93" creationId="{B711DA29-94F1-43F4-B560-349CEB674084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94" creationId="{BAE8A467-4D41-86F1-5622-17F0DB4ACB00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95" creationId="{06BFF506-F1AE-D8DE-32C7-6F2AF0A67530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96" creationId="{477A8932-BBE5-5084-152B-8B842C974A72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97" creationId="{EEECE35F-3B99-57A5-E4B2-2788C88333A0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98" creationId="{8C7B7055-BF28-7623-C6C5-C76475F65286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99" creationId="{F385608F-9C27-8240-E8C5-2D6F930DFE43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00" creationId="{23827F9F-78E8-A6AB-626A-ADE4CCD5C4C5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01" creationId="{00734ED4-75BE-5F47-6152-481B82798512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02" creationId="{EA820521-F72C-6E1F-8473-5064DD0246DB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03" creationId="{511CABFE-337F-684F-37FF-B91959653EE4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04" creationId="{D3382E46-0C4B-1F22-0CC1-5191BDF76760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07" creationId="{6ECB6B01-3179-2029-4B2B-C555EFF35D2F}"/>
          </ac:spMkLst>
        </pc:spChg>
        <pc:spChg chg="add del mod">
          <ac:chgData name="Beth Tennyson" userId="1ecceb97-a249-4b81-803f-86b8c3e4d57b" providerId="ADAL" clId="{08EC0A74-F178-458C-A50A-E6591BC962DA}" dt="2022-06-06T12:45:00.185" v="76" actId="478"/>
          <ac:spMkLst>
            <pc:docMk/>
            <pc:sldMk cId="2587040655" sldId="257"/>
            <ac:spMk id="108" creationId="{4793CB67-431B-1548-570C-1256CFC137E9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11" creationId="{7604B3A3-1A5C-D770-A2C6-1C9499155C1B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12" creationId="{B423A36E-5BD9-B470-7DF5-8F568C6892A1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13" creationId="{AD2FC592-C924-8648-046F-E4776F2D5D78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14" creationId="{3B5B7790-3A2D-FB13-EFA1-4A8D15945018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15" creationId="{80675A9D-7AD3-3793-AD11-1AB6CB88162C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16" creationId="{06EF73AC-2384-ACE1-308A-43EAF4FAC452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17" creationId="{021D1328-A601-20C7-722E-A0120843F277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20" creationId="{514A5557-A202-1A5D-A501-634E5EA0B712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21" creationId="{FD2C3CD6-56D9-B1CD-16DE-AD2825711AD3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22" creationId="{003B5F28-DDB5-CBAB-4E67-00EE1DA61A1B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23" creationId="{497BC3E4-0988-E166-362C-7A7E9CD7A8AA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25" creationId="{4245FADD-0F13-DD74-C76C-F402C6EE6338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27" creationId="{138AC6B6-411C-E930-07BF-7A06B3E0B9A5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28" creationId="{A6BD7CB0-A93C-0E36-D4B0-44D40EF024A7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29" creationId="{794383F1-11D5-B3A2-2352-9C6CC4329234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30" creationId="{1278ECE8-B153-C5D6-C21E-F87064645BA8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31" creationId="{0227B6AB-72A4-CC93-FA21-6883E444CCDA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32" creationId="{B97F2228-0C23-0926-737D-2C34407E9242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33" creationId="{E8B63F12-96AE-653F-70EE-B6C5D0AB795A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34" creationId="{BA40F781-A927-B5AF-5C0C-45491B538B8A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35" creationId="{E9719A45-3B7E-0636-6F18-98F81DDF13DA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36" creationId="{7EC75DAF-4BF6-72DC-530C-E3B7BD9C7ACD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37" creationId="{5A8AE164-9A1B-F4C0-3F6E-836053EC291B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38" creationId="{5219BA87-8FB0-8E7D-8339-E38CBDCC8935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39" creationId="{61C74791-4EB3-C7E0-3766-C130CCFC56C1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40" creationId="{069992AE-24A3-6514-9B06-27B16CA961E0}"/>
          </ac:spMkLst>
        </pc:spChg>
        <pc:spChg chg="mod">
          <ac:chgData name="Beth Tennyson" userId="1ecceb97-a249-4b81-803f-86b8c3e4d57b" providerId="ADAL" clId="{08EC0A74-F178-458C-A50A-E6591BC962DA}" dt="2022-06-06T12:44:56.522" v="75"/>
          <ac:spMkLst>
            <pc:docMk/>
            <pc:sldMk cId="2587040655" sldId="257"/>
            <ac:spMk id="141" creationId="{44C7C89B-4B24-7261-E5B9-382A28C90C7F}"/>
          </ac:spMkLst>
        </pc:spChg>
        <pc:grpChg chg="del">
          <ac:chgData name="Beth Tennyson" userId="1ecceb97-a249-4b81-803f-86b8c3e4d57b" providerId="ADAL" clId="{08EC0A74-F178-458C-A50A-E6591BC962DA}" dt="2022-01-16T14:28:51.515" v="0" actId="478"/>
          <ac:grpSpMkLst>
            <pc:docMk/>
            <pc:sldMk cId="2587040655" sldId="257"/>
            <ac:grpSpMk id="28" creationId="{A9636C8A-B898-404E-A265-ED6C45FB52E3}"/>
          </ac:grpSpMkLst>
        </pc:grpChg>
        <pc:grpChg chg="add mod">
          <ac:chgData name="Beth Tennyson" userId="1ecceb97-a249-4b81-803f-86b8c3e4d57b" providerId="ADAL" clId="{08EC0A74-F178-458C-A50A-E6591BC962DA}" dt="2022-06-06T12:44:56.522" v="75"/>
          <ac:grpSpMkLst>
            <pc:docMk/>
            <pc:sldMk cId="2587040655" sldId="257"/>
            <ac:grpSpMk id="39" creationId="{835F24D0-2BA7-93ED-4A82-7B76AD7AC9DD}"/>
          </ac:grpSpMkLst>
        </pc:grpChg>
        <pc:grpChg chg="mod">
          <ac:chgData name="Beth Tennyson" userId="1ecceb97-a249-4b81-803f-86b8c3e4d57b" providerId="ADAL" clId="{08EC0A74-F178-458C-A50A-E6591BC962DA}" dt="2022-06-06T12:44:56.522" v="75"/>
          <ac:grpSpMkLst>
            <pc:docMk/>
            <pc:sldMk cId="2587040655" sldId="257"/>
            <ac:grpSpMk id="40" creationId="{D518A444-E187-3AD8-7F71-A2BF860EB36F}"/>
          </ac:grpSpMkLst>
        </pc:grpChg>
        <pc:grpChg chg="mod">
          <ac:chgData name="Beth Tennyson" userId="1ecceb97-a249-4b81-803f-86b8c3e4d57b" providerId="ADAL" clId="{08EC0A74-F178-458C-A50A-E6591BC962DA}" dt="2022-06-06T12:44:56.522" v="75"/>
          <ac:grpSpMkLst>
            <pc:docMk/>
            <pc:sldMk cId="2587040655" sldId="257"/>
            <ac:grpSpMk id="48" creationId="{0B64D88C-0039-5EDA-1B41-CC473083EC49}"/>
          </ac:grpSpMkLst>
        </pc:grpChg>
        <pc:grpChg chg="mod">
          <ac:chgData name="Beth Tennyson" userId="1ecceb97-a249-4b81-803f-86b8c3e4d57b" providerId="ADAL" clId="{08EC0A74-F178-458C-A50A-E6591BC962DA}" dt="2022-06-06T12:44:56.522" v="75"/>
          <ac:grpSpMkLst>
            <pc:docMk/>
            <pc:sldMk cId="2587040655" sldId="257"/>
            <ac:grpSpMk id="49" creationId="{D936C391-E3EB-D55F-BD1B-8415C33C4B38}"/>
          </ac:grpSpMkLst>
        </pc:grpChg>
        <pc:grpChg chg="mod">
          <ac:chgData name="Beth Tennyson" userId="1ecceb97-a249-4b81-803f-86b8c3e4d57b" providerId="ADAL" clId="{08EC0A74-F178-458C-A50A-E6591BC962DA}" dt="2022-06-06T12:44:56.522" v="75"/>
          <ac:grpSpMkLst>
            <pc:docMk/>
            <pc:sldMk cId="2587040655" sldId="257"/>
            <ac:grpSpMk id="56" creationId="{29A13995-9250-B7F4-0402-8DE259188979}"/>
          </ac:grpSpMkLst>
        </pc:grpChg>
        <pc:grpChg chg="add del mod">
          <ac:chgData name="Beth Tennyson" userId="1ecceb97-a249-4b81-803f-86b8c3e4d57b" providerId="ADAL" clId="{08EC0A74-F178-458C-A50A-E6591BC962DA}" dt="2022-06-06T12:44:54.887" v="73" actId="478"/>
          <ac:grpSpMkLst>
            <pc:docMk/>
            <pc:sldMk cId="2587040655" sldId="257"/>
            <ac:grpSpMk id="61" creationId="{F7AF8AB1-4301-4042-9F3F-098A855EEA4E}"/>
          </ac:grpSpMkLst>
        </pc:grpChg>
        <pc:grpChg chg="mod">
          <ac:chgData name="Beth Tennyson" userId="1ecceb97-a249-4b81-803f-86b8c3e4d57b" providerId="ADAL" clId="{08EC0A74-F178-458C-A50A-E6591BC962DA}" dt="2022-01-16T14:29:14.205" v="3"/>
          <ac:grpSpMkLst>
            <pc:docMk/>
            <pc:sldMk cId="2587040655" sldId="257"/>
            <ac:grpSpMk id="62" creationId="{E93F893D-4C20-4B73-A3BD-F4D991601529}"/>
          </ac:grpSpMkLst>
        </pc:grpChg>
        <pc:grpChg chg="mod">
          <ac:chgData name="Beth Tennyson" userId="1ecceb97-a249-4b81-803f-86b8c3e4d57b" providerId="ADAL" clId="{08EC0A74-F178-458C-A50A-E6591BC962DA}" dt="2022-01-16T14:29:14.205" v="3"/>
          <ac:grpSpMkLst>
            <pc:docMk/>
            <pc:sldMk cId="2587040655" sldId="257"/>
            <ac:grpSpMk id="70" creationId="{B3DCAD20-3028-4886-8F0B-8A2C641CA50F}"/>
          </ac:grpSpMkLst>
        </pc:grpChg>
        <pc:grpChg chg="mod">
          <ac:chgData name="Beth Tennyson" userId="1ecceb97-a249-4b81-803f-86b8c3e4d57b" providerId="ADAL" clId="{08EC0A74-F178-458C-A50A-E6591BC962DA}" dt="2022-01-16T14:29:14.205" v="3"/>
          <ac:grpSpMkLst>
            <pc:docMk/>
            <pc:sldMk cId="2587040655" sldId="257"/>
            <ac:grpSpMk id="71" creationId="{8FA406F3-68DB-4152-8718-9EA0BCCF37E7}"/>
          </ac:grpSpMkLst>
        </pc:grpChg>
        <pc:grpChg chg="mod">
          <ac:chgData name="Beth Tennyson" userId="1ecceb97-a249-4b81-803f-86b8c3e4d57b" providerId="ADAL" clId="{08EC0A74-F178-458C-A50A-E6591BC962DA}" dt="2022-01-16T14:29:14.205" v="3"/>
          <ac:grpSpMkLst>
            <pc:docMk/>
            <pc:sldMk cId="2587040655" sldId="257"/>
            <ac:grpSpMk id="78" creationId="{C152C54E-97A0-422C-8C21-F179FBA41755}"/>
          </ac:grpSpMkLst>
        </pc:grpChg>
        <pc:grpChg chg="add mod">
          <ac:chgData name="Beth Tennyson" userId="1ecceb97-a249-4b81-803f-86b8c3e4d57b" providerId="ADAL" clId="{08EC0A74-F178-458C-A50A-E6591BC962DA}" dt="2022-06-06T12:44:56.522" v="75"/>
          <ac:grpSpMkLst>
            <pc:docMk/>
            <pc:sldMk cId="2587040655" sldId="257"/>
            <ac:grpSpMk id="105" creationId="{B0755298-7989-9CAF-D6C8-F94B0D1117E9}"/>
          </ac:grpSpMkLst>
        </pc:grpChg>
        <pc:grpChg chg="add mod">
          <ac:chgData name="Beth Tennyson" userId="1ecceb97-a249-4b81-803f-86b8c3e4d57b" providerId="ADAL" clId="{08EC0A74-F178-458C-A50A-E6591BC962DA}" dt="2022-06-06T12:44:56.522" v="75"/>
          <ac:grpSpMkLst>
            <pc:docMk/>
            <pc:sldMk cId="2587040655" sldId="257"/>
            <ac:grpSpMk id="109" creationId="{3AB0CB64-077B-F34D-0BF6-BA32421EF564}"/>
          </ac:grpSpMkLst>
        </pc:grpChg>
        <pc:grpChg chg="mod">
          <ac:chgData name="Beth Tennyson" userId="1ecceb97-a249-4b81-803f-86b8c3e4d57b" providerId="ADAL" clId="{08EC0A74-F178-458C-A50A-E6591BC962DA}" dt="2022-06-06T12:44:56.522" v="75"/>
          <ac:grpSpMkLst>
            <pc:docMk/>
            <pc:sldMk cId="2587040655" sldId="257"/>
            <ac:grpSpMk id="110" creationId="{787A2084-B5C6-725A-E16A-C57846E60164}"/>
          </ac:grpSpMkLst>
        </pc:grpChg>
        <pc:grpChg chg="mod">
          <ac:chgData name="Beth Tennyson" userId="1ecceb97-a249-4b81-803f-86b8c3e4d57b" providerId="ADAL" clId="{08EC0A74-F178-458C-A50A-E6591BC962DA}" dt="2022-06-06T12:44:56.522" v="75"/>
          <ac:grpSpMkLst>
            <pc:docMk/>
            <pc:sldMk cId="2587040655" sldId="257"/>
            <ac:grpSpMk id="118" creationId="{DF568AE0-A0DD-B799-C249-3ABE29D4B37F}"/>
          </ac:grpSpMkLst>
        </pc:grpChg>
        <pc:grpChg chg="mod">
          <ac:chgData name="Beth Tennyson" userId="1ecceb97-a249-4b81-803f-86b8c3e4d57b" providerId="ADAL" clId="{08EC0A74-F178-458C-A50A-E6591BC962DA}" dt="2022-06-06T12:44:56.522" v="75"/>
          <ac:grpSpMkLst>
            <pc:docMk/>
            <pc:sldMk cId="2587040655" sldId="257"/>
            <ac:grpSpMk id="119" creationId="{B14CD7EA-DBC8-5907-43E2-40E834AF3A3B}"/>
          </ac:grpSpMkLst>
        </pc:grpChg>
        <pc:grpChg chg="mod">
          <ac:chgData name="Beth Tennyson" userId="1ecceb97-a249-4b81-803f-86b8c3e4d57b" providerId="ADAL" clId="{08EC0A74-F178-458C-A50A-E6591BC962DA}" dt="2022-06-06T12:44:56.522" v="75"/>
          <ac:grpSpMkLst>
            <pc:docMk/>
            <pc:sldMk cId="2587040655" sldId="257"/>
            <ac:grpSpMk id="126" creationId="{7C803D41-01A6-D9F9-DAB9-ABF8B0E605AF}"/>
          </ac:grpSpMkLst>
        </pc:grpChg>
        <pc:graphicFrameChg chg="add del mod">
          <ac:chgData name="Beth Tennyson" userId="1ecceb97-a249-4b81-803f-86b8c3e4d57b" providerId="ADAL" clId="{08EC0A74-F178-458C-A50A-E6591BC962DA}" dt="2022-01-16T14:29:05.156" v="2"/>
          <ac:graphicFrameMkLst>
            <pc:docMk/>
            <pc:sldMk cId="2587040655" sldId="257"/>
            <ac:graphicFrameMk id="3" creationId="{663E9541-B62D-4168-848B-F6EF11D944A6}"/>
          </ac:graphicFrameMkLst>
        </pc:graphicFrameChg>
        <pc:graphicFrameChg chg="del mod">
          <ac:chgData name="Beth Tennyson" userId="1ecceb97-a249-4b81-803f-86b8c3e4d57b" providerId="ADAL" clId="{08EC0A74-F178-458C-A50A-E6591BC962DA}" dt="2022-01-16T14:29:05.156" v="2"/>
          <ac:graphicFrameMkLst>
            <pc:docMk/>
            <pc:sldMk cId="2587040655" sldId="257"/>
            <ac:graphicFrameMk id="4" creationId="{6CF7792B-01DE-4078-B111-A4DFFED471C5}"/>
          </ac:graphicFrameMkLst>
        </pc:graphicFrameChg>
        <pc:picChg chg="del">
          <ac:chgData name="Beth Tennyson" userId="1ecceb97-a249-4b81-803f-86b8c3e4d57b" providerId="ADAL" clId="{08EC0A74-F178-458C-A50A-E6591BC962DA}" dt="2022-06-06T12:44:56.144" v="74" actId="478"/>
          <ac:picMkLst>
            <pc:docMk/>
            <pc:sldMk cId="2587040655" sldId="257"/>
            <ac:picMk id="27" creationId="{31A35F8E-396D-4E51-BA18-4D43318E011C}"/>
          </ac:picMkLst>
        </pc:picChg>
        <pc:picChg chg="add mod">
          <ac:chgData name="Beth Tennyson" userId="1ecceb97-a249-4b81-803f-86b8c3e4d57b" providerId="ADAL" clId="{08EC0A74-F178-458C-A50A-E6591BC962DA}" dt="2022-06-06T12:44:56.522" v="75"/>
          <ac:picMkLst>
            <pc:docMk/>
            <pc:sldMk cId="2587040655" sldId="257"/>
            <ac:picMk id="37" creationId="{6D6A9C06-1AD2-9010-56C9-6A57865BB2FC}"/>
          </ac:picMkLst>
        </pc:picChg>
        <pc:picChg chg="mod">
          <ac:chgData name="Beth Tennyson" userId="1ecceb97-a249-4b81-803f-86b8c3e4d57b" providerId="ADAL" clId="{08EC0A74-F178-458C-A50A-E6591BC962DA}" dt="2022-06-06T12:44:56.522" v="75"/>
          <ac:picMkLst>
            <pc:docMk/>
            <pc:sldMk cId="2587040655" sldId="257"/>
            <ac:picMk id="106" creationId="{E5C5585D-77A8-E640-54EE-B1E27107573F}"/>
          </ac:picMkLst>
        </pc:picChg>
        <pc:cxnChg chg="mod">
          <ac:chgData name="Beth Tennyson" userId="1ecceb97-a249-4b81-803f-86b8c3e4d57b" providerId="ADAL" clId="{08EC0A74-F178-458C-A50A-E6591BC962DA}" dt="2022-06-06T12:44:56.522" v="75"/>
          <ac:cxnSpMkLst>
            <pc:docMk/>
            <pc:sldMk cId="2587040655" sldId="257"/>
            <ac:cxnSpMk id="54" creationId="{B277B5A3-DA00-6090-59E9-96499345673C}"/>
          </ac:cxnSpMkLst>
        </pc:cxnChg>
        <pc:cxnChg chg="mod">
          <ac:chgData name="Beth Tennyson" userId="1ecceb97-a249-4b81-803f-86b8c3e4d57b" providerId="ADAL" clId="{08EC0A74-F178-458C-A50A-E6591BC962DA}" dt="2022-01-16T14:29:14.205" v="3"/>
          <ac:cxnSpMkLst>
            <pc:docMk/>
            <pc:sldMk cId="2587040655" sldId="257"/>
            <ac:cxnSpMk id="76" creationId="{4DF64265-856C-455E-B0D9-E9EAC9C144BD}"/>
          </ac:cxnSpMkLst>
        </pc:cxnChg>
        <pc:cxnChg chg="mod">
          <ac:chgData name="Beth Tennyson" userId="1ecceb97-a249-4b81-803f-86b8c3e4d57b" providerId="ADAL" clId="{08EC0A74-F178-458C-A50A-E6591BC962DA}" dt="2022-06-06T12:44:56.522" v="75"/>
          <ac:cxnSpMkLst>
            <pc:docMk/>
            <pc:sldMk cId="2587040655" sldId="257"/>
            <ac:cxnSpMk id="124" creationId="{B9DD3044-2F27-D7C4-053B-405AEF7B5C0A}"/>
          </ac:cxnSpMkLst>
        </pc:cxnChg>
      </pc:sldChg>
      <pc:sldChg chg="addSp modSp modNotesTx">
        <pc:chgData name="Beth Tennyson" userId="1ecceb97-a249-4b81-803f-86b8c3e4d57b" providerId="ADAL" clId="{08EC0A74-F178-458C-A50A-E6591BC962DA}" dt="2022-06-06T12:47:01.042" v="146"/>
        <pc:sldMkLst>
          <pc:docMk/>
          <pc:sldMk cId="0" sldId="260"/>
        </pc:sldMkLst>
        <pc:spChg chg="mod">
          <ac:chgData name="Beth Tennyson" userId="1ecceb97-a249-4b81-803f-86b8c3e4d57b" providerId="ADAL" clId="{08EC0A74-F178-458C-A50A-E6591BC962DA}" dt="2022-06-06T12:45:45.090" v="129"/>
          <ac:spMkLst>
            <pc:docMk/>
            <pc:sldMk cId="0" sldId="260"/>
            <ac:spMk id="6" creationId="{A895419F-0F0E-01E0-1114-D7981B28C855}"/>
          </ac:spMkLst>
        </pc:spChg>
        <pc:grpChg chg="add mod">
          <ac:chgData name="Beth Tennyson" userId="1ecceb97-a249-4b81-803f-86b8c3e4d57b" providerId="ADAL" clId="{08EC0A74-F178-458C-A50A-E6591BC962DA}" dt="2022-06-06T12:45:45.090" v="129"/>
          <ac:grpSpMkLst>
            <pc:docMk/>
            <pc:sldMk cId="0" sldId="260"/>
            <ac:grpSpMk id="4" creationId="{81718200-0AA4-983C-73C9-8468201B3EFD}"/>
          </ac:grpSpMkLst>
        </pc:grpChg>
        <pc:picChg chg="mod">
          <ac:chgData name="Beth Tennyson" userId="1ecceb97-a249-4b81-803f-86b8c3e4d57b" providerId="ADAL" clId="{08EC0A74-F178-458C-A50A-E6591BC962DA}" dt="2022-06-06T12:45:45.090" v="129"/>
          <ac:picMkLst>
            <pc:docMk/>
            <pc:sldMk cId="0" sldId="260"/>
            <ac:picMk id="5" creationId="{45B093A6-3D9D-36F9-7DC6-C807E7A1EC80}"/>
          </ac:picMkLst>
        </pc:picChg>
      </pc:sldChg>
      <pc:sldChg chg="addSp modSp mod modNotesTx">
        <pc:chgData name="Beth Tennyson" userId="1ecceb97-a249-4b81-803f-86b8c3e4d57b" providerId="ADAL" clId="{08EC0A74-F178-458C-A50A-E6591BC962DA}" dt="2022-06-06T13:03:57.586" v="442" actId="20577"/>
        <pc:sldMkLst>
          <pc:docMk/>
          <pc:sldMk cId="0" sldId="261"/>
        </pc:sldMkLst>
        <pc:spChg chg="mod">
          <ac:chgData name="Beth Tennyson" userId="1ecceb97-a249-4b81-803f-86b8c3e4d57b" providerId="ADAL" clId="{08EC0A74-F178-458C-A50A-E6591BC962DA}" dt="2022-06-06T12:59:08.578" v="371" actId="2711"/>
          <ac:spMkLst>
            <pc:docMk/>
            <pc:sldMk cId="0" sldId="261"/>
            <ac:spMk id="6" creationId="{A3687569-444B-4EE7-8DC8-3CCCA427FF8E}"/>
          </ac:spMkLst>
        </pc:spChg>
        <pc:spChg chg="mod">
          <ac:chgData name="Beth Tennyson" userId="1ecceb97-a249-4b81-803f-86b8c3e4d57b" providerId="ADAL" clId="{08EC0A74-F178-458C-A50A-E6591BC962DA}" dt="2022-06-06T12:47:06.182" v="147"/>
          <ac:spMkLst>
            <pc:docMk/>
            <pc:sldMk cId="0" sldId="261"/>
            <ac:spMk id="13" creationId="{203B7EED-9907-9F7C-1CED-3385217E5978}"/>
          </ac:spMkLst>
        </pc:spChg>
        <pc:spChg chg="mod">
          <ac:chgData name="Beth Tennyson" userId="1ecceb97-a249-4b81-803f-86b8c3e4d57b" providerId="ADAL" clId="{08EC0A74-F178-458C-A50A-E6591BC962DA}" dt="2022-06-06T12:59:08.578" v="371" actId="2711"/>
          <ac:spMkLst>
            <pc:docMk/>
            <pc:sldMk cId="0" sldId="261"/>
            <ac:spMk id="36" creationId="{CD399BE8-8C31-45CC-BFCB-41DAC294BEBD}"/>
          </ac:spMkLst>
        </pc:spChg>
        <pc:spChg chg="mod">
          <ac:chgData name="Beth Tennyson" userId="1ecceb97-a249-4b81-803f-86b8c3e4d57b" providerId="ADAL" clId="{08EC0A74-F178-458C-A50A-E6591BC962DA}" dt="2022-06-06T12:59:11.232" v="372" actId="14100"/>
          <ac:spMkLst>
            <pc:docMk/>
            <pc:sldMk cId="0" sldId="261"/>
            <ac:spMk id="173" creationId="{00000000-0000-0000-0000-000000000000}"/>
          </ac:spMkLst>
        </pc:spChg>
        <pc:spChg chg="mod">
          <ac:chgData name="Beth Tennyson" userId="1ecceb97-a249-4b81-803f-86b8c3e4d57b" providerId="ADAL" clId="{08EC0A74-F178-458C-A50A-E6591BC962DA}" dt="2022-06-06T12:59:08.578" v="371" actId="2711"/>
          <ac:spMkLst>
            <pc:docMk/>
            <pc:sldMk cId="0" sldId="261"/>
            <ac:spMk id="174" creationId="{00000000-0000-0000-0000-000000000000}"/>
          </ac:spMkLst>
        </pc:spChg>
        <pc:grpChg chg="mod">
          <ac:chgData name="Beth Tennyson" userId="1ecceb97-a249-4b81-803f-86b8c3e4d57b" providerId="ADAL" clId="{08EC0A74-F178-458C-A50A-E6591BC962DA}" dt="2022-06-06T12:59:08.578" v="371" actId="2711"/>
          <ac:grpSpMkLst>
            <pc:docMk/>
            <pc:sldMk cId="0" sldId="261"/>
            <ac:grpSpMk id="7" creationId="{96A69BF9-76A6-459D-AAEB-63ADA4225468}"/>
          </ac:grpSpMkLst>
        </pc:grpChg>
        <pc:grpChg chg="add mod">
          <ac:chgData name="Beth Tennyson" userId="1ecceb97-a249-4b81-803f-86b8c3e4d57b" providerId="ADAL" clId="{08EC0A74-F178-458C-A50A-E6591BC962DA}" dt="2022-06-06T12:59:08.578" v="371" actId="2711"/>
          <ac:grpSpMkLst>
            <pc:docMk/>
            <pc:sldMk cId="0" sldId="261"/>
            <ac:grpSpMk id="11" creationId="{0A1C9046-0568-06F1-6077-F4AD20C334EB}"/>
          </ac:grpSpMkLst>
        </pc:grpChg>
        <pc:picChg chg="mod">
          <ac:chgData name="Beth Tennyson" userId="1ecceb97-a249-4b81-803f-86b8c3e4d57b" providerId="ADAL" clId="{08EC0A74-F178-458C-A50A-E6591BC962DA}" dt="2022-06-06T12:59:08.578" v="371" actId="2711"/>
          <ac:picMkLst>
            <pc:docMk/>
            <pc:sldMk cId="0" sldId="261"/>
            <ac:picMk id="3" creationId="{4DF5A47A-A67E-4BC9-B06B-0C89B66C42EA}"/>
          </ac:picMkLst>
        </pc:picChg>
        <pc:picChg chg="mod">
          <ac:chgData name="Beth Tennyson" userId="1ecceb97-a249-4b81-803f-86b8c3e4d57b" providerId="ADAL" clId="{08EC0A74-F178-458C-A50A-E6591BC962DA}" dt="2022-06-06T12:47:06.182" v="147"/>
          <ac:picMkLst>
            <pc:docMk/>
            <pc:sldMk cId="0" sldId="261"/>
            <ac:picMk id="12" creationId="{330D3B52-A132-C564-EC74-24CBD5E25801}"/>
          </ac:picMkLst>
        </pc:picChg>
      </pc:sldChg>
      <pc:sldChg chg="addSp delSp modSp mod">
        <pc:chgData name="Beth Tennyson" userId="1ecceb97-a249-4b81-803f-86b8c3e4d57b" providerId="ADAL" clId="{08EC0A74-F178-458C-A50A-E6591BC962DA}" dt="2022-06-06T12:59:00.740" v="370" actId="478"/>
        <pc:sldMkLst>
          <pc:docMk/>
          <pc:sldMk cId="0" sldId="262"/>
        </pc:sldMkLst>
        <pc:spChg chg="mod">
          <ac:chgData name="Beth Tennyson" userId="1ecceb97-a249-4b81-803f-86b8c3e4d57b" providerId="ADAL" clId="{08EC0A74-F178-458C-A50A-E6591BC962DA}" dt="2022-06-06T12:51:30.432" v="242" actId="2711"/>
          <ac:spMkLst>
            <pc:docMk/>
            <pc:sldMk cId="0" sldId="262"/>
            <ac:spMk id="16" creationId="{00000000-0000-0000-0000-000000000000}"/>
          </ac:spMkLst>
        </pc:spChg>
        <pc:spChg chg="mod">
          <ac:chgData name="Beth Tennyson" userId="1ecceb97-a249-4b81-803f-86b8c3e4d57b" providerId="ADAL" clId="{08EC0A74-F178-458C-A50A-E6591BC962DA}" dt="2022-06-06T12:51:30.432" v="242" actId="2711"/>
          <ac:spMkLst>
            <pc:docMk/>
            <pc:sldMk cId="0" sldId="262"/>
            <ac:spMk id="17" creationId="{00000000-0000-0000-0000-000000000000}"/>
          </ac:spMkLst>
        </pc:spChg>
        <pc:spChg chg="mod">
          <ac:chgData name="Beth Tennyson" userId="1ecceb97-a249-4b81-803f-86b8c3e4d57b" providerId="ADAL" clId="{08EC0A74-F178-458C-A50A-E6591BC962DA}" dt="2022-06-06T12:51:30.432" v="242" actId="2711"/>
          <ac:spMkLst>
            <pc:docMk/>
            <pc:sldMk cId="0" sldId="262"/>
            <ac:spMk id="18" creationId="{00000000-0000-0000-0000-000000000000}"/>
          </ac:spMkLst>
        </pc:spChg>
        <pc:spChg chg="mod">
          <ac:chgData name="Beth Tennyson" userId="1ecceb97-a249-4b81-803f-86b8c3e4d57b" providerId="ADAL" clId="{08EC0A74-F178-458C-A50A-E6591BC962DA}" dt="2022-06-06T12:51:30.432" v="242" actId="2711"/>
          <ac:spMkLst>
            <pc:docMk/>
            <pc:sldMk cId="0" sldId="262"/>
            <ac:spMk id="21" creationId="{00000000-0000-0000-0000-000000000000}"/>
          </ac:spMkLst>
        </pc:spChg>
        <pc:spChg chg="mod">
          <ac:chgData name="Beth Tennyson" userId="1ecceb97-a249-4b81-803f-86b8c3e4d57b" providerId="ADAL" clId="{08EC0A74-F178-458C-A50A-E6591BC962DA}" dt="2022-06-06T12:51:30.432" v="242" actId="2711"/>
          <ac:spMkLst>
            <pc:docMk/>
            <pc:sldMk cId="0" sldId="262"/>
            <ac:spMk id="22" creationId="{00000000-0000-0000-0000-000000000000}"/>
          </ac:spMkLst>
        </pc:spChg>
        <pc:spChg chg="mod">
          <ac:chgData name="Beth Tennyson" userId="1ecceb97-a249-4b81-803f-86b8c3e4d57b" providerId="ADAL" clId="{08EC0A74-F178-458C-A50A-E6591BC962DA}" dt="2022-06-06T12:51:30.432" v="242" actId="2711"/>
          <ac:spMkLst>
            <pc:docMk/>
            <pc:sldMk cId="0" sldId="262"/>
            <ac:spMk id="23" creationId="{00000000-0000-0000-0000-000000000000}"/>
          </ac:spMkLst>
        </pc:spChg>
        <pc:spChg chg="mod">
          <ac:chgData name="Beth Tennyson" userId="1ecceb97-a249-4b81-803f-86b8c3e4d57b" providerId="ADAL" clId="{08EC0A74-F178-458C-A50A-E6591BC962DA}" dt="2022-06-06T12:51:30.432" v="242" actId="2711"/>
          <ac:spMkLst>
            <pc:docMk/>
            <pc:sldMk cId="0" sldId="262"/>
            <ac:spMk id="24" creationId="{00000000-0000-0000-0000-000000000000}"/>
          </ac:spMkLst>
        </pc:spChg>
        <pc:spChg chg="mod">
          <ac:chgData name="Beth Tennyson" userId="1ecceb97-a249-4b81-803f-86b8c3e4d57b" providerId="ADAL" clId="{08EC0A74-F178-458C-A50A-E6591BC962DA}" dt="2022-06-06T12:51:30.432" v="242" actId="2711"/>
          <ac:spMkLst>
            <pc:docMk/>
            <pc:sldMk cId="0" sldId="262"/>
            <ac:spMk id="25" creationId="{00000000-0000-0000-0000-000000000000}"/>
          </ac:spMkLst>
        </pc:spChg>
        <pc:spChg chg="mod">
          <ac:chgData name="Beth Tennyson" userId="1ecceb97-a249-4b81-803f-86b8c3e4d57b" providerId="ADAL" clId="{08EC0A74-F178-458C-A50A-E6591BC962DA}" dt="2022-06-06T12:51:30.432" v="242" actId="2711"/>
          <ac:spMkLst>
            <pc:docMk/>
            <pc:sldMk cId="0" sldId="262"/>
            <ac:spMk id="27" creationId="{69BDB17E-FEC0-4CED-AC39-9C575E30583B}"/>
          </ac:spMkLst>
        </pc:spChg>
        <pc:spChg chg="mod">
          <ac:chgData name="Beth Tennyson" userId="1ecceb97-a249-4b81-803f-86b8c3e4d57b" providerId="ADAL" clId="{08EC0A74-F178-458C-A50A-E6591BC962DA}" dt="2022-06-06T12:51:30.432" v="242" actId="2711"/>
          <ac:spMkLst>
            <pc:docMk/>
            <pc:sldMk cId="0" sldId="262"/>
            <ac:spMk id="28" creationId="{00000000-0000-0000-0000-000000000000}"/>
          </ac:spMkLst>
        </pc:spChg>
        <pc:spChg chg="add mod">
          <ac:chgData name="Beth Tennyson" userId="1ecceb97-a249-4b81-803f-86b8c3e4d57b" providerId="ADAL" clId="{08EC0A74-F178-458C-A50A-E6591BC962DA}" dt="2022-06-06T12:51:34.211" v="243" actId="1076"/>
          <ac:spMkLst>
            <pc:docMk/>
            <pc:sldMk cId="0" sldId="262"/>
            <ac:spMk id="30" creationId="{BA4B1558-0E7F-0527-C6A7-F3C4FA5FC114}"/>
          </ac:spMkLst>
        </pc:spChg>
        <pc:spChg chg="mod">
          <ac:chgData name="Beth Tennyson" userId="1ecceb97-a249-4b81-803f-86b8c3e4d57b" providerId="ADAL" clId="{08EC0A74-F178-458C-A50A-E6591BC962DA}" dt="2022-06-06T12:51:30.432" v="242" actId="2711"/>
          <ac:spMkLst>
            <pc:docMk/>
            <pc:sldMk cId="0" sldId="262"/>
            <ac:spMk id="31" creationId="{00000000-0000-0000-0000-000000000000}"/>
          </ac:spMkLst>
        </pc:spChg>
        <pc:spChg chg="mod">
          <ac:chgData name="Beth Tennyson" userId="1ecceb97-a249-4b81-803f-86b8c3e4d57b" providerId="ADAL" clId="{08EC0A74-F178-458C-A50A-E6591BC962DA}" dt="2022-06-06T12:53:20.428" v="289"/>
          <ac:spMkLst>
            <pc:docMk/>
            <pc:sldMk cId="0" sldId="262"/>
            <ac:spMk id="40" creationId="{456E7212-D1F1-8273-C687-D7A40BE6C14B}"/>
          </ac:spMkLst>
        </pc:spChg>
        <pc:spChg chg="mod">
          <ac:chgData name="Beth Tennyson" userId="1ecceb97-a249-4b81-803f-86b8c3e4d57b" providerId="ADAL" clId="{08EC0A74-F178-458C-A50A-E6591BC962DA}" dt="2022-06-06T12:53:40.858" v="294" actId="1076"/>
          <ac:spMkLst>
            <pc:docMk/>
            <pc:sldMk cId="0" sldId="262"/>
            <ac:spMk id="43" creationId="{E9C887D8-8F87-E3F0-291B-86E10E06AC0B}"/>
          </ac:spMkLst>
        </pc:spChg>
        <pc:spChg chg="mod">
          <ac:chgData name="Beth Tennyson" userId="1ecceb97-a249-4b81-803f-86b8c3e4d57b" providerId="ADAL" clId="{08EC0A74-F178-458C-A50A-E6591BC962DA}" dt="2022-06-06T12:53:40.858" v="294" actId="1076"/>
          <ac:spMkLst>
            <pc:docMk/>
            <pc:sldMk cId="0" sldId="262"/>
            <ac:spMk id="44" creationId="{5DD5979B-CEC5-7ECB-DAD9-E1468D8C7325}"/>
          </ac:spMkLst>
        </pc:spChg>
        <pc:spChg chg="mod">
          <ac:chgData name="Beth Tennyson" userId="1ecceb97-a249-4b81-803f-86b8c3e4d57b" providerId="ADAL" clId="{08EC0A74-F178-458C-A50A-E6591BC962DA}" dt="2022-06-06T12:51:41.123" v="260" actId="1036"/>
          <ac:spMkLst>
            <pc:docMk/>
            <pc:sldMk cId="0" sldId="262"/>
            <ac:spMk id="185" creationId="{00000000-0000-0000-0000-000000000000}"/>
          </ac:spMkLst>
        </pc:spChg>
        <pc:spChg chg="mod">
          <ac:chgData name="Beth Tennyson" userId="1ecceb97-a249-4b81-803f-86b8c3e4d57b" providerId="ADAL" clId="{08EC0A74-F178-458C-A50A-E6591BC962DA}" dt="2022-06-06T12:53:37.389" v="293" actId="14100"/>
          <ac:spMkLst>
            <pc:docMk/>
            <pc:sldMk cId="0" sldId="262"/>
            <ac:spMk id="186" creationId="{00000000-0000-0000-0000-000000000000}"/>
          </ac:spMkLst>
        </pc:spChg>
        <pc:grpChg chg="mod">
          <ac:chgData name="Beth Tennyson" userId="1ecceb97-a249-4b81-803f-86b8c3e4d57b" providerId="ADAL" clId="{08EC0A74-F178-458C-A50A-E6591BC962DA}" dt="2022-06-06T12:51:41.123" v="260" actId="1036"/>
          <ac:grpSpMkLst>
            <pc:docMk/>
            <pc:sldMk cId="0" sldId="262"/>
            <ac:grpSpMk id="37" creationId="{00000000-0000-0000-0000-000000000000}"/>
          </ac:grpSpMkLst>
        </pc:grpChg>
        <pc:grpChg chg="add del mod">
          <ac:chgData name="Beth Tennyson" userId="1ecceb97-a249-4b81-803f-86b8c3e4d57b" providerId="ADAL" clId="{08EC0A74-F178-458C-A50A-E6591BC962DA}" dt="2022-06-06T12:53:24.199" v="290" actId="478"/>
          <ac:grpSpMkLst>
            <pc:docMk/>
            <pc:sldMk cId="0" sldId="262"/>
            <ac:grpSpMk id="38" creationId="{CE9E36E2-4CAF-A25D-E381-1B3CEB42DA46}"/>
          </ac:grpSpMkLst>
        </pc:grpChg>
        <pc:grpChg chg="add del mod">
          <ac:chgData name="Beth Tennyson" userId="1ecceb97-a249-4b81-803f-86b8c3e4d57b" providerId="ADAL" clId="{08EC0A74-F178-458C-A50A-E6591BC962DA}" dt="2022-06-06T12:59:00.740" v="370" actId="478"/>
          <ac:grpSpMkLst>
            <pc:docMk/>
            <pc:sldMk cId="0" sldId="262"/>
            <ac:grpSpMk id="41" creationId="{B3278B48-9957-5D19-F78F-639BE217B20C}"/>
          </ac:grpSpMkLst>
        </pc:grpChg>
        <pc:picChg chg="add mod">
          <ac:chgData name="Beth Tennyson" userId="1ecceb97-a249-4b81-803f-86b8c3e4d57b" providerId="ADAL" clId="{08EC0A74-F178-458C-A50A-E6591BC962DA}" dt="2022-06-06T12:51:34.211" v="243" actId="1076"/>
          <ac:picMkLst>
            <pc:docMk/>
            <pc:sldMk cId="0" sldId="262"/>
            <ac:picMk id="29" creationId="{CDF264BC-56D0-B966-DFDB-09E8F5A7FBF3}"/>
          </ac:picMkLst>
        </pc:picChg>
        <pc:picChg chg="mod">
          <ac:chgData name="Beth Tennyson" userId="1ecceb97-a249-4b81-803f-86b8c3e4d57b" providerId="ADAL" clId="{08EC0A74-F178-458C-A50A-E6591BC962DA}" dt="2022-06-06T12:53:20.428" v="289"/>
          <ac:picMkLst>
            <pc:docMk/>
            <pc:sldMk cId="0" sldId="262"/>
            <ac:picMk id="39" creationId="{5FFF8556-D65A-C771-87A4-8B5D97C5B1D8}"/>
          </ac:picMkLst>
        </pc:picChg>
        <pc:picChg chg="mod">
          <ac:chgData name="Beth Tennyson" userId="1ecceb97-a249-4b81-803f-86b8c3e4d57b" providerId="ADAL" clId="{08EC0A74-F178-458C-A50A-E6591BC962DA}" dt="2022-06-06T12:53:40.858" v="294" actId="1076"/>
          <ac:picMkLst>
            <pc:docMk/>
            <pc:sldMk cId="0" sldId="262"/>
            <ac:picMk id="42" creationId="{F38C45B9-69F8-5BE1-5B34-C677F8962080}"/>
          </ac:picMkLst>
        </pc:picChg>
        <pc:cxnChg chg="mod">
          <ac:chgData name="Beth Tennyson" userId="1ecceb97-a249-4b81-803f-86b8c3e4d57b" providerId="ADAL" clId="{08EC0A74-F178-458C-A50A-E6591BC962DA}" dt="2022-06-06T12:51:41.123" v="260" actId="1036"/>
          <ac:cxnSpMkLst>
            <pc:docMk/>
            <pc:sldMk cId="0" sldId="262"/>
            <ac:cxnSpMk id="26" creationId="{A0670DC9-A96C-48BD-A6D7-0B4A65A5E2DD}"/>
          </ac:cxnSpMkLst>
        </pc:cxnChg>
      </pc:sldChg>
      <pc:sldChg chg="addSp delSp modSp mod">
        <pc:chgData name="Beth Tennyson" userId="1ecceb97-a249-4b81-803f-86b8c3e4d57b" providerId="ADAL" clId="{08EC0A74-F178-458C-A50A-E6591BC962DA}" dt="2022-06-06T12:58:41.334" v="367" actId="1076"/>
        <pc:sldMkLst>
          <pc:docMk/>
          <pc:sldMk cId="0" sldId="264"/>
        </pc:sldMkLst>
        <pc:spChg chg="add del mod">
          <ac:chgData name="Beth Tennyson" userId="1ecceb97-a249-4b81-803f-86b8c3e4d57b" providerId="ADAL" clId="{08EC0A74-F178-458C-A50A-E6591BC962DA}" dt="2022-06-06T12:57:26.524" v="336" actId="21"/>
          <ac:spMkLst>
            <pc:docMk/>
            <pc:sldMk cId="0" sldId="264"/>
            <ac:spMk id="30" creationId="{00F46F42-50F2-E760-97B6-4DE005E23229}"/>
          </ac:spMkLst>
        </pc:spChg>
        <pc:spChg chg="mod">
          <ac:chgData name="Beth Tennyson" userId="1ecceb97-a249-4b81-803f-86b8c3e4d57b" providerId="ADAL" clId="{08EC0A74-F178-458C-A50A-E6591BC962DA}" dt="2022-06-06T12:56:01.038" v="322" actId="1037"/>
          <ac:spMkLst>
            <pc:docMk/>
            <pc:sldMk cId="0" sldId="264"/>
            <ac:spMk id="33" creationId="{228F669D-CE56-4FD2-A0EF-43E348AE285A}"/>
          </ac:spMkLst>
        </pc:spChg>
        <pc:spChg chg="add del mod">
          <ac:chgData name="Beth Tennyson" userId="1ecceb97-a249-4b81-803f-86b8c3e4d57b" providerId="ADAL" clId="{08EC0A74-F178-458C-A50A-E6591BC962DA}" dt="2022-06-06T12:58:38.418" v="365" actId="478"/>
          <ac:spMkLst>
            <pc:docMk/>
            <pc:sldMk cId="0" sldId="264"/>
            <ac:spMk id="35" creationId="{4EAC66EB-776E-B5C7-5A00-1F822D964071}"/>
          </ac:spMkLst>
        </pc:spChg>
        <pc:spChg chg="add mod">
          <ac:chgData name="Beth Tennyson" userId="1ecceb97-a249-4b81-803f-86b8c3e4d57b" providerId="ADAL" clId="{08EC0A74-F178-458C-A50A-E6591BC962DA}" dt="2022-06-06T12:58:38.602" v="366"/>
          <ac:spMkLst>
            <pc:docMk/>
            <pc:sldMk cId="0" sldId="264"/>
            <ac:spMk id="37" creationId="{7A338BB4-472F-F7FC-6BB9-C929E6211481}"/>
          </ac:spMkLst>
        </pc:spChg>
        <pc:spChg chg="mod">
          <ac:chgData name="Beth Tennyson" userId="1ecceb97-a249-4b81-803f-86b8c3e4d57b" providerId="ADAL" clId="{08EC0A74-F178-458C-A50A-E6591BC962DA}" dt="2022-06-06T12:55:08.543" v="311" actId="20577"/>
          <ac:spMkLst>
            <pc:docMk/>
            <pc:sldMk cId="0" sldId="264"/>
            <ac:spMk id="38" creationId="{25559623-20E4-4768-BB32-A53FA30756D5}"/>
          </ac:spMkLst>
        </pc:spChg>
        <pc:grpChg chg="add del mod">
          <ac:chgData name="Beth Tennyson" userId="1ecceb97-a249-4b81-803f-86b8c3e4d57b" providerId="ADAL" clId="{08EC0A74-F178-458C-A50A-E6591BC962DA}" dt="2022-06-06T12:57:24.682" v="335" actId="478"/>
          <ac:grpSpMkLst>
            <pc:docMk/>
            <pc:sldMk cId="0" sldId="264"/>
            <ac:grpSpMk id="31" creationId="{C1232771-001D-1CE6-829F-55A0C6D141B8}"/>
          </ac:grpSpMkLst>
        </pc:grpChg>
        <pc:picChg chg="mod">
          <ac:chgData name="Beth Tennyson" userId="1ecceb97-a249-4b81-803f-86b8c3e4d57b" providerId="ADAL" clId="{08EC0A74-F178-458C-A50A-E6591BC962DA}" dt="2022-06-06T12:58:41.334" v="367" actId="1076"/>
          <ac:picMkLst>
            <pc:docMk/>
            <pc:sldMk cId="0" sldId="264"/>
            <ac:picMk id="12" creationId="{66A74A36-A250-4DA6-98CE-75878068B8EB}"/>
          </ac:picMkLst>
        </pc:picChg>
        <pc:picChg chg="add del mod">
          <ac:chgData name="Beth Tennyson" userId="1ecceb97-a249-4b81-803f-86b8c3e4d57b" providerId="ADAL" clId="{08EC0A74-F178-458C-A50A-E6591BC962DA}" dt="2022-06-06T12:57:26.524" v="336" actId="21"/>
          <ac:picMkLst>
            <pc:docMk/>
            <pc:sldMk cId="0" sldId="264"/>
            <ac:picMk id="29" creationId="{427D208B-9ED9-A093-620B-37EB08508303}"/>
          </ac:picMkLst>
        </pc:picChg>
        <pc:picChg chg="mod">
          <ac:chgData name="Beth Tennyson" userId="1ecceb97-a249-4b81-803f-86b8c3e4d57b" providerId="ADAL" clId="{08EC0A74-F178-458C-A50A-E6591BC962DA}" dt="2022-06-06T12:56:01.038" v="322" actId="1037"/>
          <ac:picMkLst>
            <pc:docMk/>
            <pc:sldMk cId="0" sldId="264"/>
            <ac:picMk id="32" creationId="{27D34AFD-0AB1-C832-9453-7A63628335C4}"/>
          </ac:picMkLst>
        </pc:picChg>
        <pc:picChg chg="add del mod">
          <ac:chgData name="Beth Tennyson" userId="1ecceb97-a249-4b81-803f-86b8c3e4d57b" providerId="ADAL" clId="{08EC0A74-F178-458C-A50A-E6591BC962DA}" dt="2022-06-06T12:58:38.418" v="365" actId="478"/>
          <ac:picMkLst>
            <pc:docMk/>
            <pc:sldMk cId="0" sldId="264"/>
            <ac:picMk id="34" creationId="{0CCB418B-66D6-7652-BE3B-E316BD597720}"/>
          </ac:picMkLst>
        </pc:picChg>
        <pc:picChg chg="add mod">
          <ac:chgData name="Beth Tennyson" userId="1ecceb97-a249-4b81-803f-86b8c3e4d57b" providerId="ADAL" clId="{08EC0A74-F178-458C-A50A-E6591BC962DA}" dt="2022-06-06T12:58:38.602" v="366"/>
          <ac:picMkLst>
            <pc:docMk/>
            <pc:sldMk cId="0" sldId="264"/>
            <ac:picMk id="36" creationId="{3A0B2F28-F9CB-D3D0-A4F8-CA9ED7E19F3F}"/>
          </ac:picMkLst>
        </pc:picChg>
      </pc:sldChg>
      <pc:sldChg chg="addSp delSp modSp mod">
        <pc:chgData name="Beth Tennyson" userId="1ecceb97-a249-4b81-803f-86b8c3e4d57b" providerId="ADAL" clId="{08EC0A74-F178-458C-A50A-E6591BC962DA}" dt="2022-06-06T12:58:30.349" v="364" actId="113"/>
        <pc:sldMkLst>
          <pc:docMk/>
          <pc:sldMk cId="0" sldId="265"/>
        </pc:sldMkLst>
        <pc:spChg chg="add del mod">
          <ac:chgData name="Beth Tennyson" userId="1ecceb97-a249-4b81-803f-86b8c3e4d57b" providerId="ADAL" clId="{08EC0A74-F178-458C-A50A-E6591BC962DA}" dt="2022-06-06T12:56:04.951" v="323" actId="478"/>
          <ac:spMkLst>
            <pc:docMk/>
            <pc:sldMk cId="0" sldId="265"/>
            <ac:spMk id="31" creationId="{6FB5E3D9-CA70-F62B-349F-3189BD3DF149}"/>
          </ac:spMkLst>
        </pc:spChg>
        <pc:spChg chg="mod">
          <ac:chgData name="Beth Tennyson" userId="1ecceb97-a249-4b81-803f-86b8c3e4d57b" providerId="ADAL" clId="{08EC0A74-F178-458C-A50A-E6591BC962DA}" dt="2022-06-06T12:54:50.467" v="307"/>
          <ac:spMkLst>
            <pc:docMk/>
            <pc:sldMk cId="0" sldId="265"/>
            <ac:spMk id="34" creationId="{6F9A5F4F-9C2C-6CC2-EF3A-A20C2C51F472}"/>
          </ac:spMkLst>
        </pc:spChg>
        <pc:spChg chg="mod">
          <ac:chgData name="Beth Tennyson" userId="1ecceb97-a249-4b81-803f-86b8c3e4d57b" providerId="ADAL" clId="{08EC0A74-F178-458C-A50A-E6591BC962DA}" dt="2022-06-06T12:58:30.349" v="364" actId="113"/>
          <ac:spMkLst>
            <pc:docMk/>
            <pc:sldMk cId="0" sldId="265"/>
            <ac:spMk id="36" creationId="{D82F52E8-98F1-4E5E-8DD3-797C1CA449D7}"/>
          </ac:spMkLst>
        </pc:spChg>
        <pc:spChg chg="mod">
          <ac:chgData name="Beth Tennyson" userId="1ecceb97-a249-4b81-803f-86b8c3e4d57b" providerId="ADAL" clId="{08EC0A74-F178-458C-A50A-E6591BC962DA}" dt="2022-06-06T12:56:05.231" v="324"/>
          <ac:spMkLst>
            <pc:docMk/>
            <pc:sldMk cId="0" sldId="265"/>
            <ac:spMk id="38" creationId="{45E97BE9-97CC-235E-9FCE-FC2BA4D92146}"/>
          </ac:spMkLst>
        </pc:spChg>
        <pc:spChg chg="add mod">
          <ac:chgData name="Beth Tennyson" userId="1ecceb97-a249-4b81-803f-86b8c3e4d57b" providerId="ADAL" clId="{08EC0A74-F178-458C-A50A-E6591BC962DA}" dt="2022-06-06T12:58:20.172" v="361"/>
          <ac:spMkLst>
            <pc:docMk/>
            <pc:sldMk cId="0" sldId="265"/>
            <ac:spMk id="41" creationId="{A9DC9D88-1DB3-ED28-6BE5-CBEE45E4A144}"/>
          </ac:spMkLst>
        </pc:spChg>
        <pc:spChg chg="mod">
          <ac:chgData name="Beth Tennyson" userId="1ecceb97-a249-4b81-803f-86b8c3e4d57b" providerId="ADAL" clId="{08EC0A74-F178-458C-A50A-E6591BC962DA}" dt="2022-06-06T12:58:24.203" v="362" actId="2711"/>
          <ac:spMkLst>
            <pc:docMk/>
            <pc:sldMk cId="0" sldId="265"/>
            <ac:spMk id="247" creationId="{00000000-0000-0000-0000-000000000000}"/>
          </ac:spMkLst>
        </pc:spChg>
        <pc:grpChg chg="add del mod">
          <ac:chgData name="Beth Tennyson" userId="1ecceb97-a249-4b81-803f-86b8c3e4d57b" providerId="ADAL" clId="{08EC0A74-F178-458C-A50A-E6591BC962DA}" dt="2022-06-06T12:54:51.506" v="308"/>
          <ac:grpSpMkLst>
            <pc:docMk/>
            <pc:sldMk cId="0" sldId="265"/>
            <ac:grpSpMk id="32" creationId="{C5AF762D-CE7A-E46F-F9D2-40F73CCE8FE9}"/>
          </ac:grpSpMkLst>
        </pc:grpChg>
        <pc:grpChg chg="add del mod">
          <ac:chgData name="Beth Tennyson" userId="1ecceb97-a249-4b81-803f-86b8c3e4d57b" providerId="ADAL" clId="{08EC0A74-F178-458C-A50A-E6591BC962DA}" dt="2022-06-06T12:58:19.904" v="360" actId="478"/>
          <ac:grpSpMkLst>
            <pc:docMk/>
            <pc:sldMk cId="0" sldId="265"/>
            <ac:grpSpMk id="35" creationId="{0C0873D8-E1DD-5F85-22B7-05DFE048030E}"/>
          </ac:grpSpMkLst>
        </pc:grpChg>
        <pc:picChg chg="add del mod">
          <ac:chgData name="Beth Tennyson" userId="1ecceb97-a249-4b81-803f-86b8c3e4d57b" providerId="ADAL" clId="{08EC0A74-F178-458C-A50A-E6591BC962DA}" dt="2022-06-06T12:56:04.951" v="323" actId="478"/>
          <ac:picMkLst>
            <pc:docMk/>
            <pc:sldMk cId="0" sldId="265"/>
            <ac:picMk id="30" creationId="{92D7AC22-7AE4-E484-AB25-6583B58BF451}"/>
          </ac:picMkLst>
        </pc:picChg>
        <pc:picChg chg="mod">
          <ac:chgData name="Beth Tennyson" userId="1ecceb97-a249-4b81-803f-86b8c3e4d57b" providerId="ADAL" clId="{08EC0A74-F178-458C-A50A-E6591BC962DA}" dt="2022-06-06T12:54:50.467" v="307"/>
          <ac:picMkLst>
            <pc:docMk/>
            <pc:sldMk cId="0" sldId="265"/>
            <ac:picMk id="33" creationId="{5A0467C5-F8E2-A9ED-39D7-FD7852074C21}"/>
          </ac:picMkLst>
        </pc:picChg>
        <pc:picChg chg="mod">
          <ac:chgData name="Beth Tennyson" userId="1ecceb97-a249-4b81-803f-86b8c3e4d57b" providerId="ADAL" clId="{08EC0A74-F178-458C-A50A-E6591BC962DA}" dt="2022-06-06T12:56:05.231" v="324"/>
          <ac:picMkLst>
            <pc:docMk/>
            <pc:sldMk cId="0" sldId="265"/>
            <ac:picMk id="37" creationId="{2A2D9ED9-5024-A865-DAB1-A5FCAE29E7E3}"/>
          </ac:picMkLst>
        </pc:picChg>
        <pc:picChg chg="add mod">
          <ac:chgData name="Beth Tennyson" userId="1ecceb97-a249-4b81-803f-86b8c3e4d57b" providerId="ADAL" clId="{08EC0A74-F178-458C-A50A-E6591BC962DA}" dt="2022-06-06T12:58:20.172" v="361"/>
          <ac:picMkLst>
            <pc:docMk/>
            <pc:sldMk cId="0" sldId="265"/>
            <ac:picMk id="40" creationId="{4A1D9C87-E22F-1CF4-C54C-9E13F856D11F}"/>
          </ac:picMkLst>
        </pc:picChg>
      </pc:sldChg>
      <pc:sldChg chg="addSp delSp modSp mod">
        <pc:chgData name="Beth Tennyson" userId="1ecceb97-a249-4b81-803f-86b8c3e4d57b" providerId="ADAL" clId="{08EC0A74-F178-458C-A50A-E6591BC962DA}" dt="2022-06-06T12:58:16.355" v="359"/>
        <pc:sldMkLst>
          <pc:docMk/>
          <pc:sldMk cId="0" sldId="266"/>
        </pc:sldMkLst>
        <pc:spChg chg="add del mod">
          <ac:chgData name="Beth Tennyson" userId="1ecceb97-a249-4b81-803f-86b8c3e4d57b" providerId="ADAL" clId="{08EC0A74-F178-458C-A50A-E6591BC962DA}" dt="2022-06-06T12:53:04.796" v="288" actId="478"/>
          <ac:spMkLst>
            <pc:docMk/>
            <pc:sldMk cId="0" sldId="266"/>
            <ac:spMk id="5" creationId="{FA6BA829-36BB-C0AB-BED5-023598117899}"/>
          </ac:spMkLst>
        </pc:spChg>
        <pc:spChg chg="mod">
          <ac:chgData name="Beth Tennyson" userId="1ecceb97-a249-4b81-803f-86b8c3e4d57b" providerId="ADAL" clId="{08EC0A74-F178-458C-A50A-E6591BC962DA}" dt="2022-06-06T12:56:07.461" v="325"/>
          <ac:spMkLst>
            <pc:docMk/>
            <pc:sldMk cId="0" sldId="266"/>
            <ac:spMk id="8" creationId="{8CF23633-EAA5-02D8-1956-4B62DE2839D4}"/>
          </ac:spMkLst>
        </pc:spChg>
        <pc:spChg chg="add del mod">
          <ac:chgData name="Beth Tennyson" userId="1ecceb97-a249-4b81-803f-86b8c3e4d57b" providerId="ADAL" clId="{08EC0A74-F178-458C-A50A-E6591BC962DA}" dt="2022-06-06T12:58:16.070" v="358" actId="478"/>
          <ac:spMkLst>
            <pc:docMk/>
            <pc:sldMk cId="0" sldId="266"/>
            <ac:spMk id="10" creationId="{8A0490B8-BAD5-BE5F-ECAD-562CB7C81B52}"/>
          </ac:spMkLst>
        </pc:spChg>
        <pc:spChg chg="add mod">
          <ac:chgData name="Beth Tennyson" userId="1ecceb97-a249-4b81-803f-86b8c3e4d57b" providerId="ADAL" clId="{08EC0A74-F178-458C-A50A-E6591BC962DA}" dt="2022-06-06T12:58:16.355" v="359"/>
          <ac:spMkLst>
            <pc:docMk/>
            <pc:sldMk cId="0" sldId="266"/>
            <ac:spMk id="12" creationId="{AEBF4468-54A9-AA74-6FB8-4627BFEEF7BB}"/>
          </ac:spMkLst>
        </pc:spChg>
        <pc:spChg chg="mod">
          <ac:chgData name="Beth Tennyson" userId="1ecceb97-a249-4b81-803f-86b8c3e4d57b" providerId="ADAL" clId="{08EC0A74-F178-458C-A50A-E6591BC962DA}" dt="2022-06-06T12:57:49.951" v="352" actId="113"/>
          <ac:spMkLst>
            <pc:docMk/>
            <pc:sldMk cId="0" sldId="266"/>
            <ac:spMk id="17" creationId="{131D0BF8-41C0-45E3-91D9-5D85942147A0}"/>
          </ac:spMkLst>
        </pc:spChg>
        <pc:grpChg chg="add del mod">
          <ac:chgData name="Beth Tennyson" userId="1ecceb97-a249-4b81-803f-86b8c3e4d57b" providerId="ADAL" clId="{08EC0A74-F178-458C-A50A-E6591BC962DA}" dt="2022-06-06T12:57:36.641" v="346" actId="478"/>
          <ac:grpSpMkLst>
            <pc:docMk/>
            <pc:sldMk cId="0" sldId="266"/>
            <ac:grpSpMk id="6" creationId="{4A65FCF8-3645-A42F-6246-1AECC3EA35FF}"/>
          </ac:grpSpMkLst>
        </pc:grpChg>
        <pc:picChg chg="mod">
          <ac:chgData name="Beth Tennyson" userId="1ecceb97-a249-4b81-803f-86b8c3e4d57b" providerId="ADAL" clId="{08EC0A74-F178-458C-A50A-E6591BC962DA}" dt="2022-06-06T12:58:14.515" v="357" actId="1076"/>
          <ac:picMkLst>
            <pc:docMk/>
            <pc:sldMk cId="0" sldId="266"/>
            <ac:picMk id="3" creationId="{F63A0759-8F36-47FE-B2EF-C7D70867483D}"/>
          </ac:picMkLst>
        </pc:picChg>
        <pc:picChg chg="add del mod">
          <ac:chgData name="Beth Tennyson" userId="1ecceb97-a249-4b81-803f-86b8c3e4d57b" providerId="ADAL" clId="{08EC0A74-F178-458C-A50A-E6591BC962DA}" dt="2022-06-06T12:53:04.796" v="288" actId="478"/>
          <ac:picMkLst>
            <pc:docMk/>
            <pc:sldMk cId="0" sldId="266"/>
            <ac:picMk id="4" creationId="{04548662-33C7-1A9D-E2CD-3FDB0042CAA3}"/>
          </ac:picMkLst>
        </pc:picChg>
        <pc:picChg chg="mod">
          <ac:chgData name="Beth Tennyson" userId="1ecceb97-a249-4b81-803f-86b8c3e4d57b" providerId="ADAL" clId="{08EC0A74-F178-458C-A50A-E6591BC962DA}" dt="2022-06-06T12:56:07.461" v="325"/>
          <ac:picMkLst>
            <pc:docMk/>
            <pc:sldMk cId="0" sldId="266"/>
            <ac:picMk id="7" creationId="{63ECDC5E-E123-F87F-441B-959D1FD8E058}"/>
          </ac:picMkLst>
        </pc:picChg>
        <pc:picChg chg="add del mod">
          <ac:chgData name="Beth Tennyson" userId="1ecceb97-a249-4b81-803f-86b8c3e4d57b" providerId="ADAL" clId="{08EC0A74-F178-458C-A50A-E6591BC962DA}" dt="2022-06-06T12:58:16.070" v="358" actId="478"/>
          <ac:picMkLst>
            <pc:docMk/>
            <pc:sldMk cId="0" sldId="266"/>
            <ac:picMk id="9" creationId="{52412100-507B-A069-461B-591E49B56024}"/>
          </ac:picMkLst>
        </pc:picChg>
        <pc:picChg chg="add mod">
          <ac:chgData name="Beth Tennyson" userId="1ecceb97-a249-4b81-803f-86b8c3e4d57b" providerId="ADAL" clId="{08EC0A74-F178-458C-A50A-E6591BC962DA}" dt="2022-06-06T12:58:16.355" v="359"/>
          <ac:picMkLst>
            <pc:docMk/>
            <pc:sldMk cId="0" sldId="266"/>
            <ac:picMk id="11" creationId="{490C27D4-F705-B812-34C1-393607BAF297}"/>
          </ac:picMkLst>
        </pc:picChg>
      </pc:sldChg>
      <pc:sldChg chg="addSp delSp modSp mod">
        <pc:chgData name="Beth Tennyson" userId="1ecceb97-a249-4b81-803f-86b8c3e4d57b" providerId="ADAL" clId="{08EC0A74-F178-458C-A50A-E6591BC962DA}" dt="2022-06-06T12:58:01.040" v="355" actId="1076"/>
        <pc:sldMkLst>
          <pc:docMk/>
          <pc:sldMk cId="0" sldId="268"/>
        </pc:sldMkLst>
        <pc:spChg chg="mod">
          <ac:chgData name="Beth Tennyson" userId="1ecceb97-a249-4b81-803f-86b8c3e4d57b" providerId="ADAL" clId="{08EC0A74-F178-458C-A50A-E6591BC962DA}" dt="2022-06-06T12:56:13.406" v="327" actId="1076"/>
          <ac:spMkLst>
            <pc:docMk/>
            <pc:sldMk cId="0" sldId="268"/>
            <ac:spMk id="30" creationId="{C478753C-8D84-0582-E980-8CC334ED52C5}"/>
          </ac:spMkLst>
        </pc:spChg>
        <pc:spChg chg="add mod">
          <ac:chgData name="Beth Tennyson" userId="1ecceb97-a249-4b81-803f-86b8c3e4d57b" providerId="ADAL" clId="{08EC0A74-F178-458C-A50A-E6591BC962DA}" dt="2022-06-06T12:58:01.040" v="355" actId="1076"/>
          <ac:spMkLst>
            <pc:docMk/>
            <pc:sldMk cId="0" sldId="268"/>
            <ac:spMk id="32" creationId="{3BC6EAF4-FDCD-F68F-0A98-C13876F0262E}"/>
          </ac:spMkLst>
        </pc:spChg>
        <pc:grpChg chg="add del mod">
          <ac:chgData name="Beth Tennyson" userId="1ecceb97-a249-4b81-803f-86b8c3e4d57b" providerId="ADAL" clId="{08EC0A74-F178-458C-A50A-E6591BC962DA}" dt="2022-06-06T12:57:54.442" v="353" actId="478"/>
          <ac:grpSpMkLst>
            <pc:docMk/>
            <pc:sldMk cId="0" sldId="268"/>
            <ac:grpSpMk id="27" creationId="{664B7358-E713-4B7A-7523-2D7E20AA399F}"/>
          </ac:grpSpMkLst>
        </pc:grpChg>
        <pc:picChg chg="mod">
          <ac:chgData name="Beth Tennyson" userId="1ecceb97-a249-4b81-803f-86b8c3e4d57b" providerId="ADAL" clId="{08EC0A74-F178-458C-A50A-E6591BC962DA}" dt="2022-06-06T12:56:13.406" v="327" actId="1076"/>
          <ac:picMkLst>
            <pc:docMk/>
            <pc:sldMk cId="0" sldId="268"/>
            <ac:picMk id="28" creationId="{8EA3B9AD-F4A2-1AAF-4001-B3AB4FFEDCE4}"/>
          </ac:picMkLst>
        </pc:picChg>
        <pc:picChg chg="add mod">
          <ac:chgData name="Beth Tennyson" userId="1ecceb97-a249-4b81-803f-86b8c3e4d57b" providerId="ADAL" clId="{08EC0A74-F178-458C-A50A-E6591BC962DA}" dt="2022-06-06T12:58:01.040" v="355" actId="1076"/>
          <ac:picMkLst>
            <pc:docMk/>
            <pc:sldMk cId="0" sldId="268"/>
            <ac:picMk id="31" creationId="{036A025A-21C6-91DB-ED31-F66C1B42AE04}"/>
          </ac:picMkLst>
        </pc:picChg>
      </pc:sldChg>
      <pc:sldChg chg="addSp delSp modSp mod">
        <pc:chgData name="Beth Tennyson" userId="1ecceb97-a249-4b81-803f-86b8c3e4d57b" providerId="ADAL" clId="{08EC0A74-F178-458C-A50A-E6591BC962DA}" dt="2022-06-06T12:45:43.641" v="128"/>
        <pc:sldMkLst>
          <pc:docMk/>
          <pc:sldMk cId="4101053213" sldId="276"/>
        </pc:sldMkLst>
        <pc:spChg chg="mod">
          <ac:chgData name="Beth Tennyson" userId="1ecceb97-a249-4b81-803f-86b8c3e4d57b" providerId="ADAL" clId="{08EC0A74-F178-458C-A50A-E6591BC962DA}" dt="2022-01-16T14:29:31.584" v="11" actId="27636"/>
          <ac:spMkLst>
            <pc:docMk/>
            <pc:sldMk cId="4101053213" sldId="276"/>
            <ac:spMk id="2" creationId="{C257E4A2-83A1-4B32-9D6B-8AB58EF16B90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43" creationId="{BF3D5B31-CB2C-4C63-AF90-8F2E8A74514D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44" creationId="{38F46B4C-A3AF-4D33-BD49-206BC6CE699E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45" creationId="{642E6F37-DEEE-4076-8549-CD5C28309B1E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46" creationId="{84E2E693-A818-4E39-83F0-4ADBC9C10AD8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47" creationId="{4A77B84A-56D7-4D72-84F2-C86A64F789DC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48" creationId="{3F5F662A-BDC3-4623-971C-F503DE42EE2E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49" creationId="{F92261A1-C502-4AF0-A11C-D08BD86A63B2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52" creationId="{365029C4-1E94-474D-AB29-D29B4BB3B159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53" creationId="{F2171FC8-965B-4F0C-8B2B-058B9673D134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54" creationId="{5A24E003-8F93-4C3B-8946-7AE87503DEDB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55" creationId="{781A536D-ED3E-478F-9232-6919B2AA9CBF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57" creationId="{1E3051EA-6663-4E41-B557-D38D75683584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59" creationId="{8C6F1513-360F-448D-A7B3-82AB8A2625F0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60" creationId="{74D2A7FF-3061-4417-AADA-1BC74F545FED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61" creationId="{8FCD5F00-E2FE-4A6A-8A93-08AC3D1A37A5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62" creationId="{7162FC86-0B38-493B-9428-78203422DDD5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63" creationId="{C031B3D6-FB26-4E86-BE63-860744E0520C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64" creationId="{1D98B056-3288-4DA4-B427-2381E37C6B20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65" creationId="{718989B2-86C7-4A5E-861B-F140CED323D8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66" creationId="{33E4E8BB-17DB-41F0-BEF9-C5C3B5186716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67" creationId="{1452BBA6-E4FB-4CDD-ABAD-F54AA42C6F8E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68" creationId="{52BB4EED-C5C0-4A20-9890-50EE334D55A4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69" creationId="{7E41F014-4060-46F1-B399-940927D193C9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70" creationId="{53888DF6-DEE2-40A9-815E-1E5498D00B4C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71" creationId="{DA6AF49A-8846-4343-8FCC-8E1C19214B46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72" creationId="{AEA4168E-B543-4D69-9FE8-5A40E411C5D8}"/>
          </ac:spMkLst>
        </pc:spChg>
        <pc:spChg chg="mod">
          <ac:chgData name="Beth Tennyson" userId="1ecceb97-a249-4b81-803f-86b8c3e4d57b" providerId="ADAL" clId="{08EC0A74-F178-458C-A50A-E6591BC962DA}" dt="2022-01-16T14:29:27.424" v="7"/>
          <ac:spMkLst>
            <pc:docMk/>
            <pc:sldMk cId="4101053213" sldId="276"/>
            <ac:spMk id="73" creationId="{716F88B8-C648-471A-8858-7880634079F3}"/>
          </ac:spMkLst>
        </pc:spChg>
        <pc:spChg chg="mod">
          <ac:chgData name="Beth Tennyson" userId="1ecceb97-a249-4b81-803f-86b8c3e4d57b" providerId="ADAL" clId="{08EC0A74-F178-458C-A50A-E6591BC962DA}" dt="2022-06-06T12:45:43.641" v="128"/>
          <ac:spMkLst>
            <pc:docMk/>
            <pc:sldMk cId="4101053213" sldId="276"/>
            <ac:spMk id="74" creationId="{2658A286-2C83-5CD4-F55F-28D67A6A4130}"/>
          </ac:spMkLst>
        </pc:spChg>
        <pc:grpChg chg="del">
          <ac:chgData name="Beth Tennyson" userId="1ecceb97-a249-4b81-803f-86b8c3e4d57b" providerId="ADAL" clId="{08EC0A74-F178-458C-A50A-E6591BC962DA}" dt="2022-01-16T14:29:27.108" v="6" actId="478"/>
          <ac:grpSpMkLst>
            <pc:docMk/>
            <pc:sldMk cId="4101053213" sldId="276"/>
            <ac:grpSpMk id="7" creationId="{A9636C8A-B898-404E-A265-ED6C45FB52E3}"/>
          </ac:grpSpMkLst>
        </pc:grpChg>
        <pc:grpChg chg="add mod">
          <ac:chgData name="Beth Tennyson" userId="1ecceb97-a249-4b81-803f-86b8c3e4d57b" providerId="ADAL" clId="{08EC0A74-F178-458C-A50A-E6591BC962DA}" dt="2022-06-06T12:45:43.641" v="128"/>
          <ac:grpSpMkLst>
            <pc:docMk/>
            <pc:sldMk cId="4101053213" sldId="276"/>
            <ac:grpSpMk id="39" creationId="{A73BF4C9-5E57-150D-9987-E1DA1C6ED0F8}"/>
          </ac:grpSpMkLst>
        </pc:grpChg>
        <pc:grpChg chg="add mod">
          <ac:chgData name="Beth Tennyson" userId="1ecceb97-a249-4b81-803f-86b8c3e4d57b" providerId="ADAL" clId="{08EC0A74-F178-458C-A50A-E6591BC962DA}" dt="2022-01-16T14:29:27.424" v="7"/>
          <ac:grpSpMkLst>
            <pc:docMk/>
            <pc:sldMk cId="4101053213" sldId="276"/>
            <ac:grpSpMk id="41" creationId="{31F87692-2A88-4988-ACF1-4028A62D1743}"/>
          </ac:grpSpMkLst>
        </pc:grpChg>
        <pc:grpChg chg="mod">
          <ac:chgData name="Beth Tennyson" userId="1ecceb97-a249-4b81-803f-86b8c3e4d57b" providerId="ADAL" clId="{08EC0A74-F178-458C-A50A-E6591BC962DA}" dt="2022-01-16T14:29:27.424" v="7"/>
          <ac:grpSpMkLst>
            <pc:docMk/>
            <pc:sldMk cId="4101053213" sldId="276"/>
            <ac:grpSpMk id="42" creationId="{79D4328E-CF8F-4EFA-B4DA-00EC6B6D3CCF}"/>
          </ac:grpSpMkLst>
        </pc:grpChg>
        <pc:grpChg chg="mod">
          <ac:chgData name="Beth Tennyson" userId="1ecceb97-a249-4b81-803f-86b8c3e4d57b" providerId="ADAL" clId="{08EC0A74-F178-458C-A50A-E6591BC962DA}" dt="2022-01-16T14:29:27.424" v="7"/>
          <ac:grpSpMkLst>
            <pc:docMk/>
            <pc:sldMk cId="4101053213" sldId="276"/>
            <ac:grpSpMk id="50" creationId="{CE76B5EE-1274-4669-863C-2D94645B466A}"/>
          </ac:grpSpMkLst>
        </pc:grpChg>
        <pc:grpChg chg="mod">
          <ac:chgData name="Beth Tennyson" userId="1ecceb97-a249-4b81-803f-86b8c3e4d57b" providerId="ADAL" clId="{08EC0A74-F178-458C-A50A-E6591BC962DA}" dt="2022-01-16T14:29:27.424" v="7"/>
          <ac:grpSpMkLst>
            <pc:docMk/>
            <pc:sldMk cId="4101053213" sldId="276"/>
            <ac:grpSpMk id="51" creationId="{92E1A16C-5521-459D-8844-2921ECFF3C43}"/>
          </ac:grpSpMkLst>
        </pc:grpChg>
        <pc:grpChg chg="mod">
          <ac:chgData name="Beth Tennyson" userId="1ecceb97-a249-4b81-803f-86b8c3e4d57b" providerId="ADAL" clId="{08EC0A74-F178-458C-A50A-E6591BC962DA}" dt="2022-01-16T14:29:27.424" v="7"/>
          <ac:grpSpMkLst>
            <pc:docMk/>
            <pc:sldMk cId="4101053213" sldId="276"/>
            <ac:grpSpMk id="58" creationId="{903509CD-C1AE-4A0D-B8B1-940B1E77FC75}"/>
          </ac:grpSpMkLst>
        </pc:grpChg>
        <pc:picChg chg="mod">
          <ac:chgData name="Beth Tennyson" userId="1ecceb97-a249-4b81-803f-86b8c3e4d57b" providerId="ADAL" clId="{08EC0A74-F178-458C-A50A-E6591BC962DA}" dt="2022-06-06T12:45:43.641" v="128"/>
          <ac:picMkLst>
            <pc:docMk/>
            <pc:sldMk cId="4101053213" sldId="276"/>
            <ac:picMk id="40" creationId="{582493A3-BBA4-679D-B675-CDBE82F29A35}"/>
          </ac:picMkLst>
        </pc:picChg>
        <pc:cxnChg chg="mod">
          <ac:chgData name="Beth Tennyson" userId="1ecceb97-a249-4b81-803f-86b8c3e4d57b" providerId="ADAL" clId="{08EC0A74-F178-458C-A50A-E6591BC962DA}" dt="2022-01-16T14:29:27.424" v="7"/>
          <ac:cxnSpMkLst>
            <pc:docMk/>
            <pc:sldMk cId="4101053213" sldId="276"/>
            <ac:cxnSpMk id="56" creationId="{1B587626-B55B-4EF7-9BAD-250878389BDC}"/>
          </ac:cxnSpMkLst>
        </pc:cxnChg>
      </pc:sldChg>
      <pc:sldChg chg="addSp delSp modSp mod">
        <pc:chgData name="Beth Tennyson" userId="1ecceb97-a249-4b81-803f-86b8c3e4d57b" providerId="ADAL" clId="{08EC0A74-F178-458C-A50A-E6591BC962DA}" dt="2022-06-06T12:58:51.721" v="369" actId="2711"/>
        <pc:sldMkLst>
          <pc:docMk/>
          <pc:sldMk cId="1831905689" sldId="303"/>
        </pc:sldMkLst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5" creationId="{23808904-6704-439F-8E24-64C71070DD06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7" creationId="{81A7A2C4-73A0-42C5-A037-8B140CB3B64E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17" creationId="{163DBB78-4E4E-4B2A-B257-CD3C2408AF68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18" creationId="{DD0F509B-05E7-42D0-9A4A-9BBA9ABA47FE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19" creationId="{FF4A0A03-6FCB-47AB-A889-ABEAF35DE028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20" creationId="{8A6A27D1-12E0-4FAD-8C16-8A32A4EF2044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21" creationId="{90BF3193-B4B0-4FDB-9734-8C9FABA532A4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22" creationId="{AB0CFE0F-0383-4629-9009-F66B040A166A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23" creationId="{5C7EB065-8792-4BDB-9863-6F1BAA3C4B62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24" creationId="{45ACE59D-97B6-4DD1-BB37-12C292F18354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25" creationId="{5F2AAD78-5862-44FE-AB92-AF713D5F1F7D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26" creationId="{C9BF96B3-92E5-4693-B918-69EDD8FD7407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27" creationId="{5B9B69C3-A82A-4F4F-A3C4-9D2B5AFAD1D0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28" creationId="{ED3C38D4-9B11-4F5F-A279-1A30E0CFBC5E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29" creationId="{3100DDA4-8F42-4CB2-8921-3894F7BA05A8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30" creationId="{A5936488-9C8D-40DA-BB04-6850F22355CB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31" creationId="{1B9028EA-A394-4A9A-865A-E02D2D9AF2C3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32" creationId="{3E802313-55B4-481A-BFD3-000851BC82EB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33" creationId="{708829DB-C817-49E6-9A68-CA180E94FB25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34" creationId="{F6D48ED4-3DDF-47BF-87FA-07B83FD95505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35" creationId="{4796464F-801F-4ACF-8CA7-B166D8E4227D}"/>
          </ac:spMkLst>
        </pc:spChg>
        <pc:spChg chg="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36" creationId="{EFBA0710-DB96-4132-8292-1ECBDADD735B}"/>
          </ac:spMkLst>
        </pc:spChg>
        <pc:spChg chg="del mod">
          <ac:chgData name="Beth Tennyson" userId="1ecceb97-a249-4b81-803f-86b8c3e4d57b" providerId="ADAL" clId="{08EC0A74-F178-458C-A50A-E6591BC962DA}" dt="2022-06-06T12:52:40.090" v="278" actId="478"/>
          <ac:spMkLst>
            <pc:docMk/>
            <pc:sldMk cId="1831905689" sldId="303"/>
            <ac:spMk id="43" creationId="{A1BA1D44-D192-707C-C0D5-467E3D31E3AD}"/>
          </ac:spMkLst>
        </pc:spChg>
        <pc:spChg chg="add mod">
          <ac:chgData name="Beth Tennyson" userId="1ecceb97-a249-4b81-803f-86b8c3e4d57b" providerId="ADAL" clId="{08EC0A74-F178-458C-A50A-E6591BC962DA}" dt="2022-06-06T12:58:51.721" v="369" actId="2711"/>
          <ac:spMkLst>
            <pc:docMk/>
            <pc:sldMk cId="1831905689" sldId="303"/>
            <ac:spMk id="45" creationId="{46B3E168-B0DF-9F36-33F3-734F3C4D9C6C}"/>
          </ac:spMkLst>
        </pc:spChg>
        <pc:spChg chg="mod">
          <ac:chgData name="Beth Tennyson" userId="1ecceb97-a249-4b81-803f-86b8c3e4d57b" providerId="ADAL" clId="{08EC0A74-F178-458C-A50A-E6591BC962DA}" dt="2022-06-06T12:53:57.698" v="296" actId="1076"/>
          <ac:spMkLst>
            <pc:docMk/>
            <pc:sldMk cId="1831905689" sldId="303"/>
            <ac:spMk id="48" creationId="{4C17BDF7-57C9-891B-6FDB-904AC929C67E}"/>
          </ac:spMkLst>
        </pc:spChg>
        <pc:grpChg chg="add del mod">
          <ac:chgData name="Beth Tennyson" userId="1ecceb97-a249-4b81-803f-86b8c3e4d57b" providerId="ADAL" clId="{08EC0A74-F178-458C-A50A-E6591BC962DA}" dt="2022-06-06T12:52:40.090" v="278" actId="478"/>
          <ac:grpSpMkLst>
            <pc:docMk/>
            <pc:sldMk cId="1831905689" sldId="303"/>
            <ac:grpSpMk id="41" creationId="{92E28191-C76D-8FAD-28F9-B3CF089DC1C8}"/>
          </ac:grpSpMkLst>
        </pc:grpChg>
        <pc:grpChg chg="add del mod">
          <ac:chgData name="Beth Tennyson" userId="1ecceb97-a249-4b81-803f-86b8c3e4d57b" providerId="ADAL" clId="{08EC0A74-F178-458C-A50A-E6591BC962DA}" dt="2022-06-06T12:58:47.491" v="368" actId="478"/>
          <ac:grpSpMkLst>
            <pc:docMk/>
            <pc:sldMk cId="1831905689" sldId="303"/>
            <ac:grpSpMk id="46" creationId="{1095BC57-0436-5444-4B76-AE9196C9274D}"/>
          </ac:grpSpMkLst>
        </pc:grpChg>
        <pc:picChg chg="del mod">
          <ac:chgData name="Beth Tennyson" userId="1ecceb97-a249-4b81-803f-86b8c3e4d57b" providerId="ADAL" clId="{08EC0A74-F178-458C-A50A-E6591BC962DA}" dt="2022-06-06T12:52:46.170" v="280" actId="478"/>
          <ac:picMkLst>
            <pc:docMk/>
            <pc:sldMk cId="1831905689" sldId="303"/>
            <ac:picMk id="42" creationId="{6E75924C-BF22-ED49-2E2E-14C6B96507CE}"/>
          </ac:picMkLst>
        </pc:picChg>
        <pc:picChg chg="add mod">
          <ac:chgData name="Beth Tennyson" userId="1ecceb97-a249-4b81-803f-86b8c3e4d57b" providerId="ADAL" clId="{08EC0A74-F178-458C-A50A-E6591BC962DA}" dt="2022-06-06T12:52:32.595" v="275"/>
          <ac:picMkLst>
            <pc:docMk/>
            <pc:sldMk cId="1831905689" sldId="303"/>
            <ac:picMk id="44" creationId="{B1038E9A-E8AE-77BF-2B1E-F4E885306C85}"/>
          </ac:picMkLst>
        </pc:picChg>
        <pc:picChg chg="mod">
          <ac:chgData name="Beth Tennyson" userId="1ecceb97-a249-4b81-803f-86b8c3e4d57b" providerId="ADAL" clId="{08EC0A74-F178-458C-A50A-E6591BC962DA}" dt="2022-06-06T12:53:57.698" v="296" actId="1076"/>
          <ac:picMkLst>
            <pc:docMk/>
            <pc:sldMk cId="1831905689" sldId="303"/>
            <ac:picMk id="47" creationId="{C49AEEF4-A112-7282-9123-79D293165F94}"/>
          </ac:picMkLst>
        </pc:picChg>
      </pc:sldChg>
      <pc:sldChg chg="addSp delSp modSp">
        <pc:chgData name="Beth Tennyson" userId="1ecceb97-a249-4b81-803f-86b8c3e4d57b" providerId="ADAL" clId="{08EC0A74-F178-458C-A50A-E6591BC962DA}" dt="2022-06-06T12:57:01.254" v="330" actId="478"/>
        <pc:sldMkLst>
          <pc:docMk/>
          <pc:sldMk cId="2302618361" sldId="322"/>
        </pc:sldMkLst>
        <pc:spChg chg="mod">
          <ac:chgData name="Beth Tennyson" userId="1ecceb97-a249-4b81-803f-86b8c3e4d57b" providerId="ADAL" clId="{08EC0A74-F178-458C-A50A-E6591BC962DA}" dt="2022-06-06T12:56:56.103" v="329"/>
          <ac:spMkLst>
            <pc:docMk/>
            <pc:sldMk cId="2302618361" sldId="322"/>
            <ac:spMk id="8" creationId="{3AB7A9BD-8028-D986-D8FA-06160601925E}"/>
          </ac:spMkLst>
        </pc:spChg>
        <pc:grpChg chg="add del mod">
          <ac:chgData name="Beth Tennyson" userId="1ecceb97-a249-4b81-803f-86b8c3e4d57b" providerId="ADAL" clId="{08EC0A74-F178-458C-A50A-E6591BC962DA}" dt="2022-06-06T12:57:01.254" v="330" actId="478"/>
          <ac:grpSpMkLst>
            <pc:docMk/>
            <pc:sldMk cId="2302618361" sldId="322"/>
            <ac:grpSpMk id="5" creationId="{1EC426A1-8BF6-D326-6859-13F8FFEC759B}"/>
          </ac:grpSpMkLst>
        </pc:grpChg>
        <pc:picChg chg="mod">
          <ac:chgData name="Beth Tennyson" userId="1ecceb97-a249-4b81-803f-86b8c3e4d57b" providerId="ADAL" clId="{08EC0A74-F178-458C-A50A-E6591BC962DA}" dt="2022-06-06T12:56:56.103" v="329"/>
          <ac:picMkLst>
            <pc:docMk/>
            <pc:sldMk cId="2302618361" sldId="322"/>
            <ac:picMk id="6" creationId="{05AFE90F-89FA-D293-7C92-8002BE01EEC0}"/>
          </ac:picMkLst>
        </pc:picChg>
      </pc:sldChg>
      <pc:sldChg chg="addSp modSp mod modNotesTx">
        <pc:chgData name="Beth Tennyson" userId="1ecceb97-a249-4b81-803f-86b8c3e4d57b" providerId="ADAL" clId="{08EC0A74-F178-458C-A50A-E6591BC962DA}" dt="2022-06-06T12:51:04.797" v="240"/>
        <pc:sldMkLst>
          <pc:docMk/>
          <pc:sldMk cId="3596601859" sldId="323"/>
        </pc:sldMkLst>
        <pc:spChg chg="add mod">
          <ac:chgData name="Beth Tennyson" userId="1ecceb97-a249-4b81-803f-86b8c3e4d57b" providerId="ADAL" clId="{08EC0A74-F178-458C-A50A-E6591BC962DA}" dt="2022-06-06T12:50:53.597" v="239" actId="1076"/>
          <ac:spMkLst>
            <pc:docMk/>
            <pc:sldMk cId="3596601859" sldId="323"/>
            <ac:spMk id="5" creationId="{7A2887DA-C53A-CA6B-B55B-F50D27B5A427}"/>
          </ac:spMkLst>
        </pc:spChg>
        <pc:picChg chg="mod">
          <ac:chgData name="Beth Tennyson" userId="1ecceb97-a249-4b81-803f-86b8c3e4d57b" providerId="ADAL" clId="{08EC0A74-F178-458C-A50A-E6591BC962DA}" dt="2022-06-06T11:16:22.469" v="72" actId="14100"/>
          <ac:picMkLst>
            <pc:docMk/>
            <pc:sldMk cId="3596601859" sldId="323"/>
            <ac:picMk id="3" creationId="{EC038D3C-D45D-4436-B525-96E62215096F}"/>
          </ac:picMkLst>
        </pc:picChg>
        <pc:picChg chg="add mod">
          <ac:chgData name="Beth Tennyson" userId="1ecceb97-a249-4b81-803f-86b8c3e4d57b" providerId="ADAL" clId="{08EC0A74-F178-458C-A50A-E6591BC962DA}" dt="2022-06-06T12:50:52.316" v="238" actId="1076"/>
          <ac:picMkLst>
            <pc:docMk/>
            <pc:sldMk cId="3596601859" sldId="323"/>
            <ac:picMk id="4" creationId="{780DAA56-B68E-7615-D915-30950184D283}"/>
          </ac:picMkLst>
        </pc:picChg>
      </pc:sldChg>
      <pc:sldChg chg="addSp delSp modSp mod">
        <pc:chgData name="Beth Tennyson" userId="1ecceb97-a249-4b81-803f-86b8c3e4d57b" providerId="ADAL" clId="{08EC0A74-F178-458C-A50A-E6591BC962DA}" dt="2022-06-06T12:57:17.599" v="334" actId="1036"/>
        <pc:sldMkLst>
          <pc:docMk/>
          <pc:sldMk cId="1062085282" sldId="324"/>
        </pc:sldMkLst>
        <pc:spChg chg="mod">
          <ac:chgData name="Beth Tennyson" userId="1ecceb97-a249-4b81-803f-86b8c3e4d57b" providerId="ADAL" clId="{08EC0A74-F178-458C-A50A-E6591BC962DA}" dt="2022-01-16T14:30:16.994" v="70" actId="20577"/>
          <ac:spMkLst>
            <pc:docMk/>
            <pc:sldMk cId="1062085282" sldId="324"/>
            <ac:spMk id="2" creationId="{C257E4A2-83A1-4B32-9D6B-8AB58EF16B90}"/>
          </ac:spMkLst>
        </pc:spChg>
        <pc:spChg chg="mod">
          <ac:chgData name="Beth Tennyson" userId="1ecceb97-a249-4b81-803f-86b8c3e4d57b" providerId="ADAL" clId="{08EC0A74-F178-458C-A50A-E6591BC962DA}" dt="2022-01-16T14:29:54.822" v="59" actId="20577"/>
          <ac:spMkLst>
            <pc:docMk/>
            <pc:sldMk cId="1062085282" sldId="324"/>
            <ac:spMk id="3" creationId="{B87B76EF-C727-4365-8A39-E19A1DF00A25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43" creationId="{5D12E299-B5FF-463C-9555-748A99E4C71C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44" creationId="{57F8D6CB-61EA-4447-9BCE-FA67B29422AD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45" creationId="{32CC2F80-242F-45A4-8E92-C7FF1BDCD218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46" creationId="{42C8A657-6A9A-43EB-B0F8-A009BD260A13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47" creationId="{6718240C-9DDE-4E0E-BFF5-CE52FD60F87C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48" creationId="{B5C1E36D-E3CA-41FE-BD35-20461C8E320C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49" creationId="{8C32345C-41BA-4CB6-952A-75630EB4D3D1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52" creationId="{D0CBFFB9-339F-436C-ACEB-1A16B7A30F91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53" creationId="{3217DD55-E37A-4799-9C38-CDA2114B0C71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54" creationId="{8C70A457-63CE-4C65-B574-14DA07969525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55" creationId="{34060D21-9C16-446A-8256-BCB9C9AFC171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57" creationId="{D5B7FF2F-A524-4097-9A88-51A64134F7C9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59" creationId="{955ED26F-4A4B-42B8-AA6F-229C14E00177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60" creationId="{E58CDD8A-ED07-4AEC-9F42-5641BA0F43C1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61" creationId="{DA52DA0A-F057-41C9-8B3F-57E33B243F31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62" creationId="{A4F558AB-A056-4C3F-9E12-901BE713ECF6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63" creationId="{ADF70C62-E819-43FF-AB9E-9A1E0F0A6B07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64" creationId="{6775769A-E988-46C2-A21E-0F3714E46519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65" creationId="{5E895937-4D3D-4AD9-BF98-81F7EFBF52E2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66" creationId="{0664605C-0958-48B1-A8DB-4996FE2795A0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67" creationId="{1BE60BA4-FC8D-4CE3-9BCB-9D17F80AD187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68" creationId="{56C162D5-D515-45FC-9A17-EE4C95A258F0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69" creationId="{B2C05A48-B04B-4A05-97DD-3CC5D393CCB2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70" creationId="{808DA393-C69F-41AE-A71C-32BED30C27EB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71" creationId="{378405D2-9502-403B-907E-3A5F0FBDA864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72" creationId="{566CAAEB-F016-4868-9FFF-42FFBC57CCDA}"/>
          </ac:spMkLst>
        </pc:spChg>
        <pc:spChg chg="mod">
          <ac:chgData name="Beth Tennyson" userId="1ecceb97-a249-4b81-803f-86b8c3e4d57b" providerId="ADAL" clId="{08EC0A74-F178-458C-A50A-E6591BC962DA}" dt="2022-01-16T14:29:56.871" v="61"/>
          <ac:spMkLst>
            <pc:docMk/>
            <pc:sldMk cId="1062085282" sldId="324"/>
            <ac:spMk id="73" creationId="{67FCC0ED-4C68-41DB-8ADC-1CE0FB78CBC7}"/>
          </ac:spMkLst>
        </pc:spChg>
        <pc:spChg chg="mod">
          <ac:chgData name="Beth Tennyson" userId="1ecceb97-a249-4b81-803f-86b8c3e4d57b" providerId="ADAL" clId="{08EC0A74-F178-458C-A50A-E6591BC962DA}" dt="2022-06-06T12:56:53.310" v="328"/>
          <ac:spMkLst>
            <pc:docMk/>
            <pc:sldMk cId="1062085282" sldId="324"/>
            <ac:spMk id="74" creationId="{FB98ADFC-30ED-3AA3-8C47-A77389528ECD}"/>
          </ac:spMkLst>
        </pc:spChg>
        <pc:grpChg chg="del">
          <ac:chgData name="Beth Tennyson" userId="1ecceb97-a249-4b81-803f-86b8c3e4d57b" providerId="ADAL" clId="{08EC0A74-F178-458C-A50A-E6591BC962DA}" dt="2022-01-16T14:29:56.651" v="60" actId="478"/>
          <ac:grpSpMkLst>
            <pc:docMk/>
            <pc:sldMk cId="1062085282" sldId="324"/>
            <ac:grpSpMk id="7" creationId="{A9636C8A-B898-404E-A265-ED6C45FB52E3}"/>
          </ac:grpSpMkLst>
        </pc:grpChg>
        <pc:grpChg chg="add mod">
          <ac:chgData name="Beth Tennyson" userId="1ecceb97-a249-4b81-803f-86b8c3e4d57b" providerId="ADAL" clId="{08EC0A74-F178-458C-A50A-E6591BC962DA}" dt="2022-06-06T12:56:53.310" v="328"/>
          <ac:grpSpMkLst>
            <pc:docMk/>
            <pc:sldMk cId="1062085282" sldId="324"/>
            <ac:grpSpMk id="39" creationId="{49F7697F-9250-30A5-6E4E-7BE9D0BA04B7}"/>
          </ac:grpSpMkLst>
        </pc:grpChg>
        <pc:grpChg chg="add mod ord">
          <ac:chgData name="Beth Tennyson" userId="1ecceb97-a249-4b81-803f-86b8c3e4d57b" providerId="ADAL" clId="{08EC0A74-F178-458C-A50A-E6591BC962DA}" dt="2022-06-06T12:57:17.599" v="334" actId="1036"/>
          <ac:grpSpMkLst>
            <pc:docMk/>
            <pc:sldMk cId="1062085282" sldId="324"/>
            <ac:grpSpMk id="41" creationId="{737350A0-6A96-4216-A591-C15ECE4CB556}"/>
          </ac:grpSpMkLst>
        </pc:grpChg>
        <pc:grpChg chg="mod">
          <ac:chgData name="Beth Tennyson" userId="1ecceb97-a249-4b81-803f-86b8c3e4d57b" providerId="ADAL" clId="{08EC0A74-F178-458C-A50A-E6591BC962DA}" dt="2022-01-16T14:29:56.871" v="61"/>
          <ac:grpSpMkLst>
            <pc:docMk/>
            <pc:sldMk cId="1062085282" sldId="324"/>
            <ac:grpSpMk id="42" creationId="{B79B8FEA-4C09-4A79-8C91-6640B510DCFA}"/>
          </ac:grpSpMkLst>
        </pc:grpChg>
        <pc:grpChg chg="mod">
          <ac:chgData name="Beth Tennyson" userId="1ecceb97-a249-4b81-803f-86b8c3e4d57b" providerId="ADAL" clId="{08EC0A74-F178-458C-A50A-E6591BC962DA}" dt="2022-01-16T14:29:56.871" v="61"/>
          <ac:grpSpMkLst>
            <pc:docMk/>
            <pc:sldMk cId="1062085282" sldId="324"/>
            <ac:grpSpMk id="50" creationId="{C0A28536-4CB2-4676-9961-F8254B9E266E}"/>
          </ac:grpSpMkLst>
        </pc:grpChg>
        <pc:grpChg chg="mod">
          <ac:chgData name="Beth Tennyson" userId="1ecceb97-a249-4b81-803f-86b8c3e4d57b" providerId="ADAL" clId="{08EC0A74-F178-458C-A50A-E6591BC962DA}" dt="2022-01-16T14:29:56.871" v="61"/>
          <ac:grpSpMkLst>
            <pc:docMk/>
            <pc:sldMk cId="1062085282" sldId="324"/>
            <ac:grpSpMk id="51" creationId="{78D3D9D1-248D-4BBB-BE24-865071EC8090}"/>
          </ac:grpSpMkLst>
        </pc:grpChg>
        <pc:grpChg chg="mod">
          <ac:chgData name="Beth Tennyson" userId="1ecceb97-a249-4b81-803f-86b8c3e4d57b" providerId="ADAL" clId="{08EC0A74-F178-458C-A50A-E6591BC962DA}" dt="2022-01-16T14:29:56.871" v="61"/>
          <ac:grpSpMkLst>
            <pc:docMk/>
            <pc:sldMk cId="1062085282" sldId="324"/>
            <ac:grpSpMk id="58" creationId="{17427D93-4B75-440E-AED6-7C170841326B}"/>
          </ac:grpSpMkLst>
        </pc:grpChg>
        <pc:picChg chg="mod">
          <ac:chgData name="Beth Tennyson" userId="1ecceb97-a249-4b81-803f-86b8c3e4d57b" providerId="ADAL" clId="{08EC0A74-F178-458C-A50A-E6591BC962DA}" dt="2022-06-06T12:56:53.310" v="328"/>
          <ac:picMkLst>
            <pc:docMk/>
            <pc:sldMk cId="1062085282" sldId="324"/>
            <ac:picMk id="40" creationId="{D56CA3DB-C6B9-0489-8230-B81057FDCD7F}"/>
          </ac:picMkLst>
        </pc:picChg>
        <pc:cxnChg chg="mod">
          <ac:chgData name="Beth Tennyson" userId="1ecceb97-a249-4b81-803f-86b8c3e4d57b" providerId="ADAL" clId="{08EC0A74-F178-458C-A50A-E6591BC962DA}" dt="2022-01-16T14:29:56.871" v="61"/>
          <ac:cxnSpMkLst>
            <pc:docMk/>
            <pc:sldMk cId="1062085282" sldId="324"/>
            <ac:cxnSpMk id="56" creationId="{26B530C4-F45F-4BBC-8E56-6B7E508AD6E9}"/>
          </ac:cxnSpMkLst>
        </pc:cxnChg>
      </pc:sldChg>
      <pc:sldChg chg="addSp delSp modSp mod modNotesTx">
        <pc:chgData name="Beth Tennyson" userId="1ecceb97-a249-4b81-803f-86b8c3e4d57b" providerId="ADAL" clId="{08EC0A74-F178-458C-A50A-E6591BC962DA}" dt="2022-06-06T12:45:32.995" v="127" actId="20577"/>
        <pc:sldMkLst>
          <pc:docMk/>
          <pc:sldMk cId="2668920122" sldId="325"/>
        </pc:sldMkLst>
        <pc:spChg chg="del mod">
          <ac:chgData name="Beth Tennyson" userId="1ecceb97-a249-4b81-803f-86b8c3e4d57b" providerId="ADAL" clId="{08EC0A74-F178-458C-A50A-E6591BC962DA}" dt="2022-06-06T12:45:25.116" v="102" actId="478"/>
          <ac:spMkLst>
            <pc:docMk/>
            <pc:sldMk cId="2668920122" sldId="325"/>
            <ac:spMk id="2" creationId="{00000000-0000-0000-0000-000000000000}"/>
          </ac:spMkLst>
        </pc:spChg>
        <pc:spChg chg="add del mod">
          <ac:chgData name="Beth Tennyson" userId="1ecceb97-a249-4b81-803f-86b8c3e4d57b" providerId="ADAL" clId="{08EC0A74-F178-458C-A50A-E6591BC962DA}" dt="2022-06-06T12:45:23.058" v="101"/>
          <ac:spMkLst>
            <pc:docMk/>
            <pc:sldMk cId="2668920122" sldId="325"/>
            <ac:spMk id="38" creationId="{E9B8C587-8E52-D019-D4BA-C3F2D974F315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41" creationId="{FD707FCC-3B7F-0860-EB62-72044DAB157D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42" creationId="{F7FAF147-9F1C-4383-3717-651EFEE59D7B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43" creationId="{AE9EA500-B1ED-5D1A-CD3A-CB290324286C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44" creationId="{7B583B2C-1A76-3F8F-0FE9-46D3BD425B8D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45" creationId="{86985CCF-0F7E-8D75-BAC3-D6C9B215C8BF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46" creationId="{C8F2F291-C522-1E14-1611-7D030FB8715D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47" creationId="{F40C1E26-BFAA-52D6-3646-A0F32D9D60BA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50" creationId="{DA70B04B-53FE-30E9-B305-17D1AC775971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51" creationId="{A2155606-5351-709D-7AD9-305D01B81EA3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52" creationId="{22F0FA39-97A4-056F-E9F2-81934D47D470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53" creationId="{ABACABE1-B8D4-0C1E-61EA-88B32C73AD87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55" creationId="{AB234C45-2923-EE4E-7122-B5653E0ECD7B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57" creationId="{D5A87717-C386-2BD0-FFAD-91BCA5FF9DDA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58" creationId="{1F41E359-7B4B-ED8B-3B9B-AB90CBEB87AC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59" creationId="{B845532F-1402-CC90-9C02-26A6D3B357E4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60" creationId="{13F40599-9A9C-E9BB-C002-CD081D057E89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63" creationId="{3DA950BA-DEDB-42BE-BF75-D848AA56A213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64" creationId="{E8512207-2D3F-47F9-80F1-70C8FEC4E857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65" creationId="{9E383576-ED83-46C2-8BAC-0B19C5FB1077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66" creationId="{B75902BD-8CA0-4CCA-94E2-BF60EF971FF1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67" creationId="{89DEADDB-72EC-4C7E-A2A6-2E2CDA01EE75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68" creationId="{D0F2D306-FB3F-49E4-9FCE-A0CFC8FF4022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69" creationId="{2CD0D3F1-C0F8-4455-BF2D-2834055DFC9E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72" creationId="{F4D0FFC6-8405-40D7-B9CF-86DF5FBD8985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73" creationId="{B1778A47-6900-45FC-A2C8-EF873C47F441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74" creationId="{1BF8FBF1-6CE9-4047-8F29-979E7EB279FE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75" creationId="{5083EB58-52AA-4C37-AF2D-8CE14CFD7814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77" creationId="{45106203-4967-4577-BC7C-B50E4CFBFD39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79" creationId="{B7A6512A-B258-4851-A1FF-B90E7E86F8FC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80" creationId="{2C0170EA-EB84-415A-A420-C0DCF61B61F3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81" creationId="{0D4A9D3F-D1E6-4958-9E72-E14DC7DD8A51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82" creationId="{870056C6-C8F4-4CF8-AD5B-A71C83D35C0C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83" creationId="{C242C08E-B0F4-4DD3-8AB4-6E0D0F1A3F12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84" creationId="{F62D2811-AEC4-4F7E-B0E8-793B4D81633D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85" creationId="{D10443DA-6E3A-4D2F-B06D-4A2D3C9C67B7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86" creationId="{68DA0E5F-6068-461F-91BF-DEF2BA8A7262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87" creationId="{AA639B14-7CAB-40A1-9219-9014FD56572F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88" creationId="{D1A710EB-82D9-4E78-B381-F215B38512D8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89" creationId="{60CD46A3-A1AD-40AA-B968-CF8007B7409D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90" creationId="{C85DCC79-FC23-4BDB-B21D-6A68E51A11D8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91" creationId="{F998EEA1-4942-4CC2-BB07-A9958C77D3B9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92" creationId="{9B34FCD9-F8C2-4FB4-B9DC-D3355A45D187}"/>
          </ac:spMkLst>
        </pc:spChg>
        <pc:spChg chg="mod">
          <ac:chgData name="Beth Tennyson" userId="1ecceb97-a249-4b81-803f-86b8c3e4d57b" providerId="ADAL" clId="{08EC0A74-F178-458C-A50A-E6591BC962DA}" dt="2022-01-16T14:30:09.468" v="63"/>
          <ac:spMkLst>
            <pc:docMk/>
            <pc:sldMk cId="2668920122" sldId="325"/>
            <ac:spMk id="93" creationId="{BF993B38-8B06-471A-854F-4E3F35F45642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94" creationId="{93B7A898-D862-BA8F-5A3C-ADE16C840810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95" creationId="{F5AB7235-772D-E229-D89C-B355AF0170E0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96" creationId="{874A5F11-38BF-7206-AE86-AD6014C755A2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97" creationId="{0244B9DE-1952-9272-75F4-9E613400250A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98" creationId="{C1136990-ADEC-C216-4D16-B264BAA2FB08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99" creationId="{103B117E-BA82-A098-F1F3-1C0701A94C85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00" creationId="{F0AA92C6-A41E-B129-FE96-03103B251830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01" creationId="{12CD4B36-9819-C64C-B7BA-7454CA7570BB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02" creationId="{D0BFC718-7046-724F-44FD-DB10D23F208B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03" creationId="{C0AE0FE6-2222-CD21-38AA-3836D3D87568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04" creationId="{85C46837-1421-1EAA-51C6-23BBAE09FC2E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07" creationId="{3D2BC6D2-8FF3-A9B7-06A7-B265484A2D3D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10" creationId="{B5DF2E93-3703-8E5D-EE2A-A531B1E4BCFF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11" creationId="{06E0091D-CDA2-1418-387E-B9C3EB733238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12" creationId="{58761A36-4ABF-F03C-54D9-357F1AC00ACA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13" creationId="{FEFCF772-11D3-66A9-0314-DB0983D40CBF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14" creationId="{67C44636-D4B4-CC85-5237-033474D9D13F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15" creationId="{04785656-590E-03A8-A90C-4329926A5E24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16" creationId="{44AC4ECB-C516-AE70-29AF-6765964EC8B2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19" creationId="{E4F3CEE1-756F-3F13-D2F5-34AA60939F96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20" creationId="{C957A1F9-86A1-950E-46E2-8B66D7FB5628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21" creationId="{9F807E35-F770-DABE-DAC6-CD72ED0B5B1F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22" creationId="{5B7A6DFE-D6CE-E356-C6CA-BDF74BD28363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24" creationId="{50E437AF-BDA3-A746-A76F-836189251453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26" creationId="{A77BDCD9-A8D0-1CDB-1D9F-8EC4270F34B3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27" creationId="{FA3D52DD-17F7-BEC3-57AD-4035C44853DD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28" creationId="{89E29111-DA95-CA01-039F-82D8D72A4F53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29" creationId="{2B0F9BFA-6697-102D-2E0B-38A3E6F30277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30" creationId="{DFA78267-FE5B-C06D-A8B5-DBDC2DF810C7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31" creationId="{C516747D-CB22-DF53-EE9D-E0B1C41B8491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32" creationId="{99BAE7FC-3E25-0018-15FD-3595BA0543C2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33" creationId="{ABDE5952-C1A3-B5FB-E855-055E2224D709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34" creationId="{CE85F60D-D9AA-AE33-DD9E-C7B59E1A79F2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35" creationId="{E9B66D82-18CC-690E-A160-D678691AC914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36" creationId="{115904DC-4B55-FE7B-3186-A338B8919425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37" creationId="{97577B62-36F5-D52D-4152-FA0E3484A2CA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38" creationId="{689757B0-EE45-87E5-2FE5-124096C0AEB2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39" creationId="{783A21E2-38B6-9C33-A5E0-86586A8C9A53}"/>
          </ac:spMkLst>
        </pc:spChg>
        <pc:spChg chg="mod">
          <ac:chgData name="Beth Tennyson" userId="1ecceb97-a249-4b81-803f-86b8c3e4d57b" providerId="ADAL" clId="{08EC0A74-F178-458C-A50A-E6591BC962DA}" dt="2022-06-06T12:45:21.915" v="100"/>
          <ac:spMkLst>
            <pc:docMk/>
            <pc:sldMk cId="2668920122" sldId="325"/>
            <ac:spMk id="140" creationId="{C54D65E4-2B9A-D109-70A3-CA769AF27F0D}"/>
          </ac:spMkLst>
        </pc:spChg>
        <pc:spChg chg="add del mod">
          <ac:chgData name="Beth Tennyson" userId="1ecceb97-a249-4b81-803f-86b8c3e4d57b" providerId="ADAL" clId="{08EC0A74-F178-458C-A50A-E6591BC962DA}" dt="2022-06-06T12:45:23.058" v="101"/>
          <ac:spMkLst>
            <pc:docMk/>
            <pc:sldMk cId="2668920122" sldId="325"/>
            <ac:spMk id="141" creationId="{972C9684-D6D8-7E19-996F-C48A548A2253}"/>
          </ac:spMkLst>
        </pc:spChg>
        <pc:spChg chg="add 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43" creationId="{9297A676-73EF-D4E7-8225-B18249366F4E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46" creationId="{76623E79-035B-B673-8234-82A9336CB60E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47" creationId="{979C61AD-301B-42A4-149C-E59ECACC37C4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48" creationId="{952C3AF8-1928-42BF-BC41-4603518DC2D9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49" creationId="{F14CDD7D-7207-2778-465A-5A114071ED0A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50" creationId="{6D2BBECD-B0C1-A870-31F8-D9F14FBC3655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51" creationId="{22B76FCA-0509-8DD5-6267-DDCEFA2F0407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52" creationId="{DA913A6D-5F5C-A88A-70B9-93DD5F66B755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55" creationId="{DDDD0A2B-312D-C053-608B-7211FE529E87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56" creationId="{0F3C0BAC-CD34-D47B-D52B-7BC6EE96A394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57" creationId="{F60E2C90-2CFD-058A-8F64-A7A0597B3522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58" creationId="{25788AE8-9D59-DC54-36A3-927E71FE521A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60" creationId="{CC3734F9-58E9-0AD4-F318-E19052BB50BD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62" creationId="{BF029B9B-0A33-C488-397F-7ED46F9DF593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63" creationId="{2C6F23F5-6AC1-291B-283C-4D9FFDDBB98A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64" creationId="{D8751418-1D58-FA09-E992-A79BF30A1E4B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65" creationId="{83CD19D0-7BA9-91CE-9115-09C5E0ECDD12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66" creationId="{32CD399F-F0A2-7CFE-594B-ABEB3DE8BE63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67" creationId="{A8FD18C7-8E6E-14B0-B272-E6885C890261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68" creationId="{337997BB-7A29-E8B1-D895-A89EF34A85F2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69" creationId="{84A2A3BE-0423-E56B-9995-914EEACDD5CE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70" creationId="{ACD152F5-F707-A5DA-0031-AE3C6B2C3835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71" creationId="{4378385A-E83A-682D-0079-B3E58541130A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72" creationId="{987DCAAC-B92A-59DB-2A87-BAECC9ADDA06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73" creationId="{F51D19E5-57AB-FE71-9DA8-1AABDD3FC9D3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74" creationId="{5D0B61CD-C928-A38A-7AA3-D4C0DD22CD15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75" creationId="{C5C3B895-CE56-353D-CE48-94D2A219CD7A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76" creationId="{137323C1-FBA5-DC8E-FCD8-B42BCB7AC872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79" creationId="{AB98DB23-798B-E3B5-20F1-47DA00B6226E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82" creationId="{94A8C9B3-4A5E-627E-CB28-86CA481B5EF6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83" creationId="{8D0024DB-FF4F-8703-CAC0-17E3FE36ABBB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84" creationId="{AA60419E-030D-AFE7-B2F5-2D67AD212E7E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85" creationId="{8536349B-526F-9403-94D5-C4B50C31925D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86" creationId="{6638DF6E-AF3C-6465-51E7-FD4131E0321F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87" creationId="{E782C547-E330-10B8-C28C-5C65D04C1D4F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88" creationId="{4C65F09D-AAC1-5AEC-EA38-B6928C6F1007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91" creationId="{C6B2E636-A07C-68BB-EA75-14008C26C48E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92" creationId="{ABD0D9C7-0BD2-9F75-07E7-ECA1A99261F8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93" creationId="{A616057C-82FF-C630-39AF-DCA5BD660826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94" creationId="{4EC38310-3F60-F708-0699-FB68E34D844E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96" creationId="{30892C46-85FB-D75A-0545-8CCD4E288AC1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98" creationId="{829ABCE6-9DC9-7FBB-5098-C9A8B06220D6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199" creationId="{A690AEB9-BA1B-9A99-2D77-727FFC91976E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200" creationId="{41ADA268-C177-48E5-CAEE-2A44F47601BC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201" creationId="{D2B20F40-216F-20E5-F932-603D7C2A6091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202" creationId="{DE534BE4-53BF-10B7-D2E1-C5923DCBB146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203" creationId="{F7C4473B-3E8A-CE53-38DE-CA715C43D884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204" creationId="{37E7E2F8-7703-40E2-BDA0-8159C03C3708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205" creationId="{07681F74-009B-C130-F81D-7E640D2DE26B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206" creationId="{91DC1D43-EF0A-01FE-9A26-4C222279448C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207" creationId="{F933EBE0-179D-220A-1E85-AD48C6AC9D22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208" creationId="{CE97AF0F-B8A7-A494-7287-30077806125A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209" creationId="{90E83381-F265-E8B6-A135-639EEE4C8AA9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210" creationId="{E3C8473E-2250-8C06-54B9-7C1C49E75D90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211" creationId="{EF6867D2-54C3-252E-4D37-6EED9B805C7B}"/>
          </ac:spMkLst>
        </pc:spChg>
        <pc:spChg chg="mod">
          <ac:chgData name="Beth Tennyson" userId="1ecceb97-a249-4b81-803f-86b8c3e4d57b" providerId="ADAL" clId="{08EC0A74-F178-458C-A50A-E6591BC962DA}" dt="2022-06-06T12:45:25.588" v="103"/>
          <ac:spMkLst>
            <pc:docMk/>
            <pc:sldMk cId="2668920122" sldId="325"/>
            <ac:spMk id="212" creationId="{FCBB749B-9D0E-9C6F-4B2E-B5D344CD0B98}"/>
          </ac:spMkLst>
        </pc:spChg>
        <pc:spChg chg="add mod">
          <ac:chgData name="Beth Tennyson" userId="1ecceb97-a249-4b81-803f-86b8c3e4d57b" providerId="ADAL" clId="{08EC0A74-F178-458C-A50A-E6591BC962DA}" dt="2022-06-06T12:45:27.021" v="105" actId="20577"/>
          <ac:spMkLst>
            <pc:docMk/>
            <pc:sldMk cId="2668920122" sldId="325"/>
            <ac:spMk id="213" creationId="{751B56ED-A2DF-A48E-4994-1AFC4E96131E}"/>
          </ac:spMkLst>
        </pc:spChg>
        <pc:grpChg chg="del">
          <ac:chgData name="Beth Tennyson" userId="1ecceb97-a249-4b81-803f-86b8c3e4d57b" providerId="ADAL" clId="{08EC0A74-F178-458C-A50A-E6591BC962DA}" dt="2022-01-16T14:30:09.185" v="62" actId="478"/>
          <ac:grpSpMkLst>
            <pc:docMk/>
            <pc:sldMk cId="2668920122" sldId="325"/>
            <ac:grpSpMk id="28" creationId="{A9636C8A-B898-404E-A265-ED6C45FB52E3}"/>
          </ac:grpSpMkLst>
        </pc:grpChg>
        <pc:grpChg chg="add del mod">
          <ac:chgData name="Beth Tennyson" userId="1ecceb97-a249-4b81-803f-86b8c3e4d57b" providerId="ADAL" clId="{08EC0A74-F178-458C-A50A-E6591BC962DA}" dt="2022-06-06T12:45:23.058" v="101"/>
          <ac:grpSpMkLst>
            <pc:docMk/>
            <pc:sldMk cId="2668920122" sldId="325"/>
            <ac:grpSpMk id="39" creationId="{CD4C75AE-EC99-F70A-7F0A-D6762F7EE089}"/>
          </ac:grpSpMkLst>
        </pc:grpChg>
        <pc:grpChg chg="mod">
          <ac:chgData name="Beth Tennyson" userId="1ecceb97-a249-4b81-803f-86b8c3e4d57b" providerId="ADAL" clId="{08EC0A74-F178-458C-A50A-E6591BC962DA}" dt="2022-06-06T12:45:21.915" v="100"/>
          <ac:grpSpMkLst>
            <pc:docMk/>
            <pc:sldMk cId="2668920122" sldId="325"/>
            <ac:grpSpMk id="40" creationId="{1854118F-8432-1FBF-BF9D-8C145BE53790}"/>
          </ac:grpSpMkLst>
        </pc:grpChg>
        <pc:grpChg chg="mod">
          <ac:chgData name="Beth Tennyson" userId="1ecceb97-a249-4b81-803f-86b8c3e4d57b" providerId="ADAL" clId="{08EC0A74-F178-458C-A50A-E6591BC962DA}" dt="2022-06-06T12:45:21.915" v="100"/>
          <ac:grpSpMkLst>
            <pc:docMk/>
            <pc:sldMk cId="2668920122" sldId="325"/>
            <ac:grpSpMk id="48" creationId="{E0547BFA-8A53-4997-0B2E-61489D7CB1A2}"/>
          </ac:grpSpMkLst>
        </pc:grpChg>
        <pc:grpChg chg="mod">
          <ac:chgData name="Beth Tennyson" userId="1ecceb97-a249-4b81-803f-86b8c3e4d57b" providerId="ADAL" clId="{08EC0A74-F178-458C-A50A-E6591BC962DA}" dt="2022-06-06T12:45:21.915" v="100"/>
          <ac:grpSpMkLst>
            <pc:docMk/>
            <pc:sldMk cId="2668920122" sldId="325"/>
            <ac:grpSpMk id="49" creationId="{AC79B35A-343E-1BBC-6704-7A411A81CD17}"/>
          </ac:grpSpMkLst>
        </pc:grpChg>
        <pc:grpChg chg="mod">
          <ac:chgData name="Beth Tennyson" userId="1ecceb97-a249-4b81-803f-86b8c3e4d57b" providerId="ADAL" clId="{08EC0A74-F178-458C-A50A-E6591BC962DA}" dt="2022-06-06T12:45:21.915" v="100"/>
          <ac:grpSpMkLst>
            <pc:docMk/>
            <pc:sldMk cId="2668920122" sldId="325"/>
            <ac:grpSpMk id="56" creationId="{EAF73559-0892-858F-4FE0-A4E250EBC580}"/>
          </ac:grpSpMkLst>
        </pc:grpChg>
        <pc:grpChg chg="add del mod">
          <ac:chgData name="Beth Tennyson" userId="1ecceb97-a249-4b81-803f-86b8c3e4d57b" providerId="ADAL" clId="{08EC0A74-F178-458C-A50A-E6591BC962DA}" dt="2022-06-06T12:45:25.116" v="102" actId="478"/>
          <ac:grpSpMkLst>
            <pc:docMk/>
            <pc:sldMk cId="2668920122" sldId="325"/>
            <ac:grpSpMk id="61" creationId="{7E79CC0B-DBE2-416C-9514-EDC076C399AA}"/>
          </ac:grpSpMkLst>
        </pc:grpChg>
        <pc:grpChg chg="mod">
          <ac:chgData name="Beth Tennyson" userId="1ecceb97-a249-4b81-803f-86b8c3e4d57b" providerId="ADAL" clId="{08EC0A74-F178-458C-A50A-E6591BC962DA}" dt="2022-01-16T14:30:09.468" v="63"/>
          <ac:grpSpMkLst>
            <pc:docMk/>
            <pc:sldMk cId="2668920122" sldId="325"/>
            <ac:grpSpMk id="62" creationId="{93C7CCE2-98B1-40FC-920F-9DB3B783BB2D}"/>
          </ac:grpSpMkLst>
        </pc:grpChg>
        <pc:grpChg chg="mod">
          <ac:chgData name="Beth Tennyson" userId="1ecceb97-a249-4b81-803f-86b8c3e4d57b" providerId="ADAL" clId="{08EC0A74-F178-458C-A50A-E6591BC962DA}" dt="2022-01-16T14:30:09.468" v="63"/>
          <ac:grpSpMkLst>
            <pc:docMk/>
            <pc:sldMk cId="2668920122" sldId="325"/>
            <ac:grpSpMk id="70" creationId="{6CE76E7A-43B7-4BFD-912C-72E10223EFD6}"/>
          </ac:grpSpMkLst>
        </pc:grpChg>
        <pc:grpChg chg="mod">
          <ac:chgData name="Beth Tennyson" userId="1ecceb97-a249-4b81-803f-86b8c3e4d57b" providerId="ADAL" clId="{08EC0A74-F178-458C-A50A-E6591BC962DA}" dt="2022-01-16T14:30:09.468" v="63"/>
          <ac:grpSpMkLst>
            <pc:docMk/>
            <pc:sldMk cId="2668920122" sldId="325"/>
            <ac:grpSpMk id="71" creationId="{85223084-9042-40F6-A0DD-603DD4B0668C}"/>
          </ac:grpSpMkLst>
        </pc:grpChg>
        <pc:grpChg chg="mod">
          <ac:chgData name="Beth Tennyson" userId="1ecceb97-a249-4b81-803f-86b8c3e4d57b" providerId="ADAL" clId="{08EC0A74-F178-458C-A50A-E6591BC962DA}" dt="2022-01-16T14:30:09.468" v="63"/>
          <ac:grpSpMkLst>
            <pc:docMk/>
            <pc:sldMk cId="2668920122" sldId="325"/>
            <ac:grpSpMk id="78" creationId="{CDC7F726-4B19-4A60-96E7-4A96DA624453}"/>
          </ac:grpSpMkLst>
        </pc:grpChg>
        <pc:grpChg chg="add del mod">
          <ac:chgData name="Beth Tennyson" userId="1ecceb97-a249-4b81-803f-86b8c3e4d57b" providerId="ADAL" clId="{08EC0A74-F178-458C-A50A-E6591BC962DA}" dt="2022-06-06T12:45:23.058" v="101"/>
          <ac:grpSpMkLst>
            <pc:docMk/>
            <pc:sldMk cId="2668920122" sldId="325"/>
            <ac:grpSpMk id="105" creationId="{1B31D5B2-887A-6135-8BD6-66C64DB46CEE}"/>
          </ac:grpSpMkLst>
        </pc:grpChg>
        <pc:grpChg chg="add del mod">
          <ac:chgData name="Beth Tennyson" userId="1ecceb97-a249-4b81-803f-86b8c3e4d57b" providerId="ADAL" clId="{08EC0A74-F178-458C-A50A-E6591BC962DA}" dt="2022-06-06T12:45:23.058" v="101"/>
          <ac:grpSpMkLst>
            <pc:docMk/>
            <pc:sldMk cId="2668920122" sldId="325"/>
            <ac:grpSpMk id="108" creationId="{49279319-219B-69DB-6B02-478D09A7D1DA}"/>
          </ac:grpSpMkLst>
        </pc:grpChg>
        <pc:grpChg chg="mod">
          <ac:chgData name="Beth Tennyson" userId="1ecceb97-a249-4b81-803f-86b8c3e4d57b" providerId="ADAL" clId="{08EC0A74-F178-458C-A50A-E6591BC962DA}" dt="2022-06-06T12:45:21.915" v="100"/>
          <ac:grpSpMkLst>
            <pc:docMk/>
            <pc:sldMk cId="2668920122" sldId="325"/>
            <ac:grpSpMk id="109" creationId="{44E2C95D-5972-F5EB-29EC-D92BD017F6A4}"/>
          </ac:grpSpMkLst>
        </pc:grpChg>
        <pc:grpChg chg="mod">
          <ac:chgData name="Beth Tennyson" userId="1ecceb97-a249-4b81-803f-86b8c3e4d57b" providerId="ADAL" clId="{08EC0A74-F178-458C-A50A-E6591BC962DA}" dt="2022-06-06T12:45:21.915" v="100"/>
          <ac:grpSpMkLst>
            <pc:docMk/>
            <pc:sldMk cId="2668920122" sldId="325"/>
            <ac:grpSpMk id="117" creationId="{71C8CC58-8C67-6AFD-389D-84896D5FDA06}"/>
          </ac:grpSpMkLst>
        </pc:grpChg>
        <pc:grpChg chg="mod">
          <ac:chgData name="Beth Tennyson" userId="1ecceb97-a249-4b81-803f-86b8c3e4d57b" providerId="ADAL" clId="{08EC0A74-F178-458C-A50A-E6591BC962DA}" dt="2022-06-06T12:45:21.915" v="100"/>
          <ac:grpSpMkLst>
            <pc:docMk/>
            <pc:sldMk cId="2668920122" sldId="325"/>
            <ac:grpSpMk id="118" creationId="{AB3A2123-9171-69C1-53A8-37467950E4D7}"/>
          </ac:grpSpMkLst>
        </pc:grpChg>
        <pc:grpChg chg="mod">
          <ac:chgData name="Beth Tennyson" userId="1ecceb97-a249-4b81-803f-86b8c3e4d57b" providerId="ADAL" clId="{08EC0A74-F178-458C-A50A-E6591BC962DA}" dt="2022-06-06T12:45:21.915" v="100"/>
          <ac:grpSpMkLst>
            <pc:docMk/>
            <pc:sldMk cId="2668920122" sldId="325"/>
            <ac:grpSpMk id="125" creationId="{5EAEAE78-A4FD-CAFB-D3BE-3984E53B0015}"/>
          </ac:grpSpMkLst>
        </pc:grpChg>
        <pc:grpChg chg="add mod">
          <ac:chgData name="Beth Tennyson" userId="1ecceb97-a249-4b81-803f-86b8c3e4d57b" providerId="ADAL" clId="{08EC0A74-F178-458C-A50A-E6591BC962DA}" dt="2022-06-06T12:45:25.588" v="103"/>
          <ac:grpSpMkLst>
            <pc:docMk/>
            <pc:sldMk cId="2668920122" sldId="325"/>
            <ac:grpSpMk id="144" creationId="{AD9F26B7-DDC6-AD80-253C-488A5115522F}"/>
          </ac:grpSpMkLst>
        </pc:grpChg>
        <pc:grpChg chg="mod">
          <ac:chgData name="Beth Tennyson" userId="1ecceb97-a249-4b81-803f-86b8c3e4d57b" providerId="ADAL" clId="{08EC0A74-F178-458C-A50A-E6591BC962DA}" dt="2022-06-06T12:45:25.588" v="103"/>
          <ac:grpSpMkLst>
            <pc:docMk/>
            <pc:sldMk cId="2668920122" sldId="325"/>
            <ac:grpSpMk id="145" creationId="{6FA6B139-6903-5AA3-A007-D06BC08B2547}"/>
          </ac:grpSpMkLst>
        </pc:grpChg>
        <pc:grpChg chg="mod">
          <ac:chgData name="Beth Tennyson" userId="1ecceb97-a249-4b81-803f-86b8c3e4d57b" providerId="ADAL" clId="{08EC0A74-F178-458C-A50A-E6591BC962DA}" dt="2022-06-06T12:45:25.588" v="103"/>
          <ac:grpSpMkLst>
            <pc:docMk/>
            <pc:sldMk cId="2668920122" sldId="325"/>
            <ac:grpSpMk id="153" creationId="{F867D9B5-8F83-E189-B23C-561D3A7F5714}"/>
          </ac:grpSpMkLst>
        </pc:grpChg>
        <pc:grpChg chg="mod">
          <ac:chgData name="Beth Tennyson" userId="1ecceb97-a249-4b81-803f-86b8c3e4d57b" providerId="ADAL" clId="{08EC0A74-F178-458C-A50A-E6591BC962DA}" dt="2022-06-06T12:45:25.588" v="103"/>
          <ac:grpSpMkLst>
            <pc:docMk/>
            <pc:sldMk cId="2668920122" sldId="325"/>
            <ac:grpSpMk id="154" creationId="{E34B3898-184D-0D44-1AA7-73DCE7084E58}"/>
          </ac:grpSpMkLst>
        </pc:grpChg>
        <pc:grpChg chg="mod">
          <ac:chgData name="Beth Tennyson" userId="1ecceb97-a249-4b81-803f-86b8c3e4d57b" providerId="ADAL" clId="{08EC0A74-F178-458C-A50A-E6591BC962DA}" dt="2022-06-06T12:45:25.588" v="103"/>
          <ac:grpSpMkLst>
            <pc:docMk/>
            <pc:sldMk cId="2668920122" sldId="325"/>
            <ac:grpSpMk id="161" creationId="{8C229759-C562-6574-0465-70A856B4A38F}"/>
          </ac:grpSpMkLst>
        </pc:grpChg>
        <pc:grpChg chg="add mod">
          <ac:chgData name="Beth Tennyson" userId="1ecceb97-a249-4b81-803f-86b8c3e4d57b" providerId="ADAL" clId="{08EC0A74-F178-458C-A50A-E6591BC962DA}" dt="2022-06-06T12:45:25.588" v="103"/>
          <ac:grpSpMkLst>
            <pc:docMk/>
            <pc:sldMk cId="2668920122" sldId="325"/>
            <ac:grpSpMk id="177" creationId="{9138F748-8094-AAE9-040A-66656A39D001}"/>
          </ac:grpSpMkLst>
        </pc:grpChg>
        <pc:grpChg chg="add mod">
          <ac:chgData name="Beth Tennyson" userId="1ecceb97-a249-4b81-803f-86b8c3e4d57b" providerId="ADAL" clId="{08EC0A74-F178-458C-A50A-E6591BC962DA}" dt="2022-06-06T12:45:25.588" v="103"/>
          <ac:grpSpMkLst>
            <pc:docMk/>
            <pc:sldMk cId="2668920122" sldId="325"/>
            <ac:grpSpMk id="180" creationId="{8DDDCFC4-D6B9-179B-D82C-F755F9DF1328}"/>
          </ac:grpSpMkLst>
        </pc:grpChg>
        <pc:grpChg chg="mod">
          <ac:chgData name="Beth Tennyson" userId="1ecceb97-a249-4b81-803f-86b8c3e4d57b" providerId="ADAL" clId="{08EC0A74-F178-458C-A50A-E6591BC962DA}" dt="2022-06-06T12:45:25.588" v="103"/>
          <ac:grpSpMkLst>
            <pc:docMk/>
            <pc:sldMk cId="2668920122" sldId="325"/>
            <ac:grpSpMk id="181" creationId="{50BA505B-C193-9F84-397A-46763EF5146E}"/>
          </ac:grpSpMkLst>
        </pc:grpChg>
        <pc:grpChg chg="mod">
          <ac:chgData name="Beth Tennyson" userId="1ecceb97-a249-4b81-803f-86b8c3e4d57b" providerId="ADAL" clId="{08EC0A74-F178-458C-A50A-E6591BC962DA}" dt="2022-06-06T12:45:25.588" v="103"/>
          <ac:grpSpMkLst>
            <pc:docMk/>
            <pc:sldMk cId="2668920122" sldId="325"/>
            <ac:grpSpMk id="189" creationId="{C0991353-61D9-9D2C-D453-FC582FC69DD0}"/>
          </ac:grpSpMkLst>
        </pc:grpChg>
        <pc:grpChg chg="mod">
          <ac:chgData name="Beth Tennyson" userId="1ecceb97-a249-4b81-803f-86b8c3e4d57b" providerId="ADAL" clId="{08EC0A74-F178-458C-A50A-E6591BC962DA}" dt="2022-06-06T12:45:25.588" v="103"/>
          <ac:grpSpMkLst>
            <pc:docMk/>
            <pc:sldMk cId="2668920122" sldId="325"/>
            <ac:grpSpMk id="190" creationId="{71F2A8E7-F8C7-FF65-7815-C86BC80E4907}"/>
          </ac:grpSpMkLst>
        </pc:grpChg>
        <pc:grpChg chg="mod">
          <ac:chgData name="Beth Tennyson" userId="1ecceb97-a249-4b81-803f-86b8c3e4d57b" providerId="ADAL" clId="{08EC0A74-F178-458C-A50A-E6591BC962DA}" dt="2022-06-06T12:45:25.588" v="103"/>
          <ac:grpSpMkLst>
            <pc:docMk/>
            <pc:sldMk cId="2668920122" sldId="325"/>
            <ac:grpSpMk id="197" creationId="{91F949ED-6F22-1D0C-016D-A16E031608CA}"/>
          </ac:grpSpMkLst>
        </pc:grpChg>
        <pc:picChg chg="del">
          <ac:chgData name="Beth Tennyson" userId="1ecceb97-a249-4b81-803f-86b8c3e4d57b" providerId="ADAL" clId="{08EC0A74-F178-458C-A50A-E6591BC962DA}" dt="2022-06-06T12:45:25.116" v="102" actId="478"/>
          <ac:picMkLst>
            <pc:docMk/>
            <pc:sldMk cId="2668920122" sldId="325"/>
            <ac:picMk id="27" creationId="{31A35F8E-396D-4E51-BA18-4D43318E011C}"/>
          </ac:picMkLst>
        </pc:picChg>
        <pc:picChg chg="add del mod">
          <ac:chgData name="Beth Tennyson" userId="1ecceb97-a249-4b81-803f-86b8c3e4d57b" providerId="ADAL" clId="{08EC0A74-F178-458C-A50A-E6591BC962DA}" dt="2022-06-06T12:45:23.058" v="101"/>
          <ac:picMkLst>
            <pc:docMk/>
            <pc:sldMk cId="2668920122" sldId="325"/>
            <ac:picMk id="37" creationId="{2888F5DC-AE1F-47D0-3CD7-55D40CDE1190}"/>
          </ac:picMkLst>
        </pc:picChg>
        <pc:picChg chg="mod">
          <ac:chgData name="Beth Tennyson" userId="1ecceb97-a249-4b81-803f-86b8c3e4d57b" providerId="ADAL" clId="{08EC0A74-F178-458C-A50A-E6591BC962DA}" dt="2022-06-06T12:45:21.915" v="100"/>
          <ac:picMkLst>
            <pc:docMk/>
            <pc:sldMk cId="2668920122" sldId="325"/>
            <ac:picMk id="106" creationId="{5DFD8AA7-BF47-FA8E-1CB7-7BD64547E3CE}"/>
          </ac:picMkLst>
        </pc:picChg>
        <pc:picChg chg="add mod">
          <ac:chgData name="Beth Tennyson" userId="1ecceb97-a249-4b81-803f-86b8c3e4d57b" providerId="ADAL" clId="{08EC0A74-F178-458C-A50A-E6591BC962DA}" dt="2022-06-06T12:45:25.588" v="103"/>
          <ac:picMkLst>
            <pc:docMk/>
            <pc:sldMk cId="2668920122" sldId="325"/>
            <ac:picMk id="142" creationId="{053CD271-30A3-6F68-8405-198EEE5700DB}"/>
          </ac:picMkLst>
        </pc:picChg>
        <pc:picChg chg="mod">
          <ac:chgData name="Beth Tennyson" userId="1ecceb97-a249-4b81-803f-86b8c3e4d57b" providerId="ADAL" clId="{08EC0A74-F178-458C-A50A-E6591BC962DA}" dt="2022-06-06T12:45:25.588" v="103"/>
          <ac:picMkLst>
            <pc:docMk/>
            <pc:sldMk cId="2668920122" sldId="325"/>
            <ac:picMk id="178" creationId="{73D869A2-1FED-3155-6FE6-00BFEE2870DD}"/>
          </ac:picMkLst>
        </pc:picChg>
        <pc:cxnChg chg="mod">
          <ac:chgData name="Beth Tennyson" userId="1ecceb97-a249-4b81-803f-86b8c3e4d57b" providerId="ADAL" clId="{08EC0A74-F178-458C-A50A-E6591BC962DA}" dt="2022-06-06T12:45:21.915" v="100"/>
          <ac:cxnSpMkLst>
            <pc:docMk/>
            <pc:sldMk cId="2668920122" sldId="325"/>
            <ac:cxnSpMk id="54" creationId="{28D320CC-C25F-AAB8-8C05-FDE7F50C5A71}"/>
          </ac:cxnSpMkLst>
        </pc:cxnChg>
        <pc:cxnChg chg="mod">
          <ac:chgData name="Beth Tennyson" userId="1ecceb97-a249-4b81-803f-86b8c3e4d57b" providerId="ADAL" clId="{08EC0A74-F178-458C-A50A-E6591BC962DA}" dt="2022-01-16T14:30:09.468" v="63"/>
          <ac:cxnSpMkLst>
            <pc:docMk/>
            <pc:sldMk cId="2668920122" sldId="325"/>
            <ac:cxnSpMk id="76" creationId="{4CE9C1D1-7449-4502-9392-792F5CB9E789}"/>
          </ac:cxnSpMkLst>
        </pc:cxnChg>
        <pc:cxnChg chg="mod">
          <ac:chgData name="Beth Tennyson" userId="1ecceb97-a249-4b81-803f-86b8c3e4d57b" providerId="ADAL" clId="{08EC0A74-F178-458C-A50A-E6591BC962DA}" dt="2022-06-06T12:45:21.915" v="100"/>
          <ac:cxnSpMkLst>
            <pc:docMk/>
            <pc:sldMk cId="2668920122" sldId="325"/>
            <ac:cxnSpMk id="123" creationId="{5F7D53CA-C53C-3F2D-69D0-2843ECEC3E9E}"/>
          </ac:cxnSpMkLst>
        </pc:cxnChg>
        <pc:cxnChg chg="mod">
          <ac:chgData name="Beth Tennyson" userId="1ecceb97-a249-4b81-803f-86b8c3e4d57b" providerId="ADAL" clId="{08EC0A74-F178-458C-A50A-E6591BC962DA}" dt="2022-06-06T12:45:25.588" v="103"/>
          <ac:cxnSpMkLst>
            <pc:docMk/>
            <pc:sldMk cId="2668920122" sldId="325"/>
            <ac:cxnSpMk id="159" creationId="{D802ECFC-3507-B61B-BC06-212D500A045E}"/>
          </ac:cxnSpMkLst>
        </pc:cxnChg>
        <pc:cxnChg chg="mod">
          <ac:chgData name="Beth Tennyson" userId="1ecceb97-a249-4b81-803f-86b8c3e4d57b" providerId="ADAL" clId="{08EC0A74-F178-458C-A50A-E6591BC962DA}" dt="2022-06-06T12:45:25.588" v="103"/>
          <ac:cxnSpMkLst>
            <pc:docMk/>
            <pc:sldMk cId="2668920122" sldId="325"/>
            <ac:cxnSpMk id="195" creationId="{050DC743-A40A-947D-0298-C6772133DBE7}"/>
          </ac:cxnSpMkLst>
        </pc:cxnChg>
      </pc:sldChg>
    </pc:docChg>
  </pc:docChgLst>
  <pc:docChgLst>
    <pc:chgData name="Stuart Macpherson" userId="6dbc538f-6d1b-44d0-a371-34341a1fdf05" providerId="ADAL" clId="{911BFF55-3068-4406-AF17-02D6D7DF9CCE}"/>
    <pc:docChg chg="custSel modSld">
      <pc:chgData name="Stuart Macpherson" userId="6dbc538f-6d1b-44d0-a371-34341a1fdf05" providerId="ADAL" clId="{911BFF55-3068-4406-AF17-02D6D7DF9CCE}" dt="2022-03-09T09:37:29.404" v="7"/>
      <pc:docMkLst>
        <pc:docMk/>
      </pc:docMkLst>
      <pc:sldChg chg="modSp mod modNotesTx">
        <pc:chgData name="Stuart Macpherson" userId="6dbc538f-6d1b-44d0-a371-34341a1fdf05" providerId="ADAL" clId="{911BFF55-3068-4406-AF17-02D6D7DF9CCE}" dt="2022-03-09T09:37:29.404" v="7"/>
        <pc:sldMkLst>
          <pc:docMk/>
          <pc:sldMk cId="1062085282" sldId="324"/>
        </pc:sldMkLst>
        <pc:spChg chg="mod">
          <ac:chgData name="Stuart Macpherson" userId="6dbc538f-6d1b-44d0-a371-34341a1fdf05" providerId="ADAL" clId="{911BFF55-3068-4406-AF17-02D6D7DF9CCE}" dt="2022-03-09T09:37:08.829" v="6" actId="27636"/>
          <ac:spMkLst>
            <pc:docMk/>
            <pc:sldMk cId="1062085282" sldId="324"/>
            <ac:spMk id="3" creationId="{B87B76EF-C727-4365-8A39-E19A1DF00A2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93EBC-053A-4F0D-BD09-C9A0EBF257E9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071DF-6222-4190-81B9-52858F8407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460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r/weLJL91zi9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Image from </a:t>
            </a:r>
            <a:r>
              <a:rPr lang="en-US" dirty="0" err="1"/>
              <a:t>pexels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5071DF-6222-4190-81B9-52858F84070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842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69504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Image from </a:t>
            </a:r>
            <a:r>
              <a:rPr lang="en-US" dirty="0" err="1"/>
              <a:t>Pexels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5071DF-6222-4190-81B9-52858F84070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457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>
                <a:effectLst/>
                <a:latin typeface="Calibri" panose="020F0502020204030204" pitchFamily="34" charset="0"/>
              </a:rPr>
              <a:t>Teacher feedback: </a:t>
            </a:r>
            <a:r>
              <a:rPr lang="en-GB" sz="1800">
                <a:effectLst/>
                <a:latin typeface="Calibri" panose="020F0502020204030204" pitchFamily="34" charset="0"/>
                <a:hlinkClick r:id="rId3"/>
              </a:rPr>
              <a:t>https://forms.office.com/r/weLJL91zi9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5071DF-6222-4190-81B9-52858F84070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245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Source = Ed Hawkins, a climate scientist in the National Centre for Atmospheric Science at the University of Reading., CC BY-SA 4.0 &lt;https://creativecommons.org/licenses/by-sa/4.0&gt;, via Wikimedia Commons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https://commons.wikimedia.org/wiki/File:Global_temperature_change_spiral_2020_100MPx.gif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2" name="Google Shape;16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5869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Ice cap melting source: </a:t>
            </a:r>
            <a:r>
              <a:rPr lang="en-US" dirty="0"/>
              <a:t>NASA/Goddard Scientific Visualization Studio and adapted for NASA’s Global Climate Change website http://climate.nasa.gov/, Public domain, via Wikimedia Commons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https://commons.wikimedia.org/wiki/File:Arctic_sea_ice_loss_animation.gif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Changing resources figure: </a:t>
            </a:r>
            <a:r>
              <a:rPr lang="en-US" b="0" dirty="0"/>
              <a:t>Lake Chad from 1972 to 2007: https://www.unep.org/resources/report/atlas-our-changing-environment-manual and https://ourworld.unu.edu/en/sucking-dry-an-african-giant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/>
              <a:t>Learn more here: https://www.unep.org/news-and-stories/story/tale-disappearing-lake </a:t>
            </a:r>
            <a:endParaRPr dirty="0"/>
          </a:p>
        </p:txBody>
      </p:sp>
      <p:sp>
        <p:nvSpPr>
          <p:cNvPr id="170" name="Google Shape;17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3683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dirty="0"/>
              <a:t>https://2050anewworldgame.wixsite.com/home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5071DF-6222-4190-81B9-52858F84070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094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1" name="Google Shape;18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43707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029127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67804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Poor population -&gt; more insulated materials, weather proof, </a:t>
            </a:r>
            <a:r>
              <a:rPr lang="en-US"/>
              <a:t>lose 2 x </a:t>
            </a:r>
            <a:r>
              <a:rPr lang="en-US" dirty="0"/>
              <a:t>-1, gain a = 1, overall +2, which will help towards my sustainability goals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Biofuels, convert land to new housing, lose + 1 on energy, gain +1 on shelter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Write all your policies on </a:t>
            </a:r>
            <a:r>
              <a:rPr lang="en-US" dirty="0" err="1"/>
              <a:t>ur</a:t>
            </a:r>
            <a:r>
              <a:rPr lang="en-US" dirty="0"/>
              <a:t> timeline</a:t>
            </a:r>
            <a:endParaRPr dirty="0"/>
          </a:p>
        </p:txBody>
      </p:sp>
      <p:sp>
        <p:nvSpPr>
          <p:cNvPr id="244" name="Google Shape;24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72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51187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D3215-3CCD-473C-969D-F892474972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6587B2-F344-49C3-94BD-F737925E66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7840E3-114A-43AA-A77D-1FAF582E4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10DE6-09E5-4B7D-872F-719C1FDFFD96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6DE740-09DA-46D3-8722-DE3BE917D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3A2EC-5D61-487B-A768-93352EFE8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587A-6C08-4804-98FB-036F72FF1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920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E32A-703D-450E-8B6C-6B7506EC9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18F391-87FA-45D5-8908-2CC15392D4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261FCF-827C-407D-8E76-1365CADBB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10DE6-09E5-4B7D-872F-719C1FDFFD96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1F8DA7-2FFB-4A19-A005-8BDDC64F4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5A5613-0F95-4DA4-8D59-E6C38E6F5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587A-6C08-4804-98FB-036F72FF1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756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219444-8AA2-4A52-B3D6-0C97317D80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62CE21-B4F9-45DF-9A7A-151AA94024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BFA54A-773E-4137-B0BA-E95AA1529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10DE6-09E5-4B7D-872F-719C1FDFFD96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59609-48CD-413A-821E-F160741D8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F8D2C-989B-4F4A-94BF-F78ABF44C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587A-6C08-4804-98FB-036F72FF1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370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9A017-CB74-47BB-A576-6620F4894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CE7C3D-B0A0-48C2-A994-8C7E6A99E0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CF4115-4207-4058-BC09-26C26B18C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10DE6-09E5-4B7D-872F-719C1FDFFD96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DE9B2F-BFF0-4659-B4C4-2C4BE5134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3E6482-75F8-4AFF-8CAB-800EC7CDB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587A-6C08-4804-98FB-036F72FF1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47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C96B1-38D7-4CF9-AE64-B5381A9D6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33E538-7051-4BF9-B2D8-30468DD43F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7F94C-AD78-4BA7-95AB-2CBB6E3C7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10DE6-09E5-4B7D-872F-719C1FDFFD96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03C016-CDEB-4D9E-820C-926739E18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D6052D-79C3-48DB-A4B0-E08E76058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587A-6C08-4804-98FB-036F72FF1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451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B3697-611F-4AD1-A0C6-DD73EBF67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09F7A3-A625-4637-9298-7E0C2AB891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52C4F9-DBD5-4742-89F0-41201970D5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A99BE3-BB8C-4304-807C-F86D0B5D3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10DE6-09E5-4B7D-872F-719C1FDFFD96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445B87-81EA-4EB9-909E-74407C909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0598EC-C183-4006-B834-1BEBB75DC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587A-6C08-4804-98FB-036F72FF1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84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C04A-E5CA-4242-98C0-0F30EC64C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5C79B8-877B-4308-99CD-EE8B9B114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A16023-1AB4-45B1-B0E8-A4CBA82762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0FA082-0981-4AA9-8F3B-438067AFEB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034CD9-7552-4E41-B0FC-CB23E3050F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EF888E4-E897-4FB2-A907-D26CA1827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10DE6-09E5-4B7D-872F-719C1FDFFD96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585C8A-E2F5-447A-AA5D-CC5DD6E3A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619FC4-37C5-4D9A-874C-D4A41344A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587A-6C08-4804-98FB-036F72FF1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730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9DD7A-3C67-4C99-9F1E-3DD9A6420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95DDA3-7AE9-4EC6-99C2-0B3D15793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10DE6-09E5-4B7D-872F-719C1FDFFD96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448B91-DCAD-44B8-8E64-A9BCC20F4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BE80B8-0AF0-4B65-AA2D-B3EA9A4AA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587A-6C08-4804-98FB-036F72FF1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919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F0017D-56F8-4FCB-AF44-901C891EF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10DE6-09E5-4B7D-872F-719C1FDFFD96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1CA544-7E70-4F7A-BA6A-FB3CB4122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A36101-D9EC-4FFB-A494-DB4B697C1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587A-6C08-4804-98FB-036F72FF1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745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535F2-815C-4931-A1D7-FB7B944C9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05AC1-6260-443F-9FE4-8C3363D35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0A1A89-46AC-470E-8D39-23C629889A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80C108-13F8-4508-98B5-EBB15F170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10DE6-09E5-4B7D-872F-719C1FDFFD96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E8F35F-7290-40EA-A1A1-4FC7DEE38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6EE4C-377A-4A48-9B3E-4B4766692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587A-6C08-4804-98FB-036F72FF1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029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5D04E-A2F6-41FE-B415-D31AB0499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B375AF-8780-499F-BF79-94DEE3A17E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D812EC-82DC-4452-964E-576B6D2EF5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550800-AA3F-4D57-B823-D8A50D728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10DE6-09E5-4B7D-872F-719C1FDFFD96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922370-7554-4B69-B6B5-E5320F103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E7E395-805C-41B1-81FC-AD20E3053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587A-6C08-4804-98FB-036F72FF1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198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08222-6E9E-4776-937A-F08821DC0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1592E7-DAF2-4274-A74F-704FB694A3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33127A-D369-4FE2-8F56-CC2EDB79DF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10DE6-09E5-4B7D-872F-719C1FDFFD96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927AF-2A32-42CB-9ABC-85BBF24F39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28EB8E-DD8B-4B91-9664-9C92AFC39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4587A-6C08-4804-98FB-036F72FF1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94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reativecommons.org/licenses/by-nc/4.0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22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reativecommons.org/licenses/by-nc/4.0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r/weLJL91zi9" TargetMode="External"/><Relationship Id="rId7" Type="http://schemas.openxmlformats.org/officeDocument/2006/relationships/hyperlink" Target="http://creativecommons.org/licenses/by-nc/4.0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creativecommons.org/licenses/by-nc/4.0/" TargetMode="Externa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creativecommons.org/licenses/by-nc/4.0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hyperlink" Target="http://creativecommons.org/licenses/by-nc/4.0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 descr="Solar panels on a roof&#10;&#10;Description automatically generated with medium confidence">
            <a:extLst>
              <a:ext uri="{FF2B5EF4-FFF2-40B4-BE49-F238E27FC236}">
                <a16:creationId xmlns:a16="http://schemas.microsoft.com/office/drawing/2014/main" id="{6D6A9C06-1AD2-9010-56C9-6A57865BB2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1"/>
            <a:ext cx="12203487" cy="6864461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12D08788-F8A7-5AE2-ACA6-BFD52197AAAD}"/>
              </a:ext>
            </a:extLst>
          </p:cNvPr>
          <p:cNvSpPr/>
          <p:nvPr/>
        </p:nvSpPr>
        <p:spPr>
          <a:xfrm rot="5400000">
            <a:off x="2587896" y="-2791045"/>
            <a:ext cx="6999007" cy="12440090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35F24D0-2BA7-93ED-4A82-7B76AD7AC9DD}"/>
              </a:ext>
            </a:extLst>
          </p:cNvPr>
          <p:cNvGrpSpPr/>
          <p:nvPr/>
        </p:nvGrpSpPr>
        <p:grpSpPr>
          <a:xfrm>
            <a:off x="7293629" y="131163"/>
            <a:ext cx="4632767" cy="1513069"/>
            <a:chOff x="94314" y="1803965"/>
            <a:chExt cx="4632767" cy="1513069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D518A444-E187-3AD8-7F71-A2BF860EB36F}"/>
                </a:ext>
              </a:extLst>
            </p:cNvPr>
            <p:cNvGrpSpPr/>
            <p:nvPr/>
          </p:nvGrpSpPr>
          <p:grpSpPr>
            <a:xfrm>
              <a:off x="94314" y="1803965"/>
              <a:ext cx="4632767" cy="1513069"/>
              <a:chOff x="28368" y="126511"/>
              <a:chExt cx="4632767" cy="1513069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45E7F3D9-3355-FDB7-860A-7DFA6FB24F1F}"/>
                  </a:ext>
                </a:extLst>
              </p:cNvPr>
              <p:cNvSpPr/>
              <p:nvPr/>
            </p:nvSpPr>
            <p:spPr>
              <a:xfrm>
                <a:off x="749261" y="127580"/>
                <a:ext cx="3873112" cy="151200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ACC3B99B-1245-4211-90C0-3F3A8B75AEA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7195" y="264979"/>
                <a:ext cx="1260000" cy="1260000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" name="Freeform: Shape 152">
                <a:extLst>
                  <a:ext uri="{FF2B5EF4-FFF2-40B4-BE49-F238E27FC236}">
                    <a16:creationId xmlns:a16="http://schemas.microsoft.com/office/drawing/2014/main" id="{DDBBD3E6-B38F-5CF2-447C-1AC1D40DC130}"/>
                  </a:ext>
                </a:extLst>
              </p:cNvPr>
              <p:cNvSpPr/>
              <p:nvPr/>
            </p:nvSpPr>
            <p:spPr>
              <a:xfrm>
                <a:off x="186266" y="1065693"/>
                <a:ext cx="488315" cy="454872"/>
              </a:xfrm>
              <a:custGeom>
                <a:avLst/>
                <a:gdLst>
                  <a:gd name="connsiteX0" fmla="*/ 0 w 502920"/>
                  <a:gd name="connsiteY0" fmla="*/ 0 h 457200"/>
                  <a:gd name="connsiteX1" fmla="*/ 76200 w 502920"/>
                  <a:gd name="connsiteY1" fmla="*/ 177800 h 457200"/>
                  <a:gd name="connsiteX2" fmla="*/ 137160 w 502920"/>
                  <a:gd name="connsiteY2" fmla="*/ 279400 h 457200"/>
                  <a:gd name="connsiteX3" fmla="*/ 243840 w 502920"/>
                  <a:gd name="connsiteY3" fmla="*/ 365760 h 457200"/>
                  <a:gd name="connsiteX4" fmla="*/ 340360 w 502920"/>
                  <a:gd name="connsiteY4" fmla="*/ 421640 h 457200"/>
                  <a:gd name="connsiteX5" fmla="*/ 431800 w 502920"/>
                  <a:gd name="connsiteY5" fmla="*/ 457200 h 457200"/>
                  <a:gd name="connsiteX6" fmla="*/ 502920 w 502920"/>
                  <a:gd name="connsiteY6" fmla="*/ 431800 h 457200"/>
                  <a:gd name="connsiteX7" fmla="*/ 482600 w 502920"/>
                  <a:gd name="connsiteY7" fmla="*/ 289560 h 457200"/>
                  <a:gd name="connsiteX8" fmla="*/ 492760 w 502920"/>
                  <a:gd name="connsiteY8" fmla="*/ 157480 h 457200"/>
                  <a:gd name="connsiteX9" fmla="*/ 502920 w 502920"/>
                  <a:gd name="connsiteY9" fmla="*/ 50800 h 457200"/>
                  <a:gd name="connsiteX10" fmla="*/ 0 w 502920"/>
                  <a:gd name="connsiteY10" fmla="*/ 0 h 457200"/>
                  <a:gd name="connsiteX0" fmla="*/ 0 w 497840"/>
                  <a:gd name="connsiteY0" fmla="*/ 0 h 411480"/>
                  <a:gd name="connsiteX1" fmla="*/ 71120 w 497840"/>
                  <a:gd name="connsiteY1" fmla="*/ 132080 h 411480"/>
                  <a:gd name="connsiteX2" fmla="*/ 132080 w 497840"/>
                  <a:gd name="connsiteY2" fmla="*/ 233680 h 411480"/>
                  <a:gd name="connsiteX3" fmla="*/ 238760 w 497840"/>
                  <a:gd name="connsiteY3" fmla="*/ 320040 h 411480"/>
                  <a:gd name="connsiteX4" fmla="*/ 335280 w 497840"/>
                  <a:gd name="connsiteY4" fmla="*/ 375920 h 411480"/>
                  <a:gd name="connsiteX5" fmla="*/ 426720 w 497840"/>
                  <a:gd name="connsiteY5" fmla="*/ 411480 h 411480"/>
                  <a:gd name="connsiteX6" fmla="*/ 497840 w 497840"/>
                  <a:gd name="connsiteY6" fmla="*/ 386080 h 411480"/>
                  <a:gd name="connsiteX7" fmla="*/ 477520 w 497840"/>
                  <a:gd name="connsiteY7" fmla="*/ 243840 h 411480"/>
                  <a:gd name="connsiteX8" fmla="*/ 487680 w 497840"/>
                  <a:gd name="connsiteY8" fmla="*/ 111760 h 411480"/>
                  <a:gd name="connsiteX9" fmla="*/ 497840 w 497840"/>
                  <a:gd name="connsiteY9" fmla="*/ 5080 h 411480"/>
                  <a:gd name="connsiteX10" fmla="*/ 0 w 497840"/>
                  <a:gd name="connsiteY10" fmla="*/ 0 h 411480"/>
                  <a:gd name="connsiteX0" fmla="*/ 0 w 488315"/>
                  <a:gd name="connsiteY0" fmla="*/ 4445 h 406400"/>
                  <a:gd name="connsiteX1" fmla="*/ 61595 w 488315"/>
                  <a:gd name="connsiteY1" fmla="*/ 127000 h 406400"/>
                  <a:gd name="connsiteX2" fmla="*/ 122555 w 488315"/>
                  <a:gd name="connsiteY2" fmla="*/ 228600 h 406400"/>
                  <a:gd name="connsiteX3" fmla="*/ 229235 w 488315"/>
                  <a:gd name="connsiteY3" fmla="*/ 314960 h 406400"/>
                  <a:gd name="connsiteX4" fmla="*/ 325755 w 488315"/>
                  <a:gd name="connsiteY4" fmla="*/ 370840 h 406400"/>
                  <a:gd name="connsiteX5" fmla="*/ 417195 w 488315"/>
                  <a:gd name="connsiteY5" fmla="*/ 406400 h 406400"/>
                  <a:gd name="connsiteX6" fmla="*/ 488315 w 488315"/>
                  <a:gd name="connsiteY6" fmla="*/ 381000 h 406400"/>
                  <a:gd name="connsiteX7" fmla="*/ 467995 w 488315"/>
                  <a:gd name="connsiteY7" fmla="*/ 238760 h 406400"/>
                  <a:gd name="connsiteX8" fmla="*/ 478155 w 488315"/>
                  <a:gd name="connsiteY8" fmla="*/ 106680 h 406400"/>
                  <a:gd name="connsiteX9" fmla="*/ 488315 w 488315"/>
                  <a:gd name="connsiteY9" fmla="*/ 0 h 406400"/>
                  <a:gd name="connsiteX10" fmla="*/ 0 w 488315"/>
                  <a:gd name="connsiteY10" fmla="*/ 4445 h 406400"/>
                  <a:gd name="connsiteX0" fmla="*/ 0 w 488315"/>
                  <a:gd name="connsiteY0" fmla="*/ 0 h 408305"/>
                  <a:gd name="connsiteX1" fmla="*/ 61595 w 488315"/>
                  <a:gd name="connsiteY1" fmla="*/ 128905 h 408305"/>
                  <a:gd name="connsiteX2" fmla="*/ 122555 w 488315"/>
                  <a:gd name="connsiteY2" fmla="*/ 230505 h 408305"/>
                  <a:gd name="connsiteX3" fmla="*/ 229235 w 488315"/>
                  <a:gd name="connsiteY3" fmla="*/ 316865 h 408305"/>
                  <a:gd name="connsiteX4" fmla="*/ 325755 w 488315"/>
                  <a:gd name="connsiteY4" fmla="*/ 372745 h 408305"/>
                  <a:gd name="connsiteX5" fmla="*/ 417195 w 488315"/>
                  <a:gd name="connsiteY5" fmla="*/ 408305 h 408305"/>
                  <a:gd name="connsiteX6" fmla="*/ 488315 w 488315"/>
                  <a:gd name="connsiteY6" fmla="*/ 382905 h 408305"/>
                  <a:gd name="connsiteX7" fmla="*/ 467995 w 488315"/>
                  <a:gd name="connsiteY7" fmla="*/ 240665 h 408305"/>
                  <a:gd name="connsiteX8" fmla="*/ 478155 w 488315"/>
                  <a:gd name="connsiteY8" fmla="*/ 108585 h 408305"/>
                  <a:gd name="connsiteX9" fmla="*/ 488315 w 488315"/>
                  <a:gd name="connsiteY9" fmla="*/ 1905 h 408305"/>
                  <a:gd name="connsiteX10" fmla="*/ 0 w 488315"/>
                  <a:gd name="connsiteY10" fmla="*/ 0 h 408305"/>
                  <a:gd name="connsiteX0" fmla="*/ 0 w 488315"/>
                  <a:gd name="connsiteY0" fmla="*/ 0 h 454872"/>
                  <a:gd name="connsiteX1" fmla="*/ 61595 w 488315"/>
                  <a:gd name="connsiteY1" fmla="*/ 128905 h 454872"/>
                  <a:gd name="connsiteX2" fmla="*/ 122555 w 488315"/>
                  <a:gd name="connsiteY2" fmla="*/ 230505 h 454872"/>
                  <a:gd name="connsiteX3" fmla="*/ 229235 w 488315"/>
                  <a:gd name="connsiteY3" fmla="*/ 316865 h 454872"/>
                  <a:gd name="connsiteX4" fmla="*/ 325755 w 488315"/>
                  <a:gd name="connsiteY4" fmla="*/ 372745 h 454872"/>
                  <a:gd name="connsiteX5" fmla="*/ 476462 w 488315"/>
                  <a:gd name="connsiteY5" fmla="*/ 454872 h 454872"/>
                  <a:gd name="connsiteX6" fmla="*/ 488315 w 488315"/>
                  <a:gd name="connsiteY6" fmla="*/ 382905 h 454872"/>
                  <a:gd name="connsiteX7" fmla="*/ 467995 w 488315"/>
                  <a:gd name="connsiteY7" fmla="*/ 240665 h 454872"/>
                  <a:gd name="connsiteX8" fmla="*/ 478155 w 488315"/>
                  <a:gd name="connsiteY8" fmla="*/ 108585 h 454872"/>
                  <a:gd name="connsiteX9" fmla="*/ 488315 w 488315"/>
                  <a:gd name="connsiteY9" fmla="*/ 1905 h 454872"/>
                  <a:gd name="connsiteX10" fmla="*/ 0 w 488315"/>
                  <a:gd name="connsiteY10" fmla="*/ 0 h 454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8315" h="454872">
                    <a:moveTo>
                      <a:pt x="0" y="0"/>
                    </a:moveTo>
                    <a:lnTo>
                      <a:pt x="61595" y="128905"/>
                    </a:lnTo>
                    <a:lnTo>
                      <a:pt x="122555" y="230505"/>
                    </a:lnTo>
                    <a:lnTo>
                      <a:pt x="229235" y="316865"/>
                    </a:lnTo>
                    <a:lnTo>
                      <a:pt x="325755" y="372745"/>
                    </a:lnTo>
                    <a:lnTo>
                      <a:pt x="476462" y="454872"/>
                    </a:lnTo>
                    <a:lnTo>
                      <a:pt x="488315" y="382905"/>
                    </a:lnTo>
                    <a:lnTo>
                      <a:pt x="467995" y="240665"/>
                    </a:lnTo>
                    <a:lnTo>
                      <a:pt x="478155" y="108585"/>
                    </a:lnTo>
                    <a:lnTo>
                      <a:pt x="488315" y="190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FC9FF"/>
                  </a:gs>
                  <a:gs pos="83000">
                    <a:srgbClr val="009ED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6" name="Google Shape;55;p13">
                <a:extLst>
                  <a:ext uri="{FF2B5EF4-FFF2-40B4-BE49-F238E27FC236}">
                    <a16:creationId xmlns:a16="http://schemas.microsoft.com/office/drawing/2014/main" id="{87633B74-803B-CF6F-F057-1AE1EF0CF509}"/>
                  </a:ext>
                </a:extLst>
              </p:cNvPr>
              <p:cNvSpPr/>
              <p:nvPr/>
            </p:nvSpPr>
            <p:spPr>
              <a:xfrm>
                <a:off x="598317" y="1030543"/>
                <a:ext cx="763279" cy="494291"/>
              </a:xfrm>
              <a:custGeom>
                <a:avLst/>
                <a:gdLst>
                  <a:gd name="connsiteX0" fmla="*/ 371446 w 1137507"/>
                  <a:gd name="connsiteY0" fmla="*/ 171392 h 499826"/>
                  <a:gd name="connsiteX1" fmla="*/ 10075 w 1137507"/>
                  <a:gd name="connsiteY1" fmla="*/ 177924 h 499826"/>
                  <a:gd name="connsiteX2" fmla="*/ 114094 w 1137507"/>
                  <a:gd name="connsiteY2" fmla="*/ 315809 h 499826"/>
                  <a:gd name="connsiteX3" fmla="*/ 259236 w 1137507"/>
                  <a:gd name="connsiteY3" fmla="*/ 422247 h 499826"/>
                  <a:gd name="connsiteX4" fmla="*/ 392284 w 1137507"/>
                  <a:gd name="connsiteY4" fmla="*/ 475466 h 499826"/>
                  <a:gd name="connsiteX5" fmla="*/ 539846 w 1137507"/>
                  <a:gd name="connsiteY5" fmla="*/ 499657 h 499826"/>
                  <a:gd name="connsiteX6" fmla="*/ 706760 w 1137507"/>
                  <a:gd name="connsiteY6" fmla="*/ 482724 h 499826"/>
                  <a:gd name="connsiteX7" fmla="*/ 873675 w 1137507"/>
                  <a:gd name="connsiteY7" fmla="*/ 422247 h 499826"/>
                  <a:gd name="connsiteX8" fmla="*/ 1004303 w 1137507"/>
                  <a:gd name="connsiteY8" fmla="*/ 318228 h 499826"/>
                  <a:gd name="connsiteX9" fmla="*/ 1105903 w 1137507"/>
                  <a:gd name="connsiteY9" fmla="*/ 190019 h 499826"/>
                  <a:gd name="connsiteX10" fmla="*/ 1137351 w 1137507"/>
                  <a:gd name="connsiteY10" fmla="*/ 117447 h 499826"/>
                  <a:gd name="connsiteX11" fmla="*/ 1096227 w 1137507"/>
                  <a:gd name="connsiteY11" fmla="*/ 71485 h 499826"/>
                  <a:gd name="connsiteX12" fmla="*/ 992208 w 1137507"/>
                  <a:gd name="connsiteY12" fmla="*/ 93257 h 499826"/>
                  <a:gd name="connsiteX13" fmla="*/ 900284 w 1137507"/>
                  <a:gd name="connsiteY13" fmla="*/ 148895 h 499826"/>
                  <a:gd name="connsiteX14" fmla="*/ 793846 w 1137507"/>
                  <a:gd name="connsiteY14" fmla="*/ 144057 h 499826"/>
                  <a:gd name="connsiteX15" fmla="*/ 639027 w 1137507"/>
                  <a:gd name="connsiteY15" fmla="*/ 42457 h 499826"/>
                  <a:gd name="connsiteX16" fmla="*/ 525332 w 1137507"/>
                  <a:gd name="connsiteY16" fmla="*/ 1333 h 499826"/>
                  <a:gd name="connsiteX17" fmla="*/ 474532 w 1137507"/>
                  <a:gd name="connsiteY17" fmla="*/ 13428 h 499826"/>
                  <a:gd name="connsiteX18" fmla="*/ 421313 w 1137507"/>
                  <a:gd name="connsiteY18" fmla="*/ 15847 h 499826"/>
                  <a:gd name="connsiteX19" fmla="*/ 329389 w 1137507"/>
                  <a:gd name="connsiteY19" fmla="*/ 1333 h 499826"/>
                  <a:gd name="connsiteX20" fmla="*/ 210856 w 1137507"/>
                  <a:gd name="connsiteY20" fmla="*/ 54552 h 499826"/>
                  <a:gd name="connsiteX21" fmla="*/ 97160 w 1137507"/>
                  <a:gd name="connsiteY21" fmla="*/ 15847 h 499826"/>
                  <a:gd name="connsiteX22" fmla="*/ 371446 w 1137507"/>
                  <a:gd name="connsiteY22" fmla="*/ 171392 h 499826"/>
                  <a:gd name="connsiteX0" fmla="*/ 278713 w 1044774"/>
                  <a:gd name="connsiteY0" fmla="*/ 171392 h 499826"/>
                  <a:gd name="connsiteX1" fmla="*/ 229563 w 1044774"/>
                  <a:gd name="connsiteY1" fmla="*/ 340484 h 499826"/>
                  <a:gd name="connsiteX2" fmla="*/ 21361 w 1044774"/>
                  <a:gd name="connsiteY2" fmla="*/ 315809 h 499826"/>
                  <a:gd name="connsiteX3" fmla="*/ 166503 w 1044774"/>
                  <a:gd name="connsiteY3" fmla="*/ 422247 h 499826"/>
                  <a:gd name="connsiteX4" fmla="*/ 299551 w 1044774"/>
                  <a:gd name="connsiteY4" fmla="*/ 475466 h 499826"/>
                  <a:gd name="connsiteX5" fmla="*/ 447113 w 1044774"/>
                  <a:gd name="connsiteY5" fmla="*/ 499657 h 499826"/>
                  <a:gd name="connsiteX6" fmla="*/ 614027 w 1044774"/>
                  <a:gd name="connsiteY6" fmla="*/ 482724 h 499826"/>
                  <a:gd name="connsiteX7" fmla="*/ 780942 w 1044774"/>
                  <a:gd name="connsiteY7" fmla="*/ 422247 h 499826"/>
                  <a:gd name="connsiteX8" fmla="*/ 911570 w 1044774"/>
                  <a:gd name="connsiteY8" fmla="*/ 318228 h 499826"/>
                  <a:gd name="connsiteX9" fmla="*/ 1013170 w 1044774"/>
                  <a:gd name="connsiteY9" fmla="*/ 190019 h 499826"/>
                  <a:gd name="connsiteX10" fmla="*/ 1044618 w 1044774"/>
                  <a:gd name="connsiteY10" fmla="*/ 117447 h 499826"/>
                  <a:gd name="connsiteX11" fmla="*/ 1003494 w 1044774"/>
                  <a:gd name="connsiteY11" fmla="*/ 71485 h 499826"/>
                  <a:gd name="connsiteX12" fmla="*/ 899475 w 1044774"/>
                  <a:gd name="connsiteY12" fmla="*/ 93257 h 499826"/>
                  <a:gd name="connsiteX13" fmla="*/ 807551 w 1044774"/>
                  <a:gd name="connsiteY13" fmla="*/ 148895 h 499826"/>
                  <a:gd name="connsiteX14" fmla="*/ 701113 w 1044774"/>
                  <a:gd name="connsiteY14" fmla="*/ 144057 h 499826"/>
                  <a:gd name="connsiteX15" fmla="*/ 546294 w 1044774"/>
                  <a:gd name="connsiteY15" fmla="*/ 42457 h 499826"/>
                  <a:gd name="connsiteX16" fmla="*/ 432599 w 1044774"/>
                  <a:gd name="connsiteY16" fmla="*/ 1333 h 499826"/>
                  <a:gd name="connsiteX17" fmla="*/ 381799 w 1044774"/>
                  <a:gd name="connsiteY17" fmla="*/ 13428 h 499826"/>
                  <a:gd name="connsiteX18" fmla="*/ 328580 w 1044774"/>
                  <a:gd name="connsiteY18" fmla="*/ 15847 h 499826"/>
                  <a:gd name="connsiteX19" fmla="*/ 236656 w 1044774"/>
                  <a:gd name="connsiteY19" fmla="*/ 1333 h 499826"/>
                  <a:gd name="connsiteX20" fmla="*/ 118123 w 1044774"/>
                  <a:gd name="connsiteY20" fmla="*/ 54552 h 499826"/>
                  <a:gd name="connsiteX21" fmla="*/ 4427 w 1044774"/>
                  <a:gd name="connsiteY21" fmla="*/ 15847 h 499826"/>
                  <a:gd name="connsiteX22" fmla="*/ 278713 w 1044774"/>
                  <a:gd name="connsiteY22" fmla="*/ 171392 h 499826"/>
                  <a:gd name="connsiteX0" fmla="*/ 258060 w 1024121"/>
                  <a:gd name="connsiteY0" fmla="*/ 171392 h 499826"/>
                  <a:gd name="connsiteX1" fmla="*/ 208910 w 1024121"/>
                  <a:gd name="connsiteY1" fmla="*/ 340484 h 499826"/>
                  <a:gd name="connsiteX2" fmla="*/ 708 w 1024121"/>
                  <a:gd name="connsiteY2" fmla="*/ 315809 h 499826"/>
                  <a:gd name="connsiteX3" fmla="*/ 145850 w 1024121"/>
                  <a:gd name="connsiteY3" fmla="*/ 422247 h 499826"/>
                  <a:gd name="connsiteX4" fmla="*/ 278898 w 1024121"/>
                  <a:gd name="connsiteY4" fmla="*/ 475466 h 499826"/>
                  <a:gd name="connsiteX5" fmla="*/ 426460 w 1024121"/>
                  <a:gd name="connsiteY5" fmla="*/ 499657 h 499826"/>
                  <a:gd name="connsiteX6" fmla="*/ 593374 w 1024121"/>
                  <a:gd name="connsiteY6" fmla="*/ 482724 h 499826"/>
                  <a:gd name="connsiteX7" fmla="*/ 760289 w 1024121"/>
                  <a:gd name="connsiteY7" fmla="*/ 422247 h 499826"/>
                  <a:gd name="connsiteX8" fmla="*/ 890917 w 1024121"/>
                  <a:gd name="connsiteY8" fmla="*/ 318228 h 499826"/>
                  <a:gd name="connsiteX9" fmla="*/ 992517 w 1024121"/>
                  <a:gd name="connsiteY9" fmla="*/ 190019 h 499826"/>
                  <a:gd name="connsiteX10" fmla="*/ 1023965 w 1024121"/>
                  <a:gd name="connsiteY10" fmla="*/ 117447 h 499826"/>
                  <a:gd name="connsiteX11" fmla="*/ 982841 w 1024121"/>
                  <a:gd name="connsiteY11" fmla="*/ 71485 h 499826"/>
                  <a:gd name="connsiteX12" fmla="*/ 878822 w 1024121"/>
                  <a:gd name="connsiteY12" fmla="*/ 93257 h 499826"/>
                  <a:gd name="connsiteX13" fmla="*/ 786898 w 1024121"/>
                  <a:gd name="connsiteY13" fmla="*/ 148895 h 499826"/>
                  <a:gd name="connsiteX14" fmla="*/ 680460 w 1024121"/>
                  <a:gd name="connsiteY14" fmla="*/ 144057 h 499826"/>
                  <a:gd name="connsiteX15" fmla="*/ 525641 w 1024121"/>
                  <a:gd name="connsiteY15" fmla="*/ 42457 h 499826"/>
                  <a:gd name="connsiteX16" fmla="*/ 411946 w 1024121"/>
                  <a:gd name="connsiteY16" fmla="*/ 1333 h 499826"/>
                  <a:gd name="connsiteX17" fmla="*/ 361146 w 1024121"/>
                  <a:gd name="connsiteY17" fmla="*/ 13428 h 499826"/>
                  <a:gd name="connsiteX18" fmla="*/ 307927 w 1024121"/>
                  <a:gd name="connsiteY18" fmla="*/ 15847 h 499826"/>
                  <a:gd name="connsiteX19" fmla="*/ 216003 w 1024121"/>
                  <a:gd name="connsiteY19" fmla="*/ 1333 h 499826"/>
                  <a:gd name="connsiteX20" fmla="*/ 97470 w 1024121"/>
                  <a:gd name="connsiteY20" fmla="*/ 54552 h 499826"/>
                  <a:gd name="connsiteX21" fmla="*/ 258060 w 1024121"/>
                  <a:gd name="connsiteY21" fmla="*/ 171392 h 499826"/>
                  <a:gd name="connsiteX0" fmla="*/ 258060 w 1024121"/>
                  <a:gd name="connsiteY0" fmla="*/ 171392 h 499826"/>
                  <a:gd name="connsiteX1" fmla="*/ 208910 w 1024121"/>
                  <a:gd name="connsiteY1" fmla="*/ 340484 h 499826"/>
                  <a:gd name="connsiteX2" fmla="*/ 708 w 1024121"/>
                  <a:gd name="connsiteY2" fmla="*/ 315809 h 499826"/>
                  <a:gd name="connsiteX3" fmla="*/ 145850 w 1024121"/>
                  <a:gd name="connsiteY3" fmla="*/ 422247 h 499826"/>
                  <a:gd name="connsiteX4" fmla="*/ 278898 w 1024121"/>
                  <a:gd name="connsiteY4" fmla="*/ 475466 h 499826"/>
                  <a:gd name="connsiteX5" fmla="*/ 426460 w 1024121"/>
                  <a:gd name="connsiteY5" fmla="*/ 499657 h 499826"/>
                  <a:gd name="connsiteX6" fmla="*/ 593374 w 1024121"/>
                  <a:gd name="connsiteY6" fmla="*/ 482724 h 499826"/>
                  <a:gd name="connsiteX7" fmla="*/ 760289 w 1024121"/>
                  <a:gd name="connsiteY7" fmla="*/ 422247 h 499826"/>
                  <a:gd name="connsiteX8" fmla="*/ 890917 w 1024121"/>
                  <a:gd name="connsiteY8" fmla="*/ 318228 h 499826"/>
                  <a:gd name="connsiteX9" fmla="*/ 992517 w 1024121"/>
                  <a:gd name="connsiteY9" fmla="*/ 190019 h 499826"/>
                  <a:gd name="connsiteX10" fmla="*/ 1023965 w 1024121"/>
                  <a:gd name="connsiteY10" fmla="*/ 117447 h 499826"/>
                  <a:gd name="connsiteX11" fmla="*/ 982841 w 1024121"/>
                  <a:gd name="connsiteY11" fmla="*/ 71485 h 499826"/>
                  <a:gd name="connsiteX12" fmla="*/ 878822 w 1024121"/>
                  <a:gd name="connsiteY12" fmla="*/ 93257 h 499826"/>
                  <a:gd name="connsiteX13" fmla="*/ 786898 w 1024121"/>
                  <a:gd name="connsiteY13" fmla="*/ 148895 h 499826"/>
                  <a:gd name="connsiteX14" fmla="*/ 680460 w 1024121"/>
                  <a:gd name="connsiteY14" fmla="*/ 144057 h 499826"/>
                  <a:gd name="connsiteX15" fmla="*/ 525641 w 1024121"/>
                  <a:gd name="connsiteY15" fmla="*/ 42457 h 499826"/>
                  <a:gd name="connsiteX16" fmla="*/ 411946 w 1024121"/>
                  <a:gd name="connsiteY16" fmla="*/ 1333 h 499826"/>
                  <a:gd name="connsiteX17" fmla="*/ 361146 w 1024121"/>
                  <a:gd name="connsiteY17" fmla="*/ 13428 h 499826"/>
                  <a:gd name="connsiteX18" fmla="*/ 307927 w 1024121"/>
                  <a:gd name="connsiteY18" fmla="*/ 15847 h 499826"/>
                  <a:gd name="connsiteX19" fmla="*/ 216003 w 1024121"/>
                  <a:gd name="connsiteY19" fmla="*/ 1333 h 499826"/>
                  <a:gd name="connsiteX20" fmla="*/ 258060 w 1024121"/>
                  <a:gd name="connsiteY20" fmla="*/ 171392 h 499826"/>
                  <a:gd name="connsiteX0" fmla="*/ 113793 w 879854"/>
                  <a:gd name="connsiteY0" fmla="*/ 171392 h 499826"/>
                  <a:gd name="connsiteX1" fmla="*/ 64643 w 879854"/>
                  <a:gd name="connsiteY1" fmla="*/ 340484 h 499826"/>
                  <a:gd name="connsiteX2" fmla="*/ 1583 w 879854"/>
                  <a:gd name="connsiteY2" fmla="*/ 422247 h 499826"/>
                  <a:gd name="connsiteX3" fmla="*/ 134631 w 879854"/>
                  <a:gd name="connsiteY3" fmla="*/ 475466 h 499826"/>
                  <a:gd name="connsiteX4" fmla="*/ 282193 w 879854"/>
                  <a:gd name="connsiteY4" fmla="*/ 499657 h 499826"/>
                  <a:gd name="connsiteX5" fmla="*/ 449107 w 879854"/>
                  <a:gd name="connsiteY5" fmla="*/ 482724 h 499826"/>
                  <a:gd name="connsiteX6" fmla="*/ 616022 w 879854"/>
                  <a:gd name="connsiteY6" fmla="*/ 422247 h 499826"/>
                  <a:gd name="connsiteX7" fmla="*/ 746650 w 879854"/>
                  <a:gd name="connsiteY7" fmla="*/ 318228 h 499826"/>
                  <a:gd name="connsiteX8" fmla="*/ 848250 w 879854"/>
                  <a:gd name="connsiteY8" fmla="*/ 190019 h 499826"/>
                  <a:gd name="connsiteX9" fmla="*/ 879698 w 879854"/>
                  <a:gd name="connsiteY9" fmla="*/ 117447 h 499826"/>
                  <a:gd name="connsiteX10" fmla="*/ 838574 w 879854"/>
                  <a:gd name="connsiteY10" fmla="*/ 71485 h 499826"/>
                  <a:gd name="connsiteX11" fmla="*/ 734555 w 879854"/>
                  <a:gd name="connsiteY11" fmla="*/ 93257 h 499826"/>
                  <a:gd name="connsiteX12" fmla="*/ 642631 w 879854"/>
                  <a:gd name="connsiteY12" fmla="*/ 148895 h 499826"/>
                  <a:gd name="connsiteX13" fmla="*/ 536193 w 879854"/>
                  <a:gd name="connsiteY13" fmla="*/ 144057 h 499826"/>
                  <a:gd name="connsiteX14" fmla="*/ 381374 w 879854"/>
                  <a:gd name="connsiteY14" fmla="*/ 42457 h 499826"/>
                  <a:gd name="connsiteX15" fmla="*/ 267679 w 879854"/>
                  <a:gd name="connsiteY15" fmla="*/ 1333 h 499826"/>
                  <a:gd name="connsiteX16" fmla="*/ 216879 w 879854"/>
                  <a:gd name="connsiteY16" fmla="*/ 13428 h 499826"/>
                  <a:gd name="connsiteX17" fmla="*/ 163660 w 879854"/>
                  <a:gd name="connsiteY17" fmla="*/ 15847 h 499826"/>
                  <a:gd name="connsiteX18" fmla="*/ 71736 w 879854"/>
                  <a:gd name="connsiteY18" fmla="*/ 1333 h 499826"/>
                  <a:gd name="connsiteX19" fmla="*/ 113793 w 879854"/>
                  <a:gd name="connsiteY19" fmla="*/ 171392 h 499826"/>
                  <a:gd name="connsiteX0" fmla="*/ 113793 w 879854"/>
                  <a:gd name="connsiteY0" fmla="*/ 171040 h 499474"/>
                  <a:gd name="connsiteX1" fmla="*/ 64643 w 879854"/>
                  <a:gd name="connsiteY1" fmla="*/ 340132 h 499474"/>
                  <a:gd name="connsiteX2" fmla="*/ 1583 w 879854"/>
                  <a:gd name="connsiteY2" fmla="*/ 421895 h 499474"/>
                  <a:gd name="connsiteX3" fmla="*/ 134631 w 879854"/>
                  <a:gd name="connsiteY3" fmla="*/ 475114 h 499474"/>
                  <a:gd name="connsiteX4" fmla="*/ 282193 w 879854"/>
                  <a:gd name="connsiteY4" fmla="*/ 499305 h 499474"/>
                  <a:gd name="connsiteX5" fmla="*/ 449107 w 879854"/>
                  <a:gd name="connsiteY5" fmla="*/ 482372 h 499474"/>
                  <a:gd name="connsiteX6" fmla="*/ 616022 w 879854"/>
                  <a:gd name="connsiteY6" fmla="*/ 421895 h 499474"/>
                  <a:gd name="connsiteX7" fmla="*/ 746650 w 879854"/>
                  <a:gd name="connsiteY7" fmla="*/ 317876 h 499474"/>
                  <a:gd name="connsiteX8" fmla="*/ 848250 w 879854"/>
                  <a:gd name="connsiteY8" fmla="*/ 189667 h 499474"/>
                  <a:gd name="connsiteX9" fmla="*/ 879698 w 879854"/>
                  <a:gd name="connsiteY9" fmla="*/ 117095 h 499474"/>
                  <a:gd name="connsiteX10" fmla="*/ 838574 w 879854"/>
                  <a:gd name="connsiteY10" fmla="*/ 71133 h 499474"/>
                  <a:gd name="connsiteX11" fmla="*/ 734555 w 879854"/>
                  <a:gd name="connsiteY11" fmla="*/ 92905 h 499474"/>
                  <a:gd name="connsiteX12" fmla="*/ 642631 w 879854"/>
                  <a:gd name="connsiteY12" fmla="*/ 148543 h 499474"/>
                  <a:gd name="connsiteX13" fmla="*/ 536193 w 879854"/>
                  <a:gd name="connsiteY13" fmla="*/ 143705 h 499474"/>
                  <a:gd name="connsiteX14" fmla="*/ 381374 w 879854"/>
                  <a:gd name="connsiteY14" fmla="*/ 42105 h 499474"/>
                  <a:gd name="connsiteX15" fmla="*/ 267679 w 879854"/>
                  <a:gd name="connsiteY15" fmla="*/ 981 h 499474"/>
                  <a:gd name="connsiteX16" fmla="*/ 216879 w 879854"/>
                  <a:gd name="connsiteY16" fmla="*/ 13076 h 499474"/>
                  <a:gd name="connsiteX17" fmla="*/ 163660 w 879854"/>
                  <a:gd name="connsiteY17" fmla="*/ 15495 h 499474"/>
                  <a:gd name="connsiteX18" fmla="*/ 113793 w 879854"/>
                  <a:gd name="connsiteY18" fmla="*/ 171040 h 499474"/>
                  <a:gd name="connsiteX0" fmla="*/ 49384 w 815445"/>
                  <a:gd name="connsiteY0" fmla="*/ 171040 h 499474"/>
                  <a:gd name="connsiteX1" fmla="*/ 234 w 815445"/>
                  <a:gd name="connsiteY1" fmla="*/ 340132 h 499474"/>
                  <a:gd name="connsiteX2" fmla="*/ 70222 w 815445"/>
                  <a:gd name="connsiteY2" fmla="*/ 475114 h 499474"/>
                  <a:gd name="connsiteX3" fmla="*/ 217784 w 815445"/>
                  <a:gd name="connsiteY3" fmla="*/ 499305 h 499474"/>
                  <a:gd name="connsiteX4" fmla="*/ 384698 w 815445"/>
                  <a:gd name="connsiteY4" fmla="*/ 482372 h 499474"/>
                  <a:gd name="connsiteX5" fmla="*/ 551613 w 815445"/>
                  <a:gd name="connsiteY5" fmla="*/ 421895 h 499474"/>
                  <a:gd name="connsiteX6" fmla="*/ 682241 w 815445"/>
                  <a:gd name="connsiteY6" fmla="*/ 317876 h 499474"/>
                  <a:gd name="connsiteX7" fmla="*/ 783841 w 815445"/>
                  <a:gd name="connsiteY7" fmla="*/ 189667 h 499474"/>
                  <a:gd name="connsiteX8" fmla="*/ 815289 w 815445"/>
                  <a:gd name="connsiteY8" fmla="*/ 117095 h 499474"/>
                  <a:gd name="connsiteX9" fmla="*/ 774165 w 815445"/>
                  <a:gd name="connsiteY9" fmla="*/ 71133 h 499474"/>
                  <a:gd name="connsiteX10" fmla="*/ 670146 w 815445"/>
                  <a:gd name="connsiteY10" fmla="*/ 92905 h 499474"/>
                  <a:gd name="connsiteX11" fmla="*/ 578222 w 815445"/>
                  <a:gd name="connsiteY11" fmla="*/ 148543 h 499474"/>
                  <a:gd name="connsiteX12" fmla="*/ 471784 w 815445"/>
                  <a:gd name="connsiteY12" fmla="*/ 143705 h 499474"/>
                  <a:gd name="connsiteX13" fmla="*/ 316965 w 815445"/>
                  <a:gd name="connsiteY13" fmla="*/ 42105 h 499474"/>
                  <a:gd name="connsiteX14" fmla="*/ 203270 w 815445"/>
                  <a:gd name="connsiteY14" fmla="*/ 981 h 499474"/>
                  <a:gd name="connsiteX15" fmla="*/ 152470 w 815445"/>
                  <a:gd name="connsiteY15" fmla="*/ 13076 h 499474"/>
                  <a:gd name="connsiteX16" fmla="*/ 99251 w 815445"/>
                  <a:gd name="connsiteY16" fmla="*/ 15495 h 499474"/>
                  <a:gd name="connsiteX17" fmla="*/ 49384 w 815445"/>
                  <a:gd name="connsiteY17" fmla="*/ 171040 h 499474"/>
                  <a:gd name="connsiteX0" fmla="*/ 2986 w 769047"/>
                  <a:gd name="connsiteY0" fmla="*/ 171040 h 507367"/>
                  <a:gd name="connsiteX1" fmla="*/ 23824 w 769047"/>
                  <a:gd name="connsiteY1" fmla="*/ 475114 h 507367"/>
                  <a:gd name="connsiteX2" fmla="*/ 171386 w 769047"/>
                  <a:gd name="connsiteY2" fmla="*/ 499305 h 507367"/>
                  <a:gd name="connsiteX3" fmla="*/ 338300 w 769047"/>
                  <a:gd name="connsiteY3" fmla="*/ 482372 h 507367"/>
                  <a:gd name="connsiteX4" fmla="*/ 505215 w 769047"/>
                  <a:gd name="connsiteY4" fmla="*/ 421895 h 507367"/>
                  <a:gd name="connsiteX5" fmla="*/ 635843 w 769047"/>
                  <a:gd name="connsiteY5" fmla="*/ 317876 h 507367"/>
                  <a:gd name="connsiteX6" fmla="*/ 737443 w 769047"/>
                  <a:gd name="connsiteY6" fmla="*/ 189667 h 507367"/>
                  <a:gd name="connsiteX7" fmla="*/ 768891 w 769047"/>
                  <a:gd name="connsiteY7" fmla="*/ 117095 h 507367"/>
                  <a:gd name="connsiteX8" fmla="*/ 727767 w 769047"/>
                  <a:gd name="connsiteY8" fmla="*/ 71133 h 507367"/>
                  <a:gd name="connsiteX9" fmla="*/ 623748 w 769047"/>
                  <a:gd name="connsiteY9" fmla="*/ 92905 h 507367"/>
                  <a:gd name="connsiteX10" fmla="*/ 531824 w 769047"/>
                  <a:gd name="connsiteY10" fmla="*/ 148543 h 507367"/>
                  <a:gd name="connsiteX11" fmla="*/ 425386 w 769047"/>
                  <a:gd name="connsiteY11" fmla="*/ 143705 h 507367"/>
                  <a:gd name="connsiteX12" fmla="*/ 270567 w 769047"/>
                  <a:gd name="connsiteY12" fmla="*/ 42105 h 507367"/>
                  <a:gd name="connsiteX13" fmla="*/ 156872 w 769047"/>
                  <a:gd name="connsiteY13" fmla="*/ 981 h 507367"/>
                  <a:gd name="connsiteX14" fmla="*/ 106072 w 769047"/>
                  <a:gd name="connsiteY14" fmla="*/ 13076 h 507367"/>
                  <a:gd name="connsiteX15" fmla="*/ 52853 w 769047"/>
                  <a:gd name="connsiteY15" fmla="*/ 15495 h 507367"/>
                  <a:gd name="connsiteX16" fmla="*/ 2986 w 769047"/>
                  <a:gd name="connsiteY16" fmla="*/ 171040 h 507367"/>
                  <a:gd name="connsiteX0" fmla="*/ 2986 w 769047"/>
                  <a:gd name="connsiteY0" fmla="*/ 157964 h 494291"/>
                  <a:gd name="connsiteX1" fmla="*/ 23824 w 769047"/>
                  <a:gd name="connsiteY1" fmla="*/ 462038 h 494291"/>
                  <a:gd name="connsiteX2" fmla="*/ 171386 w 769047"/>
                  <a:gd name="connsiteY2" fmla="*/ 486229 h 494291"/>
                  <a:gd name="connsiteX3" fmla="*/ 338300 w 769047"/>
                  <a:gd name="connsiteY3" fmla="*/ 469296 h 494291"/>
                  <a:gd name="connsiteX4" fmla="*/ 505215 w 769047"/>
                  <a:gd name="connsiteY4" fmla="*/ 408819 h 494291"/>
                  <a:gd name="connsiteX5" fmla="*/ 635843 w 769047"/>
                  <a:gd name="connsiteY5" fmla="*/ 304800 h 494291"/>
                  <a:gd name="connsiteX6" fmla="*/ 737443 w 769047"/>
                  <a:gd name="connsiteY6" fmla="*/ 176591 h 494291"/>
                  <a:gd name="connsiteX7" fmla="*/ 768891 w 769047"/>
                  <a:gd name="connsiteY7" fmla="*/ 104019 h 494291"/>
                  <a:gd name="connsiteX8" fmla="*/ 727767 w 769047"/>
                  <a:gd name="connsiteY8" fmla="*/ 58057 h 494291"/>
                  <a:gd name="connsiteX9" fmla="*/ 623748 w 769047"/>
                  <a:gd name="connsiteY9" fmla="*/ 79829 h 494291"/>
                  <a:gd name="connsiteX10" fmla="*/ 531824 w 769047"/>
                  <a:gd name="connsiteY10" fmla="*/ 135467 h 494291"/>
                  <a:gd name="connsiteX11" fmla="*/ 425386 w 769047"/>
                  <a:gd name="connsiteY11" fmla="*/ 130629 h 494291"/>
                  <a:gd name="connsiteX12" fmla="*/ 270567 w 769047"/>
                  <a:gd name="connsiteY12" fmla="*/ 29029 h 494291"/>
                  <a:gd name="connsiteX13" fmla="*/ 106072 w 769047"/>
                  <a:gd name="connsiteY13" fmla="*/ 0 h 494291"/>
                  <a:gd name="connsiteX14" fmla="*/ 52853 w 769047"/>
                  <a:gd name="connsiteY14" fmla="*/ 2419 h 494291"/>
                  <a:gd name="connsiteX15" fmla="*/ 2986 w 769047"/>
                  <a:gd name="connsiteY15" fmla="*/ 157964 h 494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69047" h="494291" extrusionOk="0">
                    <a:moveTo>
                      <a:pt x="2986" y="157964"/>
                    </a:moveTo>
                    <a:cubicBezTo>
                      <a:pt x="-1852" y="234567"/>
                      <a:pt x="-4243" y="407327"/>
                      <a:pt x="23824" y="462038"/>
                    </a:cubicBezTo>
                    <a:cubicBezTo>
                      <a:pt x="51891" y="516749"/>
                      <a:pt x="118973" y="485019"/>
                      <a:pt x="171386" y="486229"/>
                    </a:cubicBezTo>
                    <a:cubicBezTo>
                      <a:pt x="223799" y="487439"/>
                      <a:pt x="282662" y="482198"/>
                      <a:pt x="338300" y="469296"/>
                    </a:cubicBezTo>
                    <a:cubicBezTo>
                      <a:pt x="393938" y="456394"/>
                      <a:pt x="455625" y="436235"/>
                      <a:pt x="505215" y="408819"/>
                    </a:cubicBezTo>
                    <a:cubicBezTo>
                      <a:pt x="554805" y="381403"/>
                      <a:pt x="597138" y="343505"/>
                      <a:pt x="635843" y="304800"/>
                    </a:cubicBezTo>
                    <a:cubicBezTo>
                      <a:pt x="674548" y="266095"/>
                      <a:pt x="715268" y="210055"/>
                      <a:pt x="737443" y="176591"/>
                    </a:cubicBezTo>
                    <a:cubicBezTo>
                      <a:pt x="759618" y="143128"/>
                      <a:pt x="770504" y="123775"/>
                      <a:pt x="768891" y="104019"/>
                    </a:cubicBezTo>
                    <a:cubicBezTo>
                      <a:pt x="767278" y="84263"/>
                      <a:pt x="751958" y="62089"/>
                      <a:pt x="727767" y="58057"/>
                    </a:cubicBezTo>
                    <a:cubicBezTo>
                      <a:pt x="703576" y="54025"/>
                      <a:pt x="656405" y="66927"/>
                      <a:pt x="623748" y="79829"/>
                    </a:cubicBezTo>
                    <a:cubicBezTo>
                      <a:pt x="591091" y="92731"/>
                      <a:pt x="564884" y="127000"/>
                      <a:pt x="531824" y="135467"/>
                    </a:cubicBezTo>
                    <a:cubicBezTo>
                      <a:pt x="498764" y="143934"/>
                      <a:pt x="468929" y="148369"/>
                      <a:pt x="425386" y="130629"/>
                    </a:cubicBezTo>
                    <a:cubicBezTo>
                      <a:pt x="381843" y="112889"/>
                      <a:pt x="323786" y="50800"/>
                      <a:pt x="270567" y="29029"/>
                    </a:cubicBezTo>
                    <a:cubicBezTo>
                      <a:pt x="217348" y="7258"/>
                      <a:pt x="142358" y="4435"/>
                      <a:pt x="106072" y="0"/>
                    </a:cubicBezTo>
                    <a:cubicBezTo>
                      <a:pt x="88735" y="2419"/>
                      <a:pt x="77044" y="4435"/>
                      <a:pt x="52853" y="2419"/>
                    </a:cubicBezTo>
                    <a:cubicBezTo>
                      <a:pt x="35672" y="28746"/>
                      <a:pt x="19489" y="103858"/>
                      <a:pt x="2986" y="157964"/>
                    </a:cubicBezTo>
                    <a:close/>
                  </a:path>
                </a:pathLst>
              </a:custGeom>
              <a:gradFill>
                <a:gsLst>
                  <a:gs pos="0">
                    <a:srgbClr val="C4E0B2"/>
                  </a:gs>
                  <a:gs pos="35000">
                    <a:srgbClr val="70AD47"/>
                  </a:gs>
                  <a:gs pos="100000">
                    <a:srgbClr val="385623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" name="Google Shape;56;p13">
                <a:extLst>
                  <a:ext uri="{FF2B5EF4-FFF2-40B4-BE49-F238E27FC236}">
                    <a16:creationId xmlns:a16="http://schemas.microsoft.com/office/drawing/2014/main" id="{62210AC6-DBCB-DF84-0105-3C8BA71D53D3}"/>
                  </a:ext>
                </a:extLst>
              </p:cNvPr>
              <p:cNvSpPr/>
              <p:nvPr/>
            </p:nvSpPr>
            <p:spPr>
              <a:xfrm>
                <a:off x="195109" y="355493"/>
                <a:ext cx="422165" cy="441320"/>
              </a:xfrm>
              <a:prstGeom prst="ellipse">
                <a:avLst/>
              </a:prstGeom>
              <a:gradFill>
                <a:gsLst>
                  <a:gs pos="0">
                    <a:srgbClr val="FFFF00"/>
                  </a:gs>
                  <a:gs pos="33000">
                    <a:srgbClr val="FFD043"/>
                  </a:gs>
                  <a:gs pos="100000">
                    <a:srgbClr val="BF900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101600">
                  <a:srgbClr val="FFFF00">
                    <a:alpha val="20000"/>
                  </a:srgb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0"/>
              </a:sp3d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48" name="Google Shape;57;p13">
                <a:extLst>
                  <a:ext uri="{FF2B5EF4-FFF2-40B4-BE49-F238E27FC236}">
                    <a16:creationId xmlns:a16="http://schemas.microsoft.com/office/drawing/2014/main" id="{0B64D88C-0039-5EDA-1B41-CC473083EC49}"/>
                  </a:ext>
                </a:extLst>
              </p:cNvPr>
              <p:cNvGrpSpPr/>
              <p:nvPr/>
            </p:nvGrpSpPr>
            <p:grpSpPr>
              <a:xfrm>
                <a:off x="588494" y="705432"/>
                <a:ext cx="526526" cy="261045"/>
                <a:chOff x="4554252" y="3393786"/>
                <a:chExt cx="526526" cy="261045"/>
              </a:xfrm>
            </p:grpSpPr>
            <p:sp>
              <p:nvSpPr>
                <p:cNvPr id="102" name="Google Shape;58;p13">
                  <a:extLst>
                    <a:ext uri="{FF2B5EF4-FFF2-40B4-BE49-F238E27FC236}">
                      <a16:creationId xmlns:a16="http://schemas.microsoft.com/office/drawing/2014/main" id="{EA820521-F72C-6E1F-8473-5064DD0246DB}"/>
                    </a:ext>
                  </a:extLst>
                </p:cNvPr>
                <p:cNvSpPr/>
                <p:nvPr/>
              </p:nvSpPr>
              <p:spPr>
                <a:xfrm rot="10378372">
                  <a:off x="4636048" y="3469040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3" name="Google Shape;59;p13">
                  <a:extLst>
                    <a:ext uri="{FF2B5EF4-FFF2-40B4-BE49-F238E27FC236}">
                      <a16:creationId xmlns:a16="http://schemas.microsoft.com/office/drawing/2014/main" id="{511CABFE-337F-684F-37FF-B91959653EE4}"/>
                    </a:ext>
                  </a:extLst>
                </p:cNvPr>
                <p:cNvSpPr/>
                <p:nvPr/>
              </p:nvSpPr>
              <p:spPr>
                <a:xfrm rot="10378372">
                  <a:off x="4559162" y="3529494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4" name="Google Shape;60;p13">
                  <a:extLst>
                    <a:ext uri="{FF2B5EF4-FFF2-40B4-BE49-F238E27FC236}">
                      <a16:creationId xmlns:a16="http://schemas.microsoft.com/office/drawing/2014/main" id="{D3382E46-0C4B-1F22-0CC1-5191BDF76760}"/>
                    </a:ext>
                  </a:extLst>
                </p:cNvPr>
                <p:cNvSpPr/>
                <p:nvPr/>
              </p:nvSpPr>
              <p:spPr>
                <a:xfrm rot="10378372">
                  <a:off x="4705587" y="3416049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9" name="Google Shape;61;p13">
                <a:extLst>
                  <a:ext uri="{FF2B5EF4-FFF2-40B4-BE49-F238E27FC236}">
                    <a16:creationId xmlns:a16="http://schemas.microsoft.com/office/drawing/2014/main" id="{D936C391-E3EB-D55F-BD1B-8415C33C4B38}"/>
                  </a:ext>
                </a:extLst>
              </p:cNvPr>
              <p:cNvGrpSpPr/>
              <p:nvPr/>
            </p:nvGrpSpPr>
            <p:grpSpPr>
              <a:xfrm>
                <a:off x="846659" y="631388"/>
                <a:ext cx="456823" cy="601886"/>
                <a:chOff x="5011421" y="3446770"/>
                <a:chExt cx="456823" cy="601886"/>
              </a:xfrm>
            </p:grpSpPr>
            <p:grpSp>
              <p:nvGrpSpPr>
                <p:cNvPr id="56" name="Google Shape;62;p13">
                  <a:extLst>
                    <a:ext uri="{FF2B5EF4-FFF2-40B4-BE49-F238E27FC236}">
                      <a16:creationId xmlns:a16="http://schemas.microsoft.com/office/drawing/2014/main" id="{29A13995-9250-B7F4-0402-8DE259188979}"/>
                    </a:ext>
                  </a:extLst>
                </p:cNvPr>
                <p:cNvGrpSpPr/>
                <p:nvPr/>
              </p:nvGrpSpPr>
              <p:grpSpPr>
                <a:xfrm>
                  <a:off x="5011421" y="3446770"/>
                  <a:ext cx="456823" cy="601886"/>
                  <a:chOff x="4691398" y="3489346"/>
                  <a:chExt cx="799200" cy="1052984"/>
                </a:xfrm>
              </p:grpSpPr>
              <p:sp>
                <p:nvSpPr>
                  <p:cNvPr id="98" name="Google Shape;63;p13">
                    <a:extLst>
                      <a:ext uri="{FF2B5EF4-FFF2-40B4-BE49-F238E27FC236}">
                        <a16:creationId xmlns:a16="http://schemas.microsoft.com/office/drawing/2014/main" id="{8C7B7055-BF28-7623-C6C5-C76475F65286}"/>
                      </a:ext>
                    </a:extLst>
                  </p:cNvPr>
                  <p:cNvSpPr/>
                  <p:nvPr/>
                </p:nvSpPr>
                <p:spPr>
                  <a:xfrm>
                    <a:off x="5045248" y="4052430"/>
                    <a:ext cx="129300" cy="489900"/>
                  </a:xfrm>
                  <a:prstGeom prst="rect">
                    <a:avLst/>
                  </a:prstGeom>
                  <a:gradFill>
                    <a:gsLst>
                      <a:gs pos="0">
                        <a:srgbClr val="996600"/>
                      </a:gs>
                      <a:gs pos="50000">
                        <a:srgbClr val="663300"/>
                      </a:gs>
                      <a:gs pos="73000">
                        <a:srgbClr val="6B0000"/>
                      </a:gs>
                      <a:gs pos="100000">
                        <a:srgbClr val="99663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99" name="Google Shape;64;p13">
                    <a:extLst>
                      <a:ext uri="{FF2B5EF4-FFF2-40B4-BE49-F238E27FC236}">
                        <a16:creationId xmlns:a16="http://schemas.microsoft.com/office/drawing/2014/main" id="{F385608F-9C27-8240-E8C5-2D6F930DFE43}"/>
                      </a:ext>
                    </a:extLst>
                  </p:cNvPr>
                  <p:cNvSpPr/>
                  <p:nvPr/>
                </p:nvSpPr>
                <p:spPr>
                  <a:xfrm>
                    <a:off x="4766359" y="3584860"/>
                    <a:ext cx="653400" cy="486300"/>
                  </a:xfrm>
                  <a:prstGeom prst="triangle">
                    <a:avLst>
                      <a:gd name="adj" fmla="val 66483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0" name="Google Shape;65;p13">
                    <a:extLst>
                      <a:ext uri="{FF2B5EF4-FFF2-40B4-BE49-F238E27FC236}">
                        <a16:creationId xmlns:a16="http://schemas.microsoft.com/office/drawing/2014/main" id="{23827F9F-78E8-A6AB-626A-ADE4CCD5C4C5}"/>
                      </a:ext>
                    </a:extLst>
                  </p:cNvPr>
                  <p:cNvSpPr/>
                  <p:nvPr/>
                </p:nvSpPr>
                <p:spPr>
                  <a:xfrm>
                    <a:off x="4858909" y="3489346"/>
                    <a:ext cx="515700" cy="339900"/>
                  </a:xfrm>
                  <a:prstGeom prst="triangle">
                    <a:avLst>
                      <a:gd name="adj" fmla="val 82840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1" name="Google Shape;66;p13">
                    <a:extLst>
                      <a:ext uri="{FF2B5EF4-FFF2-40B4-BE49-F238E27FC236}">
                        <a16:creationId xmlns:a16="http://schemas.microsoft.com/office/drawing/2014/main" id="{00734ED4-75BE-5F47-6152-481B82798512}"/>
                      </a:ext>
                    </a:extLst>
                  </p:cNvPr>
                  <p:cNvSpPr/>
                  <p:nvPr/>
                </p:nvSpPr>
                <p:spPr>
                  <a:xfrm>
                    <a:off x="4691398" y="3803981"/>
                    <a:ext cx="799200" cy="462600"/>
                  </a:xfrm>
                  <a:prstGeom prst="triangle">
                    <a:avLst>
                      <a:gd name="adj" fmla="val 51432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/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57" name="Google Shape;67;p13">
                  <a:extLst>
                    <a:ext uri="{FF2B5EF4-FFF2-40B4-BE49-F238E27FC236}">
                      <a16:creationId xmlns:a16="http://schemas.microsoft.com/office/drawing/2014/main" id="{38CDA942-9A26-46C1-CC5F-7EE770C47E20}"/>
                    </a:ext>
                  </a:extLst>
                </p:cNvPr>
                <p:cNvSpPr/>
                <p:nvPr/>
              </p:nvSpPr>
              <p:spPr>
                <a:xfrm>
                  <a:off x="5144611" y="3686745"/>
                  <a:ext cx="45654" cy="548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" name="Google Shape;68;p13">
                  <a:extLst>
                    <a:ext uri="{FF2B5EF4-FFF2-40B4-BE49-F238E27FC236}">
                      <a16:creationId xmlns:a16="http://schemas.microsoft.com/office/drawing/2014/main" id="{9BABF1E9-0AAC-2768-16ED-51798656C38D}"/>
                    </a:ext>
                  </a:extLst>
                </p:cNvPr>
                <p:cNvSpPr/>
                <p:nvPr/>
              </p:nvSpPr>
              <p:spPr>
                <a:xfrm rot="-10080337" flipH="1">
                  <a:off x="5337841" y="3794627"/>
                  <a:ext cx="55884" cy="43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9" name="Google Shape;69;p13">
                  <a:extLst>
                    <a:ext uri="{FF2B5EF4-FFF2-40B4-BE49-F238E27FC236}">
                      <a16:creationId xmlns:a16="http://schemas.microsoft.com/office/drawing/2014/main" id="{F6230DC9-ADE0-2CA5-4894-317FE89D9586}"/>
                    </a:ext>
                  </a:extLst>
                </p:cNvPr>
                <p:cNvSpPr/>
                <p:nvPr/>
              </p:nvSpPr>
              <p:spPr>
                <a:xfrm>
                  <a:off x="5208711" y="3549101"/>
                  <a:ext cx="71083" cy="47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0" name="Google Shape;70;p13">
                  <a:extLst>
                    <a:ext uri="{FF2B5EF4-FFF2-40B4-BE49-F238E27FC236}">
                      <a16:creationId xmlns:a16="http://schemas.microsoft.com/office/drawing/2014/main" id="{E9E8D737-670B-3BD0-1D6B-D3C248DDAC51}"/>
                    </a:ext>
                  </a:extLst>
                </p:cNvPr>
                <p:cNvSpPr/>
                <p:nvPr/>
              </p:nvSpPr>
              <p:spPr>
                <a:xfrm rot="-10377254" flipH="1">
                  <a:off x="5331753" y="3663186"/>
                  <a:ext cx="35913" cy="539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4" name="Google Shape;71;p13">
                  <a:extLst>
                    <a:ext uri="{FF2B5EF4-FFF2-40B4-BE49-F238E27FC236}">
                      <a16:creationId xmlns:a16="http://schemas.microsoft.com/office/drawing/2014/main" id="{BAE8A467-4D41-86F1-5622-17F0DB4ACB00}"/>
                    </a:ext>
                  </a:extLst>
                </p:cNvPr>
                <p:cNvSpPr/>
                <p:nvPr/>
              </p:nvSpPr>
              <p:spPr>
                <a:xfrm>
                  <a:off x="5102862" y="3826543"/>
                  <a:ext cx="45654" cy="456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5" name="Google Shape;72;p13">
                  <a:extLst>
                    <a:ext uri="{FF2B5EF4-FFF2-40B4-BE49-F238E27FC236}">
                      <a16:creationId xmlns:a16="http://schemas.microsoft.com/office/drawing/2014/main" id="{06BFF506-F1AE-D8DE-32C7-6F2AF0A67530}"/>
                    </a:ext>
                  </a:extLst>
                </p:cNvPr>
                <p:cNvSpPr/>
                <p:nvPr/>
              </p:nvSpPr>
              <p:spPr>
                <a:xfrm rot="-1196418">
                  <a:off x="5215968" y="3684498"/>
                  <a:ext cx="45796" cy="730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6" name="Google Shape;73;p13">
                  <a:extLst>
                    <a:ext uri="{FF2B5EF4-FFF2-40B4-BE49-F238E27FC236}">
                      <a16:creationId xmlns:a16="http://schemas.microsoft.com/office/drawing/2014/main" id="{477A8932-BBE5-5084-152B-8B842C974A72}"/>
                    </a:ext>
                  </a:extLst>
                </p:cNvPr>
                <p:cNvSpPr/>
                <p:nvPr/>
              </p:nvSpPr>
              <p:spPr>
                <a:xfrm rot="-1196418">
                  <a:off x="5298126" y="3575333"/>
                  <a:ext cx="45796" cy="457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7" name="Google Shape;74;p13">
                  <a:extLst>
                    <a:ext uri="{FF2B5EF4-FFF2-40B4-BE49-F238E27FC236}">
                      <a16:creationId xmlns:a16="http://schemas.microsoft.com/office/drawing/2014/main" id="{EEECE35F-3B99-57A5-E4B2-2788C88333A0}"/>
                    </a:ext>
                  </a:extLst>
                </p:cNvPr>
                <p:cNvSpPr/>
                <p:nvPr/>
              </p:nvSpPr>
              <p:spPr>
                <a:xfrm rot="-9062711" flipH="1">
                  <a:off x="5258212" y="3816182"/>
                  <a:ext cx="55837" cy="432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50" name="Google Shape;75;p13">
                <a:extLst>
                  <a:ext uri="{FF2B5EF4-FFF2-40B4-BE49-F238E27FC236}">
                    <a16:creationId xmlns:a16="http://schemas.microsoft.com/office/drawing/2014/main" id="{954B8689-1B5F-E61A-C5D4-26FA63CBBF65}"/>
                  </a:ext>
                </a:extLst>
              </p:cNvPr>
              <p:cNvSpPr/>
              <p:nvPr/>
            </p:nvSpPr>
            <p:spPr>
              <a:xfrm>
                <a:off x="911266" y="459795"/>
                <a:ext cx="254556" cy="138564"/>
              </a:xfrm>
              <a:prstGeom prst="cloud">
                <a:avLst/>
              </a:prstGeom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52000">
                    <a:schemeClr val="accent3">
                      <a:lumMod val="40000"/>
                      <a:lumOff val="60000"/>
                    </a:schemeClr>
                  </a:gs>
                  <a:gs pos="100000">
                    <a:srgbClr val="8296B0"/>
                  </a:gs>
                </a:gsLst>
                <a:lin ang="18900044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" name="Circle: Hollow 158">
                <a:extLst>
                  <a:ext uri="{FF2B5EF4-FFF2-40B4-BE49-F238E27FC236}">
                    <a16:creationId xmlns:a16="http://schemas.microsoft.com/office/drawing/2014/main" id="{923D1C3B-D2D1-5518-4262-C7CC13D391D3}"/>
                  </a:ext>
                </a:extLst>
              </p:cNvPr>
              <p:cNvSpPr/>
              <p:nvPr/>
            </p:nvSpPr>
            <p:spPr>
              <a:xfrm>
                <a:off x="28368" y="126511"/>
                <a:ext cx="1500351" cy="1510903"/>
              </a:xfrm>
              <a:prstGeom prst="donut">
                <a:avLst>
                  <a:gd name="adj" fmla="val 846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Google Shape;76;p13">
                <a:extLst>
                  <a:ext uri="{FF2B5EF4-FFF2-40B4-BE49-F238E27FC236}">
                    <a16:creationId xmlns:a16="http://schemas.microsoft.com/office/drawing/2014/main" id="{39679826-8E96-2B98-524F-975A4FF38D70}"/>
                  </a:ext>
                </a:extLst>
              </p:cNvPr>
              <p:cNvSpPr/>
              <p:nvPr/>
            </p:nvSpPr>
            <p:spPr>
              <a:xfrm>
                <a:off x="157195" y="251963"/>
                <a:ext cx="1247213" cy="1260000"/>
              </a:xfrm>
              <a:prstGeom prst="ellipse">
                <a:avLst/>
              </a:prstGeom>
              <a:noFill/>
              <a:ln w="28575" cap="flat" cmpd="sng">
                <a:solidFill>
                  <a:srgbClr val="00626C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Google Shape;75;p13">
                <a:extLst>
                  <a:ext uri="{FF2B5EF4-FFF2-40B4-BE49-F238E27FC236}">
                    <a16:creationId xmlns:a16="http://schemas.microsoft.com/office/drawing/2014/main" id="{A2133DC4-8D1E-5BEF-725A-843AA0B2AB34}"/>
                  </a:ext>
                </a:extLst>
              </p:cNvPr>
              <p:cNvSpPr/>
              <p:nvPr/>
            </p:nvSpPr>
            <p:spPr>
              <a:xfrm>
                <a:off x="705078" y="356002"/>
                <a:ext cx="295658" cy="189178"/>
              </a:xfrm>
              <a:prstGeom prst="cloud">
                <a:avLst/>
              </a:prstGeom>
              <a:gradFill>
                <a:gsLst>
                  <a:gs pos="0">
                    <a:schemeClr val="bg1"/>
                  </a:gs>
                  <a:gs pos="52000">
                    <a:schemeClr val="accent3">
                      <a:lumMod val="40000"/>
                      <a:lumOff val="60000"/>
                    </a:schemeClr>
                  </a:gs>
                  <a:gs pos="100000">
                    <a:srgbClr val="8296B0"/>
                  </a:gs>
                </a:gsLst>
                <a:lin ang="18900044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B277B5A3-DA00-6090-59E9-96499345673C}"/>
                  </a:ext>
                </a:extLst>
              </p:cNvPr>
              <p:cNvCxnSpPr/>
              <p:nvPr/>
            </p:nvCxnSpPr>
            <p:spPr>
              <a:xfrm>
                <a:off x="1628990" y="243796"/>
                <a:ext cx="0" cy="1276184"/>
              </a:xfrm>
              <a:prstGeom prst="line">
                <a:avLst/>
              </a:prstGeom>
              <a:ln w="19050">
                <a:solidFill>
                  <a:srgbClr val="00626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Google Shape;54;p13">
                <a:extLst>
                  <a:ext uri="{FF2B5EF4-FFF2-40B4-BE49-F238E27FC236}">
                    <a16:creationId xmlns:a16="http://schemas.microsoft.com/office/drawing/2014/main" id="{802DB13E-A245-F946-86A6-91B97733D7BD}"/>
                  </a:ext>
                </a:extLst>
              </p:cNvPr>
              <p:cNvSpPr txBox="1"/>
              <p:nvPr/>
            </p:nvSpPr>
            <p:spPr>
              <a:xfrm>
                <a:off x="1736441" y="399546"/>
                <a:ext cx="2924694" cy="9646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800" b="1" dirty="0">
                    <a:solidFill>
                      <a:srgbClr val="00626C"/>
                    </a:solidFill>
                    <a:latin typeface="Candara" panose="020E0502030303020204" pitchFamily="34" charset="0"/>
                    <a:ea typeface="Calibri"/>
                    <a:cs typeface="Segoe UI Semibold" panose="020B0702040204020203" pitchFamily="34" charset="0"/>
                    <a:sym typeface="Calibri"/>
                  </a:rPr>
                  <a:t>Sustain/Ed</a:t>
                </a:r>
                <a:endParaRPr sz="2400" b="1" dirty="0">
                  <a:solidFill>
                    <a:srgbClr val="00626C"/>
                  </a:solidFill>
                  <a:latin typeface="Candara" panose="020E0502030303020204" pitchFamily="34" charset="0"/>
                  <a:cs typeface="Segoe UI Semibold" panose="020B0702040204020203" pitchFamily="34" charset="0"/>
                </a:endParaRPr>
              </a:p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400" dirty="0">
                    <a:solidFill>
                      <a:srgbClr val="00626C"/>
                    </a:solidFill>
                    <a:latin typeface="Candara" panose="020E0502030303020204" pitchFamily="34" charset="0"/>
                    <a:ea typeface="Calibri"/>
                    <a:cs typeface="Segoe UI Semibold" panose="020B0702040204020203" pitchFamily="34" charset="0"/>
                    <a:sym typeface="Calibri"/>
                  </a:rPr>
                  <a:t>Learning module</a:t>
                </a:r>
                <a:endParaRPr sz="1900" dirty="0">
                  <a:solidFill>
                    <a:srgbClr val="00626C"/>
                  </a:solidFill>
                  <a:latin typeface="Candara" panose="020E0502030303020204" pitchFamily="34" charset="0"/>
                  <a:cs typeface="Segoe UI Semibold" panose="020B0702040204020203" pitchFamily="34" charset="0"/>
                </a:endParaRPr>
              </a:p>
            </p:txBody>
          </p:sp>
        </p:grpSp>
        <p:sp>
          <p:nvSpPr>
            <p:cNvPr id="41" name="Freeform: Shape 148">
              <a:extLst>
                <a:ext uri="{FF2B5EF4-FFF2-40B4-BE49-F238E27FC236}">
                  <a16:creationId xmlns:a16="http://schemas.microsoft.com/office/drawing/2014/main" id="{8C0D59C9-4030-026E-8C86-353FFA68F83A}"/>
                </a:ext>
              </a:extLst>
            </p:cNvPr>
            <p:cNvSpPr/>
            <p:nvPr/>
          </p:nvSpPr>
          <p:spPr>
            <a:xfrm>
              <a:off x="326743" y="2795893"/>
              <a:ext cx="306917" cy="45719"/>
            </a:xfrm>
            <a:custGeom>
              <a:avLst/>
              <a:gdLst>
                <a:gd name="connsiteX0" fmla="*/ 0 w 359834"/>
                <a:gd name="connsiteY0" fmla="*/ 29980 h 62831"/>
                <a:gd name="connsiteX1" fmla="*/ 78317 w 359834"/>
                <a:gd name="connsiteY1" fmla="*/ 8813 h 62831"/>
                <a:gd name="connsiteX2" fmla="*/ 146050 w 359834"/>
                <a:gd name="connsiteY2" fmla="*/ 346 h 62831"/>
                <a:gd name="connsiteX3" fmla="*/ 182034 w 359834"/>
                <a:gd name="connsiteY3" fmla="*/ 19396 h 62831"/>
                <a:gd name="connsiteX4" fmla="*/ 188384 w 359834"/>
                <a:gd name="connsiteY4" fmla="*/ 42680 h 62831"/>
                <a:gd name="connsiteX5" fmla="*/ 198967 w 359834"/>
                <a:gd name="connsiteY5" fmla="*/ 59613 h 62831"/>
                <a:gd name="connsiteX6" fmla="*/ 234950 w 359834"/>
                <a:gd name="connsiteY6" fmla="*/ 61730 h 62831"/>
                <a:gd name="connsiteX7" fmla="*/ 275167 w 359834"/>
                <a:gd name="connsiteY7" fmla="*/ 46913 h 62831"/>
                <a:gd name="connsiteX8" fmla="*/ 317500 w 359834"/>
                <a:gd name="connsiteY8" fmla="*/ 29980 h 62831"/>
                <a:gd name="connsiteX9" fmla="*/ 359834 w 359834"/>
                <a:gd name="connsiteY9" fmla="*/ 15163 h 6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834" h="62831">
                  <a:moveTo>
                    <a:pt x="0" y="29980"/>
                  </a:moveTo>
                  <a:cubicBezTo>
                    <a:pt x="26987" y="21866"/>
                    <a:pt x="53975" y="13752"/>
                    <a:pt x="78317" y="8813"/>
                  </a:cubicBezTo>
                  <a:cubicBezTo>
                    <a:pt x="102659" y="3874"/>
                    <a:pt x="128764" y="-1418"/>
                    <a:pt x="146050" y="346"/>
                  </a:cubicBezTo>
                  <a:cubicBezTo>
                    <a:pt x="163336" y="2110"/>
                    <a:pt x="174978" y="12340"/>
                    <a:pt x="182034" y="19396"/>
                  </a:cubicBezTo>
                  <a:cubicBezTo>
                    <a:pt x="189090" y="26452"/>
                    <a:pt x="185562" y="35977"/>
                    <a:pt x="188384" y="42680"/>
                  </a:cubicBezTo>
                  <a:cubicBezTo>
                    <a:pt x="191206" y="49383"/>
                    <a:pt x="191206" y="56438"/>
                    <a:pt x="198967" y="59613"/>
                  </a:cubicBezTo>
                  <a:cubicBezTo>
                    <a:pt x="206728" y="62788"/>
                    <a:pt x="222250" y="63847"/>
                    <a:pt x="234950" y="61730"/>
                  </a:cubicBezTo>
                  <a:cubicBezTo>
                    <a:pt x="247650" y="59613"/>
                    <a:pt x="261409" y="52205"/>
                    <a:pt x="275167" y="46913"/>
                  </a:cubicBezTo>
                  <a:cubicBezTo>
                    <a:pt x="288925" y="41621"/>
                    <a:pt x="303389" y="35272"/>
                    <a:pt x="317500" y="29980"/>
                  </a:cubicBezTo>
                  <a:cubicBezTo>
                    <a:pt x="331611" y="24688"/>
                    <a:pt x="345722" y="19925"/>
                    <a:pt x="359834" y="15163"/>
                  </a:cubicBezTo>
                </a:path>
              </a:pathLst>
            </a:custGeom>
            <a:noFill/>
            <a:ln w="12700">
              <a:solidFill>
                <a:srgbClr val="006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Freeform: Shape 149">
              <a:extLst>
                <a:ext uri="{FF2B5EF4-FFF2-40B4-BE49-F238E27FC236}">
                  <a16:creationId xmlns:a16="http://schemas.microsoft.com/office/drawing/2014/main" id="{FF133B52-75F7-273F-DEEE-B10B31856A71}"/>
                </a:ext>
              </a:extLst>
            </p:cNvPr>
            <p:cNvSpPr/>
            <p:nvPr/>
          </p:nvSpPr>
          <p:spPr>
            <a:xfrm>
              <a:off x="379410" y="2907062"/>
              <a:ext cx="267448" cy="45697"/>
            </a:xfrm>
            <a:custGeom>
              <a:avLst/>
              <a:gdLst>
                <a:gd name="connsiteX0" fmla="*/ 0 w 359834"/>
                <a:gd name="connsiteY0" fmla="*/ 29980 h 62831"/>
                <a:gd name="connsiteX1" fmla="*/ 78317 w 359834"/>
                <a:gd name="connsiteY1" fmla="*/ 8813 h 62831"/>
                <a:gd name="connsiteX2" fmla="*/ 146050 w 359834"/>
                <a:gd name="connsiteY2" fmla="*/ 346 h 62831"/>
                <a:gd name="connsiteX3" fmla="*/ 182034 w 359834"/>
                <a:gd name="connsiteY3" fmla="*/ 19396 h 62831"/>
                <a:gd name="connsiteX4" fmla="*/ 188384 w 359834"/>
                <a:gd name="connsiteY4" fmla="*/ 42680 h 62831"/>
                <a:gd name="connsiteX5" fmla="*/ 198967 w 359834"/>
                <a:gd name="connsiteY5" fmla="*/ 59613 h 62831"/>
                <a:gd name="connsiteX6" fmla="*/ 234950 w 359834"/>
                <a:gd name="connsiteY6" fmla="*/ 61730 h 62831"/>
                <a:gd name="connsiteX7" fmla="*/ 275167 w 359834"/>
                <a:gd name="connsiteY7" fmla="*/ 46913 h 62831"/>
                <a:gd name="connsiteX8" fmla="*/ 317500 w 359834"/>
                <a:gd name="connsiteY8" fmla="*/ 29980 h 62831"/>
                <a:gd name="connsiteX9" fmla="*/ 359834 w 359834"/>
                <a:gd name="connsiteY9" fmla="*/ 15163 h 62831"/>
                <a:gd name="connsiteX0" fmla="*/ 0 w 341585"/>
                <a:gd name="connsiteY0" fmla="*/ 25587 h 62801"/>
                <a:gd name="connsiteX1" fmla="*/ 60068 w 341585"/>
                <a:gd name="connsiteY1" fmla="*/ 8783 h 62801"/>
                <a:gd name="connsiteX2" fmla="*/ 127801 w 341585"/>
                <a:gd name="connsiteY2" fmla="*/ 316 h 62801"/>
                <a:gd name="connsiteX3" fmla="*/ 163785 w 341585"/>
                <a:gd name="connsiteY3" fmla="*/ 19366 h 62801"/>
                <a:gd name="connsiteX4" fmla="*/ 170135 w 341585"/>
                <a:gd name="connsiteY4" fmla="*/ 42650 h 62801"/>
                <a:gd name="connsiteX5" fmla="*/ 180718 w 341585"/>
                <a:gd name="connsiteY5" fmla="*/ 59583 h 62801"/>
                <a:gd name="connsiteX6" fmla="*/ 216701 w 341585"/>
                <a:gd name="connsiteY6" fmla="*/ 61700 h 62801"/>
                <a:gd name="connsiteX7" fmla="*/ 256918 w 341585"/>
                <a:gd name="connsiteY7" fmla="*/ 46883 h 62801"/>
                <a:gd name="connsiteX8" fmla="*/ 299251 w 341585"/>
                <a:gd name="connsiteY8" fmla="*/ 29950 h 62801"/>
                <a:gd name="connsiteX9" fmla="*/ 341585 w 341585"/>
                <a:gd name="connsiteY9" fmla="*/ 15133 h 6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1585" h="62801">
                  <a:moveTo>
                    <a:pt x="0" y="25587"/>
                  </a:moveTo>
                  <a:cubicBezTo>
                    <a:pt x="26987" y="17473"/>
                    <a:pt x="38768" y="12995"/>
                    <a:pt x="60068" y="8783"/>
                  </a:cubicBezTo>
                  <a:cubicBezTo>
                    <a:pt x="81368" y="4571"/>
                    <a:pt x="110515" y="-1448"/>
                    <a:pt x="127801" y="316"/>
                  </a:cubicBezTo>
                  <a:cubicBezTo>
                    <a:pt x="145087" y="2080"/>
                    <a:pt x="156729" y="12310"/>
                    <a:pt x="163785" y="19366"/>
                  </a:cubicBezTo>
                  <a:cubicBezTo>
                    <a:pt x="170841" y="26422"/>
                    <a:pt x="167313" y="35947"/>
                    <a:pt x="170135" y="42650"/>
                  </a:cubicBezTo>
                  <a:cubicBezTo>
                    <a:pt x="172957" y="49353"/>
                    <a:pt x="172957" y="56408"/>
                    <a:pt x="180718" y="59583"/>
                  </a:cubicBezTo>
                  <a:cubicBezTo>
                    <a:pt x="188479" y="62758"/>
                    <a:pt x="204001" y="63817"/>
                    <a:pt x="216701" y="61700"/>
                  </a:cubicBezTo>
                  <a:cubicBezTo>
                    <a:pt x="229401" y="59583"/>
                    <a:pt x="243160" y="52175"/>
                    <a:pt x="256918" y="46883"/>
                  </a:cubicBezTo>
                  <a:cubicBezTo>
                    <a:pt x="270676" y="41591"/>
                    <a:pt x="285140" y="35242"/>
                    <a:pt x="299251" y="29950"/>
                  </a:cubicBezTo>
                  <a:cubicBezTo>
                    <a:pt x="313362" y="24658"/>
                    <a:pt x="327473" y="19895"/>
                    <a:pt x="341585" y="15133"/>
                  </a:cubicBezTo>
                </a:path>
              </a:pathLst>
            </a:custGeom>
            <a:noFill/>
            <a:ln w="12700">
              <a:solidFill>
                <a:srgbClr val="006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B0755298-7989-9CAF-D6C8-F94B0D1117E9}"/>
              </a:ext>
            </a:extLst>
          </p:cNvPr>
          <p:cNvGrpSpPr/>
          <p:nvPr/>
        </p:nvGrpSpPr>
        <p:grpSpPr>
          <a:xfrm rot="5400000">
            <a:off x="8511412" y="2799607"/>
            <a:ext cx="246221" cy="7851480"/>
            <a:chOff x="322782" y="648643"/>
            <a:chExt cx="246221" cy="7851480"/>
          </a:xfrm>
        </p:grpSpPr>
        <p:pic>
          <p:nvPicPr>
            <p:cNvPr id="106" name="Graphic 1">
              <a:extLst>
                <a:ext uri="{FF2B5EF4-FFF2-40B4-BE49-F238E27FC236}">
                  <a16:creationId xmlns:a16="http://schemas.microsoft.com/office/drawing/2014/main" id="{E5C5585D-77A8-E640-54EE-B1E271075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79278" y="8159446"/>
              <a:ext cx="504825" cy="176530"/>
            </a:xfrm>
            <a:prstGeom prst="rect">
              <a:avLst/>
            </a:prstGeom>
          </p:spPr>
        </p:pic>
        <p:sp>
          <p:nvSpPr>
            <p:cNvPr id="107" name="Rectangle 3">
              <a:extLst>
                <a:ext uri="{FF2B5EF4-FFF2-40B4-BE49-F238E27FC236}">
                  <a16:creationId xmlns:a16="http://schemas.microsoft.com/office/drawing/2014/main" id="{6ECB6B01-3179-2029-4B2B-C555EFF35D2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-3273279" y="4244704"/>
              <a:ext cx="7438344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Sustain/Ed Learning Module © 2022 by Sustain/Ed is licensed under CC BY-NC 4.0. To view a copy of this license, visit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  <a:hlinkClick r:id="rId6"/>
                </a:rPr>
                <a:t>http://creativecommons.org/licenses/by-nc/4.0/</a:t>
              </a: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3AB0CB64-077B-F34D-0BF6-BA32421EF564}"/>
              </a:ext>
            </a:extLst>
          </p:cNvPr>
          <p:cNvGrpSpPr/>
          <p:nvPr/>
        </p:nvGrpSpPr>
        <p:grpSpPr>
          <a:xfrm>
            <a:off x="7293629" y="131163"/>
            <a:ext cx="4632767" cy="1513069"/>
            <a:chOff x="94314" y="1803965"/>
            <a:chExt cx="4632767" cy="1513069"/>
          </a:xfrm>
        </p:grpSpPr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787A2084-B5C6-725A-E16A-C57846E60164}"/>
                </a:ext>
              </a:extLst>
            </p:cNvPr>
            <p:cNvGrpSpPr/>
            <p:nvPr/>
          </p:nvGrpSpPr>
          <p:grpSpPr>
            <a:xfrm>
              <a:off x="94314" y="1803965"/>
              <a:ext cx="4632767" cy="1513069"/>
              <a:chOff x="28368" y="126511"/>
              <a:chExt cx="4632767" cy="1513069"/>
            </a:xfrm>
          </p:grpSpPr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AD2FC592-C924-8648-046F-E4776F2D5D78}"/>
                  </a:ext>
                </a:extLst>
              </p:cNvPr>
              <p:cNvSpPr/>
              <p:nvPr/>
            </p:nvSpPr>
            <p:spPr>
              <a:xfrm>
                <a:off x="749261" y="127580"/>
                <a:ext cx="3873112" cy="151200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3B5B7790-3A2D-FB13-EFA1-4A8D1594501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7195" y="264979"/>
                <a:ext cx="1260000" cy="1260000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5" name="Freeform: Shape 152">
                <a:extLst>
                  <a:ext uri="{FF2B5EF4-FFF2-40B4-BE49-F238E27FC236}">
                    <a16:creationId xmlns:a16="http://schemas.microsoft.com/office/drawing/2014/main" id="{80675A9D-7AD3-3793-AD11-1AB6CB88162C}"/>
                  </a:ext>
                </a:extLst>
              </p:cNvPr>
              <p:cNvSpPr/>
              <p:nvPr/>
            </p:nvSpPr>
            <p:spPr>
              <a:xfrm>
                <a:off x="186266" y="1065693"/>
                <a:ext cx="488315" cy="454872"/>
              </a:xfrm>
              <a:custGeom>
                <a:avLst/>
                <a:gdLst>
                  <a:gd name="connsiteX0" fmla="*/ 0 w 502920"/>
                  <a:gd name="connsiteY0" fmla="*/ 0 h 457200"/>
                  <a:gd name="connsiteX1" fmla="*/ 76200 w 502920"/>
                  <a:gd name="connsiteY1" fmla="*/ 177800 h 457200"/>
                  <a:gd name="connsiteX2" fmla="*/ 137160 w 502920"/>
                  <a:gd name="connsiteY2" fmla="*/ 279400 h 457200"/>
                  <a:gd name="connsiteX3" fmla="*/ 243840 w 502920"/>
                  <a:gd name="connsiteY3" fmla="*/ 365760 h 457200"/>
                  <a:gd name="connsiteX4" fmla="*/ 340360 w 502920"/>
                  <a:gd name="connsiteY4" fmla="*/ 421640 h 457200"/>
                  <a:gd name="connsiteX5" fmla="*/ 431800 w 502920"/>
                  <a:gd name="connsiteY5" fmla="*/ 457200 h 457200"/>
                  <a:gd name="connsiteX6" fmla="*/ 502920 w 502920"/>
                  <a:gd name="connsiteY6" fmla="*/ 431800 h 457200"/>
                  <a:gd name="connsiteX7" fmla="*/ 482600 w 502920"/>
                  <a:gd name="connsiteY7" fmla="*/ 289560 h 457200"/>
                  <a:gd name="connsiteX8" fmla="*/ 492760 w 502920"/>
                  <a:gd name="connsiteY8" fmla="*/ 157480 h 457200"/>
                  <a:gd name="connsiteX9" fmla="*/ 502920 w 502920"/>
                  <a:gd name="connsiteY9" fmla="*/ 50800 h 457200"/>
                  <a:gd name="connsiteX10" fmla="*/ 0 w 502920"/>
                  <a:gd name="connsiteY10" fmla="*/ 0 h 457200"/>
                  <a:gd name="connsiteX0" fmla="*/ 0 w 497840"/>
                  <a:gd name="connsiteY0" fmla="*/ 0 h 411480"/>
                  <a:gd name="connsiteX1" fmla="*/ 71120 w 497840"/>
                  <a:gd name="connsiteY1" fmla="*/ 132080 h 411480"/>
                  <a:gd name="connsiteX2" fmla="*/ 132080 w 497840"/>
                  <a:gd name="connsiteY2" fmla="*/ 233680 h 411480"/>
                  <a:gd name="connsiteX3" fmla="*/ 238760 w 497840"/>
                  <a:gd name="connsiteY3" fmla="*/ 320040 h 411480"/>
                  <a:gd name="connsiteX4" fmla="*/ 335280 w 497840"/>
                  <a:gd name="connsiteY4" fmla="*/ 375920 h 411480"/>
                  <a:gd name="connsiteX5" fmla="*/ 426720 w 497840"/>
                  <a:gd name="connsiteY5" fmla="*/ 411480 h 411480"/>
                  <a:gd name="connsiteX6" fmla="*/ 497840 w 497840"/>
                  <a:gd name="connsiteY6" fmla="*/ 386080 h 411480"/>
                  <a:gd name="connsiteX7" fmla="*/ 477520 w 497840"/>
                  <a:gd name="connsiteY7" fmla="*/ 243840 h 411480"/>
                  <a:gd name="connsiteX8" fmla="*/ 487680 w 497840"/>
                  <a:gd name="connsiteY8" fmla="*/ 111760 h 411480"/>
                  <a:gd name="connsiteX9" fmla="*/ 497840 w 497840"/>
                  <a:gd name="connsiteY9" fmla="*/ 5080 h 411480"/>
                  <a:gd name="connsiteX10" fmla="*/ 0 w 497840"/>
                  <a:gd name="connsiteY10" fmla="*/ 0 h 411480"/>
                  <a:gd name="connsiteX0" fmla="*/ 0 w 488315"/>
                  <a:gd name="connsiteY0" fmla="*/ 4445 h 406400"/>
                  <a:gd name="connsiteX1" fmla="*/ 61595 w 488315"/>
                  <a:gd name="connsiteY1" fmla="*/ 127000 h 406400"/>
                  <a:gd name="connsiteX2" fmla="*/ 122555 w 488315"/>
                  <a:gd name="connsiteY2" fmla="*/ 228600 h 406400"/>
                  <a:gd name="connsiteX3" fmla="*/ 229235 w 488315"/>
                  <a:gd name="connsiteY3" fmla="*/ 314960 h 406400"/>
                  <a:gd name="connsiteX4" fmla="*/ 325755 w 488315"/>
                  <a:gd name="connsiteY4" fmla="*/ 370840 h 406400"/>
                  <a:gd name="connsiteX5" fmla="*/ 417195 w 488315"/>
                  <a:gd name="connsiteY5" fmla="*/ 406400 h 406400"/>
                  <a:gd name="connsiteX6" fmla="*/ 488315 w 488315"/>
                  <a:gd name="connsiteY6" fmla="*/ 381000 h 406400"/>
                  <a:gd name="connsiteX7" fmla="*/ 467995 w 488315"/>
                  <a:gd name="connsiteY7" fmla="*/ 238760 h 406400"/>
                  <a:gd name="connsiteX8" fmla="*/ 478155 w 488315"/>
                  <a:gd name="connsiteY8" fmla="*/ 106680 h 406400"/>
                  <a:gd name="connsiteX9" fmla="*/ 488315 w 488315"/>
                  <a:gd name="connsiteY9" fmla="*/ 0 h 406400"/>
                  <a:gd name="connsiteX10" fmla="*/ 0 w 488315"/>
                  <a:gd name="connsiteY10" fmla="*/ 4445 h 406400"/>
                  <a:gd name="connsiteX0" fmla="*/ 0 w 488315"/>
                  <a:gd name="connsiteY0" fmla="*/ 0 h 408305"/>
                  <a:gd name="connsiteX1" fmla="*/ 61595 w 488315"/>
                  <a:gd name="connsiteY1" fmla="*/ 128905 h 408305"/>
                  <a:gd name="connsiteX2" fmla="*/ 122555 w 488315"/>
                  <a:gd name="connsiteY2" fmla="*/ 230505 h 408305"/>
                  <a:gd name="connsiteX3" fmla="*/ 229235 w 488315"/>
                  <a:gd name="connsiteY3" fmla="*/ 316865 h 408305"/>
                  <a:gd name="connsiteX4" fmla="*/ 325755 w 488315"/>
                  <a:gd name="connsiteY4" fmla="*/ 372745 h 408305"/>
                  <a:gd name="connsiteX5" fmla="*/ 417195 w 488315"/>
                  <a:gd name="connsiteY5" fmla="*/ 408305 h 408305"/>
                  <a:gd name="connsiteX6" fmla="*/ 488315 w 488315"/>
                  <a:gd name="connsiteY6" fmla="*/ 382905 h 408305"/>
                  <a:gd name="connsiteX7" fmla="*/ 467995 w 488315"/>
                  <a:gd name="connsiteY7" fmla="*/ 240665 h 408305"/>
                  <a:gd name="connsiteX8" fmla="*/ 478155 w 488315"/>
                  <a:gd name="connsiteY8" fmla="*/ 108585 h 408305"/>
                  <a:gd name="connsiteX9" fmla="*/ 488315 w 488315"/>
                  <a:gd name="connsiteY9" fmla="*/ 1905 h 408305"/>
                  <a:gd name="connsiteX10" fmla="*/ 0 w 488315"/>
                  <a:gd name="connsiteY10" fmla="*/ 0 h 408305"/>
                  <a:gd name="connsiteX0" fmla="*/ 0 w 488315"/>
                  <a:gd name="connsiteY0" fmla="*/ 0 h 454872"/>
                  <a:gd name="connsiteX1" fmla="*/ 61595 w 488315"/>
                  <a:gd name="connsiteY1" fmla="*/ 128905 h 454872"/>
                  <a:gd name="connsiteX2" fmla="*/ 122555 w 488315"/>
                  <a:gd name="connsiteY2" fmla="*/ 230505 h 454872"/>
                  <a:gd name="connsiteX3" fmla="*/ 229235 w 488315"/>
                  <a:gd name="connsiteY3" fmla="*/ 316865 h 454872"/>
                  <a:gd name="connsiteX4" fmla="*/ 325755 w 488315"/>
                  <a:gd name="connsiteY4" fmla="*/ 372745 h 454872"/>
                  <a:gd name="connsiteX5" fmla="*/ 476462 w 488315"/>
                  <a:gd name="connsiteY5" fmla="*/ 454872 h 454872"/>
                  <a:gd name="connsiteX6" fmla="*/ 488315 w 488315"/>
                  <a:gd name="connsiteY6" fmla="*/ 382905 h 454872"/>
                  <a:gd name="connsiteX7" fmla="*/ 467995 w 488315"/>
                  <a:gd name="connsiteY7" fmla="*/ 240665 h 454872"/>
                  <a:gd name="connsiteX8" fmla="*/ 478155 w 488315"/>
                  <a:gd name="connsiteY8" fmla="*/ 108585 h 454872"/>
                  <a:gd name="connsiteX9" fmla="*/ 488315 w 488315"/>
                  <a:gd name="connsiteY9" fmla="*/ 1905 h 454872"/>
                  <a:gd name="connsiteX10" fmla="*/ 0 w 488315"/>
                  <a:gd name="connsiteY10" fmla="*/ 0 h 454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8315" h="454872">
                    <a:moveTo>
                      <a:pt x="0" y="0"/>
                    </a:moveTo>
                    <a:lnTo>
                      <a:pt x="61595" y="128905"/>
                    </a:lnTo>
                    <a:lnTo>
                      <a:pt x="122555" y="230505"/>
                    </a:lnTo>
                    <a:lnTo>
                      <a:pt x="229235" y="316865"/>
                    </a:lnTo>
                    <a:lnTo>
                      <a:pt x="325755" y="372745"/>
                    </a:lnTo>
                    <a:lnTo>
                      <a:pt x="476462" y="454872"/>
                    </a:lnTo>
                    <a:lnTo>
                      <a:pt x="488315" y="382905"/>
                    </a:lnTo>
                    <a:lnTo>
                      <a:pt x="467995" y="240665"/>
                    </a:lnTo>
                    <a:lnTo>
                      <a:pt x="478155" y="108585"/>
                    </a:lnTo>
                    <a:lnTo>
                      <a:pt x="488315" y="190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FC9FF"/>
                  </a:gs>
                  <a:gs pos="83000">
                    <a:srgbClr val="009ED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16" name="Google Shape;55;p13">
                <a:extLst>
                  <a:ext uri="{FF2B5EF4-FFF2-40B4-BE49-F238E27FC236}">
                    <a16:creationId xmlns:a16="http://schemas.microsoft.com/office/drawing/2014/main" id="{06EF73AC-2384-ACE1-308A-43EAF4FAC452}"/>
                  </a:ext>
                </a:extLst>
              </p:cNvPr>
              <p:cNvSpPr/>
              <p:nvPr/>
            </p:nvSpPr>
            <p:spPr>
              <a:xfrm>
                <a:off x="598317" y="1030543"/>
                <a:ext cx="763279" cy="494291"/>
              </a:xfrm>
              <a:custGeom>
                <a:avLst/>
                <a:gdLst>
                  <a:gd name="connsiteX0" fmla="*/ 371446 w 1137507"/>
                  <a:gd name="connsiteY0" fmla="*/ 171392 h 499826"/>
                  <a:gd name="connsiteX1" fmla="*/ 10075 w 1137507"/>
                  <a:gd name="connsiteY1" fmla="*/ 177924 h 499826"/>
                  <a:gd name="connsiteX2" fmla="*/ 114094 w 1137507"/>
                  <a:gd name="connsiteY2" fmla="*/ 315809 h 499826"/>
                  <a:gd name="connsiteX3" fmla="*/ 259236 w 1137507"/>
                  <a:gd name="connsiteY3" fmla="*/ 422247 h 499826"/>
                  <a:gd name="connsiteX4" fmla="*/ 392284 w 1137507"/>
                  <a:gd name="connsiteY4" fmla="*/ 475466 h 499826"/>
                  <a:gd name="connsiteX5" fmla="*/ 539846 w 1137507"/>
                  <a:gd name="connsiteY5" fmla="*/ 499657 h 499826"/>
                  <a:gd name="connsiteX6" fmla="*/ 706760 w 1137507"/>
                  <a:gd name="connsiteY6" fmla="*/ 482724 h 499826"/>
                  <a:gd name="connsiteX7" fmla="*/ 873675 w 1137507"/>
                  <a:gd name="connsiteY7" fmla="*/ 422247 h 499826"/>
                  <a:gd name="connsiteX8" fmla="*/ 1004303 w 1137507"/>
                  <a:gd name="connsiteY8" fmla="*/ 318228 h 499826"/>
                  <a:gd name="connsiteX9" fmla="*/ 1105903 w 1137507"/>
                  <a:gd name="connsiteY9" fmla="*/ 190019 h 499826"/>
                  <a:gd name="connsiteX10" fmla="*/ 1137351 w 1137507"/>
                  <a:gd name="connsiteY10" fmla="*/ 117447 h 499826"/>
                  <a:gd name="connsiteX11" fmla="*/ 1096227 w 1137507"/>
                  <a:gd name="connsiteY11" fmla="*/ 71485 h 499826"/>
                  <a:gd name="connsiteX12" fmla="*/ 992208 w 1137507"/>
                  <a:gd name="connsiteY12" fmla="*/ 93257 h 499826"/>
                  <a:gd name="connsiteX13" fmla="*/ 900284 w 1137507"/>
                  <a:gd name="connsiteY13" fmla="*/ 148895 h 499826"/>
                  <a:gd name="connsiteX14" fmla="*/ 793846 w 1137507"/>
                  <a:gd name="connsiteY14" fmla="*/ 144057 h 499826"/>
                  <a:gd name="connsiteX15" fmla="*/ 639027 w 1137507"/>
                  <a:gd name="connsiteY15" fmla="*/ 42457 h 499826"/>
                  <a:gd name="connsiteX16" fmla="*/ 525332 w 1137507"/>
                  <a:gd name="connsiteY16" fmla="*/ 1333 h 499826"/>
                  <a:gd name="connsiteX17" fmla="*/ 474532 w 1137507"/>
                  <a:gd name="connsiteY17" fmla="*/ 13428 h 499826"/>
                  <a:gd name="connsiteX18" fmla="*/ 421313 w 1137507"/>
                  <a:gd name="connsiteY18" fmla="*/ 15847 h 499826"/>
                  <a:gd name="connsiteX19" fmla="*/ 329389 w 1137507"/>
                  <a:gd name="connsiteY19" fmla="*/ 1333 h 499826"/>
                  <a:gd name="connsiteX20" fmla="*/ 210856 w 1137507"/>
                  <a:gd name="connsiteY20" fmla="*/ 54552 h 499826"/>
                  <a:gd name="connsiteX21" fmla="*/ 97160 w 1137507"/>
                  <a:gd name="connsiteY21" fmla="*/ 15847 h 499826"/>
                  <a:gd name="connsiteX22" fmla="*/ 371446 w 1137507"/>
                  <a:gd name="connsiteY22" fmla="*/ 171392 h 499826"/>
                  <a:gd name="connsiteX0" fmla="*/ 278713 w 1044774"/>
                  <a:gd name="connsiteY0" fmla="*/ 171392 h 499826"/>
                  <a:gd name="connsiteX1" fmla="*/ 229563 w 1044774"/>
                  <a:gd name="connsiteY1" fmla="*/ 340484 h 499826"/>
                  <a:gd name="connsiteX2" fmla="*/ 21361 w 1044774"/>
                  <a:gd name="connsiteY2" fmla="*/ 315809 h 499826"/>
                  <a:gd name="connsiteX3" fmla="*/ 166503 w 1044774"/>
                  <a:gd name="connsiteY3" fmla="*/ 422247 h 499826"/>
                  <a:gd name="connsiteX4" fmla="*/ 299551 w 1044774"/>
                  <a:gd name="connsiteY4" fmla="*/ 475466 h 499826"/>
                  <a:gd name="connsiteX5" fmla="*/ 447113 w 1044774"/>
                  <a:gd name="connsiteY5" fmla="*/ 499657 h 499826"/>
                  <a:gd name="connsiteX6" fmla="*/ 614027 w 1044774"/>
                  <a:gd name="connsiteY6" fmla="*/ 482724 h 499826"/>
                  <a:gd name="connsiteX7" fmla="*/ 780942 w 1044774"/>
                  <a:gd name="connsiteY7" fmla="*/ 422247 h 499826"/>
                  <a:gd name="connsiteX8" fmla="*/ 911570 w 1044774"/>
                  <a:gd name="connsiteY8" fmla="*/ 318228 h 499826"/>
                  <a:gd name="connsiteX9" fmla="*/ 1013170 w 1044774"/>
                  <a:gd name="connsiteY9" fmla="*/ 190019 h 499826"/>
                  <a:gd name="connsiteX10" fmla="*/ 1044618 w 1044774"/>
                  <a:gd name="connsiteY10" fmla="*/ 117447 h 499826"/>
                  <a:gd name="connsiteX11" fmla="*/ 1003494 w 1044774"/>
                  <a:gd name="connsiteY11" fmla="*/ 71485 h 499826"/>
                  <a:gd name="connsiteX12" fmla="*/ 899475 w 1044774"/>
                  <a:gd name="connsiteY12" fmla="*/ 93257 h 499826"/>
                  <a:gd name="connsiteX13" fmla="*/ 807551 w 1044774"/>
                  <a:gd name="connsiteY13" fmla="*/ 148895 h 499826"/>
                  <a:gd name="connsiteX14" fmla="*/ 701113 w 1044774"/>
                  <a:gd name="connsiteY14" fmla="*/ 144057 h 499826"/>
                  <a:gd name="connsiteX15" fmla="*/ 546294 w 1044774"/>
                  <a:gd name="connsiteY15" fmla="*/ 42457 h 499826"/>
                  <a:gd name="connsiteX16" fmla="*/ 432599 w 1044774"/>
                  <a:gd name="connsiteY16" fmla="*/ 1333 h 499826"/>
                  <a:gd name="connsiteX17" fmla="*/ 381799 w 1044774"/>
                  <a:gd name="connsiteY17" fmla="*/ 13428 h 499826"/>
                  <a:gd name="connsiteX18" fmla="*/ 328580 w 1044774"/>
                  <a:gd name="connsiteY18" fmla="*/ 15847 h 499826"/>
                  <a:gd name="connsiteX19" fmla="*/ 236656 w 1044774"/>
                  <a:gd name="connsiteY19" fmla="*/ 1333 h 499826"/>
                  <a:gd name="connsiteX20" fmla="*/ 118123 w 1044774"/>
                  <a:gd name="connsiteY20" fmla="*/ 54552 h 499826"/>
                  <a:gd name="connsiteX21" fmla="*/ 4427 w 1044774"/>
                  <a:gd name="connsiteY21" fmla="*/ 15847 h 499826"/>
                  <a:gd name="connsiteX22" fmla="*/ 278713 w 1044774"/>
                  <a:gd name="connsiteY22" fmla="*/ 171392 h 499826"/>
                  <a:gd name="connsiteX0" fmla="*/ 258060 w 1024121"/>
                  <a:gd name="connsiteY0" fmla="*/ 171392 h 499826"/>
                  <a:gd name="connsiteX1" fmla="*/ 208910 w 1024121"/>
                  <a:gd name="connsiteY1" fmla="*/ 340484 h 499826"/>
                  <a:gd name="connsiteX2" fmla="*/ 708 w 1024121"/>
                  <a:gd name="connsiteY2" fmla="*/ 315809 h 499826"/>
                  <a:gd name="connsiteX3" fmla="*/ 145850 w 1024121"/>
                  <a:gd name="connsiteY3" fmla="*/ 422247 h 499826"/>
                  <a:gd name="connsiteX4" fmla="*/ 278898 w 1024121"/>
                  <a:gd name="connsiteY4" fmla="*/ 475466 h 499826"/>
                  <a:gd name="connsiteX5" fmla="*/ 426460 w 1024121"/>
                  <a:gd name="connsiteY5" fmla="*/ 499657 h 499826"/>
                  <a:gd name="connsiteX6" fmla="*/ 593374 w 1024121"/>
                  <a:gd name="connsiteY6" fmla="*/ 482724 h 499826"/>
                  <a:gd name="connsiteX7" fmla="*/ 760289 w 1024121"/>
                  <a:gd name="connsiteY7" fmla="*/ 422247 h 499826"/>
                  <a:gd name="connsiteX8" fmla="*/ 890917 w 1024121"/>
                  <a:gd name="connsiteY8" fmla="*/ 318228 h 499826"/>
                  <a:gd name="connsiteX9" fmla="*/ 992517 w 1024121"/>
                  <a:gd name="connsiteY9" fmla="*/ 190019 h 499826"/>
                  <a:gd name="connsiteX10" fmla="*/ 1023965 w 1024121"/>
                  <a:gd name="connsiteY10" fmla="*/ 117447 h 499826"/>
                  <a:gd name="connsiteX11" fmla="*/ 982841 w 1024121"/>
                  <a:gd name="connsiteY11" fmla="*/ 71485 h 499826"/>
                  <a:gd name="connsiteX12" fmla="*/ 878822 w 1024121"/>
                  <a:gd name="connsiteY12" fmla="*/ 93257 h 499826"/>
                  <a:gd name="connsiteX13" fmla="*/ 786898 w 1024121"/>
                  <a:gd name="connsiteY13" fmla="*/ 148895 h 499826"/>
                  <a:gd name="connsiteX14" fmla="*/ 680460 w 1024121"/>
                  <a:gd name="connsiteY14" fmla="*/ 144057 h 499826"/>
                  <a:gd name="connsiteX15" fmla="*/ 525641 w 1024121"/>
                  <a:gd name="connsiteY15" fmla="*/ 42457 h 499826"/>
                  <a:gd name="connsiteX16" fmla="*/ 411946 w 1024121"/>
                  <a:gd name="connsiteY16" fmla="*/ 1333 h 499826"/>
                  <a:gd name="connsiteX17" fmla="*/ 361146 w 1024121"/>
                  <a:gd name="connsiteY17" fmla="*/ 13428 h 499826"/>
                  <a:gd name="connsiteX18" fmla="*/ 307927 w 1024121"/>
                  <a:gd name="connsiteY18" fmla="*/ 15847 h 499826"/>
                  <a:gd name="connsiteX19" fmla="*/ 216003 w 1024121"/>
                  <a:gd name="connsiteY19" fmla="*/ 1333 h 499826"/>
                  <a:gd name="connsiteX20" fmla="*/ 97470 w 1024121"/>
                  <a:gd name="connsiteY20" fmla="*/ 54552 h 499826"/>
                  <a:gd name="connsiteX21" fmla="*/ 258060 w 1024121"/>
                  <a:gd name="connsiteY21" fmla="*/ 171392 h 499826"/>
                  <a:gd name="connsiteX0" fmla="*/ 258060 w 1024121"/>
                  <a:gd name="connsiteY0" fmla="*/ 171392 h 499826"/>
                  <a:gd name="connsiteX1" fmla="*/ 208910 w 1024121"/>
                  <a:gd name="connsiteY1" fmla="*/ 340484 h 499826"/>
                  <a:gd name="connsiteX2" fmla="*/ 708 w 1024121"/>
                  <a:gd name="connsiteY2" fmla="*/ 315809 h 499826"/>
                  <a:gd name="connsiteX3" fmla="*/ 145850 w 1024121"/>
                  <a:gd name="connsiteY3" fmla="*/ 422247 h 499826"/>
                  <a:gd name="connsiteX4" fmla="*/ 278898 w 1024121"/>
                  <a:gd name="connsiteY4" fmla="*/ 475466 h 499826"/>
                  <a:gd name="connsiteX5" fmla="*/ 426460 w 1024121"/>
                  <a:gd name="connsiteY5" fmla="*/ 499657 h 499826"/>
                  <a:gd name="connsiteX6" fmla="*/ 593374 w 1024121"/>
                  <a:gd name="connsiteY6" fmla="*/ 482724 h 499826"/>
                  <a:gd name="connsiteX7" fmla="*/ 760289 w 1024121"/>
                  <a:gd name="connsiteY7" fmla="*/ 422247 h 499826"/>
                  <a:gd name="connsiteX8" fmla="*/ 890917 w 1024121"/>
                  <a:gd name="connsiteY8" fmla="*/ 318228 h 499826"/>
                  <a:gd name="connsiteX9" fmla="*/ 992517 w 1024121"/>
                  <a:gd name="connsiteY9" fmla="*/ 190019 h 499826"/>
                  <a:gd name="connsiteX10" fmla="*/ 1023965 w 1024121"/>
                  <a:gd name="connsiteY10" fmla="*/ 117447 h 499826"/>
                  <a:gd name="connsiteX11" fmla="*/ 982841 w 1024121"/>
                  <a:gd name="connsiteY11" fmla="*/ 71485 h 499826"/>
                  <a:gd name="connsiteX12" fmla="*/ 878822 w 1024121"/>
                  <a:gd name="connsiteY12" fmla="*/ 93257 h 499826"/>
                  <a:gd name="connsiteX13" fmla="*/ 786898 w 1024121"/>
                  <a:gd name="connsiteY13" fmla="*/ 148895 h 499826"/>
                  <a:gd name="connsiteX14" fmla="*/ 680460 w 1024121"/>
                  <a:gd name="connsiteY14" fmla="*/ 144057 h 499826"/>
                  <a:gd name="connsiteX15" fmla="*/ 525641 w 1024121"/>
                  <a:gd name="connsiteY15" fmla="*/ 42457 h 499826"/>
                  <a:gd name="connsiteX16" fmla="*/ 411946 w 1024121"/>
                  <a:gd name="connsiteY16" fmla="*/ 1333 h 499826"/>
                  <a:gd name="connsiteX17" fmla="*/ 361146 w 1024121"/>
                  <a:gd name="connsiteY17" fmla="*/ 13428 h 499826"/>
                  <a:gd name="connsiteX18" fmla="*/ 307927 w 1024121"/>
                  <a:gd name="connsiteY18" fmla="*/ 15847 h 499826"/>
                  <a:gd name="connsiteX19" fmla="*/ 216003 w 1024121"/>
                  <a:gd name="connsiteY19" fmla="*/ 1333 h 499826"/>
                  <a:gd name="connsiteX20" fmla="*/ 258060 w 1024121"/>
                  <a:gd name="connsiteY20" fmla="*/ 171392 h 499826"/>
                  <a:gd name="connsiteX0" fmla="*/ 113793 w 879854"/>
                  <a:gd name="connsiteY0" fmla="*/ 171392 h 499826"/>
                  <a:gd name="connsiteX1" fmla="*/ 64643 w 879854"/>
                  <a:gd name="connsiteY1" fmla="*/ 340484 h 499826"/>
                  <a:gd name="connsiteX2" fmla="*/ 1583 w 879854"/>
                  <a:gd name="connsiteY2" fmla="*/ 422247 h 499826"/>
                  <a:gd name="connsiteX3" fmla="*/ 134631 w 879854"/>
                  <a:gd name="connsiteY3" fmla="*/ 475466 h 499826"/>
                  <a:gd name="connsiteX4" fmla="*/ 282193 w 879854"/>
                  <a:gd name="connsiteY4" fmla="*/ 499657 h 499826"/>
                  <a:gd name="connsiteX5" fmla="*/ 449107 w 879854"/>
                  <a:gd name="connsiteY5" fmla="*/ 482724 h 499826"/>
                  <a:gd name="connsiteX6" fmla="*/ 616022 w 879854"/>
                  <a:gd name="connsiteY6" fmla="*/ 422247 h 499826"/>
                  <a:gd name="connsiteX7" fmla="*/ 746650 w 879854"/>
                  <a:gd name="connsiteY7" fmla="*/ 318228 h 499826"/>
                  <a:gd name="connsiteX8" fmla="*/ 848250 w 879854"/>
                  <a:gd name="connsiteY8" fmla="*/ 190019 h 499826"/>
                  <a:gd name="connsiteX9" fmla="*/ 879698 w 879854"/>
                  <a:gd name="connsiteY9" fmla="*/ 117447 h 499826"/>
                  <a:gd name="connsiteX10" fmla="*/ 838574 w 879854"/>
                  <a:gd name="connsiteY10" fmla="*/ 71485 h 499826"/>
                  <a:gd name="connsiteX11" fmla="*/ 734555 w 879854"/>
                  <a:gd name="connsiteY11" fmla="*/ 93257 h 499826"/>
                  <a:gd name="connsiteX12" fmla="*/ 642631 w 879854"/>
                  <a:gd name="connsiteY12" fmla="*/ 148895 h 499826"/>
                  <a:gd name="connsiteX13" fmla="*/ 536193 w 879854"/>
                  <a:gd name="connsiteY13" fmla="*/ 144057 h 499826"/>
                  <a:gd name="connsiteX14" fmla="*/ 381374 w 879854"/>
                  <a:gd name="connsiteY14" fmla="*/ 42457 h 499826"/>
                  <a:gd name="connsiteX15" fmla="*/ 267679 w 879854"/>
                  <a:gd name="connsiteY15" fmla="*/ 1333 h 499826"/>
                  <a:gd name="connsiteX16" fmla="*/ 216879 w 879854"/>
                  <a:gd name="connsiteY16" fmla="*/ 13428 h 499826"/>
                  <a:gd name="connsiteX17" fmla="*/ 163660 w 879854"/>
                  <a:gd name="connsiteY17" fmla="*/ 15847 h 499826"/>
                  <a:gd name="connsiteX18" fmla="*/ 71736 w 879854"/>
                  <a:gd name="connsiteY18" fmla="*/ 1333 h 499826"/>
                  <a:gd name="connsiteX19" fmla="*/ 113793 w 879854"/>
                  <a:gd name="connsiteY19" fmla="*/ 171392 h 499826"/>
                  <a:gd name="connsiteX0" fmla="*/ 113793 w 879854"/>
                  <a:gd name="connsiteY0" fmla="*/ 171040 h 499474"/>
                  <a:gd name="connsiteX1" fmla="*/ 64643 w 879854"/>
                  <a:gd name="connsiteY1" fmla="*/ 340132 h 499474"/>
                  <a:gd name="connsiteX2" fmla="*/ 1583 w 879854"/>
                  <a:gd name="connsiteY2" fmla="*/ 421895 h 499474"/>
                  <a:gd name="connsiteX3" fmla="*/ 134631 w 879854"/>
                  <a:gd name="connsiteY3" fmla="*/ 475114 h 499474"/>
                  <a:gd name="connsiteX4" fmla="*/ 282193 w 879854"/>
                  <a:gd name="connsiteY4" fmla="*/ 499305 h 499474"/>
                  <a:gd name="connsiteX5" fmla="*/ 449107 w 879854"/>
                  <a:gd name="connsiteY5" fmla="*/ 482372 h 499474"/>
                  <a:gd name="connsiteX6" fmla="*/ 616022 w 879854"/>
                  <a:gd name="connsiteY6" fmla="*/ 421895 h 499474"/>
                  <a:gd name="connsiteX7" fmla="*/ 746650 w 879854"/>
                  <a:gd name="connsiteY7" fmla="*/ 317876 h 499474"/>
                  <a:gd name="connsiteX8" fmla="*/ 848250 w 879854"/>
                  <a:gd name="connsiteY8" fmla="*/ 189667 h 499474"/>
                  <a:gd name="connsiteX9" fmla="*/ 879698 w 879854"/>
                  <a:gd name="connsiteY9" fmla="*/ 117095 h 499474"/>
                  <a:gd name="connsiteX10" fmla="*/ 838574 w 879854"/>
                  <a:gd name="connsiteY10" fmla="*/ 71133 h 499474"/>
                  <a:gd name="connsiteX11" fmla="*/ 734555 w 879854"/>
                  <a:gd name="connsiteY11" fmla="*/ 92905 h 499474"/>
                  <a:gd name="connsiteX12" fmla="*/ 642631 w 879854"/>
                  <a:gd name="connsiteY12" fmla="*/ 148543 h 499474"/>
                  <a:gd name="connsiteX13" fmla="*/ 536193 w 879854"/>
                  <a:gd name="connsiteY13" fmla="*/ 143705 h 499474"/>
                  <a:gd name="connsiteX14" fmla="*/ 381374 w 879854"/>
                  <a:gd name="connsiteY14" fmla="*/ 42105 h 499474"/>
                  <a:gd name="connsiteX15" fmla="*/ 267679 w 879854"/>
                  <a:gd name="connsiteY15" fmla="*/ 981 h 499474"/>
                  <a:gd name="connsiteX16" fmla="*/ 216879 w 879854"/>
                  <a:gd name="connsiteY16" fmla="*/ 13076 h 499474"/>
                  <a:gd name="connsiteX17" fmla="*/ 163660 w 879854"/>
                  <a:gd name="connsiteY17" fmla="*/ 15495 h 499474"/>
                  <a:gd name="connsiteX18" fmla="*/ 113793 w 879854"/>
                  <a:gd name="connsiteY18" fmla="*/ 171040 h 499474"/>
                  <a:gd name="connsiteX0" fmla="*/ 49384 w 815445"/>
                  <a:gd name="connsiteY0" fmla="*/ 171040 h 499474"/>
                  <a:gd name="connsiteX1" fmla="*/ 234 w 815445"/>
                  <a:gd name="connsiteY1" fmla="*/ 340132 h 499474"/>
                  <a:gd name="connsiteX2" fmla="*/ 70222 w 815445"/>
                  <a:gd name="connsiteY2" fmla="*/ 475114 h 499474"/>
                  <a:gd name="connsiteX3" fmla="*/ 217784 w 815445"/>
                  <a:gd name="connsiteY3" fmla="*/ 499305 h 499474"/>
                  <a:gd name="connsiteX4" fmla="*/ 384698 w 815445"/>
                  <a:gd name="connsiteY4" fmla="*/ 482372 h 499474"/>
                  <a:gd name="connsiteX5" fmla="*/ 551613 w 815445"/>
                  <a:gd name="connsiteY5" fmla="*/ 421895 h 499474"/>
                  <a:gd name="connsiteX6" fmla="*/ 682241 w 815445"/>
                  <a:gd name="connsiteY6" fmla="*/ 317876 h 499474"/>
                  <a:gd name="connsiteX7" fmla="*/ 783841 w 815445"/>
                  <a:gd name="connsiteY7" fmla="*/ 189667 h 499474"/>
                  <a:gd name="connsiteX8" fmla="*/ 815289 w 815445"/>
                  <a:gd name="connsiteY8" fmla="*/ 117095 h 499474"/>
                  <a:gd name="connsiteX9" fmla="*/ 774165 w 815445"/>
                  <a:gd name="connsiteY9" fmla="*/ 71133 h 499474"/>
                  <a:gd name="connsiteX10" fmla="*/ 670146 w 815445"/>
                  <a:gd name="connsiteY10" fmla="*/ 92905 h 499474"/>
                  <a:gd name="connsiteX11" fmla="*/ 578222 w 815445"/>
                  <a:gd name="connsiteY11" fmla="*/ 148543 h 499474"/>
                  <a:gd name="connsiteX12" fmla="*/ 471784 w 815445"/>
                  <a:gd name="connsiteY12" fmla="*/ 143705 h 499474"/>
                  <a:gd name="connsiteX13" fmla="*/ 316965 w 815445"/>
                  <a:gd name="connsiteY13" fmla="*/ 42105 h 499474"/>
                  <a:gd name="connsiteX14" fmla="*/ 203270 w 815445"/>
                  <a:gd name="connsiteY14" fmla="*/ 981 h 499474"/>
                  <a:gd name="connsiteX15" fmla="*/ 152470 w 815445"/>
                  <a:gd name="connsiteY15" fmla="*/ 13076 h 499474"/>
                  <a:gd name="connsiteX16" fmla="*/ 99251 w 815445"/>
                  <a:gd name="connsiteY16" fmla="*/ 15495 h 499474"/>
                  <a:gd name="connsiteX17" fmla="*/ 49384 w 815445"/>
                  <a:gd name="connsiteY17" fmla="*/ 171040 h 499474"/>
                  <a:gd name="connsiteX0" fmla="*/ 2986 w 769047"/>
                  <a:gd name="connsiteY0" fmla="*/ 171040 h 507367"/>
                  <a:gd name="connsiteX1" fmla="*/ 23824 w 769047"/>
                  <a:gd name="connsiteY1" fmla="*/ 475114 h 507367"/>
                  <a:gd name="connsiteX2" fmla="*/ 171386 w 769047"/>
                  <a:gd name="connsiteY2" fmla="*/ 499305 h 507367"/>
                  <a:gd name="connsiteX3" fmla="*/ 338300 w 769047"/>
                  <a:gd name="connsiteY3" fmla="*/ 482372 h 507367"/>
                  <a:gd name="connsiteX4" fmla="*/ 505215 w 769047"/>
                  <a:gd name="connsiteY4" fmla="*/ 421895 h 507367"/>
                  <a:gd name="connsiteX5" fmla="*/ 635843 w 769047"/>
                  <a:gd name="connsiteY5" fmla="*/ 317876 h 507367"/>
                  <a:gd name="connsiteX6" fmla="*/ 737443 w 769047"/>
                  <a:gd name="connsiteY6" fmla="*/ 189667 h 507367"/>
                  <a:gd name="connsiteX7" fmla="*/ 768891 w 769047"/>
                  <a:gd name="connsiteY7" fmla="*/ 117095 h 507367"/>
                  <a:gd name="connsiteX8" fmla="*/ 727767 w 769047"/>
                  <a:gd name="connsiteY8" fmla="*/ 71133 h 507367"/>
                  <a:gd name="connsiteX9" fmla="*/ 623748 w 769047"/>
                  <a:gd name="connsiteY9" fmla="*/ 92905 h 507367"/>
                  <a:gd name="connsiteX10" fmla="*/ 531824 w 769047"/>
                  <a:gd name="connsiteY10" fmla="*/ 148543 h 507367"/>
                  <a:gd name="connsiteX11" fmla="*/ 425386 w 769047"/>
                  <a:gd name="connsiteY11" fmla="*/ 143705 h 507367"/>
                  <a:gd name="connsiteX12" fmla="*/ 270567 w 769047"/>
                  <a:gd name="connsiteY12" fmla="*/ 42105 h 507367"/>
                  <a:gd name="connsiteX13" fmla="*/ 156872 w 769047"/>
                  <a:gd name="connsiteY13" fmla="*/ 981 h 507367"/>
                  <a:gd name="connsiteX14" fmla="*/ 106072 w 769047"/>
                  <a:gd name="connsiteY14" fmla="*/ 13076 h 507367"/>
                  <a:gd name="connsiteX15" fmla="*/ 52853 w 769047"/>
                  <a:gd name="connsiteY15" fmla="*/ 15495 h 507367"/>
                  <a:gd name="connsiteX16" fmla="*/ 2986 w 769047"/>
                  <a:gd name="connsiteY16" fmla="*/ 171040 h 507367"/>
                  <a:gd name="connsiteX0" fmla="*/ 2986 w 769047"/>
                  <a:gd name="connsiteY0" fmla="*/ 157964 h 494291"/>
                  <a:gd name="connsiteX1" fmla="*/ 23824 w 769047"/>
                  <a:gd name="connsiteY1" fmla="*/ 462038 h 494291"/>
                  <a:gd name="connsiteX2" fmla="*/ 171386 w 769047"/>
                  <a:gd name="connsiteY2" fmla="*/ 486229 h 494291"/>
                  <a:gd name="connsiteX3" fmla="*/ 338300 w 769047"/>
                  <a:gd name="connsiteY3" fmla="*/ 469296 h 494291"/>
                  <a:gd name="connsiteX4" fmla="*/ 505215 w 769047"/>
                  <a:gd name="connsiteY4" fmla="*/ 408819 h 494291"/>
                  <a:gd name="connsiteX5" fmla="*/ 635843 w 769047"/>
                  <a:gd name="connsiteY5" fmla="*/ 304800 h 494291"/>
                  <a:gd name="connsiteX6" fmla="*/ 737443 w 769047"/>
                  <a:gd name="connsiteY6" fmla="*/ 176591 h 494291"/>
                  <a:gd name="connsiteX7" fmla="*/ 768891 w 769047"/>
                  <a:gd name="connsiteY7" fmla="*/ 104019 h 494291"/>
                  <a:gd name="connsiteX8" fmla="*/ 727767 w 769047"/>
                  <a:gd name="connsiteY8" fmla="*/ 58057 h 494291"/>
                  <a:gd name="connsiteX9" fmla="*/ 623748 w 769047"/>
                  <a:gd name="connsiteY9" fmla="*/ 79829 h 494291"/>
                  <a:gd name="connsiteX10" fmla="*/ 531824 w 769047"/>
                  <a:gd name="connsiteY10" fmla="*/ 135467 h 494291"/>
                  <a:gd name="connsiteX11" fmla="*/ 425386 w 769047"/>
                  <a:gd name="connsiteY11" fmla="*/ 130629 h 494291"/>
                  <a:gd name="connsiteX12" fmla="*/ 270567 w 769047"/>
                  <a:gd name="connsiteY12" fmla="*/ 29029 h 494291"/>
                  <a:gd name="connsiteX13" fmla="*/ 106072 w 769047"/>
                  <a:gd name="connsiteY13" fmla="*/ 0 h 494291"/>
                  <a:gd name="connsiteX14" fmla="*/ 52853 w 769047"/>
                  <a:gd name="connsiteY14" fmla="*/ 2419 h 494291"/>
                  <a:gd name="connsiteX15" fmla="*/ 2986 w 769047"/>
                  <a:gd name="connsiteY15" fmla="*/ 157964 h 494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69047" h="494291" extrusionOk="0">
                    <a:moveTo>
                      <a:pt x="2986" y="157964"/>
                    </a:moveTo>
                    <a:cubicBezTo>
                      <a:pt x="-1852" y="234567"/>
                      <a:pt x="-4243" y="407327"/>
                      <a:pt x="23824" y="462038"/>
                    </a:cubicBezTo>
                    <a:cubicBezTo>
                      <a:pt x="51891" y="516749"/>
                      <a:pt x="118973" y="485019"/>
                      <a:pt x="171386" y="486229"/>
                    </a:cubicBezTo>
                    <a:cubicBezTo>
                      <a:pt x="223799" y="487439"/>
                      <a:pt x="282662" y="482198"/>
                      <a:pt x="338300" y="469296"/>
                    </a:cubicBezTo>
                    <a:cubicBezTo>
                      <a:pt x="393938" y="456394"/>
                      <a:pt x="455625" y="436235"/>
                      <a:pt x="505215" y="408819"/>
                    </a:cubicBezTo>
                    <a:cubicBezTo>
                      <a:pt x="554805" y="381403"/>
                      <a:pt x="597138" y="343505"/>
                      <a:pt x="635843" y="304800"/>
                    </a:cubicBezTo>
                    <a:cubicBezTo>
                      <a:pt x="674548" y="266095"/>
                      <a:pt x="715268" y="210055"/>
                      <a:pt x="737443" y="176591"/>
                    </a:cubicBezTo>
                    <a:cubicBezTo>
                      <a:pt x="759618" y="143128"/>
                      <a:pt x="770504" y="123775"/>
                      <a:pt x="768891" y="104019"/>
                    </a:cubicBezTo>
                    <a:cubicBezTo>
                      <a:pt x="767278" y="84263"/>
                      <a:pt x="751958" y="62089"/>
                      <a:pt x="727767" y="58057"/>
                    </a:cubicBezTo>
                    <a:cubicBezTo>
                      <a:pt x="703576" y="54025"/>
                      <a:pt x="656405" y="66927"/>
                      <a:pt x="623748" y="79829"/>
                    </a:cubicBezTo>
                    <a:cubicBezTo>
                      <a:pt x="591091" y="92731"/>
                      <a:pt x="564884" y="127000"/>
                      <a:pt x="531824" y="135467"/>
                    </a:cubicBezTo>
                    <a:cubicBezTo>
                      <a:pt x="498764" y="143934"/>
                      <a:pt x="468929" y="148369"/>
                      <a:pt x="425386" y="130629"/>
                    </a:cubicBezTo>
                    <a:cubicBezTo>
                      <a:pt x="381843" y="112889"/>
                      <a:pt x="323786" y="50800"/>
                      <a:pt x="270567" y="29029"/>
                    </a:cubicBezTo>
                    <a:cubicBezTo>
                      <a:pt x="217348" y="7258"/>
                      <a:pt x="142358" y="4435"/>
                      <a:pt x="106072" y="0"/>
                    </a:cubicBezTo>
                    <a:cubicBezTo>
                      <a:pt x="88735" y="2419"/>
                      <a:pt x="77044" y="4435"/>
                      <a:pt x="52853" y="2419"/>
                    </a:cubicBezTo>
                    <a:cubicBezTo>
                      <a:pt x="35672" y="28746"/>
                      <a:pt x="19489" y="103858"/>
                      <a:pt x="2986" y="157964"/>
                    </a:cubicBezTo>
                    <a:close/>
                  </a:path>
                </a:pathLst>
              </a:custGeom>
              <a:gradFill>
                <a:gsLst>
                  <a:gs pos="0">
                    <a:srgbClr val="C4E0B2"/>
                  </a:gs>
                  <a:gs pos="35000">
                    <a:srgbClr val="70AD47"/>
                  </a:gs>
                  <a:gs pos="100000">
                    <a:srgbClr val="385623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7" name="Google Shape;56;p13">
                <a:extLst>
                  <a:ext uri="{FF2B5EF4-FFF2-40B4-BE49-F238E27FC236}">
                    <a16:creationId xmlns:a16="http://schemas.microsoft.com/office/drawing/2014/main" id="{021D1328-A601-20C7-722E-A0120843F277}"/>
                  </a:ext>
                </a:extLst>
              </p:cNvPr>
              <p:cNvSpPr/>
              <p:nvPr/>
            </p:nvSpPr>
            <p:spPr>
              <a:xfrm>
                <a:off x="195109" y="355493"/>
                <a:ext cx="422165" cy="441320"/>
              </a:xfrm>
              <a:prstGeom prst="ellipse">
                <a:avLst/>
              </a:prstGeom>
              <a:gradFill>
                <a:gsLst>
                  <a:gs pos="0">
                    <a:srgbClr val="FFFF00"/>
                  </a:gs>
                  <a:gs pos="33000">
                    <a:srgbClr val="FFD043"/>
                  </a:gs>
                  <a:gs pos="100000">
                    <a:srgbClr val="BF900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101600">
                  <a:srgbClr val="FFFF00">
                    <a:alpha val="20000"/>
                  </a:srgb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0"/>
              </a:sp3d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18" name="Google Shape;57;p13">
                <a:extLst>
                  <a:ext uri="{FF2B5EF4-FFF2-40B4-BE49-F238E27FC236}">
                    <a16:creationId xmlns:a16="http://schemas.microsoft.com/office/drawing/2014/main" id="{DF568AE0-A0DD-B799-C249-3ABE29D4B37F}"/>
                  </a:ext>
                </a:extLst>
              </p:cNvPr>
              <p:cNvGrpSpPr/>
              <p:nvPr/>
            </p:nvGrpSpPr>
            <p:grpSpPr>
              <a:xfrm>
                <a:off x="588494" y="705432"/>
                <a:ext cx="526526" cy="261045"/>
                <a:chOff x="4554252" y="3393786"/>
                <a:chExt cx="526526" cy="261045"/>
              </a:xfrm>
            </p:grpSpPr>
            <p:sp>
              <p:nvSpPr>
                <p:cNvPr id="139" name="Google Shape;58;p13">
                  <a:extLst>
                    <a:ext uri="{FF2B5EF4-FFF2-40B4-BE49-F238E27FC236}">
                      <a16:creationId xmlns:a16="http://schemas.microsoft.com/office/drawing/2014/main" id="{61C74791-4EB3-C7E0-3766-C130CCFC56C1}"/>
                    </a:ext>
                  </a:extLst>
                </p:cNvPr>
                <p:cNvSpPr/>
                <p:nvPr/>
              </p:nvSpPr>
              <p:spPr>
                <a:xfrm rot="10378372">
                  <a:off x="4636048" y="3469040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0" name="Google Shape;59;p13">
                  <a:extLst>
                    <a:ext uri="{FF2B5EF4-FFF2-40B4-BE49-F238E27FC236}">
                      <a16:creationId xmlns:a16="http://schemas.microsoft.com/office/drawing/2014/main" id="{069992AE-24A3-6514-9B06-27B16CA961E0}"/>
                    </a:ext>
                  </a:extLst>
                </p:cNvPr>
                <p:cNvSpPr/>
                <p:nvPr/>
              </p:nvSpPr>
              <p:spPr>
                <a:xfrm rot="10378372">
                  <a:off x="4559162" y="3529494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1" name="Google Shape;60;p13">
                  <a:extLst>
                    <a:ext uri="{FF2B5EF4-FFF2-40B4-BE49-F238E27FC236}">
                      <a16:creationId xmlns:a16="http://schemas.microsoft.com/office/drawing/2014/main" id="{44C7C89B-4B24-7261-E5B9-382A28C90C7F}"/>
                    </a:ext>
                  </a:extLst>
                </p:cNvPr>
                <p:cNvSpPr/>
                <p:nvPr/>
              </p:nvSpPr>
              <p:spPr>
                <a:xfrm rot="10378372">
                  <a:off x="4705587" y="3416049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19" name="Google Shape;61;p13">
                <a:extLst>
                  <a:ext uri="{FF2B5EF4-FFF2-40B4-BE49-F238E27FC236}">
                    <a16:creationId xmlns:a16="http://schemas.microsoft.com/office/drawing/2014/main" id="{B14CD7EA-DBC8-5907-43E2-40E834AF3A3B}"/>
                  </a:ext>
                </a:extLst>
              </p:cNvPr>
              <p:cNvGrpSpPr/>
              <p:nvPr/>
            </p:nvGrpSpPr>
            <p:grpSpPr>
              <a:xfrm>
                <a:off x="846659" y="631388"/>
                <a:ext cx="456823" cy="601886"/>
                <a:chOff x="5011421" y="3446770"/>
                <a:chExt cx="456823" cy="601886"/>
              </a:xfrm>
            </p:grpSpPr>
            <p:grpSp>
              <p:nvGrpSpPr>
                <p:cNvPr id="126" name="Google Shape;62;p13">
                  <a:extLst>
                    <a:ext uri="{FF2B5EF4-FFF2-40B4-BE49-F238E27FC236}">
                      <a16:creationId xmlns:a16="http://schemas.microsoft.com/office/drawing/2014/main" id="{7C803D41-01A6-D9F9-DAB9-ABF8B0E605AF}"/>
                    </a:ext>
                  </a:extLst>
                </p:cNvPr>
                <p:cNvGrpSpPr/>
                <p:nvPr/>
              </p:nvGrpSpPr>
              <p:grpSpPr>
                <a:xfrm>
                  <a:off x="5011421" y="3446770"/>
                  <a:ext cx="456823" cy="601886"/>
                  <a:chOff x="4691398" y="3489346"/>
                  <a:chExt cx="799200" cy="1052984"/>
                </a:xfrm>
              </p:grpSpPr>
              <p:sp>
                <p:nvSpPr>
                  <p:cNvPr id="135" name="Google Shape;63;p13">
                    <a:extLst>
                      <a:ext uri="{FF2B5EF4-FFF2-40B4-BE49-F238E27FC236}">
                        <a16:creationId xmlns:a16="http://schemas.microsoft.com/office/drawing/2014/main" id="{E9719A45-3B7E-0636-6F18-98F81DDF13DA}"/>
                      </a:ext>
                    </a:extLst>
                  </p:cNvPr>
                  <p:cNvSpPr/>
                  <p:nvPr/>
                </p:nvSpPr>
                <p:spPr>
                  <a:xfrm>
                    <a:off x="5045248" y="4052430"/>
                    <a:ext cx="129300" cy="489900"/>
                  </a:xfrm>
                  <a:prstGeom prst="rect">
                    <a:avLst/>
                  </a:prstGeom>
                  <a:gradFill>
                    <a:gsLst>
                      <a:gs pos="0">
                        <a:srgbClr val="996600"/>
                      </a:gs>
                      <a:gs pos="50000">
                        <a:srgbClr val="663300"/>
                      </a:gs>
                      <a:gs pos="73000">
                        <a:srgbClr val="6B0000"/>
                      </a:gs>
                      <a:gs pos="100000">
                        <a:srgbClr val="99663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6" name="Google Shape;64;p13">
                    <a:extLst>
                      <a:ext uri="{FF2B5EF4-FFF2-40B4-BE49-F238E27FC236}">
                        <a16:creationId xmlns:a16="http://schemas.microsoft.com/office/drawing/2014/main" id="{7EC75DAF-4BF6-72DC-530C-E3B7BD9C7ACD}"/>
                      </a:ext>
                    </a:extLst>
                  </p:cNvPr>
                  <p:cNvSpPr/>
                  <p:nvPr/>
                </p:nvSpPr>
                <p:spPr>
                  <a:xfrm>
                    <a:off x="4766359" y="3584860"/>
                    <a:ext cx="653400" cy="486300"/>
                  </a:xfrm>
                  <a:prstGeom prst="triangle">
                    <a:avLst>
                      <a:gd name="adj" fmla="val 66483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7" name="Google Shape;65;p13">
                    <a:extLst>
                      <a:ext uri="{FF2B5EF4-FFF2-40B4-BE49-F238E27FC236}">
                        <a16:creationId xmlns:a16="http://schemas.microsoft.com/office/drawing/2014/main" id="{5A8AE164-9A1B-F4C0-3F6E-836053EC291B}"/>
                      </a:ext>
                    </a:extLst>
                  </p:cNvPr>
                  <p:cNvSpPr/>
                  <p:nvPr/>
                </p:nvSpPr>
                <p:spPr>
                  <a:xfrm>
                    <a:off x="4858909" y="3489346"/>
                    <a:ext cx="515700" cy="339900"/>
                  </a:xfrm>
                  <a:prstGeom prst="triangle">
                    <a:avLst>
                      <a:gd name="adj" fmla="val 82840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8" name="Google Shape;66;p13">
                    <a:extLst>
                      <a:ext uri="{FF2B5EF4-FFF2-40B4-BE49-F238E27FC236}">
                        <a16:creationId xmlns:a16="http://schemas.microsoft.com/office/drawing/2014/main" id="{5219BA87-8FB0-8E7D-8339-E38CBDCC8935}"/>
                      </a:ext>
                    </a:extLst>
                  </p:cNvPr>
                  <p:cNvSpPr/>
                  <p:nvPr/>
                </p:nvSpPr>
                <p:spPr>
                  <a:xfrm>
                    <a:off x="4691398" y="3803981"/>
                    <a:ext cx="799200" cy="462600"/>
                  </a:xfrm>
                  <a:prstGeom prst="triangle">
                    <a:avLst>
                      <a:gd name="adj" fmla="val 51432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/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27" name="Google Shape;67;p13">
                  <a:extLst>
                    <a:ext uri="{FF2B5EF4-FFF2-40B4-BE49-F238E27FC236}">
                      <a16:creationId xmlns:a16="http://schemas.microsoft.com/office/drawing/2014/main" id="{138AC6B6-411C-E930-07BF-7A06B3E0B9A5}"/>
                    </a:ext>
                  </a:extLst>
                </p:cNvPr>
                <p:cNvSpPr/>
                <p:nvPr/>
              </p:nvSpPr>
              <p:spPr>
                <a:xfrm>
                  <a:off x="5144611" y="3686745"/>
                  <a:ext cx="45654" cy="548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8" name="Google Shape;68;p13">
                  <a:extLst>
                    <a:ext uri="{FF2B5EF4-FFF2-40B4-BE49-F238E27FC236}">
                      <a16:creationId xmlns:a16="http://schemas.microsoft.com/office/drawing/2014/main" id="{A6BD7CB0-A93C-0E36-D4B0-44D40EF024A7}"/>
                    </a:ext>
                  </a:extLst>
                </p:cNvPr>
                <p:cNvSpPr/>
                <p:nvPr/>
              </p:nvSpPr>
              <p:spPr>
                <a:xfrm rot="-10080337" flipH="1">
                  <a:off x="5337841" y="3794627"/>
                  <a:ext cx="55884" cy="43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9" name="Google Shape;69;p13">
                  <a:extLst>
                    <a:ext uri="{FF2B5EF4-FFF2-40B4-BE49-F238E27FC236}">
                      <a16:creationId xmlns:a16="http://schemas.microsoft.com/office/drawing/2014/main" id="{794383F1-11D5-B3A2-2352-9C6CC4329234}"/>
                    </a:ext>
                  </a:extLst>
                </p:cNvPr>
                <p:cNvSpPr/>
                <p:nvPr/>
              </p:nvSpPr>
              <p:spPr>
                <a:xfrm>
                  <a:off x="5208711" y="3549101"/>
                  <a:ext cx="71083" cy="47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0" name="Google Shape;70;p13">
                  <a:extLst>
                    <a:ext uri="{FF2B5EF4-FFF2-40B4-BE49-F238E27FC236}">
                      <a16:creationId xmlns:a16="http://schemas.microsoft.com/office/drawing/2014/main" id="{1278ECE8-B153-C5D6-C21E-F87064645BA8}"/>
                    </a:ext>
                  </a:extLst>
                </p:cNvPr>
                <p:cNvSpPr/>
                <p:nvPr/>
              </p:nvSpPr>
              <p:spPr>
                <a:xfrm rot="-10377254" flipH="1">
                  <a:off x="5331753" y="3663186"/>
                  <a:ext cx="35913" cy="539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1" name="Google Shape;71;p13">
                  <a:extLst>
                    <a:ext uri="{FF2B5EF4-FFF2-40B4-BE49-F238E27FC236}">
                      <a16:creationId xmlns:a16="http://schemas.microsoft.com/office/drawing/2014/main" id="{0227B6AB-72A4-CC93-FA21-6883E444CCDA}"/>
                    </a:ext>
                  </a:extLst>
                </p:cNvPr>
                <p:cNvSpPr/>
                <p:nvPr/>
              </p:nvSpPr>
              <p:spPr>
                <a:xfrm>
                  <a:off x="5102862" y="3826543"/>
                  <a:ext cx="45654" cy="456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2" name="Google Shape;72;p13">
                  <a:extLst>
                    <a:ext uri="{FF2B5EF4-FFF2-40B4-BE49-F238E27FC236}">
                      <a16:creationId xmlns:a16="http://schemas.microsoft.com/office/drawing/2014/main" id="{B97F2228-0C23-0926-737D-2C34407E9242}"/>
                    </a:ext>
                  </a:extLst>
                </p:cNvPr>
                <p:cNvSpPr/>
                <p:nvPr/>
              </p:nvSpPr>
              <p:spPr>
                <a:xfrm rot="-1196418">
                  <a:off x="5215968" y="3684498"/>
                  <a:ext cx="45796" cy="730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3" name="Google Shape;73;p13">
                  <a:extLst>
                    <a:ext uri="{FF2B5EF4-FFF2-40B4-BE49-F238E27FC236}">
                      <a16:creationId xmlns:a16="http://schemas.microsoft.com/office/drawing/2014/main" id="{E8B63F12-96AE-653F-70EE-B6C5D0AB795A}"/>
                    </a:ext>
                  </a:extLst>
                </p:cNvPr>
                <p:cNvSpPr/>
                <p:nvPr/>
              </p:nvSpPr>
              <p:spPr>
                <a:xfrm rot="-1196418">
                  <a:off x="5298126" y="3575333"/>
                  <a:ext cx="45796" cy="457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4" name="Google Shape;74;p13">
                  <a:extLst>
                    <a:ext uri="{FF2B5EF4-FFF2-40B4-BE49-F238E27FC236}">
                      <a16:creationId xmlns:a16="http://schemas.microsoft.com/office/drawing/2014/main" id="{BA40F781-A927-B5AF-5C0C-45491B538B8A}"/>
                    </a:ext>
                  </a:extLst>
                </p:cNvPr>
                <p:cNvSpPr/>
                <p:nvPr/>
              </p:nvSpPr>
              <p:spPr>
                <a:xfrm rot="-9062711" flipH="1">
                  <a:off x="5258212" y="3816182"/>
                  <a:ext cx="55837" cy="432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20" name="Google Shape;75;p13">
                <a:extLst>
                  <a:ext uri="{FF2B5EF4-FFF2-40B4-BE49-F238E27FC236}">
                    <a16:creationId xmlns:a16="http://schemas.microsoft.com/office/drawing/2014/main" id="{514A5557-A202-1A5D-A501-634E5EA0B712}"/>
                  </a:ext>
                </a:extLst>
              </p:cNvPr>
              <p:cNvSpPr/>
              <p:nvPr/>
            </p:nvSpPr>
            <p:spPr>
              <a:xfrm>
                <a:off x="911266" y="459795"/>
                <a:ext cx="254556" cy="138564"/>
              </a:xfrm>
              <a:prstGeom prst="cloud">
                <a:avLst/>
              </a:prstGeom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52000">
                    <a:schemeClr val="accent3">
                      <a:lumMod val="40000"/>
                      <a:lumOff val="60000"/>
                    </a:schemeClr>
                  </a:gs>
                  <a:gs pos="100000">
                    <a:srgbClr val="8296B0"/>
                  </a:gs>
                </a:gsLst>
                <a:lin ang="18900044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" name="Circle: Hollow 158">
                <a:extLst>
                  <a:ext uri="{FF2B5EF4-FFF2-40B4-BE49-F238E27FC236}">
                    <a16:creationId xmlns:a16="http://schemas.microsoft.com/office/drawing/2014/main" id="{FD2C3CD6-56D9-B1CD-16DE-AD2825711AD3}"/>
                  </a:ext>
                </a:extLst>
              </p:cNvPr>
              <p:cNvSpPr/>
              <p:nvPr/>
            </p:nvSpPr>
            <p:spPr>
              <a:xfrm>
                <a:off x="28368" y="126511"/>
                <a:ext cx="1500351" cy="1510903"/>
              </a:xfrm>
              <a:prstGeom prst="donut">
                <a:avLst>
                  <a:gd name="adj" fmla="val 846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Google Shape;76;p13">
                <a:extLst>
                  <a:ext uri="{FF2B5EF4-FFF2-40B4-BE49-F238E27FC236}">
                    <a16:creationId xmlns:a16="http://schemas.microsoft.com/office/drawing/2014/main" id="{003B5F28-DDB5-CBAB-4E67-00EE1DA61A1B}"/>
                  </a:ext>
                </a:extLst>
              </p:cNvPr>
              <p:cNvSpPr/>
              <p:nvPr/>
            </p:nvSpPr>
            <p:spPr>
              <a:xfrm>
                <a:off x="157195" y="251963"/>
                <a:ext cx="1247213" cy="1260000"/>
              </a:xfrm>
              <a:prstGeom prst="ellipse">
                <a:avLst/>
              </a:prstGeom>
              <a:noFill/>
              <a:ln w="28575" cap="flat" cmpd="sng">
                <a:solidFill>
                  <a:srgbClr val="00626C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" name="Google Shape;75;p13">
                <a:extLst>
                  <a:ext uri="{FF2B5EF4-FFF2-40B4-BE49-F238E27FC236}">
                    <a16:creationId xmlns:a16="http://schemas.microsoft.com/office/drawing/2014/main" id="{497BC3E4-0988-E166-362C-7A7E9CD7A8AA}"/>
                  </a:ext>
                </a:extLst>
              </p:cNvPr>
              <p:cNvSpPr/>
              <p:nvPr/>
            </p:nvSpPr>
            <p:spPr>
              <a:xfrm>
                <a:off x="705078" y="356002"/>
                <a:ext cx="295658" cy="189178"/>
              </a:xfrm>
              <a:prstGeom prst="cloud">
                <a:avLst/>
              </a:prstGeom>
              <a:gradFill>
                <a:gsLst>
                  <a:gs pos="0">
                    <a:schemeClr val="bg1"/>
                  </a:gs>
                  <a:gs pos="52000">
                    <a:schemeClr val="accent3">
                      <a:lumMod val="40000"/>
                      <a:lumOff val="60000"/>
                    </a:schemeClr>
                  </a:gs>
                  <a:gs pos="100000">
                    <a:srgbClr val="8296B0"/>
                  </a:gs>
                </a:gsLst>
                <a:lin ang="18900044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B9DD3044-2F27-D7C4-053B-405AEF7B5C0A}"/>
                  </a:ext>
                </a:extLst>
              </p:cNvPr>
              <p:cNvCxnSpPr/>
              <p:nvPr/>
            </p:nvCxnSpPr>
            <p:spPr>
              <a:xfrm>
                <a:off x="1628990" y="243796"/>
                <a:ext cx="0" cy="1276184"/>
              </a:xfrm>
              <a:prstGeom prst="line">
                <a:avLst/>
              </a:prstGeom>
              <a:ln w="19050">
                <a:solidFill>
                  <a:srgbClr val="00626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5" name="Google Shape;54;p13">
                <a:extLst>
                  <a:ext uri="{FF2B5EF4-FFF2-40B4-BE49-F238E27FC236}">
                    <a16:creationId xmlns:a16="http://schemas.microsoft.com/office/drawing/2014/main" id="{4245FADD-0F13-DD74-C76C-F402C6EE6338}"/>
                  </a:ext>
                </a:extLst>
              </p:cNvPr>
              <p:cNvSpPr txBox="1"/>
              <p:nvPr/>
            </p:nvSpPr>
            <p:spPr>
              <a:xfrm>
                <a:off x="1736441" y="399546"/>
                <a:ext cx="2924694" cy="9646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800" b="1" dirty="0">
                    <a:solidFill>
                      <a:srgbClr val="00626C"/>
                    </a:solidFill>
                    <a:latin typeface="Candara" panose="020E0502030303020204" pitchFamily="34" charset="0"/>
                    <a:ea typeface="Calibri"/>
                    <a:cs typeface="Segoe UI Semibold" panose="020B0702040204020203" pitchFamily="34" charset="0"/>
                    <a:sym typeface="Calibri"/>
                  </a:rPr>
                  <a:t>Sustain/Ed</a:t>
                </a:r>
                <a:endParaRPr sz="2400" b="1" dirty="0">
                  <a:solidFill>
                    <a:srgbClr val="00626C"/>
                  </a:solidFill>
                  <a:latin typeface="Candara" panose="020E0502030303020204" pitchFamily="34" charset="0"/>
                  <a:cs typeface="Segoe UI Semibold" panose="020B0702040204020203" pitchFamily="34" charset="0"/>
                </a:endParaRPr>
              </a:p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400" dirty="0">
                    <a:solidFill>
                      <a:srgbClr val="00626C"/>
                    </a:solidFill>
                    <a:latin typeface="Candara" panose="020E0502030303020204" pitchFamily="34" charset="0"/>
                    <a:ea typeface="Calibri"/>
                    <a:cs typeface="Segoe UI Semibold" panose="020B0702040204020203" pitchFamily="34" charset="0"/>
                    <a:sym typeface="Calibri"/>
                  </a:rPr>
                  <a:t>Learning module</a:t>
                </a:r>
                <a:endParaRPr sz="1900" dirty="0">
                  <a:solidFill>
                    <a:srgbClr val="00626C"/>
                  </a:solidFill>
                  <a:latin typeface="Candara" panose="020E0502030303020204" pitchFamily="34" charset="0"/>
                  <a:cs typeface="Segoe UI Semibold" panose="020B0702040204020203" pitchFamily="34" charset="0"/>
                </a:endParaRPr>
              </a:p>
            </p:txBody>
          </p:sp>
        </p:grpSp>
        <p:sp>
          <p:nvSpPr>
            <p:cNvPr id="111" name="Freeform: Shape 148">
              <a:extLst>
                <a:ext uri="{FF2B5EF4-FFF2-40B4-BE49-F238E27FC236}">
                  <a16:creationId xmlns:a16="http://schemas.microsoft.com/office/drawing/2014/main" id="{7604B3A3-1A5C-D770-A2C6-1C9499155C1B}"/>
                </a:ext>
              </a:extLst>
            </p:cNvPr>
            <p:cNvSpPr/>
            <p:nvPr/>
          </p:nvSpPr>
          <p:spPr>
            <a:xfrm>
              <a:off x="326743" y="2795893"/>
              <a:ext cx="306917" cy="45719"/>
            </a:xfrm>
            <a:custGeom>
              <a:avLst/>
              <a:gdLst>
                <a:gd name="connsiteX0" fmla="*/ 0 w 359834"/>
                <a:gd name="connsiteY0" fmla="*/ 29980 h 62831"/>
                <a:gd name="connsiteX1" fmla="*/ 78317 w 359834"/>
                <a:gd name="connsiteY1" fmla="*/ 8813 h 62831"/>
                <a:gd name="connsiteX2" fmla="*/ 146050 w 359834"/>
                <a:gd name="connsiteY2" fmla="*/ 346 h 62831"/>
                <a:gd name="connsiteX3" fmla="*/ 182034 w 359834"/>
                <a:gd name="connsiteY3" fmla="*/ 19396 h 62831"/>
                <a:gd name="connsiteX4" fmla="*/ 188384 w 359834"/>
                <a:gd name="connsiteY4" fmla="*/ 42680 h 62831"/>
                <a:gd name="connsiteX5" fmla="*/ 198967 w 359834"/>
                <a:gd name="connsiteY5" fmla="*/ 59613 h 62831"/>
                <a:gd name="connsiteX6" fmla="*/ 234950 w 359834"/>
                <a:gd name="connsiteY6" fmla="*/ 61730 h 62831"/>
                <a:gd name="connsiteX7" fmla="*/ 275167 w 359834"/>
                <a:gd name="connsiteY7" fmla="*/ 46913 h 62831"/>
                <a:gd name="connsiteX8" fmla="*/ 317500 w 359834"/>
                <a:gd name="connsiteY8" fmla="*/ 29980 h 62831"/>
                <a:gd name="connsiteX9" fmla="*/ 359834 w 359834"/>
                <a:gd name="connsiteY9" fmla="*/ 15163 h 6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834" h="62831">
                  <a:moveTo>
                    <a:pt x="0" y="29980"/>
                  </a:moveTo>
                  <a:cubicBezTo>
                    <a:pt x="26987" y="21866"/>
                    <a:pt x="53975" y="13752"/>
                    <a:pt x="78317" y="8813"/>
                  </a:cubicBezTo>
                  <a:cubicBezTo>
                    <a:pt x="102659" y="3874"/>
                    <a:pt x="128764" y="-1418"/>
                    <a:pt x="146050" y="346"/>
                  </a:cubicBezTo>
                  <a:cubicBezTo>
                    <a:pt x="163336" y="2110"/>
                    <a:pt x="174978" y="12340"/>
                    <a:pt x="182034" y="19396"/>
                  </a:cubicBezTo>
                  <a:cubicBezTo>
                    <a:pt x="189090" y="26452"/>
                    <a:pt x="185562" y="35977"/>
                    <a:pt x="188384" y="42680"/>
                  </a:cubicBezTo>
                  <a:cubicBezTo>
                    <a:pt x="191206" y="49383"/>
                    <a:pt x="191206" y="56438"/>
                    <a:pt x="198967" y="59613"/>
                  </a:cubicBezTo>
                  <a:cubicBezTo>
                    <a:pt x="206728" y="62788"/>
                    <a:pt x="222250" y="63847"/>
                    <a:pt x="234950" y="61730"/>
                  </a:cubicBezTo>
                  <a:cubicBezTo>
                    <a:pt x="247650" y="59613"/>
                    <a:pt x="261409" y="52205"/>
                    <a:pt x="275167" y="46913"/>
                  </a:cubicBezTo>
                  <a:cubicBezTo>
                    <a:pt x="288925" y="41621"/>
                    <a:pt x="303389" y="35272"/>
                    <a:pt x="317500" y="29980"/>
                  </a:cubicBezTo>
                  <a:cubicBezTo>
                    <a:pt x="331611" y="24688"/>
                    <a:pt x="345722" y="19925"/>
                    <a:pt x="359834" y="15163"/>
                  </a:cubicBezTo>
                </a:path>
              </a:pathLst>
            </a:custGeom>
            <a:noFill/>
            <a:ln w="12700">
              <a:solidFill>
                <a:srgbClr val="006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2" name="Freeform: Shape 149">
              <a:extLst>
                <a:ext uri="{FF2B5EF4-FFF2-40B4-BE49-F238E27FC236}">
                  <a16:creationId xmlns:a16="http://schemas.microsoft.com/office/drawing/2014/main" id="{B423A36E-5BD9-B470-7DF5-8F568C6892A1}"/>
                </a:ext>
              </a:extLst>
            </p:cNvPr>
            <p:cNvSpPr/>
            <p:nvPr/>
          </p:nvSpPr>
          <p:spPr>
            <a:xfrm>
              <a:off x="379410" y="2907062"/>
              <a:ext cx="267448" cy="45697"/>
            </a:xfrm>
            <a:custGeom>
              <a:avLst/>
              <a:gdLst>
                <a:gd name="connsiteX0" fmla="*/ 0 w 359834"/>
                <a:gd name="connsiteY0" fmla="*/ 29980 h 62831"/>
                <a:gd name="connsiteX1" fmla="*/ 78317 w 359834"/>
                <a:gd name="connsiteY1" fmla="*/ 8813 h 62831"/>
                <a:gd name="connsiteX2" fmla="*/ 146050 w 359834"/>
                <a:gd name="connsiteY2" fmla="*/ 346 h 62831"/>
                <a:gd name="connsiteX3" fmla="*/ 182034 w 359834"/>
                <a:gd name="connsiteY3" fmla="*/ 19396 h 62831"/>
                <a:gd name="connsiteX4" fmla="*/ 188384 w 359834"/>
                <a:gd name="connsiteY4" fmla="*/ 42680 h 62831"/>
                <a:gd name="connsiteX5" fmla="*/ 198967 w 359834"/>
                <a:gd name="connsiteY5" fmla="*/ 59613 h 62831"/>
                <a:gd name="connsiteX6" fmla="*/ 234950 w 359834"/>
                <a:gd name="connsiteY6" fmla="*/ 61730 h 62831"/>
                <a:gd name="connsiteX7" fmla="*/ 275167 w 359834"/>
                <a:gd name="connsiteY7" fmla="*/ 46913 h 62831"/>
                <a:gd name="connsiteX8" fmla="*/ 317500 w 359834"/>
                <a:gd name="connsiteY8" fmla="*/ 29980 h 62831"/>
                <a:gd name="connsiteX9" fmla="*/ 359834 w 359834"/>
                <a:gd name="connsiteY9" fmla="*/ 15163 h 62831"/>
                <a:gd name="connsiteX0" fmla="*/ 0 w 341585"/>
                <a:gd name="connsiteY0" fmla="*/ 25587 h 62801"/>
                <a:gd name="connsiteX1" fmla="*/ 60068 w 341585"/>
                <a:gd name="connsiteY1" fmla="*/ 8783 h 62801"/>
                <a:gd name="connsiteX2" fmla="*/ 127801 w 341585"/>
                <a:gd name="connsiteY2" fmla="*/ 316 h 62801"/>
                <a:gd name="connsiteX3" fmla="*/ 163785 w 341585"/>
                <a:gd name="connsiteY3" fmla="*/ 19366 h 62801"/>
                <a:gd name="connsiteX4" fmla="*/ 170135 w 341585"/>
                <a:gd name="connsiteY4" fmla="*/ 42650 h 62801"/>
                <a:gd name="connsiteX5" fmla="*/ 180718 w 341585"/>
                <a:gd name="connsiteY5" fmla="*/ 59583 h 62801"/>
                <a:gd name="connsiteX6" fmla="*/ 216701 w 341585"/>
                <a:gd name="connsiteY6" fmla="*/ 61700 h 62801"/>
                <a:gd name="connsiteX7" fmla="*/ 256918 w 341585"/>
                <a:gd name="connsiteY7" fmla="*/ 46883 h 62801"/>
                <a:gd name="connsiteX8" fmla="*/ 299251 w 341585"/>
                <a:gd name="connsiteY8" fmla="*/ 29950 h 62801"/>
                <a:gd name="connsiteX9" fmla="*/ 341585 w 341585"/>
                <a:gd name="connsiteY9" fmla="*/ 15133 h 6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1585" h="62801">
                  <a:moveTo>
                    <a:pt x="0" y="25587"/>
                  </a:moveTo>
                  <a:cubicBezTo>
                    <a:pt x="26987" y="17473"/>
                    <a:pt x="38768" y="12995"/>
                    <a:pt x="60068" y="8783"/>
                  </a:cubicBezTo>
                  <a:cubicBezTo>
                    <a:pt x="81368" y="4571"/>
                    <a:pt x="110515" y="-1448"/>
                    <a:pt x="127801" y="316"/>
                  </a:cubicBezTo>
                  <a:cubicBezTo>
                    <a:pt x="145087" y="2080"/>
                    <a:pt x="156729" y="12310"/>
                    <a:pt x="163785" y="19366"/>
                  </a:cubicBezTo>
                  <a:cubicBezTo>
                    <a:pt x="170841" y="26422"/>
                    <a:pt x="167313" y="35947"/>
                    <a:pt x="170135" y="42650"/>
                  </a:cubicBezTo>
                  <a:cubicBezTo>
                    <a:pt x="172957" y="49353"/>
                    <a:pt x="172957" y="56408"/>
                    <a:pt x="180718" y="59583"/>
                  </a:cubicBezTo>
                  <a:cubicBezTo>
                    <a:pt x="188479" y="62758"/>
                    <a:pt x="204001" y="63817"/>
                    <a:pt x="216701" y="61700"/>
                  </a:cubicBezTo>
                  <a:cubicBezTo>
                    <a:pt x="229401" y="59583"/>
                    <a:pt x="243160" y="52175"/>
                    <a:pt x="256918" y="46883"/>
                  </a:cubicBezTo>
                  <a:cubicBezTo>
                    <a:pt x="270676" y="41591"/>
                    <a:pt x="285140" y="35242"/>
                    <a:pt x="299251" y="29950"/>
                  </a:cubicBezTo>
                  <a:cubicBezTo>
                    <a:pt x="313362" y="24658"/>
                    <a:pt x="327473" y="19895"/>
                    <a:pt x="341585" y="15133"/>
                  </a:cubicBezTo>
                </a:path>
              </a:pathLst>
            </a:custGeom>
            <a:noFill/>
            <a:ln w="12700">
              <a:solidFill>
                <a:srgbClr val="006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4729" y="3792"/>
            <a:ext cx="60917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andara" panose="020E0502030303020204" pitchFamily="34" charset="0"/>
              </a:rPr>
              <a:t>Chapter 8a - Our world in 2050</a:t>
            </a:r>
          </a:p>
          <a:p>
            <a:r>
              <a:rPr lang="en-GB" sz="2000" i="1" dirty="0">
                <a:latin typeface="Candara" panose="020E0502030303020204" pitchFamily="34" charset="0"/>
              </a:rPr>
              <a:t>2050: a new world boardgame</a:t>
            </a:r>
            <a:endParaRPr lang="en-GB" i="1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040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0"/>
          <p:cNvSpPr txBox="1"/>
          <p:nvPr/>
        </p:nvSpPr>
        <p:spPr>
          <a:xfrm>
            <a:off x="508000" y="986332"/>
            <a:ext cx="11358880" cy="5401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b="1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1. </a:t>
            </a:r>
            <a:r>
              <a:rPr lang="en-US" sz="1600" b="1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Create new policies that will enable you to reach your city’s sustainability goals</a:t>
            </a:r>
          </a:p>
          <a:p>
            <a:pPr lvl="0">
              <a:lnSpc>
                <a:spcPct val="150000"/>
              </a:lnSpc>
            </a:pPr>
            <a:r>
              <a:rPr lang="en-US" sz="16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Look at your resources and re-allocate cubes based on your new policies. Your allowed number of moves for each decade is indicated on the </a:t>
            </a:r>
            <a:r>
              <a:rPr lang="en-US" sz="1600" i="1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environmental footprint </a:t>
            </a:r>
            <a:r>
              <a:rPr lang="en-US" sz="16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sheet. </a:t>
            </a:r>
          </a:p>
          <a:p>
            <a:pPr marL="631825" lvl="6">
              <a:lnSpc>
                <a:spcPct val="150000"/>
              </a:lnSpc>
            </a:pPr>
            <a:r>
              <a:rPr lang="en-US" sz="16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	Allowed moves are:</a:t>
            </a:r>
          </a:p>
          <a:p>
            <a:pPr marL="631825" lvl="6">
              <a:lnSpc>
                <a:spcPct val="150000"/>
              </a:lnSpc>
            </a:pPr>
            <a:r>
              <a:rPr lang="en-US" sz="16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	a. Within a single resource (negative to positive) </a:t>
            </a:r>
          </a:p>
          <a:p>
            <a:pPr marL="631825" lvl="6">
              <a:lnSpc>
                <a:spcPct val="150000"/>
              </a:lnSpc>
            </a:pPr>
            <a:r>
              <a:rPr lang="en-US" sz="16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	b. Between resources, only (negative to negative) OR (positive to positive)</a:t>
            </a:r>
          </a:p>
          <a:p>
            <a:pPr lvl="0">
              <a:lnSpc>
                <a:spcPct val="150000"/>
              </a:lnSpc>
            </a:pPr>
            <a:endParaRPr lang="en-US" sz="1600" dirty="0">
              <a:solidFill>
                <a:schemeClr val="dk1"/>
              </a:solidFill>
              <a:latin typeface="Candara" panose="020E0502030303020204" pitchFamily="34" charset="0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endParaRPr lang="en-US" sz="1600" dirty="0">
              <a:solidFill>
                <a:schemeClr val="dk1"/>
              </a:solidFill>
              <a:latin typeface="Candara" panose="020E0502030303020204" pitchFamily="34" charset="0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endParaRPr lang="en-US" sz="1600" dirty="0">
              <a:solidFill>
                <a:schemeClr val="dk1"/>
              </a:solidFill>
              <a:latin typeface="Candara" panose="020E0502030303020204" pitchFamily="34" charset="0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endParaRPr lang="en-US" sz="1600" dirty="0">
              <a:solidFill>
                <a:schemeClr val="dk1"/>
              </a:solidFill>
              <a:latin typeface="Candara" panose="020E0502030303020204" pitchFamily="34" charset="0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endParaRPr lang="en-US" sz="1600" dirty="0">
              <a:solidFill>
                <a:schemeClr val="dk1"/>
              </a:solidFill>
              <a:latin typeface="Candara" panose="020E0502030303020204" pitchFamily="34" charset="0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endParaRPr lang="en-US" sz="1600" dirty="0">
              <a:solidFill>
                <a:schemeClr val="dk1"/>
              </a:solidFill>
              <a:latin typeface="Candara" panose="020E0502030303020204" pitchFamily="34" charset="0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n-US" sz="1600" b="1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Each resource must have at least one cube or your city is abandoned!</a:t>
            </a:r>
          </a:p>
          <a:p>
            <a:pPr lvl="0">
              <a:lnSpc>
                <a:spcPct val="150000"/>
              </a:lnSpc>
            </a:pPr>
            <a:r>
              <a:rPr lang="en-US" sz="2000" b="1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Write the new policies on the timeline.</a:t>
            </a:r>
          </a:p>
        </p:txBody>
      </p:sp>
      <p:pic>
        <p:nvPicPr>
          <p:cNvPr id="257" name="Google Shape;257;p10"/>
          <p:cNvPicPr preferRelativeResize="0"/>
          <p:nvPr/>
        </p:nvPicPr>
        <p:blipFill rotWithShape="1">
          <a:blip r:embed="rId3">
            <a:alphaModFix/>
          </a:blip>
          <a:srcRect l="-2343" t="-1103" r="55909" b="-1170"/>
          <a:stretch/>
        </p:blipFill>
        <p:spPr>
          <a:xfrm rot="5400000">
            <a:off x="3235196" y="2058579"/>
            <a:ext cx="1332425" cy="4283317"/>
          </a:xfrm>
          <a:prstGeom prst="rect">
            <a:avLst/>
          </a:prstGeom>
          <a:solidFill>
            <a:srgbClr val="ECECEC"/>
          </a:solidFill>
          <a:ln>
            <a:noFill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58" name="Google Shape;258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3705057" y="3947269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3928144" y="3947269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3510744" y="3938903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3722606" y="4393104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3537086" y="4373211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4110038" y="4412996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4297955" y="4412996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3942108" y="4393104"/>
            <a:ext cx="177386" cy="184535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10"/>
          <p:cNvSpPr/>
          <p:nvPr/>
        </p:nvSpPr>
        <p:spPr>
          <a:xfrm>
            <a:off x="3564575" y="3439580"/>
            <a:ext cx="910727" cy="402610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7" name="Google Shape;267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4104841" y="3972841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10"/>
          <p:cNvPicPr preferRelativeResize="0"/>
          <p:nvPr/>
        </p:nvPicPr>
        <p:blipFill rotWithShape="1">
          <a:blip r:embed="rId3">
            <a:alphaModFix/>
          </a:blip>
          <a:srcRect l="-2343" t="-1103" r="55655" b="-1170"/>
          <a:stretch/>
        </p:blipFill>
        <p:spPr>
          <a:xfrm rot="5400000">
            <a:off x="7646818" y="2062455"/>
            <a:ext cx="1339720" cy="4283317"/>
          </a:xfrm>
          <a:prstGeom prst="rect">
            <a:avLst/>
          </a:prstGeom>
          <a:solidFill>
            <a:srgbClr val="ECECEC"/>
          </a:solidFill>
          <a:ln>
            <a:noFill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69" name="Google Shape;269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109459" y="3994219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358922" y="3994219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7923938" y="3974327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110186" y="4477383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7933458" y="4457490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550377" y="4497275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720705" y="4497275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347272" y="4477383"/>
            <a:ext cx="177386" cy="184535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10"/>
          <p:cNvSpPr/>
          <p:nvPr/>
        </p:nvSpPr>
        <p:spPr>
          <a:xfrm rot="4607280" flipH="1">
            <a:off x="8903394" y="4018736"/>
            <a:ext cx="816508" cy="430436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8" name="Google Shape;278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553206" y="4002207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920056" y="4509785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4290362" y="3972841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10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742378" y="4009793"/>
            <a:ext cx="177386" cy="18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281;p10">
            <a:extLst>
              <a:ext uri="{FF2B5EF4-FFF2-40B4-BE49-F238E27FC236}">
                <a16:creationId xmlns:a16="http://schemas.microsoft.com/office/drawing/2014/main" id="{C4A793B7-A0AD-4F44-BC7E-28C2A9D32C09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4484646" y="3972841"/>
            <a:ext cx="177386" cy="184535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172;p6">
            <a:extLst>
              <a:ext uri="{FF2B5EF4-FFF2-40B4-BE49-F238E27FC236}">
                <a16:creationId xmlns:a16="http://schemas.microsoft.com/office/drawing/2014/main" id="{D82F52E8-98F1-4E5E-8DD3-797C1CA449D7}"/>
              </a:ext>
            </a:extLst>
          </p:cNvPr>
          <p:cNvSpPr txBox="1">
            <a:spLocks/>
          </p:cNvSpPr>
          <p:nvPr/>
        </p:nvSpPr>
        <p:spPr>
          <a:xfrm>
            <a:off x="313510" y="164068"/>
            <a:ext cx="8386353" cy="78911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rgbClr val="1B676B"/>
              </a:buClr>
              <a:buSzPts val="2800"/>
            </a:pPr>
            <a:r>
              <a:rPr lang="en-US" sz="3600" b="1" dirty="0">
                <a:latin typeface="Candara" panose="020E0502030303020204" pitchFamily="34" charset="0"/>
              </a:rPr>
              <a:t>Game play: </a:t>
            </a:r>
            <a:r>
              <a:rPr lang="en-US" sz="3600" dirty="0">
                <a:latin typeface="Candara" panose="020E0502030303020204" pitchFamily="34" charset="0"/>
              </a:rPr>
              <a:t>For each round (i.e. decade)</a:t>
            </a:r>
            <a:endParaRPr lang="en-US" sz="2400" dirty="0">
              <a:latin typeface="Candara" panose="020E0502030303020204" pitchFamily="34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4A1D9C87-E22F-1CF4-C54C-9E13F856D1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46" y="6418964"/>
            <a:ext cx="1352550" cy="371475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A9DC9D88-1DB3-ED28-6BE5-CBEE45E4A144}"/>
              </a:ext>
            </a:extLst>
          </p:cNvPr>
          <p:cNvSpPr txBox="1"/>
          <p:nvPr/>
        </p:nvSpPr>
        <p:spPr>
          <a:xfrm>
            <a:off x="1342919" y="6543551"/>
            <a:ext cx="42530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0" i="0" u="none" strike="noStrike" baseline="0" dirty="0">
                <a:latin typeface="Candara" panose="020E0502030303020204" pitchFamily="34" charset="0"/>
              </a:rPr>
              <a:t>This work is licensed under http://creativecommons.org/licenses/by/4.0/.</a:t>
            </a:r>
            <a:endParaRPr lang="en-US" sz="1050" dirty="0">
              <a:latin typeface="Candara" panose="020E0502030303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2;p6">
            <a:extLst>
              <a:ext uri="{FF2B5EF4-FFF2-40B4-BE49-F238E27FC236}">
                <a16:creationId xmlns:a16="http://schemas.microsoft.com/office/drawing/2014/main" id="{131D0BF8-41C0-45E3-91D9-5D85942147A0}"/>
              </a:ext>
            </a:extLst>
          </p:cNvPr>
          <p:cNvSpPr txBox="1">
            <a:spLocks/>
          </p:cNvSpPr>
          <p:nvPr/>
        </p:nvSpPr>
        <p:spPr>
          <a:xfrm>
            <a:off x="313510" y="164068"/>
            <a:ext cx="8386353" cy="78911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rgbClr val="1B676B"/>
              </a:buClr>
              <a:buSzPts val="2800"/>
            </a:pPr>
            <a:r>
              <a:rPr lang="en-US" sz="3600" b="1" dirty="0">
                <a:latin typeface="Candara" panose="020E0502030303020204" pitchFamily="34" charset="0"/>
              </a:rPr>
              <a:t>Game play: </a:t>
            </a:r>
            <a:r>
              <a:rPr lang="en-US" sz="3600" dirty="0">
                <a:latin typeface="Candara" panose="020E0502030303020204" pitchFamily="34" charset="0"/>
              </a:rPr>
              <a:t>For each round (i.e. decade)</a:t>
            </a:r>
            <a:endParaRPr lang="en-US" sz="2400" dirty="0">
              <a:latin typeface="Candara" panose="020E05020303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3A0759-8F36-47FE-B2EF-C7D7086748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6356" y="1313795"/>
            <a:ext cx="6739288" cy="49885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90C27D4-F705-B812-34C1-393607BAF2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46" y="6418964"/>
            <a:ext cx="1352550" cy="3714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EBF4468-54A9-AA74-6FB8-4627BFEEF7BB}"/>
              </a:ext>
            </a:extLst>
          </p:cNvPr>
          <p:cNvSpPr txBox="1"/>
          <p:nvPr/>
        </p:nvSpPr>
        <p:spPr>
          <a:xfrm>
            <a:off x="1342919" y="6543551"/>
            <a:ext cx="42530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0" i="0" u="none" strike="noStrike" baseline="0" dirty="0">
                <a:latin typeface="Candara" panose="020E0502030303020204" pitchFamily="34" charset="0"/>
              </a:rPr>
              <a:t>This work is licensed under http://creativecommons.org/licenses/by/4.0/.</a:t>
            </a:r>
            <a:endParaRPr lang="en-US" sz="1050" dirty="0">
              <a:latin typeface="Candara" panose="020E0502030303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A465FE0D-968B-4FB8-9FF6-A90625B4709F}"/>
              </a:ext>
            </a:extLst>
          </p:cNvPr>
          <p:cNvGrpSpPr/>
          <p:nvPr/>
        </p:nvGrpSpPr>
        <p:grpSpPr>
          <a:xfrm>
            <a:off x="2789449" y="1631436"/>
            <a:ext cx="6243626" cy="4306457"/>
            <a:chOff x="6560569" y="1423275"/>
            <a:chExt cx="3591033" cy="2520000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065756B7-5200-45A2-B0B1-EC6722314A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6560569" y="1423275"/>
              <a:ext cx="1804000" cy="2520000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1B275B0-63A0-4755-9D4F-31DC07F2AF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8338284" y="1423275"/>
              <a:ext cx="1813318" cy="2520000"/>
            </a:xfrm>
            <a:prstGeom prst="rect">
              <a:avLst/>
            </a:prstGeom>
          </p:spPr>
        </p:pic>
      </p:grpSp>
      <p:sp>
        <p:nvSpPr>
          <p:cNvPr id="311" name="Google Shape;311;p13"/>
          <p:cNvSpPr txBox="1">
            <a:spLocks noGrp="1"/>
          </p:cNvSpPr>
          <p:nvPr>
            <p:ph type="title"/>
          </p:nvPr>
        </p:nvSpPr>
        <p:spPr>
          <a:xfrm>
            <a:off x="-436778" y="162525"/>
            <a:ext cx="9874163" cy="78911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1B676B"/>
              </a:buClr>
              <a:buSzPts val="2800"/>
            </a:pPr>
            <a:r>
              <a:rPr lang="en-US" dirty="0">
                <a:latin typeface="Candara" panose="020E0502030303020204" pitchFamily="34" charset="0"/>
              </a:rPr>
              <a:t>Track your </a:t>
            </a:r>
            <a:r>
              <a:rPr lang="en-US" i="1" dirty="0">
                <a:latin typeface="Candara" panose="020E0502030303020204" pitchFamily="34" charset="0"/>
              </a:rPr>
              <a:t>environmental footprint</a:t>
            </a:r>
          </a:p>
        </p:txBody>
      </p:sp>
      <p:sp>
        <p:nvSpPr>
          <p:cNvPr id="312" name="Google Shape;312;p13"/>
          <p:cNvSpPr txBox="1"/>
          <p:nvPr/>
        </p:nvSpPr>
        <p:spPr>
          <a:xfrm>
            <a:off x="2297863" y="1126898"/>
            <a:ext cx="7122125" cy="3385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1600" dirty="0">
                <a:solidFill>
                  <a:schemeClr val="lt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each token on the negative side = -1        </a:t>
            </a:r>
            <a:r>
              <a:rPr lang="en-US" sz="1600" dirty="0">
                <a:solidFill>
                  <a:schemeClr val="lt1"/>
                </a:solidFill>
                <a:latin typeface="Candara" panose="020E0502030303020204" pitchFamily="34" charset="0"/>
                <a:ea typeface="Calibri"/>
                <a:cs typeface="DIN Condensed Bold"/>
                <a:sym typeface="Calibri"/>
              </a:rPr>
              <a:t> |       </a:t>
            </a:r>
            <a:r>
              <a:rPr lang="en-US" sz="1600" dirty="0">
                <a:solidFill>
                  <a:schemeClr val="lt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each token on the positive side  = +1</a:t>
            </a:r>
          </a:p>
        </p:txBody>
      </p:sp>
      <p:pic>
        <p:nvPicPr>
          <p:cNvPr id="314" name="Google Shape;314;p13"/>
          <p:cNvPicPr preferRelativeResize="0"/>
          <p:nvPr/>
        </p:nvPicPr>
        <p:blipFill rotWithShape="1">
          <a:blip r:embed="rId5">
            <a:alphaModFix/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/>
        </p:blipFill>
        <p:spPr>
          <a:xfrm>
            <a:off x="6150077" y="2258714"/>
            <a:ext cx="246442" cy="256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13"/>
          <p:cNvPicPr preferRelativeResize="0"/>
          <p:nvPr/>
        </p:nvPicPr>
        <p:blipFill rotWithShape="1">
          <a:blip r:embed="rId5">
            <a:alphaModFix/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/>
        </p:blipFill>
        <p:spPr>
          <a:xfrm>
            <a:off x="6437595" y="2258714"/>
            <a:ext cx="246442" cy="256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13"/>
          <p:cNvPicPr preferRelativeResize="0"/>
          <p:nvPr/>
        </p:nvPicPr>
        <p:blipFill rotWithShape="1">
          <a:blip r:embed="rId5">
            <a:alphaModFix/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/>
        </p:blipFill>
        <p:spPr>
          <a:xfrm>
            <a:off x="5887367" y="2240198"/>
            <a:ext cx="246442" cy="25637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7" name="Google Shape;317;p13"/>
          <p:cNvCxnSpPr>
            <a:cxnSpLocks/>
          </p:cNvCxnSpPr>
          <p:nvPr/>
        </p:nvCxnSpPr>
        <p:spPr>
          <a:xfrm>
            <a:off x="6813892" y="2375007"/>
            <a:ext cx="2520000" cy="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18" name="Google Shape;318;p13"/>
          <p:cNvSpPr txBox="1"/>
          <p:nvPr/>
        </p:nvSpPr>
        <p:spPr>
          <a:xfrm>
            <a:off x="9399668" y="2208486"/>
            <a:ext cx="2048244" cy="52322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sz="1400" b="1" dirty="0">
                <a:solidFill>
                  <a:srgbClr val="1B676B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overall score for food</a:t>
            </a:r>
            <a:r>
              <a:rPr lang="es-AR" sz="1400" b="1" dirty="0">
                <a:solidFill>
                  <a:srgbClr val="1B676B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:</a:t>
            </a:r>
            <a:endParaRPr dirty="0">
              <a:latin typeface="Candara" panose="020E0502030303020204" pitchFamily="34" charset="0"/>
            </a:endParaRPr>
          </a:p>
          <a:p>
            <a:pPr algn="ctr"/>
            <a:r>
              <a:rPr lang="es-AR" sz="1400" dirty="0">
                <a:solidFill>
                  <a:srgbClr val="1B676B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1 – 3 = -2</a:t>
            </a:r>
            <a:endParaRPr sz="1400" dirty="0">
              <a:solidFill>
                <a:srgbClr val="1B676B"/>
              </a:solidFill>
              <a:latin typeface="Candara" panose="020E05020303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319" name="Google Shape;319;p13"/>
          <p:cNvPicPr preferRelativeResize="0"/>
          <p:nvPr/>
        </p:nvPicPr>
        <p:blipFill rotWithShape="1">
          <a:blip r:embed="rId5">
            <a:alphaModFix/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5612274" y="2968377"/>
            <a:ext cx="246442" cy="256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13"/>
          <p:cNvPicPr preferRelativeResize="0"/>
          <p:nvPr/>
        </p:nvPicPr>
        <p:blipFill rotWithShape="1">
          <a:blip r:embed="rId5">
            <a:alphaModFix/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5349564" y="2949861"/>
            <a:ext cx="246442" cy="256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13"/>
          <p:cNvPicPr preferRelativeResize="0"/>
          <p:nvPr/>
        </p:nvPicPr>
        <p:blipFill rotWithShape="1">
          <a:blip r:embed="rId5">
            <a:alphaModFix/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6144775" y="2986893"/>
            <a:ext cx="246442" cy="256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13"/>
          <p:cNvPicPr preferRelativeResize="0"/>
          <p:nvPr/>
        </p:nvPicPr>
        <p:blipFill rotWithShape="1">
          <a:blip r:embed="rId5">
            <a:alphaModFix/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5086854" y="2949861"/>
            <a:ext cx="246442" cy="256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13"/>
          <p:cNvPicPr preferRelativeResize="0"/>
          <p:nvPr/>
        </p:nvPicPr>
        <p:blipFill rotWithShape="1">
          <a:blip r:embed="rId5">
            <a:alphaModFix/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5882065" y="2968377"/>
            <a:ext cx="246442" cy="25637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4" name="Google Shape;324;p13"/>
          <p:cNvCxnSpPr>
            <a:cxnSpLocks/>
          </p:cNvCxnSpPr>
          <p:nvPr/>
        </p:nvCxnSpPr>
        <p:spPr>
          <a:xfrm flipV="1">
            <a:off x="6499002" y="3083995"/>
            <a:ext cx="2890507" cy="1257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25" name="Google Shape;325;p13"/>
          <p:cNvSpPr txBox="1"/>
          <p:nvPr/>
        </p:nvSpPr>
        <p:spPr>
          <a:xfrm>
            <a:off x="9389508" y="2932524"/>
            <a:ext cx="2162412" cy="5847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sz="1400" b="1" dirty="0">
                <a:solidFill>
                  <a:srgbClr val="1B676B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overall score for nature</a:t>
            </a:r>
            <a:r>
              <a:rPr lang="es-AR" sz="1400" b="1" dirty="0">
                <a:solidFill>
                  <a:srgbClr val="1B676B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:</a:t>
            </a:r>
            <a:endParaRPr dirty="0">
              <a:latin typeface="Candara" panose="020E0502030303020204" pitchFamily="34" charset="0"/>
            </a:endParaRPr>
          </a:p>
          <a:p>
            <a:pPr algn="ctr"/>
            <a:r>
              <a:rPr lang="es-AR" dirty="0">
                <a:solidFill>
                  <a:srgbClr val="1B676B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3</a:t>
            </a:r>
            <a:r>
              <a:rPr lang="es-AR" sz="1400" dirty="0">
                <a:solidFill>
                  <a:srgbClr val="1B676B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 – </a:t>
            </a:r>
            <a:r>
              <a:rPr lang="es-AR" dirty="0">
                <a:solidFill>
                  <a:srgbClr val="1B676B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2</a:t>
            </a:r>
            <a:r>
              <a:rPr lang="es-AR" sz="1400" dirty="0">
                <a:solidFill>
                  <a:srgbClr val="1B676B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 = </a:t>
            </a:r>
            <a:r>
              <a:rPr lang="es-AR" dirty="0">
                <a:solidFill>
                  <a:srgbClr val="1B676B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+1</a:t>
            </a:r>
            <a:endParaRPr sz="1400" dirty="0">
              <a:solidFill>
                <a:srgbClr val="1B676B"/>
              </a:solidFill>
              <a:latin typeface="Candara" panose="020E05020303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13"/>
          <p:cNvSpPr/>
          <p:nvPr/>
        </p:nvSpPr>
        <p:spPr>
          <a:xfrm>
            <a:off x="10254327" y="3533224"/>
            <a:ext cx="318606" cy="25836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ndara" panose="020E05020303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13"/>
          <p:cNvSpPr txBox="1"/>
          <p:nvPr/>
        </p:nvSpPr>
        <p:spPr>
          <a:xfrm>
            <a:off x="8500982" y="3791341"/>
            <a:ext cx="377878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s-AR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-2 </a:t>
            </a:r>
            <a:r>
              <a:rPr lang="en-US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planet</a:t>
            </a:r>
            <a:r>
              <a:rPr lang="es-AR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slices</a:t>
            </a:r>
            <a:r>
              <a:rPr lang="es-AR" sz="14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for</a:t>
            </a:r>
            <a:r>
              <a:rPr lang="es-AR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food</a:t>
            </a:r>
            <a:r>
              <a:rPr lang="es-AR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;</a:t>
            </a:r>
            <a:endParaRPr sz="1400" dirty="0">
              <a:solidFill>
                <a:schemeClr val="dk1"/>
              </a:solidFill>
              <a:latin typeface="Candara" panose="020E0502030303020204" pitchFamily="34" charset="0"/>
              <a:ea typeface="Calibri"/>
              <a:cs typeface="Calibri"/>
              <a:sym typeface="Calibri"/>
            </a:endParaRPr>
          </a:p>
          <a:p>
            <a:pPr algn="ctr"/>
            <a:r>
              <a:rPr lang="es-AR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no </a:t>
            </a:r>
            <a:r>
              <a:rPr lang="es-AR" dirty="0" err="1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action</a:t>
            </a:r>
            <a:r>
              <a:rPr lang="es-AR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for</a:t>
            </a:r>
            <a:r>
              <a:rPr lang="es-AR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nature</a:t>
            </a:r>
            <a:endParaRPr sz="1400" dirty="0">
              <a:solidFill>
                <a:schemeClr val="dk1"/>
              </a:solidFill>
              <a:latin typeface="Candara" panose="020E05020303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328" name="Google Shape;328;p13"/>
          <p:cNvPicPr preferRelativeResize="0"/>
          <p:nvPr/>
        </p:nvPicPr>
        <p:blipFill rotWithShape="1">
          <a:blip r:embed="rId5">
            <a:alphaModFix/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/>
        </p:blipFill>
        <p:spPr>
          <a:xfrm>
            <a:off x="5569623" y="2225736"/>
            <a:ext cx="246442" cy="2563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8AB9ABA-FFCA-4EB4-9A68-3702AA1527AC}"/>
              </a:ext>
            </a:extLst>
          </p:cNvPr>
          <p:cNvGrpSpPr>
            <a:grpSpLocks noChangeAspect="1"/>
          </p:cNvGrpSpPr>
          <p:nvPr/>
        </p:nvGrpSpPr>
        <p:grpSpPr>
          <a:xfrm>
            <a:off x="9354494" y="4457708"/>
            <a:ext cx="2088000" cy="2328449"/>
            <a:chOff x="8521303" y="5163709"/>
            <a:chExt cx="1489455" cy="1660972"/>
          </a:xfrm>
        </p:grpSpPr>
        <p:pic>
          <p:nvPicPr>
            <p:cNvPr id="23" name="Picture 22" descr="A picture containing accessory, umbrella&#10;&#10;Description automatically generated">
              <a:extLst>
                <a:ext uri="{FF2B5EF4-FFF2-40B4-BE49-F238E27FC236}">
                  <a16:creationId xmlns:a16="http://schemas.microsoft.com/office/drawing/2014/main" id="{EEA23E58-A650-437F-969A-BEB6E5E0B6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21143"/>
            <a:stretch/>
          </p:blipFill>
          <p:spPr>
            <a:xfrm>
              <a:off x="8521303" y="5163709"/>
              <a:ext cx="1489455" cy="1660972"/>
            </a:xfrm>
            <a:prstGeom prst="rect">
              <a:avLst/>
            </a:prstGeom>
          </p:spPr>
        </p:pic>
        <p:sp>
          <p:nvSpPr>
            <p:cNvPr id="330" name="Google Shape;330;p13"/>
            <p:cNvSpPr/>
            <p:nvPr/>
          </p:nvSpPr>
          <p:spPr>
            <a:xfrm rot="10800000">
              <a:off x="9240277" y="6181361"/>
              <a:ext cx="217508" cy="406783"/>
            </a:xfrm>
            <a:prstGeom prst="mathMultiply">
              <a:avLst>
                <a:gd name="adj1" fmla="val 23520"/>
              </a:avLst>
            </a:prstGeom>
            <a:solidFill>
              <a:schemeClr val="dk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330;p13">
              <a:extLst>
                <a:ext uri="{FF2B5EF4-FFF2-40B4-BE49-F238E27FC236}">
                  <a16:creationId xmlns:a16="http://schemas.microsoft.com/office/drawing/2014/main" id="{35D1BCBF-A361-44C4-85CB-6B977C1BB544}"/>
                </a:ext>
              </a:extLst>
            </p:cNvPr>
            <p:cNvSpPr/>
            <p:nvPr/>
          </p:nvSpPr>
          <p:spPr>
            <a:xfrm rot="9572927">
              <a:off x="9413244" y="6275891"/>
              <a:ext cx="217508" cy="406783"/>
            </a:xfrm>
            <a:prstGeom prst="mathMultiply">
              <a:avLst>
                <a:gd name="adj1" fmla="val 23520"/>
              </a:avLst>
            </a:prstGeom>
            <a:solidFill>
              <a:schemeClr val="dk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036A025A-21C6-91DB-ED31-F66C1B42AE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46" y="6418964"/>
            <a:ext cx="1352550" cy="37147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BC6EAF4-FDCD-F68F-0A98-C13876F0262E}"/>
              </a:ext>
            </a:extLst>
          </p:cNvPr>
          <p:cNvSpPr txBox="1"/>
          <p:nvPr/>
        </p:nvSpPr>
        <p:spPr>
          <a:xfrm>
            <a:off x="1342919" y="6543551"/>
            <a:ext cx="42530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0" i="0" u="none" strike="noStrike" baseline="0" dirty="0">
                <a:latin typeface="Candara" panose="020E0502030303020204" pitchFamily="34" charset="0"/>
              </a:rPr>
              <a:t>This work is licensed under http://creativecommons.org/licenses/by/4.0/.</a:t>
            </a:r>
            <a:endParaRPr lang="en-US" sz="1050" dirty="0">
              <a:latin typeface="Candara" panose="020E0502030303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" grpId="0" animBg="1"/>
      <p:bldP spid="3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Picture 141" descr="Solar panels on a roof&#10;&#10;Description automatically generated with medium confidence">
            <a:extLst>
              <a:ext uri="{FF2B5EF4-FFF2-40B4-BE49-F238E27FC236}">
                <a16:creationId xmlns:a16="http://schemas.microsoft.com/office/drawing/2014/main" id="{053CD271-30A3-6F68-8405-198EEE5700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1"/>
            <a:ext cx="12203487" cy="6864461"/>
          </a:xfrm>
          <a:prstGeom prst="rect">
            <a:avLst/>
          </a:prstGeom>
        </p:spPr>
      </p:pic>
      <p:sp>
        <p:nvSpPr>
          <p:cNvPr id="143" name="Rectangle 142">
            <a:extLst>
              <a:ext uri="{FF2B5EF4-FFF2-40B4-BE49-F238E27FC236}">
                <a16:creationId xmlns:a16="http://schemas.microsoft.com/office/drawing/2014/main" id="{9297A676-73EF-D4E7-8225-B18249366F4E}"/>
              </a:ext>
            </a:extLst>
          </p:cNvPr>
          <p:cNvSpPr/>
          <p:nvPr/>
        </p:nvSpPr>
        <p:spPr>
          <a:xfrm rot="5400000">
            <a:off x="2587896" y="-2791045"/>
            <a:ext cx="6999007" cy="12440090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AD9F26B7-DDC6-AD80-253C-488A5115522F}"/>
              </a:ext>
            </a:extLst>
          </p:cNvPr>
          <p:cNvGrpSpPr/>
          <p:nvPr/>
        </p:nvGrpSpPr>
        <p:grpSpPr>
          <a:xfrm>
            <a:off x="7293629" y="131163"/>
            <a:ext cx="4632767" cy="1513069"/>
            <a:chOff x="94314" y="1803965"/>
            <a:chExt cx="4632767" cy="1513069"/>
          </a:xfrm>
        </p:grpSpPr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6FA6B139-6903-5AA3-A007-D06BC08B2547}"/>
                </a:ext>
              </a:extLst>
            </p:cNvPr>
            <p:cNvGrpSpPr/>
            <p:nvPr/>
          </p:nvGrpSpPr>
          <p:grpSpPr>
            <a:xfrm>
              <a:off x="94314" y="1803965"/>
              <a:ext cx="4632767" cy="1513069"/>
              <a:chOff x="28368" y="126511"/>
              <a:chExt cx="4632767" cy="1513069"/>
            </a:xfrm>
          </p:grpSpPr>
          <p:sp>
            <p:nvSpPr>
              <p:cNvPr id="148" name="Rectangle 147">
                <a:extLst>
                  <a:ext uri="{FF2B5EF4-FFF2-40B4-BE49-F238E27FC236}">
                    <a16:creationId xmlns:a16="http://schemas.microsoft.com/office/drawing/2014/main" id="{952C3AF8-1928-42BF-BC41-4603518DC2D9}"/>
                  </a:ext>
                </a:extLst>
              </p:cNvPr>
              <p:cNvSpPr/>
              <p:nvPr/>
            </p:nvSpPr>
            <p:spPr>
              <a:xfrm>
                <a:off x="749261" y="127580"/>
                <a:ext cx="3873112" cy="151200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F14CDD7D-7207-2778-465A-5A114071ED0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7195" y="264979"/>
                <a:ext cx="1260000" cy="1260000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0" name="Freeform: Shape 152">
                <a:extLst>
                  <a:ext uri="{FF2B5EF4-FFF2-40B4-BE49-F238E27FC236}">
                    <a16:creationId xmlns:a16="http://schemas.microsoft.com/office/drawing/2014/main" id="{6D2BBECD-B0C1-A870-31F8-D9F14FBC3655}"/>
                  </a:ext>
                </a:extLst>
              </p:cNvPr>
              <p:cNvSpPr/>
              <p:nvPr/>
            </p:nvSpPr>
            <p:spPr>
              <a:xfrm>
                <a:off x="186266" y="1065693"/>
                <a:ext cx="488315" cy="454872"/>
              </a:xfrm>
              <a:custGeom>
                <a:avLst/>
                <a:gdLst>
                  <a:gd name="connsiteX0" fmla="*/ 0 w 502920"/>
                  <a:gd name="connsiteY0" fmla="*/ 0 h 457200"/>
                  <a:gd name="connsiteX1" fmla="*/ 76200 w 502920"/>
                  <a:gd name="connsiteY1" fmla="*/ 177800 h 457200"/>
                  <a:gd name="connsiteX2" fmla="*/ 137160 w 502920"/>
                  <a:gd name="connsiteY2" fmla="*/ 279400 h 457200"/>
                  <a:gd name="connsiteX3" fmla="*/ 243840 w 502920"/>
                  <a:gd name="connsiteY3" fmla="*/ 365760 h 457200"/>
                  <a:gd name="connsiteX4" fmla="*/ 340360 w 502920"/>
                  <a:gd name="connsiteY4" fmla="*/ 421640 h 457200"/>
                  <a:gd name="connsiteX5" fmla="*/ 431800 w 502920"/>
                  <a:gd name="connsiteY5" fmla="*/ 457200 h 457200"/>
                  <a:gd name="connsiteX6" fmla="*/ 502920 w 502920"/>
                  <a:gd name="connsiteY6" fmla="*/ 431800 h 457200"/>
                  <a:gd name="connsiteX7" fmla="*/ 482600 w 502920"/>
                  <a:gd name="connsiteY7" fmla="*/ 289560 h 457200"/>
                  <a:gd name="connsiteX8" fmla="*/ 492760 w 502920"/>
                  <a:gd name="connsiteY8" fmla="*/ 157480 h 457200"/>
                  <a:gd name="connsiteX9" fmla="*/ 502920 w 502920"/>
                  <a:gd name="connsiteY9" fmla="*/ 50800 h 457200"/>
                  <a:gd name="connsiteX10" fmla="*/ 0 w 502920"/>
                  <a:gd name="connsiteY10" fmla="*/ 0 h 457200"/>
                  <a:gd name="connsiteX0" fmla="*/ 0 w 497840"/>
                  <a:gd name="connsiteY0" fmla="*/ 0 h 411480"/>
                  <a:gd name="connsiteX1" fmla="*/ 71120 w 497840"/>
                  <a:gd name="connsiteY1" fmla="*/ 132080 h 411480"/>
                  <a:gd name="connsiteX2" fmla="*/ 132080 w 497840"/>
                  <a:gd name="connsiteY2" fmla="*/ 233680 h 411480"/>
                  <a:gd name="connsiteX3" fmla="*/ 238760 w 497840"/>
                  <a:gd name="connsiteY3" fmla="*/ 320040 h 411480"/>
                  <a:gd name="connsiteX4" fmla="*/ 335280 w 497840"/>
                  <a:gd name="connsiteY4" fmla="*/ 375920 h 411480"/>
                  <a:gd name="connsiteX5" fmla="*/ 426720 w 497840"/>
                  <a:gd name="connsiteY5" fmla="*/ 411480 h 411480"/>
                  <a:gd name="connsiteX6" fmla="*/ 497840 w 497840"/>
                  <a:gd name="connsiteY6" fmla="*/ 386080 h 411480"/>
                  <a:gd name="connsiteX7" fmla="*/ 477520 w 497840"/>
                  <a:gd name="connsiteY7" fmla="*/ 243840 h 411480"/>
                  <a:gd name="connsiteX8" fmla="*/ 487680 w 497840"/>
                  <a:gd name="connsiteY8" fmla="*/ 111760 h 411480"/>
                  <a:gd name="connsiteX9" fmla="*/ 497840 w 497840"/>
                  <a:gd name="connsiteY9" fmla="*/ 5080 h 411480"/>
                  <a:gd name="connsiteX10" fmla="*/ 0 w 497840"/>
                  <a:gd name="connsiteY10" fmla="*/ 0 h 411480"/>
                  <a:gd name="connsiteX0" fmla="*/ 0 w 488315"/>
                  <a:gd name="connsiteY0" fmla="*/ 4445 h 406400"/>
                  <a:gd name="connsiteX1" fmla="*/ 61595 w 488315"/>
                  <a:gd name="connsiteY1" fmla="*/ 127000 h 406400"/>
                  <a:gd name="connsiteX2" fmla="*/ 122555 w 488315"/>
                  <a:gd name="connsiteY2" fmla="*/ 228600 h 406400"/>
                  <a:gd name="connsiteX3" fmla="*/ 229235 w 488315"/>
                  <a:gd name="connsiteY3" fmla="*/ 314960 h 406400"/>
                  <a:gd name="connsiteX4" fmla="*/ 325755 w 488315"/>
                  <a:gd name="connsiteY4" fmla="*/ 370840 h 406400"/>
                  <a:gd name="connsiteX5" fmla="*/ 417195 w 488315"/>
                  <a:gd name="connsiteY5" fmla="*/ 406400 h 406400"/>
                  <a:gd name="connsiteX6" fmla="*/ 488315 w 488315"/>
                  <a:gd name="connsiteY6" fmla="*/ 381000 h 406400"/>
                  <a:gd name="connsiteX7" fmla="*/ 467995 w 488315"/>
                  <a:gd name="connsiteY7" fmla="*/ 238760 h 406400"/>
                  <a:gd name="connsiteX8" fmla="*/ 478155 w 488315"/>
                  <a:gd name="connsiteY8" fmla="*/ 106680 h 406400"/>
                  <a:gd name="connsiteX9" fmla="*/ 488315 w 488315"/>
                  <a:gd name="connsiteY9" fmla="*/ 0 h 406400"/>
                  <a:gd name="connsiteX10" fmla="*/ 0 w 488315"/>
                  <a:gd name="connsiteY10" fmla="*/ 4445 h 406400"/>
                  <a:gd name="connsiteX0" fmla="*/ 0 w 488315"/>
                  <a:gd name="connsiteY0" fmla="*/ 0 h 408305"/>
                  <a:gd name="connsiteX1" fmla="*/ 61595 w 488315"/>
                  <a:gd name="connsiteY1" fmla="*/ 128905 h 408305"/>
                  <a:gd name="connsiteX2" fmla="*/ 122555 w 488315"/>
                  <a:gd name="connsiteY2" fmla="*/ 230505 h 408305"/>
                  <a:gd name="connsiteX3" fmla="*/ 229235 w 488315"/>
                  <a:gd name="connsiteY3" fmla="*/ 316865 h 408305"/>
                  <a:gd name="connsiteX4" fmla="*/ 325755 w 488315"/>
                  <a:gd name="connsiteY4" fmla="*/ 372745 h 408305"/>
                  <a:gd name="connsiteX5" fmla="*/ 417195 w 488315"/>
                  <a:gd name="connsiteY5" fmla="*/ 408305 h 408305"/>
                  <a:gd name="connsiteX6" fmla="*/ 488315 w 488315"/>
                  <a:gd name="connsiteY6" fmla="*/ 382905 h 408305"/>
                  <a:gd name="connsiteX7" fmla="*/ 467995 w 488315"/>
                  <a:gd name="connsiteY7" fmla="*/ 240665 h 408305"/>
                  <a:gd name="connsiteX8" fmla="*/ 478155 w 488315"/>
                  <a:gd name="connsiteY8" fmla="*/ 108585 h 408305"/>
                  <a:gd name="connsiteX9" fmla="*/ 488315 w 488315"/>
                  <a:gd name="connsiteY9" fmla="*/ 1905 h 408305"/>
                  <a:gd name="connsiteX10" fmla="*/ 0 w 488315"/>
                  <a:gd name="connsiteY10" fmla="*/ 0 h 408305"/>
                  <a:gd name="connsiteX0" fmla="*/ 0 w 488315"/>
                  <a:gd name="connsiteY0" fmla="*/ 0 h 454872"/>
                  <a:gd name="connsiteX1" fmla="*/ 61595 w 488315"/>
                  <a:gd name="connsiteY1" fmla="*/ 128905 h 454872"/>
                  <a:gd name="connsiteX2" fmla="*/ 122555 w 488315"/>
                  <a:gd name="connsiteY2" fmla="*/ 230505 h 454872"/>
                  <a:gd name="connsiteX3" fmla="*/ 229235 w 488315"/>
                  <a:gd name="connsiteY3" fmla="*/ 316865 h 454872"/>
                  <a:gd name="connsiteX4" fmla="*/ 325755 w 488315"/>
                  <a:gd name="connsiteY4" fmla="*/ 372745 h 454872"/>
                  <a:gd name="connsiteX5" fmla="*/ 476462 w 488315"/>
                  <a:gd name="connsiteY5" fmla="*/ 454872 h 454872"/>
                  <a:gd name="connsiteX6" fmla="*/ 488315 w 488315"/>
                  <a:gd name="connsiteY6" fmla="*/ 382905 h 454872"/>
                  <a:gd name="connsiteX7" fmla="*/ 467995 w 488315"/>
                  <a:gd name="connsiteY7" fmla="*/ 240665 h 454872"/>
                  <a:gd name="connsiteX8" fmla="*/ 478155 w 488315"/>
                  <a:gd name="connsiteY8" fmla="*/ 108585 h 454872"/>
                  <a:gd name="connsiteX9" fmla="*/ 488315 w 488315"/>
                  <a:gd name="connsiteY9" fmla="*/ 1905 h 454872"/>
                  <a:gd name="connsiteX10" fmla="*/ 0 w 488315"/>
                  <a:gd name="connsiteY10" fmla="*/ 0 h 454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8315" h="454872">
                    <a:moveTo>
                      <a:pt x="0" y="0"/>
                    </a:moveTo>
                    <a:lnTo>
                      <a:pt x="61595" y="128905"/>
                    </a:lnTo>
                    <a:lnTo>
                      <a:pt x="122555" y="230505"/>
                    </a:lnTo>
                    <a:lnTo>
                      <a:pt x="229235" y="316865"/>
                    </a:lnTo>
                    <a:lnTo>
                      <a:pt x="325755" y="372745"/>
                    </a:lnTo>
                    <a:lnTo>
                      <a:pt x="476462" y="454872"/>
                    </a:lnTo>
                    <a:lnTo>
                      <a:pt x="488315" y="382905"/>
                    </a:lnTo>
                    <a:lnTo>
                      <a:pt x="467995" y="240665"/>
                    </a:lnTo>
                    <a:lnTo>
                      <a:pt x="478155" y="108585"/>
                    </a:lnTo>
                    <a:lnTo>
                      <a:pt x="488315" y="190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FC9FF"/>
                  </a:gs>
                  <a:gs pos="83000">
                    <a:srgbClr val="009ED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51" name="Google Shape;55;p13">
                <a:extLst>
                  <a:ext uri="{FF2B5EF4-FFF2-40B4-BE49-F238E27FC236}">
                    <a16:creationId xmlns:a16="http://schemas.microsoft.com/office/drawing/2014/main" id="{22B76FCA-0509-8DD5-6267-DDCEFA2F0407}"/>
                  </a:ext>
                </a:extLst>
              </p:cNvPr>
              <p:cNvSpPr/>
              <p:nvPr/>
            </p:nvSpPr>
            <p:spPr>
              <a:xfrm>
                <a:off x="598317" y="1030543"/>
                <a:ext cx="763279" cy="494291"/>
              </a:xfrm>
              <a:custGeom>
                <a:avLst/>
                <a:gdLst>
                  <a:gd name="connsiteX0" fmla="*/ 371446 w 1137507"/>
                  <a:gd name="connsiteY0" fmla="*/ 171392 h 499826"/>
                  <a:gd name="connsiteX1" fmla="*/ 10075 w 1137507"/>
                  <a:gd name="connsiteY1" fmla="*/ 177924 h 499826"/>
                  <a:gd name="connsiteX2" fmla="*/ 114094 w 1137507"/>
                  <a:gd name="connsiteY2" fmla="*/ 315809 h 499826"/>
                  <a:gd name="connsiteX3" fmla="*/ 259236 w 1137507"/>
                  <a:gd name="connsiteY3" fmla="*/ 422247 h 499826"/>
                  <a:gd name="connsiteX4" fmla="*/ 392284 w 1137507"/>
                  <a:gd name="connsiteY4" fmla="*/ 475466 h 499826"/>
                  <a:gd name="connsiteX5" fmla="*/ 539846 w 1137507"/>
                  <a:gd name="connsiteY5" fmla="*/ 499657 h 499826"/>
                  <a:gd name="connsiteX6" fmla="*/ 706760 w 1137507"/>
                  <a:gd name="connsiteY6" fmla="*/ 482724 h 499826"/>
                  <a:gd name="connsiteX7" fmla="*/ 873675 w 1137507"/>
                  <a:gd name="connsiteY7" fmla="*/ 422247 h 499826"/>
                  <a:gd name="connsiteX8" fmla="*/ 1004303 w 1137507"/>
                  <a:gd name="connsiteY8" fmla="*/ 318228 h 499826"/>
                  <a:gd name="connsiteX9" fmla="*/ 1105903 w 1137507"/>
                  <a:gd name="connsiteY9" fmla="*/ 190019 h 499826"/>
                  <a:gd name="connsiteX10" fmla="*/ 1137351 w 1137507"/>
                  <a:gd name="connsiteY10" fmla="*/ 117447 h 499826"/>
                  <a:gd name="connsiteX11" fmla="*/ 1096227 w 1137507"/>
                  <a:gd name="connsiteY11" fmla="*/ 71485 h 499826"/>
                  <a:gd name="connsiteX12" fmla="*/ 992208 w 1137507"/>
                  <a:gd name="connsiteY12" fmla="*/ 93257 h 499826"/>
                  <a:gd name="connsiteX13" fmla="*/ 900284 w 1137507"/>
                  <a:gd name="connsiteY13" fmla="*/ 148895 h 499826"/>
                  <a:gd name="connsiteX14" fmla="*/ 793846 w 1137507"/>
                  <a:gd name="connsiteY14" fmla="*/ 144057 h 499826"/>
                  <a:gd name="connsiteX15" fmla="*/ 639027 w 1137507"/>
                  <a:gd name="connsiteY15" fmla="*/ 42457 h 499826"/>
                  <a:gd name="connsiteX16" fmla="*/ 525332 w 1137507"/>
                  <a:gd name="connsiteY16" fmla="*/ 1333 h 499826"/>
                  <a:gd name="connsiteX17" fmla="*/ 474532 w 1137507"/>
                  <a:gd name="connsiteY17" fmla="*/ 13428 h 499826"/>
                  <a:gd name="connsiteX18" fmla="*/ 421313 w 1137507"/>
                  <a:gd name="connsiteY18" fmla="*/ 15847 h 499826"/>
                  <a:gd name="connsiteX19" fmla="*/ 329389 w 1137507"/>
                  <a:gd name="connsiteY19" fmla="*/ 1333 h 499826"/>
                  <a:gd name="connsiteX20" fmla="*/ 210856 w 1137507"/>
                  <a:gd name="connsiteY20" fmla="*/ 54552 h 499826"/>
                  <a:gd name="connsiteX21" fmla="*/ 97160 w 1137507"/>
                  <a:gd name="connsiteY21" fmla="*/ 15847 h 499826"/>
                  <a:gd name="connsiteX22" fmla="*/ 371446 w 1137507"/>
                  <a:gd name="connsiteY22" fmla="*/ 171392 h 499826"/>
                  <a:gd name="connsiteX0" fmla="*/ 278713 w 1044774"/>
                  <a:gd name="connsiteY0" fmla="*/ 171392 h 499826"/>
                  <a:gd name="connsiteX1" fmla="*/ 229563 w 1044774"/>
                  <a:gd name="connsiteY1" fmla="*/ 340484 h 499826"/>
                  <a:gd name="connsiteX2" fmla="*/ 21361 w 1044774"/>
                  <a:gd name="connsiteY2" fmla="*/ 315809 h 499826"/>
                  <a:gd name="connsiteX3" fmla="*/ 166503 w 1044774"/>
                  <a:gd name="connsiteY3" fmla="*/ 422247 h 499826"/>
                  <a:gd name="connsiteX4" fmla="*/ 299551 w 1044774"/>
                  <a:gd name="connsiteY4" fmla="*/ 475466 h 499826"/>
                  <a:gd name="connsiteX5" fmla="*/ 447113 w 1044774"/>
                  <a:gd name="connsiteY5" fmla="*/ 499657 h 499826"/>
                  <a:gd name="connsiteX6" fmla="*/ 614027 w 1044774"/>
                  <a:gd name="connsiteY6" fmla="*/ 482724 h 499826"/>
                  <a:gd name="connsiteX7" fmla="*/ 780942 w 1044774"/>
                  <a:gd name="connsiteY7" fmla="*/ 422247 h 499826"/>
                  <a:gd name="connsiteX8" fmla="*/ 911570 w 1044774"/>
                  <a:gd name="connsiteY8" fmla="*/ 318228 h 499826"/>
                  <a:gd name="connsiteX9" fmla="*/ 1013170 w 1044774"/>
                  <a:gd name="connsiteY9" fmla="*/ 190019 h 499826"/>
                  <a:gd name="connsiteX10" fmla="*/ 1044618 w 1044774"/>
                  <a:gd name="connsiteY10" fmla="*/ 117447 h 499826"/>
                  <a:gd name="connsiteX11" fmla="*/ 1003494 w 1044774"/>
                  <a:gd name="connsiteY11" fmla="*/ 71485 h 499826"/>
                  <a:gd name="connsiteX12" fmla="*/ 899475 w 1044774"/>
                  <a:gd name="connsiteY12" fmla="*/ 93257 h 499826"/>
                  <a:gd name="connsiteX13" fmla="*/ 807551 w 1044774"/>
                  <a:gd name="connsiteY13" fmla="*/ 148895 h 499826"/>
                  <a:gd name="connsiteX14" fmla="*/ 701113 w 1044774"/>
                  <a:gd name="connsiteY14" fmla="*/ 144057 h 499826"/>
                  <a:gd name="connsiteX15" fmla="*/ 546294 w 1044774"/>
                  <a:gd name="connsiteY15" fmla="*/ 42457 h 499826"/>
                  <a:gd name="connsiteX16" fmla="*/ 432599 w 1044774"/>
                  <a:gd name="connsiteY16" fmla="*/ 1333 h 499826"/>
                  <a:gd name="connsiteX17" fmla="*/ 381799 w 1044774"/>
                  <a:gd name="connsiteY17" fmla="*/ 13428 h 499826"/>
                  <a:gd name="connsiteX18" fmla="*/ 328580 w 1044774"/>
                  <a:gd name="connsiteY18" fmla="*/ 15847 h 499826"/>
                  <a:gd name="connsiteX19" fmla="*/ 236656 w 1044774"/>
                  <a:gd name="connsiteY19" fmla="*/ 1333 h 499826"/>
                  <a:gd name="connsiteX20" fmla="*/ 118123 w 1044774"/>
                  <a:gd name="connsiteY20" fmla="*/ 54552 h 499826"/>
                  <a:gd name="connsiteX21" fmla="*/ 4427 w 1044774"/>
                  <a:gd name="connsiteY21" fmla="*/ 15847 h 499826"/>
                  <a:gd name="connsiteX22" fmla="*/ 278713 w 1044774"/>
                  <a:gd name="connsiteY22" fmla="*/ 171392 h 499826"/>
                  <a:gd name="connsiteX0" fmla="*/ 258060 w 1024121"/>
                  <a:gd name="connsiteY0" fmla="*/ 171392 h 499826"/>
                  <a:gd name="connsiteX1" fmla="*/ 208910 w 1024121"/>
                  <a:gd name="connsiteY1" fmla="*/ 340484 h 499826"/>
                  <a:gd name="connsiteX2" fmla="*/ 708 w 1024121"/>
                  <a:gd name="connsiteY2" fmla="*/ 315809 h 499826"/>
                  <a:gd name="connsiteX3" fmla="*/ 145850 w 1024121"/>
                  <a:gd name="connsiteY3" fmla="*/ 422247 h 499826"/>
                  <a:gd name="connsiteX4" fmla="*/ 278898 w 1024121"/>
                  <a:gd name="connsiteY4" fmla="*/ 475466 h 499826"/>
                  <a:gd name="connsiteX5" fmla="*/ 426460 w 1024121"/>
                  <a:gd name="connsiteY5" fmla="*/ 499657 h 499826"/>
                  <a:gd name="connsiteX6" fmla="*/ 593374 w 1024121"/>
                  <a:gd name="connsiteY6" fmla="*/ 482724 h 499826"/>
                  <a:gd name="connsiteX7" fmla="*/ 760289 w 1024121"/>
                  <a:gd name="connsiteY7" fmla="*/ 422247 h 499826"/>
                  <a:gd name="connsiteX8" fmla="*/ 890917 w 1024121"/>
                  <a:gd name="connsiteY8" fmla="*/ 318228 h 499826"/>
                  <a:gd name="connsiteX9" fmla="*/ 992517 w 1024121"/>
                  <a:gd name="connsiteY9" fmla="*/ 190019 h 499826"/>
                  <a:gd name="connsiteX10" fmla="*/ 1023965 w 1024121"/>
                  <a:gd name="connsiteY10" fmla="*/ 117447 h 499826"/>
                  <a:gd name="connsiteX11" fmla="*/ 982841 w 1024121"/>
                  <a:gd name="connsiteY11" fmla="*/ 71485 h 499826"/>
                  <a:gd name="connsiteX12" fmla="*/ 878822 w 1024121"/>
                  <a:gd name="connsiteY12" fmla="*/ 93257 h 499826"/>
                  <a:gd name="connsiteX13" fmla="*/ 786898 w 1024121"/>
                  <a:gd name="connsiteY13" fmla="*/ 148895 h 499826"/>
                  <a:gd name="connsiteX14" fmla="*/ 680460 w 1024121"/>
                  <a:gd name="connsiteY14" fmla="*/ 144057 h 499826"/>
                  <a:gd name="connsiteX15" fmla="*/ 525641 w 1024121"/>
                  <a:gd name="connsiteY15" fmla="*/ 42457 h 499826"/>
                  <a:gd name="connsiteX16" fmla="*/ 411946 w 1024121"/>
                  <a:gd name="connsiteY16" fmla="*/ 1333 h 499826"/>
                  <a:gd name="connsiteX17" fmla="*/ 361146 w 1024121"/>
                  <a:gd name="connsiteY17" fmla="*/ 13428 h 499826"/>
                  <a:gd name="connsiteX18" fmla="*/ 307927 w 1024121"/>
                  <a:gd name="connsiteY18" fmla="*/ 15847 h 499826"/>
                  <a:gd name="connsiteX19" fmla="*/ 216003 w 1024121"/>
                  <a:gd name="connsiteY19" fmla="*/ 1333 h 499826"/>
                  <a:gd name="connsiteX20" fmla="*/ 97470 w 1024121"/>
                  <a:gd name="connsiteY20" fmla="*/ 54552 h 499826"/>
                  <a:gd name="connsiteX21" fmla="*/ 258060 w 1024121"/>
                  <a:gd name="connsiteY21" fmla="*/ 171392 h 499826"/>
                  <a:gd name="connsiteX0" fmla="*/ 258060 w 1024121"/>
                  <a:gd name="connsiteY0" fmla="*/ 171392 h 499826"/>
                  <a:gd name="connsiteX1" fmla="*/ 208910 w 1024121"/>
                  <a:gd name="connsiteY1" fmla="*/ 340484 h 499826"/>
                  <a:gd name="connsiteX2" fmla="*/ 708 w 1024121"/>
                  <a:gd name="connsiteY2" fmla="*/ 315809 h 499826"/>
                  <a:gd name="connsiteX3" fmla="*/ 145850 w 1024121"/>
                  <a:gd name="connsiteY3" fmla="*/ 422247 h 499826"/>
                  <a:gd name="connsiteX4" fmla="*/ 278898 w 1024121"/>
                  <a:gd name="connsiteY4" fmla="*/ 475466 h 499826"/>
                  <a:gd name="connsiteX5" fmla="*/ 426460 w 1024121"/>
                  <a:gd name="connsiteY5" fmla="*/ 499657 h 499826"/>
                  <a:gd name="connsiteX6" fmla="*/ 593374 w 1024121"/>
                  <a:gd name="connsiteY6" fmla="*/ 482724 h 499826"/>
                  <a:gd name="connsiteX7" fmla="*/ 760289 w 1024121"/>
                  <a:gd name="connsiteY7" fmla="*/ 422247 h 499826"/>
                  <a:gd name="connsiteX8" fmla="*/ 890917 w 1024121"/>
                  <a:gd name="connsiteY8" fmla="*/ 318228 h 499826"/>
                  <a:gd name="connsiteX9" fmla="*/ 992517 w 1024121"/>
                  <a:gd name="connsiteY9" fmla="*/ 190019 h 499826"/>
                  <a:gd name="connsiteX10" fmla="*/ 1023965 w 1024121"/>
                  <a:gd name="connsiteY10" fmla="*/ 117447 h 499826"/>
                  <a:gd name="connsiteX11" fmla="*/ 982841 w 1024121"/>
                  <a:gd name="connsiteY11" fmla="*/ 71485 h 499826"/>
                  <a:gd name="connsiteX12" fmla="*/ 878822 w 1024121"/>
                  <a:gd name="connsiteY12" fmla="*/ 93257 h 499826"/>
                  <a:gd name="connsiteX13" fmla="*/ 786898 w 1024121"/>
                  <a:gd name="connsiteY13" fmla="*/ 148895 h 499826"/>
                  <a:gd name="connsiteX14" fmla="*/ 680460 w 1024121"/>
                  <a:gd name="connsiteY14" fmla="*/ 144057 h 499826"/>
                  <a:gd name="connsiteX15" fmla="*/ 525641 w 1024121"/>
                  <a:gd name="connsiteY15" fmla="*/ 42457 h 499826"/>
                  <a:gd name="connsiteX16" fmla="*/ 411946 w 1024121"/>
                  <a:gd name="connsiteY16" fmla="*/ 1333 h 499826"/>
                  <a:gd name="connsiteX17" fmla="*/ 361146 w 1024121"/>
                  <a:gd name="connsiteY17" fmla="*/ 13428 h 499826"/>
                  <a:gd name="connsiteX18" fmla="*/ 307927 w 1024121"/>
                  <a:gd name="connsiteY18" fmla="*/ 15847 h 499826"/>
                  <a:gd name="connsiteX19" fmla="*/ 216003 w 1024121"/>
                  <a:gd name="connsiteY19" fmla="*/ 1333 h 499826"/>
                  <a:gd name="connsiteX20" fmla="*/ 258060 w 1024121"/>
                  <a:gd name="connsiteY20" fmla="*/ 171392 h 499826"/>
                  <a:gd name="connsiteX0" fmla="*/ 113793 w 879854"/>
                  <a:gd name="connsiteY0" fmla="*/ 171392 h 499826"/>
                  <a:gd name="connsiteX1" fmla="*/ 64643 w 879854"/>
                  <a:gd name="connsiteY1" fmla="*/ 340484 h 499826"/>
                  <a:gd name="connsiteX2" fmla="*/ 1583 w 879854"/>
                  <a:gd name="connsiteY2" fmla="*/ 422247 h 499826"/>
                  <a:gd name="connsiteX3" fmla="*/ 134631 w 879854"/>
                  <a:gd name="connsiteY3" fmla="*/ 475466 h 499826"/>
                  <a:gd name="connsiteX4" fmla="*/ 282193 w 879854"/>
                  <a:gd name="connsiteY4" fmla="*/ 499657 h 499826"/>
                  <a:gd name="connsiteX5" fmla="*/ 449107 w 879854"/>
                  <a:gd name="connsiteY5" fmla="*/ 482724 h 499826"/>
                  <a:gd name="connsiteX6" fmla="*/ 616022 w 879854"/>
                  <a:gd name="connsiteY6" fmla="*/ 422247 h 499826"/>
                  <a:gd name="connsiteX7" fmla="*/ 746650 w 879854"/>
                  <a:gd name="connsiteY7" fmla="*/ 318228 h 499826"/>
                  <a:gd name="connsiteX8" fmla="*/ 848250 w 879854"/>
                  <a:gd name="connsiteY8" fmla="*/ 190019 h 499826"/>
                  <a:gd name="connsiteX9" fmla="*/ 879698 w 879854"/>
                  <a:gd name="connsiteY9" fmla="*/ 117447 h 499826"/>
                  <a:gd name="connsiteX10" fmla="*/ 838574 w 879854"/>
                  <a:gd name="connsiteY10" fmla="*/ 71485 h 499826"/>
                  <a:gd name="connsiteX11" fmla="*/ 734555 w 879854"/>
                  <a:gd name="connsiteY11" fmla="*/ 93257 h 499826"/>
                  <a:gd name="connsiteX12" fmla="*/ 642631 w 879854"/>
                  <a:gd name="connsiteY12" fmla="*/ 148895 h 499826"/>
                  <a:gd name="connsiteX13" fmla="*/ 536193 w 879854"/>
                  <a:gd name="connsiteY13" fmla="*/ 144057 h 499826"/>
                  <a:gd name="connsiteX14" fmla="*/ 381374 w 879854"/>
                  <a:gd name="connsiteY14" fmla="*/ 42457 h 499826"/>
                  <a:gd name="connsiteX15" fmla="*/ 267679 w 879854"/>
                  <a:gd name="connsiteY15" fmla="*/ 1333 h 499826"/>
                  <a:gd name="connsiteX16" fmla="*/ 216879 w 879854"/>
                  <a:gd name="connsiteY16" fmla="*/ 13428 h 499826"/>
                  <a:gd name="connsiteX17" fmla="*/ 163660 w 879854"/>
                  <a:gd name="connsiteY17" fmla="*/ 15847 h 499826"/>
                  <a:gd name="connsiteX18" fmla="*/ 71736 w 879854"/>
                  <a:gd name="connsiteY18" fmla="*/ 1333 h 499826"/>
                  <a:gd name="connsiteX19" fmla="*/ 113793 w 879854"/>
                  <a:gd name="connsiteY19" fmla="*/ 171392 h 499826"/>
                  <a:gd name="connsiteX0" fmla="*/ 113793 w 879854"/>
                  <a:gd name="connsiteY0" fmla="*/ 171040 h 499474"/>
                  <a:gd name="connsiteX1" fmla="*/ 64643 w 879854"/>
                  <a:gd name="connsiteY1" fmla="*/ 340132 h 499474"/>
                  <a:gd name="connsiteX2" fmla="*/ 1583 w 879854"/>
                  <a:gd name="connsiteY2" fmla="*/ 421895 h 499474"/>
                  <a:gd name="connsiteX3" fmla="*/ 134631 w 879854"/>
                  <a:gd name="connsiteY3" fmla="*/ 475114 h 499474"/>
                  <a:gd name="connsiteX4" fmla="*/ 282193 w 879854"/>
                  <a:gd name="connsiteY4" fmla="*/ 499305 h 499474"/>
                  <a:gd name="connsiteX5" fmla="*/ 449107 w 879854"/>
                  <a:gd name="connsiteY5" fmla="*/ 482372 h 499474"/>
                  <a:gd name="connsiteX6" fmla="*/ 616022 w 879854"/>
                  <a:gd name="connsiteY6" fmla="*/ 421895 h 499474"/>
                  <a:gd name="connsiteX7" fmla="*/ 746650 w 879854"/>
                  <a:gd name="connsiteY7" fmla="*/ 317876 h 499474"/>
                  <a:gd name="connsiteX8" fmla="*/ 848250 w 879854"/>
                  <a:gd name="connsiteY8" fmla="*/ 189667 h 499474"/>
                  <a:gd name="connsiteX9" fmla="*/ 879698 w 879854"/>
                  <a:gd name="connsiteY9" fmla="*/ 117095 h 499474"/>
                  <a:gd name="connsiteX10" fmla="*/ 838574 w 879854"/>
                  <a:gd name="connsiteY10" fmla="*/ 71133 h 499474"/>
                  <a:gd name="connsiteX11" fmla="*/ 734555 w 879854"/>
                  <a:gd name="connsiteY11" fmla="*/ 92905 h 499474"/>
                  <a:gd name="connsiteX12" fmla="*/ 642631 w 879854"/>
                  <a:gd name="connsiteY12" fmla="*/ 148543 h 499474"/>
                  <a:gd name="connsiteX13" fmla="*/ 536193 w 879854"/>
                  <a:gd name="connsiteY13" fmla="*/ 143705 h 499474"/>
                  <a:gd name="connsiteX14" fmla="*/ 381374 w 879854"/>
                  <a:gd name="connsiteY14" fmla="*/ 42105 h 499474"/>
                  <a:gd name="connsiteX15" fmla="*/ 267679 w 879854"/>
                  <a:gd name="connsiteY15" fmla="*/ 981 h 499474"/>
                  <a:gd name="connsiteX16" fmla="*/ 216879 w 879854"/>
                  <a:gd name="connsiteY16" fmla="*/ 13076 h 499474"/>
                  <a:gd name="connsiteX17" fmla="*/ 163660 w 879854"/>
                  <a:gd name="connsiteY17" fmla="*/ 15495 h 499474"/>
                  <a:gd name="connsiteX18" fmla="*/ 113793 w 879854"/>
                  <a:gd name="connsiteY18" fmla="*/ 171040 h 499474"/>
                  <a:gd name="connsiteX0" fmla="*/ 49384 w 815445"/>
                  <a:gd name="connsiteY0" fmla="*/ 171040 h 499474"/>
                  <a:gd name="connsiteX1" fmla="*/ 234 w 815445"/>
                  <a:gd name="connsiteY1" fmla="*/ 340132 h 499474"/>
                  <a:gd name="connsiteX2" fmla="*/ 70222 w 815445"/>
                  <a:gd name="connsiteY2" fmla="*/ 475114 h 499474"/>
                  <a:gd name="connsiteX3" fmla="*/ 217784 w 815445"/>
                  <a:gd name="connsiteY3" fmla="*/ 499305 h 499474"/>
                  <a:gd name="connsiteX4" fmla="*/ 384698 w 815445"/>
                  <a:gd name="connsiteY4" fmla="*/ 482372 h 499474"/>
                  <a:gd name="connsiteX5" fmla="*/ 551613 w 815445"/>
                  <a:gd name="connsiteY5" fmla="*/ 421895 h 499474"/>
                  <a:gd name="connsiteX6" fmla="*/ 682241 w 815445"/>
                  <a:gd name="connsiteY6" fmla="*/ 317876 h 499474"/>
                  <a:gd name="connsiteX7" fmla="*/ 783841 w 815445"/>
                  <a:gd name="connsiteY7" fmla="*/ 189667 h 499474"/>
                  <a:gd name="connsiteX8" fmla="*/ 815289 w 815445"/>
                  <a:gd name="connsiteY8" fmla="*/ 117095 h 499474"/>
                  <a:gd name="connsiteX9" fmla="*/ 774165 w 815445"/>
                  <a:gd name="connsiteY9" fmla="*/ 71133 h 499474"/>
                  <a:gd name="connsiteX10" fmla="*/ 670146 w 815445"/>
                  <a:gd name="connsiteY10" fmla="*/ 92905 h 499474"/>
                  <a:gd name="connsiteX11" fmla="*/ 578222 w 815445"/>
                  <a:gd name="connsiteY11" fmla="*/ 148543 h 499474"/>
                  <a:gd name="connsiteX12" fmla="*/ 471784 w 815445"/>
                  <a:gd name="connsiteY12" fmla="*/ 143705 h 499474"/>
                  <a:gd name="connsiteX13" fmla="*/ 316965 w 815445"/>
                  <a:gd name="connsiteY13" fmla="*/ 42105 h 499474"/>
                  <a:gd name="connsiteX14" fmla="*/ 203270 w 815445"/>
                  <a:gd name="connsiteY14" fmla="*/ 981 h 499474"/>
                  <a:gd name="connsiteX15" fmla="*/ 152470 w 815445"/>
                  <a:gd name="connsiteY15" fmla="*/ 13076 h 499474"/>
                  <a:gd name="connsiteX16" fmla="*/ 99251 w 815445"/>
                  <a:gd name="connsiteY16" fmla="*/ 15495 h 499474"/>
                  <a:gd name="connsiteX17" fmla="*/ 49384 w 815445"/>
                  <a:gd name="connsiteY17" fmla="*/ 171040 h 499474"/>
                  <a:gd name="connsiteX0" fmla="*/ 2986 w 769047"/>
                  <a:gd name="connsiteY0" fmla="*/ 171040 h 507367"/>
                  <a:gd name="connsiteX1" fmla="*/ 23824 w 769047"/>
                  <a:gd name="connsiteY1" fmla="*/ 475114 h 507367"/>
                  <a:gd name="connsiteX2" fmla="*/ 171386 w 769047"/>
                  <a:gd name="connsiteY2" fmla="*/ 499305 h 507367"/>
                  <a:gd name="connsiteX3" fmla="*/ 338300 w 769047"/>
                  <a:gd name="connsiteY3" fmla="*/ 482372 h 507367"/>
                  <a:gd name="connsiteX4" fmla="*/ 505215 w 769047"/>
                  <a:gd name="connsiteY4" fmla="*/ 421895 h 507367"/>
                  <a:gd name="connsiteX5" fmla="*/ 635843 w 769047"/>
                  <a:gd name="connsiteY5" fmla="*/ 317876 h 507367"/>
                  <a:gd name="connsiteX6" fmla="*/ 737443 w 769047"/>
                  <a:gd name="connsiteY6" fmla="*/ 189667 h 507367"/>
                  <a:gd name="connsiteX7" fmla="*/ 768891 w 769047"/>
                  <a:gd name="connsiteY7" fmla="*/ 117095 h 507367"/>
                  <a:gd name="connsiteX8" fmla="*/ 727767 w 769047"/>
                  <a:gd name="connsiteY8" fmla="*/ 71133 h 507367"/>
                  <a:gd name="connsiteX9" fmla="*/ 623748 w 769047"/>
                  <a:gd name="connsiteY9" fmla="*/ 92905 h 507367"/>
                  <a:gd name="connsiteX10" fmla="*/ 531824 w 769047"/>
                  <a:gd name="connsiteY10" fmla="*/ 148543 h 507367"/>
                  <a:gd name="connsiteX11" fmla="*/ 425386 w 769047"/>
                  <a:gd name="connsiteY11" fmla="*/ 143705 h 507367"/>
                  <a:gd name="connsiteX12" fmla="*/ 270567 w 769047"/>
                  <a:gd name="connsiteY12" fmla="*/ 42105 h 507367"/>
                  <a:gd name="connsiteX13" fmla="*/ 156872 w 769047"/>
                  <a:gd name="connsiteY13" fmla="*/ 981 h 507367"/>
                  <a:gd name="connsiteX14" fmla="*/ 106072 w 769047"/>
                  <a:gd name="connsiteY14" fmla="*/ 13076 h 507367"/>
                  <a:gd name="connsiteX15" fmla="*/ 52853 w 769047"/>
                  <a:gd name="connsiteY15" fmla="*/ 15495 h 507367"/>
                  <a:gd name="connsiteX16" fmla="*/ 2986 w 769047"/>
                  <a:gd name="connsiteY16" fmla="*/ 171040 h 507367"/>
                  <a:gd name="connsiteX0" fmla="*/ 2986 w 769047"/>
                  <a:gd name="connsiteY0" fmla="*/ 157964 h 494291"/>
                  <a:gd name="connsiteX1" fmla="*/ 23824 w 769047"/>
                  <a:gd name="connsiteY1" fmla="*/ 462038 h 494291"/>
                  <a:gd name="connsiteX2" fmla="*/ 171386 w 769047"/>
                  <a:gd name="connsiteY2" fmla="*/ 486229 h 494291"/>
                  <a:gd name="connsiteX3" fmla="*/ 338300 w 769047"/>
                  <a:gd name="connsiteY3" fmla="*/ 469296 h 494291"/>
                  <a:gd name="connsiteX4" fmla="*/ 505215 w 769047"/>
                  <a:gd name="connsiteY4" fmla="*/ 408819 h 494291"/>
                  <a:gd name="connsiteX5" fmla="*/ 635843 w 769047"/>
                  <a:gd name="connsiteY5" fmla="*/ 304800 h 494291"/>
                  <a:gd name="connsiteX6" fmla="*/ 737443 w 769047"/>
                  <a:gd name="connsiteY6" fmla="*/ 176591 h 494291"/>
                  <a:gd name="connsiteX7" fmla="*/ 768891 w 769047"/>
                  <a:gd name="connsiteY7" fmla="*/ 104019 h 494291"/>
                  <a:gd name="connsiteX8" fmla="*/ 727767 w 769047"/>
                  <a:gd name="connsiteY8" fmla="*/ 58057 h 494291"/>
                  <a:gd name="connsiteX9" fmla="*/ 623748 w 769047"/>
                  <a:gd name="connsiteY9" fmla="*/ 79829 h 494291"/>
                  <a:gd name="connsiteX10" fmla="*/ 531824 w 769047"/>
                  <a:gd name="connsiteY10" fmla="*/ 135467 h 494291"/>
                  <a:gd name="connsiteX11" fmla="*/ 425386 w 769047"/>
                  <a:gd name="connsiteY11" fmla="*/ 130629 h 494291"/>
                  <a:gd name="connsiteX12" fmla="*/ 270567 w 769047"/>
                  <a:gd name="connsiteY12" fmla="*/ 29029 h 494291"/>
                  <a:gd name="connsiteX13" fmla="*/ 106072 w 769047"/>
                  <a:gd name="connsiteY13" fmla="*/ 0 h 494291"/>
                  <a:gd name="connsiteX14" fmla="*/ 52853 w 769047"/>
                  <a:gd name="connsiteY14" fmla="*/ 2419 h 494291"/>
                  <a:gd name="connsiteX15" fmla="*/ 2986 w 769047"/>
                  <a:gd name="connsiteY15" fmla="*/ 157964 h 494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69047" h="494291" extrusionOk="0">
                    <a:moveTo>
                      <a:pt x="2986" y="157964"/>
                    </a:moveTo>
                    <a:cubicBezTo>
                      <a:pt x="-1852" y="234567"/>
                      <a:pt x="-4243" y="407327"/>
                      <a:pt x="23824" y="462038"/>
                    </a:cubicBezTo>
                    <a:cubicBezTo>
                      <a:pt x="51891" y="516749"/>
                      <a:pt x="118973" y="485019"/>
                      <a:pt x="171386" y="486229"/>
                    </a:cubicBezTo>
                    <a:cubicBezTo>
                      <a:pt x="223799" y="487439"/>
                      <a:pt x="282662" y="482198"/>
                      <a:pt x="338300" y="469296"/>
                    </a:cubicBezTo>
                    <a:cubicBezTo>
                      <a:pt x="393938" y="456394"/>
                      <a:pt x="455625" y="436235"/>
                      <a:pt x="505215" y="408819"/>
                    </a:cubicBezTo>
                    <a:cubicBezTo>
                      <a:pt x="554805" y="381403"/>
                      <a:pt x="597138" y="343505"/>
                      <a:pt x="635843" y="304800"/>
                    </a:cubicBezTo>
                    <a:cubicBezTo>
                      <a:pt x="674548" y="266095"/>
                      <a:pt x="715268" y="210055"/>
                      <a:pt x="737443" y="176591"/>
                    </a:cubicBezTo>
                    <a:cubicBezTo>
                      <a:pt x="759618" y="143128"/>
                      <a:pt x="770504" y="123775"/>
                      <a:pt x="768891" y="104019"/>
                    </a:cubicBezTo>
                    <a:cubicBezTo>
                      <a:pt x="767278" y="84263"/>
                      <a:pt x="751958" y="62089"/>
                      <a:pt x="727767" y="58057"/>
                    </a:cubicBezTo>
                    <a:cubicBezTo>
                      <a:pt x="703576" y="54025"/>
                      <a:pt x="656405" y="66927"/>
                      <a:pt x="623748" y="79829"/>
                    </a:cubicBezTo>
                    <a:cubicBezTo>
                      <a:pt x="591091" y="92731"/>
                      <a:pt x="564884" y="127000"/>
                      <a:pt x="531824" y="135467"/>
                    </a:cubicBezTo>
                    <a:cubicBezTo>
                      <a:pt x="498764" y="143934"/>
                      <a:pt x="468929" y="148369"/>
                      <a:pt x="425386" y="130629"/>
                    </a:cubicBezTo>
                    <a:cubicBezTo>
                      <a:pt x="381843" y="112889"/>
                      <a:pt x="323786" y="50800"/>
                      <a:pt x="270567" y="29029"/>
                    </a:cubicBezTo>
                    <a:cubicBezTo>
                      <a:pt x="217348" y="7258"/>
                      <a:pt x="142358" y="4435"/>
                      <a:pt x="106072" y="0"/>
                    </a:cubicBezTo>
                    <a:cubicBezTo>
                      <a:pt x="88735" y="2419"/>
                      <a:pt x="77044" y="4435"/>
                      <a:pt x="52853" y="2419"/>
                    </a:cubicBezTo>
                    <a:cubicBezTo>
                      <a:pt x="35672" y="28746"/>
                      <a:pt x="19489" y="103858"/>
                      <a:pt x="2986" y="157964"/>
                    </a:cubicBezTo>
                    <a:close/>
                  </a:path>
                </a:pathLst>
              </a:custGeom>
              <a:gradFill>
                <a:gsLst>
                  <a:gs pos="0">
                    <a:srgbClr val="C4E0B2"/>
                  </a:gs>
                  <a:gs pos="35000">
                    <a:srgbClr val="70AD47"/>
                  </a:gs>
                  <a:gs pos="100000">
                    <a:srgbClr val="385623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2" name="Google Shape;56;p13">
                <a:extLst>
                  <a:ext uri="{FF2B5EF4-FFF2-40B4-BE49-F238E27FC236}">
                    <a16:creationId xmlns:a16="http://schemas.microsoft.com/office/drawing/2014/main" id="{DA913A6D-5F5C-A88A-70B9-93DD5F66B755}"/>
                  </a:ext>
                </a:extLst>
              </p:cNvPr>
              <p:cNvSpPr/>
              <p:nvPr/>
            </p:nvSpPr>
            <p:spPr>
              <a:xfrm>
                <a:off x="195109" y="355493"/>
                <a:ext cx="422165" cy="441320"/>
              </a:xfrm>
              <a:prstGeom prst="ellipse">
                <a:avLst/>
              </a:prstGeom>
              <a:gradFill>
                <a:gsLst>
                  <a:gs pos="0">
                    <a:srgbClr val="FFFF00"/>
                  </a:gs>
                  <a:gs pos="33000">
                    <a:srgbClr val="FFD043"/>
                  </a:gs>
                  <a:gs pos="100000">
                    <a:srgbClr val="BF900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101600">
                  <a:srgbClr val="FFFF00">
                    <a:alpha val="20000"/>
                  </a:srgb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0"/>
              </a:sp3d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53" name="Google Shape;57;p13">
                <a:extLst>
                  <a:ext uri="{FF2B5EF4-FFF2-40B4-BE49-F238E27FC236}">
                    <a16:creationId xmlns:a16="http://schemas.microsoft.com/office/drawing/2014/main" id="{F867D9B5-8F83-E189-B23C-561D3A7F5714}"/>
                  </a:ext>
                </a:extLst>
              </p:cNvPr>
              <p:cNvGrpSpPr/>
              <p:nvPr/>
            </p:nvGrpSpPr>
            <p:grpSpPr>
              <a:xfrm>
                <a:off x="588494" y="705432"/>
                <a:ext cx="526526" cy="261045"/>
                <a:chOff x="4554252" y="3393786"/>
                <a:chExt cx="526526" cy="261045"/>
              </a:xfrm>
            </p:grpSpPr>
            <p:sp>
              <p:nvSpPr>
                <p:cNvPr id="174" name="Google Shape;58;p13">
                  <a:extLst>
                    <a:ext uri="{FF2B5EF4-FFF2-40B4-BE49-F238E27FC236}">
                      <a16:creationId xmlns:a16="http://schemas.microsoft.com/office/drawing/2014/main" id="{5D0B61CD-C928-A38A-7AA3-D4C0DD22CD15}"/>
                    </a:ext>
                  </a:extLst>
                </p:cNvPr>
                <p:cNvSpPr/>
                <p:nvPr/>
              </p:nvSpPr>
              <p:spPr>
                <a:xfrm rot="10378372">
                  <a:off x="4636048" y="3469040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5" name="Google Shape;59;p13">
                  <a:extLst>
                    <a:ext uri="{FF2B5EF4-FFF2-40B4-BE49-F238E27FC236}">
                      <a16:creationId xmlns:a16="http://schemas.microsoft.com/office/drawing/2014/main" id="{C5C3B895-CE56-353D-CE48-94D2A219CD7A}"/>
                    </a:ext>
                  </a:extLst>
                </p:cNvPr>
                <p:cNvSpPr/>
                <p:nvPr/>
              </p:nvSpPr>
              <p:spPr>
                <a:xfrm rot="10378372">
                  <a:off x="4559162" y="3529494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6" name="Google Shape;60;p13">
                  <a:extLst>
                    <a:ext uri="{FF2B5EF4-FFF2-40B4-BE49-F238E27FC236}">
                      <a16:creationId xmlns:a16="http://schemas.microsoft.com/office/drawing/2014/main" id="{137323C1-FBA5-DC8E-FCD8-B42BCB7AC872}"/>
                    </a:ext>
                  </a:extLst>
                </p:cNvPr>
                <p:cNvSpPr/>
                <p:nvPr/>
              </p:nvSpPr>
              <p:spPr>
                <a:xfrm rot="10378372">
                  <a:off x="4705587" y="3416049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54" name="Google Shape;61;p13">
                <a:extLst>
                  <a:ext uri="{FF2B5EF4-FFF2-40B4-BE49-F238E27FC236}">
                    <a16:creationId xmlns:a16="http://schemas.microsoft.com/office/drawing/2014/main" id="{E34B3898-184D-0D44-1AA7-73DCE7084E58}"/>
                  </a:ext>
                </a:extLst>
              </p:cNvPr>
              <p:cNvGrpSpPr/>
              <p:nvPr/>
            </p:nvGrpSpPr>
            <p:grpSpPr>
              <a:xfrm>
                <a:off x="846659" y="631388"/>
                <a:ext cx="456823" cy="601886"/>
                <a:chOff x="5011421" y="3446770"/>
                <a:chExt cx="456823" cy="601886"/>
              </a:xfrm>
            </p:grpSpPr>
            <p:grpSp>
              <p:nvGrpSpPr>
                <p:cNvPr id="161" name="Google Shape;62;p13">
                  <a:extLst>
                    <a:ext uri="{FF2B5EF4-FFF2-40B4-BE49-F238E27FC236}">
                      <a16:creationId xmlns:a16="http://schemas.microsoft.com/office/drawing/2014/main" id="{8C229759-C562-6574-0465-70A856B4A38F}"/>
                    </a:ext>
                  </a:extLst>
                </p:cNvPr>
                <p:cNvGrpSpPr/>
                <p:nvPr/>
              </p:nvGrpSpPr>
              <p:grpSpPr>
                <a:xfrm>
                  <a:off x="5011421" y="3446770"/>
                  <a:ext cx="456823" cy="601886"/>
                  <a:chOff x="4691398" y="3489346"/>
                  <a:chExt cx="799200" cy="1052984"/>
                </a:xfrm>
              </p:grpSpPr>
              <p:sp>
                <p:nvSpPr>
                  <p:cNvPr id="170" name="Google Shape;63;p13">
                    <a:extLst>
                      <a:ext uri="{FF2B5EF4-FFF2-40B4-BE49-F238E27FC236}">
                        <a16:creationId xmlns:a16="http://schemas.microsoft.com/office/drawing/2014/main" id="{ACD152F5-F707-A5DA-0031-AE3C6B2C3835}"/>
                      </a:ext>
                    </a:extLst>
                  </p:cNvPr>
                  <p:cNvSpPr/>
                  <p:nvPr/>
                </p:nvSpPr>
                <p:spPr>
                  <a:xfrm>
                    <a:off x="5045248" y="4052430"/>
                    <a:ext cx="129300" cy="489900"/>
                  </a:xfrm>
                  <a:prstGeom prst="rect">
                    <a:avLst/>
                  </a:prstGeom>
                  <a:gradFill>
                    <a:gsLst>
                      <a:gs pos="0">
                        <a:srgbClr val="996600"/>
                      </a:gs>
                      <a:gs pos="50000">
                        <a:srgbClr val="663300"/>
                      </a:gs>
                      <a:gs pos="73000">
                        <a:srgbClr val="6B0000"/>
                      </a:gs>
                      <a:gs pos="100000">
                        <a:srgbClr val="99663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1" name="Google Shape;64;p13">
                    <a:extLst>
                      <a:ext uri="{FF2B5EF4-FFF2-40B4-BE49-F238E27FC236}">
                        <a16:creationId xmlns:a16="http://schemas.microsoft.com/office/drawing/2014/main" id="{4378385A-E83A-682D-0079-B3E58541130A}"/>
                      </a:ext>
                    </a:extLst>
                  </p:cNvPr>
                  <p:cNvSpPr/>
                  <p:nvPr/>
                </p:nvSpPr>
                <p:spPr>
                  <a:xfrm>
                    <a:off x="4766359" y="3584860"/>
                    <a:ext cx="653400" cy="486300"/>
                  </a:xfrm>
                  <a:prstGeom prst="triangle">
                    <a:avLst>
                      <a:gd name="adj" fmla="val 66483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2" name="Google Shape;65;p13">
                    <a:extLst>
                      <a:ext uri="{FF2B5EF4-FFF2-40B4-BE49-F238E27FC236}">
                        <a16:creationId xmlns:a16="http://schemas.microsoft.com/office/drawing/2014/main" id="{987DCAAC-B92A-59DB-2A87-BAECC9ADDA06}"/>
                      </a:ext>
                    </a:extLst>
                  </p:cNvPr>
                  <p:cNvSpPr/>
                  <p:nvPr/>
                </p:nvSpPr>
                <p:spPr>
                  <a:xfrm>
                    <a:off x="4858909" y="3489346"/>
                    <a:ext cx="515700" cy="339900"/>
                  </a:xfrm>
                  <a:prstGeom prst="triangle">
                    <a:avLst>
                      <a:gd name="adj" fmla="val 82840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3" name="Google Shape;66;p13">
                    <a:extLst>
                      <a:ext uri="{FF2B5EF4-FFF2-40B4-BE49-F238E27FC236}">
                        <a16:creationId xmlns:a16="http://schemas.microsoft.com/office/drawing/2014/main" id="{F51D19E5-57AB-FE71-9DA8-1AABDD3FC9D3}"/>
                      </a:ext>
                    </a:extLst>
                  </p:cNvPr>
                  <p:cNvSpPr/>
                  <p:nvPr/>
                </p:nvSpPr>
                <p:spPr>
                  <a:xfrm>
                    <a:off x="4691398" y="3803981"/>
                    <a:ext cx="799200" cy="462600"/>
                  </a:xfrm>
                  <a:prstGeom prst="triangle">
                    <a:avLst>
                      <a:gd name="adj" fmla="val 51432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/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62" name="Google Shape;67;p13">
                  <a:extLst>
                    <a:ext uri="{FF2B5EF4-FFF2-40B4-BE49-F238E27FC236}">
                      <a16:creationId xmlns:a16="http://schemas.microsoft.com/office/drawing/2014/main" id="{BF029B9B-0A33-C488-397F-7ED46F9DF593}"/>
                    </a:ext>
                  </a:extLst>
                </p:cNvPr>
                <p:cNvSpPr/>
                <p:nvPr/>
              </p:nvSpPr>
              <p:spPr>
                <a:xfrm>
                  <a:off x="5144611" y="3686745"/>
                  <a:ext cx="45654" cy="548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3" name="Google Shape;68;p13">
                  <a:extLst>
                    <a:ext uri="{FF2B5EF4-FFF2-40B4-BE49-F238E27FC236}">
                      <a16:creationId xmlns:a16="http://schemas.microsoft.com/office/drawing/2014/main" id="{2C6F23F5-6AC1-291B-283C-4D9FFDDBB98A}"/>
                    </a:ext>
                  </a:extLst>
                </p:cNvPr>
                <p:cNvSpPr/>
                <p:nvPr/>
              </p:nvSpPr>
              <p:spPr>
                <a:xfrm rot="-10080337" flipH="1">
                  <a:off x="5337841" y="3794627"/>
                  <a:ext cx="55884" cy="43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4" name="Google Shape;69;p13">
                  <a:extLst>
                    <a:ext uri="{FF2B5EF4-FFF2-40B4-BE49-F238E27FC236}">
                      <a16:creationId xmlns:a16="http://schemas.microsoft.com/office/drawing/2014/main" id="{D8751418-1D58-FA09-E992-A79BF30A1E4B}"/>
                    </a:ext>
                  </a:extLst>
                </p:cNvPr>
                <p:cNvSpPr/>
                <p:nvPr/>
              </p:nvSpPr>
              <p:spPr>
                <a:xfrm>
                  <a:off x="5208711" y="3549101"/>
                  <a:ext cx="71083" cy="47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5" name="Google Shape;70;p13">
                  <a:extLst>
                    <a:ext uri="{FF2B5EF4-FFF2-40B4-BE49-F238E27FC236}">
                      <a16:creationId xmlns:a16="http://schemas.microsoft.com/office/drawing/2014/main" id="{83CD19D0-7BA9-91CE-9115-09C5E0ECDD12}"/>
                    </a:ext>
                  </a:extLst>
                </p:cNvPr>
                <p:cNvSpPr/>
                <p:nvPr/>
              </p:nvSpPr>
              <p:spPr>
                <a:xfrm rot="-10377254" flipH="1">
                  <a:off x="5331753" y="3663186"/>
                  <a:ext cx="35913" cy="539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6" name="Google Shape;71;p13">
                  <a:extLst>
                    <a:ext uri="{FF2B5EF4-FFF2-40B4-BE49-F238E27FC236}">
                      <a16:creationId xmlns:a16="http://schemas.microsoft.com/office/drawing/2014/main" id="{32CD399F-F0A2-7CFE-594B-ABEB3DE8BE63}"/>
                    </a:ext>
                  </a:extLst>
                </p:cNvPr>
                <p:cNvSpPr/>
                <p:nvPr/>
              </p:nvSpPr>
              <p:spPr>
                <a:xfrm>
                  <a:off x="5102862" y="3826543"/>
                  <a:ext cx="45654" cy="456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7" name="Google Shape;72;p13">
                  <a:extLst>
                    <a:ext uri="{FF2B5EF4-FFF2-40B4-BE49-F238E27FC236}">
                      <a16:creationId xmlns:a16="http://schemas.microsoft.com/office/drawing/2014/main" id="{A8FD18C7-8E6E-14B0-B272-E6885C890261}"/>
                    </a:ext>
                  </a:extLst>
                </p:cNvPr>
                <p:cNvSpPr/>
                <p:nvPr/>
              </p:nvSpPr>
              <p:spPr>
                <a:xfrm rot="-1196418">
                  <a:off x="5215968" y="3684498"/>
                  <a:ext cx="45796" cy="730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8" name="Google Shape;73;p13">
                  <a:extLst>
                    <a:ext uri="{FF2B5EF4-FFF2-40B4-BE49-F238E27FC236}">
                      <a16:creationId xmlns:a16="http://schemas.microsoft.com/office/drawing/2014/main" id="{337997BB-7A29-E8B1-D895-A89EF34A85F2}"/>
                    </a:ext>
                  </a:extLst>
                </p:cNvPr>
                <p:cNvSpPr/>
                <p:nvPr/>
              </p:nvSpPr>
              <p:spPr>
                <a:xfrm rot="-1196418">
                  <a:off x="5298126" y="3575333"/>
                  <a:ext cx="45796" cy="457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9" name="Google Shape;74;p13">
                  <a:extLst>
                    <a:ext uri="{FF2B5EF4-FFF2-40B4-BE49-F238E27FC236}">
                      <a16:creationId xmlns:a16="http://schemas.microsoft.com/office/drawing/2014/main" id="{84A2A3BE-0423-E56B-9995-914EEACDD5CE}"/>
                    </a:ext>
                  </a:extLst>
                </p:cNvPr>
                <p:cNvSpPr/>
                <p:nvPr/>
              </p:nvSpPr>
              <p:spPr>
                <a:xfrm rot="-9062711" flipH="1">
                  <a:off x="5258212" y="3816182"/>
                  <a:ext cx="55837" cy="432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55" name="Google Shape;75;p13">
                <a:extLst>
                  <a:ext uri="{FF2B5EF4-FFF2-40B4-BE49-F238E27FC236}">
                    <a16:creationId xmlns:a16="http://schemas.microsoft.com/office/drawing/2014/main" id="{DDDD0A2B-312D-C053-608B-7211FE529E87}"/>
                  </a:ext>
                </a:extLst>
              </p:cNvPr>
              <p:cNvSpPr/>
              <p:nvPr/>
            </p:nvSpPr>
            <p:spPr>
              <a:xfrm>
                <a:off x="911266" y="459795"/>
                <a:ext cx="254556" cy="138564"/>
              </a:xfrm>
              <a:prstGeom prst="cloud">
                <a:avLst/>
              </a:prstGeom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52000">
                    <a:schemeClr val="accent3">
                      <a:lumMod val="40000"/>
                      <a:lumOff val="60000"/>
                    </a:schemeClr>
                  </a:gs>
                  <a:gs pos="100000">
                    <a:srgbClr val="8296B0"/>
                  </a:gs>
                </a:gsLst>
                <a:lin ang="18900044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" name="Circle: Hollow 158">
                <a:extLst>
                  <a:ext uri="{FF2B5EF4-FFF2-40B4-BE49-F238E27FC236}">
                    <a16:creationId xmlns:a16="http://schemas.microsoft.com/office/drawing/2014/main" id="{0F3C0BAC-CD34-D47B-D52B-7BC6EE96A394}"/>
                  </a:ext>
                </a:extLst>
              </p:cNvPr>
              <p:cNvSpPr/>
              <p:nvPr/>
            </p:nvSpPr>
            <p:spPr>
              <a:xfrm>
                <a:off x="28368" y="126511"/>
                <a:ext cx="1500351" cy="1510903"/>
              </a:xfrm>
              <a:prstGeom prst="donut">
                <a:avLst>
                  <a:gd name="adj" fmla="val 846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Google Shape;76;p13">
                <a:extLst>
                  <a:ext uri="{FF2B5EF4-FFF2-40B4-BE49-F238E27FC236}">
                    <a16:creationId xmlns:a16="http://schemas.microsoft.com/office/drawing/2014/main" id="{F60E2C90-2CFD-058A-8F64-A7A0597B3522}"/>
                  </a:ext>
                </a:extLst>
              </p:cNvPr>
              <p:cNvSpPr/>
              <p:nvPr/>
            </p:nvSpPr>
            <p:spPr>
              <a:xfrm>
                <a:off x="157195" y="251963"/>
                <a:ext cx="1247213" cy="1260000"/>
              </a:xfrm>
              <a:prstGeom prst="ellipse">
                <a:avLst/>
              </a:prstGeom>
              <a:noFill/>
              <a:ln w="28575" cap="flat" cmpd="sng">
                <a:solidFill>
                  <a:srgbClr val="00626C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75;p13">
                <a:extLst>
                  <a:ext uri="{FF2B5EF4-FFF2-40B4-BE49-F238E27FC236}">
                    <a16:creationId xmlns:a16="http://schemas.microsoft.com/office/drawing/2014/main" id="{25788AE8-9D59-DC54-36A3-927E71FE521A}"/>
                  </a:ext>
                </a:extLst>
              </p:cNvPr>
              <p:cNvSpPr/>
              <p:nvPr/>
            </p:nvSpPr>
            <p:spPr>
              <a:xfrm>
                <a:off x="705078" y="356002"/>
                <a:ext cx="295658" cy="189178"/>
              </a:xfrm>
              <a:prstGeom prst="cloud">
                <a:avLst/>
              </a:prstGeom>
              <a:gradFill>
                <a:gsLst>
                  <a:gs pos="0">
                    <a:schemeClr val="bg1"/>
                  </a:gs>
                  <a:gs pos="52000">
                    <a:schemeClr val="accent3">
                      <a:lumMod val="40000"/>
                      <a:lumOff val="60000"/>
                    </a:schemeClr>
                  </a:gs>
                  <a:gs pos="100000">
                    <a:srgbClr val="8296B0"/>
                  </a:gs>
                </a:gsLst>
                <a:lin ang="18900044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D802ECFC-3507-B61B-BC06-212D500A045E}"/>
                  </a:ext>
                </a:extLst>
              </p:cNvPr>
              <p:cNvCxnSpPr/>
              <p:nvPr/>
            </p:nvCxnSpPr>
            <p:spPr>
              <a:xfrm>
                <a:off x="1628990" y="243796"/>
                <a:ext cx="0" cy="1276184"/>
              </a:xfrm>
              <a:prstGeom prst="line">
                <a:avLst/>
              </a:prstGeom>
              <a:ln w="19050">
                <a:solidFill>
                  <a:srgbClr val="00626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Google Shape;54;p13">
                <a:extLst>
                  <a:ext uri="{FF2B5EF4-FFF2-40B4-BE49-F238E27FC236}">
                    <a16:creationId xmlns:a16="http://schemas.microsoft.com/office/drawing/2014/main" id="{CC3734F9-58E9-0AD4-F318-E19052BB50BD}"/>
                  </a:ext>
                </a:extLst>
              </p:cNvPr>
              <p:cNvSpPr txBox="1"/>
              <p:nvPr/>
            </p:nvSpPr>
            <p:spPr>
              <a:xfrm>
                <a:off x="1736441" y="399546"/>
                <a:ext cx="2924694" cy="9646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800" b="1" dirty="0">
                    <a:solidFill>
                      <a:srgbClr val="00626C"/>
                    </a:solidFill>
                    <a:latin typeface="Candara" panose="020E0502030303020204" pitchFamily="34" charset="0"/>
                    <a:ea typeface="Calibri"/>
                    <a:cs typeface="Segoe UI Semibold" panose="020B0702040204020203" pitchFamily="34" charset="0"/>
                    <a:sym typeface="Calibri"/>
                  </a:rPr>
                  <a:t>Sustain/Ed</a:t>
                </a:r>
                <a:endParaRPr sz="2400" b="1" dirty="0">
                  <a:solidFill>
                    <a:srgbClr val="00626C"/>
                  </a:solidFill>
                  <a:latin typeface="Candara" panose="020E0502030303020204" pitchFamily="34" charset="0"/>
                  <a:cs typeface="Segoe UI Semibold" panose="020B0702040204020203" pitchFamily="34" charset="0"/>
                </a:endParaRPr>
              </a:p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400" dirty="0">
                    <a:solidFill>
                      <a:srgbClr val="00626C"/>
                    </a:solidFill>
                    <a:latin typeface="Candara" panose="020E0502030303020204" pitchFamily="34" charset="0"/>
                    <a:ea typeface="Calibri"/>
                    <a:cs typeface="Segoe UI Semibold" panose="020B0702040204020203" pitchFamily="34" charset="0"/>
                    <a:sym typeface="Calibri"/>
                  </a:rPr>
                  <a:t>Learning module</a:t>
                </a:r>
                <a:endParaRPr sz="1900" dirty="0">
                  <a:solidFill>
                    <a:srgbClr val="00626C"/>
                  </a:solidFill>
                  <a:latin typeface="Candara" panose="020E0502030303020204" pitchFamily="34" charset="0"/>
                  <a:cs typeface="Segoe UI Semibold" panose="020B0702040204020203" pitchFamily="34" charset="0"/>
                </a:endParaRPr>
              </a:p>
            </p:txBody>
          </p:sp>
        </p:grpSp>
        <p:sp>
          <p:nvSpPr>
            <p:cNvPr id="146" name="Freeform: Shape 148">
              <a:extLst>
                <a:ext uri="{FF2B5EF4-FFF2-40B4-BE49-F238E27FC236}">
                  <a16:creationId xmlns:a16="http://schemas.microsoft.com/office/drawing/2014/main" id="{76623E79-035B-B673-8234-82A9336CB60E}"/>
                </a:ext>
              </a:extLst>
            </p:cNvPr>
            <p:cNvSpPr/>
            <p:nvPr/>
          </p:nvSpPr>
          <p:spPr>
            <a:xfrm>
              <a:off x="326743" y="2795893"/>
              <a:ext cx="306917" cy="45719"/>
            </a:xfrm>
            <a:custGeom>
              <a:avLst/>
              <a:gdLst>
                <a:gd name="connsiteX0" fmla="*/ 0 w 359834"/>
                <a:gd name="connsiteY0" fmla="*/ 29980 h 62831"/>
                <a:gd name="connsiteX1" fmla="*/ 78317 w 359834"/>
                <a:gd name="connsiteY1" fmla="*/ 8813 h 62831"/>
                <a:gd name="connsiteX2" fmla="*/ 146050 w 359834"/>
                <a:gd name="connsiteY2" fmla="*/ 346 h 62831"/>
                <a:gd name="connsiteX3" fmla="*/ 182034 w 359834"/>
                <a:gd name="connsiteY3" fmla="*/ 19396 h 62831"/>
                <a:gd name="connsiteX4" fmla="*/ 188384 w 359834"/>
                <a:gd name="connsiteY4" fmla="*/ 42680 h 62831"/>
                <a:gd name="connsiteX5" fmla="*/ 198967 w 359834"/>
                <a:gd name="connsiteY5" fmla="*/ 59613 h 62831"/>
                <a:gd name="connsiteX6" fmla="*/ 234950 w 359834"/>
                <a:gd name="connsiteY6" fmla="*/ 61730 h 62831"/>
                <a:gd name="connsiteX7" fmla="*/ 275167 w 359834"/>
                <a:gd name="connsiteY7" fmla="*/ 46913 h 62831"/>
                <a:gd name="connsiteX8" fmla="*/ 317500 w 359834"/>
                <a:gd name="connsiteY8" fmla="*/ 29980 h 62831"/>
                <a:gd name="connsiteX9" fmla="*/ 359834 w 359834"/>
                <a:gd name="connsiteY9" fmla="*/ 15163 h 6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834" h="62831">
                  <a:moveTo>
                    <a:pt x="0" y="29980"/>
                  </a:moveTo>
                  <a:cubicBezTo>
                    <a:pt x="26987" y="21866"/>
                    <a:pt x="53975" y="13752"/>
                    <a:pt x="78317" y="8813"/>
                  </a:cubicBezTo>
                  <a:cubicBezTo>
                    <a:pt x="102659" y="3874"/>
                    <a:pt x="128764" y="-1418"/>
                    <a:pt x="146050" y="346"/>
                  </a:cubicBezTo>
                  <a:cubicBezTo>
                    <a:pt x="163336" y="2110"/>
                    <a:pt x="174978" y="12340"/>
                    <a:pt x="182034" y="19396"/>
                  </a:cubicBezTo>
                  <a:cubicBezTo>
                    <a:pt x="189090" y="26452"/>
                    <a:pt x="185562" y="35977"/>
                    <a:pt x="188384" y="42680"/>
                  </a:cubicBezTo>
                  <a:cubicBezTo>
                    <a:pt x="191206" y="49383"/>
                    <a:pt x="191206" y="56438"/>
                    <a:pt x="198967" y="59613"/>
                  </a:cubicBezTo>
                  <a:cubicBezTo>
                    <a:pt x="206728" y="62788"/>
                    <a:pt x="222250" y="63847"/>
                    <a:pt x="234950" y="61730"/>
                  </a:cubicBezTo>
                  <a:cubicBezTo>
                    <a:pt x="247650" y="59613"/>
                    <a:pt x="261409" y="52205"/>
                    <a:pt x="275167" y="46913"/>
                  </a:cubicBezTo>
                  <a:cubicBezTo>
                    <a:pt x="288925" y="41621"/>
                    <a:pt x="303389" y="35272"/>
                    <a:pt x="317500" y="29980"/>
                  </a:cubicBezTo>
                  <a:cubicBezTo>
                    <a:pt x="331611" y="24688"/>
                    <a:pt x="345722" y="19925"/>
                    <a:pt x="359834" y="15163"/>
                  </a:cubicBezTo>
                </a:path>
              </a:pathLst>
            </a:custGeom>
            <a:noFill/>
            <a:ln w="12700">
              <a:solidFill>
                <a:srgbClr val="006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7" name="Freeform: Shape 149">
              <a:extLst>
                <a:ext uri="{FF2B5EF4-FFF2-40B4-BE49-F238E27FC236}">
                  <a16:creationId xmlns:a16="http://schemas.microsoft.com/office/drawing/2014/main" id="{979C61AD-301B-42A4-149C-E59ECACC37C4}"/>
                </a:ext>
              </a:extLst>
            </p:cNvPr>
            <p:cNvSpPr/>
            <p:nvPr/>
          </p:nvSpPr>
          <p:spPr>
            <a:xfrm>
              <a:off x="379410" y="2907062"/>
              <a:ext cx="267448" cy="45697"/>
            </a:xfrm>
            <a:custGeom>
              <a:avLst/>
              <a:gdLst>
                <a:gd name="connsiteX0" fmla="*/ 0 w 359834"/>
                <a:gd name="connsiteY0" fmla="*/ 29980 h 62831"/>
                <a:gd name="connsiteX1" fmla="*/ 78317 w 359834"/>
                <a:gd name="connsiteY1" fmla="*/ 8813 h 62831"/>
                <a:gd name="connsiteX2" fmla="*/ 146050 w 359834"/>
                <a:gd name="connsiteY2" fmla="*/ 346 h 62831"/>
                <a:gd name="connsiteX3" fmla="*/ 182034 w 359834"/>
                <a:gd name="connsiteY3" fmla="*/ 19396 h 62831"/>
                <a:gd name="connsiteX4" fmla="*/ 188384 w 359834"/>
                <a:gd name="connsiteY4" fmla="*/ 42680 h 62831"/>
                <a:gd name="connsiteX5" fmla="*/ 198967 w 359834"/>
                <a:gd name="connsiteY5" fmla="*/ 59613 h 62831"/>
                <a:gd name="connsiteX6" fmla="*/ 234950 w 359834"/>
                <a:gd name="connsiteY6" fmla="*/ 61730 h 62831"/>
                <a:gd name="connsiteX7" fmla="*/ 275167 w 359834"/>
                <a:gd name="connsiteY7" fmla="*/ 46913 h 62831"/>
                <a:gd name="connsiteX8" fmla="*/ 317500 w 359834"/>
                <a:gd name="connsiteY8" fmla="*/ 29980 h 62831"/>
                <a:gd name="connsiteX9" fmla="*/ 359834 w 359834"/>
                <a:gd name="connsiteY9" fmla="*/ 15163 h 62831"/>
                <a:gd name="connsiteX0" fmla="*/ 0 w 341585"/>
                <a:gd name="connsiteY0" fmla="*/ 25587 h 62801"/>
                <a:gd name="connsiteX1" fmla="*/ 60068 w 341585"/>
                <a:gd name="connsiteY1" fmla="*/ 8783 h 62801"/>
                <a:gd name="connsiteX2" fmla="*/ 127801 w 341585"/>
                <a:gd name="connsiteY2" fmla="*/ 316 h 62801"/>
                <a:gd name="connsiteX3" fmla="*/ 163785 w 341585"/>
                <a:gd name="connsiteY3" fmla="*/ 19366 h 62801"/>
                <a:gd name="connsiteX4" fmla="*/ 170135 w 341585"/>
                <a:gd name="connsiteY4" fmla="*/ 42650 h 62801"/>
                <a:gd name="connsiteX5" fmla="*/ 180718 w 341585"/>
                <a:gd name="connsiteY5" fmla="*/ 59583 h 62801"/>
                <a:gd name="connsiteX6" fmla="*/ 216701 w 341585"/>
                <a:gd name="connsiteY6" fmla="*/ 61700 h 62801"/>
                <a:gd name="connsiteX7" fmla="*/ 256918 w 341585"/>
                <a:gd name="connsiteY7" fmla="*/ 46883 h 62801"/>
                <a:gd name="connsiteX8" fmla="*/ 299251 w 341585"/>
                <a:gd name="connsiteY8" fmla="*/ 29950 h 62801"/>
                <a:gd name="connsiteX9" fmla="*/ 341585 w 341585"/>
                <a:gd name="connsiteY9" fmla="*/ 15133 h 6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1585" h="62801">
                  <a:moveTo>
                    <a:pt x="0" y="25587"/>
                  </a:moveTo>
                  <a:cubicBezTo>
                    <a:pt x="26987" y="17473"/>
                    <a:pt x="38768" y="12995"/>
                    <a:pt x="60068" y="8783"/>
                  </a:cubicBezTo>
                  <a:cubicBezTo>
                    <a:pt x="81368" y="4571"/>
                    <a:pt x="110515" y="-1448"/>
                    <a:pt x="127801" y="316"/>
                  </a:cubicBezTo>
                  <a:cubicBezTo>
                    <a:pt x="145087" y="2080"/>
                    <a:pt x="156729" y="12310"/>
                    <a:pt x="163785" y="19366"/>
                  </a:cubicBezTo>
                  <a:cubicBezTo>
                    <a:pt x="170841" y="26422"/>
                    <a:pt x="167313" y="35947"/>
                    <a:pt x="170135" y="42650"/>
                  </a:cubicBezTo>
                  <a:cubicBezTo>
                    <a:pt x="172957" y="49353"/>
                    <a:pt x="172957" y="56408"/>
                    <a:pt x="180718" y="59583"/>
                  </a:cubicBezTo>
                  <a:cubicBezTo>
                    <a:pt x="188479" y="62758"/>
                    <a:pt x="204001" y="63817"/>
                    <a:pt x="216701" y="61700"/>
                  </a:cubicBezTo>
                  <a:cubicBezTo>
                    <a:pt x="229401" y="59583"/>
                    <a:pt x="243160" y="52175"/>
                    <a:pt x="256918" y="46883"/>
                  </a:cubicBezTo>
                  <a:cubicBezTo>
                    <a:pt x="270676" y="41591"/>
                    <a:pt x="285140" y="35242"/>
                    <a:pt x="299251" y="29950"/>
                  </a:cubicBezTo>
                  <a:cubicBezTo>
                    <a:pt x="313362" y="24658"/>
                    <a:pt x="327473" y="19895"/>
                    <a:pt x="341585" y="15133"/>
                  </a:cubicBezTo>
                </a:path>
              </a:pathLst>
            </a:custGeom>
            <a:noFill/>
            <a:ln w="12700">
              <a:solidFill>
                <a:srgbClr val="006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9138F748-8094-AAE9-040A-66656A39D001}"/>
              </a:ext>
            </a:extLst>
          </p:cNvPr>
          <p:cNvGrpSpPr/>
          <p:nvPr/>
        </p:nvGrpSpPr>
        <p:grpSpPr>
          <a:xfrm rot="5400000">
            <a:off x="8511412" y="2799607"/>
            <a:ext cx="246221" cy="7851480"/>
            <a:chOff x="322782" y="648643"/>
            <a:chExt cx="246221" cy="7851480"/>
          </a:xfrm>
        </p:grpSpPr>
        <p:pic>
          <p:nvPicPr>
            <p:cNvPr id="178" name="Graphic 1">
              <a:extLst>
                <a:ext uri="{FF2B5EF4-FFF2-40B4-BE49-F238E27FC236}">
                  <a16:creationId xmlns:a16="http://schemas.microsoft.com/office/drawing/2014/main" id="{73D869A2-1FED-3155-6FE6-00BFEE2870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79278" y="8159446"/>
              <a:ext cx="504825" cy="176530"/>
            </a:xfrm>
            <a:prstGeom prst="rect">
              <a:avLst/>
            </a:prstGeom>
          </p:spPr>
        </p:pic>
        <p:sp>
          <p:nvSpPr>
            <p:cNvPr id="179" name="Rectangle 3">
              <a:extLst>
                <a:ext uri="{FF2B5EF4-FFF2-40B4-BE49-F238E27FC236}">
                  <a16:creationId xmlns:a16="http://schemas.microsoft.com/office/drawing/2014/main" id="{AB98DB23-798B-E3B5-20F1-47DA00B6226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-3273279" y="4244704"/>
              <a:ext cx="7438344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Sustain/Ed Learning Module © 2022 by Sustain/Ed is licensed under CC BY-NC 4.0. To view a copy of this license, visit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  <a:hlinkClick r:id="rId6"/>
                </a:rPr>
                <a:t>http://creativecommons.org/licenses/by-nc/4.0/</a:t>
              </a: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8DDDCFC4-D6B9-179B-D82C-F755F9DF1328}"/>
              </a:ext>
            </a:extLst>
          </p:cNvPr>
          <p:cNvGrpSpPr/>
          <p:nvPr/>
        </p:nvGrpSpPr>
        <p:grpSpPr>
          <a:xfrm>
            <a:off x="7293629" y="131163"/>
            <a:ext cx="4632767" cy="1513069"/>
            <a:chOff x="94314" y="1803965"/>
            <a:chExt cx="4632767" cy="1513069"/>
          </a:xfrm>
        </p:grpSpPr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50BA505B-C193-9F84-397A-46763EF5146E}"/>
                </a:ext>
              </a:extLst>
            </p:cNvPr>
            <p:cNvGrpSpPr/>
            <p:nvPr/>
          </p:nvGrpSpPr>
          <p:grpSpPr>
            <a:xfrm>
              <a:off x="94314" y="1803965"/>
              <a:ext cx="4632767" cy="1513069"/>
              <a:chOff x="28368" y="126511"/>
              <a:chExt cx="4632767" cy="1513069"/>
            </a:xfrm>
          </p:grpSpPr>
          <p:sp>
            <p:nvSpPr>
              <p:cNvPr id="184" name="Rectangle 183">
                <a:extLst>
                  <a:ext uri="{FF2B5EF4-FFF2-40B4-BE49-F238E27FC236}">
                    <a16:creationId xmlns:a16="http://schemas.microsoft.com/office/drawing/2014/main" id="{AA60419E-030D-AFE7-B2F5-2D67AD212E7E}"/>
                  </a:ext>
                </a:extLst>
              </p:cNvPr>
              <p:cNvSpPr/>
              <p:nvPr/>
            </p:nvSpPr>
            <p:spPr>
              <a:xfrm>
                <a:off x="749261" y="127580"/>
                <a:ext cx="3873112" cy="151200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5" name="Oval 184">
                <a:extLst>
                  <a:ext uri="{FF2B5EF4-FFF2-40B4-BE49-F238E27FC236}">
                    <a16:creationId xmlns:a16="http://schemas.microsoft.com/office/drawing/2014/main" id="{8536349B-526F-9403-94D5-C4B50C31925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7195" y="264979"/>
                <a:ext cx="1260000" cy="1260000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6" name="Freeform: Shape 152">
                <a:extLst>
                  <a:ext uri="{FF2B5EF4-FFF2-40B4-BE49-F238E27FC236}">
                    <a16:creationId xmlns:a16="http://schemas.microsoft.com/office/drawing/2014/main" id="{6638DF6E-AF3C-6465-51E7-FD4131E0321F}"/>
                  </a:ext>
                </a:extLst>
              </p:cNvPr>
              <p:cNvSpPr/>
              <p:nvPr/>
            </p:nvSpPr>
            <p:spPr>
              <a:xfrm>
                <a:off x="186266" y="1065693"/>
                <a:ext cx="488315" cy="454872"/>
              </a:xfrm>
              <a:custGeom>
                <a:avLst/>
                <a:gdLst>
                  <a:gd name="connsiteX0" fmla="*/ 0 w 502920"/>
                  <a:gd name="connsiteY0" fmla="*/ 0 h 457200"/>
                  <a:gd name="connsiteX1" fmla="*/ 76200 w 502920"/>
                  <a:gd name="connsiteY1" fmla="*/ 177800 h 457200"/>
                  <a:gd name="connsiteX2" fmla="*/ 137160 w 502920"/>
                  <a:gd name="connsiteY2" fmla="*/ 279400 h 457200"/>
                  <a:gd name="connsiteX3" fmla="*/ 243840 w 502920"/>
                  <a:gd name="connsiteY3" fmla="*/ 365760 h 457200"/>
                  <a:gd name="connsiteX4" fmla="*/ 340360 w 502920"/>
                  <a:gd name="connsiteY4" fmla="*/ 421640 h 457200"/>
                  <a:gd name="connsiteX5" fmla="*/ 431800 w 502920"/>
                  <a:gd name="connsiteY5" fmla="*/ 457200 h 457200"/>
                  <a:gd name="connsiteX6" fmla="*/ 502920 w 502920"/>
                  <a:gd name="connsiteY6" fmla="*/ 431800 h 457200"/>
                  <a:gd name="connsiteX7" fmla="*/ 482600 w 502920"/>
                  <a:gd name="connsiteY7" fmla="*/ 289560 h 457200"/>
                  <a:gd name="connsiteX8" fmla="*/ 492760 w 502920"/>
                  <a:gd name="connsiteY8" fmla="*/ 157480 h 457200"/>
                  <a:gd name="connsiteX9" fmla="*/ 502920 w 502920"/>
                  <a:gd name="connsiteY9" fmla="*/ 50800 h 457200"/>
                  <a:gd name="connsiteX10" fmla="*/ 0 w 502920"/>
                  <a:gd name="connsiteY10" fmla="*/ 0 h 457200"/>
                  <a:gd name="connsiteX0" fmla="*/ 0 w 497840"/>
                  <a:gd name="connsiteY0" fmla="*/ 0 h 411480"/>
                  <a:gd name="connsiteX1" fmla="*/ 71120 w 497840"/>
                  <a:gd name="connsiteY1" fmla="*/ 132080 h 411480"/>
                  <a:gd name="connsiteX2" fmla="*/ 132080 w 497840"/>
                  <a:gd name="connsiteY2" fmla="*/ 233680 h 411480"/>
                  <a:gd name="connsiteX3" fmla="*/ 238760 w 497840"/>
                  <a:gd name="connsiteY3" fmla="*/ 320040 h 411480"/>
                  <a:gd name="connsiteX4" fmla="*/ 335280 w 497840"/>
                  <a:gd name="connsiteY4" fmla="*/ 375920 h 411480"/>
                  <a:gd name="connsiteX5" fmla="*/ 426720 w 497840"/>
                  <a:gd name="connsiteY5" fmla="*/ 411480 h 411480"/>
                  <a:gd name="connsiteX6" fmla="*/ 497840 w 497840"/>
                  <a:gd name="connsiteY6" fmla="*/ 386080 h 411480"/>
                  <a:gd name="connsiteX7" fmla="*/ 477520 w 497840"/>
                  <a:gd name="connsiteY7" fmla="*/ 243840 h 411480"/>
                  <a:gd name="connsiteX8" fmla="*/ 487680 w 497840"/>
                  <a:gd name="connsiteY8" fmla="*/ 111760 h 411480"/>
                  <a:gd name="connsiteX9" fmla="*/ 497840 w 497840"/>
                  <a:gd name="connsiteY9" fmla="*/ 5080 h 411480"/>
                  <a:gd name="connsiteX10" fmla="*/ 0 w 497840"/>
                  <a:gd name="connsiteY10" fmla="*/ 0 h 411480"/>
                  <a:gd name="connsiteX0" fmla="*/ 0 w 488315"/>
                  <a:gd name="connsiteY0" fmla="*/ 4445 h 406400"/>
                  <a:gd name="connsiteX1" fmla="*/ 61595 w 488315"/>
                  <a:gd name="connsiteY1" fmla="*/ 127000 h 406400"/>
                  <a:gd name="connsiteX2" fmla="*/ 122555 w 488315"/>
                  <a:gd name="connsiteY2" fmla="*/ 228600 h 406400"/>
                  <a:gd name="connsiteX3" fmla="*/ 229235 w 488315"/>
                  <a:gd name="connsiteY3" fmla="*/ 314960 h 406400"/>
                  <a:gd name="connsiteX4" fmla="*/ 325755 w 488315"/>
                  <a:gd name="connsiteY4" fmla="*/ 370840 h 406400"/>
                  <a:gd name="connsiteX5" fmla="*/ 417195 w 488315"/>
                  <a:gd name="connsiteY5" fmla="*/ 406400 h 406400"/>
                  <a:gd name="connsiteX6" fmla="*/ 488315 w 488315"/>
                  <a:gd name="connsiteY6" fmla="*/ 381000 h 406400"/>
                  <a:gd name="connsiteX7" fmla="*/ 467995 w 488315"/>
                  <a:gd name="connsiteY7" fmla="*/ 238760 h 406400"/>
                  <a:gd name="connsiteX8" fmla="*/ 478155 w 488315"/>
                  <a:gd name="connsiteY8" fmla="*/ 106680 h 406400"/>
                  <a:gd name="connsiteX9" fmla="*/ 488315 w 488315"/>
                  <a:gd name="connsiteY9" fmla="*/ 0 h 406400"/>
                  <a:gd name="connsiteX10" fmla="*/ 0 w 488315"/>
                  <a:gd name="connsiteY10" fmla="*/ 4445 h 406400"/>
                  <a:gd name="connsiteX0" fmla="*/ 0 w 488315"/>
                  <a:gd name="connsiteY0" fmla="*/ 0 h 408305"/>
                  <a:gd name="connsiteX1" fmla="*/ 61595 w 488315"/>
                  <a:gd name="connsiteY1" fmla="*/ 128905 h 408305"/>
                  <a:gd name="connsiteX2" fmla="*/ 122555 w 488315"/>
                  <a:gd name="connsiteY2" fmla="*/ 230505 h 408305"/>
                  <a:gd name="connsiteX3" fmla="*/ 229235 w 488315"/>
                  <a:gd name="connsiteY3" fmla="*/ 316865 h 408305"/>
                  <a:gd name="connsiteX4" fmla="*/ 325755 w 488315"/>
                  <a:gd name="connsiteY4" fmla="*/ 372745 h 408305"/>
                  <a:gd name="connsiteX5" fmla="*/ 417195 w 488315"/>
                  <a:gd name="connsiteY5" fmla="*/ 408305 h 408305"/>
                  <a:gd name="connsiteX6" fmla="*/ 488315 w 488315"/>
                  <a:gd name="connsiteY6" fmla="*/ 382905 h 408305"/>
                  <a:gd name="connsiteX7" fmla="*/ 467995 w 488315"/>
                  <a:gd name="connsiteY7" fmla="*/ 240665 h 408305"/>
                  <a:gd name="connsiteX8" fmla="*/ 478155 w 488315"/>
                  <a:gd name="connsiteY8" fmla="*/ 108585 h 408305"/>
                  <a:gd name="connsiteX9" fmla="*/ 488315 w 488315"/>
                  <a:gd name="connsiteY9" fmla="*/ 1905 h 408305"/>
                  <a:gd name="connsiteX10" fmla="*/ 0 w 488315"/>
                  <a:gd name="connsiteY10" fmla="*/ 0 h 408305"/>
                  <a:gd name="connsiteX0" fmla="*/ 0 w 488315"/>
                  <a:gd name="connsiteY0" fmla="*/ 0 h 454872"/>
                  <a:gd name="connsiteX1" fmla="*/ 61595 w 488315"/>
                  <a:gd name="connsiteY1" fmla="*/ 128905 h 454872"/>
                  <a:gd name="connsiteX2" fmla="*/ 122555 w 488315"/>
                  <a:gd name="connsiteY2" fmla="*/ 230505 h 454872"/>
                  <a:gd name="connsiteX3" fmla="*/ 229235 w 488315"/>
                  <a:gd name="connsiteY3" fmla="*/ 316865 h 454872"/>
                  <a:gd name="connsiteX4" fmla="*/ 325755 w 488315"/>
                  <a:gd name="connsiteY4" fmla="*/ 372745 h 454872"/>
                  <a:gd name="connsiteX5" fmla="*/ 476462 w 488315"/>
                  <a:gd name="connsiteY5" fmla="*/ 454872 h 454872"/>
                  <a:gd name="connsiteX6" fmla="*/ 488315 w 488315"/>
                  <a:gd name="connsiteY6" fmla="*/ 382905 h 454872"/>
                  <a:gd name="connsiteX7" fmla="*/ 467995 w 488315"/>
                  <a:gd name="connsiteY7" fmla="*/ 240665 h 454872"/>
                  <a:gd name="connsiteX8" fmla="*/ 478155 w 488315"/>
                  <a:gd name="connsiteY8" fmla="*/ 108585 h 454872"/>
                  <a:gd name="connsiteX9" fmla="*/ 488315 w 488315"/>
                  <a:gd name="connsiteY9" fmla="*/ 1905 h 454872"/>
                  <a:gd name="connsiteX10" fmla="*/ 0 w 488315"/>
                  <a:gd name="connsiteY10" fmla="*/ 0 h 454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8315" h="454872">
                    <a:moveTo>
                      <a:pt x="0" y="0"/>
                    </a:moveTo>
                    <a:lnTo>
                      <a:pt x="61595" y="128905"/>
                    </a:lnTo>
                    <a:lnTo>
                      <a:pt x="122555" y="230505"/>
                    </a:lnTo>
                    <a:lnTo>
                      <a:pt x="229235" y="316865"/>
                    </a:lnTo>
                    <a:lnTo>
                      <a:pt x="325755" y="372745"/>
                    </a:lnTo>
                    <a:lnTo>
                      <a:pt x="476462" y="454872"/>
                    </a:lnTo>
                    <a:lnTo>
                      <a:pt x="488315" y="382905"/>
                    </a:lnTo>
                    <a:lnTo>
                      <a:pt x="467995" y="240665"/>
                    </a:lnTo>
                    <a:lnTo>
                      <a:pt x="478155" y="108585"/>
                    </a:lnTo>
                    <a:lnTo>
                      <a:pt x="488315" y="190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FC9FF"/>
                  </a:gs>
                  <a:gs pos="83000">
                    <a:srgbClr val="009ED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87" name="Google Shape;55;p13">
                <a:extLst>
                  <a:ext uri="{FF2B5EF4-FFF2-40B4-BE49-F238E27FC236}">
                    <a16:creationId xmlns:a16="http://schemas.microsoft.com/office/drawing/2014/main" id="{E782C547-E330-10B8-C28C-5C65D04C1D4F}"/>
                  </a:ext>
                </a:extLst>
              </p:cNvPr>
              <p:cNvSpPr/>
              <p:nvPr/>
            </p:nvSpPr>
            <p:spPr>
              <a:xfrm>
                <a:off x="598317" y="1030543"/>
                <a:ext cx="763279" cy="494291"/>
              </a:xfrm>
              <a:custGeom>
                <a:avLst/>
                <a:gdLst>
                  <a:gd name="connsiteX0" fmla="*/ 371446 w 1137507"/>
                  <a:gd name="connsiteY0" fmla="*/ 171392 h 499826"/>
                  <a:gd name="connsiteX1" fmla="*/ 10075 w 1137507"/>
                  <a:gd name="connsiteY1" fmla="*/ 177924 h 499826"/>
                  <a:gd name="connsiteX2" fmla="*/ 114094 w 1137507"/>
                  <a:gd name="connsiteY2" fmla="*/ 315809 h 499826"/>
                  <a:gd name="connsiteX3" fmla="*/ 259236 w 1137507"/>
                  <a:gd name="connsiteY3" fmla="*/ 422247 h 499826"/>
                  <a:gd name="connsiteX4" fmla="*/ 392284 w 1137507"/>
                  <a:gd name="connsiteY4" fmla="*/ 475466 h 499826"/>
                  <a:gd name="connsiteX5" fmla="*/ 539846 w 1137507"/>
                  <a:gd name="connsiteY5" fmla="*/ 499657 h 499826"/>
                  <a:gd name="connsiteX6" fmla="*/ 706760 w 1137507"/>
                  <a:gd name="connsiteY6" fmla="*/ 482724 h 499826"/>
                  <a:gd name="connsiteX7" fmla="*/ 873675 w 1137507"/>
                  <a:gd name="connsiteY7" fmla="*/ 422247 h 499826"/>
                  <a:gd name="connsiteX8" fmla="*/ 1004303 w 1137507"/>
                  <a:gd name="connsiteY8" fmla="*/ 318228 h 499826"/>
                  <a:gd name="connsiteX9" fmla="*/ 1105903 w 1137507"/>
                  <a:gd name="connsiteY9" fmla="*/ 190019 h 499826"/>
                  <a:gd name="connsiteX10" fmla="*/ 1137351 w 1137507"/>
                  <a:gd name="connsiteY10" fmla="*/ 117447 h 499826"/>
                  <a:gd name="connsiteX11" fmla="*/ 1096227 w 1137507"/>
                  <a:gd name="connsiteY11" fmla="*/ 71485 h 499826"/>
                  <a:gd name="connsiteX12" fmla="*/ 992208 w 1137507"/>
                  <a:gd name="connsiteY12" fmla="*/ 93257 h 499826"/>
                  <a:gd name="connsiteX13" fmla="*/ 900284 w 1137507"/>
                  <a:gd name="connsiteY13" fmla="*/ 148895 h 499826"/>
                  <a:gd name="connsiteX14" fmla="*/ 793846 w 1137507"/>
                  <a:gd name="connsiteY14" fmla="*/ 144057 h 499826"/>
                  <a:gd name="connsiteX15" fmla="*/ 639027 w 1137507"/>
                  <a:gd name="connsiteY15" fmla="*/ 42457 h 499826"/>
                  <a:gd name="connsiteX16" fmla="*/ 525332 w 1137507"/>
                  <a:gd name="connsiteY16" fmla="*/ 1333 h 499826"/>
                  <a:gd name="connsiteX17" fmla="*/ 474532 w 1137507"/>
                  <a:gd name="connsiteY17" fmla="*/ 13428 h 499826"/>
                  <a:gd name="connsiteX18" fmla="*/ 421313 w 1137507"/>
                  <a:gd name="connsiteY18" fmla="*/ 15847 h 499826"/>
                  <a:gd name="connsiteX19" fmla="*/ 329389 w 1137507"/>
                  <a:gd name="connsiteY19" fmla="*/ 1333 h 499826"/>
                  <a:gd name="connsiteX20" fmla="*/ 210856 w 1137507"/>
                  <a:gd name="connsiteY20" fmla="*/ 54552 h 499826"/>
                  <a:gd name="connsiteX21" fmla="*/ 97160 w 1137507"/>
                  <a:gd name="connsiteY21" fmla="*/ 15847 h 499826"/>
                  <a:gd name="connsiteX22" fmla="*/ 371446 w 1137507"/>
                  <a:gd name="connsiteY22" fmla="*/ 171392 h 499826"/>
                  <a:gd name="connsiteX0" fmla="*/ 278713 w 1044774"/>
                  <a:gd name="connsiteY0" fmla="*/ 171392 h 499826"/>
                  <a:gd name="connsiteX1" fmla="*/ 229563 w 1044774"/>
                  <a:gd name="connsiteY1" fmla="*/ 340484 h 499826"/>
                  <a:gd name="connsiteX2" fmla="*/ 21361 w 1044774"/>
                  <a:gd name="connsiteY2" fmla="*/ 315809 h 499826"/>
                  <a:gd name="connsiteX3" fmla="*/ 166503 w 1044774"/>
                  <a:gd name="connsiteY3" fmla="*/ 422247 h 499826"/>
                  <a:gd name="connsiteX4" fmla="*/ 299551 w 1044774"/>
                  <a:gd name="connsiteY4" fmla="*/ 475466 h 499826"/>
                  <a:gd name="connsiteX5" fmla="*/ 447113 w 1044774"/>
                  <a:gd name="connsiteY5" fmla="*/ 499657 h 499826"/>
                  <a:gd name="connsiteX6" fmla="*/ 614027 w 1044774"/>
                  <a:gd name="connsiteY6" fmla="*/ 482724 h 499826"/>
                  <a:gd name="connsiteX7" fmla="*/ 780942 w 1044774"/>
                  <a:gd name="connsiteY7" fmla="*/ 422247 h 499826"/>
                  <a:gd name="connsiteX8" fmla="*/ 911570 w 1044774"/>
                  <a:gd name="connsiteY8" fmla="*/ 318228 h 499826"/>
                  <a:gd name="connsiteX9" fmla="*/ 1013170 w 1044774"/>
                  <a:gd name="connsiteY9" fmla="*/ 190019 h 499826"/>
                  <a:gd name="connsiteX10" fmla="*/ 1044618 w 1044774"/>
                  <a:gd name="connsiteY10" fmla="*/ 117447 h 499826"/>
                  <a:gd name="connsiteX11" fmla="*/ 1003494 w 1044774"/>
                  <a:gd name="connsiteY11" fmla="*/ 71485 h 499826"/>
                  <a:gd name="connsiteX12" fmla="*/ 899475 w 1044774"/>
                  <a:gd name="connsiteY12" fmla="*/ 93257 h 499826"/>
                  <a:gd name="connsiteX13" fmla="*/ 807551 w 1044774"/>
                  <a:gd name="connsiteY13" fmla="*/ 148895 h 499826"/>
                  <a:gd name="connsiteX14" fmla="*/ 701113 w 1044774"/>
                  <a:gd name="connsiteY14" fmla="*/ 144057 h 499826"/>
                  <a:gd name="connsiteX15" fmla="*/ 546294 w 1044774"/>
                  <a:gd name="connsiteY15" fmla="*/ 42457 h 499826"/>
                  <a:gd name="connsiteX16" fmla="*/ 432599 w 1044774"/>
                  <a:gd name="connsiteY16" fmla="*/ 1333 h 499826"/>
                  <a:gd name="connsiteX17" fmla="*/ 381799 w 1044774"/>
                  <a:gd name="connsiteY17" fmla="*/ 13428 h 499826"/>
                  <a:gd name="connsiteX18" fmla="*/ 328580 w 1044774"/>
                  <a:gd name="connsiteY18" fmla="*/ 15847 h 499826"/>
                  <a:gd name="connsiteX19" fmla="*/ 236656 w 1044774"/>
                  <a:gd name="connsiteY19" fmla="*/ 1333 h 499826"/>
                  <a:gd name="connsiteX20" fmla="*/ 118123 w 1044774"/>
                  <a:gd name="connsiteY20" fmla="*/ 54552 h 499826"/>
                  <a:gd name="connsiteX21" fmla="*/ 4427 w 1044774"/>
                  <a:gd name="connsiteY21" fmla="*/ 15847 h 499826"/>
                  <a:gd name="connsiteX22" fmla="*/ 278713 w 1044774"/>
                  <a:gd name="connsiteY22" fmla="*/ 171392 h 499826"/>
                  <a:gd name="connsiteX0" fmla="*/ 258060 w 1024121"/>
                  <a:gd name="connsiteY0" fmla="*/ 171392 h 499826"/>
                  <a:gd name="connsiteX1" fmla="*/ 208910 w 1024121"/>
                  <a:gd name="connsiteY1" fmla="*/ 340484 h 499826"/>
                  <a:gd name="connsiteX2" fmla="*/ 708 w 1024121"/>
                  <a:gd name="connsiteY2" fmla="*/ 315809 h 499826"/>
                  <a:gd name="connsiteX3" fmla="*/ 145850 w 1024121"/>
                  <a:gd name="connsiteY3" fmla="*/ 422247 h 499826"/>
                  <a:gd name="connsiteX4" fmla="*/ 278898 w 1024121"/>
                  <a:gd name="connsiteY4" fmla="*/ 475466 h 499826"/>
                  <a:gd name="connsiteX5" fmla="*/ 426460 w 1024121"/>
                  <a:gd name="connsiteY5" fmla="*/ 499657 h 499826"/>
                  <a:gd name="connsiteX6" fmla="*/ 593374 w 1024121"/>
                  <a:gd name="connsiteY6" fmla="*/ 482724 h 499826"/>
                  <a:gd name="connsiteX7" fmla="*/ 760289 w 1024121"/>
                  <a:gd name="connsiteY7" fmla="*/ 422247 h 499826"/>
                  <a:gd name="connsiteX8" fmla="*/ 890917 w 1024121"/>
                  <a:gd name="connsiteY8" fmla="*/ 318228 h 499826"/>
                  <a:gd name="connsiteX9" fmla="*/ 992517 w 1024121"/>
                  <a:gd name="connsiteY9" fmla="*/ 190019 h 499826"/>
                  <a:gd name="connsiteX10" fmla="*/ 1023965 w 1024121"/>
                  <a:gd name="connsiteY10" fmla="*/ 117447 h 499826"/>
                  <a:gd name="connsiteX11" fmla="*/ 982841 w 1024121"/>
                  <a:gd name="connsiteY11" fmla="*/ 71485 h 499826"/>
                  <a:gd name="connsiteX12" fmla="*/ 878822 w 1024121"/>
                  <a:gd name="connsiteY12" fmla="*/ 93257 h 499826"/>
                  <a:gd name="connsiteX13" fmla="*/ 786898 w 1024121"/>
                  <a:gd name="connsiteY13" fmla="*/ 148895 h 499826"/>
                  <a:gd name="connsiteX14" fmla="*/ 680460 w 1024121"/>
                  <a:gd name="connsiteY14" fmla="*/ 144057 h 499826"/>
                  <a:gd name="connsiteX15" fmla="*/ 525641 w 1024121"/>
                  <a:gd name="connsiteY15" fmla="*/ 42457 h 499826"/>
                  <a:gd name="connsiteX16" fmla="*/ 411946 w 1024121"/>
                  <a:gd name="connsiteY16" fmla="*/ 1333 h 499826"/>
                  <a:gd name="connsiteX17" fmla="*/ 361146 w 1024121"/>
                  <a:gd name="connsiteY17" fmla="*/ 13428 h 499826"/>
                  <a:gd name="connsiteX18" fmla="*/ 307927 w 1024121"/>
                  <a:gd name="connsiteY18" fmla="*/ 15847 h 499826"/>
                  <a:gd name="connsiteX19" fmla="*/ 216003 w 1024121"/>
                  <a:gd name="connsiteY19" fmla="*/ 1333 h 499826"/>
                  <a:gd name="connsiteX20" fmla="*/ 97470 w 1024121"/>
                  <a:gd name="connsiteY20" fmla="*/ 54552 h 499826"/>
                  <a:gd name="connsiteX21" fmla="*/ 258060 w 1024121"/>
                  <a:gd name="connsiteY21" fmla="*/ 171392 h 499826"/>
                  <a:gd name="connsiteX0" fmla="*/ 258060 w 1024121"/>
                  <a:gd name="connsiteY0" fmla="*/ 171392 h 499826"/>
                  <a:gd name="connsiteX1" fmla="*/ 208910 w 1024121"/>
                  <a:gd name="connsiteY1" fmla="*/ 340484 h 499826"/>
                  <a:gd name="connsiteX2" fmla="*/ 708 w 1024121"/>
                  <a:gd name="connsiteY2" fmla="*/ 315809 h 499826"/>
                  <a:gd name="connsiteX3" fmla="*/ 145850 w 1024121"/>
                  <a:gd name="connsiteY3" fmla="*/ 422247 h 499826"/>
                  <a:gd name="connsiteX4" fmla="*/ 278898 w 1024121"/>
                  <a:gd name="connsiteY4" fmla="*/ 475466 h 499826"/>
                  <a:gd name="connsiteX5" fmla="*/ 426460 w 1024121"/>
                  <a:gd name="connsiteY5" fmla="*/ 499657 h 499826"/>
                  <a:gd name="connsiteX6" fmla="*/ 593374 w 1024121"/>
                  <a:gd name="connsiteY6" fmla="*/ 482724 h 499826"/>
                  <a:gd name="connsiteX7" fmla="*/ 760289 w 1024121"/>
                  <a:gd name="connsiteY7" fmla="*/ 422247 h 499826"/>
                  <a:gd name="connsiteX8" fmla="*/ 890917 w 1024121"/>
                  <a:gd name="connsiteY8" fmla="*/ 318228 h 499826"/>
                  <a:gd name="connsiteX9" fmla="*/ 992517 w 1024121"/>
                  <a:gd name="connsiteY9" fmla="*/ 190019 h 499826"/>
                  <a:gd name="connsiteX10" fmla="*/ 1023965 w 1024121"/>
                  <a:gd name="connsiteY10" fmla="*/ 117447 h 499826"/>
                  <a:gd name="connsiteX11" fmla="*/ 982841 w 1024121"/>
                  <a:gd name="connsiteY11" fmla="*/ 71485 h 499826"/>
                  <a:gd name="connsiteX12" fmla="*/ 878822 w 1024121"/>
                  <a:gd name="connsiteY12" fmla="*/ 93257 h 499826"/>
                  <a:gd name="connsiteX13" fmla="*/ 786898 w 1024121"/>
                  <a:gd name="connsiteY13" fmla="*/ 148895 h 499826"/>
                  <a:gd name="connsiteX14" fmla="*/ 680460 w 1024121"/>
                  <a:gd name="connsiteY14" fmla="*/ 144057 h 499826"/>
                  <a:gd name="connsiteX15" fmla="*/ 525641 w 1024121"/>
                  <a:gd name="connsiteY15" fmla="*/ 42457 h 499826"/>
                  <a:gd name="connsiteX16" fmla="*/ 411946 w 1024121"/>
                  <a:gd name="connsiteY16" fmla="*/ 1333 h 499826"/>
                  <a:gd name="connsiteX17" fmla="*/ 361146 w 1024121"/>
                  <a:gd name="connsiteY17" fmla="*/ 13428 h 499826"/>
                  <a:gd name="connsiteX18" fmla="*/ 307927 w 1024121"/>
                  <a:gd name="connsiteY18" fmla="*/ 15847 h 499826"/>
                  <a:gd name="connsiteX19" fmla="*/ 216003 w 1024121"/>
                  <a:gd name="connsiteY19" fmla="*/ 1333 h 499826"/>
                  <a:gd name="connsiteX20" fmla="*/ 258060 w 1024121"/>
                  <a:gd name="connsiteY20" fmla="*/ 171392 h 499826"/>
                  <a:gd name="connsiteX0" fmla="*/ 113793 w 879854"/>
                  <a:gd name="connsiteY0" fmla="*/ 171392 h 499826"/>
                  <a:gd name="connsiteX1" fmla="*/ 64643 w 879854"/>
                  <a:gd name="connsiteY1" fmla="*/ 340484 h 499826"/>
                  <a:gd name="connsiteX2" fmla="*/ 1583 w 879854"/>
                  <a:gd name="connsiteY2" fmla="*/ 422247 h 499826"/>
                  <a:gd name="connsiteX3" fmla="*/ 134631 w 879854"/>
                  <a:gd name="connsiteY3" fmla="*/ 475466 h 499826"/>
                  <a:gd name="connsiteX4" fmla="*/ 282193 w 879854"/>
                  <a:gd name="connsiteY4" fmla="*/ 499657 h 499826"/>
                  <a:gd name="connsiteX5" fmla="*/ 449107 w 879854"/>
                  <a:gd name="connsiteY5" fmla="*/ 482724 h 499826"/>
                  <a:gd name="connsiteX6" fmla="*/ 616022 w 879854"/>
                  <a:gd name="connsiteY6" fmla="*/ 422247 h 499826"/>
                  <a:gd name="connsiteX7" fmla="*/ 746650 w 879854"/>
                  <a:gd name="connsiteY7" fmla="*/ 318228 h 499826"/>
                  <a:gd name="connsiteX8" fmla="*/ 848250 w 879854"/>
                  <a:gd name="connsiteY8" fmla="*/ 190019 h 499826"/>
                  <a:gd name="connsiteX9" fmla="*/ 879698 w 879854"/>
                  <a:gd name="connsiteY9" fmla="*/ 117447 h 499826"/>
                  <a:gd name="connsiteX10" fmla="*/ 838574 w 879854"/>
                  <a:gd name="connsiteY10" fmla="*/ 71485 h 499826"/>
                  <a:gd name="connsiteX11" fmla="*/ 734555 w 879854"/>
                  <a:gd name="connsiteY11" fmla="*/ 93257 h 499826"/>
                  <a:gd name="connsiteX12" fmla="*/ 642631 w 879854"/>
                  <a:gd name="connsiteY12" fmla="*/ 148895 h 499826"/>
                  <a:gd name="connsiteX13" fmla="*/ 536193 w 879854"/>
                  <a:gd name="connsiteY13" fmla="*/ 144057 h 499826"/>
                  <a:gd name="connsiteX14" fmla="*/ 381374 w 879854"/>
                  <a:gd name="connsiteY14" fmla="*/ 42457 h 499826"/>
                  <a:gd name="connsiteX15" fmla="*/ 267679 w 879854"/>
                  <a:gd name="connsiteY15" fmla="*/ 1333 h 499826"/>
                  <a:gd name="connsiteX16" fmla="*/ 216879 w 879854"/>
                  <a:gd name="connsiteY16" fmla="*/ 13428 h 499826"/>
                  <a:gd name="connsiteX17" fmla="*/ 163660 w 879854"/>
                  <a:gd name="connsiteY17" fmla="*/ 15847 h 499826"/>
                  <a:gd name="connsiteX18" fmla="*/ 71736 w 879854"/>
                  <a:gd name="connsiteY18" fmla="*/ 1333 h 499826"/>
                  <a:gd name="connsiteX19" fmla="*/ 113793 w 879854"/>
                  <a:gd name="connsiteY19" fmla="*/ 171392 h 499826"/>
                  <a:gd name="connsiteX0" fmla="*/ 113793 w 879854"/>
                  <a:gd name="connsiteY0" fmla="*/ 171040 h 499474"/>
                  <a:gd name="connsiteX1" fmla="*/ 64643 w 879854"/>
                  <a:gd name="connsiteY1" fmla="*/ 340132 h 499474"/>
                  <a:gd name="connsiteX2" fmla="*/ 1583 w 879854"/>
                  <a:gd name="connsiteY2" fmla="*/ 421895 h 499474"/>
                  <a:gd name="connsiteX3" fmla="*/ 134631 w 879854"/>
                  <a:gd name="connsiteY3" fmla="*/ 475114 h 499474"/>
                  <a:gd name="connsiteX4" fmla="*/ 282193 w 879854"/>
                  <a:gd name="connsiteY4" fmla="*/ 499305 h 499474"/>
                  <a:gd name="connsiteX5" fmla="*/ 449107 w 879854"/>
                  <a:gd name="connsiteY5" fmla="*/ 482372 h 499474"/>
                  <a:gd name="connsiteX6" fmla="*/ 616022 w 879854"/>
                  <a:gd name="connsiteY6" fmla="*/ 421895 h 499474"/>
                  <a:gd name="connsiteX7" fmla="*/ 746650 w 879854"/>
                  <a:gd name="connsiteY7" fmla="*/ 317876 h 499474"/>
                  <a:gd name="connsiteX8" fmla="*/ 848250 w 879854"/>
                  <a:gd name="connsiteY8" fmla="*/ 189667 h 499474"/>
                  <a:gd name="connsiteX9" fmla="*/ 879698 w 879854"/>
                  <a:gd name="connsiteY9" fmla="*/ 117095 h 499474"/>
                  <a:gd name="connsiteX10" fmla="*/ 838574 w 879854"/>
                  <a:gd name="connsiteY10" fmla="*/ 71133 h 499474"/>
                  <a:gd name="connsiteX11" fmla="*/ 734555 w 879854"/>
                  <a:gd name="connsiteY11" fmla="*/ 92905 h 499474"/>
                  <a:gd name="connsiteX12" fmla="*/ 642631 w 879854"/>
                  <a:gd name="connsiteY12" fmla="*/ 148543 h 499474"/>
                  <a:gd name="connsiteX13" fmla="*/ 536193 w 879854"/>
                  <a:gd name="connsiteY13" fmla="*/ 143705 h 499474"/>
                  <a:gd name="connsiteX14" fmla="*/ 381374 w 879854"/>
                  <a:gd name="connsiteY14" fmla="*/ 42105 h 499474"/>
                  <a:gd name="connsiteX15" fmla="*/ 267679 w 879854"/>
                  <a:gd name="connsiteY15" fmla="*/ 981 h 499474"/>
                  <a:gd name="connsiteX16" fmla="*/ 216879 w 879854"/>
                  <a:gd name="connsiteY16" fmla="*/ 13076 h 499474"/>
                  <a:gd name="connsiteX17" fmla="*/ 163660 w 879854"/>
                  <a:gd name="connsiteY17" fmla="*/ 15495 h 499474"/>
                  <a:gd name="connsiteX18" fmla="*/ 113793 w 879854"/>
                  <a:gd name="connsiteY18" fmla="*/ 171040 h 499474"/>
                  <a:gd name="connsiteX0" fmla="*/ 49384 w 815445"/>
                  <a:gd name="connsiteY0" fmla="*/ 171040 h 499474"/>
                  <a:gd name="connsiteX1" fmla="*/ 234 w 815445"/>
                  <a:gd name="connsiteY1" fmla="*/ 340132 h 499474"/>
                  <a:gd name="connsiteX2" fmla="*/ 70222 w 815445"/>
                  <a:gd name="connsiteY2" fmla="*/ 475114 h 499474"/>
                  <a:gd name="connsiteX3" fmla="*/ 217784 w 815445"/>
                  <a:gd name="connsiteY3" fmla="*/ 499305 h 499474"/>
                  <a:gd name="connsiteX4" fmla="*/ 384698 w 815445"/>
                  <a:gd name="connsiteY4" fmla="*/ 482372 h 499474"/>
                  <a:gd name="connsiteX5" fmla="*/ 551613 w 815445"/>
                  <a:gd name="connsiteY5" fmla="*/ 421895 h 499474"/>
                  <a:gd name="connsiteX6" fmla="*/ 682241 w 815445"/>
                  <a:gd name="connsiteY6" fmla="*/ 317876 h 499474"/>
                  <a:gd name="connsiteX7" fmla="*/ 783841 w 815445"/>
                  <a:gd name="connsiteY7" fmla="*/ 189667 h 499474"/>
                  <a:gd name="connsiteX8" fmla="*/ 815289 w 815445"/>
                  <a:gd name="connsiteY8" fmla="*/ 117095 h 499474"/>
                  <a:gd name="connsiteX9" fmla="*/ 774165 w 815445"/>
                  <a:gd name="connsiteY9" fmla="*/ 71133 h 499474"/>
                  <a:gd name="connsiteX10" fmla="*/ 670146 w 815445"/>
                  <a:gd name="connsiteY10" fmla="*/ 92905 h 499474"/>
                  <a:gd name="connsiteX11" fmla="*/ 578222 w 815445"/>
                  <a:gd name="connsiteY11" fmla="*/ 148543 h 499474"/>
                  <a:gd name="connsiteX12" fmla="*/ 471784 w 815445"/>
                  <a:gd name="connsiteY12" fmla="*/ 143705 h 499474"/>
                  <a:gd name="connsiteX13" fmla="*/ 316965 w 815445"/>
                  <a:gd name="connsiteY13" fmla="*/ 42105 h 499474"/>
                  <a:gd name="connsiteX14" fmla="*/ 203270 w 815445"/>
                  <a:gd name="connsiteY14" fmla="*/ 981 h 499474"/>
                  <a:gd name="connsiteX15" fmla="*/ 152470 w 815445"/>
                  <a:gd name="connsiteY15" fmla="*/ 13076 h 499474"/>
                  <a:gd name="connsiteX16" fmla="*/ 99251 w 815445"/>
                  <a:gd name="connsiteY16" fmla="*/ 15495 h 499474"/>
                  <a:gd name="connsiteX17" fmla="*/ 49384 w 815445"/>
                  <a:gd name="connsiteY17" fmla="*/ 171040 h 499474"/>
                  <a:gd name="connsiteX0" fmla="*/ 2986 w 769047"/>
                  <a:gd name="connsiteY0" fmla="*/ 171040 h 507367"/>
                  <a:gd name="connsiteX1" fmla="*/ 23824 w 769047"/>
                  <a:gd name="connsiteY1" fmla="*/ 475114 h 507367"/>
                  <a:gd name="connsiteX2" fmla="*/ 171386 w 769047"/>
                  <a:gd name="connsiteY2" fmla="*/ 499305 h 507367"/>
                  <a:gd name="connsiteX3" fmla="*/ 338300 w 769047"/>
                  <a:gd name="connsiteY3" fmla="*/ 482372 h 507367"/>
                  <a:gd name="connsiteX4" fmla="*/ 505215 w 769047"/>
                  <a:gd name="connsiteY4" fmla="*/ 421895 h 507367"/>
                  <a:gd name="connsiteX5" fmla="*/ 635843 w 769047"/>
                  <a:gd name="connsiteY5" fmla="*/ 317876 h 507367"/>
                  <a:gd name="connsiteX6" fmla="*/ 737443 w 769047"/>
                  <a:gd name="connsiteY6" fmla="*/ 189667 h 507367"/>
                  <a:gd name="connsiteX7" fmla="*/ 768891 w 769047"/>
                  <a:gd name="connsiteY7" fmla="*/ 117095 h 507367"/>
                  <a:gd name="connsiteX8" fmla="*/ 727767 w 769047"/>
                  <a:gd name="connsiteY8" fmla="*/ 71133 h 507367"/>
                  <a:gd name="connsiteX9" fmla="*/ 623748 w 769047"/>
                  <a:gd name="connsiteY9" fmla="*/ 92905 h 507367"/>
                  <a:gd name="connsiteX10" fmla="*/ 531824 w 769047"/>
                  <a:gd name="connsiteY10" fmla="*/ 148543 h 507367"/>
                  <a:gd name="connsiteX11" fmla="*/ 425386 w 769047"/>
                  <a:gd name="connsiteY11" fmla="*/ 143705 h 507367"/>
                  <a:gd name="connsiteX12" fmla="*/ 270567 w 769047"/>
                  <a:gd name="connsiteY12" fmla="*/ 42105 h 507367"/>
                  <a:gd name="connsiteX13" fmla="*/ 156872 w 769047"/>
                  <a:gd name="connsiteY13" fmla="*/ 981 h 507367"/>
                  <a:gd name="connsiteX14" fmla="*/ 106072 w 769047"/>
                  <a:gd name="connsiteY14" fmla="*/ 13076 h 507367"/>
                  <a:gd name="connsiteX15" fmla="*/ 52853 w 769047"/>
                  <a:gd name="connsiteY15" fmla="*/ 15495 h 507367"/>
                  <a:gd name="connsiteX16" fmla="*/ 2986 w 769047"/>
                  <a:gd name="connsiteY16" fmla="*/ 171040 h 507367"/>
                  <a:gd name="connsiteX0" fmla="*/ 2986 w 769047"/>
                  <a:gd name="connsiteY0" fmla="*/ 157964 h 494291"/>
                  <a:gd name="connsiteX1" fmla="*/ 23824 w 769047"/>
                  <a:gd name="connsiteY1" fmla="*/ 462038 h 494291"/>
                  <a:gd name="connsiteX2" fmla="*/ 171386 w 769047"/>
                  <a:gd name="connsiteY2" fmla="*/ 486229 h 494291"/>
                  <a:gd name="connsiteX3" fmla="*/ 338300 w 769047"/>
                  <a:gd name="connsiteY3" fmla="*/ 469296 h 494291"/>
                  <a:gd name="connsiteX4" fmla="*/ 505215 w 769047"/>
                  <a:gd name="connsiteY4" fmla="*/ 408819 h 494291"/>
                  <a:gd name="connsiteX5" fmla="*/ 635843 w 769047"/>
                  <a:gd name="connsiteY5" fmla="*/ 304800 h 494291"/>
                  <a:gd name="connsiteX6" fmla="*/ 737443 w 769047"/>
                  <a:gd name="connsiteY6" fmla="*/ 176591 h 494291"/>
                  <a:gd name="connsiteX7" fmla="*/ 768891 w 769047"/>
                  <a:gd name="connsiteY7" fmla="*/ 104019 h 494291"/>
                  <a:gd name="connsiteX8" fmla="*/ 727767 w 769047"/>
                  <a:gd name="connsiteY8" fmla="*/ 58057 h 494291"/>
                  <a:gd name="connsiteX9" fmla="*/ 623748 w 769047"/>
                  <a:gd name="connsiteY9" fmla="*/ 79829 h 494291"/>
                  <a:gd name="connsiteX10" fmla="*/ 531824 w 769047"/>
                  <a:gd name="connsiteY10" fmla="*/ 135467 h 494291"/>
                  <a:gd name="connsiteX11" fmla="*/ 425386 w 769047"/>
                  <a:gd name="connsiteY11" fmla="*/ 130629 h 494291"/>
                  <a:gd name="connsiteX12" fmla="*/ 270567 w 769047"/>
                  <a:gd name="connsiteY12" fmla="*/ 29029 h 494291"/>
                  <a:gd name="connsiteX13" fmla="*/ 106072 w 769047"/>
                  <a:gd name="connsiteY13" fmla="*/ 0 h 494291"/>
                  <a:gd name="connsiteX14" fmla="*/ 52853 w 769047"/>
                  <a:gd name="connsiteY14" fmla="*/ 2419 h 494291"/>
                  <a:gd name="connsiteX15" fmla="*/ 2986 w 769047"/>
                  <a:gd name="connsiteY15" fmla="*/ 157964 h 494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69047" h="494291" extrusionOk="0">
                    <a:moveTo>
                      <a:pt x="2986" y="157964"/>
                    </a:moveTo>
                    <a:cubicBezTo>
                      <a:pt x="-1852" y="234567"/>
                      <a:pt x="-4243" y="407327"/>
                      <a:pt x="23824" y="462038"/>
                    </a:cubicBezTo>
                    <a:cubicBezTo>
                      <a:pt x="51891" y="516749"/>
                      <a:pt x="118973" y="485019"/>
                      <a:pt x="171386" y="486229"/>
                    </a:cubicBezTo>
                    <a:cubicBezTo>
                      <a:pt x="223799" y="487439"/>
                      <a:pt x="282662" y="482198"/>
                      <a:pt x="338300" y="469296"/>
                    </a:cubicBezTo>
                    <a:cubicBezTo>
                      <a:pt x="393938" y="456394"/>
                      <a:pt x="455625" y="436235"/>
                      <a:pt x="505215" y="408819"/>
                    </a:cubicBezTo>
                    <a:cubicBezTo>
                      <a:pt x="554805" y="381403"/>
                      <a:pt x="597138" y="343505"/>
                      <a:pt x="635843" y="304800"/>
                    </a:cubicBezTo>
                    <a:cubicBezTo>
                      <a:pt x="674548" y="266095"/>
                      <a:pt x="715268" y="210055"/>
                      <a:pt x="737443" y="176591"/>
                    </a:cubicBezTo>
                    <a:cubicBezTo>
                      <a:pt x="759618" y="143128"/>
                      <a:pt x="770504" y="123775"/>
                      <a:pt x="768891" y="104019"/>
                    </a:cubicBezTo>
                    <a:cubicBezTo>
                      <a:pt x="767278" y="84263"/>
                      <a:pt x="751958" y="62089"/>
                      <a:pt x="727767" y="58057"/>
                    </a:cubicBezTo>
                    <a:cubicBezTo>
                      <a:pt x="703576" y="54025"/>
                      <a:pt x="656405" y="66927"/>
                      <a:pt x="623748" y="79829"/>
                    </a:cubicBezTo>
                    <a:cubicBezTo>
                      <a:pt x="591091" y="92731"/>
                      <a:pt x="564884" y="127000"/>
                      <a:pt x="531824" y="135467"/>
                    </a:cubicBezTo>
                    <a:cubicBezTo>
                      <a:pt x="498764" y="143934"/>
                      <a:pt x="468929" y="148369"/>
                      <a:pt x="425386" y="130629"/>
                    </a:cubicBezTo>
                    <a:cubicBezTo>
                      <a:pt x="381843" y="112889"/>
                      <a:pt x="323786" y="50800"/>
                      <a:pt x="270567" y="29029"/>
                    </a:cubicBezTo>
                    <a:cubicBezTo>
                      <a:pt x="217348" y="7258"/>
                      <a:pt x="142358" y="4435"/>
                      <a:pt x="106072" y="0"/>
                    </a:cubicBezTo>
                    <a:cubicBezTo>
                      <a:pt x="88735" y="2419"/>
                      <a:pt x="77044" y="4435"/>
                      <a:pt x="52853" y="2419"/>
                    </a:cubicBezTo>
                    <a:cubicBezTo>
                      <a:pt x="35672" y="28746"/>
                      <a:pt x="19489" y="103858"/>
                      <a:pt x="2986" y="157964"/>
                    </a:cubicBezTo>
                    <a:close/>
                  </a:path>
                </a:pathLst>
              </a:custGeom>
              <a:gradFill>
                <a:gsLst>
                  <a:gs pos="0">
                    <a:srgbClr val="C4E0B2"/>
                  </a:gs>
                  <a:gs pos="35000">
                    <a:srgbClr val="70AD47"/>
                  </a:gs>
                  <a:gs pos="100000">
                    <a:srgbClr val="385623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8" name="Google Shape;56;p13">
                <a:extLst>
                  <a:ext uri="{FF2B5EF4-FFF2-40B4-BE49-F238E27FC236}">
                    <a16:creationId xmlns:a16="http://schemas.microsoft.com/office/drawing/2014/main" id="{4C65F09D-AAC1-5AEC-EA38-B6928C6F1007}"/>
                  </a:ext>
                </a:extLst>
              </p:cNvPr>
              <p:cNvSpPr/>
              <p:nvPr/>
            </p:nvSpPr>
            <p:spPr>
              <a:xfrm>
                <a:off x="195109" y="355493"/>
                <a:ext cx="422165" cy="441320"/>
              </a:xfrm>
              <a:prstGeom prst="ellipse">
                <a:avLst/>
              </a:prstGeom>
              <a:gradFill>
                <a:gsLst>
                  <a:gs pos="0">
                    <a:srgbClr val="FFFF00"/>
                  </a:gs>
                  <a:gs pos="33000">
                    <a:srgbClr val="FFD043"/>
                  </a:gs>
                  <a:gs pos="100000">
                    <a:srgbClr val="BF900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101600">
                  <a:srgbClr val="FFFF00">
                    <a:alpha val="20000"/>
                  </a:srgb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0"/>
              </a:sp3d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89" name="Google Shape;57;p13">
                <a:extLst>
                  <a:ext uri="{FF2B5EF4-FFF2-40B4-BE49-F238E27FC236}">
                    <a16:creationId xmlns:a16="http://schemas.microsoft.com/office/drawing/2014/main" id="{C0991353-61D9-9D2C-D453-FC582FC69DD0}"/>
                  </a:ext>
                </a:extLst>
              </p:cNvPr>
              <p:cNvGrpSpPr/>
              <p:nvPr/>
            </p:nvGrpSpPr>
            <p:grpSpPr>
              <a:xfrm>
                <a:off x="588494" y="705432"/>
                <a:ext cx="526526" cy="261045"/>
                <a:chOff x="4554252" y="3393786"/>
                <a:chExt cx="526526" cy="261045"/>
              </a:xfrm>
            </p:grpSpPr>
            <p:sp>
              <p:nvSpPr>
                <p:cNvPr id="210" name="Google Shape;58;p13">
                  <a:extLst>
                    <a:ext uri="{FF2B5EF4-FFF2-40B4-BE49-F238E27FC236}">
                      <a16:creationId xmlns:a16="http://schemas.microsoft.com/office/drawing/2014/main" id="{E3C8473E-2250-8C06-54B9-7C1C49E75D90}"/>
                    </a:ext>
                  </a:extLst>
                </p:cNvPr>
                <p:cNvSpPr/>
                <p:nvPr/>
              </p:nvSpPr>
              <p:spPr>
                <a:xfrm rot="10378372">
                  <a:off x="4636048" y="3469040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11" name="Google Shape;59;p13">
                  <a:extLst>
                    <a:ext uri="{FF2B5EF4-FFF2-40B4-BE49-F238E27FC236}">
                      <a16:creationId xmlns:a16="http://schemas.microsoft.com/office/drawing/2014/main" id="{EF6867D2-54C3-252E-4D37-6EED9B805C7B}"/>
                    </a:ext>
                  </a:extLst>
                </p:cNvPr>
                <p:cNvSpPr/>
                <p:nvPr/>
              </p:nvSpPr>
              <p:spPr>
                <a:xfrm rot="10378372">
                  <a:off x="4559162" y="3529494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12" name="Google Shape;60;p13">
                  <a:extLst>
                    <a:ext uri="{FF2B5EF4-FFF2-40B4-BE49-F238E27FC236}">
                      <a16:creationId xmlns:a16="http://schemas.microsoft.com/office/drawing/2014/main" id="{FCBB749B-9D0E-9C6F-4B2E-B5D344CD0B98}"/>
                    </a:ext>
                  </a:extLst>
                </p:cNvPr>
                <p:cNvSpPr/>
                <p:nvPr/>
              </p:nvSpPr>
              <p:spPr>
                <a:xfrm rot="10378372">
                  <a:off x="4705587" y="3416049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0" name="Google Shape;61;p13">
                <a:extLst>
                  <a:ext uri="{FF2B5EF4-FFF2-40B4-BE49-F238E27FC236}">
                    <a16:creationId xmlns:a16="http://schemas.microsoft.com/office/drawing/2014/main" id="{71F2A8E7-F8C7-FF65-7815-C86BC80E4907}"/>
                  </a:ext>
                </a:extLst>
              </p:cNvPr>
              <p:cNvGrpSpPr/>
              <p:nvPr/>
            </p:nvGrpSpPr>
            <p:grpSpPr>
              <a:xfrm>
                <a:off x="846659" y="631388"/>
                <a:ext cx="456823" cy="601886"/>
                <a:chOff x="5011421" y="3446770"/>
                <a:chExt cx="456823" cy="601886"/>
              </a:xfrm>
            </p:grpSpPr>
            <p:grpSp>
              <p:nvGrpSpPr>
                <p:cNvPr id="197" name="Google Shape;62;p13">
                  <a:extLst>
                    <a:ext uri="{FF2B5EF4-FFF2-40B4-BE49-F238E27FC236}">
                      <a16:creationId xmlns:a16="http://schemas.microsoft.com/office/drawing/2014/main" id="{91F949ED-6F22-1D0C-016D-A16E031608CA}"/>
                    </a:ext>
                  </a:extLst>
                </p:cNvPr>
                <p:cNvGrpSpPr/>
                <p:nvPr/>
              </p:nvGrpSpPr>
              <p:grpSpPr>
                <a:xfrm>
                  <a:off x="5011421" y="3446770"/>
                  <a:ext cx="456823" cy="601886"/>
                  <a:chOff x="4691398" y="3489346"/>
                  <a:chExt cx="799200" cy="1052984"/>
                </a:xfrm>
              </p:grpSpPr>
              <p:sp>
                <p:nvSpPr>
                  <p:cNvPr id="206" name="Google Shape;63;p13">
                    <a:extLst>
                      <a:ext uri="{FF2B5EF4-FFF2-40B4-BE49-F238E27FC236}">
                        <a16:creationId xmlns:a16="http://schemas.microsoft.com/office/drawing/2014/main" id="{91DC1D43-EF0A-01FE-9A26-4C222279448C}"/>
                      </a:ext>
                    </a:extLst>
                  </p:cNvPr>
                  <p:cNvSpPr/>
                  <p:nvPr/>
                </p:nvSpPr>
                <p:spPr>
                  <a:xfrm>
                    <a:off x="5045248" y="4052430"/>
                    <a:ext cx="129300" cy="489900"/>
                  </a:xfrm>
                  <a:prstGeom prst="rect">
                    <a:avLst/>
                  </a:prstGeom>
                  <a:gradFill>
                    <a:gsLst>
                      <a:gs pos="0">
                        <a:srgbClr val="996600"/>
                      </a:gs>
                      <a:gs pos="50000">
                        <a:srgbClr val="663300"/>
                      </a:gs>
                      <a:gs pos="73000">
                        <a:srgbClr val="6B0000"/>
                      </a:gs>
                      <a:gs pos="100000">
                        <a:srgbClr val="99663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07" name="Google Shape;64;p13">
                    <a:extLst>
                      <a:ext uri="{FF2B5EF4-FFF2-40B4-BE49-F238E27FC236}">
                        <a16:creationId xmlns:a16="http://schemas.microsoft.com/office/drawing/2014/main" id="{F933EBE0-179D-220A-1E85-AD48C6AC9D22}"/>
                      </a:ext>
                    </a:extLst>
                  </p:cNvPr>
                  <p:cNvSpPr/>
                  <p:nvPr/>
                </p:nvSpPr>
                <p:spPr>
                  <a:xfrm>
                    <a:off x="4766359" y="3584860"/>
                    <a:ext cx="653400" cy="486300"/>
                  </a:xfrm>
                  <a:prstGeom prst="triangle">
                    <a:avLst>
                      <a:gd name="adj" fmla="val 66483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08" name="Google Shape;65;p13">
                    <a:extLst>
                      <a:ext uri="{FF2B5EF4-FFF2-40B4-BE49-F238E27FC236}">
                        <a16:creationId xmlns:a16="http://schemas.microsoft.com/office/drawing/2014/main" id="{CE97AF0F-B8A7-A494-7287-30077806125A}"/>
                      </a:ext>
                    </a:extLst>
                  </p:cNvPr>
                  <p:cNvSpPr/>
                  <p:nvPr/>
                </p:nvSpPr>
                <p:spPr>
                  <a:xfrm>
                    <a:off x="4858909" y="3489346"/>
                    <a:ext cx="515700" cy="339900"/>
                  </a:xfrm>
                  <a:prstGeom prst="triangle">
                    <a:avLst>
                      <a:gd name="adj" fmla="val 82840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09" name="Google Shape;66;p13">
                    <a:extLst>
                      <a:ext uri="{FF2B5EF4-FFF2-40B4-BE49-F238E27FC236}">
                        <a16:creationId xmlns:a16="http://schemas.microsoft.com/office/drawing/2014/main" id="{90E83381-F265-E8B6-A135-639EEE4C8AA9}"/>
                      </a:ext>
                    </a:extLst>
                  </p:cNvPr>
                  <p:cNvSpPr/>
                  <p:nvPr/>
                </p:nvSpPr>
                <p:spPr>
                  <a:xfrm>
                    <a:off x="4691398" y="3803981"/>
                    <a:ext cx="799200" cy="462600"/>
                  </a:xfrm>
                  <a:prstGeom prst="triangle">
                    <a:avLst>
                      <a:gd name="adj" fmla="val 51432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/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98" name="Google Shape;67;p13">
                  <a:extLst>
                    <a:ext uri="{FF2B5EF4-FFF2-40B4-BE49-F238E27FC236}">
                      <a16:creationId xmlns:a16="http://schemas.microsoft.com/office/drawing/2014/main" id="{829ABCE6-9DC9-7FBB-5098-C9A8B06220D6}"/>
                    </a:ext>
                  </a:extLst>
                </p:cNvPr>
                <p:cNvSpPr/>
                <p:nvPr/>
              </p:nvSpPr>
              <p:spPr>
                <a:xfrm>
                  <a:off x="5144611" y="3686745"/>
                  <a:ext cx="45654" cy="548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9" name="Google Shape;68;p13">
                  <a:extLst>
                    <a:ext uri="{FF2B5EF4-FFF2-40B4-BE49-F238E27FC236}">
                      <a16:creationId xmlns:a16="http://schemas.microsoft.com/office/drawing/2014/main" id="{A690AEB9-BA1B-9A99-2D77-727FFC91976E}"/>
                    </a:ext>
                  </a:extLst>
                </p:cNvPr>
                <p:cNvSpPr/>
                <p:nvPr/>
              </p:nvSpPr>
              <p:spPr>
                <a:xfrm rot="-10080337" flipH="1">
                  <a:off x="5337841" y="3794627"/>
                  <a:ext cx="55884" cy="43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0" name="Google Shape;69;p13">
                  <a:extLst>
                    <a:ext uri="{FF2B5EF4-FFF2-40B4-BE49-F238E27FC236}">
                      <a16:creationId xmlns:a16="http://schemas.microsoft.com/office/drawing/2014/main" id="{41ADA268-C177-48E5-CAEE-2A44F47601BC}"/>
                    </a:ext>
                  </a:extLst>
                </p:cNvPr>
                <p:cNvSpPr/>
                <p:nvPr/>
              </p:nvSpPr>
              <p:spPr>
                <a:xfrm>
                  <a:off x="5208711" y="3549101"/>
                  <a:ext cx="71083" cy="47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1" name="Google Shape;70;p13">
                  <a:extLst>
                    <a:ext uri="{FF2B5EF4-FFF2-40B4-BE49-F238E27FC236}">
                      <a16:creationId xmlns:a16="http://schemas.microsoft.com/office/drawing/2014/main" id="{D2B20F40-216F-20E5-F932-603D7C2A6091}"/>
                    </a:ext>
                  </a:extLst>
                </p:cNvPr>
                <p:cNvSpPr/>
                <p:nvPr/>
              </p:nvSpPr>
              <p:spPr>
                <a:xfrm rot="-10377254" flipH="1">
                  <a:off x="5331753" y="3663186"/>
                  <a:ext cx="35913" cy="539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2" name="Google Shape;71;p13">
                  <a:extLst>
                    <a:ext uri="{FF2B5EF4-FFF2-40B4-BE49-F238E27FC236}">
                      <a16:creationId xmlns:a16="http://schemas.microsoft.com/office/drawing/2014/main" id="{DE534BE4-53BF-10B7-D2E1-C5923DCBB146}"/>
                    </a:ext>
                  </a:extLst>
                </p:cNvPr>
                <p:cNvSpPr/>
                <p:nvPr/>
              </p:nvSpPr>
              <p:spPr>
                <a:xfrm>
                  <a:off x="5102862" y="3826543"/>
                  <a:ext cx="45654" cy="456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3" name="Google Shape;72;p13">
                  <a:extLst>
                    <a:ext uri="{FF2B5EF4-FFF2-40B4-BE49-F238E27FC236}">
                      <a16:creationId xmlns:a16="http://schemas.microsoft.com/office/drawing/2014/main" id="{F7C4473B-3E8A-CE53-38DE-CA715C43D884}"/>
                    </a:ext>
                  </a:extLst>
                </p:cNvPr>
                <p:cNvSpPr/>
                <p:nvPr/>
              </p:nvSpPr>
              <p:spPr>
                <a:xfrm rot="-1196418">
                  <a:off x="5215968" y="3684498"/>
                  <a:ext cx="45796" cy="730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4" name="Google Shape;73;p13">
                  <a:extLst>
                    <a:ext uri="{FF2B5EF4-FFF2-40B4-BE49-F238E27FC236}">
                      <a16:creationId xmlns:a16="http://schemas.microsoft.com/office/drawing/2014/main" id="{37E7E2F8-7703-40E2-BDA0-8159C03C3708}"/>
                    </a:ext>
                  </a:extLst>
                </p:cNvPr>
                <p:cNvSpPr/>
                <p:nvPr/>
              </p:nvSpPr>
              <p:spPr>
                <a:xfrm rot="-1196418">
                  <a:off x="5298126" y="3575333"/>
                  <a:ext cx="45796" cy="457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5" name="Google Shape;74;p13">
                  <a:extLst>
                    <a:ext uri="{FF2B5EF4-FFF2-40B4-BE49-F238E27FC236}">
                      <a16:creationId xmlns:a16="http://schemas.microsoft.com/office/drawing/2014/main" id="{07681F74-009B-C130-F81D-7E640D2DE26B}"/>
                    </a:ext>
                  </a:extLst>
                </p:cNvPr>
                <p:cNvSpPr/>
                <p:nvPr/>
              </p:nvSpPr>
              <p:spPr>
                <a:xfrm rot="-9062711" flipH="1">
                  <a:off x="5258212" y="3816182"/>
                  <a:ext cx="55837" cy="432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91" name="Google Shape;75;p13">
                <a:extLst>
                  <a:ext uri="{FF2B5EF4-FFF2-40B4-BE49-F238E27FC236}">
                    <a16:creationId xmlns:a16="http://schemas.microsoft.com/office/drawing/2014/main" id="{C6B2E636-A07C-68BB-EA75-14008C26C48E}"/>
                  </a:ext>
                </a:extLst>
              </p:cNvPr>
              <p:cNvSpPr/>
              <p:nvPr/>
            </p:nvSpPr>
            <p:spPr>
              <a:xfrm>
                <a:off x="911266" y="459795"/>
                <a:ext cx="254556" cy="138564"/>
              </a:xfrm>
              <a:prstGeom prst="cloud">
                <a:avLst/>
              </a:prstGeom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52000">
                    <a:schemeClr val="accent3">
                      <a:lumMod val="40000"/>
                      <a:lumOff val="60000"/>
                    </a:schemeClr>
                  </a:gs>
                  <a:gs pos="100000">
                    <a:srgbClr val="8296B0"/>
                  </a:gs>
                </a:gsLst>
                <a:lin ang="18900044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2" name="Circle: Hollow 158">
                <a:extLst>
                  <a:ext uri="{FF2B5EF4-FFF2-40B4-BE49-F238E27FC236}">
                    <a16:creationId xmlns:a16="http://schemas.microsoft.com/office/drawing/2014/main" id="{ABD0D9C7-0BD2-9F75-07E7-ECA1A99261F8}"/>
                  </a:ext>
                </a:extLst>
              </p:cNvPr>
              <p:cNvSpPr/>
              <p:nvPr/>
            </p:nvSpPr>
            <p:spPr>
              <a:xfrm>
                <a:off x="28368" y="126511"/>
                <a:ext cx="1500351" cy="1510903"/>
              </a:xfrm>
              <a:prstGeom prst="donut">
                <a:avLst>
                  <a:gd name="adj" fmla="val 846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Google Shape;76;p13">
                <a:extLst>
                  <a:ext uri="{FF2B5EF4-FFF2-40B4-BE49-F238E27FC236}">
                    <a16:creationId xmlns:a16="http://schemas.microsoft.com/office/drawing/2014/main" id="{A616057C-82FF-C630-39AF-DCA5BD660826}"/>
                  </a:ext>
                </a:extLst>
              </p:cNvPr>
              <p:cNvSpPr/>
              <p:nvPr/>
            </p:nvSpPr>
            <p:spPr>
              <a:xfrm>
                <a:off x="157195" y="251963"/>
                <a:ext cx="1247213" cy="1260000"/>
              </a:xfrm>
              <a:prstGeom prst="ellipse">
                <a:avLst/>
              </a:prstGeom>
              <a:noFill/>
              <a:ln w="28575" cap="flat" cmpd="sng">
                <a:solidFill>
                  <a:srgbClr val="00626C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4" name="Google Shape;75;p13">
                <a:extLst>
                  <a:ext uri="{FF2B5EF4-FFF2-40B4-BE49-F238E27FC236}">
                    <a16:creationId xmlns:a16="http://schemas.microsoft.com/office/drawing/2014/main" id="{4EC38310-3F60-F708-0699-FB68E34D844E}"/>
                  </a:ext>
                </a:extLst>
              </p:cNvPr>
              <p:cNvSpPr/>
              <p:nvPr/>
            </p:nvSpPr>
            <p:spPr>
              <a:xfrm>
                <a:off x="705078" y="356002"/>
                <a:ext cx="295658" cy="189178"/>
              </a:xfrm>
              <a:prstGeom prst="cloud">
                <a:avLst/>
              </a:prstGeom>
              <a:gradFill>
                <a:gsLst>
                  <a:gs pos="0">
                    <a:schemeClr val="bg1"/>
                  </a:gs>
                  <a:gs pos="52000">
                    <a:schemeClr val="accent3">
                      <a:lumMod val="40000"/>
                      <a:lumOff val="60000"/>
                    </a:schemeClr>
                  </a:gs>
                  <a:gs pos="100000">
                    <a:srgbClr val="8296B0"/>
                  </a:gs>
                </a:gsLst>
                <a:lin ang="18900044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050DC743-A40A-947D-0298-C6772133DBE7}"/>
                  </a:ext>
                </a:extLst>
              </p:cNvPr>
              <p:cNvCxnSpPr/>
              <p:nvPr/>
            </p:nvCxnSpPr>
            <p:spPr>
              <a:xfrm>
                <a:off x="1628990" y="243796"/>
                <a:ext cx="0" cy="1276184"/>
              </a:xfrm>
              <a:prstGeom prst="line">
                <a:avLst/>
              </a:prstGeom>
              <a:ln w="19050">
                <a:solidFill>
                  <a:srgbClr val="00626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6" name="Google Shape;54;p13">
                <a:extLst>
                  <a:ext uri="{FF2B5EF4-FFF2-40B4-BE49-F238E27FC236}">
                    <a16:creationId xmlns:a16="http://schemas.microsoft.com/office/drawing/2014/main" id="{30892C46-85FB-D75A-0545-8CCD4E288AC1}"/>
                  </a:ext>
                </a:extLst>
              </p:cNvPr>
              <p:cNvSpPr txBox="1"/>
              <p:nvPr/>
            </p:nvSpPr>
            <p:spPr>
              <a:xfrm>
                <a:off x="1736441" y="399546"/>
                <a:ext cx="2924694" cy="9646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800" b="1" dirty="0">
                    <a:solidFill>
                      <a:srgbClr val="00626C"/>
                    </a:solidFill>
                    <a:latin typeface="Candara" panose="020E0502030303020204" pitchFamily="34" charset="0"/>
                    <a:ea typeface="Calibri"/>
                    <a:cs typeface="Segoe UI Semibold" panose="020B0702040204020203" pitchFamily="34" charset="0"/>
                    <a:sym typeface="Calibri"/>
                  </a:rPr>
                  <a:t>Sustain/Ed</a:t>
                </a:r>
                <a:endParaRPr sz="2400" b="1" dirty="0">
                  <a:solidFill>
                    <a:srgbClr val="00626C"/>
                  </a:solidFill>
                  <a:latin typeface="Candara" panose="020E0502030303020204" pitchFamily="34" charset="0"/>
                  <a:cs typeface="Segoe UI Semibold" panose="020B0702040204020203" pitchFamily="34" charset="0"/>
                </a:endParaRPr>
              </a:p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400" dirty="0">
                    <a:solidFill>
                      <a:srgbClr val="00626C"/>
                    </a:solidFill>
                    <a:latin typeface="Candara" panose="020E0502030303020204" pitchFamily="34" charset="0"/>
                    <a:ea typeface="Calibri"/>
                    <a:cs typeface="Segoe UI Semibold" panose="020B0702040204020203" pitchFamily="34" charset="0"/>
                    <a:sym typeface="Calibri"/>
                  </a:rPr>
                  <a:t>Learning module</a:t>
                </a:r>
                <a:endParaRPr sz="1900" dirty="0">
                  <a:solidFill>
                    <a:srgbClr val="00626C"/>
                  </a:solidFill>
                  <a:latin typeface="Candara" panose="020E0502030303020204" pitchFamily="34" charset="0"/>
                  <a:cs typeface="Segoe UI Semibold" panose="020B0702040204020203" pitchFamily="34" charset="0"/>
                </a:endParaRPr>
              </a:p>
            </p:txBody>
          </p:sp>
        </p:grpSp>
        <p:sp>
          <p:nvSpPr>
            <p:cNvPr id="182" name="Freeform: Shape 148">
              <a:extLst>
                <a:ext uri="{FF2B5EF4-FFF2-40B4-BE49-F238E27FC236}">
                  <a16:creationId xmlns:a16="http://schemas.microsoft.com/office/drawing/2014/main" id="{94A8C9B3-4A5E-627E-CB28-86CA481B5EF6}"/>
                </a:ext>
              </a:extLst>
            </p:cNvPr>
            <p:cNvSpPr/>
            <p:nvPr/>
          </p:nvSpPr>
          <p:spPr>
            <a:xfrm>
              <a:off x="326743" y="2795893"/>
              <a:ext cx="306917" cy="45719"/>
            </a:xfrm>
            <a:custGeom>
              <a:avLst/>
              <a:gdLst>
                <a:gd name="connsiteX0" fmla="*/ 0 w 359834"/>
                <a:gd name="connsiteY0" fmla="*/ 29980 h 62831"/>
                <a:gd name="connsiteX1" fmla="*/ 78317 w 359834"/>
                <a:gd name="connsiteY1" fmla="*/ 8813 h 62831"/>
                <a:gd name="connsiteX2" fmla="*/ 146050 w 359834"/>
                <a:gd name="connsiteY2" fmla="*/ 346 h 62831"/>
                <a:gd name="connsiteX3" fmla="*/ 182034 w 359834"/>
                <a:gd name="connsiteY3" fmla="*/ 19396 h 62831"/>
                <a:gd name="connsiteX4" fmla="*/ 188384 w 359834"/>
                <a:gd name="connsiteY4" fmla="*/ 42680 h 62831"/>
                <a:gd name="connsiteX5" fmla="*/ 198967 w 359834"/>
                <a:gd name="connsiteY5" fmla="*/ 59613 h 62831"/>
                <a:gd name="connsiteX6" fmla="*/ 234950 w 359834"/>
                <a:gd name="connsiteY6" fmla="*/ 61730 h 62831"/>
                <a:gd name="connsiteX7" fmla="*/ 275167 w 359834"/>
                <a:gd name="connsiteY7" fmla="*/ 46913 h 62831"/>
                <a:gd name="connsiteX8" fmla="*/ 317500 w 359834"/>
                <a:gd name="connsiteY8" fmla="*/ 29980 h 62831"/>
                <a:gd name="connsiteX9" fmla="*/ 359834 w 359834"/>
                <a:gd name="connsiteY9" fmla="*/ 15163 h 6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834" h="62831">
                  <a:moveTo>
                    <a:pt x="0" y="29980"/>
                  </a:moveTo>
                  <a:cubicBezTo>
                    <a:pt x="26987" y="21866"/>
                    <a:pt x="53975" y="13752"/>
                    <a:pt x="78317" y="8813"/>
                  </a:cubicBezTo>
                  <a:cubicBezTo>
                    <a:pt x="102659" y="3874"/>
                    <a:pt x="128764" y="-1418"/>
                    <a:pt x="146050" y="346"/>
                  </a:cubicBezTo>
                  <a:cubicBezTo>
                    <a:pt x="163336" y="2110"/>
                    <a:pt x="174978" y="12340"/>
                    <a:pt x="182034" y="19396"/>
                  </a:cubicBezTo>
                  <a:cubicBezTo>
                    <a:pt x="189090" y="26452"/>
                    <a:pt x="185562" y="35977"/>
                    <a:pt x="188384" y="42680"/>
                  </a:cubicBezTo>
                  <a:cubicBezTo>
                    <a:pt x="191206" y="49383"/>
                    <a:pt x="191206" y="56438"/>
                    <a:pt x="198967" y="59613"/>
                  </a:cubicBezTo>
                  <a:cubicBezTo>
                    <a:pt x="206728" y="62788"/>
                    <a:pt x="222250" y="63847"/>
                    <a:pt x="234950" y="61730"/>
                  </a:cubicBezTo>
                  <a:cubicBezTo>
                    <a:pt x="247650" y="59613"/>
                    <a:pt x="261409" y="52205"/>
                    <a:pt x="275167" y="46913"/>
                  </a:cubicBezTo>
                  <a:cubicBezTo>
                    <a:pt x="288925" y="41621"/>
                    <a:pt x="303389" y="35272"/>
                    <a:pt x="317500" y="29980"/>
                  </a:cubicBezTo>
                  <a:cubicBezTo>
                    <a:pt x="331611" y="24688"/>
                    <a:pt x="345722" y="19925"/>
                    <a:pt x="359834" y="15163"/>
                  </a:cubicBezTo>
                </a:path>
              </a:pathLst>
            </a:custGeom>
            <a:noFill/>
            <a:ln w="12700">
              <a:solidFill>
                <a:srgbClr val="006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3" name="Freeform: Shape 149">
              <a:extLst>
                <a:ext uri="{FF2B5EF4-FFF2-40B4-BE49-F238E27FC236}">
                  <a16:creationId xmlns:a16="http://schemas.microsoft.com/office/drawing/2014/main" id="{8D0024DB-FF4F-8703-CAC0-17E3FE36ABBB}"/>
                </a:ext>
              </a:extLst>
            </p:cNvPr>
            <p:cNvSpPr/>
            <p:nvPr/>
          </p:nvSpPr>
          <p:spPr>
            <a:xfrm>
              <a:off x="379410" y="2907062"/>
              <a:ext cx="267448" cy="45697"/>
            </a:xfrm>
            <a:custGeom>
              <a:avLst/>
              <a:gdLst>
                <a:gd name="connsiteX0" fmla="*/ 0 w 359834"/>
                <a:gd name="connsiteY0" fmla="*/ 29980 h 62831"/>
                <a:gd name="connsiteX1" fmla="*/ 78317 w 359834"/>
                <a:gd name="connsiteY1" fmla="*/ 8813 h 62831"/>
                <a:gd name="connsiteX2" fmla="*/ 146050 w 359834"/>
                <a:gd name="connsiteY2" fmla="*/ 346 h 62831"/>
                <a:gd name="connsiteX3" fmla="*/ 182034 w 359834"/>
                <a:gd name="connsiteY3" fmla="*/ 19396 h 62831"/>
                <a:gd name="connsiteX4" fmla="*/ 188384 w 359834"/>
                <a:gd name="connsiteY4" fmla="*/ 42680 h 62831"/>
                <a:gd name="connsiteX5" fmla="*/ 198967 w 359834"/>
                <a:gd name="connsiteY5" fmla="*/ 59613 h 62831"/>
                <a:gd name="connsiteX6" fmla="*/ 234950 w 359834"/>
                <a:gd name="connsiteY6" fmla="*/ 61730 h 62831"/>
                <a:gd name="connsiteX7" fmla="*/ 275167 w 359834"/>
                <a:gd name="connsiteY7" fmla="*/ 46913 h 62831"/>
                <a:gd name="connsiteX8" fmla="*/ 317500 w 359834"/>
                <a:gd name="connsiteY8" fmla="*/ 29980 h 62831"/>
                <a:gd name="connsiteX9" fmla="*/ 359834 w 359834"/>
                <a:gd name="connsiteY9" fmla="*/ 15163 h 62831"/>
                <a:gd name="connsiteX0" fmla="*/ 0 w 341585"/>
                <a:gd name="connsiteY0" fmla="*/ 25587 h 62801"/>
                <a:gd name="connsiteX1" fmla="*/ 60068 w 341585"/>
                <a:gd name="connsiteY1" fmla="*/ 8783 h 62801"/>
                <a:gd name="connsiteX2" fmla="*/ 127801 w 341585"/>
                <a:gd name="connsiteY2" fmla="*/ 316 h 62801"/>
                <a:gd name="connsiteX3" fmla="*/ 163785 w 341585"/>
                <a:gd name="connsiteY3" fmla="*/ 19366 h 62801"/>
                <a:gd name="connsiteX4" fmla="*/ 170135 w 341585"/>
                <a:gd name="connsiteY4" fmla="*/ 42650 h 62801"/>
                <a:gd name="connsiteX5" fmla="*/ 180718 w 341585"/>
                <a:gd name="connsiteY5" fmla="*/ 59583 h 62801"/>
                <a:gd name="connsiteX6" fmla="*/ 216701 w 341585"/>
                <a:gd name="connsiteY6" fmla="*/ 61700 h 62801"/>
                <a:gd name="connsiteX7" fmla="*/ 256918 w 341585"/>
                <a:gd name="connsiteY7" fmla="*/ 46883 h 62801"/>
                <a:gd name="connsiteX8" fmla="*/ 299251 w 341585"/>
                <a:gd name="connsiteY8" fmla="*/ 29950 h 62801"/>
                <a:gd name="connsiteX9" fmla="*/ 341585 w 341585"/>
                <a:gd name="connsiteY9" fmla="*/ 15133 h 6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1585" h="62801">
                  <a:moveTo>
                    <a:pt x="0" y="25587"/>
                  </a:moveTo>
                  <a:cubicBezTo>
                    <a:pt x="26987" y="17473"/>
                    <a:pt x="38768" y="12995"/>
                    <a:pt x="60068" y="8783"/>
                  </a:cubicBezTo>
                  <a:cubicBezTo>
                    <a:pt x="81368" y="4571"/>
                    <a:pt x="110515" y="-1448"/>
                    <a:pt x="127801" y="316"/>
                  </a:cubicBezTo>
                  <a:cubicBezTo>
                    <a:pt x="145087" y="2080"/>
                    <a:pt x="156729" y="12310"/>
                    <a:pt x="163785" y="19366"/>
                  </a:cubicBezTo>
                  <a:cubicBezTo>
                    <a:pt x="170841" y="26422"/>
                    <a:pt x="167313" y="35947"/>
                    <a:pt x="170135" y="42650"/>
                  </a:cubicBezTo>
                  <a:cubicBezTo>
                    <a:pt x="172957" y="49353"/>
                    <a:pt x="172957" y="56408"/>
                    <a:pt x="180718" y="59583"/>
                  </a:cubicBezTo>
                  <a:cubicBezTo>
                    <a:pt x="188479" y="62758"/>
                    <a:pt x="204001" y="63817"/>
                    <a:pt x="216701" y="61700"/>
                  </a:cubicBezTo>
                  <a:cubicBezTo>
                    <a:pt x="229401" y="59583"/>
                    <a:pt x="243160" y="52175"/>
                    <a:pt x="256918" y="46883"/>
                  </a:cubicBezTo>
                  <a:cubicBezTo>
                    <a:pt x="270676" y="41591"/>
                    <a:pt x="285140" y="35242"/>
                    <a:pt x="299251" y="29950"/>
                  </a:cubicBezTo>
                  <a:cubicBezTo>
                    <a:pt x="313362" y="24658"/>
                    <a:pt x="327473" y="19895"/>
                    <a:pt x="341585" y="15133"/>
                  </a:cubicBezTo>
                </a:path>
              </a:pathLst>
            </a:custGeom>
            <a:noFill/>
            <a:ln w="12700">
              <a:solidFill>
                <a:srgbClr val="006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751B56ED-A2DF-A48E-4994-1AFC4E96131E}"/>
              </a:ext>
            </a:extLst>
          </p:cNvPr>
          <p:cNvSpPr txBox="1"/>
          <p:nvPr/>
        </p:nvSpPr>
        <p:spPr>
          <a:xfrm>
            <a:off x="44729" y="3792"/>
            <a:ext cx="60917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andara" panose="020E0502030303020204" pitchFamily="34" charset="0"/>
              </a:rPr>
              <a:t>Chapter 8b - Our world in 2050</a:t>
            </a:r>
          </a:p>
          <a:p>
            <a:r>
              <a:rPr lang="en-GB" sz="2000" i="1" dirty="0">
                <a:latin typeface="Candara" panose="020E0502030303020204" pitchFamily="34" charset="0"/>
              </a:rPr>
              <a:t>2050: a new world boardgame</a:t>
            </a:r>
            <a:endParaRPr lang="en-GB" i="1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9201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737350A0-6A96-4216-A591-C15ECE4CB556}"/>
              </a:ext>
            </a:extLst>
          </p:cNvPr>
          <p:cNvGrpSpPr>
            <a:grpSpLocks noChangeAspect="1"/>
          </p:cNvGrpSpPr>
          <p:nvPr/>
        </p:nvGrpSpPr>
        <p:grpSpPr>
          <a:xfrm>
            <a:off x="9657366" y="19067"/>
            <a:ext cx="2534614" cy="834783"/>
            <a:chOff x="94314" y="1803965"/>
            <a:chExt cx="4594005" cy="1513069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B79B8FEA-4C09-4A79-8C91-6640B510DCFA}"/>
                </a:ext>
              </a:extLst>
            </p:cNvPr>
            <p:cNvGrpSpPr/>
            <p:nvPr/>
          </p:nvGrpSpPr>
          <p:grpSpPr>
            <a:xfrm>
              <a:off x="94314" y="1803965"/>
              <a:ext cx="4594005" cy="1513069"/>
              <a:chOff x="28368" y="126511"/>
              <a:chExt cx="4594005" cy="1513069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32CC2F80-242F-45A4-8E92-C7FF1BDCD218}"/>
                  </a:ext>
                </a:extLst>
              </p:cNvPr>
              <p:cNvSpPr/>
              <p:nvPr/>
            </p:nvSpPr>
            <p:spPr>
              <a:xfrm>
                <a:off x="749261" y="127580"/>
                <a:ext cx="3873112" cy="151200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100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42C8A657-6A9A-43EB-B0F8-A009BD260A1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7195" y="264979"/>
                <a:ext cx="1260000" cy="1260000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100"/>
              </a:p>
            </p:txBody>
          </p:sp>
          <p:sp>
            <p:nvSpPr>
              <p:cNvPr id="47" name="Freeform: Shape 152">
                <a:extLst>
                  <a:ext uri="{FF2B5EF4-FFF2-40B4-BE49-F238E27FC236}">
                    <a16:creationId xmlns:a16="http://schemas.microsoft.com/office/drawing/2014/main" id="{6718240C-9DDE-4E0E-BFF5-CE52FD60F87C}"/>
                  </a:ext>
                </a:extLst>
              </p:cNvPr>
              <p:cNvSpPr/>
              <p:nvPr/>
            </p:nvSpPr>
            <p:spPr>
              <a:xfrm>
                <a:off x="186266" y="1065693"/>
                <a:ext cx="488315" cy="454872"/>
              </a:xfrm>
              <a:custGeom>
                <a:avLst/>
                <a:gdLst>
                  <a:gd name="connsiteX0" fmla="*/ 0 w 502920"/>
                  <a:gd name="connsiteY0" fmla="*/ 0 h 457200"/>
                  <a:gd name="connsiteX1" fmla="*/ 76200 w 502920"/>
                  <a:gd name="connsiteY1" fmla="*/ 177800 h 457200"/>
                  <a:gd name="connsiteX2" fmla="*/ 137160 w 502920"/>
                  <a:gd name="connsiteY2" fmla="*/ 279400 h 457200"/>
                  <a:gd name="connsiteX3" fmla="*/ 243840 w 502920"/>
                  <a:gd name="connsiteY3" fmla="*/ 365760 h 457200"/>
                  <a:gd name="connsiteX4" fmla="*/ 340360 w 502920"/>
                  <a:gd name="connsiteY4" fmla="*/ 421640 h 457200"/>
                  <a:gd name="connsiteX5" fmla="*/ 431800 w 502920"/>
                  <a:gd name="connsiteY5" fmla="*/ 457200 h 457200"/>
                  <a:gd name="connsiteX6" fmla="*/ 502920 w 502920"/>
                  <a:gd name="connsiteY6" fmla="*/ 431800 h 457200"/>
                  <a:gd name="connsiteX7" fmla="*/ 482600 w 502920"/>
                  <a:gd name="connsiteY7" fmla="*/ 289560 h 457200"/>
                  <a:gd name="connsiteX8" fmla="*/ 492760 w 502920"/>
                  <a:gd name="connsiteY8" fmla="*/ 157480 h 457200"/>
                  <a:gd name="connsiteX9" fmla="*/ 502920 w 502920"/>
                  <a:gd name="connsiteY9" fmla="*/ 50800 h 457200"/>
                  <a:gd name="connsiteX10" fmla="*/ 0 w 502920"/>
                  <a:gd name="connsiteY10" fmla="*/ 0 h 457200"/>
                  <a:gd name="connsiteX0" fmla="*/ 0 w 497840"/>
                  <a:gd name="connsiteY0" fmla="*/ 0 h 411480"/>
                  <a:gd name="connsiteX1" fmla="*/ 71120 w 497840"/>
                  <a:gd name="connsiteY1" fmla="*/ 132080 h 411480"/>
                  <a:gd name="connsiteX2" fmla="*/ 132080 w 497840"/>
                  <a:gd name="connsiteY2" fmla="*/ 233680 h 411480"/>
                  <a:gd name="connsiteX3" fmla="*/ 238760 w 497840"/>
                  <a:gd name="connsiteY3" fmla="*/ 320040 h 411480"/>
                  <a:gd name="connsiteX4" fmla="*/ 335280 w 497840"/>
                  <a:gd name="connsiteY4" fmla="*/ 375920 h 411480"/>
                  <a:gd name="connsiteX5" fmla="*/ 426720 w 497840"/>
                  <a:gd name="connsiteY5" fmla="*/ 411480 h 411480"/>
                  <a:gd name="connsiteX6" fmla="*/ 497840 w 497840"/>
                  <a:gd name="connsiteY6" fmla="*/ 386080 h 411480"/>
                  <a:gd name="connsiteX7" fmla="*/ 477520 w 497840"/>
                  <a:gd name="connsiteY7" fmla="*/ 243840 h 411480"/>
                  <a:gd name="connsiteX8" fmla="*/ 487680 w 497840"/>
                  <a:gd name="connsiteY8" fmla="*/ 111760 h 411480"/>
                  <a:gd name="connsiteX9" fmla="*/ 497840 w 497840"/>
                  <a:gd name="connsiteY9" fmla="*/ 5080 h 411480"/>
                  <a:gd name="connsiteX10" fmla="*/ 0 w 497840"/>
                  <a:gd name="connsiteY10" fmla="*/ 0 h 411480"/>
                  <a:gd name="connsiteX0" fmla="*/ 0 w 488315"/>
                  <a:gd name="connsiteY0" fmla="*/ 4445 h 406400"/>
                  <a:gd name="connsiteX1" fmla="*/ 61595 w 488315"/>
                  <a:gd name="connsiteY1" fmla="*/ 127000 h 406400"/>
                  <a:gd name="connsiteX2" fmla="*/ 122555 w 488315"/>
                  <a:gd name="connsiteY2" fmla="*/ 228600 h 406400"/>
                  <a:gd name="connsiteX3" fmla="*/ 229235 w 488315"/>
                  <a:gd name="connsiteY3" fmla="*/ 314960 h 406400"/>
                  <a:gd name="connsiteX4" fmla="*/ 325755 w 488315"/>
                  <a:gd name="connsiteY4" fmla="*/ 370840 h 406400"/>
                  <a:gd name="connsiteX5" fmla="*/ 417195 w 488315"/>
                  <a:gd name="connsiteY5" fmla="*/ 406400 h 406400"/>
                  <a:gd name="connsiteX6" fmla="*/ 488315 w 488315"/>
                  <a:gd name="connsiteY6" fmla="*/ 381000 h 406400"/>
                  <a:gd name="connsiteX7" fmla="*/ 467995 w 488315"/>
                  <a:gd name="connsiteY7" fmla="*/ 238760 h 406400"/>
                  <a:gd name="connsiteX8" fmla="*/ 478155 w 488315"/>
                  <a:gd name="connsiteY8" fmla="*/ 106680 h 406400"/>
                  <a:gd name="connsiteX9" fmla="*/ 488315 w 488315"/>
                  <a:gd name="connsiteY9" fmla="*/ 0 h 406400"/>
                  <a:gd name="connsiteX10" fmla="*/ 0 w 488315"/>
                  <a:gd name="connsiteY10" fmla="*/ 4445 h 406400"/>
                  <a:gd name="connsiteX0" fmla="*/ 0 w 488315"/>
                  <a:gd name="connsiteY0" fmla="*/ 0 h 408305"/>
                  <a:gd name="connsiteX1" fmla="*/ 61595 w 488315"/>
                  <a:gd name="connsiteY1" fmla="*/ 128905 h 408305"/>
                  <a:gd name="connsiteX2" fmla="*/ 122555 w 488315"/>
                  <a:gd name="connsiteY2" fmla="*/ 230505 h 408305"/>
                  <a:gd name="connsiteX3" fmla="*/ 229235 w 488315"/>
                  <a:gd name="connsiteY3" fmla="*/ 316865 h 408305"/>
                  <a:gd name="connsiteX4" fmla="*/ 325755 w 488315"/>
                  <a:gd name="connsiteY4" fmla="*/ 372745 h 408305"/>
                  <a:gd name="connsiteX5" fmla="*/ 417195 w 488315"/>
                  <a:gd name="connsiteY5" fmla="*/ 408305 h 408305"/>
                  <a:gd name="connsiteX6" fmla="*/ 488315 w 488315"/>
                  <a:gd name="connsiteY6" fmla="*/ 382905 h 408305"/>
                  <a:gd name="connsiteX7" fmla="*/ 467995 w 488315"/>
                  <a:gd name="connsiteY7" fmla="*/ 240665 h 408305"/>
                  <a:gd name="connsiteX8" fmla="*/ 478155 w 488315"/>
                  <a:gd name="connsiteY8" fmla="*/ 108585 h 408305"/>
                  <a:gd name="connsiteX9" fmla="*/ 488315 w 488315"/>
                  <a:gd name="connsiteY9" fmla="*/ 1905 h 408305"/>
                  <a:gd name="connsiteX10" fmla="*/ 0 w 488315"/>
                  <a:gd name="connsiteY10" fmla="*/ 0 h 408305"/>
                  <a:gd name="connsiteX0" fmla="*/ 0 w 488315"/>
                  <a:gd name="connsiteY0" fmla="*/ 0 h 454872"/>
                  <a:gd name="connsiteX1" fmla="*/ 61595 w 488315"/>
                  <a:gd name="connsiteY1" fmla="*/ 128905 h 454872"/>
                  <a:gd name="connsiteX2" fmla="*/ 122555 w 488315"/>
                  <a:gd name="connsiteY2" fmla="*/ 230505 h 454872"/>
                  <a:gd name="connsiteX3" fmla="*/ 229235 w 488315"/>
                  <a:gd name="connsiteY3" fmla="*/ 316865 h 454872"/>
                  <a:gd name="connsiteX4" fmla="*/ 325755 w 488315"/>
                  <a:gd name="connsiteY4" fmla="*/ 372745 h 454872"/>
                  <a:gd name="connsiteX5" fmla="*/ 476462 w 488315"/>
                  <a:gd name="connsiteY5" fmla="*/ 454872 h 454872"/>
                  <a:gd name="connsiteX6" fmla="*/ 488315 w 488315"/>
                  <a:gd name="connsiteY6" fmla="*/ 382905 h 454872"/>
                  <a:gd name="connsiteX7" fmla="*/ 467995 w 488315"/>
                  <a:gd name="connsiteY7" fmla="*/ 240665 h 454872"/>
                  <a:gd name="connsiteX8" fmla="*/ 478155 w 488315"/>
                  <a:gd name="connsiteY8" fmla="*/ 108585 h 454872"/>
                  <a:gd name="connsiteX9" fmla="*/ 488315 w 488315"/>
                  <a:gd name="connsiteY9" fmla="*/ 1905 h 454872"/>
                  <a:gd name="connsiteX10" fmla="*/ 0 w 488315"/>
                  <a:gd name="connsiteY10" fmla="*/ 0 h 454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8315" h="454872">
                    <a:moveTo>
                      <a:pt x="0" y="0"/>
                    </a:moveTo>
                    <a:lnTo>
                      <a:pt x="61595" y="128905"/>
                    </a:lnTo>
                    <a:lnTo>
                      <a:pt x="122555" y="230505"/>
                    </a:lnTo>
                    <a:lnTo>
                      <a:pt x="229235" y="316865"/>
                    </a:lnTo>
                    <a:lnTo>
                      <a:pt x="325755" y="372745"/>
                    </a:lnTo>
                    <a:lnTo>
                      <a:pt x="476462" y="454872"/>
                    </a:lnTo>
                    <a:lnTo>
                      <a:pt x="488315" y="382905"/>
                    </a:lnTo>
                    <a:lnTo>
                      <a:pt x="467995" y="240665"/>
                    </a:lnTo>
                    <a:lnTo>
                      <a:pt x="478155" y="108585"/>
                    </a:lnTo>
                    <a:lnTo>
                      <a:pt x="488315" y="190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FC9FF"/>
                  </a:gs>
                  <a:gs pos="83000">
                    <a:srgbClr val="009ED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100" dirty="0"/>
              </a:p>
            </p:txBody>
          </p:sp>
          <p:sp>
            <p:nvSpPr>
              <p:cNvPr id="48" name="Google Shape;55;p13">
                <a:extLst>
                  <a:ext uri="{FF2B5EF4-FFF2-40B4-BE49-F238E27FC236}">
                    <a16:creationId xmlns:a16="http://schemas.microsoft.com/office/drawing/2014/main" id="{B5C1E36D-E3CA-41FE-BD35-20461C8E320C}"/>
                  </a:ext>
                </a:extLst>
              </p:cNvPr>
              <p:cNvSpPr/>
              <p:nvPr/>
            </p:nvSpPr>
            <p:spPr>
              <a:xfrm>
                <a:off x="598317" y="1030543"/>
                <a:ext cx="763279" cy="494291"/>
              </a:xfrm>
              <a:custGeom>
                <a:avLst/>
                <a:gdLst>
                  <a:gd name="connsiteX0" fmla="*/ 371446 w 1137507"/>
                  <a:gd name="connsiteY0" fmla="*/ 171392 h 499826"/>
                  <a:gd name="connsiteX1" fmla="*/ 10075 w 1137507"/>
                  <a:gd name="connsiteY1" fmla="*/ 177924 h 499826"/>
                  <a:gd name="connsiteX2" fmla="*/ 114094 w 1137507"/>
                  <a:gd name="connsiteY2" fmla="*/ 315809 h 499826"/>
                  <a:gd name="connsiteX3" fmla="*/ 259236 w 1137507"/>
                  <a:gd name="connsiteY3" fmla="*/ 422247 h 499826"/>
                  <a:gd name="connsiteX4" fmla="*/ 392284 w 1137507"/>
                  <a:gd name="connsiteY4" fmla="*/ 475466 h 499826"/>
                  <a:gd name="connsiteX5" fmla="*/ 539846 w 1137507"/>
                  <a:gd name="connsiteY5" fmla="*/ 499657 h 499826"/>
                  <a:gd name="connsiteX6" fmla="*/ 706760 w 1137507"/>
                  <a:gd name="connsiteY6" fmla="*/ 482724 h 499826"/>
                  <a:gd name="connsiteX7" fmla="*/ 873675 w 1137507"/>
                  <a:gd name="connsiteY7" fmla="*/ 422247 h 499826"/>
                  <a:gd name="connsiteX8" fmla="*/ 1004303 w 1137507"/>
                  <a:gd name="connsiteY8" fmla="*/ 318228 h 499826"/>
                  <a:gd name="connsiteX9" fmla="*/ 1105903 w 1137507"/>
                  <a:gd name="connsiteY9" fmla="*/ 190019 h 499826"/>
                  <a:gd name="connsiteX10" fmla="*/ 1137351 w 1137507"/>
                  <a:gd name="connsiteY10" fmla="*/ 117447 h 499826"/>
                  <a:gd name="connsiteX11" fmla="*/ 1096227 w 1137507"/>
                  <a:gd name="connsiteY11" fmla="*/ 71485 h 499826"/>
                  <a:gd name="connsiteX12" fmla="*/ 992208 w 1137507"/>
                  <a:gd name="connsiteY12" fmla="*/ 93257 h 499826"/>
                  <a:gd name="connsiteX13" fmla="*/ 900284 w 1137507"/>
                  <a:gd name="connsiteY13" fmla="*/ 148895 h 499826"/>
                  <a:gd name="connsiteX14" fmla="*/ 793846 w 1137507"/>
                  <a:gd name="connsiteY14" fmla="*/ 144057 h 499826"/>
                  <a:gd name="connsiteX15" fmla="*/ 639027 w 1137507"/>
                  <a:gd name="connsiteY15" fmla="*/ 42457 h 499826"/>
                  <a:gd name="connsiteX16" fmla="*/ 525332 w 1137507"/>
                  <a:gd name="connsiteY16" fmla="*/ 1333 h 499826"/>
                  <a:gd name="connsiteX17" fmla="*/ 474532 w 1137507"/>
                  <a:gd name="connsiteY17" fmla="*/ 13428 h 499826"/>
                  <a:gd name="connsiteX18" fmla="*/ 421313 w 1137507"/>
                  <a:gd name="connsiteY18" fmla="*/ 15847 h 499826"/>
                  <a:gd name="connsiteX19" fmla="*/ 329389 w 1137507"/>
                  <a:gd name="connsiteY19" fmla="*/ 1333 h 499826"/>
                  <a:gd name="connsiteX20" fmla="*/ 210856 w 1137507"/>
                  <a:gd name="connsiteY20" fmla="*/ 54552 h 499826"/>
                  <a:gd name="connsiteX21" fmla="*/ 97160 w 1137507"/>
                  <a:gd name="connsiteY21" fmla="*/ 15847 h 499826"/>
                  <a:gd name="connsiteX22" fmla="*/ 371446 w 1137507"/>
                  <a:gd name="connsiteY22" fmla="*/ 171392 h 499826"/>
                  <a:gd name="connsiteX0" fmla="*/ 278713 w 1044774"/>
                  <a:gd name="connsiteY0" fmla="*/ 171392 h 499826"/>
                  <a:gd name="connsiteX1" fmla="*/ 229563 w 1044774"/>
                  <a:gd name="connsiteY1" fmla="*/ 340484 h 499826"/>
                  <a:gd name="connsiteX2" fmla="*/ 21361 w 1044774"/>
                  <a:gd name="connsiteY2" fmla="*/ 315809 h 499826"/>
                  <a:gd name="connsiteX3" fmla="*/ 166503 w 1044774"/>
                  <a:gd name="connsiteY3" fmla="*/ 422247 h 499826"/>
                  <a:gd name="connsiteX4" fmla="*/ 299551 w 1044774"/>
                  <a:gd name="connsiteY4" fmla="*/ 475466 h 499826"/>
                  <a:gd name="connsiteX5" fmla="*/ 447113 w 1044774"/>
                  <a:gd name="connsiteY5" fmla="*/ 499657 h 499826"/>
                  <a:gd name="connsiteX6" fmla="*/ 614027 w 1044774"/>
                  <a:gd name="connsiteY6" fmla="*/ 482724 h 499826"/>
                  <a:gd name="connsiteX7" fmla="*/ 780942 w 1044774"/>
                  <a:gd name="connsiteY7" fmla="*/ 422247 h 499826"/>
                  <a:gd name="connsiteX8" fmla="*/ 911570 w 1044774"/>
                  <a:gd name="connsiteY8" fmla="*/ 318228 h 499826"/>
                  <a:gd name="connsiteX9" fmla="*/ 1013170 w 1044774"/>
                  <a:gd name="connsiteY9" fmla="*/ 190019 h 499826"/>
                  <a:gd name="connsiteX10" fmla="*/ 1044618 w 1044774"/>
                  <a:gd name="connsiteY10" fmla="*/ 117447 h 499826"/>
                  <a:gd name="connsiteX11" fmla="*/ 1003494 w 1044774"/>
                  <a:gd name="connsiteY11" fmla="*/ 71485 h 499826"/>
                  <a:gd name="connsiteX12" fmla="*/ 899475 w 1044774"/>
                  <a:gd name="connsiteY12" fmla="*/ 93257 h 499826"/>
                  <a:gd name="connsiteX13" fmla="*/ 807551 w 1044774"/>
                  <a:gd name="connsiteY13" fmla="*/ 148895 h 499826"/>
                  <a:gd name="connsiteX14" fmla="*/ 701113 w 1044774"/>
                  <a:gd name="connsiteY14" fmla="*/ 144057 h 499826"/>
                  <a:gd name="connsiteX15" fmla="*/ 546294 w 1044774"/>
                  <a:gd name="connsiteY15" fmla="*/ 42457 h 499826"/>
                  <a:gd name="connsiteX16" fmla="*/ 432599 w 1044774"/>
                  <a:gd name="connsiteY16" fmla="*/ 1333 h 499826"/>
                  <a:gd name="connsiteX17" fmla="*/ 381799 w 1044774"/>
                  <a:gd name="connsiteY17" fmla="*/ 13428 h 499826"/>
                  <a:gd name="connsiteX18" fmla="*/ 328580 w 1044774"/>
                  <a:gd name="connsiteY18" fmla="*/ 15847 h 499826"/>
                  <a:gd name="connsiteX19" fmla="*/ 236656 w 1044774"/>
                  <a:gd name="connsiteY19" fmla="*/ 1333 h 499826"/>
                  <a:gd name="connsiteX20" fmla="*/ 118123 w 1044774"/>
                  <a:gd name="connsiteY20" fmla="*/ 54552 h 499826"/>
                  <a:gd name="connsiteX21" fmla="*/ 4427 w 1044774"/>
                  <a:gd name="connsiteY21" fmla="*/ 15847 h 499826"/>
                  <a:gd name="connsiteX22" fmla="*/ 278713 w 1044774"/>
                  <a:gd name="connsiteY22" fmla="*/ 171392 h 499826"/>
                  <a:gd name="connsiteX0" fmla="*/ 258060 w 1024121"/>
                  <a:gd name="connsiteY0" fmla="*/ 171392 h 499826"/>
                  <a:gd name="connsiteX1" fmla="*/ 208910 w 1024121"/>
                  <a:gd name="connsiteY1" fmla="*/ 340484 h 499826"/>
                  <a:gd name="connsiteX2" fmla="*/ 708 w 1024121"/>
                  <a:gd name="connsiteY2" fmla="*/ 315809 h 499826"/>
                  <a:gd name="connsiteX3" fmla="*/ 145850 w 1024121"/>
                  <a:gd name="connsiteY3" fmla="*/ 422247 h 499826"/>
                  <a:gd name="connsiteX4" fmla="*/ 278898 w 1024121"/>
                  <a:gd name="connsiteY4" fmla="*/ 475466 h 499826"/>
                  <a:gd name="connsiteX5" fmla="*/ 426460 w 1024121"/>
                  <a:gd name="connsiteY5" fmla="*/ 499657 h 499826"/>
                  <a:gd name="connsiteX6" fmla="*/ 593374 w 1024121"/>
                  <a:gd name="connsiteY6" fmla="*/ 482724 h 499826"/>
                  <a:gd name="connsiteX7" fmla="*/ 760289 w 1024121"/>
                  <a:gd name="connsiteY7" fmla="*/ 422247 h 499826"/>
                  <a:gd name="connsiteX8" fmla="*/ 890917 w 1024121"/>
                  <a:gd name="connsiteY8" fmla="*/ 318228 h 499826"/>
                  <a:gd name="connsiteX9" fmla="*/ 992517 w 1024121"/>
                  <a:gd name="connsiteY9" fmla="*/ 190019 h 499826"/>
                  <a:gd name="connsiteX10" fmla="*/ 1023965 w 1024121"/>
                  <a:gd name="connsiteY10" fmla="*/ 117447 h 499826"/>
                  <a:gd name="connsiteX11" fmla="*/ 982841 w 1024121"/>
                  <a:gd name="connsiteY11" fmla="*/ 71485 h 499826"/>
                  <a:gd name="connsiteX12" fmla="*/ 878822 w 1024121"/>
                  <a:gd name="connsiteY12" fmla="*/ 93257 h 499826"/>
                  <a:gd name="connsiteX13" fmla="*/ 786898 w 1024121"/>
                  <a:gd name="connsiteY13" fmla="*/ 148895 h 499826"/>
                  <a:gd name="connsiteX14" fmla="*/ 680460 w 1024121"/>
                  <a:gd name="connsiteY14" fmla="*/ 144057 h 499826"/>
                  <a:gd name="connsiteX15" fmla="*/ 525641 w 1024121"/>
                  <a:gd name="connsiteY15" fmla="*/ 42457 h 499826"/>
                  <a:gd name="connsiteX16" fmla="*/ 411946 w 1024121"/>
                  <a:gd name="connsiteY16" fmla="*/ 1333 h 499826"/>
                  <a:gd name="connsiteX17" fmla="*/ 361146 w 1024121"/>
                  <a:gd name="connsiteY17" fmla="*/ 13428 h 499826"/>
                  <a:gd name="connsiteX18" fmla="*/ 307927 w 1024121"/>
                  <a:gd name="connsiteY18" fmla="*/ 15847 h 499826"/>
                  <a:gd name="connsiteX19" fmla="*/ 216003 w 1024121"/>
                  <a:gd name="connsiteY19" fmla="*/ 1333 h 499826"/>
                  <a:gd name="connsiteX20" fmla="*/ 97470 w 1024121"/>
                  <a:gd name="connsiteY20" fmla="*/ 54552 h 499826"/>
                  <a:gd name="connsiteX21" fmla="*/ 258060 w 1024121"/>
                  <a:gd name="connsiteY21" fmla="*/ 171392 h 499826"/>
                  <a:gd name="connsiteX0" fmla="*/ 258060 w 1024121"/>
                  <a:gd name="connsiteY0" fmla="*/ 171392 h 499826"/>
                  <a:gd name="connsiteX1" fmla="*/ 208910 w 1024121"/>
                  <a:gd name="connsiteY1" fmla="*/ 340484 h 499826"/>
                  <a:gd name="connsiteX2" fmla="*/ 708 w 1024121"/>
                  <a:gd name="connsiteY2" fmla="*/ 315809 h 499826"/>
                  <a:gd name="connsiteX3" fmla="*/ 145850 w 1024121"/>
                  <a:gd name="connsiteY3" fmla="*/ 422247 h 499826"/>
                  <a:gd name="connsiteX4" fmla="*/ 278898 w 1024121"/>
                  <a:gd name="connsiteY4" fmla="*/ 475466 h 499826"/>
                  <a:gd name="connsiteX5" fmla="*/ 426460 w 1024121"/>
                  <a:gd name="connsiteY5" fmla="*/ 499657 h 499826"/>
                  <a:gd name="connsiteX6" fmla="*/ 593374 w 1024121"/>
                  <a:gd name="connsiteY6" fmla="*/ 482724 h 499826"/>
                  <a:gd name="connsiteX7" fmla="*/ 760289 w 1024121"/>
                  <a:gd name="connsiteY7" fmla="*/ 422247 h 499826"/>
                  <a:gd name="connsiteX8" fmla="*/ 890917 w 1024121"/>
                  <a:gd name="connsiteY8" fmla="*/ 318228 h 499826"/>
                  <a:gd name="connsiteX9" fmla="*/ 992517 w 1024121"/>
                  <a:gd name="connsiteY9" fmla="*/ 190019 h 499826"/>
                  <a:gd name="connsiteX10" fmla="*/ 1023965 w 1024121"/>
                  <a:gd name="connsiteY10" fmla="*/ 117447 h 499826"/>
                  <a:gd name="connsiteX11" fmla="*/ 982841 w 1024121"/>
                  <a:gd name="connsiteY11" fmla="*/ 71485 h 499826"/>
                  <a:gd name="connsiteX12" fmla="*/ 878822 w 1024121"/>
                  <a:gd name="connsiteY12" fmla="*/ 93257 h 499826"/>
                  <a:gd name="connsiteX13" fmla="*/ 786898 w 1024121"/>
                  <a:gd name="connsiteY13" fmla="*/ 148895 h 499826"/>
                  <a:gd name="connsiteX14" fmla="*/ 680460 w 1024121"/>
                  <a:gd name="connsiteY14" fmla="*/ 144057 h 499826"/>
                  <a:gd name="connsiteX15" fmla="*/ 525641 w 1024121"/>
                  <a:gd name="connsiteY15" fmla="*/ 42457 h 499826"/>
                  <a:gd name="connsiteX16" fmla="*/ 411946 w 1024121"/>
                  <a:gd name="connsiteY16" fmla="*/ 1333 h 499826"/>
                  <a:gd name="connsiteX17" fmla="*/ 361146 w 1024121"/>
                  <a:gd name="connsiteY17" fmla="*/ 13428 h 499826"/>
                  <a:gd name="connsiteX18" fmla="*/ 307927 w 1024121"/>
                  <a:gd name="connsiteY18" fmla="*/ 15847 h 499826"/>
                  <a:gd name="connsiteX19" fmla="*/ 216003 w 1024121"/>
                  <a:gd name="connsiteY19" fmla="*/ 1333 h 499826"/>
                  <a:gd name="connsiteX20" fmla="*/ 258060 w 1024121"/>
                  <a:gd name="connsiteY20" fmla="*/ 171392 h 499826"/>
                  <a:gd name="connsiteX0" fmla="*/ 113793 w 879854"/>
                  <a:gd name="connsiteY0" fmla="*/ 171392 h 499826"/>
                  <a:gd name="connsiteX1" fmla="*/ 64643 w 879854"/>
                  <a:gd name="connsiteY1" fmla="*/ 340484 h 499826"/>
                  <a:gd name="connsiteX2" fmla="*/ 1583 w 879854"/>
                  <a:gd name="connsiteY2" fmla="*/ 422247 h 499826"/>
                  <a:gd name="connsiteX3" fmla="*/ 134631 w 879854"/>
                  <a:gd name="connsiteY3" fmla="*/ 475466 h 499826"/>
                  <a:gd name="connsiteX4" fmla="*/ 282193 w 879854"/>
                  <a:gd name="connsiteY4" fmla="*/ 499657 h 499826"/>
                  <a:gd name="connsiteX5" fmla="*/ 449107 w 879854"/>
                  <a:gd name="connsiteY5" fmla="*/ 482724 h 499826"/>
                  <a:gd name="connsiteX6" fmla="*/ 616022 w 879854"/>
                  <a:gd name="connsiteY6" fmla="*/ 422247 h 499826"/>
                  <a:gd name="connsiteX7" fmla="*/ 746650 w 879854"/>
                  <a:gd name="connsiteY7" fmla="*/ 318228 h 499826"/>
                  <a:gd name="connsiteX8" fmla="*/ 848250 w 879854"/>
                  <a:gd name="connsiteY8" fmla="*/ 190019 h 499826"/>
                  <a:gd name="connsiteX9" fmla="*/ 879698 w 879854"/>
                  <a:gd name="connsiteY9" fmla="*/ 117447 h 499826"/>
                  <a:gd name="connsiteX10" fmla="*/ 838574 w 879854"/>
                  <a:gd name="connsiteY10" fmla="*/ 71485 h 499826"/>
                  <a:gd name="connsiteX11" fmla="*/ 734555 w 879854"/>
                  <a:gd name="connsiteY11" fmla="*/ 93257 h 499826"/>
                  <a:gd name="connsiteX12" fmla="*/ 642631 w 879854"/>
                  <a:gd name="connsiteY12" fmla="*/ 148895 h 499826"/>
                  <a:gd name="connsiteX13" fmla="*/ 536193 w 879854"/>
                  <a:gd name="connsiteY13" fmla="*/ 144057 h 499826"/>
                  <a:gd name="connsiteX14" fmla="*/ 381374 w 879854"/>
                  <a:gd name="connsiteY14" fmla="*/ 42457 h 499826"/>
                  <a:gd name="connsiteX15" fmla="*/ 267679 w 879854"/>
                  <a:gd name="connsiteY15" fmla="*/ 1333 h 499826"/>
                  <a:gd name="connsiteX16" fmla="*/ 216879 w 879854"/>
                  <a:gd name="connsiteY16" fmla="*/ 13428 h 499826"/>
                  <a:gd name="connsiteX17" fmla="*/ 163660 w 879854"/>
                  <a:gd name="connsiteY17" fmla="*/ 15847 h 499826"/>
                  <a:gd name="connsiteX18" fmla="*/ 71736 w 879854"/>
                  <a:gd name="connsiteY18" fmla="*/ 1333 h 499826"/>
                  <a:gd name="connsiteX19" fmla="*/ 113793 w 879854"/>
                  <a:gd name="connsiteY19" fmla="*/ 171392 h 499826"/>
                  <a:gd name="connsiteX0" fmla="*/ 113793 w 879854"/>
                  <a:gd name="connsiteY0" fmla="*/ 171040 h 499474"/>
                  <a:gd name="connsiteX1" fmla="*/ 64643 w 879854"/>
                  <a:gd name="connsiteY1" fmla="*/ 340132 h 499474"/>
                  <a:gd name="connsiteX2" fmla="*/ 1583 w 879854"/>
                  <a:gd name="connsiteY2" fmla="*/ 421895 h 499474"/>
                  <a:gd name="connsiteX3" fmla="*/ 134631 w 879854"/>
                  <a:gd name="connsiteY3" fmla="*/ 475114 h 499474"/>
                  <a:gd name="connsiteX4" fmla="*/ 282193 w 879854"/>
                  <a:gd name="connsiteY4" fmla="*/ 499305 h 499474"/>
                  <a:gd name="connsiteX5" fmla="*/ 449107 w 879854"/>
                  <a:gd name="connsiteY5" fmla="*/ 482372 h 499474"/>
                  <a:gd name="connsiteX6" fmla="*/ 616022 w 879854"/>
                  <a:gd name="connsiteY6" fmla="*/ 421895 h 499474"/>
                  <a:gd name="connsiteX7" fmla="*/ 746650 w 879854"/>
                  <a:gd name="connsiteY7" fmla="*/ 317876 h 499474"/>
                  <a:gd name="connsiteX8" fmla="*/ 848250 w 879854"/>
                  <a:gd name="connsiteY8" fmla="*/ 189667 h 499474"/>
                  <a:gd name="connsiteX9" fmla="*/ 879698 w 879854"/>
                  <a:gd name="connsiteY9" fmla="*/ 117095 h 499474"/>
                  <a:gd name="connsiteX10" fmla="*/ 838574 w 879854"/>
                  <a:gd name="connsiteY10" fmla="*/ 71133 h 499474"/>
                  <a:gd name="connsiteX11" fmla="*/ 734555 w 879854"/>
                  <a:gd name="connsiteY11" fmla="*/ 92905 h 499474"/>
                  <a:gd name="connsiteX12" fmla="*/ 642631 w 879854"/>
                  <a:gd name="connsiteY12" fmla="*/ 148543 h 499474"/>
                  <a:gd name="connsiteX13" fmla="*/ 536193 w 879854"/>
                  <a:gd name="connsiteY13" fmla="*/ 143705 h 499474"/>
                  <a:gd name="connsiteX14" fmla="*/ 381374 w 879854"/>
                  <a:gd name="connsiteY14" fmla="*/ 42105 h 499474"/>
                  <a:gd name="connsiteX15" fmla="*/ 267679 w 879854"/>
                  <a:gd name="connsiteY15" fmla="*/ 981 h 499474"/>
                  <a:gd name="connsiteX16" fmla="*/ 216879 w 879854"/>
                  <a:gd name="connsiteY16" fmla="*/ 13076 h 499474"/>
                  <a:gd name="connsiteX17" fmla="*/ 163660 w 879854"/>
                  <a:gd name="connsiteY17" fmla="*/ 15495 h 499474"/>
                  <a:gd name="connsiteX18" fmla="*/ 113793 w 879854"/>
                  <a:gd name="connsiteY18" fmla="*/ 171040 h 499474"/>
                  <a:gd name="connsiteX0" fmla="*/ 49384 w 815445"/>
                  <a:gd name="connsiteY0" fmla="*/ 171040 h 499474"/>
                  <a:gd name="connsiteX1" fmla="*/ 234 w 815445"/>
                  <a:gd name="connsiteY1" fmla="*/ 340132 h 499474"/>
                  <a:gd name="connsiteX2" fmla="*/ 70222 w 815445"/>
                  <a:gd name="connsiteY2" fmla="*/ 475114 h 499474"/>
                  <a:gd name="connsiteX3" fmla="*/ 217784 w 815445"/>
                  <a:gd name="connsiteY3" fmla="*/ 499305 h 499474"/>
                  <a:gd name="connsiteX4" fmla="*/ 384698 w 815445"/>
                  <a:gd name="connsiteY4" fmla="*/ 482372 h 499474"/>
                  <a:gd name="connsiteX5" fmla="*/ 551613 w 815445"/>
                  <a:gd name="connsiteY5" fmla="*/ 421895 h 499474"/>
                  <a:gd name="connsiteX6" fmla="*/ 682241 w 815445"/>
                  <a:gd name="connsiteY6" fmla="*/ 317876 h 499474"/>
                  <a:gd name="connsiteX7" fmla="*/ 783841 w 815445"/>
                  <a:gd name="connsiteY7" fmla="*/ 189667 h 499474"/>
                  <a:gd name="connsiteX8" fmla="*/ 815289 w 815445"/>
                  <a:gd name="connsiteY8" fmla="*/ 117095 h 499474"/>
                  <a:gd name="connsiteX9" fmla="*/ 774165 w 815445"/>
                  <a:gd name="connsiteY9" fmla="*/ 71133 h 499474"/>
                  <a:gd name="connsiteX10" fmla="*/ 670146 w 815445"/>
                  <a:gd name="connsiteY10" fmla="*/ 92905 h 499474"/>
                  <a:gd name="connsiteX11" fmla="*/ 578222 w 815445"/>
                  <a:gd name="connsiteY11" fmla="*/ 148543 h 499474"/>
                  <a:gd name="connsiteX12" fmla="*/ 471784 w 815445"/>
                  <a:gd name="connsiteY12" fmla="*/ 143705 h 499474"/>
                  <a:gd name="connsiteX13" fmla="*/ 316965 w 815445"/>
                  <a:gd name="connsiteY13" fmla="*/ 42105 h 499474"/>
                  <a:gd name="connsiteX14" fmla="*/ 203270 w 815445"/>
                  <a:gd name="connsiteY14" fmla="*/ 981 h 499474"/>
                  <a:gd name="connsiteX15" fmla="*/ 152470 w 815445"/>
                  <a:gd name="connsiteY15" fmla="*/ 13076 h 499474"/>
                  <a:gd name="connsiteX16" fmla="*/ 99251 w 815445"/>
                  <a:gd name="connsiteY16" fmla="*/ 15495 h 499474"/>
                  <a:gd name="connsiteX17" fmla="*/ 49384 w 815445"/>
                  <a:gd name="connsiteY17" fmla="*/ 171040 h 499474"/>
                  <a:gd name="connsiteX0" fmla="*/ 2986 w 769047"/>
                  <a:gd name="connsiteY0" fmla="*/ 171040 h 507367"/>
                  <a:gd name="connsiteX1" fmla="*/ 23824 w 769047"/>
                  <a:gd name="connsiteY1" fmla="*/ 475114 h 507367"/>
                  <a:gd name="connsiteX2" fmla="*/ 171386 w 769047"/>
                  <a:gd name="connsiteY2" fmla="*/ 499305 h 507367"/>
                  <a:gd name="connsiteX3" fmla="*/ 338300 w 769047"/>
                  <a:gd name="connsiteY3" fmla="*/ 482372 h 507367"/>
                  <a:gd name="connsiteX4" fmla="*/ 505215 w 769047"/>
                  <a:gd name="connsiteY4" fmla="*/ 421895 h 507367"/>
                  <a:gd name="connsiteX5" fmla="*/ 635843 w 769047"/>
                  <a:gd name="connsiteY5" fmla="*/ 317876 h 507367"/>
                  <a:gd name="connsiteX6" fmla="*/ 737443 w 769047"/>
                  <a:gd name="connsiteY6" fmla="*/ 189667 h 507367"/>
                  <a:gd name="connsiteX7" fmla="*/ 768891 w 769047"/>
                  <a:gd name="connsiteY7" fmla="*/ 117095 h 507367"/>
                  <a:gd name="connsiteX8" fmla="*/ 727767 w 769047"/>
                  <a:gd name="connsiteY8" fmla="*/ 71133 h 507367"/>
                  <a:gd name="connsiteX9" fmla="*/ 623748 w 769047"/>
                  <a:gd name="connsiteY9" fmla="*/ 92905 h 507367"/>
                  <a:gd name="connsiteX10" fmla="*/ 531824 w 769047"/>
                  <a:gd name="connsiteY10" fmla="*/ 148543 h 507367"/>
                  <a:gd name="connsiteX11" fmla="*/ 425386 w 769047"/>
                  <a:gd name="connsiteY11" fmla="*/ 143705 h 507367"/>
                  <a:gd name="connsiteX12" fmla="*/ 270567 w 769047"/>
                  <a:gd name="connsiteY12" fmla="*/ 42105 h 507367"/>
                  <a:gd name="connsiteX13" fmla="*/ 156872 w 769047"/>
                  <a:gd name="connsiteY13" fmla="*/ 981 h 507367"/>
                  <a:gd name="connsiteX14" fmla="*/ 106072 w 769047"/>
                  <a:gd name="connsiteY14" fmla="*/ 13076 h 507367"/>
                  <a:gd name="connsiteX15" fmla="*/ 52853 w 769047"/>
                  <a:gd name="connsiteY15" fmla="*/ 15495 h 507367"/>
                  <a:gd name="connsiteX16" fmla="*/ 2986 w 769047"/>
                  <a:gd name="connsiteY16" fmla="*/ 171040 h 507367"/>
                  <a:gd name="connsiteX0" fmla="*/ 2986 w 769047"/>
                  <a:gd name="connsiteY0" fmla="*/ 157964 h 494291"/>
                  <a:gd name="connsiteX1" fmla="*/ 23824 w 769047"/>
                  <a:gd name="connsiteY1" fmla="*/ 462038 h 494291"/>
                  <a:gd name="connsiteX2" fmla="*/ 171386 w 769047"/>
                  <a:gd name="connsiteY2" fmla="*/ 486229 h 494291"/>
                  <a:gd name="connsiteX3" fmla="*/ 338300 w 769047"/>
                  <a:gd name="connsiteY3" fmla="*/ 469296 h 494291"/>
                  <a:gd name="connsiteX4" fmla="*/ 505215 w 769047"/>
                  <a:gd name="connsiteY4" fmla="*/ 408819 h 494291"/>
                  <a:gd name="connsiteX5" fmla="*/ 635843 w 769047"/>
                  <a:gd name="connsiteY5" fmla="*/ 304800 h 494291"/>
                  <a:gd name="connsiteX6" fmla="*/ 737443 w 769047"/>
                  <a:gd name="connsiteY6" fmla="*/ 176591 h 494291"/>
                  <a:gd name="connsiteX7" fmla="*/ 768891 w 769047"/>
                  <a:gd name="connsiteY7" fmla="*/ 104019 h 494291"/>
                  <a:gd name="connsiteX8" fmla="*/ 727767 w 769047"/>
                  <a:gd name="connsiteY8" fmla="*/ 58057 h 494291"/>
                  <a:gd name="connsiteX9" fmla="*/ 623748 w 769047"/>
                  <a:gd name="connsiteY9" fmla="*/ 79829 h 494291"/>
                  <a:gd name="connsiteX10" fmla="*/ 531824 w 769047"/>
                  <a:gd name="connsiteY10" fmla="*/ 135467 h 494291"/>
                  <a:gd name="connsiteX11" fmla="*/ 425386 w 769047"/>
                  <a:gd name="connsiteY11" fmla="*/ 130629 h 494291"/>
                  <a:gd name="connsiteX12" fmla="*/ 270567 w 769047"/>
                  <a:gd name="connsiteY12" fmla="*/ 29029 h 494291"/>
                  <a:gd name="connsiteX13" fmla="*/ 106072 w 769047"/>
                  <a:gd name="connsiteY13" fmla="*/ 0 h 494291"/>
                  <a:gd name="connsiteX14" fmla="*/ 52853 w 769047"/>
                  <a:gd name="connsiteY14" fmla="*/ 2419 h 494291"/>
                  <a:gd name="connsiteX15" fmla="*/ 2986 w 769047"/>
                  <a:gd name="connsiteY15" fmla="*/ 157964 h 494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69047" h="494291" extrusionOk="0">
                    <a:moveTo>
                      <a:pt x="2986" y="157964"/>
                    </a:moveTo>
                    <a:cubicBezTo>
                      <a:pt x="-1852" y="234567"/>
                      <a:pt x="-4243" y="407327"/>
                      <a:pt x="23824" y="462038"/>
                    </a:cubicBezTo>
                    <a:cubicBezTo>
                      <a:pt x="51891" y="516749"/>
                      <a:pt x="118973" y="485019"/>
                      <a:pt x="171386" y="486229"/>
                    </a:cubicBezTo>
                    <a:cubicBezTo>
                      <a:pt x="223799" y="487439"/>
                      <a:pt x="282662" y="482198"/>
                      <a:pt x="338300" y="469296"/>
                    </a:cubicBezTo>
                    <a:cubicBezTo>
                      <a:pt x="393938" y="456394"/>
                      <a:pt x="455625" y="436235"/>
                      <a:pt x="505215" y="408819"/>
                    </a:cubicBezTo>
                    <a:cubicBezTo>
                      <a:pt x="554805" y="381403"/>
                      <a:pt x="597138" y="343505"/>
                      <a:pt x="635843" y="304800"/>
                    </a:cubicBezTo>
                    <a:cubicBezTo>
                      <a:pt x="674548" y="266095"/>
                      <a:pt x="715268" y="210055"/>
                      <a:pt x="737443" y="176591"/>
                    </a:cubicBezTo>
                    <a:cubicBezTo>
                      <a:pt x="759618" y="143128"/>
                      <a:pt x="770504" y="123775"/>
                      <a:pt x="768891" y="104019"/>
                    </a:cubicBezTo>
                    <a:cubicBezTo>
                      <a:pt x="767278" y="84263"/>
                      <a:pt x="751958" y="62089"/>
                      <a:pt x="727767" y="58057"/>
                    </a:cubicBezTo>
                    <a:cubicBezTo>
                      <a:pt x="703576" y="54025"/>
                      <a:pt x="656405" y="66927"/>
                      <a:pt x="623748" y="79829"/>
                    </a:cubicBezTo>
                    <a:cubicBezTo>
                      <a:pt x="591091" y="92731"/>
                      <a:pt x="564884" y="127000"/>
                      <a:pt x="531824" y="135467"/>
                    </a:cubicBezTo>
                    <a:cubicBezTo>
                      <a:pt x="498764" y="143934"/>
                      <a:pt x="468929" y="148369"/>
                      <a:pt x="425386" y="130629"/>
                    </a:cubicBezTo>
                    <a:cubicBezTo>
                      <a:pt x="381843" y="112889"/>
                      <a:pt x="323786" y="50800"/>
                      <a:pt x="270567" y="29029"/>
                    </a:cubicBezTo>
                    <a:cubicBezTo>
                      <a:pt x="217348" y="7258"/>
                      <a:pt x="142358" y="4435"/>
                      <a:pt x="106072" y="0"/>
                    </a:cubicBezTo>
                    <a:cubicBezTo>
                      <a:pt x="88735" y="2419"/>
                      <a:pt x="77044" y="4435"/>
                      <a:pt x="52853" y="2419"/>
                    </a:cubicBezTo>
                    <a:cubicBezTo>
                      <a:pt x="35672" y="28746"/>
                      <a:pt x="19489" y="103858"/>
                      <a:pt x="2986" y="157964"/>
                    </a:cubicBezTo>
                    <a:close/>
                  </a:path>
                </a:pathLst>
              </a:custGeom>
              <a:gradFill>
                <a:gsLst>
                  <a:gs pos="0">
                    <a:srgbClr val="C4E0B2"/>
                  </a:gs>
                  <a:gs pos="35000">
                    <a:srgbClr val="70AD47"/>
                  </a:gs>
                  <a:gs pos="100000">
                    <a:srgbClr val="385623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56;p13">
                <a:extLst>
                  <a:ext uri="{FF2B5EF4-FFF2-40B4-BE49-F238E27FC236}">
                    <a16:creationId xmlns:a16="http://schemas.microsoft.com/office/drawing/2014/main" id="{8C32345C-41BA-4CB6-952A-75630EB4D3D1}"/>
                  </a:ext>
                </a:extLst>
              </p:cNvPr>
              <p:cNvSpPr/>
              <p:nvPr/>
            </p:nvSpPr>
            <p:spPr>
              <a:xfrm>
                <a:off x="195109" y="355493"/>
                <a:ext cx="422165" cy="441320"/>
              </a:xfrm>
              <a:prstGeom prst="ellipse">
                <a:avLst/>
              </a:prstGeom>
              <a:gradFill>
                <a:gsLst>
                  <a:gs pos="0">
                    <a:srgbClr val="FFFF00"/>
                  </a:gs>
                  <a:gs pos="33000">
                    <a:srgbClr val="FFD043"/>
                  </a:gs>
                  <a:gs pos="100000">
                    <a:srgbClr val="BF900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101600">
                  <a:srgbClr val="FFFF00">
                    <a:alpha val="20000"/>
                  </a:srgb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0"/>
              </a:sp3d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50" name="Google Shape;57;p13">
                <a:extLst>
                  <a:ext uri="{FF2B5EF4-FFF2-40B4-BE49-F238E27FC236}">
                    <a16:creationId xmlns:a16="http://schemas.microsoft.com/office/drawing/2014/main" id="{C0A28536-4CB2-4676-9961-F8254B9E266E}"/>
                  </a:ext>
                </a:extLst>
              </p:cNvPr>
              <p:cNvGrpSpPr/>
              <p:nvPr/>
            </p:nvGrpSpPr>
            <p:grpSpPr>
              <a:xfrm>
                <a:off x="588494" y="705432"/>
                <a:ext cx="526526" cy="261045"/>
                <a:chOff x="4554252" y="3393786"/>
                <a:chExt cx="526526" cy="261045"/>
              </a:xfrm>
            </p:grpSpPr>
            <p:sp>
              <p:nvSpPr>
                <p:cNvPr id="71" name="Google Shape;58;p13">
                  <a:extLst>
                    <a:ext uri="{FF2B5EF4-FFF2-40B4-BE49-F238E27FC236}">
                      <a16:creationId xmlns:a16="http://schemas.microsoft.com/office/drawing/2014/main" id="{378405D2-9502-403B-907E-3A5F0FBDA864}"/>
                    </a:ext>
                  </a:extLst>
                </p:cNvPr>
                <p:cNvSpPr/>
                <p:nvPr/>
              </p:nvSpPr>
              <p:spPr>
                <a:xfrm rot="10378372">
                  <a:off x="4636048" y="3469040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" name="Google Shape;59;p13">
                  <a:extLst>
                    <a:ext uri="{FF2B5EF4-FFF2-40B4-BE49-F238E27FC236}">
                      <a16:creationId xmlns:a16="http://schemas.microsoft.com/office/drawing/2014/main" id="{566CAAEB-F016-4868-9FFF-42FFBC57CCDA}"/>
                    </a:ext>
                  </a:extLst>
                </p:cNvPr>
                <p:cNvSpPr/>
                <p:nvPr/>
              </p:nvSpPr>
              <p:spPr>
                <a:xfrm rot="10378372">
                  <a:off x="4559162" y="3529494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" name="Google Shape;60;p13">
                  <a:extLst>
                    <a:ext uri="{FF2B5EF4-FFF2-40B4-BE49-F238E27FC236}">
                      <a16:creationId xmlns:a16="http://schemas.microsoft.com/office/drawing/2014/main" id="{67FCC0ED-4C68-41DB-8ADC-1CE0FB78CBC7}"/>
                    </a:ext>
                  </a:extLst>
                </p:cNvPr>
                <p:cNvSpPr/>
                <p:nvPr/>
              </p:nvSpPr>
              <p:spPr>
                <a:xfrm rot="10378372">
                  <a:off x="4705587" y="3416049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1" name="Google Shape;61;p13">
                <a:extLst>
                  <a:ext uri="{FF2B5EF4-FFF2-40B4-BE49-F238E27FC236}">
                    <a16:creationId xmlns:a16="http://schemas.microsoft.com/office/drawing/2014/main" id="{78D3D9D1-248D-4BBB-BE24-865071EC8090}"/>
                  </a:ext>
                </a:extLst>
              </p:cNvPr>
              <p:cNvGrpSpPr/>
              <p:nvPr/>
            </p:nvGrpSpPr>
            <p:grpSpPr>
              <a:xfrm>
                <a:off x="846659" y="631388"/>
                <a:ext cx="456823" cy="601886"/>
                <a:chOff x="5011421" y="3446770"/>
                <a:chExt cx="456823" cy="601886"/>
              </a:xfrm>
            </p:grpSpPr>
            <p:grpSp>
              <p:nvGrpSpPr>
                <p:cNvPr id="58" name="Google Shape;62;p13">
                  <a:extLst>
                    <a:ext uri="{FF2B5EF4-FFF2-40B4-BE49-F238E27FC236}">
                      <a16:creationId xmlns:a16="http://schemas.microsoft.com/office/drawing/2014/main" id="{17427D93-4B75-440E-AED6-7C170841326B}"/>
                    </a:ext>
                  </a:extLst>
                </p:cNvPr>
                <p:cNvGrpSpPr/>
                <p:nvPr/>
              </p:nvGrpSpPr>
              <p:grpSpPr>
                <a:xfrm>
                  <a:off x="5011421" y="3446770"/>
                  <a:ext cx="456823" cy="601886"/>
                  <a:chOff x="4691398" y="3489346"/>
                  <a:chExt cx="799200" cy="1052984"/>
                </a:xfrm>
              </p:grpSpPr>
              <p:sp>
                <p:nvSpPr>
                  <p:cNvPr id="67" name="Google Shape;63;p13">
                    <a:extLst>
                      <a:ext uri="{FF2B5EF4-FFF2-40B4-BE49-F238E27FC236}">
                        <a16:creationId xmlns:a16="http://schemas.microsoft.com/office/drawing/2014/main" id="{1BE60BA4-FC8D-4CE3-9BCB-9D17F80AD187}"/>
                      </a:ext>
                    </a:extLst>
                  </p:cNvPr>
                  <p:cNvSpPr/>
                  <p:nvPr/>
                </p:nvSpPr>
                <p:spPr>
                  <a:xfrm>
                    <a:off x="5045248" y="4052430"/>
                    <a:ext cx="129300" cy="489900"/>
                  </a:xfrm>
                  <a:prstGeom prst="rect">
                    <a:avLst/>
                  </a:prstGeom>
                  <a:gradFill>
                    <a:gsLst>
                      <a:gs pos="0">
                        <a:srgbClr val="996600"/>
                      </a:gs>
                      <a:gs pos="50000">
                        <a:srgbClr val="663300"/>
                      </a:gs>
                      <a:gs pos="73000">
                        <a:srgbClr val="6B0000"/>
                      </a:gs>
                      <a:gs pos="100000">
                        <a:srgbClr val="99663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1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" name="Google Shape;64;p13">
                    <a:extLst>
                      <a:ext uri="{FF2B5EF4-FFF2-40B4-BE49-F238E27FC236}">
                        <a16:creationId xmlns:a16="http://schemas.microsoft.com/office/drawing/2014/main" id="{56C162D5-D515-45FC-9A17-EE4C95A258F0}"/>
                      </a:ext>
                    </a:extLst>
                  </p:cNvPr>
                  <p:cNvSpPr/>
                  <p:nvPr/>
                </p:nvSpPr>
                <p:spPr>
                  <a:xfrm>
                    <a:off x="4766359" y="3584860"/>
                    <a:ext cx="653400" cy="486300"/>
                  </a:xfrm>
                  <a:prstGeom prst="triangle">
                    <a:avLst>
                      <a:gd name="adj" fmla="val 66483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1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" name="Google Shape;65;p13">
                    <a:extLst>
                      <a:ext uri="{FF2B5EF4-FFF2-40B4-BE49-F238E27FC236}">
                        <a16:creationId xmlns:a16="http://schemas.microsoft.com/office/drawing/2014/main" id="{B2C05A48-B04B-4A05-97DD-3CC5D393CCB2}"/>
                      </a:ext>
                    </a:extLst>
                  </p:cNvPr>
                  <p:cNvSpPr/>
                  <p:nvPr/>
                </p:nvSpPr>
                <p:spPr>
                  <a:xfrm>
                    <a:off x="4858909" y="3489346"/>
                    <a:ext cx="515700" cy="339900"/>
                  </a:xfrm>
                  <a:prstGeom prst="triangle">
                    <a:avLst>
                      <a:gd name="adj" fmla="val 82840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1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70" name="Google Shape;66;p13">
                    <a:extLst>
                      <a:ext uri="{FF2B5EF4-FFF2-40B4-BE49-F238E27FC236}">
                        <a16:creationId xmlns:a16="http://schemas.microsoft.com/office/drawing/2014/main" id="{808DA393-C69F-41AE-A71C-32BED30C27EB}"/>
                      </a:ext>
                    </a:extLst>
                  </p:cNvPr>
                  <p:cNvSpPr/>
                  <p:nvPr/>
                </p:nvSpPr>
                <p:spPr>
                  <a:xfrm>
                    <a:off x="4691398" y="3803981"/>
                    <a:ext cx="799200" cy="462600"/>
                  </a:xfrm>
                  <a:prstGeom prst="triangle">
                    <a:avLst>
                      <a:gd name="adj" fmla="val 51432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/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1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59" name="Google Shape;67;p13">
                  <a:extLst>
                    <a:ext uri="{FF2B5EF4-FFF2-40B4-BE49-F238E27FC236}">
                      <a16:creationId xmlns:a16="http://schemas.microsoft.com/office/drawing/2014/main" id="{955ED26F-4A4B-42B8-AA6F-229C14E00177}"/>
                    </a:ext>
                  </a:extLst>
                </p:cNvPr>
                <p:cNvSpPr/>
                <p:nvPr/>
              </p:nvSpPr>
              <p:spPr>
                <a:xfrm>
                  <a:off x="5144611" y="3686745"/>
                  <a:ext cx="45654" cy="548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0" name="Google Shape;68;p13">
                  <a:extLst>
                    <a:ext uri="{FF2B5EF4-FFF2-40B4-BE49-F238E27FC236}">
                      <a16:creationId xmlns:a16="http://schemas.microsoft.com/office/drawing/2014/main" id="{E58CDD8A-ED07-4AEC-9F42-5641BA0F43C1}"/>
                    </a:ext>
                  </a:extLst>
                </p:cNvPr>
                <p:cNvSpPr/>
                <p:nvPr/>
              </p:nvSpPr>
              <p:spPr>
                <a:xfrm rot="-10080337" flipH="1">
                  <a:off x="5337841" y="3794627"/>
                  <a:ext cx="55884" cy="43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1" name="Google Shape;69;p13">
                  <a:extLst>
                    <a:ext uri="{FF2B5EF4-FFF2-40B4-BE49-F238E27FC236}">
                      <a16:creationId xmlns:a16="http://schemas.microsoft.com/office/drawing/2014/main" id="{DA52DA0A-F057-41C9-8B3F-57E33B243F31}"/>
                    </a:ext>
                  </a:extLst>
                </p:cNvPr>
                <p:cNvSpPr/>
                <p:nvPr/>
              </p:nvSpPr>
              <p:spPr>
                <a:xfrm>
                  <a:off x="5208711" y="3549101"/>
                  <a:ext cx="71083" cy="47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" name="Google Shape;70;p13">
                  <a:extLst>
                    <a:ext uri="{FF2B5EF4-FFF2-40B4-BE49-F238E27FC236}">
                      <a16:creationId xmlns:a16="http://schemas.microsoft.com/office/drawing/2014/main" id="{A4F558AB-A056-4C3F-9E12-901BE713ECF6}"/>
                    </a:ext>
                  </a:extLst>
                </p:cNvPr>
                <p:cNvSpPr/>
                <p:nvPr/>
              </p:nvSpPr>
              <p:spPr>
                <a:xfrm rot="-10377254" flipH="1">
                  <a:off x="5331753" y="3663186"/>
                  <a:ext cx="35913" cy="539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" name="Google Shape;71;p13">
                  <a:extLst>
                    <a:ext uri="{FF2B5EF4-FFF2-40B4-BE49-F238E27FC236}">
                      <a16:creationId xmlns:a16="http://schemas.microsoft.com/office/drawing/2014/main" id="{ADF70C62-E819-43FF-AB9E-9A1E0F0A6B07}"/>
                    </a:ext>
                  </a:extLst>
                </p:cNvPr>
                <p:cNvSpPr/>
                <p:nvPr/>
              </p:nvSpPr>
              <p:spPr>
                <a:xfrm>
                  <a:off x="5102862" y="3826543"/>
                  <a:ext cx="45654" cy="456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" name="Google Shape;72;p13">
                  <a:extLst>
                    <a:ext uri="{FF2B5EF4-FFF2-40B4-BE49-F238E27FC236}">
                      <a16:creationId xmlns:a16="http://schemas.microsoft.com/office/drawing/2014/main" id="{6775769A-E988-46C2-A21E-0F3714E46519}"/>
                    </a:ext>
                  </a:extLst>
                </p:cNvPr>
                <p:cNvSpPr/>
                <p:nvPr/>
              </p:nvSpPr>
              <p:spPr>
                <a:xfrm rot="-1196418">
                  <a:off x="5215968" y="3684498"/>
                  <a:ext cx="45796" cy="730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" name="Google Shape;73;p13">
                  <a:extLst>
                    <a:ext uri="{FF2B5EF4-FFF2-40B4-BE49-F238E27FC236}">
                      <a16:creationId xmlns:a16="http://schemas.microsoft.com/office/drawing/2014/main" id="{5E895937-4D3D-4AD9-BF98-81F7EFBF52E2}"/>
                    </a:ext>
                  </a:extLst>
                </p:cNvPr>
                <p:cNvSpPr/>
                <p:nvPr/>
              </p:nvSpPr>
              <p:spPr>
                <a:xfrm rot="-1196418">
                  <a:off x="5298126" y="3575333"/>
                  <a:ext cx="45796" cy="457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" name="Google Shape;74;p13">
                  <a:extLst>
                    <a:ext uri="{FF2B5EF4-FFF2-40B4-BE49-F238E27FC236}">
                      <a16:creationId xmlns:a16="http://schemas.microsoft.com/office/drawing/2014/main" id="{0664605C-0958-48B1-A8DB-4996FE2795A0}"/>
                    </a:ext>
                  </a:extLst>
                </p:cNvPr>
                <p:cNvSpPr/>
                <p:nvPr/>
              </p:nvSpPr>
              <p:spPr>
                <a:xfrm rot="-9062711" flipH="1">
                  <a:off x="5258212" y="3816182"/>
                  <a:ext cx="55837" cy="432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52" name="Google Shape;75;p13">
                <a:extLst>
                  <a:ext uri="{FF2B5EF4-FFF2-40B4-BE49-F238E27FC236}">
                    <a16:creationId xmlns:a16="http://schemas.microsoft.com/office/drawing/2014/main" id="{D0CBFFB9-339F-436C-ACEB-1A16B7A30F91}"/>
                  </a:ext>
                </a:extLst>
              </p:cNvPr>
              <p:cNvSpPr/>
              <p:nvPr/>
            </p:nvSpPr>
            <p:spPr>
              <a:xfrm>
                <a:off x="911266" y="459795"/>
                <a:ext cx="254556" cy="138564"/>
              </a:xfrm>
              <a:prstGeom prst="cloud">
                <a:avLst/>
              </a:prstGeom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52000">
                    <a:schemeClr val="accent3">
                      <a:lumMod val="40000"/>
                      <a:lumOff val="60000"/>
                    </a:schemeClr>
                  </a:gs>
                  <a:gs pos="100000">
                    <a:srgbClr val="8296B0"/>
                  </a:gs>
                </a:gsLst>
                <a:lin ang="18900044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Circle: Hollow 158">
                <a:extLst>
                  <a:ext uri="{FF2B5EF4-FFF2-40B4-BE49-F238E27FC236}">
                    <a16:creationId xmlns:a16="http://schemas.microsoft.com/office/drawing/2014/main" id="{3217DD55-E37A-4799-9C38-CDA2114B0C71}"/>
                  </a:ext>
                </a:extLst>
              </p:cNvPr>
              <p:cNvSpPr/>
              <p:nvPr/>
            </p:nvSpPr>
            <p:spPr>
              <a:xfrm>
                <a:off x="28368" y="126511"/>
                <a:ext cx="1500351" cy="1510903"/>
              </a:xfrm>
              <a:prstGeom prst="donut">
                <a:avLst>
                  <a:gd name="adj" fmla="val 846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Google Shape;76;p13">
                <a:extLst>
                  <a:ext uri="{FF2B5EF4-FFF2-40B4-BE49-F238E27FC236}">
                    <a16:creationId xmlns:a16="http://schemas.microsoft.com/office/drawing/2014/main" id="{8C70A457-63CE-4C65-B574-14DA07969525}"/>
                  </a:ext>
                </a:extLst>
              </p:cNvPr>
              <p:cNvSpPr/>
              <p:nvPr/>
            </p:nvSpPr>
            <p:spPr>
              <a:xfrm>
                <a:off x="157195" y="251963"/>
                <a:ext cx="1247213" cy="1260000"/>
              </a:xfrm>
              <a:prstGeom prst="ellipse">
                <a:avLst/>
              </a:prstGeom>
              <a:noFill/>
              <a:ln w="28575" cap="flat" cmpd="sng">
                <a:solidFill>
                  <a:srgbClr val="00626C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" name="Google Shape;75;p13">
                <a:extLst>
                  <a:ext uri="{FF2B5EF4-FFF2-40B4-BE49-F238E27FC236}">
                    <a16:creationId xmlns:a16="http://schemas.microsoft.com/office/drawing/2014/main" id="{34060D21-9C16-446A-8256-BCB9C9AFC171}"/>
                  </a:ext>
                </a:extLst>
              </p:cNvPr>
              <p:cNvSpPr/>
              <p:nvPr/>
            </p:nvSpPr>
            <p:spPr>
              <a:xfrm>
                <a:off x="705078" y="356002"/>
                <a:ext cx="295658" cy="189178"/>
              </a:xfrm>
              <a:prstGeom prst="cloud">
                <a:avLst/>
              </a:prstGeom>
              <a:gradFill>
                <a:gsLst>
                  <a:gs pos="0">
                    <a:schemeClr val="bg1"/>
                  </a:gs>
                  <a:gs pos="52000">
                    <a:schemeClr val="accent3">
                      <a:lumMod val="40000"/>
                      <a:lumOff val="60000"/>
                    </a:schemeClr>
                  </a:gs>
                  <a:gs pos="100000">
                    <a:srgbClr val="8296B0"/>
                  </a:gs>
                </a:gsLst>
                <a:lin ang="18900044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26B530C4-F45F-4BBC-8E56-6B7E508AD6E9}"/>
                  </a:ext>
                </a:extLst>
              </p:cNvPr>
              <p:cNvCxnSpPr/>
              <p:nvPr/>
            </p:nvCxnSpPr>
            <p:spPr>
              <a:xfrm>
                <a:off x="1628990" y="243796"/>
                <a:ext cx="0" cy="1276184"/>
              </a:xfrm>
              <a:prstGeom prst="line">
                <a:avLst/>
              </a:prstGeom>
              <a:ln w="19050">
                <a:solidFill>
                  <a:srgbClr val="00626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Google Shape;54;p13">
                <a:extLst>
                  <a:ext uri="{FF2B5EF4-FFF2-40B4-BE49-F238E27FC236}">
                    <a16:creationId xmlns:a16="http://schemas.microsoft.com/office/drawing/2014/main" id="{D5B7FF2F-A524-4097-9A88-51A64134F7C9}"/>
                  </a:ext>
                </a:extLst>
              </p:cNvPr>
              <p:cNvSpPr txBox="1"/>
              <p:nvPr/>
            </p:nvSpPr>
            <p:spPr>
              <a:xfrm>
                <a:off x="1630260" y="243796"/>
                <a:ext cx="2924693" cy="9646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dirty="0">
                    <a:solidFill>
                      <a:srgbClr val="00626C"/>
                    </a:solidFill>
                    <a:latin typeface="Candara" panose="020E0502030303020204" pitchFamily="34" charset="0"/>
                    <a:ea typeface="Calibri"/>
                    <a:cs typeface="Segoe UI Semibold" panose="020B0702040204020203" pitchFamily="34" charset="0"/>
                    <a:sym typeface="Calibri"/>
                  </a:rPr>
                  <a:t>Sustain/Ed</a:t>
                </a:r>
                <a:endParaRPr sz="1400" b="1" dirty="0">
                  <a:solidFill>
                    <a:srgbClr val="00626C"/>
                  </a:solidFill>
                  <a:latin typeface="Candara" panose="020E0502030303020204" pitchFamily="34" charset="0"/>
                  <a:cs typeface="Segoe UI Semibold" panose="020B0702040204020203" pitchFamily="34" charset="0"/>
                </a:endParaRPr>
              </a:p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 dirty="0">
                    <a:solidFill>
                      <a:srgbClr val="00626C"/>
                    </a:solidFill>
                    <a:latin typeface="Candara" panose="020E0502030303020204" pitchFamily="34" charset="0"/>
                    <a:ea typeface="Calibri"/>
                    <a:cs typeface="Segoe UI Semibold" panose="020B0702040204020203" pitchFamily="34" charset="0"/>
                    <a:sym typeface="Calibri"/>
                  </a:rPr>
                  <a:t>Learning module</a:t>
                </a:r>
                <a:endParaRPr sz="1200" dirty="0">
                  <a:solidFill>
                    <a:srgbClr val="00626C"/>
                  </a:solidFill>
                  <a:latin typeface="Candara" panose="020E0502030303020204" pitchFamily="34" charset="0"/>
                  <a:cs typeface="Segoe UI Semibold" panose="020B0702040204020203" pitchFamily="34" charset="0"/>
                </a:endParaRPr>
              </a:p>
            </p:txBody>
          </p:sp>
        </p:grpSp>
        <p:sp>
          <p:nvSpPr>
            <p:cNvPr id="43" name="Freeform: Shape 148">
              <a:extLst>
                <a:ext uri="{FF2B5EF4-FFF2-40B4-BE49-F238E27FC236}">
                  <a16:creationId xmlns:a16="http://schemas.microsoft.com/office/drawing/2014/main" id="{5D12E299-B5FF-463C-9555-748A99E4C71C}"/>
                </a:ext>
              </a:extLst>
            </p:cNvPr>
            <p:cNvSpPr/>
            <p:nvPr/>
          </p:nvSpPr>
          <p:spPr>
            <a:xfrm>
              <a:off x="326743" y="2795893"/>
              <a:ext cx="306917" cy="45719"/>
            </a:xfrm>
            <a:custGeom>
              <a:avLst/>
              <a:gdLst>
                <a:gd name="connsiteX0" fmla="*/ 0 w 359834"/>
                <a:gd name="connsiteY0" fmla="*/ 29980 h 62831"/>
                <a:gd name="connsiteX1" fmla="*/ 78317 w 359834"/>
                <a:gd name="connsiteY1" fmla="*/ 8813 h 62831"/>
                <a:gd name="connsiteX2" fmla="*/ 146050 w 359834"/>
                <a:gd name="connsiteY2" fmla="*/ 346 h 62831"/>
                <a:gd name="connsiteX3" fmla="*/ 182034 w 359834"/>
                <a:gd name="connsiteY3" fmla="*/ 19396 h 62831"/>
                <a:gd name="connsiteX4" fmla="*/ 188384 w 359834"/>
                <a:gd name="connsiteY4" fmla="*/ 42680 h 62831"/>
                <a:gd name="connsiteX5" fmla="*/ 198967 w 359834"/>
                <a:gd name="connsiteY5" fmla="*/ 59613 h 62831"/>
                <a:gd name="connsiteX6" fmla="*/ 234950 w 359834"/>
                <a:gd name="connsiteY6" fmla="*/ 61730 h 62831"/>
                <a:gd name="connsiteX7" fmla="*/ 275167 w 359834"/>
                <a:gd name="connsiteY7" fmla="*/ 46913 h 62831"/>
                <a:gd name="connsiteX8" fmla="*/ 317500 w 359834"/>
                <a:gd name="connsiteY8" fmla="*/ 29980 h 62831"/>
                <a:gd name="connsiteX9" fmla="*/ 359834 w 359834"/>
                <a:gd name="connsiteY9" fmla="*/ 15163 h 6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834" h="62831">
                  <a:moveTo>
                    <a:pt x="0" y="29980"/>
                  </a:moveTo>
                  <a:cubicBezTo>
                    <a:pt x="26987" y="21866"/>
                    <a:pt x="53975" y="13752"/>
                    <a:pt x="78317" y="8813"/>
                  </a:cubicBezTo>
                  <a:cubicBezTo>
                    <a:pt x="102659" y="3874"/>
                    <a:pt x="128764" y="-1418"/>
                    <a:pt x="146050" y="346"/>
                  </a:cubicBezTo>
                  <a:cubicBezTo>
                    <a:pt x="163336" y="2110"/>
                    <a:pt x="174978" y="12340"/>
                    <a:pt x="182034" y="19396"/>
                  </a:cubicBezTo>
                  <a:cubicBezTo>
                    <a:pt x="189090" y="26452"/>
                    <a:pt x="185562" y="35977"/>
                    <a:pt x="188384" y="42680"/>
                  </a:cubicBezTo>
                  <a:cubicBezTo>
                    <a:pt x="191206" y="49383"/>
                    <a:pt x="191206" y="56438"/>
                    <a:pt x="198967" y="59613"/>
                  </a:cubicBezTo>
                  <a:cubicBezTo>
                    <a:pt x="206728" y="62788"/>
                    <a:pt x="222250" y="63847"/>
                    <a:pt x="234950" y="61730"/>
                  </a:cubicBezTo>
                  <a:cubicBezTo>
                    <a:pt x="247650" y="59613"/>
                    <a:pt x="261409" y="52205"/>
                    <a:pt x="275167" y="46913"/>
                  </a:cubicBezTo>
                  <a:cubicBezTo>
                    <a:pt x="288925" y="41621"/>
                    <a:pt x="303389" y="35272"/>
                    <a:pt x="317500" y="29980"/>
                  </a:cubicBezTo>
                  <a:cubicBezTo>
                    <a:pt x="331611" y="24688"/>
                    <a:pt x="345722" y="19925"/>
                    <a:pt x="359834" y="15163"/>
                  </a:cubicBezTo>
                </a:path>
              </a:pathLst>
            </a:custGeom>
            <a:noFill/>
            <a:ln w="12700">
              <a:solidFill>
                <a:srgbClr val="006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100"/>
            </a:p>
          </p:txBody>
        </p:sp>
        <p:sp>
          <p:nvSpPr>
            <p:cNvPr id="44" name="Freeform: Shape 149">
              <a:extLst>
                <a:ext uri="{FF2B5EF4-FFF2-40B4-BE49-F238E27FC236}">
                  <a16:creationId xmlns:a16="http://schemas.microsoft.com/office/drawing/2014/main" id="{57F8D6CB-61EA-4447-9BCE-FA67B29422AD}"/>
                </a:ext>
              </a:extLst>
            </p:cNvPr>
            <p:cNvSpPr/>
            <p:nvPr/>
          </p:nvSpPr>
          <p:spPr>
            <a:xfrm>
              <a:off x="379410" y="2907062"/>
              <a:ext cx="267448" cy="45697"/>
            </a:xfrm>
            <a:custGeom>
              <a:avLst/>
              <a:gdLst>
                <a:gd name="connsiteX0" fmla="*/ 0 w 359834"/>
                <a:gd name="connsiteY0" fmla="*/ 29980 h 62831"/>
                <a:gd name="connsiteX1" fmla="*/ 78317 w 359834"/>
                <a:gd name="connsiteY1" fmla="*/ 8813 h 62831"/>
                <a:gd name="connsiteX2" fmla="*/ 146050 w 359834"/>
                <a:gd name="connsiteY2" fmla="*/ 346 h 62831"/>
                <a:gd name="connsiteX3" fmla="*/ 182034 w 359834"/>
                <a:gd name="connsiteY3" fmla="*/ 19396 h 62831"/>
                <a:gd name="connsiteX4" fmla="*/ 188384 w 359834"/>
                <a:gd name="connsiteY4" fmla="*/ 42680 h 62831"/>
                <a:gd name="connsiteX5" fmla="*/ 198967 w 359834"/>
                <a:gd name="connsiteY5" fmla="*/ 59613 h 62831"/>
                <a:gd name="connsiteX6" fmla="*/ 234950 w 359834"/>
                <a:gd name="connsiteY6" fmla="*/ 61730 h 62831"/>
                <a:gd name="connsiteX7" fmla="*/ 275167 w 359834"/>
                <a:gd name="connsiteY7" fmla="*/ 46913 h 62831"/>
                <a:gd name="connsiteX8" fmla="*/ 317500 w 359834"/>
                <a:gd name="connsiteY8" fmla="*/ 29980 h 62831"/>
                <a:gd name="connsiteX9" fmla="*/ 359834 w 359834"/>
                <a:gd name="connsiteY9" fmla="*/ 15163 h 62831"/>
                <a:gd name="connsiteX0" fmla="*/ 0 w 341585"/>
                <a:gd name="connsiteY0" fmla="*/ 25587 h 62801"/>
                <a:gd name="connsiteX1" fmla="*/ 60068 w 341585"/>
                <a:gd name="connsiteY1" fmla="*/ 8783 h 62801"/>
                <a:gd name="connsiteX2" fmla="*/ 127801 w 341585"/>
                <a:gd name="connsiteY2" fmla="*/ 316 h 62801"/>
                <a:gd name="connsiteX3" fmla="*/ 163785 w 341585"/>
                <a:gd name="connsiteY3" fmla="*/ 19366 h 62801"/>
                <a:gd name="connsiteX4" fmla="*/ 170135 w 341585"/>
                <a:gd name="connsiteY4" fmla="*/ 42650 h 62801"/>
                <a:gd name="connsiteX5" fmla="*/ 180718 w 341585"/>
                <a:gd name="connsiteY5" fmla="*/ 59583 h 62801"/>
                <a:gd name="connsiteX6" fmla="*/ 216701 w 341585"/>
                <a:gd name="connsiteY6" fmla="*/ 61700 h 62801"/>
                <a:gd name="connsiteX7" fmla="*/ 256918 w 341585"/>
                <a:gd name="connsiteY7" fmla="*/ 46883 h 62801"/>
                <a:gd name="connsiteX8" fmla="*/ 299251 w 341585"/>
                <a:gd name="connsiteY8" fmla="*/ 29950 h 62801"/>
                <a:gd name="connsiteX9" fmla="*/ 341585 w 341585"/>
                <a:gd name="connsiteY9" fmla="*/ 15133 h 6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1585" h="62801">
                  <a:moveTo>
                    <a:pt x="0" y="25587"/>
                  </a:moveTo>
                  <a:cubicBezTo>
                    <a:pt x="26987" y="17473"/>
                    <a:pt x="38768" y="12995"/>
                    <a:pt x="60068" y="8783"/>
                  </a:cubicBezTo>
                  <a:cubicBezTo>
                    <a:pt x="81368" y="4571"/>
                    <a:pt x="110515" y="-1448"/>
                    <a:pt x="127801" y="316"/>
                  </a:cubicBezTo>
                  <a:cubicBezTo>
                    <a:pt x="145087" y="2080"/>
                    <a:pt x="156729" y="12310"/>
                    <a:pt x="163785" y="19366"/>
                  </a:cubicBezTo>
                  <a:cubicBezTo>
                    <a:pt x="170841" y="26422"/>
                    <a:pt x="167313" y="35947"/>
                    <a:pt x="170135" y="42650"/>
                  </a:cubicBezTo>
                  <a:cubicBezTo>
                    <a:pt x="172957" y="49353"/>
                    <a:pt x="172957" y="56408"/>
                    <a:pt x="180718" y="59583"/>
                  </a:cubicBezTo>
                  <a:cubicBezTo>
                    <a:pt x="188479" y="62758"/>
                    <a:pt x="204001" y="63817"/>
                    <a:pt x="216701" y="61700"/>
                  </a:cubicBezTo>
                  <a:cubicBezTo>
                    <a:pt x="229401" y="59583"/>
                    <a:pt x="243160" y="52175"/>
                    <a:pt x="256918" y="46883"/>
                  </a:cubicBezTo>
                  <a:cubicBezTo>
                    <a:pt x="270676" y="41591"/>
                    <a:pt x="285140" y="35242"/>
                    <a:pt x="299251" y="29950"/>
                  </a:cubicBezTo>
                  <a:cubicBezTo>
                    <a:pt x="313362" y="24658"/>
                    <a:pt x="327473" y="19895"/>
                    <a:pt x="341585" y="15133"/>
                  </a:cubicBezTo>
                </a:path>
              </a:pathLst>
            </a:custGeom>
            <a:noFill/>
            <a:ln w="12700">
              <a:solidFill>
                <a:srgbClr val="006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1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257E4A2-83A1-4B32-9D6B-8AB58EF16B90}"/>
              </a:ext>
            </a:extLst>
          </p:cNvPr>
          <p:cNvSpPr txBox="1"/>
          <p:nvPr/>
        </p:nvSpPr>
        <p:spPr>
          <a:xfrm>
            <a:off x="4965430" y="629268"/>
            <a:ext cx="6586491" cy="1286160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 fontScale="925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100" dirty="0">
                <a:latin typeface="Candara"/>
                <a:ea typeface="+mj-ea"/>
                <a:cs typeface="+mj-cs"/>
              </a:rPr>
              <a:t>Learning intentions for Chapter 8b – Our world in 2050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7B76EF-C727-4365-8A39-E19A1DF00A25}"/>
              </a:ext>
            </a:extLst>
          </p:cNvPr>
          <p:cNvSpPr txBox="1"/>
          <p:nvPr/>
        </p:nvSpPr>
        <p:spPr>
          <a:xfrm>
            <a:off x="4965431" y="2438400"/>
            <a:ext cx="6586489" cy="4129426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spcAft>
                <a:spcPts val="600"/>
              </a:spcAft>
              <a:buChar char="•"/>
            </a:pPr>
            <a:r>
              <a:rPr lang="en-US" sz="2000" dirty="0">
                <a:latin typeface="Candara"/>
                <a:cs typeface="Arial"/>
              </a:rPr>
              <a:t>Adapt your region to be resilient to climate change</a:t>
            </a:r>
          </a:p>
          <a:p>
            <a:pPr>
              <a:spcAft>
                <a:spcPts val="600"/>
              </a:spcAft>
            </a:pPr>
            <a:endParaRPr lang="en-US" sz="2000" dirty="0">
              <a:latin typeface="Candara"/>
              <a:cs typeface="Arial"/>
            </a:endParaRPr>
          </a:p>
          <a:p>
            <a:pPr>
              <a:spcAft>
                <a:spcPts val="600"/>
              </a:spcAft>
              <a:buChar char="•"/>
            </a:pPr>
            <a:r>
              <a:rPr lang="en-US" sz="2000" dirty="0">
                <a:latin typeface="Candara"/>
                <a:cs typeface="Arial"/>
              </a:rPr>
              <a:t>Balance current needs with the needs of the future</a:t>
            </a:r>
          </a:p>
          <a:p>
            <a:pPr>
              <a:spcAft>
                <a:spcPts val="600"/>
              </a:spcAft>
              <a:buChar char="•"/>
            </a:pPr>
            <a:endParaRPr lang="en-US" sz="2000" dirty="0">
              <a:latin typeface="Candara"/>
              <a:cs typeface="Arial"/>
            </a:endParaRPr>
          </a:p>
          <a:p>
            <a:pPr>
              <a:spcAft>
                <a:spcPts val="600"/>
              </a:spcAft>
              <a:buChar char="•"/>
            </a:pPr>
            <a:r>
              <a:rPr lang="en-US" sz="2000" dirty="0">
                <a:latin typeface="Candara"/>
                <a:cs typeface="Arial"/>
              </a:rPr>
              <a:t>Teacher survey: </a:t>
            </a:r>
            <a:r>
              <a:rPr lang="en-GB" sz="2000" u="sng" dirty="0">
                <a:solidFill>
                  <a:srgbClr val="0000FF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hlinkClick r:id="rId3"/>
              </a:rPr>
              <a:t>FORM HERE</a:t>
            </a:r>
            <a:endParaRPr lang="en-GB" sz="2000" u="sng" dirty="0">
              <a:solidFill>
                <a:srgbClr val="0000FF"/>
              </a:solidFill>
              <a:effectLst/>
              <a:latin typeface="Candara" panose="020E0502030303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sz="2000" dirty="0">
              <a:latin typeface="Candara"/>
              <a:cs typeface="Arial"/>
            </a:endParaRPr>
          </a:p>
          <a:p>
            <a:pPr>
              <a:spcAft>
                <a:spcPts val="600"/>
              </a:spcAft>
              <a:buChar char="•"/>
            </a:pPr>
            <a:r>
              <a:rPr lang="en-US" sz="2000" b="1" dirty="0">
                <a:latin typeface="Candara"/>
                <a:cs typeface="Arial"/>
              </a:rPr>
              <a:t>Complete Quiz 4</a:t>
            </a:r>
            <a:endParaRPr lang="en-US" sz="2000" dirty="0">
              <a:latin typeface="Candara"/>
              <a:cs typeface="Arial"/>
            </a:endParaRPr>
          </a:p>
          <a:p>
            <a:pPr>
              <a:spcAft>
                <a:spcPts val="600"/>
              </a:spcAft>
              <a:buChar char="•"/>
            </a:pPr>
            <a:endParaRPr lang="en-US" sz="2000" b="1" dirty="0">
              <a:latin typeface="Candara"/>
              <a:cs typeface="Arial"/>
            </a:endParaRPr>
          </a:p>
          <a:p>
            <a:pPr>
              <a:spcAft>
                <a:spcPts val="600"/>
              </a:spcAft>
            </a:pPr>
            <a:r>
              <a:rPr lang="en-US" sz="2000" b="1" dirty="0">
                <a:latin typeface="Candara"/>
                <a:cs typeface="Arial"/>
              </a:rPr>
              <a:t>Congratulations on completing the Sustain Education Learning Module!</a:t>
            </a:r>
          </a:p>
          <a:p>
            <a:pPr>
              <a:spcAft>
                <a:spcPts val="600"/>
              </a:spcAft>
            </a:pPr>
            <a:endParaRPr lang="en-US" sz="2000" dirty="0">
              <a:latin typeface="Candara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Candara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D7EF1D49-8AD6-4AD4-BB8C-F0E8E0D2C7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370" r="8045" b="3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760EB0A-FE6F-47DE-9A9E-679DEC463711}"/>
              </a:ext>
            </a:extLst>
          </p:cNvPr>
          <p:cNvCxnSpPr/>
          <p:nvPr/>
        </p:nvCxnSpPr>
        <p:spPr>
          <a:xfrm>
            <a:off x="5065016" y="2163925"/>
            <a:ext cx="6588000" cy="8659"/>
          </a:xfrm>
          <a:prstGeom prst="straightConnector1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9F7697F-9250-30A5-6E4E-7BE9D0BA04B7}"/>
              </a:ext>
            </a:extLst>
          </p:cNvPr>
          <p:cNvGrpSpPr/>
          <p:nvPr/>
        </p:nvGrpSpPr>
        <p:grpSpPr>
          <a:xfrm rot="5400000">
            <a:off x="8511412" y="2799607"/>
            <a:ext cx="246221" cy="7851480"/>
            <a:chOff x="322782" y="648643"/>
            <a:chExt cx="246221" cy="7851480"/>
          </a:xfrm>
        </p:grpSpPr>
        <p:pic>
          <p:nvPicPr>
            <p:cNvPr id="40" name="Graphic 1">
              <a:extLst>
                <a:ext uri="{FF2B5EF4-FFF2-40B4-BE49-F238E27FC236}">
                  <a16:creationId xmlns:a16="http://schemas.microsoft.com/office/drawing/2014/main" id="{D56CA3DB-C6B9-0489-8230-B81057FDC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6200000">
              <a:off x="179278" y="8159446"/>
              <a:ext cx="504825" cy="176530"/>
            </a:xfrm>
            <a:prstGeom prst="rect">
              <a:avLst/>
            </a:prstGeom>
          </p:spPr>
        </p:pic>
        <p:sp>
          <p:nvSpPr>
            <p:cNvPr id="74" name="Rectangle 3">
              <a:extLst>
                <a:ext uri="{FF2B5EF4-FFF2-40B4-BE49-F238E27FC236}">
                  <a16:creationId xmlns:a16="http://schemas.microsoft.com/office/drawing/2014/main" id="{FB98ADFC-30ED-3AA3-8C47-A77389528EC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-3273279" y="4244704"/>
              <a:ext cx="7438344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Sustain/Ed Learning Module © 2022 by Sustain/Ed is licensed under CC BY-NC 4.0. To view a copy of this license, visit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  <a:hlinkClick r:id="rId7"/>
                </a:rPr>
                <a:t>http://creativecommons.org/licenses/by-nc/4.0/</a:t>
              </a: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20852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1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704413-31A3-4C73-B044-18824C5C78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B4A211-6FF4-4B9B-9976-397BE62D5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dirty="0">
                <a:solidFill>
                  <a:srgbClr val="FFFFFF"/>
                </a:solidFill>
                <a:latin typeface="Candara Light" panose="020E0502030303020204" pitchFamily="34" charset="0"/>
              </a:rPr>
              <a:t>Let’s play!</a:t>
            </a:r>
          </a:p>
        </p:txBody>
      </p:sp>
    </p:spTree>
    <p:extLst>
      <p:ext uri="{BB962C8B-B14F-4D97-AF65-F5344CB8AC3E}">
        <p14:creationId xmlns:p14="http://schemas.microsoft.com/office/powerpoint/2010/main" val="23026183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57E4A2-83A1-4B32-9D6B-8AB58EF16B90}"/>
              </a:ext>
            </a:extLst>
          </p:cNvPr>
          <p:cNvSpPr txBox="1"/>
          <p:nvPr/>
        </p:nvSpPr>
        <p:spPr>
          <a:xfrm>
            <a:off x="4965430" y="629268"/>
            <a:ext cx="6586491" cy="1286160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 fontScale="925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100" dirty="0">
                <a:latin typeface="Candara"/>
                <a:ea typeface="+mj-ea"/>
                <a:cs typeface="+mj-cs"/>
              </a:rPr>
              <a:t>Learning intentions for Chapter 8a – Our world in 2050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7B76EF-C727-4365-8A39-E19A1DF00A25}"/>
              </a:ext>
            </a:extLst>
          </p:cNvPr>
          <p:cNvSpPr txBox="1"/>
          <p:nvPr/>
        </p:nvSpPr>
        <p:spPr>
          <a:xfrm>
            <a:off x="4965431" y="2438400"/>
            <a:ext cx="6586489" cy="3785419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spcAft>
                <a:spcPts val="600"/>
              </a:spcAft>
              <a:buChar char="•"/>
            </a:pPr>
            <a:r>
              <a:rPr lang="en-US" sz="2000" dirty="0">
                <a:latin typeface="Candara"/>
                <a:cs typeface="Arial"/>
              </a:rPr>
              <a:t>Learn the rules and concept to</a:t>
            </a:r>
            <a:r>
              <a:rPr lang="en-US" sz="2000" i="1" dirty="0">
                <a:latin typeface="Candara"/>
                <a:cs typeface="Arial"/>
              </a:rPr>
              <a:t> 2050: a new world</a:t>
            </a:r>
            <a:r>
              <a:rPr lang="en-US" sz="2000" dirty="0">
                <a:latin typeface="Candara"/>
                <a:cs typeface="Arial"/>
              </a:rPr>
              <a:t> boardgame</a:t>
            </a:r>
          </a:p>
          <a:p>
            <a:pPr>
              <a:spcAft>
                <a:spcPts val="600"/>
              </a:spcAft>
              <a:buChar char="•"/>
            </a:pPr>
            <a:r>
              <a:rPr lang="en-US" sz="2000" dirty="0">
                <a:latin typeface="Candara"/>
                <a:cs typeface="Arial"/>
              </a:rPr>
              <a:t>Get to know the region that you are given in the boardgame</a:t>
            </a:r>
          </a:p>
          <a:p>
            <a:pPr>
              <a:spcAft>
                <a:spcPts val="600"/>
              </a:spcAft>
              <a:buChar char="•"/>
            </a:pPr>
            <a:endParaRPr lang="en-US" sz="2000" dirty="0">
              <a:latin typeface="Candara"/>
              <a:cs typeface="Arial"/>
            </a:endParaRPr>
          </a:p>
          <a:p>
            <a:pPr>
              <a:spcAft>
                <a:spcPts val="600"/>
              </a:spcAft>
              <a:buChar char="•"/>
            </a:pPr>
            <a:endParaRPr lang="en-US" sz="2000" dirty="0">
              <a:latin typeface="Candara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Candara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D7EF1D49-8AD6-4AD4-BB8C-F0E8E0D2C7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370" r="8045" b="3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760EB0A-FE6F-47DE-9A9E-679DEC463711}"/>
              </a:ext>
            </a:extLst>
          </p:cNvPr>
          <p:cNvCxnSpPr/>
          <p:nvPr/>
        </p:nvCxnSpPr>
        <p:spPr>
          <a:xfrm>
            <a:off x="5065016" y="2163925"/>
            <a:ext cx="6588000" cy="8659"/>
          </a:xfrm>
          <a:prstGeom prst="straightConnector1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1F87692-2A88-4988-ACF1-4028A62D1743}"/>
              </a:ext>
            </a:extLst>
          </p:cNvPr>
          <p:cNvGrpSpPr>
            <a:grpSpLocks noChangeAspect="1"/>
          </p:cNvGrpSpPr>
          <p:nvPr/>
        </p:nvGrpSpPr>
        <p:grpSpPr>
          <a:xfrm>
            <a:off x="9507562" y="106296"/>
            <a:ext cx="2534614" cy="834783"/>
            <a:chOff x="94314" y="1803965"/>
            <a:chExt cx="4594005" cy="1513069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79D4328E-CF8F-4EFA-B4DA-00EC6B6D3CCF}"/>
                </a:ext>
              </a:extLst>
            </p:cNvPr>
            <p:cNvGrpSpPr/>
            <p:nvPr/>
          </p:nvGrpSpPr>
          <p:grpSpPr>
            <a:xfrm>
              <a:off x="94314" y="1803965"/>
              <a:ext cx="4594005" cy="1513069"/>
              <a:chOff x="28368" y="126511"/>
              <a:chExt cx="4594005" cy="1513069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642E6F37-DEEE-4076-8549-CD5C28309B1E}"/>
                  </a:ext>
                </a:extLst>
              </p:cNvPr>
              <p:cNvSpPr/>
              <p:nvPr/>
            </p:nvSpPr>
            <p:spPr>
              <a:xfrm>
                <a:off x="749261" y="127580"/>
                <a:ext cx="3873112" cy="151200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100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84E2E693-A818-4E39-83F0-4ADBC9C10AD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7195" y="264979"/>
                <a:ext cx="1260000" cy="1260000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100"/>
              </a:p>
            </p:txBody>
          </p:sp>
          <p:sp>
            <p:nvSpPr>
              <p:cNvPr id="47" name="Freeform: Shape 152">
                <a:extLst>
                  <a:ext uri="{FF2B5EF4-FFF2-40B4-BE49-F238E27FC236}">
                    <a16:creationId xmlns:a16="http://schemas.microsoft.com/office/drawing/2014/main" id="{4A77B84A-56D7-4D72-84F2-C86A64F789DC}"/>
                  </a:ext>
                </a:extLst>
              </p:cNvPr>
              <p:cNvSpPr/>
              <p:nvPr/>
            </p:nvSpPr>
            <p:spPr>
              <a:xfrm>
                <a:off x="186266" y="1065693"/>
                <a:ext cx="488315" cy="454872"/>
              </a:xfrm>
              <a:custGeom>
                <a:avLst/>
                <a:gdLst>
                  <a:gd name="connsiteX0" fmla="*/ 0 w 502920"/>
                  <a:gd name="connsiteY0" fmla="*/ 0 h 457200"/>
                  <a:gd name="connsiteX1" fmla="*/ 76200 w 502920"/>
                  <a:gd name="connsiteY1" fmla="*/ 177800 h 457200"/>
                  <a:gd name="connsiteX2" fmla="*/ 137160 w 502920"/>
                  <a:gd name="connsiteY2" fmla="*/ 279400 h 457200"/>
                  <a:gd name="connsiteX3" fmla="*/ 243840 w 502920"/>
                  <a:gd name="connsiteY3" fmla="*/ 365760 h 457200"/>
                  <a:gd name="connsiteX4" fmla="*/ 340360 w 502920"/>
                  <a:gd name="connsiteY4" fmla="*/ 421640 h 457200"/>
                  <a:gd name="connsiteX5" fmla="*/ 431800 w 502920"/>
                  <a:gd name="connsiteY5" fmla="*/ 457200 h 457200"/>
                  <a:gd name="connsiteX6" fmla="*/ 502920 w 502920"/>
                  <a:gd name="connsiteY6" fmla="*/ 431800 h 457200"/>
                  <a:gd name="connsiteX7" fmla="*/ 482600 w 502920"/>
                  <a:gd name="connsiteY7" fmla="*/ 289560 h 457200"/>
                  <a:gd name="connsiteX8" fmla="*/ 492760 w 502920"/>
                  <a:gd name="connsiteY8" fmla="*/ 157480 h 457200"/>
                  <a:gd name="connsiteX9" fmla="*/ 502920 w 502920"/>
                  <a:gd name="connsiteY9" fmla="*/ 50800 h 457200"/>
                  <a:gd name="connsiteX10" fmla="*/ 0 w 502920"/>
                  <a:gd name="connsiteY10" fmla="*/ 0 h 457200"/>
                  <a:gd name="connsiteX0" fmla="*/ 0 w 497840"/>
                  <a:gd name="connsiteY0" fmla="*/ 0 h 411480"/>
                  <a:gd name="connsiteX1" fmla="*/ 71120 w 497840"/>
                  <a:gd name="connsiteY1" fmla="*/ 132080 h 411480"/>
                  <a:gd name="connsiteX2" fmla="*/ 132080 w 497840"/>
                  <a:gd name="connsiteY2" fmla="*/ 233680 h 411480"/>
                  <a:gd name="connsiteX3" fmla="*/ 238760 w 497840"/>
                  <a:gd name="connsiteY3" fmla="*/ 320040 h 411480"/>
                  <a:gd name="connsiteX4" fmla="*/ 335280 w 497840"/>
                  <a:gd name="connsiteY4" fmla="*/ 375920 h 411480"/>
                  <a:gd name="connsiteX5" fmla="*/ 426720 w 497840"/>
                  <a:gd name="connsiteY5" fmla="*/ 411480 h 411480"/>
                  <a:gd name="connsiteX6" fmla="*/ 497840 w 497840"/>
                  <a:gd name="connsiteY6" fmla="*/ 386080 h 411480"/>
                  <a:gd name="connsiteX7" fmla="*/ 477520 w 497840"/>
                  <a:gd name="connsiteY7" fmla="*/ 243840 h 411480"/>
                  <a:gd name="connsiteX8" fmla="*/ 487680 w 497840"/>
                  <a:gd name="connsiteY8" fmla="*/ 111760 h 411480"/>
                  <a:gd name="connsiteX9" fmla="*/ 497840 w 497840"/>
                  <a:gd name="connsiteY9" fmla="*/ 5080 h 411480"/>
                  <a:gd name="connsiteX10" fmla="*/ 0 w 497840"/>
                  <a:gd name="connsiteY10" fmla="*/ 0 h 411480"/>
                  <a:gd name="connsiteX0" fmla="*/ 0 w 488315"/>
                  <a:gd name="connsiteY0" fmla="*/ 4445 h 406400"/>
                  <a:gd name="connsiteX1" fmla="*/ 61595 w 488315"/>
                  <a:gd name="connsiteY1" fmla="*/ 127000 h 406400"/>
                  <a:gd name="connsiteX2" fmla="*/ 122555 w 488315"/>
                  <a:gd name="connsiteY2" fmla="*/ 228600 h 406400"/>
                  <a:gd name="connsiteX3" fmla="*/ 229235 w 488315"/>
                  <a:gd name="connsiteY3" fmla="*/ 314960 h 406400"/>
                  <a:gd name="connsiteX4" fmla="*/ 325755 w 488315"/>
                  <a:gd name="connsiteY4" fmla="*/ 370840 h 406400"/>
                  <a:gd name="connsiteX5" fmla="*/ 417195 w 488315"/>
                  <a:gd name="connsiteY5" fmla="*/ 406400 h 406400"/>
                  <a:gd name="connsiteX6" fmla="*/ 488315 w 488315"/>
                  <a:gd name="connsiteY6" fmla="*/ 381000 h 406400"/>
                  <a:gd name="connsiteX7" fmla="*/ 467995 w 488315"/>
                  <a:gd name="connsiteY7" fmla="*/ 238760 h 406400"/>
                  <a:gd name="connsiteX8" fmla="*/ 478155 w 488315"/>
                  <a:gd name="connsiteY8" fmla="*/ 106680 h 406400"/>
                  <a:gd name="connsiteX9" fmla="*/ 488315 w 488315"/>
                  <a:gd name="connsiteY9" fmla="*/ 0 h 406400"/>
                  <a:gd name="connsiteX10" fmla="*/ 0 w 488315"/>
                  <a:gd name="connsiteY10" fmla="*/ 4445 h 406400"/>
                  <a:gd name="connsiteX0" fmla="*/ 0 w 488315"/>
                  <a:gd name="connsiteY0" fmla="*/ 0 h 408305"/>
                  <a:gd name="connsiteX1" fmla="*/ 61595 w 488315"/>
                  <a:gd name="connsiteY1" fmla="*/ 128905 h 408305"/>
                  <a:gd name="connsiteX2" fmla="*/ 122555 w 488315"/>
                  <a:gd name="connsiteY2" fmla="*/ 230505 h 408305"/>
                  <a:gd name="connsiteX3" fmla="*/ 229235 w 488315"/>
                  <a:gd name="connsiteY3" fmla="*/ 316865 h 408305"/>
                  <a:gd name="connsiteX4" fmla="*/ 325755 w 488315"/>
                  <a:gd name="connsiteY4" fmla="*/ 372745 h 408305"/>
                  <a:gd name="connsiteX5" fmla="*/ 417195 w 488315"/>
                  <a:gd name="connsiteY5" fmla="*/ 408305 h 408305"/>
                  <a:gd name="connsiteX6" fmla="*/ 488315 w 488315"/>
                  <a:gd name="connsiteY6" fmla="*/ 382905 h 408305"/>
                  <a:gd name="connsiteX7" fmla="*/ 467995 w 488315"/>
                  <a:gd name="connsiteY7" fmla="*/ 240665 h 408305"/>
                  <a:gd name="connsiteX8" fmla="*/ 478155 w 488315"/>
                  <a:gd name="connsiteY8" fmla="*/ 108585 h 408305"/>
                  <a:gd name="connsiteX9" fmla="*/ 488315 w 488315"/>
                  <a:gd name="connsiteY9" fmla="*/ 1905 h 408305"/>
                  <a:gd name="connsiteX10" fmla="*/ 0 w 488315"/>
                  <a:gd name="connsiteY10" fmla="*/ 0 h 408305"/>
                  <a:gd name="connsiteX0" fmla="*/ 0 w 488315"/>
                  <a:gd name="connsiteY0" fmla="*/ 0 h 454872"/>
                  <a:gd name="connsiteX1" fmla="*/ 61595 w 488315"/>
                  <a:gd name="connsiteY1" fmla="*/ 128905 h 454872"/>
                  <a:gd name="connsiteX2" fmla="*/ 122555 w 488315"/>
                  <a:gd name="connsiteY2" fmla="*/ 230505 h 454872"/>
                  <a:gd name="connsiteX3" fmla="*/ 229235 w 488315"/>
                  <a:gd name="connsiteY3" fmla="*/ 316865 h 454872"/>
                  <a:gd name="connsiteX4" fmla="*/ 325755 w 488315"/>
                  <a:gd name="connsiteY4" fmla="*/ 372745 h 454872"/>
                  <a:gd name="connsiteX5" fmla="*/ 476462 w 488315"/>
                  <a:gd name="connsiteY5" fmla="*/ 454872 h 454872"/>
                  <a:gd name="connsiteX6" fmla="*/ 488315 w 488315"/>
                  <a:gd name="connsiteY6" fmla="*/ 382905 h 454872"/>
                  <a:gd name="connsiteX7" fmla="*/ 467995 w 488315"/>
                  <a:gd name="connsiteY7" fmla="*/ 240665 h 454872"/>
                  <a:gd name="connsiteX8" fmla="*/ 478155 w 488315"/>
                  <a:gd name="connsiteY8" fmla="*/ 108585 h 454872"/>
                  <a:gd name="connsiteX9" fmla="*/ 488315 w 488315"/>
                  <a:gd name="connsiteY9" fmla="*/ 1905 h 454872"/>
                  <a:gd name="connsiteX10" fmla="*/ 0 w 488315"/>
                  <a:gd name="connsiteY10" fmla="*/ 0 h 454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8315" h="454872">
                    <a:moveTo>
                      <a:pt x="0" y="0"/>
                    </a:moveTo>
                    <a:lnTo>
                      <a:pt x="61595" y="128905"/>
                    </a:lnTo>
                    <a:lnTo>
                      <a:pt x="122555" y="230505"/>
                    </a:lnTo>
                    <a:lnTo>
                      <a:pt x="229235" y="316865"/>
                    </a:lnTo>
                    <a:lnTo>
                      <a:pt x="325755" y="372745"/>
                    </a:lnTo>
                    <a:lnTo>
                      <a:pt x="476462" y="454872"/>
                    </a:lnTo>
                    <a:lnTo>
                      <a:pt x="488315" y="382905"/>
                    </a:lnTo>
                    <a:lnTo>
                      <a:pt x="467995" y="240665"/>
                    </a:lnTo>
                    <a:lnTo>
                      <a:pt x="478155" y="108585"/>
                    </a:lnTo>
                    <a:lnTo>
                      <a:pt x="488315" y="190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FC9FF"/>
                  </a:gs>
                  <a:gs pos="83000">
                    <a:srgbClr val="009ED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100" dirty="0"/>
              </a:p>
            </p:txBody>
          </p:sp>
          <p:sp>
            <p:nvSpPr>
              <p:cNvPr id="48" name="Google Shape;55;p13">
                <a:extLst>
                  <a:ext uri="{FF2B5EF4-FFF2-40B4-BE49-F238E27FC236}">
                    <a16:creationId xmlns:a16="http://schemas.microsoft.com/office/drawing/2014/main" id="{3F5F662A-BDC3-4623-971C-F503DE42EE2E}"/>
                  </a:ext>
                </a:extLst>
              </p:cNvPr>
              <p:cNvSpPr/>
              <p:nvPr/>
            </p:nvSpPr>
            <p:spPr>
              <a:xfrm>
                <a:off x="598317" y="1030543"/>
                <a:ext cx="763279" cy="494291"/>
              </a:xfrm>
              <a:custGeom>
                <a:avLst/>
                <a:gdLst>
                  <a:gd name="connsiteX0" fmla="*/ 371446 w 1137507"/>
                  <a:gd name="connsiteY0" fmla="*/ 171392 h 499826"/>
                  <a:gd name="connsiteX1" fmla="*/ 10075 w 1137507"/>
                  <a:gd name="connsiteY1" fmla="*/ 177924 h 499826"/>
                  <a:gd name="connsiteX2" fmla="*/ 114094 w 1137507"/>
                  <a:gd name="connsiteY2" fmla="*/ 315809 h 499826"/>
                  <a:gd name="connsiteX3" fmla="*/ 259236 w 1137507"/>
                  <a:gd name="connsiteY3" fmla="*/ 422247 h 499826"/>
                  <a:gd name="connsiteX4" fmla="*/ 392284 w 1137507"/>
                  <a:gd name="connsiteY4" fmla="*/ 475466 h 499826"/>
                  <a:gd name="connsiteX5" fmla="*/ 539846 w 1137507"/>
                  <a:gd name="connsiteY5" fmla="*/ 499657 h 499826"/>
                  <a:gd name="connsiteX6" fmla="*/ 706760 w 1137507"/>
                  <a:gd name="connsiteY6" fmla="*/ 482724 h 499826"/>
                  <a:gd name="connsiteX7" fmla="*/ 873675 w 1137507"/>
                  <a:gd name="connsiteY7" fmla="*/ 422247 h 499826"/>
                  <a:gd name="connsiteX8" fmla="*/ 1004303 w 1137507"/>
                  <a:gd name="connsiteY8" fmla="*/ 318228 h 499826"/>
                  <a:gd name="connsiteX9" fmla="*/ 1105903 w 1137507"/>
                  <a:gd name="connsiteY9" fmla="*/ 190019 h 499826"/>
                  <a:gd name="connsiteX10" fmla="*/ 1137351 w 1137507"/>
                  <a:gd name="connsiteY10" fmla="*/ 117447 h 499826"/>
                  <a:gd name="connsiteX11" fmla="*/ 1096227 w 1137507"/>
                  <a:gd name="connsiteY11" fmla="*/ 71485 h 499826"/>
                  <a:gd name="connsiteX12" fmla="*/ 992208 w 1137507"/>
                  <a:gd name="connsiteY12" fmla="*/ 93257 h 499826"/>
                  <a:gd name="connsiteX13" fmla="*/ 900284 w 1137507"/>
                  <a:gd name="connsiteY13" fmla="*/ 148895 h 499826"/>
                  <a:gd name="connsiteX14" fmla="*/ 793846 w 1137507"/>
                  <a:gd name="connsiteY14" fmla="*/ 144057 h 499826"/>
                  <a:gd name="connsiteX15" fmla="*/ 639027 w 1137507"/>
                  <a:gd name="connsiteY15" fmla="*/ 42457 h 499826"/>
                  <a:gd name="connsiteX16" fmla="*/ 525332 w 1137507"/>
                  <a:gd name="connsiteY16" fmla="*/ 1333 h 499826"/>
                  <a:gd name="connsiteX17" fmla="*/ 474532 w 1137507"/>
                  <a:gd name="connsiteY17" fmla="*/ 13428 h 499826"/>
                  <a:gd name="connsiteX18" fmla="*/ 421313 w 1137507"/>
                  <a:gd name="connsiteY18" fmla="*/ 15847 h 499826"/>
                  <a:gd name="connsiteX19" fmla="*/ 329389 w 1137507"/>
                  <a:gd name="connsiteY19" fmla="*/ 1333 h 499826"/>
                  <a:gd name="connsiteX20" fmla="*/ 210856 w 1137507"/>
                  <a:gd name="connsiteY20" fmla="*/ 54552 h 499826"/>
                  <a:gd name="connsiteX21" fmla="*/ 97160 w 1137507"/>
                  <a:gd name="connsiteY21" fmla="*/ 15847 h 499826"/>
                  <a:gd name="connsiteX22" fmla="*/ 371446 w 1137507"/>
                  <a:gd name="connsiteY22" fmla="*/ 171392 h 499826"/>
                  <a:gd name="connsiteX0" fmla="*/ 278713 w 1044774"/>
                  <a:gd name="connsiteY0" fmla="*/ 171392 h 499826"/>
                  <a:gd name="connsiteX1" fmla="*/ 229563 w 1044774"/>
                  <a:gd name="connsiteY1" fmla="*/ 340484 h 499826"/>
                  <a:gd name="connsiteX2" fmla="*/ 21361 w 1044774"/>
                  <a:gd name="connsiteY2" fmla="*/ 315809 h 499826"/>
                  <a:gd name="connsiteX3" fmla="*/ 166503 w 1044774"/>
                  <a:gd name="connsiteY3" fmla="*/ 422247 h 499826"/>
                  <a:gd name="connsiteX4" fmla="*/ 299551 w 1044774"/>
                  <a:gd name="connsiteY4" fmla="*/ 475466 h 499826"/>
                  <a:gd name="connsiteX5" fmla="*/ 447113 w 1044774"/>
                  <a:gd name="connsiteY5" fmla="*/ 499657 h 499826"/>
                  <a:gd name="connsiteX6" fmla="*/ 614027 w 1044774"/>
                  <a:gd name="connsiteY6" fmla="*/ 482724 h 499826"/>
                  <a:gd name="connsiteX7" fmla="*/ 780942 w 1044774"/>
                  <a:gd name="connsiteY7" fmla="*/ 422247 h 499826"/>
                  <a:gd name="connsiteX8" fmla="*/ 911570 w 1044774"/>
                  <a:gd name="connsiteY8" fmla="*/ 318228 h 499826"/>
                  <a:gd name="connsiteX9" fmla="*/ 1013170 w 1044774"/>
                  <a:gd name="connsiteY9" fmla="*/ 190019 h 499826"/>
                  <a:gd name="connsiteX10" fmla="*/ 1044618 w 1044774"/>
                  <a:gd name="connsiteY10" fmla="*/ 117447 h 499826"/>
                  <a:gd name="connsiteX11" fmla="*/ 1003494 w 1044774"/>
                  <a:gd name="connsiteY11" fmla="*/ 71485 h 499826"/>
                  <a:gd name="connsiteX12" fmla="*/ 899475 w 1044774"/>
                  <a:gd name="connsiteY12" fmla="*/ 93257 h 499826"/>
                  <a:gd name="connsiteX13" fmla="*/ 807551 w 1044774"/>
                  <a:gd name="connsiteY13" fmla="*/ 148895 h 499826"/>
                  <a:gd name="connsiteX14" fmla="*/ 701113 w 1044774"/>
                  <a:gd name="connsiteY14" fmla="*/ 144057 h 499826"/>
                  <a:gd name="connsiteX15" fmla="*/ 546294 w 1044774"/>
                  <a:gd name="connsiteY15" fmla="*/ 42457 h 499826"/>
                  <a:gd name="connsiteX16" fmla="*/ 432599 w 1044774"/>
                  <a:gd name="connsiteY16" fmla="*/ 1333 h 499826"/>
                  <a:gd name="connsiteX17" fmla="*/ 381799 w 1044774"/>
                  <a:gd name="connsiteY17" fmla="*/ 13428 h 499826"/>
                  <a:gd name="connsiteX18" fmla="*/ 328580 w 1044774"/>
                  <a:gd name="connsiteY18" fmla="*/ 15847 h 499826"/>
                  <a:gd name="connsiteX19" fmla="*/ 236656 w 1044774"/>
                  <a:gd name="connsiteY19" fmla="*/ 1333 h 499826"/>
                  <a:gd name="connsiteX20" fmla="*/ 118123 w 1044774"/>
                  <a:gd name="connsiteY20" fmla="*/ 54552 h 499826"/>
                  <a:gd name="connsiteX21" fmla="*/ 4427 w 1044774"/>
                  <a:gd name="connsiteY21" fmla="*/ 15847 h 499826"/>
                  <a:gd name="connsiteX22" fmla="*/ 278713 w 1044774"/>
                  <a:gd name="connsiteY22" fmla="*/ 171392 h 499826"/>
                  <a:gd name="connsiteX0" fmla="*/ 258060 w 1024121"/>
                  <a:gd name="connsiteY0" fmla="*/ 171392 h 499826"/>
                  <a:gd name="connsiteX1" fmla="*/ 208910 w 1024121"/>
                  <a:gd name="connsiteY1" fmla="*/ 340484 h 499826"/>
                  <a:gd name="connsiteX2" fmla="*/ 708 w 1024121"/>
                  <a:gd name="connsiteY2" fmla="*/ 315809 h 499826"/>
                  <a:gd name="connsiteX3" fmla="*/ 145850 w 1024121"/>
                  <a:gd name="connsiteY3" fmla="*/ 422247 h 499826"/>
                  <a:gd name="connsiteX4" fmla="*/ 278898 w 1024121"/>
                  <a:gd name="connsiteY4" fmla="*/ 475466 h 499826"/>
                  <a:gd name="connsiteX5" fmla="*/ 426460 w 1024121"/>
                  <a:gd name="connsiteY5" fmla="*/ 499657 h 499826"/>
                  <a:gd name="connsiteX6" fmla="*/ 593374 w 1024121"/>
                  <a:gd name="connsiteY6" fmla="*/ 482724 h 499826"/>
                  <a:gd name="connsiteX7" fmla="*/ 760289 w 1024121"/>
                  <a:gd name="connsiteY7" fmla="*/ 422247 h 499826"/>
                  <a:gd name="connsiteX8" fmla="*/ 890917 w 1024121"/>
                  <a:gd name="connsiteY8" fmla="*/ 318228 h 499826"/>
                  <a:gd name="connsiteX9" fmla="*/ 992517 w 1024121"/>
                  <a:gd name="connsiteY9" fmla="*/ 190019 h 499826"/>
                  <a:gd name="connsiteX10" fmla="*/ 1023965 w 1024121"/>
                  <a:gd name="connsiteY10" fmla="*/ 117447 h 499826"/>
                  <a:gd name="connsiteX11" fmla="*/ 982841 w 1024121"/>
                  <a:gd name="connsiteY11" fmla="*/ 71485 h 499826"/>
                  <a:gd name="connsiteX12" fmla="*/ 878822 w 1024121"/>
                  <a:gd name="connsiteY12" fmla="*/ 93257 h 499826"/>
                  <a:gd name="connsiteX13" fmla="*/ 786898 w 1024121"/>
                  <a:gd name="connsiteY13" fmla="*/ 148895 h 499826"/>
                  <a:gd name="connsiteX14" fmla="*/ 680460 w 1024121"/>
                  <a:gd name="connsiteY14" fmla="*/ 144057 h 499826"/>
                  <a:gd name="connsiteX15" fmla="*/ 525641 w 1024121"/>
                  <a:gd name="connsiteY15" fmla="*/ 42457 h 499826"/>
                  <a:gd name="connsiteX16" fmla="*/ 411946 w 1024121"/>
                  <a:gd name="connsiteY16" fmla="*/ 1333 h 499826"/>
                  <a:gd name="connsiteX17" fmla="*/ 361146 w 1024121"/>
                  <a:gd name="connsiteY17" fmla="*/ 13428 h 499826"/>
                  <a:gd name="connsiteX18" fmla="*/ 307927 w 1024121"/>
                  <a:gd name="connsiteY18" fmla="*/ 15847 h 499826"/>
                  <a:gd name="connsiteX19" fmla="*/ 216003 w 1024121"/>
                  <a:gd name="connsiteY19" fmla="*/ 1333 h 499826"/>
                  <a:gd name="connsiteX20" fmla="*/ 97470 w 1024121"/>
                  <a:gd name="connsiteY20" fmla="*/ 54552 h 499826"/>
                  <a:gd name="connsiteX21" fmla="*/ 258060 w 1024121"/>
                  <a:gd name="connsiteY21" fmla="*/ 171392 h 499826"/>
                  <a:gd name="connsiteX0" fmla="*/ 258060 w 1024121"/>
                  <a:gd name="connsiteY0" fmla="*/ 171392 h 499826"/>
                  <a:gd name="connsiteX1" fmla="*/ 208910 w 1024121"/>
                  <a:gd name="connsiteY1" fmla="*/ 340484 h 499826"/>
                  <a:gd name="connsiteX2" fmla="*/ 708 w 1024121"/>
                  <a:gd name="connsiteY2" fmla="*/ 315809 h 499826"/>
                  <a:gd name="connsiteX3" fmla="*/ 145850 w 1024121"/>
                  <a:gd name="connsiteY3" fmla="*/ 422247 h 499826"/>
                  <a:gd name="connsiteX4" fmla="*/ 278898 w 1024121"/>
                  <a:gd name="connsiteY4" fmla="*/ 475466 h 499826"/>
                  <a:gd name="connsiteX5" fmla="*/ 426460 w 1024121"/>
                  <a:gd name="connsiteY5" fmla="*/ 499657 h 499826"/>
                  <a:gd name="connsiteX6" fmla="*/ 593374 w 1024121"/>
                  <a:gd name="connsiteY6" fmla="*/ 482724 h 499826"/>
                  <a:gd name="connsiteX7" fmla="*/ 760289 w 1024121"/>
                  <a:gd name="connsiteY7" fmla="*/ 422247 h 499826"/>
                  <a:gd name="connsiteX8" fmla="*/ 890917 w 1024121"/>
                  <a:gd name="connsiteY8" fmla="*/ 318228 h 499826"/>
                  <a:gd name="connsiteX9" fmla="*/ 992517 w 1024121"/>
                  <a:gd name="connsiteY9" fmla="*/ 190019 h 499826"/>
                  <a:gd name="connsiteX10" fmla="*/ 1023965 w 1024121"/>
                  <a:gd name="connsiteY10" fmla="*/ 117447 h 499826"/>
                  <a:gd name="connsiteX11" fmla="*/ 982841 w 1024121"/>
                  <a:gd name="connsiteY11" fmla="*/ 71485 h 499826"/>
                  <a:gd name="connsiteX12" fmla="*/ 878822 w 1024121"/>
                  <a:gd name="connsiteY12" fmla="*/ 93257 h 499826"/>
                  <a:gd name="connsiteX13" fmla="*/ 786898 w 1024121"/>
                  <a:gd name="connsiteY13" fmla="*/ 148895 h 499826"/>
                  <a:gd name="connsiteX14" fmla="*/ 680460 w 1024121"/>
                  <a:gd name="connsiteY14" fmla="*/ 144057 h 499826"/>
                  <a:gd name="connsiteX15" fmla="*/ 525641 w 1024121"/>
                  <a:gd name="connsiteY15" fmla="*/ 42457 h 499826"/>
                  <a:gd name="connsiteX16" fmla="*/ 411946 w 1024121"/>
                  <a:gd name="connsiteY16" fmla="*/ 1333 h 499826"/>
                  <a:gd name="connsiteX17" fmla="*/ 361146 w 1024121"/>
                  <a:gd name="connsiteY17" fmla="*/ 13428 h 499826"/>
                  <a:gd name="connsiteX18" fmla="*/ 307927 w 1024121"/>
                  <a:gd name="connsiteY18" fmla="*/ 15847 h 499826"/>
                  <a:gd name="connsiteX19" fmla="*/ 216003 w 1024121"/>
                  <a:gd name="connsiteY19" fmla="*/ 1333 h 499826"/>
                  <a:gd name="connsiteX20" fmla="*/ 258060 w 1024121"/>
                  <a:gd name="connsiteY20" fmla="*/ 171392 h 499826"/>
                  <a:gd name="connsiteX0" fmla="*/ 113793 w 879854"/>
                  <a:gd name="connsiteY0" fmla="*/ 171392 h 499826"/>
                  <a:gd name="connsiteX1" fmla="*/ 64643 w 879854"/>
                  <a:gd name="connsiteY1" fmla="*/ 340484 h 499826"/>
                  <a:gd name="connsiteX2" fmla="*/ 1583 w 879854"/>
                  <a:gd name="connsiteY2" fmla="*/ 422247 h 499826"/>
                  <a:gd name="connsiteX3" fmla="*/ 134631 w 879854"/>
                  <a:gd name="connsiteY3" fmla="*/ 475466 h 499826"/>
                  <a:gd name="connsiteX4" fmla="*/ 282193 w 879854"/>
                  <a:gd name="connsiteY4" fmla="*/ 499657 h 499826"/>
                  <a:gd name="connsiteX5" fmla="*/ 449107 w 879854"/>
                  <a:gd name="connsiteY5" fmla="*/ 482724 h 499826"/>
                  <a:gd name="connsiteX6" fmla="*/ 616022 w 879854"/>
                  <a:gd name="connsiteY6" fmla="*/ 422247 h 499826"/>
                  <a:gd name="connsiteX7" fmla="*/ 746650 w 879854"/>
                  <a:gd name="connsiteY7" fmla="*/ 318228 h 499826"/>
                  <a:gd name="connsiteX8" fmla="*/ 848250 w 879854"/>
                  <a:gd name="connsiteY8" fmla="*/ 190019 h 499826"/>
                  <a:gd name="connsiteX9" fmla="*/ 879698 w 879854"/>
                  <a:gd name="connsiteY9" fmla="*/ 117447 h 499826"/>
                  <a:gd name="connsiteX10" fmla="*/ 838574 w 879854"/>
                  <a:gd name="connsiteY10" fmla="*/ 71485 h 499826"/>
                  <a:gd name="connsiteX11" fmla="*/ 734555 w 879854"/>
                  <a:gd name="connsiteY11" fmla="*/ 93257 h 499826"/>
                  <a:gd name="connsiteX12" fmla="*/ 642631 w 879854"/>
                  <a:gd name="connsiteY12" fmla="*/ 148895 h 499826"/>
                  <a:gd name="connsiteX13" fmla="*/ 536193 w 879854"/>
                  <a:gd name="connsiteY13" fmla="*/ 144057 h 499826"/>
                  <a:gd name="connsiteX14" fmla="*/ 381374 w 879854"/>
                  <a:gd name="connsiteY14" fmla="*/ 42457 h 499826"/>
                  <a:gd name="connsiteX15" fmla="*/ 267679 w 879854"/>
                  <a:gd name="connsiteY15" fmla="*/ 1333 h 499826"/>
                  <a:gd name="connsiteX16" fmla="*/ 216879 w 879854"/>
                  <a:gd name="connsiteY16" fmla="*/ 13428 h 499826"/>
                  <a:gd name="connsiteX17" fmla="*/ 163660 w 879854"/>
                  <a:gd name="connsiteY17" fmla="*/ 15847 h 499826"/>
                  <a:gd name="connsiteX18" fmla="*/ 71736 w 879854"/>
                  <a:gd name="connsiteY18" fmla="*/ 1333 h 499826"/>
                  <a:gd name="connsiteX19" fmla="*/ 113793 w 879854"/>
                  <a:gd name="connsiteY19" fmla="*/ 171392 h 499826"/>
                  <a:gd name="connsiteX0" fmla="*/ 113793 w 879854"/>
                  <a:gd name="connsiteY0" fmla="*/ 171040 h 499474"/>
                  <a:gd name="connsiteX1" fmla="*/ 64643 w 879854"/>
                  <a:gd name="connsiteY1" fmla="*/ 340132 h 499474"/>
                  <a:gd name="connsiteX2" fmla="*/ 1583 w 879854"/>
                  <a:gd name="connsiteY2" fmla="*/ 421895 h 499474"/>
                  <a:gd name="connsiteX3" fmla="*/ 134631 w 879854"/>
                  <a:gd name="connsiteY3" fmla="*/ 475114 h 499474"/>
                  <a:gd name="connsiteX4" fmla="*/ 282193 w 879854"/>
                  <a:gd name="connsiteY4" fmla="*/ 499305 h 499474"/>
                  <a:gd name="connsiteX5" fmla="*/ 449107 w 879854"/>
                  <a:gd name="connsiteY5" fmla="*/ 482372 h 499474"/>
                  <a:gd name="connsiteX6" fmla="*/ 616022 w 879854"/>
                  <a:gd name="connsiteY6" fmla="*/ 421895 h 499474"/>
                  <a:gd name="connsiteX7" fmla="*/ 746650 w 879854"/>
                  <a:gd name="connsiteY7" fmla="*/ 317876 h 499474"/>
                  <a:gd name="connsiteX8" fmla="*/ 848250 w 879854"/>
                  <a:gd name="connsiteY8" fmla="*/ 189667 h 499474"/>
                  <a:gd name="connsiteX9" fmla="*/ 879698 w 879854"/>
                  <a:gd name="connsiteY9" fmla="*/ 117095 h 499474"/>
                  <a:gd name="connsiteX10" fmla="*/ 838574 w 879854"/>
                  <a:gd name="connsiteY10" fmla="*/ 71133 h 499474"/>
                  <a:gd name="connsiteX11" fmla="*/ 734555 w 879854"/>
                  <a:gd name="connsiteY11" fmla="*/ 92905 h 499474"/>
                  <a:gd name="connsiteX12" fmla="*/ 642631 w 879854"/>
                  <a:gd name="connsiteY12" fmla="*/ 148543 h 499474"/>
                  <a:gd name="connsiteX13" fmla="*/ 536193 w 879854"/>
                  <a:gd name="connsiteY13" fmla="*/ 143705 h 499474"/>
                  <a:gd name="connsiteX14" fmla="*/ 381374 w 879854"/>
                  <a:gd name="connsiteY14" fmla="*/ 42105 h 499474"/>
                  <a:gd name="connsiteX15" fmla="*/ 267679 w 879854"/>
                  <a:gd name="connsiteY15" fmla="*/ 981 h 499474"/>
                  <a:gd name="connsiteX16" fmla="*/ 216879 w 879854"/>
                  <a:gd name="connsiteY16" fmla="*/ 13076 h 499474"/>
                  <a:gd name="connsiteX17" fmla="*/ 163660 w 879854"/>
                  <a:gd name="connsiteY17" fmla="*/ 15495 h 499474"/>
                  <a:gd name="connsiteX18" fmla="*/ 113793 w 879854"/>
                  <a:gd name="connsiteY18" fmla="*/ 171040 h 499474"/>
                  <a:gd name="connsiteX0" fmla="*/ 49384 w 815445"/>
                  <a:gd name="connsiteY0" fmla="*/ 171040 h 499474"/>
                  <a:gd name="connsiteX1" fmla="*/ 234 w 815445"/>
                  <a:gd name="connsiteY1" fmla="*/ 340132 h 499474"/>
                  <a:gd name="connsiteX2" fmla="*/ 70222 w 815445"/>
                  <a:gd name="connsiteY2" fmla="*/ 475114 h 499474"/>
                  <a:gd name="connsiteX3" fmla="*/ 217784 w 815445"/>
                  <a:gd name="connsiteY3" fmla="*/ 499305 h 499474"/>
                  <a:gd name="connsiteX4" fmla="*/ 384698 w 815445"/>
                  <a:gd name="connsiteY4" fmla="*/ 482372 h 499474"/>
                  <a:gd name="connsiteX5" fmla="*/ 551613 w 815445"/>
                  <a:gd name="connsiteY5" fmla="*/ 421895 h 499474"/>
                  <a:gd name="connsiteX6" fmla="*/ 682241 w 815445"/>
                  <a:gd name="connsiteY6" fmla="*/ 317876 h 499474"/>
                  <a:gd name="connsiteX7" fmla="*/ 783841 w 815445"/>
                  <a:gd name="connsiteY7" fmla="*/ 189667 h 499474"/>
                  <a:gd name="connsiteX8" fmla="*/ 815289 w 815445"/>
                  <a:gd name="connsiteY8" fmla="*/ 117095 h 499474"/>
                  <a:gd name="connsiteX9" fmla="*/ 774165 w 815445"/>
                  <a:gd name="connsiteY9" fmla="*/ 71133 h 499474"/>
                  <a:gd name="connsiteX10" fmla="*/ 670146 w 815445"/>
                  <a:gd name="connsiteY10" fmla="*/ 92905 h 499474"/>
                  <a:gd name="connsiteX11" fmla="*/ 578222 w 815445"/>
                  <a:gd name="connsiteY11" fmla="*/ 148543 h 499474"/>
                  <a:gd name="connsiteX12" fmla="*/ 471784 w 815445"/>
                  <a:gd name="connsiteY12" fmla="*/ 143705 h 499474"/>
                  <a:gd name="connsiteX13" fmla="*/ 316965 w 815445"/>
                  <a:gd name="connsiteY13" fmla="*/ 42105 h 499474"/>
                  <a:gd name="connsiteX14" fmla="*/ 203270 w 815445"/>
                  <a:gd name="connsiteY14" fmla="*/ 981 h 499474"/>
                  <a:gd name="connsiteX15" fmla="*/ 152470 w 815445"/>
                  <a:gd name="connsiteY15" fmla="*/ 13076 h 499474"/>
                  <a:gd name="connsiteX16" fmla="*/ 99251 w 815445"/>
                  <a:gd name="connsiteY16" fmla="*/ 15495 h 499474"/>
                  <a:gd name="connsiteX17" fmla="*/ 49384 w 815445"/>
                  <a:gd name="connsiteY17" fmla="*/ 171040 h 499474"/>
                  <a:gd name="connsiteX0" fmla="*/ 2986 w 769047"/>
                  <a:gd name="connsiteY0" fmla="*/ 171040 h 507367"/>
                  <a:gd name="connsiteX1" fmla="*/ 23824 w 769047"/>
                  <a:gd name="connsiteY1" fmla="*/ 475114 h 507367"/>
                  <a:gd name="connsiteX2" fmla="*/ 171386 w 769047"/>
                  <a:gd name="connsiteY2" fmla="*/ 499305 h 507367"/>
                  <a:gd name="connsiteX3" fmla="*/ 338300 w 769047"/>
                  <a:gd name="connsiteY3" fmla="*/ 482372 h 507367"/>
                  <a:gd name="connsiteX4" fmla="*/ 505215 w 769047"/>
                  <a:gd name="connsiteY4" fmla="*/ 421895 h 507367"/>
                  <a:gd name="connsiteX5" fmla="*/ 635843 w 769047"/>
                  <a:gd name="connsiteY5" fmla="*/ 317876 h 507367"/>
                  <a:gd name="connsiteX6" fmla="*/ 737443 w 769047"/>
                  <a:gd name="connsiteY6" fmla="*/ 189667 h 507367"/>
                  <a:gd name="connsiteX7" fmla="*/ 768891 w 769047"/>
                  <a:gd name="connsiteY7" fmla="*/ 117095 h 507367"/>
                  <a:gd name="connsiteX8" fmla="*/ 727767 w 769047"/>
                  <a:gd name="connsiteY8" fmla="*/ 71133 h 507367"/>
                  <a:gd name="connsiteX9" fmla="*/ 623748 w 769047"/>
                  <a:gd name="connsiteY9" fmla="*/ 92905 h 507367"/>
                  <a:gd name="connsiteX10" fmla="*/ 531824 w 769047"/>
                  <a:gd name="connsiteY10" fmla="*/ 148543 h 507367"/>
                  <a:gd name="connsiteX11" fmla="*/ 425386 w 769047"/>
                  <a:gd name="connsiteY11" fmla="*/ 143705 h 507367"/>
                  <a:gd name="connsiteX12" fmla="*/ 270567 w 769047"/>
                  <a:gd name="connsiteY12" fmla="*/ 42105 h 507367"/>
                  <a:gd name="connsiteX13" fmla="*/ 156872 w 769047"/>
                  <a:gd name="connsiteY13" fmla="*/ 981 h 507367"/>
                  <a:gd name="connsiteX14" fmla="*/ 106072 w 769047"/>
                  <a:gd name="connsiteY14" fmla="*/ 13076 h 507367"/>
                  <a:gd name="connsiteX15" fmla="*/ 52853 w 769047"/>
                  <a:gd name="connsiteY15" fmla="*/ 15495 h 507367"/>
                  <a:gd name="connsiteX16" fmla="*/ 2986 w 769047"/>
                  <a:gd name="connsiteY16" fmla="*/ 171040 h 507367"/>
                  <a:gd name="connsiteX0" fmla="*/ 2986 w 769047"/>
                  <a:gd name="connsiteY0" fmla="*/ 157964 h 494291"/>
                  <a:gd name="connsiteX1" fmla="*/ 23824 w 769047"/>
                  <a:gd name="connsiteY1" fmla="*/ 462038 h 494291"/>
                  <a:gd name="connsiteX2" fmla="*/ 171386 w 769047"/>
                  <a:gd name="connsiteY2" fmla="*/ 486229 h 494291"/>
                  <a:gd name="connsiteX3" fmla="*/ 338300 w 769047"/>
                  <a:gd name="connsiteY3" fmla="*/ 469296 h 494291"/>
                  <a:gd name="connsiteX4" fmla="*/ 505215 w 769047"/>
                  <a:gd name="connsiteY4" fmla="*/ 408819 h 494291"/>
                  <a:gd name="connsiteX5" fmla="*/ 635843 w 769047"/>
                  <a:gd name="connsiteY5" fmla="*/ 304800 h 494291"/>
                  <a:gd name="connsiteX6" fmla="*/ 737443 w 769047"/>
                  <a:gd name="connsiteY6" fmla="*/ 176591 h 494291"/>
                  <a:gd name="connsiteX7" fmla="*/ 768891 w 769047"/>
                  <a:gd name="connsiteY7" fmla="*/ 104019 h 494291"/>
                  <a:gd name="connsiteX8" fmla="*/ 727767 w 769047"/>
                  <a:gd name="connsiteY8" fmla="*/ 58057 h 494291"/>
                  <a:gd name="connsiteX9" fmla="*/ 623748 w 769047"/>
                  <a:gd name="connsiteY9" fmla="*/ 79829 h 494291"/>
                  <a:gd name="connsiteX10" fmla="*/ 531824 w 769047"/>
                  <a:gd name="connsiteY10" fmla="*/ 135467 h 494291"/>
                  <a:gd name="connsiteX11" fmla="*/ 425386 w 769047"/>
                  <a:gd name="connsiteY11" fmla="*/ 130629 h 494291"/>
                  <a:gd name="connsiteX12" fmla="*/ 270567 w 769047"/>
                  <a:gd name="connsiteY12" fmla="*/ 29029 h 494291"/>
                  <a:gd name="connsiteX13" fmla="*/ 106072 w 769047"/>
                  <a:gd name="connsiteY13" fmla="*/ 0 h 494291"/>
                  <a:gd name="connsiteX14" fmla="*/ 52853 w 769047"/>
                  <a:gd name="connsiteY14" fmla="*/ 2419 h 494291"/>
                  <a:gd name="connsiteX15" fmla="*/ 2986 w 769047"/>
                  <a:gd name="connsiteY15" fmla="*/ 157964 h 494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69047" h="494291" extrusionOk="0">
                    <a:moveTo>
                      <a:pt x="2986" y="157964"/>
                    </a:moveTo>
                    <a:cubicBezTo>
                      <a:pt x="-1852" y="234567"/>
                      <a:pt x="-4243" y="407327"/>
                      <a:pt x="23824" y="462038"/>
                    </a:cubicBezTo>
                    <a:cubicBezTo>
                      <a:pt x="51891" y="516749"/>
                      <a:pt x="118973" y="485019"/>
                      <a:pt x="171386" y="486229"/>
                    </a:cubicBezTo>
                    <a:cubicBezTo>
                      <a:pt x="223799" y="487439"/>
                      <a:pt x="282662" y="482198"/>
                      <a:pt x="338300" y="469296"/>
                    </a:cubicBezTo>
                    <a:cubicBezTo>
                      <a:pt x="393938" y="456394"/>
                      <a:pt x="455625" y="436235"/>
                      <a:pt x="505215" y="408819"/>
                    </a:cubicBezTo>
                    <a:cubicBezTo>
                      <a:pt x="554805" y="381403"/>
                      <a:pt x="597138" y="343505"/>
                      <a:pt x="635843" y="304800"/>
                    </a:cubicBezTo>
                    <a:cubicBezTo>
                      <a:pt x="674548" y="266095"/>
                      <a:pt x="715268" y="210055"/>
                      <a:pt x="737443" y="176591"/>
                    </a:cubicBezTo>
                    <a:cubicBezTo>
                      <a:pt x="759618" y="143128"/>
                      <a:pt x="770504" y="123775"/>
                      <a:pt x="768891" y="104019"/>
                    </a:cubicBezTo>
                    <a:cubicBezTo>
                      <a:pt x="767278" y="84263"/>
                      <a:pt x="751958" y="62089"/>
                      <a:pt x="727767" y="58057"/>
                    </a:cubicBezTo>
                    <a:cubicBezTo>
                      <a:pt x="703576" y="54025"/>
                      <a:pt x="656405" y="66927"/>
                      <a:pt x="623748" y="79829"/>
                    </a:cubicBezTo>
                    <a:cubicBezTo>
                      <a:pt x="591091" y="92731"/>
                      <a:pt x="564884" y="127000"/>
                      <a:pt x="531824" y="135467"/>
                    </a:cubicBezTo>
                    <a:cubicBezTo>
                      <a:pt x="498764" y="143934"/>
                      <a:pt x="468929" y="148369"/>
                      <a:pt x="425386" y="130629"/>
                    </a:cubicBezTo>
                    <a:cubicBezTo>
                      <a:pt x="381843" y="112889"/>
                      <a:pt x="323786" y="50800"/>
                      <a:pt x="270567" y="29029"/>
                    </a:cubicBezTo>
                    <a:cubicBezTo>
                      <a:pt x="217348" y="7258"/>
                      <a:pt x="142358" y="4435"/>
                      <a:pt x="106072" y="0"/>
                    </a:cubicBezTo>
                    <a:cubicBezTo>
                      <a:pt x="88735" y="2419"/>
                      <a:pt x="77044" y="4435"/>
                      <a:pt x="52853" y="2419"/>
                    </a:cubicBezTo>
                    <a:cubicBezTo>
                      <a:pt x="35672" y="28746"/>
                      <a:pt x="19489" y="103858"/>
                      <a:pt x="2986" y="157964"/>
                    </a:cubicBezTo>
                    <a:close/>
                  </a:path>
                </a:pathLst>
              </a:custGeom>
              <a:gradFill>
                <a:gsLst>
                  <a:gs pos="0">
                    <a:srgbClr val="C4E0B2"/>
                  </a:gs>
                  <a:gs pos="35000">
                    <a:srgbClr val="70AD47"/>
                  </a:gs>
                  <a:gs pos="100000">
                    <a:srgbClr val="385623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56;p13">
                <a:extLst>
                  <a:ext uri="{FF2B5EF4-FFF2-40B4-BE49-F238E27FC236}">
                    <a16:creationId xmlns:a16="http://schemas.microsoft.com/office/drawing/2014/main" id="{F92261A1-C502-4AF0-A11C-D08BD86A63B2}"/>
                  </a:ext>
                </a:extLst>
              </p:cNvPr>
              <p:cNvSpPr/>
              <p:nvPr/>
            </p:nvSpPr>
            <p:spPr>
              <a:xfrm>
                <a:off x="195109" y="355493"/>
                <a:ext cx="422165" cy="441320"/>
              </a:xfrm>
              <a:prstGeom prst="ellipse">
                <a:avLst/>
              </a:prstGeom>
              <a:gradFill>
                <a:gsLst>
                  <a:gs pos="0">
                    <a:srgbClr val="FFFF00"/>
                  </a:gs>
                  <a:gs pos="33000">
                    <a:srgbClr val="FFD043"/>
                  </a:gs>
                  <a:gs pos="100000">
                    <a:srgbClr val="BF900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101600">
                  <a:srgbClr val="FFFF00">
                    <a:alpha val="20000"/>
                  </a:srgb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0"/>
              </a:sp3d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50" name="Google Shape;57;p13">
                <a:extLst>
                  <a:ext uri="{FF2B5EF4-FFF2-40B4-BE49-F238E27FC236}">
                    <a16:creationId xmlns:a16="http://schemas.microsoft.com/office/drawing/2014/main" id="{CE76B5EE-1274-4669-863C-2D94645B466A}"/>
                  </a:ext>
                </a:extLst>
              </p:cNvPr>
              <p:cNvGrpSpPr/>
              <p:nvPr/>
            </p:nvGrpSpPr>
            <p:grpSpPr>
              <a:xfrm>
                <a:off x="588494" y="705432"/>
                <a:ext cx="526526" cy="261045"/>
                <a:chOff x="4554252" y="3393786"/>
                <a:chExt cx="526526" cy="261045"/>
              </a:xfrm>
            </p:grpSpPr>
            <p:sp>
              <p:nvSpPr>
                <p:cNvPr id="71" name="Google Shape;58;p13">
                  <a:extLst>
                    <a:ext uri="{FF2B5EF4-FFF2-40B4-BE49-F238E27FC236}">
                      <a16:creationId xmlns:a16="http://schemas.microsoft.com/office/drawing/2014/main" id="{DA6AF49A-8846-4343-8FCC-8E1C19214B46}"/>
                    </a:ext>
                  </a:extLst>
                </p:cNvPr>
                <p:cNvSpPr/>
                <p:nvPr/>
              </p:nvSpPr>
              <p:spPr>
                <a:xfrm rot="10378372">
                  <a:off x="4636048" y="3469040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" name="Google Shape;59;p13">
                  <a:extLst>
                    <a:ext uri="{FF2B5EF4-FFF2-40B4-BE49-F238E27FC236}">
                      <a16:creationId xmlns:a16="http://schemas.microsoft.com/office/drawing/2014/main" id="{AEA4168E-B543-4D69-9FE8-5A40E411C5D8}"/>
                    </a:ext>
                  </a:extLst>
                </p:cNvPr>
                <p:cNvSpPr/>
                <p:nvPr/>
              </p:nvSpPr>
              <p:spPr>
                <a:xfrm rot="10378372">
                  <a:off x="4559162" y="3529494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" name="Google Shape;60;p13">
                  <a:extLst>
                    <a:ext uri="{FF2B5EF4-FFF2-40B4-BE49-F238E27FC236}">
                      <a16:creationId xmlns:a16="http://schemas.microsoft.com/office/drawing/2014/main" id="{716F88B8-C648-471A-8858-7880634079F3}"/>
                    </a:ext>
                  </a:extLst>
                </p:cNvPr>
                <p:cNvSpPr/>
                <p:nvPr/>
              </p:nvSpPr>
              <p:spPr>
                <a:xfrm rot="10378372">
                  <a:off x="4705587" y="3416049"/>
                  <a:ext cx="370281" cy="103073"/>
                </a:xfrm>
                <a:prstGeom prst="arc">
                  <a:avLst>
                    <a:gd name="adj1" fmla="val 16200000"/>
                    <a:gd name="adj2" fmla="val 0"/>
                  </a:avLst>
                </a:prstGeom>
                <a:noFill/>
                <a:ln w="9525" cap="flat" cmpd="sng">
                  <a:solidFill>
                    <a:srgbClr val="2E75B5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1" name="Google Shape;61;p13">
                <a:extLst>
                  <a:ext uri="{FF2B5EF4-FFF2-40B4-BE49-F238E27FC236}">
                    <a16:creationId xmlns:a16="http://schemas.microsoft.com/office/drawing/2014/main" id="{92E1A16C-5521-459D-8844-2921ECFF3C43}"/>
                  </a:ext>
                </a:extLst>
              </p:cNvPr>
              <p:cNvGrpSpPr/>
              <p:nvPr/>
            </p:nvGrpSpPr>
            <p:grpSpPr>
              <a:xfrm>
                <a:off x="846659" y="631388"/>
                <a:ext cx="456823" cy="601886"/>
                <a:chOff x="5011421" y="3446770"/>
                <a:chExt cx="456823" cy="601886"/>
              </a:xfrm>
            </p:grpSpPr>
            <p:grpSp>
              <p:nvGrpSpPr>
                <p:cNvPr id="58" name="Google Shape;62;p13">
                  <a:extLst>
                    <a:ext uri="{FF2B5EF4-FFF2-40B4-BE49-F238E27FC236}">
                      <a16:creationId xmlns:a16="http://schemas.microsoft.com/office/drawing/2014/main" id="{903509CD-C1AE-4A0D-B8B1-940B1E77FC75}"/>
                    </a:ext>
                  </a:extLst>
                </p:cNvPr>
                <p:cNvGrpSpPr/>
                <p:nvPr/>
              </p:nvGrpSpPr>
              <p:grpSpPr>
                <a:xfrm>
                  <a:off x="5011421" y="3446770"/>
                  <a:ext cx="456823" cy="601886"/>
                  <a:chOff x="4691398" y="3489346"/>
                  <a:chExt cx="799200" cy="1052984"/>
                </a:xfrm>
              </p:grpSpPr>
              <p:sp>
                <p:nvSpPr>
                  <p:cNvPr id="67" name="Google Shape;63;p13">
                    <a:extLst>
                      <a:ext uri="{FF2B5EF4-FFF2-40B4-BE49-F238E27FC236}">
                        <a16:creationId xmlns:a16="http://schemas.microsoft.com/office/drawing/2014/main" id="{1452BBA6-E4FB-4CDD-ABAD-F54AA42C6F8E}"/>
                      </a:ext>
                    </a:extLst>
                  </p:cNvPr>
                  <p:cNvSpPr/>
                  <p:nvPr/>
                </p:nvSpPr>
                <p:spPr>
                  <a:xfrm>
                    <a:off x="5045248" y="4052430"/>
                    <a:ext cx="129300" cy="489900"/>
                  </a:xfrm>
                  <a:prstGeom prst="rect">
                    <a:avLst/>
                  </a:prstGeom>
                  <a:gradFill>
                    <a:gsLst>
                      <a:gs pos="0">
                        <a:srgbClr val="996600"/>
                      </a:gs>
                      <a:gs pos="50000">
                        <a:srgbClr val="663300"/>
                      </a:gs>
                      <a:gs pos="73000">
                        <a:srgbClr val="6B0000"/>
                      </a:gs>
                      <a:gs pos="100000">
                        <a:srgbClr val="99663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1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" name="Google Shape;64;p13">
                    <a:extLst>
                      <a:ext uri="{FF2B5EF4-FFF2-40B4-BE49-F238E27FC236}">
                        <a16:creationId xmlns:a16="http://schemas.microsoft.com/office/drawing/2014/main" id="{52BB4EED-C5C0-4A20-9890-50EE334D55A4}"/>
                      </a:ext>
                    </a:extLst>
                  </p:cNvPr>
                  <p:cNvSpPr/>
                  <p:nvPr/>
                </p:nvSpPr>
                <p:spPr>
                  <a:xfrm>
                    <a:off x="4766359" y="3584860"/>
                    <a:ext cx="653400" cy="486300"/>
                  </a:xfrm>
                  <a:prstGeom prst="triangle">
                    <a:avLst>
                      <a:gd name="adj" fmla="val 66483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1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" name="Google Shape;65;p13">
                    <a:extLst>
                      <a:ext uri="{FF2B5EF4-FFF2-40B4-BE49-F238E27FC236}">
                        <a16:creationId xmlns:a16="http://schemas.microsoft.com/office/drawing/2014/main" id="{7E41F014-4060-46F1-B399-940927D193C9}"/>
                      </a:ext>
                    </a:extLst>
                  </p:cNvPr>
                  <p:cNvSpPr/>
                  <p:nvPr/>
                </p:nvSpPr>
                <p:spPr>
                  <a:xfrm>
                    <a:off x="4858909" y="3489346"/>
                    <a:ext cx="515700" cy="339900"/>
                  </a:xfrm>
                  <a:prstGeom prst="triangle">
                    <a:avLst>
                      <a:gd name="adj" fmla="val 82840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>
                    <a:outerShdw blurRad="88900" dist="38100" sx="101000" sy="101000" algn="l" rotWithShape="0">
                      <a:srgbClr val="7F7F7F">
                        <a:alpha val="75690"/>
                      </a:srgbClr>
                    </a:outerShdw>
                  </a:effectLst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1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70" name="Google Shape;66;p13">
                    <a:extLst>
                      <a:ext uri="{FF2B5EF4-FFF2-40B4-BE49-F238E27FC236}">
                        <a16:creationId xmlns:a16="http://schemas.microsoft.com/office/drawing/2014/main" id="{53888DF6-DEE2-40A9-815E-1E5498D00B4C}"/>
                      </a:ext>
                    </a:extLst>
                  </p:cNvPr>
                  <p:cNvSpPr/>
                  <p:nvPr/>
                </p:nvSpPr>
                <p:spPr>
                  <a:xfrm>
                    <a:off x="4691398" y="3803981"/>
                    <a:ext cx="799200" cy="462600"/>
                  </a:xfrm>
                  <a:prstGeom prst="triangle">
                    <a:avLst>
                      <a:gd name="adj" fmla="val 51432"/>
                    </a:avLst>
                  </a:prstGeom>
                  <a:gradFill>
                    <a:gsLst>
                      <a:gs pos="0">
                        <a:srgbClr val="548135"/>
                      </a:gs>
                      <a:gs pos="100000">
                        <a:srgbClr val="385623"/>
                      </a:gs>
                    </a:gsLst>
                    <a:lin ang="0" scaled="0"/>
                  </a:gradFill>
                  <a:ln>
                    <a:noFill/>
                  </a:ln>
                  <a:effectLst/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1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59" name="Google Shape;67;p13">
                  <a:extLst>
                    <a:ext uri="{FF2B5EF4-FFF2-40B4-BE49-F238E27FC236}">
                      <a16:creationId xmlns:a16="http://schemas.microsoft.com/office/drawing/2014/main" id="{8C6F1513-360F-448D-A7B3-82AB8A2625F0}"/>
                    </a:ext>
                  </a:extLst>
                </p:cNvPr>
                <p:cNvSpPr/>
                <p:nvPr/>
              </p:nvSpPr>
              <p:spPr>
                <a:xfrm>
                  <a:off x="5144611" y="3686745"/>
                  <a:ext cx="45654" cy="548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0" name="Google Shape;68;p13">
                  <a:extLst>
                    <a:ext uri="{FF2B5EF4-FFF2-40B4-BE49-F238E27FC236}">
                      <a16:creationId xmlns:a16="http://schemas.microsoft.com/office/drawing/2014/main" id="{74D2A7FF-3061-4417-AADA-1BC74F545FED}"/>
                    </a:ext>
                  </a:extLst>
                </p:cNvPr>
                <p:cNvSpPr/>
                <p:nvPr/>
              </p:nvSpPr>
              <p:spPr>
                <a:xfrm rot="-10080337" flipH="1">
                  <a:off x="5337841" y="3794627"/>
                  <a:ext cx="55884" cy="43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1" name="Google Shape;69;p13">
                  <a:extLst>
                    <a:ext uri="{FF2B5EF4-FFF2-40B4-BE49-F238E27FC236}">
                      <a16:creationId xmlns:a16="http://schemas.microsoft.com/office/drawing/2014/main" id="{8FCD5F00-E2FE-4A6A-8A93-08AC3D1A37A5}"/>
                    </a:ext>
                  </a:extLst>
                </p:cNvPr>
                <p:cNvSpPr/>
                <p:nvPr/>
              </p:nvSpPr>
              <p:spPr>
                <a:xfrm>
                  <a:off x="5208711" y="3549101"/>
                  <a:ext cx="71083" cy="47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" name="Google Shape;70;p13">
                  <a:extLst>
                    <a:ext uri="{FF2B5EF4-FFF2-40B4-BE49-F238E27FC236}">
                      <a16:creationId xmlns:a16="http://schemas.microsoft.com/office/drawing/2014/main" id="{7162FC86-0B38-493B-9428-78203422DDD5}"/>
                    </a:ext>
                  </a:extLst>
                </p:cNvPr>
                <p:cNvSpPr/>
                <p:nvPr/>
              </p:nvSpPr>
              <p:spPr>
                <a:xfrm rot="-10377254" flipH="1">
                  <a:off x="5331753" y="3663186"/>
                  <a:ext cx="35913" cy="539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" name="Google Shape;71;p13">
                  <a:extLst>
                    <a:ext uri="{FF2B5EF4-FFF2-40B4-BE49-F238E27FC236}">
                      <a16:creationId xmlns:a16="http://schemas.microsoft.com/office/drawing/2014/main" id="{C031B3D6-FB26-4E86-BE63-860744E0520C}"/>
                    </a:ext>
                  </a:extLst>
                </p:cNvPr>
                <p:cNvSpPr/>
                <p:nvPr/>
              </p:nvSpPr>
              <p:spPr>
                <a:xfrm>
                  <a:off x="5102862" y="3826543"/>
                  <a:ext cx="45654" cy="456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" name="Google Shape;72;p13">
                  <a:extLst>
                    <a:ext uri="{FF2B5EF4-FFF2-40B4-BE49-F238E27FC236}">
                      <a16:creationId xmlns:a16="http://schemas.microsoft.com/office/drawing/2014/main" id="{1D98B056-3288-4DA4-B427-2381E37C6B20}"/>
                    </a:ext>
                  </a:extLst>
                </p:cNvPr>
                <p:cNvSpPr/>
                <p:nvPr/>
              </p:nvSpPr>
              <p:spPr>
                <a:xfrm rot="-1196418">
                  <a:off x="5215968" y="3684498"/>
                  <a:ext cx="45796" cy="730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" name="Google Shape;73;p13">
                  <a:extLst>
                    <a:ext uri="{FF2B5EF4-FFF2-40B4-BE49-F238E27FC236}">
                      <a16:creationId xmlns:a16="http://schemas.microsoft.com/office/drawing/2014/main" id="{718989B2-86C7-4A5E-861B-F140CED323D8}"/>
                    </a:ext>
                  </a:extLst>
                </p:cNvPr>
                <p:cNvSpPr/>
                <p:nvPr/>
              </p:nvSpPr>
              <p:spPr>
                <a:xfrm rot="-1196418">
                  <a:off x="5298126" y="3575333"/>
                  <a:ext cx="45796" cy="457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" name="Google Shape;74;p13">
                  <a:extLst>
                    <a:ext uri="{FF2B5EF4-FFF2-40B4-BE49-F238E27FC236}">
                      <a16:creationId xmlns:a16="http://schemas.microsoft.com/office/drawing/2014/main" id="{33E4E8BB-17DB-41F0-BEF9-C5C3B5186716}"/>
                    </a:ext>
                  </a:extLst>
                </p:cNvPr>
                <p:cNvSpPr/>
                <p:nvPr/>
              </p:nvSpPr>
              <p:spPr>
                <a:xfrm rot="-9062711" flipH="1">
                  <a:off x="5258212" y="3816182"/>
                  <a:ext cx="55837" cy="432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94" h="76756" extrusionOk="0">
                      <a:moveTo>
                        <a:pt x="80094" y="0"/>
                      </a:moveTo>
                      <a:lnTo>
                        <a:pt x="0" y="76756"/>
                      </a:lnTo>
                    </a:path>
                  </a:pathLst>
                </a:custGeom>
                <a:noFill/>
                <a:ln w="12700" cap="flat" cmpd="sng">
                  <a:solidFill>
                    <a:srgbClr val="2E471D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52" name="Google Shape;75;p13">
                <a:extLst>
                  <a:ext uri="{FF2B5EF4-FFF2-40B4-BE49-F238E27FC236}">
                    <a16:creationId xmlns:a16="http://schemas.microsoft.com/office/drawing/2014/main" id="{365029C4-1E94-474D-AB29-D29B4BB3B159}"/>
                  </a:ext>
                </a:extLst>
              </p:cNvPr>
              <p:cNvSpPr/>
              <p:nvPr/>
            </p:nvSpPr>
            <p:spPr>
              <a:xfrm>
                <a:off x="911266" y="459795"/>
                <a:ext cx="254556" cy="138564"/>
              </a:xfrm>
              <a:prstGeom prst="cloud">
                <a:avLst/>
              </a:prstGeom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52000">
                    <a:schemeClr val="accent3">
                      <a:lumMod val="40000"/>
                      <a:lumOff val="60000"/>
                    </a:schemeClr>
                  </a:gs>
                  <a:gs pos="100000">
                    <a:srgbClr val="8296B0"/>
                  </a:gs>
                </a:gsLst>
                <a:lin ang="18900044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Circle: Hollow 158">
                <a:extLst>
                  <a:ext uri="{FF2B5EF4-FFF2-40B4-BE49-F238E27FC236}">
                    <a16:creationId xmlns:a16="http://schemas.microsoft.com/office/drawing/2014/main" id="{F2171FC8-965B-4F0C-8B2B-058B9673D134}"/>
                  </a:ext>
                </a:extLst>
              </p:cNvPr>
              <p:cNvSpPr/>
              <p:nvPr/>
            </p:nvSpPr>
            <p:spPr>
              <a:xfrm>
                <a:off x="28368" y="126511"/>
                <a:ext cx="1500351" cy="1510903"/>
              </a:xfrm>
              <a:prstGeom prst="donut">
                <a:avLst>
                  <a:gd name="adj" fmla="val 846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Google Shape;76;p13">
                <a:extLst>
                  <a:ext uri="{FF2B5EF4-FFF2-40B4-BE49-F238E27FC236}">
                    <a16:creationId xmlns:a16="http://schemas.microsoft.com/office/drawing/2014/main" id="{5A24E003-8F93-4C3B-8946-7AE87503DEDB}"/>
                  </a:ext>
                </a:extLst>
              </p:cNvPr>
              <p:cNvSpPr/>
              <p:nvPr/>
            </p:nvSpPr>
            <p:spPr>
              <a:xfrm>
                <a:off x="157195" y="251963"/>
                <a:ext cx="1247213" cy="1260000"/>
              </a:xfrm>
              <a:prstGeom prst="ellipse">
                <a:avLst/>
              </a:prstGeom>
              <a:noFill/>
              <a:ln w="28575" cap="flat" cmpd="sng">
                <a:solidFill>
                  <a:srgbClr val="00626C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" name="Google Shape;75;p13">
                <a:extLst>
                  <a:ext uri="{FF2B5EF4-FFF2-40B4-BE49-F238E27FC236}">
                    <a16:creationId xmlns:a16="http://schemas.microsoft.com/office/drawing/2014/main" id="{781A536D-ED3E-478F-9232-6919B2AA9CBF}"/>
                  </a:ext>
                </a:extLst>
              </p:cNvPr>
              <p:cNvSpPr/>
              <p:nvPr/>
            </p:nvSpPr>
            <p:spPr>
              <a:xfrm>
                <a:off x="705078" y="356002"/>
                <a:ext cx="295658" cy="189178"/>
              </a:xfrm>
              <a:prstGeom prst="cloud">
                <a:avLst/>
              </a:prstGeom>
              <a:gradFill>
                <a:gsLst>
                  <a:gs pos="0">
                    <a:schemeClr val="bg1"/>
                  </a:gs>
                  <a:gs pos="52000">
                    <a:schemeClr val="accent3">
                      <a:lumMod val="40000"/>
                      <a:lumOff val="60000"/>
                    </a:schemeClr>
                  </a:gs>
                  <a:gs pos="100000">
                    <a:srgbClr val="8296B0"/>
                  </a:gs>
                </a:gsLst>
                <a:lin ang="18900044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1B587626-B55B-4EF7-9BAD-250878389BDC}"/>
                  </a:ext>
                </a:extLst>
              </p:cNvPr>
              <p:cNvCxnSpPr/>
              <p:nvPr/>
            </p:nvCxnSpPr>
            <p:spPr>
              <a:xfrm>
                <a:off x="1628990" y="243796"/>
                <a:ext cx="0" cy="1276184"/>
              </a:xfrm>
              <a:prstGeom prst="line">
                <a:avLst/>
              </a:prstGeom>
              <a:ln w="19050">
                <a:solidFill>
                  <a:srgbClr val="00626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Google Shape;54;p13">
                <a:extLst>
                  <a:ext uri="{FF2B5EF4-FFF2-40B4-BE49-F238E27FC236}">
                    <a16:creationId xmlns:a16="http://schemas.microsoft.com/office/drawing/2014/main" id="{1E3051EA-6663-4E41-B557-D38D75683584}"/>
                  </a:ext>
                </a:extLst>
              </p:cNvPr>
              <p:cNvSpPr txBox="1"/>
              <p:nvPr/>
            </p:nvSpPr>
            <p:spPr>
              <a:xfrm>
                <a:off x="1630260" y="243796"/>
                <a:ext cx="2924693" cy="9646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dirty="0">
                    <a:solidFill>
                      <a:srgbClr val="00626C"/>
                    </a:solidFill>
                    <a:latin typeface="Candara" panose="020E0502030303020204" pitchFamily="34" charset="0"/>
                    <a:ea typeface="Calibri"/>
                    <a:cs typeface="Segoe UI Semibold" panose="020B0702040204020203" pitchFamily="34" charset="0"/>
                    <a:sym typeface="Calibri"/>
                  </a:rPr>
                  <a:t>Sustain/Ed</a:t>
                </a:r>
                <a:endParaRPr sz="1400" b="1" dirty="0">
                  <a:solidFill>
                    <a:srgbClr val="00626C"/>
                  </a:solidFill>
                  <a:latin typeface="Candara" panose="020E0502030303020204" pitchFamily="34" charset="0"/>
                  <a:cs typeface="Segoe UI Semibold" panose="020B0702040204020203" pitchFamily="34" charset="0"/>
                </a:endParaRPr>
              </a:p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 dirty="0">
                    <a:solidFill>
                      <a:srgbClr val="00626C"/>
                    </a:solidFill>
                    <a:latin typeface="Candara" panose="020E0502030303020204" pitchFamily="34" charset="0"/>
                    <a:ea typeface="Calibri"/>
                    <a:cs typeface="Segoe UI Semibold" panose="020B0702040204020203" pitchFamily="34" charset="0"/>
                    <a:sym typeface="Calibri"/>
                  </a:rPr>
                  <a:t>Learning module</a:t>
                </a:r>
                <a:endParaRPr sz="1200" dirty="0">
                  <a:solidFill>
                    <a:srgbClr val="00626C"/>
                  </a:solidFill>
                  <a:latin typeface="Candara" panose="020E0502030303020204" pitchFamily="34" charset="0"/>
                  <a:cs typeface="Segoe UI Semibold" panose="020B0702040204020203" pitchFamily="34" charset="0"/>
                </a:endParaRPr>
              </a:p>
            </p:txBody>
          </p:sp>
        </p:grpSp>
        <p:sp>
          <p:nvSpPr>
            <p:cNvPr id="43" name="Freeform: Shape 148">
              <a:extLst>
                <a:ext uri="{FF2B5EF4-FFF2-40B4-BE49-F238E27FC236}">
                  <a16:creationId xmlns:a16="http://schemas.microsoft.com/office/drawing/2014/main" id="{BF3D5B31-CB2C-4C63-AF90-8F2E8A74514D}"/>
                </a:ext>
              </a:extLst>
            </p:cNvPr>
            <p:cNvSpPr/>
            <p:nvPr/>
          </p:nvSpPr>
          <p:spPr>
            <a:xfrm>
              <a:off x="326743" y="2795893"/>
              <a:ext cx="306917" cy="45719"/>
            </a:xfrm>
            <a:custGeom>
              <a:avLst/>
              <a:gdLst>
                <a:gd name="connsiteX0" fmla="*/ 0 w 359834"/>
                <a:gd name="connsiteY0" fmla="*/ 29980 h 62831"/>
                <a:gd name="connsiteX1" fmla="*/ 78317 w 359834"/>
                <a:gd name="connsiteY1" fmla="*/ 8813 h 62831"/>
                <a:gd name="connsiteX2" fmla="*/ 146050 w 359834"/>
                <a:gd name="connsiteY2" fmla="*/ 346 h 62831"/>
                <a:gd name="connsiteX3" fmla="*/ 182034 w 359834"/>
                <a:gd name="connsiteY3" fmla="*/ 19396 h 62831"/>
                <a:gd name="connsiteX4" fmla="*/ 188384 w 359834"/>
                <a:gd name="connsiteY4" fmla="*/ 42680 h 62831"/>
                <a:gd name="connsiteX5" fmla="*/ 198967 w 359834"/>
                <a:gd name="connsiteY5" fmla="*/ 59613 h 62831"/>
                <a:gd name="connsiteX6" fmla="*/ 234950 w 359834"/>
                <a:gd name="connsiteY6" fmla="*/ 61730 h 62831"/>
                <a:gd name="connsiteX7" fmla="*/ 275167 w 359834"/>
                <a:gd name="connsiteY7" fmla="*/ 46913 h 62831"/>
                <a:gd name="connsiteX8" fmla="*/ 317500 w 359834"/>
                <a:gd name="connsiteY8" fmla="*/ 29980 h 62831"/>
                <a:gd name="connsiteX9" fmla="*/ 359834 w 359834"/>
                <a:gd name="connsiteY9" fmla="*/ 15163 h 6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834" h="62831">
                  <a:moveTo>
                    <a:pt x="0" y="29980"/>
                  </a:moveTo>
                  <a:cubicBezTo>
                    <a:pt x="26987" y="21866"/>
                    <a:pt x="53975" y="13752"/>
                    <a:pt x="78317" y="8813"/>
                  </a:cubicBezTo>
                  <a:cubicBezTo>
                    <a:pt x="102659" y="3874"/>
                    <a:pt x="128764" y="-1418"/>
                    <a:pt x="146050" y="346"/>
                  </a:cubicBezTo>
                  <a:cubicBezTo>
                    <a:pt x="163336" y="2110"/>
                    <a:pt x="174978" y="12340"/>
                    <a:pt x="182034" y="19396"/>
                  </a:cubicBezTo>
                  <a:cubicBezTo>
                    <a:pt x="189090" y="26452"/>
                    <a:pt x="185562" y="35977"/>
                    <a:pt x="188384" y="42680"/>
                  </a:cubicBezTo>
                  <a:cubicBezTo>
                    <a:pt x="191206" y="49383"/>
                    <a:pt x="191206" y="56438"/>
                    <a:pt x="198967" y="59613"/>
                  </a:cubicBezTo>
                  <a:cubicBezTo>
                    <a:pt x="206728" y="62788"/>
                    <a:pt x="222250" y="63847"/>
                    <a:pt x="234950" y="61730"/>
                  </a:cubicBezTo>
                  <a:cubicBezTo>
                    <a:pt x="247650" y="59613"/>
                    <a:pt x="261409" y="52205"/>
                    <a:pt x="275167" y="46913"/>
                  </a:cubicBezTo>
                  <a:cubicBezTo>
                    <a:pt x="288925" y="41621"/>
                    <a:pt x="303389" y="35272"/>
                    <a:pt x="317500" y="29980"/>
                  </a:cubicBezTo>
                  <a:cubicBezTo>
                    <a:pt x="331611" y="24688"/>
                    <a:pt x="345722" y="19925"/>
                    <a:pt x="359834" y="15163"/>
                  </a:cubicBezTo>
                </a:path>
              </a:pathLst>
            </a:custGeom>
            <a:noFill/>
            <a:ln w="12700">
              <a:solidFill>
                <a:srgbClr val="006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100"/>
            </a:p>
          </p:txBody>
        </p:sp>
        <p:sp>
          <p:nvSpPr>
            <p:cNvPr id="44" name="Freeform: Shape 149">
              <a:extLst>
                <a:ext uri="{FF2B5EF4-FFF2-40B4-BE49-F238E27FC236}">
                  <a16:creationId xmlns:a16="http://schemas.microsoft.com/office/drawing/2014/main" id="{38F46B4C-A3AF-4D33-BD49-206BC6CE699E}"/>
                </a:ext>
              </a:extLst>
            </p:cNvPr>
            <p:cNvSpPr/>
            <p:nvPr/>
          </p:nvSpPr>
          <p:spPr>
            <a:xfrm>
              <a:off x="379410" y="2907062"/>
              <a:ext cx="267448" cy="45697"/>
            </a:xfrm>
            <a:custGeom>
              <a:avLst/>
              <a:gdLst>
                <a:gd name="connsiteX0" fmla="*/ 0 w 359834"/>
                <a:gd name="connsiteY0" fmla="*/ 29980 h 62831"/>
                <a:gd name="connsiteX1" fmla="*/ 78317 w 359834"/>
                <a:gd name="connsiteY1" fmla="*/ 8813 h 62831"/>
                <a:gd name="connsiteX2" fmla="*/ 146050 w 359834"/>
                <a:gd name="connsiteY2" fmla="*/ 346 h 62831"/>
                <a:gd name="connsiteX3" fmla="*/ 182034 w 359834"/>
                <a:gd name="connsiteY3" fmla="*/ 19396 h 62831"/>
                <a:gd name="connsiteX4" fmla="*/ 188384 w 359834"/>
                <a:gd name="connsiteY4" fmla="*/ 42680 h 62831"/>
                <a:gd name="connsiteX5" fmla="*/ 198967 w 359834"/>
                <a:gd name="connsiteY5" fmla="*/ 59613 h 62831"/>
                <a:gd name="connsiteX6" fmla="*/ 234950 w 359834"/>
                <a:gd name="connsiteY6" fmla="*/ 61730 h 62831"/>
                <a:gd name="connsiteX7" fmla="*/ 275167 w 359834"/>
                <a:gd name="connsiteY7" fmla="*/ 46913 h 62831"/>
                <a:gd name="connsiteX8" fmla="*/ 317500 w 359834"/>
                <a:gd name="connsiteY8" fmla="*/ 29980 h 62831"/>
                <a:gd name="connsiteX9" fmla="*/ 359834 w 359834"/>
                <a:gd name="connsiteY9" fmla="*/ 15163 h 62831"/>
                <a:gd name="connsiteX0" fmla="*/ 0 w 341585"/>
                <a:gd name="connsiteY0" fmla="*/ 25587 h 62801"/>
                <a:gd name="connsiteX1" fmla="*/ 60068 w 341585"/>
                <a:gd name="connsiteY1" fmla="*/ 8783 h 62801"/>
                <a:gd name="connsiteX2" fmla="*/ 127801 w 341585"/>
                <a:gd name="connsiteY2" fmla="*/ 316 h 62801"/>
                <a:gd name="connsiteX3" fmla="*/ 163785 w 341585"/>
                <a:gd name="connsiteY3" fmla="*/ 19366 h 62801"/>
                <a:gd name="connsiteX4" fmla="*/ 170135 w 341585"/>
                <a:gd name="connsiteY4" fmla="*/ 42650 h 62801"/>
                <a:gd name="connsiteX5" fmla="*/ 180718 w 341585"/>
                <a:gd name="connsiteY5" fmla="*/ 59583 h 62801"/>
                <a:gd name="connsiteX6" fmla="*/ 216701 w 341585"/>
                <a:gd name="connsiteY6" fmla="*/ 61700 h 62801"/>
                <a:gd name="connsiteX7" fmla="*/ 256918 w 341585"/>
                <a:gd name="connsiteY7" fmla="*/ 46883 h 62801"/>
                <a:gd name="connsiteX8" fmla="*/ 299251 w 341585"/>
                <a:gd name="connsiteY8" fmla="*/ 29950 h 62801"/>
                <a:gd name="connsiteX9" fmla="*/ 341585 w 341585"/>
                <a:gd name="connsiteY9" fmla="*/ 15133 h 6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1585" h="62801">
                  <a:moveTo>
                    <a:pt x="0" y="25587"/>
                  </a:moveTo>
                  <a:cubicBezTo>
                    <a:pt x="26987" y="17473"/>
                    <a:pt x="38768" y="12995"/>
                    <a:pt x="60068" y="8783"/>
                  </a:cubicBezTo>
                  <a:cubicBezTo>
                    <a:pt x="81368" y="4571"/>
                    <a:pt x="110515" y="-1448"/>
                    <a:pt x="127801" y="316"/>
                  </a:cubicBezTo>
                  <a:cubicBezTo>
                    <a:pt x="145087" y="2080"/>
                    <a:pt x="156729" y="12310"/>
                    <a:pt x="163785" y="19366"/>
                  </a:cubicBezTo>
                  <a:cubicBezTo>
                    <a:pt x="170841" y="26422"/>
                    <a:pt x="167313" y="35947"/>
                    <a:pt x="170135" y="42650"/>
                  </a:cubicBezTo>
                  <a:cubicBezTo>
                    <a:pt x="172957" y="49353"/>
                    <a:pt x="172957" y="56408"/>
                    <a:pt x="180718" y="59583"/>
                  </a:cubicBezTo>
                  <a:cubicBezTo>
                    <a:pt x="188479" y="62758"/>
                    <a:pt x="204001" y="63817"/>
                    <a:pt x="216701" y="61700"/>
                  </a:cubicBezTo>
                  <a:cubicBezTo>
                    <a:pt x="229401" y="59583"/>
                    <a:pt x="243160" y="52175"/>
                    <a:pt x="256918" y="46883"/>
                  </a:cubicBezTo>
                  <a:cubicBezTo>
                    <a:pt x="270676" y="41591"/>
                    <a:pt x="285140" y="35242"/>
                    <a:pt x="299251" y="29950"/>
                  </a:cubicBezTo>
                  <a:cubicBezTo>
                    <a:pt x="313362" y="24658"/>
                    <a:pt x="327473" y="19895"/>
                    <a:pt x="341585" y="15133"/>
                  </a:cubicBezTo>
                </a:path>
              </a:pathLst>
            </a:custGeom>
            <a:noFill/>
            <a:ln w="12700">
              <a:solidFill>
                <a:srgbClr val="006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10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73BF4C9-5E57-150D-9987-E1DA1C6ED0F8}"/>
              </a:ext>
            </a:extLst>
          </p:cNvPr>
          <p:cNvGrpSpPr/>
          <p:nvPr/>
        </p:nvGrpSpPr>
        <p:grpSpPr>
          <a:xfrm rot="5400000">
            <a:off x="8511412" y="2799607"/>
            <a:ext cx="246221" cy="7851480"/>
            <a:chOff x="322782" y="648643"/>
            <a:chExt cx="246221" cy="7851480"/>
          </a:xfrm>
        </p:grpSpPr>
        <p:pic>
          <p:nvPicPr>
            <p:cNvPr id="40" name="Graphic 1">
              <a:extLst>
                <a:ext uri="{FF2B5EF4-FFF2-40B4-BE49-F238E27FC236}">
                  <a16:creationId xmlns:a16="http://schemas.microsoft.com/office/drawing/2014/main" id="{582493A3-BBA4-679D-B675-CDBE82F29A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179278" y="8159446"/>
              <a:ext cx="504825" cy="176530"/>
            </a:xfrm>
            <a:prstGeom prst="rect">
              <a:avLst/>
            </a:prstGeom>
          </p:spPr>
        </p:pic>
        <p:sp>
          <p:nvSpPr>
            <p:cNvPr id="74" name="Rectangle 3">
              <a:extLst>
                <a:ext uri="{FF2B5EF4-FFF2-40B4-BE49-F238E27FC236}">
                  <a16:creationId xmlns:a16="http://schemas.microsoft.com/office/drawing/2014/main" id="{2658A286-2C83-5CD4-F55F-28D67A6A413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-3273279" y="4244704"/>
              <a:ext cx="7438344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Sustain/Ed Learning Module © 2022 by Sustain/Ed is licensed under CC BY-NC 4.0. To view a copy of this license, visit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  <a:hlinkClick r:id="rId5"/>
                </a:rPr>
                <a:t>http://creativecommons.org/licenses/by-nc/4.0/</a:t>
              </a: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1053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electronics, camera&#10;&#10;Description automatically generated">
            <a:extLst>
              <a:ext uri="{FF2B5EF4-FFF2-40B4-BE49-F238E27FC236}">
                <a16:creationId xmlns:a16="http://schemas.microsoft.com/office/drawing/2014/main" id="{1BC02CF4-292C-4AE9-9BF8-989CF05C2D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1020" y="1175387"/>
            <a:ext cx="4903427" cy="5275634"/>
          </a:xfrm>
          <a:prstGeom prst="rect">
            <a:avLst/>
          </a:prstGeom>
        </p:spPr>
      </p:pic>
      <p:sp>
        <p:nvSpPr>
          <p:cNvPr id="7" name="Google Shape;172;p6">
            <a:extLst>
              <a:ext uri="{FF2B5EF4-FFF2-40B4-BE49-F238E27FC236}">
                <a16:creationId xmlns:a16="http://schemas.microsoft.com/office/drawing/2014/main" id="{14649C7A-186D-462E-8A54-90554E0C056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3510" y="164068"/>
            <a:ext cx="10808801" cy="78911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>
              <a:spcBef>
                <a:spcPts val="0"/>
              </a:spcBef>
              <a:buClr>
                <a:srgbClr val="1B676B"/>
              </a:buClr>
              <a:buSzPts val="2800"/>
            </a:pPr>
            <a:r>
              <a:rPr lang="en-US" sz="3600" dirty="0">
                <a:latin typeface="Candara Light" panose="020E0502030303020204" pitchFamily="34" charset="0"/>
              </a:rPr>
              <a:t>Temperature change since the 1850 </a:t>
            </a:r>
            <a:br>
              <a:rPr lang="en-US" sz="3600" dirty="0">
                <a:latin typeface="Candara Light" panose="020E0502030303020204" pitchFamily="34" charset="0"/>
              </a:rPr>
            </a:br>
            <a:r>
              <a:rPr lang="en-US" sz="2400" dirty="0">
                <a:latin typeface="Candara Light" panose="020E0502030303020204" pitchFamily="34" charset="0"/>
              </a:rPr>
              <a:t>(100+ years after Industrial Revolution)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1718200-0AA4-983C-73C9-8468201B3EFD}"/>
              </a:ext>
            </a:extLst>
          </p:cNvPr>
          <p:cNvGrpSpPr/>
          <p:nvPr/>
        </p:nvGrpSpPr>
        <p:grpSpPr>
          <a:xfrm rot="5400000">
            <a:off x="8511412" y="2799607"/>
            <a:ext cx="246221" cy="7851480"/>
            <a:chOff x="322782" y="648643"/>
            <a:chExt cx="246221" cy="7851480"/>
          </a:xfrm>
        </p:grpSpPr>
        <p:pic>
          <p:nvPicPr>
            <p:cNvPr id="5" name="Graphic 1">
              <a:extLst>
                <a:ext uri="{FF2B5EF4-FFF2-40B4-BE49-F238E27FC236}">
                  <a16:creationId xmlns:a16="http://schemas.microsoft.com/office/drawing/2014/main" id="{45B093A6-3D9D-36F9-7DC6-C807E7A1EC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79278" y="8159446"/>
              <a:ext cx="504825" cy="176530"/>
            </a:xfrm>
            <a:prstGeom prst="rect">
              <a:avLst/>
            </a:prstGeom>
          </p:spPr>
        </p:pic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A895419F-0F0E-01E0-1114-D7981B28C85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-3273279" y="4244704"/>
              <a:ext cx="7438344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Sustain/Ed Learning Module © 2022 by Sustain/Ed is licensed under CC BY-NC 4.0. To view a copy of this license, visit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  <a:hlinkClick r:id="rId6"/>
                </a:rPr>
                <a:t>http://creativecommons.org/licenses/by-nc/4.0/</a:t>
              </a: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6"/>
          <p:cNvSpPr txBox="1"/>
          <p:nvPr/>
        </p:nvSpPr>
        <p:spPr>
          <a:xfrm>
            <a:off x="1883478" y="1535401"/>
            <a:ext cx="2825303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b="1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changing our landscapes</a:t>
            </a:r>
            <a:endParaRPr lang="en-US" dirty="0">
              <a:latin typeface="Candara" panose="020E0502030303020204" pitchFamily="34" charset="0"/>
            </a:endParaRPr>
          </a:p>
        </p:txBody>
      </p:sp>
      <p:sp>
        <p:nvSpPr>
          <p:cNvPr id="174" name="Google Shape;174;p6"/>
          <p:cNvSpPr txBox="1"/>
          <p:nvPr/>
        </p:nvSpPr>
        <p:spPr>
          <a:xfrm>
            <a:off x="7646938" y="1526425"/>
            <a:ext cx="2725965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b="1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changing our resources</a:t>
            </a:r>
            <a:endParaRPr lang="en-US" dirty="0">
              <a:latin typeface="Candara" panose="020E0502030303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69BF9-76A6-459D-AAEB-63ADA4225468}"/>
              </a:ext>
            </a:extLst>
          </p:cNvPr>
          <p:cNvGrpSpPr>
            <a:grpSpLocks noChangeAspect="1"/>
          </p:cNvGrpSpPr>
          <p:nvPr/>
        </p:nvGrpSpPr>
        <p:grpSpPr>
          <a:xfrm>
            <a:off x="6491668" y="2235914"/>
            <a:ext cx="4932000" cy="2928683"/>
            <a:chOff x="6434394" y="1852790"/>
            <a:chExt cx="3824562" cy="2271076"/>
          </a:xfrm>
        </p:grpSpPr>
        <p:pic>
          <p:nvPicPr>
            <p:cNvPr id="176" name="Google Shape;176;p6"/>
            <p:cNvPicPr preferRelativeResize="0"/>
            <p:nvPr/>
          </p:nvPicPr>
          <p:blipFill rotWithShape="1">
            <a:blip r:embed="rId3">
              <a:alphaModFix/>
            </a:blip>
            <a:srcRect t="13069"/>
            <a:stretch/>
          </p:blipFill>
          <p:spPr>
            <a:xfrm>
              <a:off x="6434394" y="1852790"/>
              <a:ext cx="3824562" cy="2025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7" name="Google Shape;177;p6"/>
            <p:cNvSpPr txBox="1"/>
            <p:nvPr/>
          </p:nvSpPr>
          <p:spPr>
            <a:xfrm>
              <a:off x="9043684" y="3837496"/>
              <a:ext cx="753459" cy="2863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r>
                <a:rPr lang="es-AR" dirty="0">
                  <a:solidFill>
                    <a:schemeClr val="dk1"/>
                  </a:solidFill>
                  <a:latin typeface="Candara" panose="020E0502030303020204" pitchFamily="34" charset="0"/>
                  <a:ea typeface="Calibri"/>
                  <a:cs typeface="Calibri"/>
                  <a:sym typeface="Calibri"/>
                </a:rPr>
                <a:t>2007</a:t>
              </a:r>
              <a:endParaRPr lang="es-AR" dirty="0">
                <a:latin typeface="Candara" panose="020E0502030303020204" pitchFamily="34" charset="0"/>
              </a:endParaRPr>
            </a:p>
          </p:txBody>
        </p:sp>
        <p:sp>
          <p:nvSpPr>
            <p:cNvPr id="178" name="Google Shape;178;p6"/>
            <p:cNvSpPr txBox="1"/>
            <p:nvPr/>
          </p:nvSpPr>
          <p:spPr>
            <a:xfrm>
              <a:off x="7150953" y="3830548"/>
              <a:ext cx="705418" cy="2863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r>
                <a:rPr lang="es-AR" dirty="0">
                  <a:solidFill>
                    <a:schemeClr val="dk1"/>
                  </a:solidFill>
                  <a:latin typeface="Candara" panose="020E0502030303020204" pitchFamily="34" charset="0"/>
                  <a:ea typeface="Calibri"/>
                  <a:cs typeface="Calibri"/>
                  <a:sym typeface="Calibri"/>
                </a:rPr>
                <a:t>1972</a:t>
              </a:r>
              <a:endParaRPr lang="es-AR" dirty="0">
                <a:latin typeface="Candara" panose="020E0502030303020204" pitchFamily="34" charset="0"/>
              </a:endParaRPr>
            </a:p>
          </p:txBody>
        </p:sp>
      </p:grp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DF5A47A-A67E-4BC9-B06B-0C89B66C42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024" y="2034910"/>
            <a:ext cx="4533993" cy="3165003"/>
          </a:xfrm>
          <a:prstGeom prst="rect">
            <a:avLst/>
          </a:prstGeom>
        </p:spPr>
      </p:pic>
      <p:sp>
        <p:nvSpPr>
          <p:cNvPr id="36" name="Google Shape;172;p6">
            <a:extLst>
              <a:ext uri="{FF2B5EF4-FFF2-40B4-BE49-F238E27FC236}">
                <a16:creationId xmlns:a16="http://schemas.microsoft.com/office/drawing/2014/main" id="{CD399BE8-8C31-45CC-BFCB-41DAC294BEBD}"/>
              </a:ext>
            </a:extLst>
          </p:cNvPr>
          <p:cNvSpPr txBox="1">
            <a:spLocks/>
          </p:cNvSpPr>
          <p:nvPr/>
        </p:nvSpPr>
        <p:spPr>
          <a:xfrm>
            <a:off x="313510" y="164068"/>
            <a:ext cx="8386353" cy="78911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rgbClr val="1B676B"/>
              </a:buClr>
              <a:buSzPts val="2800"/>
            </a:pPr>
            <a:r>
              <a:rPr lang="en-US" sz="3600" dirty="0">
                <a:latin typeface="Candara" panose="020E0502030303020204" pitchFamily="34" charset="0"/>
              </a:rPr>
              <a:t>We need to adapt – but how do we do it?</a:t>
            </a:r>
            <a:endParaRPr lang="en-US" sz="2400" dirty="0">
              <a:latin typeface="Candara" panose="020E0502030303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687569-444B-4EE7-8DC8-3CCCA427FF8E}"/>
              </a:ext>
            </a:extLst>
          </p:cNvPr>
          <p:cNvSpPr txBox="1"/>
          <p:nvPr/>
        </p:nvSpPr>
        <p:spPr>
          <a:xfrm>
            <a:off x="1148330" y="5899215"/>
            <a:ext cx="91518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Candara" panose="020E0502030303020204" pitchFamily="34" charset="0"/>
              </a:rPr>
              <a:t>Different resources = different solutions and different consequences!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1C9046-0568-06F1-6077-F4AD20C334EB}"/>
              </a:ext>
            </a:extLst>
          </p:cNvPr>
          <p:cNvGrpSpPr/>
          <p:nvPr/>
        </p:nvGrpSpPr>
        <p:grpSpPr>
          <a:xfrm rot="5400000">
            <a:off x="8511412" y="2799607"/>
            <a:ext cx="246221" cy="7851480"/>
            <a:chOff x="322782" y="648643"/>
            <a:chExt cx="246221" cy="7851480"/>
          </a:xfrm>
        </p:grpSpPr>
        <p:pic>
          <p:nvPicPr>
            <p:cNvPr id="12" name="Graphic 1">
              <a:extLst>
                <a:ext uri="{FF2B5EF4-FFF2-40B4-BE49-F238E27FC236}">
                  <a16:creationId xmlns:a16="http://schemas.microsoft.com/office/drawing/2014/main" id="{330D3B52-A132-C564-EC74-24CBD5E25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6200000">
              <a:off x="179278" y="8159446"/>
              <a:ext cx="504825" cy="176530"/>
            </a:xfrm>
            <a:prstGeom prst="rect">
              <a:avLst/>
            </a:prstGeom>
          </p:spPr>
        </p:pic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203B7EED-9907-9F7C-1CED-3385217E597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-3273279" y="4244704"/>
              <a:ext cx="7438344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Candara" panose="020E0502030303020204" pitchFamily="34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Candara" panose="020E0502030303020204" pitchFamily="34" charset="0"/>
                  <a:ea typeface="Arial" panose="020B0604020202020204" pitchFamily="34" charset="0"/>
                  <a:cs typeface="Times New Roman" panose="02020603050405020304" pitchFamily="18" charset="0"/>
                </a:rPr>
                <a:t>Sustain/Ed Learning Module © 2022 by Sustain/Ed is licensed under CC BY-NC 4.0. To view a copy of this license, visit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Arial" panose="020B0604020202020204" pitchFamily="34" charset="0"/>
                  <a:cs typeface="Times New Roman" panose="02020603050405020304" pitchFamily="18" charset="0"/>
                  <a:hlinkClick r:id="rId7"/>
                </a:rPr>
                <a:t>http://creativecommons.org/licenses/by-nc/4.0/</a:t>
              </a: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latin typeface="Candara" panose="020E0502030303020204" pitchFamily="34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038D3C-D45D-4436-B525-96E6221509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36"/>
          <a:stretch/>
        </p:blipFill>
        <p:spPr bwMode="auto">
          <a:xfrm>
            <a:off x="-3047" y="10"/>
            <a:ext cx="1219199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0DAA56-B68E-7615-D915-30950184D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" y="6317645"/>
            <a:ext cx="1352550" cy="3714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A2887DA-C53A-CA6B-B55B-F50D27B5A427}"/>
              </a:ext>
            </a:extLst>
          </p:cNvPr>
          <p:cNvSpPr txBox="1"/>
          <p:nvPr/>
        </p:nvSpPr>
        <p:spPr>
          <a:xfrm>
            <a:off x="1255922" y="6435204"/>
            <a:ext cx="44791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0" i="0" u="none" strike="noStrike" baseline="0" dirty="0">
                <a:latin typeface="ArialMT"/>
              </a:rPr>
              <a:t>This work is licensed under http://creativecommons.org/licenses/by/4.0/.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59660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7"/>
          <p:cNvSpPr txBox="1"/>
          <p:nvPr/>
        </p:nvSpPr>
        <p:spPr>
          <a:xfrm>
            <a:off x="2078405" y="3575864"/>
            <a:ext cx="7810151" cy="133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b="1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What is the cost of adaptation?    </a:t>
            </a:r>
            <a:endParaRPr lang="en-GB" dirty="0">
              <a:latin typeface="Candara" panose="020E0502030303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GB" b="1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Who should pay the cost?</a:t>
            </a:r>
          </a:p>
          <a:p>
            <a:pPr algn="ctr">
              <a:lnSpc>
                <a:spcPct val="150000"/>
              </a:lnSpc>
            </a:pPr>
            <a:r>
              <a:rPr lang="en-GB" b="1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How do we balance our current needs with our needs in the future?</a:t>
            </a:r>
            <a:endParaRPr lang="en-GB" dirty="0">
              <a:solidFill>
                <a:schemeClr val="dk1"/>
              </a:solidFill>
              <a:latin typeface="Candara" panose="020E05020303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7"/>
          <p:cNvSpPr txBox="1"/>
          <p:nvPr/>
        </p:nvSpPr>
        <p:spPr>
          <a:xfrm>
            <a:off x="771181" y="1221927"/>
            <a:ext cx="10454168" cy="2123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/>
            <a:r>
              <a:rPr lang="en-GB" sz="24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“We are the first generation to be able to </a:t>
            </a:r>
            <a:r>
              <a:rPr lang="en-GB" sz="2400" b="1" dirty="0">
                <a:solidFill>
                  <a:srgbClr val="519548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end poverty</a:t>
            </a:r>
            <a:r>
              <a:rPr lang="en-GB" sz="24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, and the last generation that can take steps to avoid the worst impacts of </a:t>
            </a:r>
            <a:r>
              <a:rPr lang="en-GB" sz="2400" b="1" dirty="0">
                <a:solidFill>
                  <a:srgbClr val="519548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climate change</a:t>
            </a:r>
            <a:r>
              <a:rPr lang="en-GB" sz="24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. Future generations will judge us harshly if we fail to uphold our </a:t>
            </a:r>
            <a:r>
              <a:rPr lang="en-GB" sz="2400" b="1" dirty="0">
                <a:solidFill>
                  <a:srgbClr val="519548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moral and historical </a:t>
            </a:r>
            <a:r>
              <a:rPr lang="en-GB" sz="24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responsibilities.”</a:t>
            </a:r>
          </a:p>
          <a:p>
            <a:pPr algn="just"/>
            <a:endParaRPr lang="en-GB" sz="1200" dirty="0">
              <a:latin typeface="Candara" panose="020E0502030303020204" pitchFamily="34" charset="0"/>
            </a:endParaRPr>
          </a:p>
          <a:p>
            <a:pPr algn="r"/>
            <a:r>
              <a:rPr lang="en-GB" sz="24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-</a:t>
            </a:r>
            <a:r>
              <a:rPr lang="en-GB" sz="20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/>
                <a:sym typeface="Calibri"/>
              </a:rPr>
              <a:t>Ban Ki-moon</a:t>
            </a:r>
          </a:p>
        </p:txBody>
      </p:sp>
      <p:grpSp>
        <p:nvGrpSpPr>
          <p:cNvPr id="37" name="Grupo 36"/>
          <p:cNvGrpSpPr/>
          <p:nvPr/>
        </p:nvGrpSpPr>
        <p:grpSpPr>
          <a:xfrm>
            <a:off x="2310706" y="5051666"/>
            <a:ext cx="7288364" cy="1183307"/>
            <a:chOff x="876991" y="5187855"/>
            <a:chExt cx="7288364" cy="1183307"/>
          </a:xfrm>
        </p:grpSpPr>
        <p:grpSp>
          <p:nvGrpSpPr>
            <p:cNvPr id="36" name="Grupo 35"/>
            <p:cNvGrpSpPr/>
            <p:nvPr/>
          </p:nvGrpSpPr>
          <p:grpSpPr>
            <a:xfrm>
              <a:off x="876991" y="5189280"/>
              <a:ext cx="732192" cy="1181882"/>
              <a:chOff x="876991" y="5189280"/>
              <a:chExt cx="732192" cy="1181882"/>
            </a:xfrm>
          </p:grpSpPr>
          <p:sp>
            <p:nvSpPr>
              <p:cNvPr id="17" name="Freeform 13"/>
              <p:cNvSpPr>
                <a:spLocks noEditPoints="1"/>
              </p:cNvSpPr>
              <p:nvPr/>
            </p:nvSpPr>
            <p:spPr bwMode="auto">
              <a:xfrm>
                <a:off x="1094098" y="5189280"/>
                <a:ext cx="515085" cy="743274"/>
              </a:xfrm>
              <a:custGeom>
                <a:avLst/>
                <a:gdLst>
                  <a:gd name="T0" fmla="*/ 165 w 969"/>
                  <a:gd name="T1" fmla="*/ 1330 h 1396"/>
                  <a:gd name="T2" fmla="*/ 87 w 969"/>
                  <a:gd name="T3" fmla="*/ 1385 h 1396"/>
                  <a:gd name="T4" fmla="*/ 51 w 969"/>
                  <a:gd name="T5" fmla="*/ 1280 h 1396"/>
                  <a:gd name="T6" fmla="*/ 14 w 969"/>
                  <a:gd name="T7" fmla="*/ 1211 h 1396"/>
                  <a:gd name="T8" fmla="*/ 261 w 969"/>
                  <a:gd name="T9" fmla="*/ 416 h 1396"/>
                  <a:gd name="T10" fmla="*/ 715 w 969"/>
                  <a:gd name="T11" fmla="*/ 431 h 1396"/>
                  <a:gd name="T12" fmla="*/ 675 w 969"/>
                  <a:gd name="T13" fmla="*/ 43 h 1396"/>
                  <a:gd name="T14" fmla="*/ 675 w 969"/>
                  <a:gd name="T15" fmla="*/ 4 h 1396"/>
                  <a:gd name="T16" fmla="*/ 369 w 969"/>
                  <a:gd name="T17" fmla="*/ 745 h 1396"/>
                  <a:gd name="T18" fmla="*/ 180 w 969"/>
                  <a:gd name="T19" fmla="*/ 1344 h 1396"/>
                  <a:gd name="T20" fmla="*/ 543 w 969"/>
                  <a:gd name="T21" fmla="*/ 638 h 1396"/>
                  <a:gd name="T22" fmla="*/ 633 w 969"/>
                  <a:gd name="T23" fmla="*/ 552 h 1396"/>
                  <a:gd name="T24" fmla="*/ 396 w 969"/>
                  <a:gd name="T25" fmla="*/ 713 h 1396"/>
                  <a:gd name="T26" fmla="*/ 446 w 969"/>
                  <a:gd name="T27" fmla="*/ 600 h 1396"/>
                  <a:gd name="T28" fmla="*/ 405 w 969"/>
                  <a:gd name="T29" fmla="*/ 574 h 1396"/>
                  <a:gd name="T30" fmla="*/ 491 w 969"/>
                  <a:gd name="T31" fmla="*/ 491 h 1396"/>
                  <a:gd name="T32" fmla="*/ 327 w 969"/>
                  <a:gd name="T33" fmla="*/ 538 h 1396"/>
                  <a:gd name="T34" fmla="*/ 378 w 969"/>
                  <a:gd name="T35" fmla="*/ 502 h 1396"/>
                  <a:gd name="T36" fmla="*/ 562 w 969"/>
                  <a:gd name="T37" fmla="*/ 456 h 1396"/>
                  <a:gd name="T38" fmla="*/ 678 w 969"/>
                  <a:gd name="T39" fmla="*/ 508 h 1396"/>
                  <a:gd name="T40" fmla="*/ 439 w 969"/>
                  <a:gd name="T41" fmla="*/ 401 h 1396"/>
                  <a:gd name="T42" fmla="*/ 553 w 969"/>
                  <a:gd name="T43" fmla="*/ 452 h 1396"/>
                  <a:gd name="T44" fmla="*/ 313 w 969"/>
                  <a:gd name="T45" fmla="*/ 346 h 1396"/>
                  <a:gd name="T46" fmla="*/ 430 w 969"/>
                  <a:gd name="T47" fmla="*/ 397 h 1396"/>
                  <a:gd name="T48" fmla="*/ 597 w 969"/>
                  <a:gd name="T49" fmla="*/ 362 h 1396"/>
                  <a:gd name="T50" fmla="*/ 704 w 969"/>
                  <a:gd name="T51" fmla="*/ 409 h 1396"/>
                  <a:gd name="T52" fmla="*/ 482 w 969"/>
                  <a:gd name="T53" fmla="*/ 310 h 1396"/>
                  <a:gd name="T54" fmla="*/ 591 w 969"/>
                  <a:gd name="T55" fmla="*/ 359 h 1396"/>
                  <a:gd name="T56" fmla="*/ 370 w 969"/>
                  <a:gd name="T57" fmla="*/ 261 h 1396"/>
                  <a:gd name="T58" fmla="*/ 477 w 969"/>
                  <a:gd name="T59" fmla="*/ 308 h 1396"/>
                  <a:gd name="T60" fmla="*/ 631 w 969"/>
                  <a:gd name="T61" fmla="*/ 274 h 1396"/>
                  <a:gd name="T62" fmla="*/ 729 w 969"/>
                  <a:gd name="T63" fmla="*/ 317 h 1396"/>
                  <a:gd name="T64" fmla="*/ 525 w 969"/>
                  <a:gd name="T65" fmla="*/ 227 h 1396"/>
                  <a:gd name="T66" fmla="*/ 624 w 969"/>
                  <a:gd name="T67" fmla="*/ 271 h 1396"/>
                  <a:gd name="T68" fmla="*/ 422 w 969"/>
                  <a:gd name="T69" fmla="*/ 181 h 1396"/>
                  <a:gd name="T70" fmla="*/ 520 w 969"/>
                  <a:gd name="T71" fmla="*/ 225 h 1396"/>
                  <a:gd name="T72" fmla="*/ 654 w 969"/>
                  <a:gd name="T73" fmla="*/ 192 h 1396"/>
                  <a:gd name="T74" fmla="*/ 746 w 969"/>
                  <a:gd name="T75" fmla="*/ 232 h 1396"/>
                  <a:gd name="T76" fmla="*/ 566 w 969"/>
                  <a:gd name="T77" fmla="*/ 153 h 1396"/>
                  <a:gd name="T78" fmla="*/ 651 w 969"/>
                  <a:gd name="T79" fmla="*/ 191 h 1396"/>
                  <a:gd name="T80" fmla="*/ 472 w 969"/>
                  <a:gd name="T81" fmla="*/ 111 h 1396"/>
                  <a:gd name="T82" fmla="*/ 564 w 969"/>
                  <a:gd name="T83" fmla="*/ 152 h 1396"/>
                  <a:gd name="T84" fmla="*/ 676 w 969"/>
                  <a:gd name="T85" fmla="*/ 124 h 1396"/>
                  <a:gd name="T86" fmla="*/ 748 w 969"/>
                  <a:gd name="T87" fmla="*/ 156 h 1396"/>
                  <a:gd name="T88" fmla="*/ 604 w 969"/>
                  <a:gd name="T89" fmla="*/ 92 h 1396"/>
                  <a:gd name="T90" fmla="*/ 671 w 969"/>
                  <a:gd name="T91" fmla="*/ 122 h 1396"/>
                  <a:gd name="T92" fmla="*/ 529 w 969"/>
                  <a:gd name="T93" fmla="*/ 59 h 1396"/>
                  <a:gd name="T94" fmla="*/ 601 w 969"/>
                  <a:gd name="T95" fmla="*/ 91 h 1396"/>
                  <a:gd name="T96" fmla="*/ 686 w 969"/>
                  <a:gd name="T97" fmla="*/ 74 h 1396"/>
                  <a:gd name="T98" fmla="*/ 734 w 969"/>
                  <a:gd name="T99" fmla="*/ 95 h 1396"/>
                  <a:gd name="T100" fmla="*/ 634 w 969"/>
                  <a:gd name="T101" fmla="*/ 50 h 1396"/>
                  <a:gd name="T102" fmla="*/ 682 w 969"/>
                  <a:gd name="T103" fmla="*/ 72 h 1396"/>
                  <a:gd name="T104" fmla="*/ 579 w 969"/>
                  <a:gd name="T105" fmla="*/ 26 h 1396"/>
                  <a:gd name="T106" fmla="*/ 627 w 969"/>
                  <a:gd name="T107" fmla="*/ 48 h 1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69" h="1396">
                    <a:moveTo>
                      <a:pt x="171" y="198"/>
                    </a:moveTo>
                    <a:cubicBezTo>
                      <a:pt x="197" y="234"/>
                      <a:pt x="491" y="664"/>
                      <a:pt x="301" y="1225"/>
                    </a:cubicBezTo>
                    <a:cubicBezTo>
                      <a:pt x="301" y="1225"/>
                      <a:pt x="248" y="1319"/>
                      <a:pt x="169" y="1329"/>
                    </a:cubicBezTo>
                    <a:lnTo>
                      <a:pt x="165" y="1330"/>
                    </a:lnTo>
                    <a:lnTo>
                      <a:pt x="164" y="1334"/>
                    </a:lnTo>
                    <a:cubicBezTo>
                      <a:pt x="163" y="1336"/>
                      <a:pt x="163" y="1338"/>
                      <a:pt x="162" y="1340"/>
                    </a:cubicBezTo>
                    <a:lnTo>
                      <a:pt x="153" y="1359"/>
                    </a:lnTo>
                    <a:cubicBezTo>
                      <a:pt x="142" y="1385"/>
                      <a:pt x="112" y="1396"/>
                      <a:pt x="87" y="1385"/>
                    </a:cubicBezTo>
                    <a:cubicBezTo>
                      <a:pt x="61" y="1374"/>
                      <a:pt x="50" y="1344"/>
                      <a:pt x="61" y="1319"/>
                    </a:cubicBezTo>
                    <a:lnTo>
                      <a:pt x="71" y="1297"/>
                    </a:lnTo>
                    <a:lnTo>
                      <a:pt x="67" y="1294"/>
                    </a:lnTo>
                    <a:cubicBezTo>
                      <a:pt x="62" y="1290"/>
                      <a:pt x="56" y="1285"/>
                      <a:pt x="51" y="1280"/>
                    </a:cubicBezTo>
                    <a:lnTo>
                      <a:pt x="51" y="1280"/>
                    </a:lnTo>
                    <a:lnTo>
                      <a:pt x="51" y="1280"/>
                    </a:lnTo>
                    <a:cubicBezTo>
                      <a:pt x="51" y="1280"/>
                      <a:pt x="45" y="1276"/>
                      <a:pt x="38" y="1264"/>
                    </a:cubicBezTo>
                    <a:cubicBezTo>
                      <a:pt x="30" y="1253"/>
                      <a:pt x="21" y="1236"/>
                      <a:pt x="14" y="1211"/>
                    </a:cubicBezTo>
                    <a:cubicBezTo>
                      <a:pt x="2" y="1161"/>
                      <a:pt x="0" y="1082"/>
                      <a:pt x="46" y="963"/>
                    </a:cubicBezTo>
                    <a:cubicBezTo>
                      <a:pt x="137" y="733"/>
                      <a:pt x="245" y="478"/>
                      <a:pt x="171" y="198"/>
                    </a:cubicBezTo>
                    <a:close/>
                    <a:moveTo>
                      <a:pt x="258" y="35"/>
                    </a:moveTo>
                    <a:cubicBezTo>
                      <a:pt x="293" y="167"/>
                      <a:pt x="287" y="294"/>
                      <a:pt x="261" y="416"/>
                    </a:cubicBezTo>
                    <a:cubicBezTo>
                      <a:pt x="293" y="356"/>
                      <a:pt x="326" y="301"/>
                      <a:pt x="360" y="251"/>
                    </a:cubicBezTo>
                    <a:cubicBezTo>
                      <a:pt x="312" y="115"/>
                      <a:pt x="258" y="35"/>
                      <a:pt x="258" y="35"/>
                    </a:cubicBezTo>
                    <a:close/>
                    <a:moveTo>
                      <a:pt x="969" y="351"/>
                    </a:moveTo>
                    <a:cubicBezTo>
                      <a:pt x="969" y="351"/>
                      <a:pt x="861" y="366"/>
                      <a:pt x="715" y="431"/>
                    </a:cubicBezTo>
                    <a:cubicBezTo>
                      <a:pt x="692" y="518"/>
                      <a:pt x="660" y="610"/>
                      <a:pt x="621" y="701"/>
                    </a:cubicBezTo>
                    <a:cubicBezTo>
                      <a:pt x="704" y="561"/>
                      <a:pt x="810" y="432"/>
                      <a:pt x="969" y="351"/>
                    </a:cubicBezTo>
                    <a:close/>
                    <a:moveTo>
                      <a:pt x="699" y="34"/>
                    </a:moveTo>
                    <a:cubicBezTo>
                      <a:pt x="695" y="43"/>
                      <a:pt x="684" y="47"/>
                      <a:pt x="675" y="43"/>
                    </a:cubicBezTo>
                    <a:lnTo>
                      <a:pt x="660" y="37"/>
                    </a:lnTo>
                    <a:cubicBezTo>
                      <a:pt x="651" y="33"/>
                      <a:pt x="647" y="22"/>
                      <a:pt x="651" y="13"/>
                    </a:cubicBezTo>
                    <a:lnTo>
                      <a:pt x="651" y="13"/>
                    </a:lnTo>
                    <a:cubicBezTo>
                      <a:pt x="655" y="4"/>
                      <a:pt x="666" y="0"/>
                      <a:pt x="675" y="4"/>
                    </a:cubicBezTo>
                    <a:lnTo>
                      <a:pt x="690" y="11"/>
                    </a:lnTo>
                    <a:cubicBezTo>
                      <a:pt x="699" y="15"/>
                      <a:pt x="703" y="25"/>
                      <a:pt x="699" y="34"/>
                    </a:cubicBezTo>
                    <a:close/>
                    <a:moveTo>
                      <a:pt x="931" y="510"/>
                    </a:moveTo>
                    <a:lnTo>
                      <a:pt x="369" y="745"/>
                    </a:lnTo>
                    <a:cubicBezTo>
                      <a:pt x="383" y="909"/>
                      <a:pt x="350" y="1117"/>
                      <a:pt x="305" y="1229"/>
                    </a:cubicBezTo>
                    <a:cubicBezTo>
                      <a:pt x="281" y="1262"/>
                      <a:pt x="257" y="1314"/>
                      <a:pt x="173" y="1332"/>
                    </a:cubicBezTo>
                    <a:cubicBezTo>
                      <a:pt x="166" y="1334"/>
                      <a:pt x="172" y="1340"/>
                      <a:pt x="167" y="1343"/>
                    </a:cubicBezTo>
                    <a:cubicBezTo>
                      <a:pt x="171" y="1343"/>
                      <a:pt x="175" y="1343"/>
                      <a:pt x="180" y="1344"/>
                    </a:cubicBezTo>
                    <a:cubicBezTo>
                      <a:pt x="180" y="1344"/>
                      <a:pt x="310" y="1361"/>
                      <a:pt x="424" y="1131"/>
                    </a:cubicBezTo>
                    <a:cubicBezTo>
                      <a:pt x="538" y="901"/>
                      <a:pt x="655" y="638"/>
                      <a:pt x="931" y="510"/>
                    </a:cubicBezTo>
                    <a:close/>
                    <a:moveTo>
                      <a:pt x="580" y="653"/>
                    </a:moveTo>
                    <a:lnTo>
                      <a:pt x="543" y="638"/>
                    </a:lnTo>
                    <a:cubicBezTo>
                      <a:pt x="518" y="627"/>
                      <a:pt x="508" y="594"/>
                      <a:pt x="521" y="565"/>
                    </a:cubicBezTo>
                    <a:lnTo>
                      <a:pt x="521" y="565"/>
                    </a:lnTo>
                    <a:cubicBezTo>
                      <a:pt x="534" y="536"/>
                      <a:pt x="565" y="522"/>
                      <a:pt x="590" y="533"/>
                    </a:cubicBezTo>
                    <a:lnTo>
                      <a:pt x="633" y="552"/>
                    </a:lnTo>
                    <a:cubicBezTo>
                      <a:pt x="657" y="562"/>
                      <a:pt x="667" y="593"/>
                      <a:pt x="656" y="621"/>
                    </a:cubicBezTo>
                    <a:cubicBezTo>
                      <a:pt x="630" y="633"/>
                      <a:pt x="607" y="641"/>
                      <a:pt x="580" y="653"/>
                    </a:cubicBezTo>
                    <a:close/>
                    <a:moveTo>
                      <a:pt x="470" y="678"/>
                    </a:moveTo>
                    <a:cubicBezTo>
                      <a:pt x="456" y="710"/>
                      <a:pt x="423" y="725"/>
                      <a:pt x="396" y="713"/>
                    </a:cubicBezTo>
                    <a:lnTo>
                      <a:pt x="357" y="696"/>
                    </a:lnTo>
                    <a:cubicBezTo>
                      <a:pt x="351" y="655"/>
                      <a:pt x="347" y="627"/>
                      <a:pt x="340" y="594"/>
                    </a:cubicBezTo>
                    <a:cubicBezTo>
                      <a:pt x="356" y="577"/>
                      <a:pt x="380" y="570"/>
                      <a:pt x="400" y="579"/>
                    </a:cubicBezTo>
                    <a:lnTo>
                      <a:pt x="446" y="600"/>
                    </a:lnTo>
                    <a:cubicBezTo>
                      <a:pt x="474" y="612"/>
                      <a:pt x="484" y="647"/>
                      <a:pt x="470" y="678"/>
                    </a:cubicBezTo>
                    <a:close/>
                    <a:moveTo>
                      <a:pt x="513" y="562"/>
                    </a:moveTo>
                    <a:cubicBezTo>
                      <a:pt x="500" y="589"/>
                      <a:pt x="471" y="603"/>
                      <a:pt x="447" y="593"/>
                    </a:cubicBezTo>
                    <a:lnTo>
                      <a:pt x="405" y="574"/>
                    </a:lnTo>
                    <a:cubicBezTo>
                      <a:pt x="381" y="564"/>
                      <a:pt x="371" y="532"/>
                      <a:pt x="384" y="504"/>
                    </a:cubicBezTo>
                    <a:lnTo>
                      <a:pt x="384" y="504"/>
                    </a:lnTo>
                    <a:cubicBezTo>
                      <a:pt x="396" y="476"/>
                      <a:pt x="426" y="462"/>
                      <a:pt x="450" y="473"/>
                    </a:cubicBezTo>
                    <a:lnTo>
                      <a:pt x="491" y="491"/>
                    </a:lnTo>
                    <a:cubicBezTo>
                      <a:pt x="516" y="502"/>
                      <a:pt x="525" y="534"/>
                      <a:pt x="513" y="561"/>
                    </a:cubicBezTo>
                    <a:lnTo>
                      <a:pt x="513" y="562"/>
                    </a:lnTo>
                    <a:close/>
                    <a:moveTo>
                      <a:pt x="378" y="502"/>
                    </a:moveTo>
                    <a:cubicBezTo>
                      <a:pt x="368" y="524"/>
                      <a:pt x="327" y="538"/>
                      <a:pt x="327" y="538"/>
                    </a:cubicBezTo>
                    <a:cubicBezTo>
                      <a:pt x="309" y="469"/>
                      <a:pt x="298" y="448"/>
                      <a:pt x="284" y="407"/>
                    </a:cubicBezTo>
                    <a:cubicBezTo>
                      <a:pt x="284" y="407"/>
                      <a:pt x="304" y="407"/>
                      <a:pt x="313" y="410"/>
                    </a:cubicBezTo>
                    <a:cubicBezTo>
                      <a:pt x="328" y="414"/>
                      <a:pt x="356" y="429"/>
                      <a:pt x="356" y="429"/>
                    </a:cubicBezTo>
                    <a:cubicBezTo>
                      <a:pt x="381" y="440"/>
                      <a:pt x="391" y="473"/>
                      <a:pt x="378" y="502"/>
                    </a:cubicBezTo>
                    <a:close/>
                    <a:moveTo>
                      <a:pt x="678" y="508"/>
                    </a:moveTo>
                    <a:cubicBezTo>
                      <a:pt x="667" y="533"/>
                      <a:pt x="641" y="546"/>
                      <a:pt x="619" y="536"/>
                    </a:cubicBezTo>
                    <a:lnTo>
                      <a:pt x="581" y="519"/>
                    </a:lnTo>
                    <a:cubicBezTo>
                      <a:pt x="560" y="510"/>
                      <a:pt x="551" y="481"/>
                      <a:pt x="562" y="456"/>
                    </a:cubicBezTo>
                    <a:lnTo>
                      <a:pt x="562" y="456"/>
                    </a:lnTo>
                    <a:cubicBezTo>
                      <a:pt x="573" y="431"/>
                      <a:pt x="600" y="418"/>
                      <a:pt x="622" y="428"/>
                    </a:cubicBezTo>
                    <a:lnTo>
                      <a:pt x="659" y="445"/>
                    </a:lnTo>
                    <a:cubicBezTo>
                      <a:pt x="681" y="454"/>
                      <a:pt x="690" y="483"/>
                      <a:pt x="678" y="508"/>
                    </a:cubicBezTo>
                    <a:close/>
                    <a:moveTo>
                      <a:pt x="553" y="452"/>
                    </a:moveTo>
                    <a:cubicBezTo>
                      <a:pt x="542" y="477"/>
                      <a:pt x="515" y="489"/>
                      <a:pt x="494" y="479"/>
                    </a:cubicBezTo>
                    <a:lnTo>
                      <a:pt x="457" y="463"/>
                    </a:lnTo>
                    <a:cubicBezTo>
                      <a:pt x="436" y="454"/>
                      <a:pt x="428" y="426"/>
                      <a:pt x="439" y="401"/>
                    </a:cubicBezTo>
                    <a:lnTo>
                      <a:pt x="439" y="401"/>
                    </a:lnTo>
                    <a:cubicBezTo>
                      <a:pt x="449" y="377"/>
                      <a:pt x="476" y="364"/>
                      <a:pt x="497" y="374"/>
                    </a:cubicBezTo>
                    <a:lnTo>
                      <a:pt x="534" y="390"/>
                    </a:lnTo>
                    <a:cubicBezTo>
                      <a:pt x="555" y="399"/>
                      <a:pt x="563" y="427"/>
                      <a:pt x="553" y="452"/>
                    </a:cubicBezTo>
                    <a:close/>
                    <a:moveTo>
                      <a:pt x="430" y="397"/>
                    </a:moveTo>
                    <a:cubicBezTo>
                      <a:pt x="418" y="423"/>
                      <a:pt x="392" y="435"/>
                      <a:pt x="370" y="426"/>
                    </a:cubicBezTo>
                    <a:lnTo>
                      <a:pt x="332" y="409"/>
                    </a:lnTo>
                    <a:cubicBezTo>
                      <a:pt x="311" y="399"/>
                      <a:pt x="302" y="371"/>
                      <a:pt x="313" y="346"/>
                    </a:cubicBezTo>
                    <a:lnTo>
                      <a:pt x="313" y="346"/>
                    </a:lnTo>
                    <a:cubicBezTo>
                      <a:pt x="324" y="321"/>
                      <a:pt x="351" y="308"/>
                      <a:pt x="373" y="318"/>
                    </a:cubicBezTo>
                    <a:lnTo>
                      <a:pt x="410" y="334"/>
                    </a:lnTo>
                    <a:cubicBezTo>
                      <a:pt x="432" y="344"/>
                      <a:pt x="441" y="372"/>
                      <a:pt x="430" y="397"/>
                    </a:cubicBezTo>
                    <a:close/>
                    <a:moveTo>
                      <a:pt x="704" y="409"/>
                    </a:moveTo>
                    <a:cubicBezTo>
                      <a:pt x="694" y="433"/>
                      <a:pt x="669" y="444"/>
                      <a:pt x="649" y="435"/>
                    </a:cubicBezTo>
                    <a:lnTo>
                      <a:pt x="615" y="420"/>
                    </a:lnTo>
                    <a:cubicBezTo>
                      <a:pt x="595" y="411"/>
                      <a:pt x="587" y="385"/>
                      <a:pt x="597" y="362"/>
                    </a:cubicBezTo>
                    <a:lnTo>
                      <a:pt x="597" y="362"/>
                    </a:lnTo>
                    <a:cubicBezTo>
                      <a:pt x="607" y="338"/>
                      <a:pt x="632" y="327"/>
                      <a:pt x="652" y="336"/>
                    </a:cubicBezTo>
                    <a:lnTo>
                      <a:pt x="687" y="351"/>
                    </a:lnTo>
                    <a:cubicBezTo>
                      <a:pt x="707" y="360"/>
                      <a:pt x="715" y="386"/>
                      <a:pt x="704" y="409"/>
                    </a:cubicBezTo>
                    <a:close/>
                    <a:moveTo>
                      <a:pt x="591" y="359"/>
                    </a:moveTo>
                    <a:cubicBezTo>
                      <a:pt x="581" y="383"/>
                      <a:pt x="555" y="395"/>
                      <a:pt x="535" y="386"/>
                    </a:cubicBezTo>
                    <a:lnTo>
                      <a:pt x="500" y="370"/>
                    </a:lnTo>
                    <a:cubicBezTo>
                      <a:pt x="479" y="361"/>
                      <a:pt x="471" y="334"/>
                      <a:pt x="482" y="310"/>
                    </a:cubicBezTo>
                    <a:lnTo>
                      <a:pt x="482" y="310"/>
                    </a:lnTo>
                    <a:cubicBezTo>
                      <a:pt x="492" y="287"/>
                      <a:pt x="517" y="275"/>
                      <a:pt x="538" y="284"/>
                    </a:cubicBezTo>
                    <a:lnTo>
                      <a:pt x="573" y="299"/>
                    </a:lnTo>
                    <a:cubicBezTo>
                      <a:pt x="593" y="309"/>
                      <a:pt x="602" y="335"/>
                      <a:pt x="591" y="359"/>
                    </a:cubicBezTo>
                    <a:close/>
                    <a:moveTo>
                      <a:pt x="477" y="308"/>
                    </a:moveTo>
                    <a:cubicBezTo>
                      <a:pt x="467" y="332"/>
                      <a:pt x="442" y="343"/>
                      <a:pt x="422" y="335"/>
                    </a:cubicBezTo>
                    <a:lnTo>
                      <a:pt x="387" y="319"/>
                    </a:lnTo>
                    <a:cubicBezTo>
                      <a:pt x="367" y="310"/>
                      <a:pt x="359" y="284"/>
                      <a:pt x="370" y="261"/>
                    </a:cubicBezTo>
                    <a:lnTo>
                      <a:pt x="370" y="261"/>
                    </a:lnTo>
                    <a:cubicBezTo>
                      <a:pt x="380" y="237"/>
                      <a:pt x="405" y="226"/>
                      <a:pt x="425" y="235"/>
                    </a:cubicBezTo>
                    <a:lnTo>
                      <a:pt x="459" y="250"/>
                    </a:lnTo>
                    <a:cubicBezTo>
                      <a:pt x="479" y="259"/>
                      <a:pt x="487" y="285"/>
                      <a:pt x="477" y="308"/>
                    </a:cubicBezTo>
                    <a:close/>
                    <a:moveTo>
                      <a:pt x="729" y="317"/>
                    </a:moveTo>
                    <a:cubicBezTo>
                      <a:pt x="719" y="338"/>
                      <a:pt x="697" y="349"/>
                      <a:pt x="678" y="341"/>
                    </a:cubicBezTo>
                    <a:lnTo>
                      <a:pt x="647" y="327"/>
                    </a:lnTo>
                    <a:cubicBezTo>
                      <a:pt x="628" y="319"/>
                      <a:pt x="621" y="295"/>
                      <a:pt x="631" y="274"/>
                    </a:cubicBezTo>
                    <a:lnTo>
                      <a:pt x="631" y="274"/>
                    </a:lnTo>
                    <a:cubicBezTo>
                      <a:pt x="640" y="253"/>
                      <a:pt x="663" y="242"/>
                      <a:pt x="681" y="250"/>
                    </a:cubicBezTo>
                    <a:lnTo>
                      <a:pt x="712" y="264"/>
                    </a:lnTo>
                    <a:cubicBezTo>
                      <a:pt x="731" y="272"/>
                      <a:pt x="738" y="296"/>
                      <a:pt x="729" y="317"/>
                    </a:cubicBezTo>
                    <a:close/>
                    <a:moveTo>
                      <a:pt x="624" y="271"/>
                    </a:moveTo>
                    <a:cubicBezTo>
                      <a:pt x="614" y="292"/>
                      <a:pt x="592" y="303"/>
                      <a:pt x="573" y="295"/>
                    </a:cubicBezTo>
                    <a:lnTo>
                      <a:pt x="541" y="281"/>
                    </a:lnTo>
                    <a:cubicBezTo>
                      <a:pt x="523" y="272"/>
                      <a:pt x="515" y="248"/>
                      <a:pt x="525" y="227"/>
                    </a:cubicBezTo>
                    <a:lnTo>
                      <a:pt x="525" y="227"/>
                    </a:lnTo>
                    <a:cubicBezTo>
                      <a:pt x="534" y="205"/>
                      <a:pt x="557" y="195"/>
                      <a:pt x="576" y="203"/>
                    </a:cubicBezTo>
                    <a:lnTo>
                      <a:pt x="607" y="217"/>
                    </a:lnTo>
                    <a:cubicBezTo>
                      <a:pt x="626" y="225"/>
                      <a:pt x="633" y="249"/>
                      <a:pt x="624" y="271"/>
                    </a:cubicBezTo>
                    <a:close/>
                    <a:moveTo>
                      <a:pt x="520" y="225"/>
                    </a:moveTo>
                    <a:cubicBezTo>
                      <a:pt x="511" y="246"/>
                      <a:pt x="488" y="257"/>
                      <a:pt x="470" y="248"/>
                    </a:cubicBezTo>
                    <a:lnTo>
                      <a:pt x="438" y="235"/>
                    </a:lnTo>
                    <a:cubicBezTo>
                      <a:pt x="420" y="226"/>
                      <a:pt x="413" y="203"/>
                      <a:pt x="422" y="181"/>
                    </a:cubicBezTo>
                    <a:lnTo>
                      <a:pt x="422" y="181"/>
                    </a:lnTo>
                    <a:cubicBezTo>
                      <a:pt x="431" y="160"/>
                      <a:pt x="454" y="149"/>
                      <a:pt x="472" y="158"/>
                    </a:cubicBezTo>
                    <a:lnTo>
                      <a:pt x="504" y="171"/>
                    </a:lnTo>
                    <a:cubicBezTo>
                      <a:pt x="522" y="180"/>
                      <a:pt x="529" y="203"/>
                      <a:pt x="520" y="225"/>
                    </a:cubicBezTo>
                    <a:close/>
                    <a:moveTo>
                      <a:pt x="746" y="232"/>
                    </a:moveTo>
                    <a:cubicBezTo>
                      <a:pt x="737" y="251"/>
                      <a:pt x="717" y="260"/>
                      <a:pt x="699" y="252"/>
                    </a:cubicBezTo>
                    <a:lnTo>
                      <a:pt x="670" y="239"/>
                    </a:lnTo>
                    <a:cubicBezTo>
                      <a:pt x="653" y="232"/>
                      <a:pt x="645" y="210"/>
                      <a:pt x="654" y="192"/>
                    </a:cubicBezTo>
                    <a:lnTo>
                      <a:pt x="654" y="192"/>
                    </a:lnTo>
                    <a:cubicBezTo>
                      <a:pt x="662" y="173"/>
                      <a:pt x="683" y="164"/>
                      <a:pt x="700" y="172"/>
                    </a:cubicBezTo>
                    <a:lnTo>
                      <a:pt x="729" y="185"/>
                    </a:lnTo>
                    <a:cubicBezTo>
                      <a:pt x="747" y="193"/>
                      <a:pt x="754" y="214"/>
                      <a:pt x="746" y="232"/>
                    </a:cubicBezTo>
                    <a:close/>
                    <a:moveTo>
                      <a:pt x="651" y="191"/>
                    </a:moveTo>
                    <a:cubicBezTo>
                      <a:pt x="643" y="209"/>
                      <a:pt x="623" y="218"/>
                      <a:pt x="607" y="211"/>
                    </a:cubicBezTo>
                    <a:lnTo>
                      <a:pt x="580" y="199"/>
                    </a:lnTo>
                    <a:cubicBezTo>
                      <a:pt x="564" y="192"/>
                      <a:pt x="557" y="171"/>
                      <a:pt x="566" y="153"/>
                    </a:cubicBezTo>
                    <a:lnTo>
                      <a:pt x="566" y="153"/>
                    </a:lnTo>
                    <a:cubicBezTo>
                      <a:pt x="574" y="134"/>
                      <a:pt x="594" y="125"/>
                      <a:pt x="610" y="132"/>
                    </a:cubicBezTo>
                    <a:lnTo>
                      <a:pt x="637" y="144"/>
                    </a:lnTo>
                    <a:cubicBezTo>
                      <a:pt x="653" y="151"/>
                      <a:pt x="660" y="172"/>
                      <a:pt x="651" y="191"/>
                    </a:cubicBezTo>
                    <a:close/>
                    <a:moveTo>
                      <a:pt x="564" y="152"/>
                    </a:moveTo>
                    <a:cubicBezTo>
                      <a:pt x="556" y="170"/>
                      <a:pt x="535" y="179"/>
                      <a:pt x="518" y="172"/>
                    </a:cubicBezTo>
                    <a:lnTo>
                      <a:pt x="488" y="159"/>
                    </a:lnTo>
                    <a:cubicBezTo>
                      <a:pt x="471" y="151"/>
                      <a:pt x="464" y="130"/>
                      <a:pt x="472" y="111"/>
                    </a:cubicBezTo>
                    <a:lnTo>
                      <a:pt x="472" y="111"/>
                    </a:lnTo>
                    <a:cubicBezTo>
                      <a:pt x="480" y="92"/>
                      <a:pt x="501" y="84"/>
                      <a:pt x="518" y="91"/>
                    </a:cubicBezTo>
                    <a:lnTo>
                      <a:pt x="547" y="104"/>
                    </a:lnTo>
                    <a:cubicBezTo>
                      <a:pt x="565" y="112"/>
                      <a:pt x="572" y="133"/>
                      <a:pt x="564" y="152"/>
                    </a:cubicBezTo>
                    <a:close/>
                    <a:moveTo>
                      <a:pt x="748" y="156"/>
                    </a:moveTo>
                    <a:cubicBezTo>
                      <a:pt x="741" y="170"/>
                      <a:pt x="725" y="177"/>
                      <a:pt x="711" y="171"/>
                    </a:cubicBezTo>
                    <a:lnTo>
                      <a:pt x="688" y="161"/>
                    </a:lnTo>
                    <a:cubicBezTo>
                      <a:pt x="675" y="155"/>
                      <a:pt x="669" y="139"/>
                      <a:pt x="676" y="124"/>
                    </a:cubicBezTo>
                    <a:lnTo>
                      <a:pt x="676" y="124"/>
                    </a:lnTo>
                    <a:cubicBezTo>
                      <a:pt x="682" y="109"/>
                      <a:pt x="698" y="102"/>
                      <a:pt x="712" y="108"/>
                    </a:cubicBezTo>
                    <a:lnTo>
                      <a:pt x="735" y="119"/>
                    </a:lnTo>
                    <a:cubicBezTo>
                      <a:pt x="748" y="125"/>
                      <a:pt x="754" y="141"/>
                      <a:pt x="748" y="156"/>
                    </a:cubicBezTo>
                    <a:close/>
                    <a:moveTo>
                      <a:pt x="671" y="122"/>
                    </a:moveTo>
                    <a:cubicBezTo>
                      <a:pt x="664" y="136"/>
                      <a:pt x="649" y="144"/>
                      <a:pt x="636" y="138"/>
                    </a:cubicBezTo>
                    <a:lnTo>
                      <a:pt x="615" y="129"/>
                    </a:lnTo>
                    <a:cubicBezTo>
                      <a:pt x="602" y="123"/>
                      <a:pt x="597" y="107"/>
                      <a:pt x="604" y="92"/>
                    </a:cubicBezTo>
                    <a:lnTo>
                      <a:pt x="604" y="92"/>
                    </a:lnTo>
                    <a:cubicBezTo>
                      <a:pt x="610" y="77"/>
                      <a:pt x="626" y="70"/>
                      <a:pt x="638" y="76"/>
                    </a:cubicBezTo>
                    <a:lnTo>
                      <a:pt x="660" y="85"/>
                    </a:lnTo>
                    <a:cubicBezTo>
                      <a:pt x="672" y="91"/>
                      <a:pt x="677" y="107"/>
                      <a:pt x="671" y="122"/>
                    </a:cubicBezTo>
                    <a:close/>
                    <a:moveTo>
                      <a:pt x="601" y="91"/>
                    </a:moveTo>
                    <a:cubicBezTo>
                      <a:pt x="595" y="106"/>
                      <a:pt x="579" y="112"/>
                      <a:pt x="565" y="107"/>
                    </a:cubicBezTo>
                    <a:lnTo>
                      <a:pt x="542" y="96"/>
                    </a:lnTo>
                    <a:cubicBezTo>
                      <a:pt x="529" y="90"/>
                      <a:pt x="523" y="74"/>
                      <a:pt x="529" y="59"/>
                    </a:cubicBezTo>
                    <a:lnTo>
                      <a:pt x="529" y="59"/>
                    </a:lnTo>
                    <a:cubicBezTo>
                      <a:pt x="536" y="45"/>
                      <a:pt x="552" y="38"/>
                      <a:pt x="565" y="44"/>
                    </a:cubicBezTo>
                    <a:lnTo>
                      <a:pt x="588" y="54"/>
                    </a:lnTo>
                    <a:cubicBezTo>
                      <a:pt x="602" y="60"/>
                      <a:pt x="608" y="76"/>
                      <a:pt x="601" y="91"/>
                    </a:cubicBezTo>
                    <a:close/>
                    <a:moveTo>
                      <a:pt x="734" y="95"/>
                    </a:moveTo>
                    <a:cubicBezTo>
                      <a:pt x="730" y="104"/>
                      <a:pt x="720" y="108"/>
                      <a:pt x="711" y="104"/>
                    </a:cubicBezTo>
                    <a:lnTo>
                      <a:pt x="696" y="97"/>
                    </a:lnTo>
                    <a:cubicBezTo>
                      <a:pt x="687" y="93"/>
                      <a:pt x="682" y="83"/>
                      <a:pt x="686" y="74"/>
                    </a:cubicBezTo>
                    <a:lnTo>
                      <a:pt x="686" y="74"/>
                    </a:lnTo>
                    <a:cubicBezTo>
                      <a:pt x="690" y="65"/>
                      <a:pt x="701" y="61"/>
                      <a:pt x="710" y="65"/>
                    </a:cubicBezTo>
                    <a:lnTo>
                      <a:pt x="725" y="71"/>
                    </a:lnTo>
                    <a:cubicBezTo>
                      <a:pt x="734" y="75"/>
                      <a:pt x="738" y="86"/>
                      <a:pt x="734" y="95"/>
                    </a:cubicBezTo>
                    <a:close/>
                    <a:moveTo>
                      <a:pt x="682" y="72"/>
                    </a:moveTo>
                    <a:cubicBezTo>
                      <a:pt x="678" y="81"/>
                      <a:pt x="667" y="85"/>
                      <a:pt x="658" y="81"/>
                    </a:cubicBezTo>
                    <a:lnTo>
                      <a:pt x="643" y="74"/>
                    </a:lnTo>
                    <a:cubicBezTo>
                      <a:pt x="634" y="70"/>
                      <a:pt x="630" y="59"/>
                      <a:pt x="634" y="50"/>
                    </a:cubicBezTo>
                    <a:lnTo>
                      <a:pt x="634" y="50"/>
                    </a:lnTo>
                    <a:cubicBezTo>
                      <a:pt x="638" y="41"/>
                      <a:pt x="648" y="37"/>
                      <a:pt x="657" y="41"/>
                    </a:cubicBezTo>
                    <a:lnTo>
                      <a:pt x="673" y="48"/>
                    </a:lnTo>
                    <a:cubicBezTo>
                      <a:pt x="682" y="52"/>
                      <a:pt x="686" y="63"/>
                      <a:pt x="682" y="72"/>
                    </a:cubicBezTo>
                    <a:close/>
                    <a:moveTo>
                      <a:pt x="627" y="48"/>
                    </a:moveTo>
                    <a:cubicBezTo>
                      <a:pt x="623" y="57"/>
                      <a:pt x="613" y="61"/>
                      <a:pt x="604" y="57"/>
                    </a:cubicBezTo>
                    <a:lnTo>
                      <a:pt x="588" y="50"/>
                    </a:lnTo>
                    <a:cubicBezTo>
                      <a:pt x="579" y="46"/>
                      <a:pt x="575" y="35"/>
                      <a:pt x="579" y="26"/>
                    </a:cubicBezTo>
                    <a:lnTo>
                      <a:pt x="579" y="26"/>
                    </a:lnTo>
                    <a:cubicBezTo>
                      <a:pt x="583" y="17"/>
                      <a:pt x="594" y="13"/>
                      <a:pt x="603" y="17"/>
                    </a:cubicBezTo>
                    <a:lnTo>
                      <a:pt x="618" y="24"/>
                    </a:lnTo>
                    <a:cubicBezTo>
                      <a:pt x="627" y="28"/>
                      <a:pt x="631" y="38"/>
                      <a:pt x="627" y="48"/>
                    </a:cubicBezTo>
                    <a:close/>
                  </a:path>
                </a:pathLst>
              </a:custGeom>
              <a:solidFill>
                <a:srgbClr val="51954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>
                  <a:solidFill>
                    <a:srgbClr val="519548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1" name="CuadroTexto 20"/>
              <p:cNvSpPr txBox="1"/>
              <p:nvPr/>
            </p:nvSpPr>
            <p:spPr>
              <a:xfrm>
                <a:off x="876991" y="6001830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>
                    <a:solidFill>
                      <a:srgbClr val="519548"/>
                    </a:solidFill>
                    <a:latin typeface="Candara" panose="020E0502030303020204" pitchFamily="34" charset="0"/>
                  </a:rPr>
                  <a:t>food</a:t>
                </a:r>
              </a:p>
            </p:txBody>
          </p:sp>
        </p:grpSp>
        <p:grpSp>
          <p:nvGrpSpPr>
            <p:cNvPr id="33" name="Grupo 32"/>
            <p:cNvGrpSpPr/>
            <p:nvPr/>
          </p:nvGrpSpPr>
          <p:grpSpPr>
            <a:xfrm>
              <a:off x="5678710" y="5225281"/>
              <a:ext cx="861133" cy="1132478"/>
              <a:chOff x="5828909" y="5225281"/>
              <a:chExt cx="861133" cy="1132478"/>
            </a:xfrm>
          </p:grpSpPr>
          <p:sp>
            <p:nvSpPr>
              <p:cNvPr id="18" name="Freeform 14"/>
              <p:cNvSpPr>
                <a:spLocks noEditPoints="1"/>
              </p:cNvSpPr>
              <p:nvPr/>
            </p:nvSpPr>
            <p:spPr bwMode="auto">
              <a:xfrm>
                <a:off x="6118043" y="5225281"/>
                <a:ext cx="358898" cy="671273"/>
              </a:xfrm>
              <a:custGeom>
                <a:avLst/>
                <a:gdLst>
                  <a:gd name="T0" fmla="*/ 27 w 674"/>
                  <a:gd name="T1" fmla="*/ 458 h 1261"/>
                  <a:gd name="T2" fmla="*/ 572 w 674"/>
                  <a:gd name="T3" fmla="*/ 803 h 1261"/>
                  <a:gd name="T4" fmla="*/ 674 w 674"/>
                  <a:gd name="T5" fmla="*/ 336 h 1261"/>
                  <a:gd name="T6" fmla="*/ 329 w 674"/>
                  <a:gd name="T7" fmla="*/ 232 h 1261"/>
                  <a:gd name="T8" fmla="*/ 326 w 674"/>
                  <a:gd name="T9" fmla="*/ 184 h 1261"/>
                  <a:gd name="T10" fmla="*/ 364 w 674"/>
                  <a:gd name="T11" fmla="*/ 234 h 1261"/>
                  <a:gd name="T12" fmla="*/ 279 w 674"/>
                  <a:gd name="T13" fmla="*/ 192 h 1261"/>
                  <a:gd name="T14" fmla="*/ 268 w 674"/>
                  <a:gd name="T15" fmla="*/ 196 h 1261"/>
                  <a:gd name="T16" fmla="*/ 418 w 674"/>
                  <a:gd name="T17" fmla="*/ 201 h 1261"/>
                  <a:gd name="T18" fmla="*/ 407 w 674"/>
                  <a:gd name="T19" fmla="*/ 196 h 1261"/>
                  <a:gd name="T20" fmla="*/ 254 w 674"/>
                  <a:gd name="T21" fmla="*/ 258 h 1261"/>
                  <a:gd name="T22" fmla="*/ 449 w 674"/>
                  <a:gd name="T23" fmla="*/ 218 h 1261"/>
                  <a:gd name="T24" fmla="*/ 421 w 674"/>
                  <a:gd name="T25" fmla="*/ 258 h 1261"/>
                  <a:gd name="T26" fmla="*/ 234 w 674"/>
                  <a:gd name="T27" fmla="*/ 275 h 1261"/>
                  <a:gd name="T28" fmla="*/ 199 w 674"/>
                  <a:gd name="T29" fmla="*/ 241 h 1261"/>
                  <a:gd name="T30" fmla="*/ 454 w 674"/>
                  <a:gd name="T31" fmla="*/ 288 h 1261"/>
                  <a:gd name="T32" fmla="*/ 338 w 674"/>
                  <a:gd name="T33" fmla="*/ 250 h 1261"/>
                  <a:gd name="T34" fmla="*/ 208 w 674"/>
                  <a:gd name="T35" fmla="*/ 380 h 1261"/>
                  <a:gd name="T36" fmla="*/ 212 w 674"/>
                  <a:gd name="T37" fmla="*/ 303 h 1261"/>
                  <a:gd name="T38" fmla="*/ 170 w 674"/>
                  <a:gd name="T39" fmla="*/ 278 h 1261"/>
                  <a:gd name="T40" fmla="*/ 472 w 674"/>
                  <a:gd name="T41" fmla="*/ 319 h 1261"/>
                  <a:gd name="T42" fmla="*/ 151 w 674"/>
                  <a:gd name="T43" fmla="*/ 321 h 1261"/>
                  <a:gd name="T44" fmla="*/ 147 w 674"/>
                  <a:gd name="T45" fmla="*/ 333 h 1261"/>
                  <a:gd name="T46" fmla="*/ 531 w 674"/>
                  <a:gd name="T47" fmla="*/ 344 h 1261"/>
                  <a:gd name="T48" fmla="*/ 528 w 674"/>
                  <a:gd name="T49" fmla="*/ 332 h 1261"/>
                  <a:gd name="T50" fmla="*/ 190 w 674"/>
                  <a:gd name="T51" fmla="*/ 380 h 1261"/>
                  <a:gd name="T52" fmla="*/ 142 w 674"/>
                  <a:gd name="T53" fmla="*/ 380 h 1261"/>
                  <a:gd name="T54" fmla="*/ 534 w 674"/>
                  <a:gd name="T55" fmla="*/ 380 h 1261"/>
                  <a:gd name="T56" fmla="*/ 485 w 674"/>
                  <a:gd name="T57" fmla="*/ 380 h 1261"/>
                  <a:gd name="T58" fmla="*/ 193 w 674"/>
                  <a:gd name="T59" fmla="*/ 406 h 1261"/>
                  <a:gd name="T60" fmla="*/ 145 w 674"/>
                  <a:gd name="T61" fmla="*/ 415 h 1261"/>
                  <a:gd name="T62" fmla="*/ 528 w 674"/>
                  <a:gd name="T63" fmla="*/ 426 h 1261"/>
                  <a:gd name="T64" fmla="*/ 481 w 674"/>
                  <a:gd name="T65" fmla="*/ 415 h 1261"/>
                  <a:gd name="T66" fmla="*/ 164 w 674"/>
                  <a:gd name="T67" fmla="*/ 471 h 1261"/>
                  <a:gd name="T68" fmla="*/ 469 w 674"/>
                  <a:gd name="T69" fmla="*/ 448 h 1261"/>
                  <a:gd name="T70" fmla="*/ 464 w 674"/>
                  <a:gd name="T71" fmla="*/ 456 h 1261"/>
                  <a:gd name="T72" fmla="*/ 228 w 674"/>
                  <a:gd name="T73" fmla="*/ 477 h 1261"/>
                  <a:gd name="T74" fmla="*/ 222 w 674"/>
                  <a:gd name="T75" fmla="*/ 470 h 1261"/>
                  <a:gd name="T76" fmla="*/ 476 w 674"/>
                  <a:gd name="T77" fmla="*/ 518 h 1261"/>
                  <a:gd name="T78" fmla="*/ 247 w 674"/>
                  <a:gd name="T79" fmla="*/ 496 h 1261"/>
                  <a:gd name="T80" fmla="*/ 217 w 674"/>
                  <a:gd name="T81" fmla="*/ 534 h 1261"/>
                  <a:gd name="T82" fmla="*/ 449 w 674"/>
                  <a:gd name="T83" fmla="*/ 541 h 1261"/>
                  <a:gd name="T84" fmla="*/ 422 w 674"/>
                  <a:gd name="T85" fmla="*/ 501 h 1261"/>
                  <a:gd name="T86" fmla="*/ 269 w 674"/>
                  <a:gd name="T87" fmla="*/ 563 h 1261"/>
                  <a:gd name="T88" fmla="*/ 390 w 674"/>
                  <a:gd name="T89" fmla="*/ 517 h 1261"/>
                  <a:gd name="T90" fmla="*/ 382 w 674"/>
                  <a:gd name="T91" fmla="*/ 520 h 1261"/>
                  <a:gd name="T92" fmla="*/ 320 w 674"/>
                  <a:gd name="T93" fmla="*/ 526 h 1261"/>
                  <a:gd name="T94" fmla="*/ 311 w 674"/>
                  <a:gd name="T95" fmla="*/ 525 h 1261"/>
                  <a:gd name="T96" fmla="*/ 350 w 674"/>
                  <a:gd name="T97" fmla="*/ 575 h 1261"/>
                  <a:gd name="T98" fmla="*/ 540 w 674"/>
                  <a:gd name="T99" fmla="*/ 818 h 1261"/>
                  <a:gd name="T100" fmla="*/ 137 w 674"/>
                  <a:gd name="T101" fmla="*/ 904 h 1261"/>
                  <a:gd name="T102" fmla="*/ 540 w 674"/>
                  <a:gd name="T103" fmla="*/ 818 h 1261"/>
                  <a:gd name="T104" fmla="*/ 94 w 674"/>
                  <a:gd name="T105" fmla="*/ 962 h 1261"/>
                  <a:gd name="T106" fmla="*/ 583 w 674"/>
                  <a:gd name="T107" fmla="*/ 962 h 1261"/>
                  <a:gd name="T108" fmla="*/ 137 w 674"/>
                  <a:gd name="T109" fmla="*/ 1020 h 1261"/>
                  <a:gd name="T110" fmla="*/ 540 w 674"/>
                  <a:gd name="T111" fmla="*/ 1106 h 1261"/>
                  <a:gd name="T112" fmla="*/ 549 w 674"/>
                  <a:gd name="T113" fmla="*/ 1120 h 1261"/>
                  <a:gd name="T114" fmla="*/ 339 w 674"/>
                  <a:gd name="T115" fmla="*/ 1261 h 1261"/>
                  <a:gd name="T116" fmla="*/ 339 w 674"/>
                  <a:gd name="T117" fmla="*/ 1261 h 1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4" h="1261">
                    <a:moveTo>
                      <a:pt x="336" y="1"/>
                    </a:moveTo>
                    <a:cubicBezTo>
                      <a:pt x="151" y="2"/>
                      <a:pt x="0" y="158"/>
                      <a:pt x="4" y="343"/>
                    </a:cubicBezTo>
                    <a:cubicBezTo>
                      <a:pt x="5" y="384"/>
                      <a:pt x="13" y="422"/>
                      <a:pt x="27" y="458"/>
                    </a:cubicBezTo>
                    <a:cubicBezTo>
                      <a:pt x="77" y="587"/>
                      <a:pt x="106" y="655"/>
                      <a:pt x="106" y="794"/>
                    </a:cubicBezTo>
                    <a:lnTo>
                      <a:pt x="106" y="803"/>
                    </a:lnTo>
                    <a:lnTo>
                      <a:pt x="572" y="803"/>
                    </a:lnTo>
                    <a:lnTo>
                      <a:pt x="572" y="801"/>
                    </a:lnTo>
                    <a:cubicBezTo>
                      <a:pt x="572" y="661"/>
                      <a:pt x="597" y="591"/>
                      <a:pt x="649" y="462"/>
                    </a:cubicBezTo>
                    <a:cubicBezTo>
                      <a:pt x="665" y="423"/>
                      <a:pt x="674" y="381"/>
                      <a:pt x="674" y="336"/>
                    </a:cubicBezTo>
                    <a:cubicBezTo>
                      <a:pt x="674" y="150"/>
                      <a:pt x="522" y="0"/>
                      <a:pt x="336" y="1"/>
                    </a:cubicBezTo>
                    <a:close/>
                    <a:moveTo>
                      <a:pt x="326" y="184"/>
                    </a:moveTo>
                    <a:lnTo>
                      <a:pt x="329" y="232"/>
                    </a:lnTo>
                    <a:cubicBezTo>
                      <a:pt x="326" y="232"/>
                      <a:pt x="323" y="233"/>
                      <a:pt x="320" y="233"/>
                    </a:cubicBezTo>
                    <a:lnTo>
                      <a:pt x="314" y="185"/>
                    </a:lnTo>
                    <a:cubicBezTo>
                      <a:pt x="318" y="184"/>
                      <a:pt x="322" y="184"/>
                      <a:pt x="326" y="184"/>
                    </a:cubicBezTo>
                    <a:close/>
                    <a:moveTo>
                      <a:pt x="361" y="185"/>
                    </a:moveTo>
                    <a:cubicBezTo>
                      <a:pt x="365" y="185"/>
                      <a:pt x="369" y="186"/>
                      <a:pt x="373" y="187"/>
                    </a:cubicBezTo>
                    <a:lnTo>
                      <a:pt x="364" y="234"/>
                    </a:lnTo>
                    <a:cubicBezTo>
                      <a:pt x="361" y="234"/>
                      <a:pt x="358" y="233"/>
                      <a:pt x="355" y="233"/>
                    </a:cubicBezTo>
                    <a:lnTo>
                      <a:pt x="361" y="185"/>
                    </a:lnTo>
                    <a:close/>
                    <a:moveTo>
                      <a:pt x="279" y="192"/>
                    </a:moveTo>
                    <a:lnTo>
                      <a:pt x="294" y="239"/>
                    </a:lnTo>
                    <a:cubicBezTo>
                      <a:pt x="291" y="239"/>
                      <a:pt x="288" y="240"/>
                      <a:pt x="285" y="242"/>
                    </a:cubicBezTo>
                    <a:lnTo>
                      <a:pt x="268" y="196"/>
                    </a:lnTo>
                    <a:cubicBezTo>
                      <a:pt x="272" y="195"/>
                      <a:pt x="276" y="194"/>
                      <a:pt x="279" y="192"/>
                    </a:cubicBezTo>
                    <a:close/>
                    <a:moveTo>
                      <a:pt x="407" y="196"/>
                    </a:moveTo>
                    <a:cubicBezTo>
                      <a:pt x="411" y="197"/>
                      <a:pt x="415" y="199"/>
                      <a:pt x="418" y="201"/>
                    </a:cubicBezTo>
                    <a:lnTo>
                      <a:pt x="398" y="245"/>
                    </a:lnTo>
                    <a:cubicBezTo>
                      <a:pt x="396" y="244"/>
                      <a:pt x="393" y="242"/>
                      <a:pt x="390" y="241"/>
                    </a:cubicBezTo>
                    <a:lnTo>
                      <a:pt x="407" y="196"/>
                    </a:lnTo>
                    <a:close/>
                    <a:moveTo>
                      <a:pt x="236" y="212"/>
                    </a:moveTo>
                    <a:lnTo>
                      <a:pt x="262" y="253"/>
                    </a:lnTo>
                    <a:cubicBezTo>
                      <a:pt x="259" y="255"/>
                      <a:pt x="256" y="256"/>
                      <a:pt x="254" y="258"/>
                    </a:cubicBezTo>
                    <a:lnTo>
                      <a:pt x="226" y="218"/>
                    </a:lnTo>
                    <a:cubicBezTo>
                      <a:pt x="230" y="216"/>
                      <a:pt x="233" y="214"/>
                      <a:pt x="236" y="212"/>
                    </a:cubicBezTo>
                    <a:close/>
                    <a:moveTo>
                      <a:pt x="449" y="218"/>
                    </a:moveTo>
                    <a:cubicBezTo>
                      <a:pt x="452" y="220"/>
                      <a:pt x="456" y="223"/>
                      <a:pt x="459" y="225"/>
                    </a:cubicBezTo>
                    <a:lnTo>
                      <a:pt x="429" y="263"/>
                    </a:lnTo>
                    <a:cubicBezTo>
                      <a:pt x="426" y="261"/>
                      <a:pt x="424" y="260"/>
                      <a:pt x="421" y="258"/>
                    </a:cubicBezTo>
                    <a:lnTo>
                      <a:pt x="449" y="218"/>
                    </a:lnTo>
                    <a:close/>
                    <a:moveTo>
                      <a:pt x="199" y="241"/>
                    </a:moveTo>
                    <a:lnTo>
                      <a:pt x="234" y="275"/>
                    </a:lnTo>
                    <a:cubicBezTo>
                      <a:pt x="231" y="277"/>
                      <a:pt x="229" y="280"/>
                      <a:pt x="227" y="282"/>
                    </a:cubicBezTo>
                    <a:lnTo>
                      <a:pt x="191" y="250"/>
                    </a:lnTo>
                    <a:cubicBezTo>
                      <a:pt x="194" y="247"/>
                      <a:pt x="196" y="244"/>
                      <a:pt x="199" y="241"/>
                    </a:cubicBezTo>
                    <a:close/>
                    <a:moveTo>
                      <a:pt x="484" y="249"/>
                    </a:moveTo>
                    <a:cubicBezTo>
                      <a:pt x="487" y="252"/>
                      <a:pt x="490" y="255"/>
                      <a:pt x="492" y="258"/>
                    </a:cubicBezTo>
                    <a:lnTo>
                      <a:pt x="454" y="288"/>
                    </a:lnTo>
                    <a:cubicBezTo>
                      <a:pt x="452" y="286"/>
                      <a:pt x="450" y="284"/>
                      <a:pt x="448" y="281"/>
                    </a:cubicBezTo>
                    <a:lnTo>
                      <a:pt x="484" y="249"/>
                    </a:lnTo>
                    <a:close/>
                    <a:moveTo>
                      <a:pt x="338" y="250"/>
                    </a:moveTo>
                    <a:cubicBezTo>
                      <a:pt x="410" y="250"/>
                      <a:pt x="468" y="308"/>
                      <a:pt x="468" y="380"/>
                    </a:cubicBezTo>
                    <a:cubicBezTo>
                      <a:pt x="468" y="451"/>
                      <a:pt x="410" y="509"/>
                      <a:pt x="338" y="509"/>
                    </a:cubicBezTo>
                    <a:cubicBezTo>
                      <a:pt x="266" y="509"/>
                      <a:pt x="208" y="451"/>
                      <a:pt x="208" y="380"/>
                    </a:cubicBezTo>
                    <a:cubicBezTo>
                      <a:pt x="208" y="308"/>
                      <a:pt x="266" y="250"/>
                      <a:pt x="338" y="250"/>
                    </a:cubicBezTo>
                    <a:close/>
                    <a:moveTo>
                      <a:pt x="170" y="278"/>
                    </a:moveTo>
                    <a:lnTo>
                      <a:pt x="212" y="303"/>
                    </a:lnTo>
                    <a:cubicBezTo>
                      <a:pt x="210" y="306"/>
                      <a:pt x="209" y="309"/>
                      <a:pt x="207" y="311"/>
                    </a:cubicBezTo>
                    <a:lnTo>
                      <a:pt x="164" y="289"/>
                    </a:lnTo>
                    <a:cubicBezTo>
                      <a:pt x="166" y="285"/>
                      <a:pt x="168" y="282"/>
                      <a:pt x="170" y="278"/>
                    </a:cubicBezTo>
                    <a:close/>
                    <a:moveTo>
                      <a:pt x="511" y="288"/>
                    </a:moveTo>
                    <a:cubicBezTo>
                      <a:pt x="513" y="292"/>
                      <a:pt x="515" y="295"/>
                      <a:pt x="517" y="299"/>
                    </a:cubicBezTo>
                    <a:lnTo>
                      <a:pt x="472" y="319"/>
                    </a:lnTo>
                    <a:cubicBezTo>
                      <a:pt x="471" y="316"/>
                      <a:pt x="470" y="313"/>
                      <a:pt x="468" y="311"/>
                    </a:cubicBezTo>
                    <a:lnTo>
                      <a:pt x="511" y="288"/>
                    </a:lnTo>
                    <a:close/>
                    <a:moveTo>
                      <a:pt x="151" y="321"/>
                    </a:moveTo>
                    <a:lnTo>
                      <a:pt x="197" y="336"/>
                    </a:lnTo>
                    <a:cubicBezTo>
                      <a:pt x="196" y="339"/>
                      <a:pt x="195" y="341"/>
                      <a:pt x="195" y="344"/>
                    </a:cubicBezTo>
                    <a:lnTo>
                      <a:pt x="147" y="333"/>
                    </a:lnTo>
                    <a:cubicBezTo>
                      <a:pt x="148" y="329"/>
                      <a:pt x="150" y="325"/>
                      <a:pt x="151" y="321"/>
                    </a:cubicBezTo>
                    <a:close/>
                    <a:moveTo>
                      <a:pt x="528" y="332"/>
                    </a:moveTo>
                    <a:cubicBezTo>
                      <a:pt x="529" y="336"/>
                      <a:pt x="530" y="340"/>
                      <a:pt x="531" y="344"/>
                    </a:cubicBezTo>
                    <a:lnTo>
                      <a:pt x="483" y="353"/>
                    </a:lnTo>
                    <a:cubicBezTo>
                      <a:pt x="482" y="350"/>
                      <a:pt x="482" y="347"/>
                      <a:pt x="481" y="344"/>
                    </a:cubicBezTo>
                    <a:lnTo>
                      <a:pt x="528" y="332"/>
                    </a:lnTo>
                    <a:close/>
                    <a:moveTo>
                      <a:pt x="142" y="368"/>
                    </a:moveTo>
                    <a:lnTo>
                      <a:pt x="191" y="371"/>
                    </a:lnTo>
                    <a:cubicBezTo>
                      <a:pt x="190" y="374"/>
                      <a:pt x="190" y="377"/>
                      <a:pt x="190" y="380"/>
                    </a:cubicBezTo>
                    <a:lnTo>
                      <a:pt x="190" y="380"/>
                    </a:lnTo>
                    <a:lnTo>
                      <a:pt x="142" y="380"/>
                    </a:lnTo>
                    <a:lnTo>
                      <a:pt x="142" y="380"/>
                    </a:lnTo>
                    <a:cubicBezTo>
                      <a:pt x="142" y="376"/>
                      <a:pt x="142" y="372"/>
                      <a:pt x="142" y="368"/>
                    </a:cubicBezTo>
                    <a:close/>
                    <a:moveTo>
                      <a:pt x="534" y="379"/>
                    </a:moveTo>
                    <a:lnTo>
                      <a:pt x="534" y="380"/>
                    </a:lnTo>
                    <a:cubicBezTo>
                      <a:pt x="534" y="384"/>
                      <a:pt x="534" y="388"/>
                      <a:pt x="533" y="392"/>
                    </a:cubicBezTo>
                    <a:lnTo>
                      <a:pt x="485" y="389"/>
                    </a:lnTo>
                    <a:cubicBezTo>
                      <a:pt x="485" y="386"/>
                      <a:pt x="485" y="383"/>
                      <a:pt x="485" y="380"/>
                    </a:cubicBezTo>
                    <a:lnTo>
                      <a:pt x="485" y="379"/>
                    </a:lnTo>
                    <a:lnTo>
                      <a:pt x="534" y="379"/>
                    </a:lnTo>
                    <a:close/>
                    <a:moveTo>
                      <a:pt x="193" y="406"/>
                    </a:moveTo>
                    <a:cubicBezTo>
                      <a:pt x="193" y="409"/>
                      <a:pt x="194" y="412"/>
                      <a:pt x="195" y="415"/>
                    </a:cubicBezTo>
                    <a:lnTo>
                      <a:pt x="148" y="427"/>
                    </a:lnTo>
                    <a:cubicBezTo>
                      <a:pt x="147" y="423"/>
                      <a:pt x="146" y="419"/>
                      <a:pt x="145" y="415"/>
                    </a:cubicBezTo>
                    <a:lnTo>
                      <a:pt x="193" y="406"/>
                    </a:lnTo>
                    <a:close/>
                    <a:moveTo>
                      <a:pt x="481" y="415"/>
                    </a:moveTo>
                    <a:lnTo>
                      <a:pt x="528" y="426"/>
                    </a:lnTo>
                    <a:cubicBezTo>
                      <a:pt x="527" y="430"/>
                      <a:pt x="526" y="434"/>
                      <a:pt x="525" y="438"/>
                    </a:cubicBezTo>
                    <a:lnTo>
                      <a:pt x="479" y="424"/>
                    </a:lnTo>
                    <a:cubicBezTo>
                      <a:pt x="480" y="421"/>
                      <a:pt x="480" y="418"/>
                      <a:pt x="481" y="415"/>
                    </a:cubicBezTo>
                    <a:close/>
                    <a:moveTo>
                      <a:pt x="203" y="440"/>
                    </a:moveTo>
                    <a:cubicBezTo>
                      <a:pt x="205" y="443"/>
                      <a:pt x="206" y="446"/>
                      <a:pt x="207" y="448"/>
                    </a:cubicBezTo>
                    <a:lnTo>
                      <a:pt x="164" y="471"/>
                    </a:lnTo>
                    <a:cubicBezTo>
                      <a:pt x="163" y="467"/>
                      <a:pt x="161" y="464"/>
                      <a:pt x="159" y="460"/>
                    </a:cubicBezTo>
                    <a:lnTo>
                      <a:pt x="203" y="440"/>
                    </a:lnTo>
                    <a:close/>
                    <a:moveTo>
                      <a:pt x="469" y="448"/>
                    </a:moveTo>
                    <a:lnTo>
                      <a:pt x="511" y="471"/>
                    </a:lnTo>
                    <a:cubicBezTo>
                      <a:pt x="510" y="474"/>
                      <a:pt x="508" y="478"/>
                      <a:pt x="505" y="481"/>
                    </a:cubicBezTo>
                    <a:lnTo>
                      <a:pt x="464" y="456"/>
                    </a:lnTo>
                    <a:cubicBezTo>
                      <a:pt x="466" y="453"/>
                      <a:pt x="467" y="451"/>
                      <a:pt x="469" y="448"/>
                    </a:cubicBezTo>
                    <a:close/>
                    <a:moveTo>
                      <a:pt x="222" y="470"/>
                    </a:moveTo>
                    <a:cubicBezTo>
                      <a:pt x="224" y="473"/>
                      <a:pt x="226" y="475"/>
                      <a:pt x="228" y="477"/>
                    </a:cubicBezTo>
                    <a:lnTo>
                      <a:pt x="191" y="510"/>
                    </a:lnTo>
                    <a:cubicBezTo>
                      <a:pt x="189" y="507"/>
                      <a:pt x="186" y="504"/>
                      <a:pt x="184" y="500"/>
                    </a:cubicBezTo>
                    <a:lnTo>
                      <a:pt x="222" y="470"/>
                    </a:lnTo>
                    <a:close/>
                    <a:moveTo>
                      <a:pt x="448" y="477"/>
                    </a:moveTo>
                    <a:lnTo>
                      <a:pt x="485" y="510"/>
                    </a:lnTo>
                    <a:cubicBezTo>
                      <a:pt x="482" y="513"/>
                      <a:pt x="479" y="515"/>
                      <a:pt x="476" y="518"/>
                    </a:cubicBezTo>
                    <a:lnTo>
                      <a:pt x="442" y="484"/>
                    </a:lnTo>
                    <a:cubicBezTo>
                      <a:pt x="444" y="482"/>
                      <a:pt x="446" y="480"/>
                      <a:pt x="448" y="477"/>
                    </a:cubicBezTo>
                    <a:close/>
                    <a:moveTo>
                      <a:pt x="247" y="496"/>
                    </a:moveTo>
                    <a:cubicBezTo>
                      <a:pt x="249" y="497"/>
                      <a:pt x="252" y="499"/>
                      <a:pt x="254" y="501"/>
                    </a:cubicBezTo>
                    <a:lnTo>
                      <a:pt x="227" y="541"/>
                    </a:lnTo>
                    <a:cubicBezTo>
                      <a:pt x="223" y="539"/>
                      <a:pt x="220" y="536"/>
                      <a:pt x="217" y="534"/>
                    </a:cubicBezTo>
                    <a:lnTo>
                      <a:pt x="247" y="496"/>
                    </a:lnTo>
                    <a:close/>
                    <a:moveTo>
                      <a:pt x="422" y="501"/>
                    </a:moveTo>
                    <a:lnTo>
                      <a:pt x="449" y="541"/>
                    </a:lnTo>
                    <a:cubicBezTo>
                      <a:pt x="446" y="543"/>
                      <a:pt x="443" y="545"/>
                      <a:pt x="439" y="547"/>
                    </a:cubicBezTo>
                    <a:lnTo>
                      <a:pt x="414" y="506"/>
                    </a:lnTo>
                    <a:cubicBezTo>
                      <a:pt x="417" y="504"/>
                      <a:pt x="419" y="503"/>
                      <a:pt x="422" y="501"/>
                    </a:cubicBezTo>
                    <a:close/>
                    <a:moveTo>
                      <a:pt x="277" y="514"/>
                    </a:moveTo>
                    <a:cubicBezTo>
                      <a:pt x="280" y="515"/>
                      <a:pt x="283" y="516"/>
                      <a:pt x="286" y="518"/>
                    </a:cubicBezTo>
                    <a:lnTo>
                      <a:pt x="269" y="563"/>
                    </a:lnTo>
                    <a:cubicBezTo>
                      <a:pt x="265" y="562"/>
                      <a:pt x="261" y="560"/>
                      <a:pt x="257" y="558"/>
                    </a:cubicBezTo>
                    <a:lnTo>
                      <a:pt x="277" y="514"/>
                    </a:lnTo>
                    <a:close/>
                    <a:moveTo>
                      <a:pt x="390" y="517"/>
                    </a:moveTo>
                    <a:lnTo>
                      <a:pt x="407" y="563"/>
                    </a:lnTo>
                    <a:cubicBezTo>
                      <a:pt x="404" y="564"/>
                      <a:pt x="400" y="566"/>
                      <a:pt x="396" y="567"/>
                    </a:cubicBezTo>
                    <a:lnTo>
                      <a:pt x="382" y="520"/>
                    </a:lnTo>
                    <a:cubicBezTo>
                      <a:pt x="385" y="520"/>
                      <a:pt x="387" y="519"/>
                      <a:pt x="390" y="517"/>
                    </a:cubicBezTo>
                    <a:close/>
                    <a:moveTo>
                      <a:pt x="311" y="525"/>
                    </a:moveTo>
                    <a:cubicBezTo>
                      <a:pt x="314" y="525"/>
                      <a:pt x="317" y="525"/>
                      <a:pt x="320" y="526"/>
                    </a:cubicBezTo>
                    <a:lnTo>
                      <a:pt x="314" y="574"/>
                    </a:lnTo>
                    <a:cubicBezTo>
                      <a:pt x="310" y="573"/>
                      <a:pt x="306" y="573"/>
                      <a:pt x="302" y="572"/>
                    </a:cubicBezTo>
                    <a:lnTo>
                      <a:pt x="311" y="525"/>
                    </a:lnTo>
                    <a:close/>
                    <a:moveTo>
                      <a:pt x="356" y="526"/>
                    </a:moveTo>
                    <a:lnTo>
                      <a:pt x="362" y="574"/>
                    </a:lnTo>
                    <a:cubicBezTo>
                      <a:pt x="358" y="575"/>
                      <a:pt x="354" y="575"/>
                      <a:pt x="350" y="575"/>
                    </a:cubicBezTo>
                    <a:lnTo>
                      <a:pt x="347" y="527"/>
                    </a:lnTo>
                    <a:cubicBezTo>
                      <a:pt x="350" y="526"/>
                      <a:pt x="353" y="526"/>
                      <a:pt x="356" y="526"/>
                    </a:cubicBezTo>
                    <a:close/>
                    <a:moveTo>
                      <a:pt x="540" y="818"/>
                    </a:moveTo>
                    <a:lnTo>
                      <a:pt x="137" y="818"/>
                    </a:lnTo>
                    <a:cubicBezTo>
                      <a:pt x="113" y="818"/>
                      <a:pt x="94" y="837"/>
                      <a:pt x="94" y="861"/>
                    </a:cubicBezTo>
                    <a:cubicBezTo>
                      <a:pt x="94" y="885"/>
                      <a:pt x="113" y="904"/>
                      <a:pt x="137" y="904"/>
                    </a:cubicBezTo>
                    <a:lnTo>
                      <a:pt x="540" y="904"/>
                    </a:lnTo>
                    <a:cubicBezTo>
                      <a:pt x="564" y="904"/>
                      <a:pt x="583" y="885"/>
                      <a:pt x="583" y="861"/>
                    </a:cubicBezTo>
                    <a:cubicBezTo>
                      <a:pt x="583" y="837"/>
                      <a:pt x="564" y="818"/>
                      <a:pt x="540" y="818"/>
                    </a:cubicBezTo>
                    <a:close/>
                    <a:moveTo>
                      <a:pt x="540" y="919"/>
                    </a:moveTo>
                    <a:lnTo>
                      <a:pt x="137" y="919"/>
                    </a:lnTo>
                    <a:cubicBezTo>
                      <a:pt x="113" y="919"/>
                      <a:pt x="94" y="938"/>
                      <a:pt x="94" y="962"/>
                    </a:cubicBezTo>
                    <a:cubicBezTo>
                      <a:pt x="94" y="986"/>
                      <a:pt x="113" y="1005"/>
                      <a:pt x="137" y="1005"/>
                    </a:cubicBezTo>
                    <a:lnTo>
                      <a:pt x="540" y="1005"/>
                    </a:lnTo>
                    <a:cubicBezTo>
                      <a:pt x="564" y="1005"/>
                      <a:pt x="583" y="986"/>
                      <a:pt x="583" y="962"/>
                    </a:cubicBezTo>
                    <a:cubicBezTo>
                      <a:pt x="583" y="938"/>
                      <a:pt x="564" y="919"/>
                      <a:pt x="540" y="919"/>
                    </a:cubicBezTo>
                    <a:close/>
                    <a:moveTo>
                      <a:pt x="540" y="1020"/>
                    </a:moveTo>
                    <a:lnTo>
                      <a:pt x="137" y="1020"/>
                    </a:lnTo>
                    <a:cubicBezTo>
                      <a:pt x="113" y="1020"/>
                      <a:pt x="94" y="1039"/>
                      <a:pt x="94" y="1063"/>
                    </a:cubicBezTo>
                    <a:cubicBezTo>
                      <a:pt x="94" y="1087"/>
                      <a:pt x="113" y="1106"/>
                      <a:pt x="137" y="1106"/>
                    </a:cubicBezTo>
                    <a:lnTo>
                      <a:pt x="540" y="1106"/>
                    </a:lnTo>
                    <a:cubicBezTo>
                      <a:pt x="564" y="1106"/>
                      <a:pt x="583" y="1087"/>
                      <a:pt x="583" y="1063"/>
                    </a:cubicBezTo>
                    <a:cubicBezTo>
                      <a:pt x="583" y="1039"/>
                      <a:pt x="564" y="1020"/>
                      <a:pt x="540" y="1020"/>
                    </a:cubicBezTo>
                    <a:close/>
                    <a:moveTo>
                      <a:pt x="549" y="1120"/>
                    </a:moveTo>
                    <a:lnTo>
                      <a:pt x="129" y="1120"/>
                    </a:lnTo>
                    <a:cubicBezTo>
                      <a:pt x="129" y="1120"/>
                      <a:pt x="157" y="1243"/>
                      <a:pt x="339" y="1261"/>
                    </a:cubicBezTo>
                    <a:lnTo>
                      <a:pt x="339" y="1261"/>
                    </a:lnTo>
                    <a:lnTo>
                      <a:pt x="339" y="1261"/>
                    </a:lnTo>
                    <a:lnTo>
                      <a:pt x="339" y="1261"/>
                    </a:lnTo>
                    <a:lnTo>
                      <a:pt x="339" y="1261"/>
                    </a:lnTo>
                    <a:cubicBezTo>
                      <a:pt x="521" y="1243"/>
                      <a:pt x="549" y="1120"/>
                      <a:pt x="549" y="1120"/>
                    </a:cubicBezTo>
                    <a:close/>
                  </a:path>
                </a:pathLst>
              </a:custGeom>
              <a:solidFill>
                <a:srgbClr val="51954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>
                  <a:solidFill>
                    <a:srgbClr val="519548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4" name="CuadroTexto 23"/>
              <p:cNvSpPr txBox="1"/>
              <p:nvPr/>
            </p:nvSpPr>
            <p:spPr>
              <a:xfrm>
                <a:off x="5828909" y="5988427"/>
                <a:ext cx="8611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>
                    <a:solidFill>
                      <a:srgbClr val="519548"/>
                    </a:solidFill>
                    <a:latin typeface="Candara" panose="020E0502030303020204" pitchFamily="34" charset="0"/>
                  </a:rPr>
                  <a:t>energy</a:t>
                </a:r>
              </a:p>
            </p:txBody>
          </p:sp>
        </p:grpSp>
        <p:grpSp>
          <p:nvGrpSpPr>
            <p:cNvPr id="32" name="Grupo 31"/>
            <p:cNvGrpSpPr/>
            <p:nvPr/>
          </p:nvGrpSpPr>
          <p:grpSpPr>
            <a:xfrm>
              <a:off x="7334678" y="5188173"/>
              <a:ext cx="830677" cy="1169586"/>
              <a:chOff x="7334678" y="5188173"/>
              <a:chExt cx="830677" cy="1169586"/>
            </a:xfrm>
          </p:grpSpPr>
          <p:sp>
            <p:nvSpPr>
              <p:cNvPr id="16" name="Freeform 12"/>
              <p:cNvSpPr>
                <a:spLocks noEditPoints="1"/>
              </p:cNvSpPr>
              <p:nvPr/>
            </p:nvSpPr>
            <p:spPr bwMode="auto">
              <a:xfrm>
                <a:off x="7462757" y="5188173"/>
                <a:ext cx="645795" cy="745489"/>
              </a:xfrm>
              <a:custGeom>
                <a:avLst/>
                <a:gdLst>
                  <a:gd name="T0" fmla="*/ 551 w 1214"/>
                  <a:gd name="T1" fmla="*/ 943 h 1400"/>
                  <a:gd name="T2" fmla="*/ 551 w 1214"/>
                  <a:gd name="T3" fmla="*/ 943 h 1400"/>
                  <a:gd name="T4" fmla="*/ 551 w 1214"/>
                  <a:gd name="T5" fmla="*/ 943 h 1400"/>
                  <a:gd name="T6" fmla="*/ 595 w 1214"/>
                  <a:gd name="T7" fmla="*/ 932 h 1400"/>
                  <a:gd name="T8" fmla="*/ 544 w 1214"/>
                  <a:gd name="T9" fmla="*/ 890 h 1400"/>
                  <a:gd name="T10" fmla="*/ 0 w 1214"/>
                  <a:gd name="T11" fmla="*/ 1005 h 1400"/>
                  <a:gd name="T12" fmla="*/ 594 w 1214"/>
                  <a:gd name="T13" fmla="*/ 978 h 1400"/>
                  <a:gd name="T14" fmla="*/ 142 w 1214"/>
                  <a:gd name="T15" fmla="*/ 1022 h 1400"/>
                  <a:gd name="T16" fmla="*/ 551 w 1214"/>
                  <a:gd name="T17" fmla="*/ 943 h 1400"/>
                  <a:gd name="T18" fmla="*/ 659 w 1214"/>
                  <a:gd name="T19" fmla="*/ 944 h 1400"/>
                  <a:gd name="T20" fmla="*/ 969 w 1214"/>
                  <a:gd name="T21" fmla="*/ 1276 h 1400"/>
                  <a:gd name="T22" fmla="*/ 658 w 1214"/>
                  <a:gd name="T23" fmla="*/ 1000 h 1400"/>
                  <a:gd name="T24" fmla="*/ 658 w 1214"/>
                  <a:gd name="T25" fmla="*/ 1000 h 1400"/>
                  <a:gd name="T26" fmla="*/ 658 w 1214"/>
                  <a:gd name="T27" fmla="*/ 999 h 1400"/>
                  <a:gd name="T28" fmla="*/ 622 w 1214"/>
                  <a:gd name="T29" fmla="*/ 972 h 1400"/>
                  <a:gd name="T30" fmla="*/ 620 w 1214"/>
                  <a:gd name="T31" fmla="*/ 1038 h 1400"/>
                  <a:gd name="T32" fmla="*/ 1042 w 1214"/>
                  <a:gd name="T33" fmla="*/ 1400 h 1400"/>
                  <a:gd name="T34" fmla="*/ 659 w 1214"/>
                  <a:gd name="T35" fmla="*/ 944 h 1400"/>
                  <a:gd name="T36" fmla="*/ 878 w 1214"/>
                  <a:gd name="T37" fmla="*/ 196 h 1400"/>
                  <a:gd name="T38" fmla="*/ 667 w 1214"/>
                  <a:gd name="T39" fmla="*/ 860 h 1400"/>
                  <a:gd name="T40" fmla="*/ 667 w 1214"/>
                  <a:gd name="T41" fmla="*/ 860 h 1400"/>
                  <a:gd name="T42" fmla="*/ 667 w 1214"/>
                  <a:gd name="T43" fmla="*/ 861 h 1400"/>
                  <a:gd name="T44" fmla="*/ 649 w 1214"/>
                  <a:gd name="T45" fmla="*/ 935 h 1400"/>
                  <a:gd name="T46" fmla="*/ 752 w 1214"/>
                  <a:gd name="T47" fmla="*/ 892 h 1400"/>
                  <a:gd name="T48" fmla="*/ 1017 w 1214"/>
                  <a:gd name="T49" fmla="*/ 0 h 1400"/>
                  <a:gd name="T50" fmla="*/ 582 w 1214"/>
                  <a:gd name="T51" fmla="*/ 897 h 1400"/>
                  <a:gd name="T52" fmla="*/ 878 w 1214"/>
                  <a:gd name="T53" fmla="*/ 196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14" h="1400">
                    <a:moveTo>
                      <a:pt x="551" y="943"/>
                    </a:moveTo>
                    <a:cubicBezTo>
                      <a:pt x="551" y="943"/>
                      <a:pt x="551" y="943"/>
                      <a:pt x="551" y="943"/>
                    </a:cubicBezTo>
                    <a:cubicBezTo>
                      <a:pt x="551" y="943"/>
                      <a:pt x="551" y="943"/>
                      <a:pt x="551" y="943"/>
                    </a:cubicBezTo>
                    <a:cubicBezTo>
                      <a:pt x="552" y="943"/>
                      <a:pt x="576" y="932"/>
                      <a:pt x="595" y="932"/>
                    </a:cubicBezTo>
                    <a:cubicBezTo>
                      <a:pt x="579" y="920"/>
                      <a:pt x="557" y="899"/>
                      <a:pt x="544" y="890"/>
                    </a:cubicBezTo>
                    <a:cubicBezTo>
                      <a:pt x="293" y="712"/>
                      <a:pt x="170" y="1014"/>
                      <a:pt x="0" y="1005"/>
                    </a:cubicBezTo>
                    <a:cubicBezTo>
                      <a:pt x="0" y="1005"/>
                      <a:pt x="438" y="1328"/>
                      <a:pt x="594" y="978"/>
                    </a:cubicBezTo>
                    <a:cubicBezTo>
                      <a:pt x="501" y="1015"/>
                      <a:pt x="313" y="1074"/>
                      <a:pt x="142" y="1022"/>
                    </a:cubicBezTo>
                    <a:cubicBezTo>
                      <a:pt x="142" y="1022"/>
                      <a:pt x="324" y="1058"/>
                      <a:pt x="551" y="943"/>
                    </a:cubicBezTo>
                    <a:close/>
                    <a:moveTo>
                      <a:pt x="659" y="944"/>
                    </a:moveTo>
                    <a:cubicBezTo>
                      <a:pt x="745" y="995"/>
                      <a:pt x="907" y="1110"/>
                      <a:pt x="969" y="1276"/>
                    </a:cubicBezTo>
                    <a:cubicBezTo>
                      <a:pt x="969" y="1276"/>
                      <a:pt x="887" y="1110"/>
                      <a:pt x="658" y="1000"/>
                    </a:cubicBezTo>
                    <a:cubicBezTo>
                      <a:pt x="658" y="1000"/>
                      <a:pt x="658" y="1000"/>
                      <a:pt x="658" y="1000"/>
                    </a:cubicBezTo>
                    <a:cubicBezTo>
                      <a:pt x="658" y="1000"/>
                      <a:pt x="658" y="1000"/>
                      <a:pt x="658" y="999"/>
                    </a:cubicBezTo>
                    <a:cubicBezTo>
                      <a:pt x="657" y="999"/>
                      <a:pt x="634" y="987"/>
                      <a:pt x="622" y="972"/>
                    </a:cubicBezTo>
                    <a:cubicBezTo>
                      <a:pt x="623" y="991"/>
                      <a:pt x="620" y="1021"/>
                      <a:pt x="620" y="1038"/>
                    </a:cubicBezTo>
                    <a:cubicBezTo>
                      <a:pt x="631" y="1345"/>
                      <a:pt x="946" y="1259"/>
                      <a:pt x="1042" y="1400"/>
                    </a:cubicBezTo>
                    <a:cubicBezTo>
                      <a:pt x="1042" y="1400"/>
                      <a:pt x="1033" y="856"/>
                      <a:pt x="659" y="944"/>
                    </a:cubicBezTo>
                    <a:close/>
                    <a:moveTo>
                      <a:pt x="878" y="196"/>
                    </a:moveTo>
                    <a:cubicBezTo>
                      <a:pt x="878" y="196"/>
                      <a:pt x="679" y="435"/>
                      <a:pt x="667" y="860"/>
                    </a:cubicBezTo>
                    <a:lnTo>
                      <a:pt x="667" y="860"/>
                    </a:lnTo>
                    <a:lnTo>
                      <a:pt x="667" y="861"/>
                    </a:lnTo>
                    <a:cubicBezTo>
                      <a:pt x="667" y="863"/>
                      <a:pt x="664" y="906"/>
                      <a:pt x="649" y="935"/>
                    </a:cubicBezTo>
                    <a:cubicBezTo>
                      <a:pt x="678" y="920"/>
                      <a:pt x="726" y="905"/>
                      <a:pt x="752" y="892"/>
                    </a:cubicBezTo>
                    <a:cubicBezTo>
                      <a:pt x="1214" y="667"/>
                      <a:pt x="868" y="243"/>
                      <a:pt x="1017" y="0"/>
                    </a:cubicBezTo>
                    <a:cubicBezTo>
                      <a:pt x="1017" y="0"/>
                      <a:pt x="191" y="386"/>
                      <a:pt x="582" y="897"/>
                    </a:cubicBezTo>
                    <a:cubicBezTo>
                      <a:pt x="601" y="730"/>
                      <a:pt x="666" y="405"/>
                      <a:pt x="878" y="196"/>
                    </a:cubicBezTo>
                    <a:close/>
                  </a:path>
                </a:pathLst>
              </a:custGeom>
              <a:solidFill>
                <a:srgbClr val="51954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>
                  <a:solidFill>
                    <a:srgbClr val="519548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5" name="CuadroTexto 24"/>
              <p:cNvSpPr txBox="1"/>
              <p:nvPr/>
            </p:nvSpPr>
            <p:spPr>
              <a:xfrm>
                <a:off x="7334678" y="5988427"/>
                <a:ext cx="8306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>
                    <a:solidFill>
                      <a:srgbClr val="519548"/>
                    </a:solidFill>
                    <a:latin typeface="Candara" panose="020E0502030303020204" pitchFamily="34" charset="0"/>
                  </a:rPr>
                  <a:t>nature</a:t>
                </a:r>
              </a:p>
            </p:txBody>
          </p:sp>
        </p:grpSp>
        <p:grpSp>
          <p:nvGrpSpPr>
            <p:cNvPr id="34" name="Grupo 33"/>
            <p:cNvGrpSpPr/>
            <p:nvPr/>
          </p:nvGrpSpPr>
          <p:grpSpPr>
            <a:xfrm>
              <a:off x="3990051" y="5225955"/>
              <a:ext cx="861133" cy="1131804"/>
              <a:chOff x="4389760" y="5225955"/>
              <a:chExt cx="861133" cy="1131804"/>
            </a:xfrm>
          </p:grpSpPr>
          <p:sp>
            <p:nvSpPr>
              <p:cNvPr id="23" name="CuadroTexto 22"/>
              <p:cNvSpPr txBox="1"/>
              <p:nvPr/>
            </p:nvSpPr>
            <p:spPr>
              <a:xfrm>
                <a:off x="4389760" y="5988427"/>
                <a:ext cx="8611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>
                    <a:solidFill>
                      <a:srgbClr val="519548"/>
                    </a:solidFill>
                    <a:latin typeface="Candara" panose="020E0502030303020204" pitchFamily="34" charset="0"/>
                  </a:rPr>
                  <a:t>shelter</a:t>
                </a:r>
              </a:p>
            </p:txBody>
          </p:sp>
          <p:sp>
            <p:nvSpPr>
              <p:cNvPr id="28" name="Freeform 18"/>
              <p:cNvSpPr>
                <a:spLocks noEditPoints="1"/>
              </p:cNvSpPr>
              <p:nvPr/>
            </p:nvSpPr>
            <p:spPr bwMode="auto">
              <a:xfrm>
                <a:off x="4513778" y="5225955"/>
                <a:ext cx="712787" cy="669925"/>
              </a:xfrm>
              <a:custGeom>
                <a:avLst/>
                <a:gdLst>
                  <a:gd name="T0" fmla="*/ 669 w 1339"/>
                  <a:gd name="T1" fmla="*/ 0 h 1260"/>
                  <a:gd name="T2" fmla="*/ 632 w 1339"/>
                  <a:gd name="T3" fmla="*/ 12 h 1260"/>
                  <a:gd name="T4" fmla="*/ 450 w 1339"/>
                  <a:gd name="T5" fmla="*/ 139 h 1260"/>
                  <a:gd name="T6" fmla="*/ 260 w 1339"/>
                  <a:gd name="T7" fmla="*/ 273 h 1260"/>
                  <a:gd name="T8" fmla="*/ 37 w 1339"/>
                  <a:gd name="T9" fmla="*/ 430 h 1260"/>
                  <a:gd name="T10" fmla="*/ 21 w 1339"/>
                  <a:gd name="T11" fmla="*/ 521 h 1260"/>
                  <a:gd name="T12" fmla="*/ 112 w 1339"/>
                  <a:gd name="T13" fmla="*/ 537 h 1260"/>
                  <a:gd name="T14" fmla="*/ 260 w 1339"/>
                  <a:gd name="T15" fmla="*/ 433 h 1260"/>
                  <a:gd name="T16" fmla="*/ 669 w 1339"/>
                  <a:gd name="T17" fmla="*/ 145 h 1260"/>
                  <a:gd name="T18" fmla="*/ 1079 w 1339"/>
                  <a:gd name="T19" fmla="*/ 433 h 1260"/>
                  <a:gd name="T20" fmla="*/ 1227 w 1339"/>
                  <a:gd name="T21" fmla="*/ 537 h 1260"/>
                  <a:gd name="T22" fmla="*/ 1264 w 1339"/>
                  <a:gd name="T23" fmla="*/ 549 h 1260"/>
                  <a:gd name="T24" fmla="*/ 1318 w 1339"/>
                  <a:gd name="T25" fmla="*/ 521 h 1260"/>
                  <a:gd name="T26" fmla="*/ 1302 w 1339"/>
                  <a:gd name="T27" fmla="*/ 430 h 1260"/>
                  <a:gd name="T28" fmla="*/ 1079 w 1339"/>
                  <a:gd name="T29" fmla="*/ 273 h 1260"/>
                  <a:gd name="T30" fmla="*/ 889 w 1339"/>
                  <a:gd name="T31" fmla="*/ 139 h 1260"/>
                  <a:gd name="T32" fmla="*/ 707 w 1339"/>
                  <a:gd name="T33" fmla="*/ 12 h 1260"/>
                  <a:gd name="T34" fmla="*/ 669 w 1339"/>
                  <a:gd name="T35" fmla="*/ 0 h 1260"/>
                  <a:gd name="T36" fmla="*/ 669 w 1339"/>
                  <a:gd name="T37" fmla="*/ 204 h 1260"/>
                  <a:gd name="T38" fmla="*/ 260 w 1339"/>
                  <a:gd name="T39" fmla="*/ 492 h 1260"/>
                  <a:gd name="T40" fmla="*/ 260 w 1339"/>
                  <a:gd name="T41" fmla="*/ 982 h 1260"/>
                  <a:gd name="T42" fmla="*/ 538 w 1339"/>
                  <a:gd name="T43" fmla="*/ 1260 h 1260"/>
                  <a:gd name="T44" fmla="*/ 801 w 1339"/>
                  <a:gd name="T45" fmla="*/ 1260 h 1260"/>
                  <a:gd name="T46" fmla="*/ 1079 w 1339"/>
                  <a:gd name="T47" fmla="*/ 982 h 1260"/>
                  <a:gd name="T48" fmla="*/ 1079 w 1339"/>
                  <a:gd name="T49" fmla="*/ 492 h 1260"/>
                  <a:gd name="T50" fmla="*/ 669 w 1339"/>
                  <a:gd name="T51" fmla="*/ 204 h 1260"/>
                  <a:gd name="T52" fmla="*/ 469 w 1339"/>
                  <a:gd name="T53" fmla="*/ 549 h 1260"/>
                  <a:gd name="T54" fmla="*/ 648 w 1339"/>
                  <a:gd name="T55" fmla="*/ 549 h 1260"/>
                  <a:gd name="T56" fmla="*/ 648 w 1339"/>
                  <a:gd name="T57" fmla="*/ 753 h 1260"/>
                  <a:gd name="T58" fmla="*/ 469 w 1339"/>
                  <a:gd name="T59" fmla="*/ 753 h 1260"/>
                  <a:gd name="T60" fmla="*/ 469 w 1339"/>
                  <a:gd name="T61" fmla="*/ 549 h 1260"/>
                  <a:gd name="T62" fmla="*/ 689 w 1339"/>
                  <a:gd name="T63" fmla="*/ 549 h 1260"/>
                  <a:gd name="T64" fmla="*/ 868 w 1339"/>
                  <a:gd name="T65" fmla="*/ 549 h 1260"/>
                  <a:gd name="T66" fmla="*/ 868 w 1339"/>
                  <a:gd name="T67" fmla="*/ 753 h 1260"/>
                  <a:gd name="T68" fmla="*/ 689 w 1339"/>
                  <a:gd name="T69" fmla="*/ 753 h 1260"/>
                  <a:gd name="T70" fmla="*/ 689 w 1339"/>
                  <a:gd name="T71" fmla="*/ 549 h 1260"/>
                  <a:gd name="T72" fmla="*/ 469 w 1339"/>
                  <a:gd name="T73" fmla="*/ 782 h 1260"/>
                  <a:gd name="T74" fmla="*/ 648 w 1339"/>
                  <a:gd name="T75" fmla="*/ 782 h 1260"/>
                  <a:gd name="T76" fmla="*/ 648 w 1339"/>
                  <a:gd name="T77" fmla="*/ 986 h 1260"/>
                  <a:gd name="T78" fmla="*/ 469 w 1339"/>
                  <a:gd name="T79" fmla="*/ 986 h 1260"/>
                  <a:gd name="T80" fmla="*/ 469 w 1339"/>
                  <a:gd name="T81" fmla="*/ 782 h 1260"/>
                  <a:gd name="T82" fmla="*/ 689 w 1339"/>
                  <a:gd name="T83" fmla="*/ 782 h 1260"/>
                  <a:gd name="T84" fmla="*/ 868 w 1339"/>
                  <a:gd name="T85" fmla="*/ 782 h 1260"/>
                  <a:gd name="T86" fmla="*/ 868 w 1339"/>
                  <a:gd name="T87" fmla="*/ 986 h 1260"/>
                  <a:gd name="T88" fmla="*/ 689 w 1339"/>
                  <a:gd name="T89" fmla="*/ 986 h 1260"/>
                  <a:gd name="T90" fmla="*/ 689 w 1339"/>
                  <a:gd name="T91" fmla="*/ 782 h 1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39" h="1260">
                    <a:moveTo>
                      <a:pt x="669" y="0"/>
                    </a:moveTo>
                    <a:cubicBezTo>
                      <a:pt x="656" y="0"/>
                      <a:pt x="643" y="4"/>
                      <a:pt x="632" y="12"/>
                    </a:cubicBezTo>
                    <a:lnTo>
                      <a:pt x="450" y="139"/>
                    </a:lnTo>
                    <a:lnTo>
                      <a:pt x="260" y="273"/>
                    </a:lnTo>
                    <a:lnTo>
                      <a:pt x="37" y="430"/>
                    </a:lnTo>
                    <a:cubicBezTo>
                      <a:pt x="7" y="451"/>
                      <a:pt x="0" y="491"/>
                      <a:pt x="21" y="521"/>
                    </a:cubicBezTo>
                    <a:cubicBezTo>
                      <a:pt x="42" y="550"/>
                      <a:pt x="82" y="557"/>
                      <a:pt x="112" y="537"/>
                    </a:cubicBezTo>
                    <a:lnTo>
                      <a:pt x="260" y="433"/>
                    </a:lnTo>
                    <a:lnTo>
                      <a:pt x="669" y="145"/>
                    </a:lnTo>
                    <a:lnTo>
                      <a:pt x="1079" y="433"/>
                    </a:lnTo>
                    <a:lnTo>
                      <a:pt x="1227" y="537"/>
                    </a:lnTo>
                    <a:cubicBezTo>
                      <a:pt x="1238" y="545"/>
                      <a:pt x="1251" y="549"/>
                      <a:pt x="1264" y="549"/>
                    </a:cubicBezTo>
                    <a:cubicBezTo>
                      <a:pt x="1285" y="549"/>
                      <a:pt x="1305" y="539"/>
                      <a:pt x="1318" y="521"/>
                    </a:cubicBezTo>
                    <a:cubicBezTo>
                      <a:pt x="1339" y="491"/>
                      <a:pt x="1331" y="450"/>
                      <a:pt x="1302" y="430"/>
                    </a:cubicBezTo>
                    <a:lnTo>
                      <a:pt x="1079" y="273"/>
                    </a:lnTo>
                    <a:lnTo>
                      <a:pt x="889" y="139"/>
                    </a:lnTo>
                    <a:lnTo>
                      <a:pt x="707" y="12"/>
                    </a:lnTo>
                    <a:cubicBezTo>
                      <a:pt x="696" y="4"/>
                      <a:pt x="682" y="0"/>
                      <a:pt x="669" y="0"/>
                    </a:cubicBezTo>
                    <a:close/>
                    <a:moveTo>
                      <a:pt x="669" y="204"/>
                    </a:moveTo>
                    <a:lnTo>
                      <a:pt x="260" y="492"/>
                    </a:lnTo>
                    <a:lnTo>
                      <a:pt x="260" y="982"/>
                    </a:lnTo>
                    <a:cubicBezTo>
                      <a:pt x="260" y="1135"/>
                      <a:pt x="384" y="1260"/>
                      <a:pt x="538" y="1260"/>
                    </a:cubicBezTo>
                    <a:lnTo>
                      <a:pt x="801" y="1260"/>
                    </a:lnTo>
                    <a:cubicBezTo>
                      <a:pt x="954" y="1260"/>
                      <a:pt x="1079" y="1135"/>
                      <a:pt x="1079" y="982"/>
                    </a:cubicBezTo>
                    <a:lnTo>
                      <a:pt x="1079" y="492"/>
                    </a:lnTo>
                    <a:lnTo>
                      <a:pt x="669" y="204"/>
                    </a:lnTo>
                    <a:close/>
                    <a:moveTo>
                      <a:pt x="469" y="549"/>
                    </a:moveTo>
                    <a:lnTo>
                      <a:pt x="648" y="549"/>
                    </a:lnTo>
                    <a:lnTo>
                      <a:pt x="648" y="753"/>
                    </a:lnTo>
                    <a:lnTo>
                      <a:pt x="469" y="753"/>
                    </a:lnTo>
                    <a:lnTo>
                      <a:pt x="469" y="549"/>
                    </a:lnTo>
                    <a:close/>
                    <a:moveTo>
                      <a:pt x="689" y="549"/>
                    </a:moveTo>
                    <a:lnTo>
                      <a:pt x="868" y="549"/>
                    </a:lnTo>
                    <a:lnTo>
                      <a:pt x="868" y="753"/>
                    </a:lnTo>
                    <a:lnTo>
                      <a:pt x="689" y="753"/>
                    </a:lnTo>
                    <a:lnTo>
                      <a:pt x="689" y="549"/>
                    </a:lnTo>
                    <a:close/>
                    <a:moveTo>
                      <a:pt x="469" y="782"/>
                    </a:moveTo>
                    <a:lnTo>
                      <a:pt x="648" y="782"/>
                    </a:lnTo>
                    <a:lnTo>
                      <a:pt x="648" y="986"/>
                    </a:lnTo>
                    <a:lnTo>
                      <a:pt x="469" y="986"/>
                    </a:lnTo>
                    <a:lnTo>
                      <a:pt x="469" y="782"/>
                    </a:lnTo>
                    <a:close/>
                    <a:moveTo>
                      <a:pt x="689" y="782"/>
                    </a:moveTo>
                    <a:lnTo>
                      <a:pt x="868" y="782"/>
                    </a:lnTo>
                    <a:lnTo>
                      <a:pt x="868" y="986"/>
                    </a:lnTo>
                    <a:lnTo>
                      <a:pt x="689" y="986"/>
                    </a:lnTo>
                    <a:lnTo>
                      <a:pt x="689" y="782"/>
                    </a:lnTo>
                    <a:close/>
                  </a:path>
                </a:pathLst>
              </a:custGeom>
              <a:solidFill>
                <a:srgbClr val="51954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>
                  <a:solidFill>
                    <a:srgbClr val="519548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5" name="Grupo 34"/>
            <p:cNvGrpSpPr/>
            <p:nvPr/>
          </p:nvGrpSpPr>
          <p:grpSpPr>
            <a:xfrm>
              <a:off x="2455237" y="5187855"/>
              <a:ext cx="758541" cy="1169904"/>
              <a:chOff x="2662824" y="5187855"/>
              <a:chExt cx="758541" cy="1169904"/>
            </a:xfrm>
          </p:grpSpPr>
          <p:sp>
            <p:nvSpPr>
              <p:cNvPr id="22" name="CuadroTexto 21"/>
              <p:cNvSpPr txBox="1"/>
              <p:nvPr/>
            </p:nvSpPr>
            <p:spPr>
              <a:xfrm>
                <a:off x="2662824" y="5988427"/>
                <a:ext cx="75854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>
                    <a:solidFill>
                      <a:srgbClr val="519548"/>
                    </a:solidFill>
                    <a:latin typeface="Candara" panose="020E0502030303020204" pitchFamily="34" charset="0"/>
                  </a:rPr>
                  <a:t>water</a:t>
                </a:r>
              </a:p>
            </p:txBody>
          </p:sp>
          <p:sp>
            <p:nvSpPr>
              <p:cNvPr id="31" name="Freeform 22"/>
              <p:cNvSpPr>
                <a:spLocks noEditPoints="1"/>
              </p:cNvSpPr>
              <p:nvPr/>
            </p:nvSpPr>
            <p:spPr bwMode="auto">
              <a:xfrm>
                <a:off x="2711964" y="5187855"/>
                <a:ext cx="674688" cy="746125"/>
              </a:xfrm>
              <a:custGeom>
                <a:avLst/>
                <a:gdLst>
                  <a:gd name="T0" fmla="*/ 113 w 1265"/>
                  <a:gd name="T1" fmla="*/ 68 h 1401"/>
                  <a:gd name="T2" fmla="*/ 181 w 1265"/>
                  <a:gd name="T3" fmla="*/ 163 h 1401"/>
                  <a:gd name="T4" fmla="*/ 327 w 1265"/>
                  <a:gd name="T5" fmla="*/ 244 h 1401"/>
                  <a:gd name="T6" fmla="*/ 121 w 1265"/>
                  <a:gd name="T7" fmla="*/ 281 h 1401"/>
                  <a:gd name="T8" fmla="*/ 36 w 1265"/>
                  <a:gd name="T9" fmla="*/ 304 h 1401"/>
                  <a:gd name="T10" fmla="*/ 0 w 1265"/>
                  <a:gd name="T11" fmla="*/ 546 h 1401"/>
                  <a:gd name="T12" fmla="*/ 121 w 1265"/>
                  <a:gd name="T13" fmla="*/ 582 h 1401"/>
                  <a:gd name="T14" fmla="*/ 158 w 1265"/>
                  <a:gd name="T15" fmla="*/ 642 h 1401"/>
                  <a:gd name="T16" fmla="*/ 722 w 1265"/>
                  <a:gd name="T17" fmla="*/ 605 h 1401"/>
                  <a:gd name="T18" fmla="*/ 747 w 1265"/>
                  <a:gd name="T19" fmla="*/ 605 h 1401"/>
                  <a:gd name="T20" fmla="*/ 920 w 1265"/>
                  <a:gd name="T21" fmla="*/ 753 h 1401"/>
                  <a:gd name="T22" fmla="*/ 1219 w 1265"/>
                  <a:gd name="T23" fmla="*/ 726 h 1401"/>
                  <a:gd name="T24" fmla="*/ 722 w 1265"/>
                  <a:gd name="T25" fmla="*/ 281 h 1401"/>
                  <a:gd name="T26" fmla="*/ 686 w 1265"/>
                  <a:gd name="T27" fmla="*/ 244 h 1401"/>
                  <a:gd name="T28" fmla="*/ 491 w 1265"/>
                  <a:gd name="T29" fmla="*/ 163 h 1401"/>
                  <a:gd name="T30" fmla="*/ 705 w 1265"/>
                  <a:gd name="T31" fmla="*/ 95 h 1401"/>
                  <a:gd name="T32" fmla="*/ 637 w 1265"/>
                  <a:gd name="T33" fmla="*/ 0 h 1401"/>
                  <a:gd name="T34" fmla="*/ 1054 w 1265"/>
                  <a:gd name="T35" fmla="*/ 753 h 1401"/>
                  <a:gd name="T36" fmla="*/ 874 w 1265"/>
                  <a:gd name="T37" fmla="*/ 1076 h 1401"/>
                  <a:gd name="T38" fmla="*/ 1052 w 1265"/>
                  <a:gd name="T39" fmla="*/ 1400 h 1401"/>
                  <a:gd name="T40" fmla="*/ 1235 w 1265"/>
                  <a:gd name="T41" fmla="*/ 1079 h 1401"/>
                  <a:gd name="T42" fmla="*/ 1054 w 1265"/>
                  <a:gd name="T43" fmla="*/ 753 h 1401"/>
                  <a:gd name="T44" fmla="*/ 1099 w 1265"/>
                  <a:gd name="T45" fmla="*/ 1056 h 1401"/>
                  <a:gd name="T46" fmla="*/ 1156 w 1265"/>
                  <a:gd name="T47" fmla="*/ 1129 h 1401"/>
                  <a:gd name="T48" fmla="*/ 1161 w 1265"/>
                  <a:gd name="T49" fmla="*/ 1126 h 1401"/>
                  <a:gd name="T50" fmla="*/ 1144 w 1265"/>
                  <a:gd name="T51" fmla="*/ 1183 h 1401"/>
                  <a:gd name="T52" fmla="*/ 1085 w 1265"/>
                  <a:gd name="T53" fmla="*/ 1170 h 1401"/>
                  <a:gd name="T54" fmla="*/ 1089 w 1265"/>
                  <a:gd name="T55" fmla="*/ 1167 h 1401"/>
                  <a:gd name="T56" fmla="*/ 1057 w 1265"/>
                  <a:gd name="T57" fmla="*/ 1112 h 1401"/>
                  <a:gd name="T58" fmla="*/ 1007 w 1265"/>
                  <a:gd name="T59" fmla="*/ 1063 h 1401"/>
                  <a:gd name="T60" fmla="*/ 1054 w 1265"/>
                  <a:gd name="T61" fmla="*/ 1118 h 1401"/>
                  <a:gd name="T62" fmla="*/ 978 w 1265"/>
                  <a:gd name="T63" fmla="*/ 1095 h 1401"/>
                  <a:gd name="T64" fmla="*/ 1016 w 1265"/>
                  <a:gd name="T65" fmla="*/ 1056 h 1401"/>
                  <a:gd name="T66" fmla="*/ 1026 w 1265"/>
                  <a:gd name="T67" fmla="*/ 1176 h 1401"/>
                  <a:gd name="T68" fmla="*/ 1022 w 1265"/>
                  <a:gd name="T69" fmla="*/ 1174 h 1401"/>
                  <a:gd name="T70" fmla="*/ 988 w 1265"/>
                  <a:gd name="T71" fmla="*/ 1231 h 1401"/>
                  <a:gd name="T72" fmla="*/ 972 w 1265"/>
                  <a:gd name="T73" fmla="*/ 1299 h 1401"/>
                  <a:gd name="T74" fmla="*/ 996 w 1265"/>
                  <a:gd name="T75" fmla="*/ 1231 h 1401"/>
                  <a:gd name="T76" fmla="*/ 1030 w 1265"/>
                  <a:gd name="T77" fmla="*/ 1231 h 1401"/>
                  <a:gd name="T78" fmla="*/ 984 w 1265"/>
                  <a:gd name="T79" fmla="*/ 1306 h 1401"/>
                  <a:gd name="T80" fmla="*/ 920 w 1265"/>
                  <a:gd name="T81" fmla="*/ 1221 h 1401"/>
                  <a:gd name="T82" fmla="*/ 955 w 1265"/>
                  <a:gd name="T83" fmla="*/ 1136 h 1401"/>
                  <a:gd name="T84" fmla="*/ 950 w 1265"/>
                  <a:gd name="T85" fmla="*/ 1132 h 1401"/>
                  <a:gd name="T86" fmla="*/ 1008 w 1265"/>
                  <a:gd name="T87" fmla="*/ 1120 h 1401"/>
                  <a:gd name="T88" fmla="*/ 1194 w 1265"/>
                  <a:gd name="T89" fmla="*/ 1196 h 1401"/>
                  <a:gd name="T90" fmla="*/ 1153 w 1265"/>
                  <a:gd name="T91" fmla="*/ 1293 h 1401"/>
                  <a:gd name="T92" fmla="*/ 1076 w 1265"/>
                  <a:gd name="T93" fmla="*/ 1306 h 1401"/>
                  <a:gd name="T94" fmla="*/ 1076 w 1265"/>
                  <a:gd name="T95" fmla="*/ 1312 h 1401"/>
                  <a:gd name="T96" fmla="*/ 1036 w 1265"/>
                  <a:gd name="T97" fmla="*/ 1268 h 1401"/>
                  <a:gd name="T98" fmla="*/ 1075 w 1265"/>
                  <a:gd name="T99" fmla="*/ 1224 h 1401"/>
                  <a:gd name="T100" fmla="*/ 1076 w 1265"/>
                  <a:gd name="T101" fmla="*/ 1231 h 1401"/>
                  <a:gd name="T102" fmla="*/ 1126 w 1265"/>
                  <a:gd name="T103" fmla="*/ 1231 h 1401"/>
                  <a:gd name="T104" fmla="*/ 1193 w 1265"/>
                  <a:gd name="T105" fmla="*/ 1210 h 1401"/>
                  <a:gd name="T106" fmla="*/ 1123 w 1265"/>
                  <a:gd name="T107" fmla="*/ 1225 h 1401"/>
                  <a:gd name="T108" fmla="*/ 1179 w 1265"/>
                  <a:gd name="T109" fmla="*/ 1170 h 1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65" h="1401">
                    <a:moveTo>
                      <a:pt x="181" y="0"/>
                    </a:moveTo>
                    <a:cubicBezTo>
                      <a:pt x="143" y="0"/>
                      <a:pt x="113" y="30"/>
                      <a:pt x="113" y="68"/>
                    </a:cubicBezTo>
                    <a:lnTo>
                      <a:pt x="113" y="95"/>
                    </a:lnTo>
                    <a:cubicBezTo>
                      <a:pt x="113" y="133"/>
                      <a:pt x="143" y="163"/>
                      <a:pt x="181" y="163"/>
                    </a:cubicBezTo>
                    <a:lnTo>
                      <a:pt x="327" y="163"/>
                    </a:lnTo>
                    <a:lnTo>
                      <a:pt x="327" y="244"/>
                    </a:lnTo>
                    <a:lnTo>
                      <a:pt x="158" y="244"/>
                    </a:lnTo>
                    <a:cubicBezTo>
                      <a:pt x="138" y="244"/>
                      <a:pt x="121" y="261"/>
                      <a:pt x="121" y="281"/>
                    </a:cubicBezTo>
                    <a:lnTo>
                      <a:pt x="121" y="304"/>
                    </a:lnTo>
                    <a:lnTo>
                      <a:pt x="36" y="304"/>
                    </a:lnTo>
                    <a:cubicBezTo>
                      <a:pt x="16" y="304"/>
                      <a:pt x="0" y="320"/>
                      <a:pt x="0" y="340"/>
                    </a:cubicBezTo>
                    <a:lnTo>
                      <a:pt x="0" y="546"/>
                    </a:lnTo>
                    <a:cubicBezTo>
                      <a:pt x="0" y="566"/>
                      <a:pt x="16" y="582"/>
                      <a:pt x="36" y="582"/>
                    </a:cubicBezTo>
                    <a:lnTo>
                      <a:pt x="121" y="582"/>
                    </a:lnTo>
                    <a:lnTo>
                      <a:pt x="121" y="605"/>
                    </a:lnTo>
                    <a:cubicBezTo>
                      <a:pt x="121" y="625"/>
                      <a:pt x="138" y="642"/>
                      <a:pt x="158" y="642"/>
                    </a:cubicBezTo>
                    <a:lnTo>
                      <a:pt x="686" y="642"/>
                    </a:lnTo>
                    <a:cubicBezTo>
                      <a:pt x="706" y="642"/>
                      <a:pt x="722" y="625"/>
                      <a:pt x="722" y="605"/>
                    </a:cubicBezTo>
                    <a:lnTo>
                      <a:pt x="722" y="605"/>
                    </a:lnTo>
                    <a:lnTo>
                      <a:pt x="747" y="605"/>
                    </a:lnTo>
                    <a:cubicBezTo>
                      <a:pt x="822" y="605"/>
                      <a:pt x="884" y="660"/>
                      <a:pt x="894" y="732"/>
                    </a:cubicBezTo>
                    <a:cubicBezTo>
                      <a:pt x="896" y="744"/>
                      <a:pt x="907" y="753"/>
                      <a:pt x="920" y="753"/>
                    </a:cubicBezTo>
                    <a:lnTo>
                      <a:pt x="1193" y="753"/>
                    </a:lnTo>
                    <a:cubicBezTo>
                      <a:pt x="1208" y="753"/>
                      <a:pt x="1220" y="741"/>
                      <a:pt x="1219" y="726"/>
                    </a:cubicBezTo>
                    <a:cubicBezTo>
                      <a:pt x="1205" y="479"/>
                      <a:pt x="999" y="281"/>
                      <a:pt x="747" y="281"/>
                    </a:cubicBezTo>
                    <a:lnTo>
                      <a:pt x="722" y="281"/>
                    </a:lnTo>
                    <a:lnTo>
                      <a:pt x="722" y="281"/>
                    </a:lnTo>
                    <a:cubicBezTo>
                      <a:pt x="722" y="261"/>
                      <a:pt x="706" y="244"/>
                      <a:pt x="686" y="244"/>
                    </a:cubicBezTo>
                    <a:lnTo>
                      <a:pt x="491" y="244"/>
                    </a:lnTo>
                    <a:lnTo>
                      <a:pt x="491" y="163"/>
                    </a:lnTo>
                    <a:lnTo>
                      <a:pt x="637" y="163"/>
                    </a:lnTo>
                    <a:cubicBezTo>
                      <a:pt x="675" y="163"/>
                      <a:pt x="705" y="133"/>
                      <a:pt x="705" y="95"/>
                    </a:cubicBezTo>
                    <a:lnTo>
                      <a:pt x="705" y="68"/>
                    </a:lnTo>
                    <a:cubicBezTo>
                      <a:pt x="705" y="31"/>
                      <a:pt x="675" y="0"/>
                      <a:pt x="637" y="0"/>
                    </a:cubicBezTo>
                    <a:lnTo>
                      <a:pt x="181" y="0"/>
                    </a:lnTo>
                    <a:close/>
                    <a:moveTo>
                      <a:pt x="1054" y="753"/>
                    </a:moveTo>
                    <a:lnTo>
                      <a:pt x="909" y="1016"/>
                    </a:lnTo>
                    <a:cubicBezTo>
                      <a:pt x="898" y="1036"/>
                      <a:pt x="886" y="1056"/>
                      <a:pt x="874" y="1076"/>
                    </a:cubicBezTo>
                    <a:cubicBezTo>
                      <a:pt x="854" y="1108"/>
                      <a:pt x="842" y="1146"/>
                      <a:pt x="842" y="1187"/>
                    </a:cubicBezTo>
                    <a:cubicBezTo>
                      <a:pt x="841" y="1303"/>
                      <a:pt x="936" y="1399"/>
                      <a:pt x="1052" y="1400"/>
                    </a:cubicBezTo>
                    <a:cubicBezTo>
                      <a:pt x="1170" y="1401"/>
                      <a:pt x="1265" y="1306"/>
                      <a:pt x="1265" y="1188"/>
                    </a:cubicBezTo>
                    <a:cubicBezTo>
                      <a:pt x="1265" y="1148"/>
                      <a:pt x="1254" y="1111"/>
                      <a:pt x="1235" y="1079"/>
                    </a:cubicBezTo>
                    <a:cubicBezTo>
                      <a:pt x="1222" y="1058"/>
                      <a:pt x="1210" y="1037"/>
                      <a:pt x="1198" y="1015"/>
                    </a:cubicBezTo>
                    <a:lnTo>
                      <a:pt x="1054" y="753"/>
                    </a:lnTo>
                    <a:close/>
                    <a:moveTo>
                      <a:pt x="1016" y="1056"/>
                    </a:moveTo>
                    <a:lnTo>
                      <a:pt x="1099" y="1056"/>
                    </a:lnTo>
                    <a:cubicBezTo>
                      <a:pt x="1108" y="1056"/>
                      <a:pt x="1117" y="1061"/>
                      <a:pt x="1121" y="1069"/>
                    </a:cubicBezTo>
                    <a:lnTo>
                      <a:pt x="1156" y="1129"/>
                    </a:lnTo>
                    <a:cubicBezTo>
                      <a:pt x="1156" y="1129"/>
                      <a:pt x="1156" y="1129"/>
                      <a:pt x="1156" y="1129"/>
                    </a:cubicBezTo>
                    <a:lnTo>
                      <a:pt x="1161" y="1126"/>
                    </a:lnTo>
                    <a:cubicBezTo>
                      <a:pt x="1161" y="1126"/>
                      <a:pt x="1161" y="1126"/>
                      <a:pt x="1161" y="1126"/>
                    </a:cubicBezTo>
                    <a:lnTo>
                      <a:pt x="1144" y="1183"/>
                    </a:lnTo>
                    <a:cubicBezTo>
                      <a:pt x="1144" y="1183"/>
                      <a:pt x="1144" y="1183"/>
                      <a:pt x="1144" y="1183"/>
                    </a:cubicBezTo>
                    <a:lnTo>
                      <a:pt x="1085" y="1170"/>
                    </a:lnTo>
                    <a:cubicBezTo>
                      <a:pt x="1085" y="1170"/>
                      <a:pt x="1084" y="1170"/>
                      <a:pt x="1085" y="1170"/>
                    </a:cubicBezTo>
                    <a:lnTo>
                      <a:pt x="1089" y="1167"/>
                    </a:lnTo>
                    <a:cubicBezTo>
                      <a:pt x="1089" y="1167"/>
                      <a:pt x="1089" y="1167"/>
                      <a:pt x="1089" y="1167"/>
                    </a:cubicBezTo>
                    <a:lnTo>
                      <a:pt x="1057" y="1112"/>
                    </a:lnTo>
                    <a:cubicBezTo>
                      <a:pt x="1057" y="1112"/>
                      <a:pt x="1039" y="1074"/>
                      <a:pt x="1007" y="1063"/>
                    </a:cubicBezTo>
                    <a:cubicBezTo>
                      <a:pt x="1007" y="1063"/>
                      <a:pt x="1007" y="1063"/>
                      <a:pt x="1007" y="1063"/>
                    </a:cubicBezTo>
                    <a:cubicBezTo>
                      <a:pt x="1011" y="1066"/>
                      <a:pt x="1034" y="1083"/>
                      <a:pt x="1054" y="1118"/>
                    </a:cubicBezTo>
                    <a:cubicBezTo>
                      <a:pt x="1054" y="1118"/>
                      <a:pt x="1054" y="1118"/>
                      <a:pt x="1054" y="1118"/>
                    </a:cubicBezTo>
                    <a:lnTo>
                      <a:pt x="1045" y="1133"/>
                    </a:lnTo>
                    <a:lnTo>
                      <a:pt x="978" y="1095"/>
                    </a:lnTo>
                    <a:lnTo>
                      <a:pt x="993" y="1069"/>
                    </a:lnTo>
                    <a:cubicBezTo>
                      <a:pt x="998" y="1061"/>
                      <a:pt x="1006" y="1056"/>
                      <a:pt x="1016" y="1056"/>
                    </a:cubicBezTo>
                    <a:close/>
                    <a:moveTo>
                      <a:pt x="1008" y="1120"/>
                    </a:moveTo>
                    <a:lnTo>
                      <a:pt x="1026" y="1176"/>
                    </a:lnTo>
                    <a:cubicBezTo>
                      <a:pt x="1026" y="1176"/>
                      <a:pt x="1026" y="1177"/>
                      <a:pt x="1026" y="1176"/>
                    </a:cubicBezTo>
                    <a:lnTo>
                      <a:pt x="1022" y="1174"/>
                    </a:lnTo>
                    <a:cubicBezTo>
                      <a:pt x="1022" y="1174"/>
                      <a:pt x="1022" y="1174"/>
                      <a:pt x="1022" y="1174"/>
                    </a:cubicBezTo>
                    <a:lnTo>
                      <a:pt x="988" y="1231"/>
                    </a:lnTo>
                    <a:lnTo>
                      <a:pt x="988" y="1231"/>
                    </a:lnTo>
                    <a:cubicBezTo>
                      <a:pt x="988" y="1231"/>
                      <a:pt x="965" y="1266"/>
                      <a:pt x="972" y="1299"/>
                    </a:cubicBezTo>
                    <a:cubicBezTo>
                      <a:pt x="972" y="1300"/>
                      <a:pt x="972" y="1300"/>
                      <a:pt x="972" y="1299"/>
                    </a:cubicBezTo>
                    <a:cubicBezTo>
                      <a:pt x="973" y="1294"/>
                      <a:pt x="976" y="1266"/>
                      <a:pt x="996" y="1231"/>
                    </a:cubicBezTo>
                    <a:cubicBezTo>
                      <a:pt x="996" y="1231"/>
                      <a:pt x="996" y="1231"/>
                      <a:pt x="996" y="1231"/>
                    </a:cubicBezTo>
                    <a:lnTo>
                      <a:pt x="1030" y="1231"/>
                    </a:lnTo>
                    <a:lnTo>
                      <a:pt x="1030" y="1306"/>
                    </a:lnTo>
                    <a:lnTo>
                      <a:pt x="984" y="1306"/>
                    </a:lnTo>
                    <a:cubicBezTo>
                      <a:pt x="975" y="1306"/>
                      <a:pt x="966" y="1301"/>
                      <a:pt x="962" y="1293"/>
                    </a:cubicBezTo>
                    <a:lnTo>
                      <a:pt x="920" y="1221"/>
                    </a:lnTo>
                    <a:cubicBezTo>
                      <a:pt x="916" y="1213"/>
                      <a:pt x="916" y="1204"/>
                      <a:pt x="920" y="1196"/>
                    </a:cubicBezTo>
                    <a:lnTo>
                      <a:pt x="955" y="1136"/>
                    </a:lnTo>
                    <a:cubicBezTo>
                      <a:pt x="955" y="1135"/>
                      <a:pt x="955" y="1135"/>
                      <a:pt x="955" y="1135"/>
                    </a:cubicBezTo>
                    <a:lnTo>
                      <a:pt x="950" y="1132"/>
                    </a:lnTo>
                    <a:cubicBezTo>
                      <a:pt x="950" y="1132"/>
                      <a:pt x="950" y="1132"/>
                      <a:pt x="950" y="1132"/>
                    </a:cubicBezTo>
                    <a:lnTo>
                      <a:pt x="1008" y="1120"/>
                    </a:lnTo>
                    <a:close/>
                    <a:moveTo>
                      <a:pt x="1179" y="1170"/>
                    </a:moveTo>
                    <a:lnTo>
                      <a:pt x="1194" y="1196"/>
                    </a:lnTo>
                    <a:cubicBezTo>
                      <a:pt x="1199" y="1204"/>
                      <a:pt x="1199" y="1213"/>
                      <a:pt x="1194" y="1221"/>
                    </a:cubicBezTo>
                    <a:lnTo>
                      <a:pt x="1153" y="1293"/>
                    </a:lnTo>
                    <a:cubicBezTo>
                      <a:pt x="1148" y="1301"/>
                      <a:pt x="1140" y="1306"/>
                      <a:pt x="1131" y="1306"/>
                    </a:cubicBezTo>
                    <a:lnTo>
                      <a:pt x="1076" y="1306"/>
                    </a:lnTo>
                    <a:cubicBezTo>
                      <a:pt x="1076" y="1306"/>
                      <a:pt x="1076" y="1306"/>
                      <a:pt x="1076" y="1306"/>
                    </a:cubicBezTo>
                    <a:lnTo>
                      <a:pt x="1076" y="1312"/>
                    </a:lnTo>
                    <a:cubicBezTo>
                      <a:pt x="1076" y="1313"/>
                      <a:pt x="1076" y="1313"/>
                      <a:pt x="1075" y="1312"/>
                    </a:cubicBezTo>
                    <a:lnTo>
                      <a:pt x="1036" y="1268"/>
                    </a:lnTo>
                    <a:cubicBezTo>
                      <a:pt x="1036" y="1268"/>
                      <a:pt x="1036" y="1268"/>
                      <a:pt x="1036" y="1268"/>
                    </a:cubicBezTo>
                    <a:lnTo>
                      <a:pt x="1075" y="1224"/>
                    </a:lnTo>
                    <a:cubicBezTo>
                      <a:pt x="1076" y="1224"/>
                      <a:pt x="1076" y="1224"/>
                      <a:pt x="1076" y="1224"/>
                    </a:cubicBezTo>
                    <a:lnTo>
                      <a:pt x="1076" y="1231"/>
                    </a:lnTo>
                    <a:cubicBezTo>
                      <a:pt x="1076" y="1231"/>
                      <a:pt x="1076" y="1231"/>
                      <a:pt x="1076" y="1231"/>
                    </a:cubicBezTo>
                    <a:lnTo>
                      <a:pt x="1126" y="1231"/>
                    </a:lnTo>
                    <a:cubicBezTo>
                      <a:pt x="1126" y="1231"/>
                      <a:pt x="1168" y="1233"/>
                      <a:pt x="1193" y="1210"/>
                    </a:cubicBezTo>
                    <a:cubicBezTo>
                      <a:pt x="1193" y="1210"/>
                      <a:pt x="1193" y="1210"/>
                      <a:pt x="1193" y="1210"/>
                    </a:cubicBezTo>
                    <a:cubicBezTo>
                      <a:pt x="1188" y="1212"/>
                      <a:pt x="1162" y="1224"/>
                      <a:pt x="1123" y="1225"/>
                    </a:cubicBezTo>
                    <a:lnTo>
                      <a:pt x="1123" y="1225"/>
                    </a:lnTo>
                    <a:lnTo>
                      <a:pt x="1113" y="1208"/>
                    </a:lnTo>
                    <a:lnTo>
                      <a:pt x="1179" y="1170"/>
                    </a:lnTo>
                    <a:close/>
                  </a:path>
                </a:pathLst>
              </a:custGeom>
              <a:solidFill>
                <a:srgbClr val="51954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>
                  <a:solidFill>
                    <a:srgbClr val="519548"/>
                  </a:solidFill>
                  <a:latin typeface="Candara" panose="020E0502030303020204" pitchFamily="34" charset="0"/>
                </a:endParaRPr>
              </a:p>
            </p:txBody>
          </p:sp>
        </p:grpSp>
      </p:grp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0670DC9-A96C-48BD-A6D7-0B4A65A5E2DD}"/>
              </a:ext>
            </a:extLst>
          </p:cNvPr>
          <p:cNvCxnSpPr/>
          <p:nvPr/>
        </p:nvCxnSpPr>
        <p:spPr>
          <a:xfrm>
            <a:off x="1780578" y="3510403"/>
            <a:ext cx="8672530" cy="0"/>
          </a:xfrm>
          <a:prstGeom prst="line">
            <a:avLst/>
          </a:prstGeom>
          <a:ln>
            <a:solidFill>
              <a:srgbClr val="519548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Google Shape;172;p6">
            <a:extLst>
              <a:ext uri="{FF2B5EF4-FFF2-40B4-BE49-F238E27FC236}">
                <a16:creationId xmlns:a16="http://schemas.microsoft.com/office/drawing/2014/main" id="{69BDB17E-FEC0-4CED-AC39-9C575E30583B}"/>
              </a:ext>
            </a:extLst>
          </p:cNvPr>
          <p:cNvSpPr txBox="1">
            <a:spLocks/>
          </p:cNvSpPr>
          <p:nvPr/>
        </p:nvSpPr>
        <p:spPr>
          <a:xfrm>
            <a:off x="313510" y="164068"/>
            <a:ext cx="8386353" cy="78911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rgbClr val="1B676B"/>
              </a:buClr>
              <a:buSzPts val="2800"/>
            </a:pPr>
            <a:r>
              <a:rPr lang="en-US" sz="3600" dirty="0">
                <a:latin typeface="Candara" panose="020E0502030303020204" pitchFamily="34" charset="0"/>
              </a:rPr>
              <a:t>We need to adapt – but how do we do it?</a:t>
            </a:r>
            <a:endParaRPr lang="en-US" sz="2400" dirty="0">
              <a:latin typeface="Candara" panose="020E050203030302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DF264BC-56D0-B966-DFDB-09E8F5A7FB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86525"/>
            <a:ext cx="1352550" cy="37147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BA4B1558-0E7F-0527-C6A7-F3C4FA5FC114}"/>
              </a:ext>
            </a:extLst>
          </p:cNvPr>
          <p:cNvSpPr txBox="1"/>
          <p:nvPr/>
        </p:nvSpPr>
        <p:spPr>
          <a:xfrm>
            <a:off x="1252874" y="6604084"/>
            <a:ext cx="42530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0" i="0" u="none" strike="noStrike" baseline="0" dirty="0">
                <a:latin typeface="Candara" panose="020E0502030303020204" pitchFamily="34" charset="0"/>
              </a:rPr>
              <a:t>This work is licensed under http://creativecommons.org/licenses/by/4.0/.</a:t>
            </a:r>
            <a:endParaRPr lang="en-US" sz="1050" dirty="0">
              <a:latin typeface="Candara" panose="020E0502030303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6" name="Rectangle 125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9" name="Google Shape;119;p1"/>
          <p:cNvPicPr preferRelativeResize="0"/>
          <p:nvPr/>
        </p:nvPicPr>
        <p:blipFill rotWithShape="1">
          <a:blip r:embed="rId3"/>
          <a:srcRect t="26066" b="17684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  <a:noFill/>
        </p:spPr>
      </p:pic>
      <p:sp>
        <p:nvSpPr>
          <p:cNvPr id="128" name="Rectangle 127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0" name="Google Shape;120;p1"/>
          <p:cNvSpPr/>
          <p:nvPr/>
        </p:nvSpPr>
        <p:spPr>
          <a:xfrm>
            <a:off x="-6094" y="1"/>
            <a:ext cx="3161945" cy="6857999"/>
          </a:xfrm>
          <a:prstGeom prst="rect">
            <a:avLst/>
          </a:prstGeom>
          <a:solidFill>
            <a:srgbClr val="1B676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1"/>
          <p:cNvSpPr txBox="1"/>
          <p:nvPr/>
        </p:nvSpPr>
        <p:spPr>
          <a:xfrm>
            <a:off x="64009" y="0"/>
            <a:ext cx="3024000" cy="476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buClr>
                <a:schemeClr val="lt1"/>
              </a:buClr>
              <a:buSzPts val="2800"/>
            </a:pPr>
            <a:endParaRPr lang="en-US" sz="2800" dirty="0">
              <a:solidFill>
                <a:schemeClr val="lt1"/>
              </a:solidFill>
              <a:latin typeface="Candara" panose="020E0502030303020204" pitchFamily="34" charset="0"/>
              <a:ea typeface="Libre Franklin Black"/>
              <a:cs typeface="Libre Franklin Black"/>
              <a:sym typeface="Libre Franklin Black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  <a:buClr>
                <a:schemeClr val="lt1"/>
              </a:buClr>
              <a:buSzPts val="2800"/>
            </a:pPr>
            <a:endParaRPr lang="en-US" sz="2800" dirty="0">
              <a:solidFill>
                <a:schemeClr val="lt1"/>
              </a:solidFill>
              <a:latin typeface="Candara" panose="020E0502030303020204" pitchFamily="34" charset="0"/>
              <a:ea typeface="Libre Franklin Black"/>
              <a:cs typeface="Libre Franklin Black"/>
              <a:sym typeface="Libre Franklin Black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  <a:buClr>
                <a:schemeClr val="lt1"/>
              </a:buClr>
              <a:buSzPts val="2800"/>
            </a:pPr>
            <a:endParaRPr lang="en-US" sz="2800" dirty="0">
              <a:solidFill>
                <a:schemeClr val="lt1"/>
              </a:solidFill>
              <a:latin typeface="Candara" panose="020E0502030303020204" pitchFamily="34" charset="0"/>
              <a:ea typeface="Libre Franklin Black"/>
              <a:cs typeface="Libre Franklin Black"/>
              <a:sym typeface="Libre Franklin Black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  <a:buClr>
                <a:schemeClr val="lt1"/>
              </a:buClr>
              <a:buSzPts val="8000"/>
            </a:pPr>
            <a:r>
              <a:rPr lang="es-AR" sz="7200" dirty="0">
                <a:solidFill>
                  <a:schemeClr val="lt1"/>
                </a:solidFill>
                <a:latin typeface="Candara" panose="020E0502030303020204" pitchFamily="34" charset="0"/>
                <a:ea typeface="Libre Franklin Black"/>
                <a:cs typeface="Libre Franklin Black"/>
                <a:sym typeface="Libre Franklin Black"/>
              </a:rPr>
              <a:t>2050:</a:t>
            </a:r>
            <a:endParaRPr lang="en-US" sz="1200" dirty="0">
              <a:latin typeface="Candara" panose="020E0502030303020204" pitchFamily="34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  <a:buClr>
                <a:schemeClr val="lt1"/>
              </a:buClr>
              <a:buSzPts val="2800"/>
            </a:pPr>
            <a:r>
              <a:rPr lang="es-AR" sz="2800" dirty="0">
                <a:solidFill>
                  <a:schemeClr val="lt1"/>
                </a:solidFill>
                <a:latin typeface="Candara" panose="020E0502030303020204" pitchFamily="34" charset="0"/>
                <a:ea typeface="Libre Franklin Black"/>
                <a:cs typeface="Libre Franklin Black"/>
                <a:sym typeface="Libre Franklin Black"/>
              </a:rPr>
              <a:t>a new </a:t>
            </a:r>
            <a:r>
              <a:rPr lang="es-AR" sz="2800" dirty="0" err="1">
                <a:solidFill>
                  <a:schemeClr val="lt1"/>
                </a:solidFill>
                <a:latin typeface="Candara" panose="020E0502030303020204" pitchFamily="34" charset="0"/>
                <a:ea typeface="Libre Franklin Black"/>
                <a:cs typeface="Libre Franklin Black"/>
                <a:sym typeface="Libre Franklin Black"/>
              </a:rPr>
              <a:t>world</a:t>
            </a:r>
            <a:endParaRPr lang="es-AR" sz="2800" dirty="0">
              <a:solidFill>
                <a:schemeClr val="lt1"/>
              </a:solidFill>
              <a:latin typeface="Candara" panose="020E0502030303020204" pitchFamily="34" charset="0"/>
              <a:ea typeface="Libre Franklin Black"/>
              <a:cs typeface="Libre Franklin Black"/>
              <a:sym typeface="Libre Franklin Black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  <a:buClr>
                <a:schemeClr val="lt1"/>
              </a:buClr>
              <a:buSzPts val="2800"/>
            </a:pPr>
            <a:endParaRPr lang="es-AR" sz="2800" dirty="0">
              <a:solidFill>
                <a:schemeClr val="lt1"/>
              </a:solidFill>
              <a:latin typeface="Candara" panose="020E0502030303020204" pitchFamily="34" charset="0"/>
              <a:ea typeface="Libre Franklin Black"/>
              <a:cs typeface="Libre Franklin Black"/>
              <a:sym typeface="Libre Franklin Black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  <a:buClr>
                <a:schemeClr val="lt1"/>
              </a:buClr>
              <a:buSzPts val="2800"/>
            </a:pPr>
            <a:r>
              <a:rPr lang="en-US" dirty="0">
                <a:solidFill>
                  <a:schemeClr val="lt1"/>
                </a:solidFill>
                <a:latin typeface="Candara" panose="020E0502030303020204" pitchFamily="34" charset="0"/>
                <a:ea typeface="Libre Franklin Black"/>
                <a:cs typeface="Libre Franklin Black"/>
                <a:sym typeface="Libre Franklin Black"/>
              </a:rPr>
              <a:t>the boardgame</a:t>
            </a:r>
            <a:endParaRPr lang="en-US" sz="2800" dirty="0">
              <a:solidFill>
                <a:schemeClr val="lt1"/>
              </a:solidFill>
              <a:latin typeface="Candara" panose="020E0502030303020204" pitchFamily="34" charset="0"/>
              <a:ea typeface="Libre Franklin Black"/>
              <a:cs typeface="Libre Franklin Black"/>
              <a:sym typeface="Libre Franklin Black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169773-140F-3DE7-0DC7-B96B3BA1C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9" y="6133985"/>
            <a:ext cx="1352550" cy="3714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38F4FC-F835-6A74-EEFA-8FA0E9598129}"/>
              </a:ext>
            </a:extLst>
          </p:cNvPr>
          <p:cNvSpPr txBox="1"/>
          <p:nvPr/>
        </p:nvSpPr>
        <p:spPr>
          <a:xfrm>
            <a:off x="-42192" y="6483426"/>
            <a:ext cx="309410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This work is licensed under http://creativecommons.org/licenses/by/4.0/.</a:t>
            </a:r>
            <a:endParaRPr lang="en-US" sz="105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1">
            <a:extLst>
              <a:ext uri="{FF2B5EF4-FFF2-40B4-BE49-F238E27FC236}">
                <a16:creationId xmlns:a16="http://schemas.microsoft.com/office/drawing/2014/main" id="{9D3A9E89-033E-4C4A-8C41-416DABFFD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13">
            <a:extLst>
              <a:ext uri="{FF2B5EF4-FFF2-40B4-BE49-F238E27FC236}">
                <a16:creationId xmlns:a16="http://schemas.microsoft.com/office/drawing/2014/main" id="{86293361-111E-427D-8E5B-256944AC8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27535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1A7A2C4-73A0-42C5-A037-8B140CB3B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87479"/>
            <a:ext cx="3444240" cy="157487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 kern="1200">
                <a:solidFill>
                  <a:schemeClr val="tx1"/>
                </a:solidFill>
                <a:latin typeface="Candara" panose="020E0502030303020204" pitchFamily="34" charset="0"/>
              </a:rPr>
              <a:t>Get to know your city!</a:t>
            </a:r>
          </a:p>
        </p:txBody>
      </p:sp>
      <p:grpSp>
        <p:nvGrpSpPr>
          <p:cNvPr id="40" name="Group 15">
            <a:extLst>
              <a:ext uri="{FF2B5EF4-FFF2-40B4-BE49-F238E27FC236}">
                <a16:creationId xmlns:a16="http://schemas.microsoft.com/office/drawing/2014/main" id="{A41D73DD-160B-4885-A9CF-94EADD70D4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94360" y="73152"/>
            <a:ext cx="1178966" cy="232963"/>
            <a:chOff x="7763256" y="73152"/>
            <a:chExt cx="1178966" cy="232963"/>
          </a:xfrm>
        </p:grpSpPr>
        <p:sp>
          <p:nvSpPr>
            <p:cNvPr id="17" name="Rectangle 64">
              <a:extLst>
                <a:ext uri="{FF2B5EF4-FFF2-40B4-BE49-F238E27FC236}">
                  <a16:creationId xmlns:a16="http://schemas.microsoft.com/office/drawing/2014/main" id="{163DBB78-4E4E-4B2A-B257-CD3C2408AF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18" name="Rectangle 66">
              <a:extLst>
                <a:ext uri="{FF2B5EF4-FFF2-40B4-BE49-F238E27FC236}">
                  <a16:creationId xmlns:a16="http://schemas.microsoft.com/office/drawing/2014/main" id="{DD0F509B-05E7-42D0-9A4A-9BBA9ABA47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19" name="Rectangle 64">
              <a:extLst>
                <a:ext uri="{FF2B5EF4-FFF2-40B4-BE49-F238E27FC236}">
                  <a16:creationId xmlns:a16="http://schemas.microsoft.com/office/drawing/2014/main" id="{FF4A0A03-6FCB-47AB-A889-ABEAF35DE0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20" name="Rectangle 66">
              <a:extLst>
                <a:ext uri="{FF2B5EF4-FFF2-40B4-BE49-F238E27FC236}">
                  <a16:creationId xmlns:a16="http://schemas.microsoft.com/office/drawing/2014/main" id="{8A6A27D1-12E0-4FAD-8C16-8A32A4EF20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21" name="Rectangle 64">
              <a:extLst>
                <a:ext uri="{FF2B5EF4-FFF2-40B4-BE49-F238E27FC236}">
                  <a16:creationId xmlns:a16="http://schemas.microsoft.com/office/drawing/2014/main" id="{90BF3193-B4B0-4FDB-9734-8C9FABA532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22" name="Rectangle 66">
              <a:extLst>
                <a:ext uri="{FF2B5EF4-FFF2-40B4-BE49-F238E27FC236}">
                  <a16:creationId xmlns:a16="http://schemas.microsoft.com/office/drawing/2014/main" id="{AB0CFE0F-0383-4629-9009-F66B040A16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23" name="Rectangle 64">
              <a:extLst>
                <a:ext uri="{FF2B5EF4-FFF2-40B4-BE49-F238E27FC236}">
                  <a16:creationId xmlns:a16="http://schemas.microsoft.com/office/drawing/2014/main" id="{5C7EB065-8792-4BDB-9863-6F1BAA3C4B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24" name="Rectangle 66">
              <a:extLst>
                <a:ext uri="{FF2B5EF4-FFF2-40B4-BE49-F238E27FC236}">
                  <a16:creationId xmlns:a16="http://schemas.microsoft.com/office/drawing/2014/main" id="{45ACE59D-97B6-4DD1-BB37-12C292F183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25" name="Rectangle 64">
              <a:extLst>
                <a:ext uri="{FF2B5EF4-FFF2-40B4-BE49-F238E27FC236}">
                  <a16:creationId xmlns:a16="http://schemas.microsoft.com/office/drawing/2014/main" id="{5F2AAD78-5862-44FE-AB92-AF713D5F1F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26" name="Rectangle 66">
              <a:extLst>
                <a:ext uri="{FF2B5EF4-FFF2-40B4-BE49-F238E27FC236}">
                  <a16:creationId xmlns:a16="http://schemas.microsoft.com/office/drawing/2014/main" id="{C9BF96B3-92E5-4693-B918-69EDD8FD74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27" name="Rectangle 64">
              <a:extLst>
                <a:ext uri="{FF2B5EF4-FFF2-40B4-BE49-F238E27FC236}">
                  <a16:creationId xmlns:a16="http://schemas.microsoft.com/office/drawing/2014/main" id="{5B9B69C3-A82A-4F4F-A3C4-9D2B5AFAD1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28" name="Rectangle 66">
              <a:extLst>
                <a:ext uri="{FF2B5EF4-FFF2-40B4-BE49-F238E27FC236}">
                  <a16:creationId xmlns:a16="http://schemas.microsoft.com/office/drawing/2014/main" id="{ED3C38D4-9B11-4F5F-A279-1A30E0CFBC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29" name="Rectangle 64">
              <a:extLst>
                <a:ext uri="{FF2B5EF4-FFF2-40B4-BE49-F238E27FC236}">
                  <a16:creationId xmlns:a16="http://schemas.microsoft.com/office/drawing/2014/main" id="{3100DDA4-8F42-4CB2-8921-3894F7BA05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30" name="Rectangle 66">
              <a:extLst>
                <a:ext uri="{FF2B5EF4-FFF2-40B4-BE49-F238E27FC236}">
                  <a16:creationId xmlns:a16="http://schemas.microsoft.com/office/drawing/2014/main" id="{A5936488-9C8D-40DA-BB04-6850F22355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31" name="Rectangle 64">
              <a:extLst>
                <a:ext uri="{FF2B5EF4-FFF2-40B4-BE49-F238E27FC236}">
                  <a16:creationId xmlns:a16="http://schemas.microsoft.com/office/drawing/2014/main" id="{1B9028EA-A394-4A9A-865A-E02D2D9AF2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32" name="Rectangle 66">
              <a:extLst>
                <a:ext uri="{FF2B5EF4-FFF2-40B4-BE49-F238E27FC236}">
                  <a16:creationId xmlns:a16="http://schemas.microsoft.com/office/drawing/2014/main" id="{3E802313-55B4-481A-BFD3-000851BC82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33" name="Rectangle 64">
              <a:extLst>
                <a:ext uri="{FF2B5EF4-FFF2-40B4-BE49-F238E27FC236}">
                  <a16:creationId xmlns:a16="http://schemas.microsoft.com/office/drawing/2014/main" id="{708829DB-C817-49E6-9A68-CA180E94FB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34" name="Rectangle 66">
              <a:extLst>
                <a:ext uri="{FF2B5EF4-FFF2-40B4-BE49-F238E27FC236}">
                  <a16:creationId xmlns:a16="http://schemas.microsoft.com/office/drawing/2014/main" id="{F6D48ED4-3DDF-47BF-87FA-07B83FD955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35" name="Rectangle 64">
              <a:extLst>
                <a:ext uri="{FF2B5EF4-FFF2-40B4-BE49-F238E27FC236}">
                  <a16:creationId xmlns:a16="http://schemas.microsoft.com/office/drawing/2014/main" id="{4796464F-801F-4ACF-8CA7-B166D8E422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  <p:sp>
          <p:nvSpPr>
            <p:cNvPr id="36" name="Rectangle 66">
              <a:extLst>
                <a:ext uri="{FF2B5EF4-FFF2-40B4-BE49-F238E27FC236}">
                  <a16:creationId xmlns:a16="http://schemas.microsoft.com/office/drawing/2014/main" id="{EFBA0710-DB96-4132-8292-1ECBDADD73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23808904-6704-439F-8E24-64C71070DD06}"/>
              </a:ext>
            </a:extLst>
          </p:cNvPr>
          <p:cNvSpPr/>
          <p:nvPr/>
        </p:nvSpPr>
        <p:spPr>
          <a:xfrm>
            <a:off x="304796" y="3155626"/>
            <a:ext cx="3874120" cy="2935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Aft>
                <a:spcPts val="600"/>
              </a:spcAft>
            </a:pPr>
            <a:r>
              <a:rPr lang="en-US" sz="1700" b="1" dirty="0">
                <a:latin typeface="Candara" panose="020E0502030303020204" pitchFamily="34" charset="0"/>
                <a:sym typeface="Calibri"/>
              </a:rPr>
              <a:t>You are in control of a city’s resources!</a:t>
            </a:r>
            <a:endParaRPr lang="en-US" sz="1700" b="1" dirty="0">
              <a:latin typeface="Candara" panose="020E0502030303020204" pitchFamily="34" charset="0"/>
            </a:endParaRPr>
          </a:p>
          <a:p>
            <a:pPr marL="269875"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>
                <a:latin typeface="Candara" panose="020E0502030303020204" pitchFamily="34" charset="0"/>
                <a:sym typeface="Calibri"/>
              </a:rPr>
              <a:t>Try to balance the needs of your population and reach your sustainability goals.</a:t>
            </a:r>
            <a:endParaRPr lang="en-US" sz="1700" dirty="0">
              <a:latin typeface="Candara" panose="020E0502030303020204" pitchFamily="34" charset="0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700" dirty="0">
                <a:latin typeface="Candara" panose="020E0502030303020204" pitchFamily="34" charset="0"/>
                <a:sym typeface="Calibri"/>
              </a:rPr>
              <a:t>What policies will you enact?</a:t>
            </a:r>
            <a:endParaRPr lang="en-US" sz="1700" dirty="0">
              <a:latin typeface="Candara" panose="020E0502030303020204" pitchFamily="34" charset="0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700" dirty="0">
                <a:latin typeface="Candara" panose="020E0502030303020204" pitchFamily="34" charset="0"/>
                <a:sym typeface="Calibri"/>
              </a:rPr>
              <a:t>Where does development align with sustainability?</a:t>
            </a:r>
            <a:endParaRPr lang="en-US" sz="1700" dirty="0">
              <a:latin typeface="Candara" panose="020E0502030303020204" pitchFamily="34" charset="0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700" dirty="0">
                <a:latin typeface="Candara" panose="020E0502030303020204" pitchFamily="34" charset="0"/>
                <a:sym typeface="Calibri"/>
              </a:rPr>
              <a:t>What will you need to sacrifice?</a:t>
            </a:r>
            <a:endParaRPr lang="en-US" sz="1700" dirty="0">
              <a:latin typeface="Candara" panose="020E0502030303020204" pitchFamily="34" charset="0"/>
            </a:endParaRPr>
          </a:p>
        </p:txBody>
      </p:sp>
      <p:pic>
        <p:nvPicPr>
          <p:cNvPr id="3" name="Google Shape;221;p9">
            <a:extLst>
              <a:ext uri="{FF2B5EF4-FFF2-40B4-BE49-F238E27FC236}">
                <a16:creationId xmlns:a16="http://schemas.microsoft.com/office/drawing/2014/main" id="{63090E15-93E0-4239-891E-5352E39F21E8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/>
          <a:srcRect l="4957" r="4346" b="1"/>
          <a:stretch/>
        </p:blipFill>
        <p:spPr>
          <a:xfrm>
            <a:off x="4466900" y="531074"/>
            <a:ext cx="3566160" cy="5577118"/>
          </a:xfrm>
          <a:prstGeom prst="rect">
            <a:avLst/>
          </a:prstGeom>
          <a:solidFill>
            <a:srgbClr val="ECECEC"/>
          </a:solidFill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" r="4910" b="1"/>
          <a:stretch/>
        </p:blipFill>
        <p:spPr>
          <a:xfrm>
            <a:off x="8321044" y="531074"/>
            <a:ext cx="3566160" cy="5577118"/>
          </a:xfrm>
          <a:prstGeom prst="rect">
            <a:avLst/>
          </a:prstGeom>
          <a:solidFill>
            <a:srgbClr val="ECECEC"/>
          </a:solidFill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78907291-9D6D-4740-81DB-441477BCA2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01384"/>
            <a:ext cx="12192000" cy="3566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B1038E9A-E8AE-77BF-2B1E-F4E885306C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86525"/>
            <a:ext cx="1352550" cy="371475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46B3E168-B0DF-9F36-33F3-734F3C4D9C6C}"/>
              </a:ext>
            </a:extLst>
          </p:cNvPr>
          <p:cNvSpPr txBox="1"/>
          <p:nvPr/>
        </p:nvSpPr>
        <p:spPr>
          <a:xfrm>
            <a:off x="1344092" y="6611112"/>
            <a:ext cx="42530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This work is licensed under http://creativecommons.org/licenses/by/4.0/.</a:t>
            </a:r>
            <a:endParaRPr lang="en-US" sz="105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90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9163" y="1649279"/>
            <a:ext cx="1713853" cy="2425852"/>
          </a:xfrm>
          <a:prstGeom prst="rect">
            <a:avLst/>
          </a:prstGeom>
          <a:solidFill>
            <a:srgbClr val="ECECEC"/>
          </a:solidFill>
          <a:ln>
            <a:noFill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5" name="Google Shape;225;p9"/>
          <p:cNvSpPr txBox="1"/>
          <p:nvPr/>
        </p:nvSpPr>
        <p:spPr>
          <a:xfrm>
            <a:off x="313511" y="1117595"/>
            <a:ext cx="1713853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16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 panose="020F0502020204030204" pitchFamily="34" charset="0"/>
                <a:sym typeface="Calibri"/>
              </a:rPr>
              <a:t>1. city datasheet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B9C7E61-C3BC-4A74-B125-41B27E4DF9FE}"/>
              </a:ext>
            </a:extLst>
          </p:cNvPr>
          <p:cNvGrpSpPr>
            <a:grpSpLocks noChangeAspect="1"/>
          </p:cNvGrpSpPr>
          <p:nvPr/>
        </p:nvGrpSpPr>
        <p:grpSpPr>
          <a:xfrm>
            <a:off x="2972790" y="1570504"/>
            <a:ext cx="1905377" cy="2674689"/>
            <a:chOff x="8438350" y="1582761"/>
            <a:chExt cx="1213650" cy="1703671"/>
          </a:xfrm>
        </p:grpSpPr>
        <p:pic>
          <p:nvPicPr>
            <p:cNvPr id="222" name="Google Shape;222;p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 rot="1333274">
              <a:off x="8803053" y="2035113"/>
              <a:ext cx="848947" cy="1251319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</p:spPr>
        </p:pic>
        <p:pic>
          <p:nvPicPr>
            <p:cNvPr id="223" name="Google Shape;223;p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 rot="21049013">
              <a:off x="8438350" y="1582761"/>
              <a:ext cx="848947" cy="1251319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</p:spPr>
        </p:pic>
      </p:grpSp>
      <p:sp>
        <p:nvSpPr>
          <p:cNvPr id="226" name="Google Shape;226;p9"/>
          <p:cNvSpPr txBox="1"/>
          <p:nvPr/>
        </p:nvSpPr>
        <p:spPr>
          <a:xfrm>
            <a:off x="2656476" y="1117595"/>
            <a:ext cx="2693282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16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 panose="020F0502020204030204" pitchFamily="34" charset="0"/>
                <a:sym typeface="Calibri"/>
              </a:rPr>
              <a:t>2. city sustainability goals</a:t>
            </a:r>
          </a:p>
        </p:txBody>
      </p:sp>
      <p:sp>
        <p:nvSpPr>
          <p:cNvPr id="227" name="Google Shape;227;p9"/>
          <p:cNvSpPr txBox="1"/>
          <p:nvPr/>
        </p:nvSpPr>
        <p:spPr>
          <a:xfrm>
            <a:off x="1477320" y="4537551"/>
            <a:ext cx="1981142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16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 panose="020F0502020204030204" pitchFamily="34" charset="0"/>
                <a:sym typeface="Calibri"/>
              </a:rPr>
              <a:t>5. resource cubes</a:t>
            </a:r>
            <a:endParaRPr lang="en-US" sz="1600" dirty="0">
              <a:latin typeface="Candara" panose="020E0502030303020204" pitchFamily="34" charset="0"/>
              <a:cs typeface="Calibri" panose="020F0502020204030204" pitchFamily="34" charset="0"/>
            </a:endParaRPr>
          </a:p>
        </p:txBody>
      </p:sp>
      <p:sp>
        <p:nvSpPr>
          <p:cNvPr id="228" name="Google Shape;228;p9"/>
          <p:cNvSpPr txBox="1"/>
          <p:nvPr/>
        </p:nvSpPr>
        <p:spPr>
          <a:xfrm>
            <a:off x="4516682" y="4530854"/>
            <a:ext cx="206150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16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 panose="020F0502020204030204" pitchFamily="34" charset="0"/>
                <a:sym typeface="Calibri"/>
              </a:rPr>
              <a:t>6. disaster cards</a:t>
            </a:r>
            <a:endParaRPr lang="en-US" sz="1600" dirty="0">
              <a:latin typeface="Candara" panose="020E0502030303020204" pitchFamily="34" charset="0"/>
              <a:cs typeface="Calibri" panose="020F0502020204030204" pitchFamily="34" charset="0"/>
            </a:endParaRPr>
          </a:p>
        </p:txBody>
      </p:sp>
      <p:pic>
        <p:nvPicPr>
          <p:cNvPr id="229" name="Google Shape;229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2355193" y="4971514"/>
            <a:ext cx="810920" cy="703551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9"/>
          <p:cNvSpPr txBox="1"/>
          <p:nvPr/>
        </p:nvSpPr>
        <p:spPr>
          <a:xfrm>
            <a:off x="9371543" y="1063088"/>
            <a:ext cx="2820457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16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 panose="020F0502020204030204" pitchFamily="34" charset="0"/>
                <a:sym typeface="Calibri"/>
              </a:rPr>
              <a:t>4. environmental footprint</a:t>
            </a:r>
            <a:endParaRPr lang="en-US" sz="1600" dirty="0">
              <a:latin typeface="Candara" panose="020E0502030303020204" pitchFamily="34" charset="0"/>
              <a:cs typeface="Calibri" panose="020F0502020204030204" pitchFamily="34" charset="0"/>
            </a:endParaRPr>
          </a:p>
        </p:txBody>
      </p:sp>
      <p:sp>
        <p:nvSpPr>
          <p:cNvPr id="232" name="Google Shape;232;p9"/>
          <p:cNvSpPr txBox="1"/>
          <p:nvPr/>
        </p:nvSpPr>
        <p:spPr>
          <a:xfrm>
            <a:off x="6513815" y="1117595"/>
            <a:ext cx="1999810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16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Calibri" panose="020F0502020204030204" pitchFamily="34" charset="0"/>
                <a:sym typeface="Calibri"/>
              </a:rPr>
              <a:t>3. resource chart</a:t>
            </a:r>
            <a:endParaRPr lang="en-US" sz="1600" dirty="0">
              <a:latin typeface="Candara" panose="020E0502030303020204" pitchFamily="34" charset="0"/>
              <a:cs typeface="Calibri" panose="020F050202020403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66E20E4-283E-4750-8A59-FC1905665EC4}"/>
              </a:ext>
            </a:extLst>
          </p:cNvPr>
          <p:cNvGrpSpPr/>
          <p:nvPr/>
        </p:nvGrpSpPr>
        <p:grpSpPr>
          <a:xfrm>
            <a:off x="6908669" y="4614270"/>
            <a:ext cx="4248000" cy="1314054"/>
            <a:chOff x="6908669" y="4614270"/>
            <a:chExt cx="4248000" cy="1314054"/>
          </a:xfrm>
        </p:grpSpPr>
        <p:grpSp>
          <p:nvGrpSpPr>
            <p:cNvPr id="5" name="Group 4"/>
            <p:cNvGrpSpPr>
              <a:grpSpLocks noChangeAspect="1"/>
            </p:cNvGrpSpPr>
            <p:nvPr/>
          </p:nvGrpSpPr>
          <p:grpSpPr>
            <a:xfrm>
              <a:off x="6908669" y="4614270"/>
              <a:ext cx="4248000" cy="1314054"/>
              <a:chOff x="5338828" y="5288384"/>
              <a:chExt cx="3692284" cy="1142154"/>
            </a:xfrm>
          </p:grpSpPr>
          <p:grpSp>
            <p:nvGrpSpPr>
              <p:cNvPr id="205" name="Google Shape;205;p9"/>
              <p:cNvGrpSpPr/>
              <p:nvPr/>
            </p:nvGrpSpPr>
            <p:grpSpPr>
              <a:xfrm>
                <a:off x="5338828" y="5755952"/>
                <a:ext cx="3692284" cy="674586"/>
                <a:chOff x="170916" y="1024930"/>
                <a:chExt cx="8793622" cy="1606609"/>
              </a:xfrm>
            </p:grpSpPr>
            <p:sp>
              <p:nvSpPr>
                <p:cNvPr id="206" name="Google Shape;206;p9"/>
                <p:cNvSpPr/>
                <p:nvPr/>
              </p:nvSpPr>
              <p:spPr>
                <a:xfrm>
                  <a:off x="170916" y="1024930"/>
                  <a:ext cx="8793622" cy="1606609"/>
                </a:xfrm>
                <a:prstGeom prst="rect">
                  <a:avLst/>
                </a:prstGeom>
                <a:solidFill>
                  <a:schemeClr val="lt1"/>
                </a:solidFill>
                <a:ln w="12700" cap="flat" cmpd="sng">
                  <a:solidFill>
                    <a:srgbClr val="BFBFB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algn="ctr"/>
                  <a:endParaRPr sz="1200">
                    <a:solidFill>
                      <a:schemeClr val="lt1"/>
                    </a:solidFill>
                    <a:latin typeface="Candara" panose="020E0502030303020204" pitchFamily="34" charset="0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207" name="Google Shape;207;p9"/>
                <p:cNvGrpSpPr/>
                <p:nvPr/>
              </p:nvGrpSpPr>
              <p:grpSpPr>
                <a:xfrm>
                  <a:off x="497287" y="1763813"/>
                  <a:ext cx="8031416" cy="196555"/>
                  <a:chOff x="316194" y="2370562"/>
                  <a:chExt cx="8031416" cy="196555"/>
                </a:xfrm>
              </p:grpSpPr>
              <p:cxnSp>
                <p:nvCxnSpPr>
                  <p:cNvPr id="208" name="Google Shape;208;p9"/>
                  <p:cNvCxnSpPr/>
                  <p:nvPr/>
                </p:nvCxnSpPr>
                <p:spPr>
                  <a:xfrm>
                    <a:off x="316194" y="2447804"/>
                    <a:ext cx="8031416" cy="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1"/>
                    </a:solidFill>
                    <a:prstDash val="solid"/>
                    <a:miter lim="800000"/>
                    <a:headEnd type="none" w="sm" len="sm"/>
                    <a:tailEnd type="triangle" w="med" len="med"/>
                  </a:ln>
                </p:spPr>
              </p:cxnSp>
              <p:cxnSp>
                <p:nvCxnSpPr>
                  <p:cNvPr id="209" name="Google Shape;209;p9"/>
                  <p:cNvCxnSpPr/>
                  <p:nvPr/>
                </p:nvCxnSpPr>
                <p:spPr>
                  <a:xfrm>
                    <a:off x="316194" y="2370562"/>
                    <a:ext cx="0" cy="19655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1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210" name="Google Shape;210;p9"/>
                <p:cNvSpPr txBox="1"/>
                <p:nvPr/>
              </p:nvSpPr>
              <p:spPr>
                <a:xfrm>
                  <a:off x="238131" y="1191260"/>
                  <a:ext cx="1601652" cy="65961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r>
                    <a:rPr lang="es-AR" sz="1200" dirty="0">
                      <a:solidFill>
                        <a:schemeClr val="dk1"/>
                      </a:solidFill>
                      <a:latin typeface="Candara" panose="020E0502030303020204" pitchFamily="34" charset="0"/>
                      <a:ea typeface="Calibri"/>
                      <a:cs typeface="DIN Condensed Bold"/>
                      <a:sym typeface="Calibri"/>
                    </a:rPr>
                    <a:t>2020</a:t>
                  </a:r>
                  <a:endParaRPr sz="1200" dirty="0">
                    <a:solidFill>
                      <a:schemeClr val="dk1"/>
                    </a:solidFill>
                    <a:latin typeface="Candara" panose="020E0502030303020204" pitchFamily="34" charset="0"/>
                    <a:ea typeface="Calibri"/>
                    <a:cs typeface="DIN Condensed Bold"/>
                    <a:sym typeface="Calibri"/>
                  </a:endParaRPr>
                </a:p>
              </p:txBody>
            </p:sp>
          </p:grpSp>
          <p:sp>
            <p:nvSpPr>
              <p:cNvPr id="233" name="Google Shape;233;p9"/>
              <p:cNvSpPr txBox="1"/>
              <p:nvPr/>
            </p:nvSpPr>
            <p:spPr>
              <a:xfrm>
                <a:off x="6734326" y="5288384"/>
                <a:ext cx="1270402" cy="2942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en-US" sz="1600" dirty="0">
                    <a:solidFill>
                      <a:schemeClr val="dk1"/>
                    </a:solidFill>
                    <a:latin typeface="Candara" panose="020E0502030303020204" pitchFamily="34" charset="0"/>
                    <a:ea typeface="Calibri"/>
                    <a:cs typeface="Calibri" panose="020F0502020204030204" pitchFamily="34" charset="0"/>
                    <a:sym typeface="Calibri"/>
                  </a:rPr>
                  <a:t>7. timeline</a:t>
                </a:r>
              </a:p>
            </p:txBody>
          </p:sp>
        </p:grpSp>
        <p:sp>
          <p:nvSpPr>
            <p:cNvPr id="241" name="Google Shape;241;p9"/>
            <p:cNvSpPr txBox="1"/>
            <p:nvPr/>
          </p:nvSpPr>
          <p:spPr>
            <a:xfrm>
              <a:off x="10523727" y="5223195"/>
              <a:ext cx="498855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r>
                <a:rPr lang="es-AR" sz="1200" dirty="0">
                  <a:solidFill>
                    <a:schemeClr val="dk1"/>
                  </a:solidFill>
                  <a:latin typeface="Candara" panose="020E0502030303020204" pitchFamily="34" charset="0"/>
                  <a:ea typeface="Calibri"/>
                  <a:cs typeface="DIN Condensed Bold"/>
                  <a:sym typeface="Calibri"/>
                </a:rPr>
                <a:t>2050</a:t>
              </a:r>
              <a:endParaRPr sz="1200" dirty="0">
                <a:solidFill>
                  <a:schemeClr val="dk1"/>
                </a:solidFill>
                <a:latin typeface="Candara" panose="020E0502030303020204" pitchFamily="34" charset="0"/>
                <a:ea typeface="Calibri"/>
                <a:cs typeface="DIN Condensed Bold"/>
                <a:sym typeface="Calibri"/>
              </a:endParaRPr>
            </a:p>
          </p:txBody>
        </p:sp>
      </p:grpSp>
      <p:pic>
        <p:nvPicPr>
          <p:cNvPr id="4" name="Picture 3" descr="A picture containing accessory, umbrella&#10;&#10;Description automatically generated">
            <a:extLst>
              <a:ext uri="{FF2B5EF4-FFF2-40B4-BE49-F238E27FC236}">
                <a16:creationId xmlns:a16="http://schemas.microsoft.com/office/drawing/2014/main" id="{11FA7276-031E-42DB-9154-3746D11B65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5784" y="1611436"/>
            <a:ext cx="1798562" cy="25434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8" name="Google Shape;172;p6">
            <a:extLst>
              <a:ext uri="{FF2B5EF4-FFF2-40B4-BE49-F238E27FC236}">
                <a16:creationId xmlns:a16="http://schemas.microsoft.com/office/drawing/2014/main" id="{25559623-20E4-4768-BB32-A53FA30756D5}"/>
              </a:ext>
            </a:extLst>
          </p:cNvPr>
          <p:cNvSpPr txBox="1">
            <a:spLocks/>
          </p:cNvSpPr>
          <p:nvPr/>
        </p:nvSpPr>
        <p:spPr>
          <a:xfrm>
            <a:off x="313511" y="164068"/>
            <a:ext cx="6137958" cy="78911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rgbClr val="1B676B"/>
              </a:buClr>
              <a:buSzPts val="2800"/>
            </a:pPr>
            <a:r>
              <a:rPr lang="en-US" sz="3600" dirty="0">
                <a:latin typeface="Candara" panose="020E0502030303020204" pitchFamily="34" charset="0"/>
              </a:rPr>
              <a:t>The game - on your table:</a:t>
            </a:r>
            <a:endParaRPr lang="en-US" sz="2400" dirty="0">
              <a:latin typeface="Candara" panose="020E0502030303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3EE74BD-787C-4AD3-92E1-CF634106F35D}"/>
              </a:ext>
            </a:extLst>
          </p:cNvPr>
          <p:cNvGrpSpPr/>
          <p:nvPr/>
        </p:nvGrpSpPr>
        <p:grpSpPr>
          <a:xfrm>
            <a:off x="5563151" y="1602206"/>
            <a:ext cx="3591033" cy="2520000"/>
            <a:chOff x="6560569" y="1423275"/>
            <a:chExt cx="3591033" cy="25200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10DA640-95BC-4FB9-89F9-B944AD07D9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0800000">
              <a:off x="6560569" y="1423275"/>
              <a:ext cx="1804000" cy="2520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02D3369-990A-474F-A526-C62C5133CB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0800000">
              <a:off x="8338284" y="1423275"/>
              <a:ext cx="1813318" cy="2520000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66A74A36-A250-4DA6-98CE-75878068B8E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14595" y="4876065"/>
            <a:ext cx="1070326" cy="1580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A0B2F28-F9CB-D3D0-A4F8-CA9ED7E19F3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946" y="6418964"/>
            <a:ext cx="1352550" cy="37147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7A338BB4-472F-F7FC-6BB9-C929E6211481}"/>
              </a:ext>
            </a:extLst>
          </p:cNvPr>
          <p:cNvSpPr txBox="1"/>
          <p:nvPr/>
        </p:nvSpPr>
        <p:spPr>
          <a:xfrm>
            <a:off x="1342919" y="6543551"/>
            <a:ext cx="42530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0" i="0" u="none" strike="noStrike" baseline="0" dirty="0">
                <a:latin typeface="Candara" panose="020E0502030303020204" pitchFamily="34" charset="0"/>
              </a:rPr>
              <a:t>This work is licensed under http://creativecommons.org/licenses/by/4.0/.</a:t>
            </a:r>
            <a:endParaRPr lang="en-US" sz="1050" dirty="0">
              <a:latin typeface="Candara" panose="020E0502030303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ccccb7d-5873-4e87-8ded-e4f866469b19" xsi:nil="true"/>
    <lcf76f155ced4ddcb4097134ff3c332f xmlns="3eef294e-cd3d-4a58-acc5-ebec39260d5f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49805B8078314CAC66F6C26B8B99EF" ma:contentTypeVersion="16" ma:contentTypeDescription="Create a new document." ma:contentTypeScope="" ma:versionID="cfcf4f4e916aff1701b820ddd8348c34">
  <xsd:schema xmlns:xsd="http://www.w3.org/2001/XMLSchema" xmlns:xs="http://www.w3.org/2001/XMLSchema" xmlns:p="http://schemas.microsoft.com/office/2006/metadata/properties" xmlns:ns2="3eef294e-cd3d-4a58-acc5-ebec39260d5f" xmlns:ns3="dccccb7d-5873-4e87-8ded-e4f866469b19" targetNamespace="http://schemas.microsoft.com/office/2006/metadata/properties" ma:root="true" ma:fieldsID="66c6c3468bb749bc573cb1727021c235" ns2:_="" ns3:_="">
    <xsd:import namespace="3eef294e-cd3d-4a58-acc5-ebec39260d5f"/>
    <xsd:import namespace="dccccb7d-5873-4e87-8ded-e4f866469b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ef294e-cd3d-4a58-acc5-ebec39260d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d9ded99-a765-4dd9-8594-d3fb6fe11d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ccb7d-5873-4e87-8ded-e4f866469b1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8c41a86b-8032-4279-85e0-26af348cfd13}" ma:internalName="TaxCatchAll" ma:showField="CatchAllData" ma:web="dccccb7d-5873-4e87-8ded-e4f866469b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CAEA62C-5D9A-44D4-98AC-0B68F6685F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2F64319-04D5-47FE-9F02-07FC78FD8969}">
  <ds:schemaRefs>
    <ds:schemaRef ds:uri="http://schemas.microsoft.com/office/infopath/2007/PartnerControls"/>
    <ds:schemaRef ds:uri="http://www.w3.org/XML/1998/namespace"/>
    <ds:schemaRef ds:uri="http://purl.org/dc/dcmitype/"/>
    <ds:schemaRef ds:uri="http://purl.org/dc/terms/"/>
    <ds:schemaRef ds:uri="http://purl.org/dc/elements/1.1/"/>
    <ds:schemaRef ds:uri="http://schemas.microsoft.com/office/2006/documentManagement/types"/>
    <ds:schemaRef ds:uri="42178c0c-7b4e-4150-bcba-28da1ed0a515"/>
    <ds:schemaRef ds:uri="http://schemas.openxmlformats.org/package/2006/metadata/core-properties"/>
    <ds:schemaRef ds:uri="e8b5e6bf-d10d-4c82-90e7-7f052319eec7"/>
    <ds:schemaRef ds:uri="http://schemas.microsoft.com/office/2006/metadata/properties"/>
    <ds:schemaRef ds:uri="dccccb7d-5873-4e87-8ded-e4f866469b19"/>
    <ds:schemaRef ds:uri="3eef294e-cd3d-4a58-acc5-ebec39260d5f"/>
  </ds:schemaRefs>
</ds:datastoreItem>
</file>

<file path=customXml/itemProps3.xml><?xml version="1.0" encoding="utf-8"?>
<ds:datastoreItem xmlns:ds="http://schemas.openxmlformats.org/officeDocument/2006/customXml" ds:itemID="{8F2A44C4-B62B-4E4B-A59B-7BB48A0B57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eef294e-cd3d-4a58-acc5-ebec39260d5f"/>
    <ds:schemaRef ds:uri="dccccb7d-5873-4e87-8ded-e4f866469b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1190</Words>
  <Application>Microsoft Office PowerPoint</Application>
  <PresentationFormat>Widescreen</PresentationFormat>
  <Paragraphs>139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ArialMT</vt:lpstr>
      <vt:lpstr>Calibri</vt:lpstr>
      <vt:lpstr>Calibri Light</vt:lpstr>
      <vt:lpstr>Candara</vt:lpstr>
      <vt:lpstr>Candara Light</vt:lpstr>
      <vt:lpstr>Times New Roman</vt:lpstr>
      <vt:lpstr>Office Theme</vt:lpstr>
      <vt:lpstr>PowerPoint Presentation</vt:lpstr>
      <vt:lpstr>PowerPoint Presentation</vt:lpstr>
      <vt:lpstr>Temperature change since the 1850  (100+ years after Industrial Revolution) </vt:lpstr>
      <vt:lpstr>PowerPoint Presentation</vt:lpstr>
      <vt:lpstr>PowerPoint Presentation</vt:lpstr>
      <vt:lpstr>PowerPoint Presentation</vt:lpstr>
      <vt:lpstr>PowerPoint Presentation</vt:lpstr>
      <vt:lpstr>Get to know your city!</vt:lpstr>
      <vt:lpstr>PowerPoint Presentation</vt:lpstr>
      <vt:lpstr>PowerPoint Presentation</vt:lpstr>
      <vt:lpstr>PowerPoint Presentation</vt:lpstr>
      <vt:lpstr>Track your environmental footprint</vt:lpstr>
      <vt:lpstr>PowerPoint Presentation</vt:lpstr>
      <vt:lpstr>PowerPoint Presentation</vt:lpstr>
      <vt:lpstr>Let’s play!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Beth Tennyson</dc:creator>
  <cp:lastModifiedBy>Beth Tennyson</cp:lastModifiedBy>
  <cp:revision>13</cp:revision>
  <dcterms:created xsi:type="dcterms:W3CDTF">2020-12-02T23:42:16Z</dcterms:created>
  <dcterms:modified xsi:type="dcterms:W3CDTF">2022-06-06T13:04:00Z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0x010100D349805B8078314CAC66F6C26B8B99EF</vt:lpwstr>
  </property>
  <property fmtid="{D5CDD505-2E9C-101B-9397-08002B2CF9AE}" pid="3" name="MediaServiceImageTags">
    <vt:lpwstr/>
  </property>
</Properties>
</file>