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2"/>
  </p:notesMasterIdLst>
  <p:sldIdLst>
    <p:sldId id="326" r:id="rId6"/>
    <p:sldId id="322" r:id="rId7"/>
    <p:sldId id="288" r:id="rId8"/>
    <p:sldId id="276" r:id="rId9"/>
    <p:sldId id="283" r:id="rId10"/>
    <p:sldId id="266" r:id="rId11"/>
    <p:sldId id="268" r:id="rId12"/>
    <p:sldId id="280" r:id="rId13"/>
    <p:sldId id="323" r:id="rId14"/>
    <p:sldId id="324" r:id="rId15"/>
    <p:sldId id="325" r:id="rId16"/>
    <p:sldId id="318" r:id="rId17"/>
    <p:sldId id="259" r:id="rId18"/>
    <p:sldId id="260" r:id="rId19"/>
    <p:sldId id="317" r:id="rId20"/>
    <p:sldId id="300" r:id="rId21"/>
    <p:sldId id="315" r:id="rId22"/>
    <p:sldId id="321" r:id="rId23"/>
    <p:sldId id="320" r:id="rId24"/>
    <p:sldId id="316" r:id="rId25"/>
    <p:sldId id="307" r:id="rId26"/>
    <p:sldId id="287" r:id="rId27"/>
    <p:sldId id="290" r:id="rId28"/>
    <p:sldId id="292" r:id="rId29"/>
    <p:sldId id="314" r:id="rId30"/>
    <p:sldId id="303" r:id="rId31"/>
    <p:sldId id="304" r:id="rId32"/>
    <p:sldId id="305" r:id="rId33"/>
    <p:sldId id="293" r:id="rId34"/>
    <p:sldId id="306" r:id="rId35"/>
    <p:sldId id="294" r:id="rId36"/>
    <p:sldId id="295" r:id="rId37"/>
    <p:sldId id="297" r:id="rId38"/>
    <p:sldId id="299" r:id="rId39"/>
    <p:sldId id="296" r:id="rId40"/>
    <p:sldId id="298"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cy Bullen-Smith" initials="LB" lastIdx="1" clrIdx="0">
    <p:extLst>
      <p:ext uri="{19B8F6BF-5375-455C-9EA6-DF929625EA0E}">
        <p15:presenceInfo xmlns:p15="http://schemas.microsoft.com/office/powerpoint/2012/main" userId="Lucy Bullen-Smith" providerId="None"/>
      </p:ext>
    </p:extLst>
  </p:cmAuthor>
  <p:cmAuthor id="2" name="Elsa Lee" initials="EL" lastIdx="1" clrIdx="1">
    <p:extLst>
      <p:ext uri="{19B8F6BF-5375-455C-9EA6-DF929625EA0E}">
        <p15:presenceInfo xmlns:p15="http://schemas.microsoft.com/office/powerpoint/2012/main" userId="S::eul20@cam.ac.uk::468709c0-b3f3-49a0-aa6c-a7e2a4cfd1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8B39"/>
    <a:srgbClr val="7CE49C"/>
    <a:srgbClr val="2A482F"/>
    <a:srgbClr val="774141"/>
    <a:srgbClr val="4B75C4"/>
    <a:srgbClr val="94A1BC"/>
    <a:srgbClr val="7F8FAF"/>
    <a:srgbClr val="8C92A0"/>
    <a:srgbClr val="6694D9"/>
    <a:srgbClr val="4A73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3F0443-2894-4425-9075-754B6C53FC40}" v="96" dt="2022-06-06T10:58:27.314"/>
    <p1510:client id="{B999376B-8CD9-424A-95DB-4927595D5951}" v="16" dt="2022-06-06T12:38:11.8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665" autoAdjust="0"/>
  </p:normalViewPr>
  <p:slideViewPr>
    <p:cSldViewPr snapToGrid="0" showGuides="1">
      <p:cViewPr varScale="1">
        <p:scale>
          <a:sx n="90" d="100"/>
          <a:sy n="90" d="100"/>
        </p:scale>
        <p:origin x="1272"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uart MacPherson" userId="dab5aaca-b916-4d38-b3fd-940fee72fba2" providerId="ADAL" clId="{B999376B-8CD9-424A-95DB-4927595D5951}"/>
    <pc:docChg chg="undo custSel addSld delSld modSld sldOrd">
      <pc:chgData name="Stuart MacPherson" userId="dab5aaca-b916-4d38-b3fd-940fee72fba2" providerId="ADAL" clId="{B999376B-8CD9-424A-95DB-4927595D5951}" dt="2022-06-06T13:09:13.039" v="4790" actId="1037"/>
      <pc:docMkLst>
        <pc:docMk/>
      </pc:docMkLst>
      <pc:sldChg chg="delSp modSp mod modNotesTx">
        <pc:chgData name="Stuart MacPherson" userId="dab5aaca-b916-4d38-b3fd-940fee72fba2" providerId="ADAL" clId="{B999376B-8CD9-424A-95DB-4927595D5951}" dt="2022-03-09T09:05:23.867" v="4782" actId="20577"/>
        <pc:sldMkLst>
          <pc:docMk/>
          <pc:sldMk cId="1746072043" sldId="257"/>
        </pc:sldMkLst>
        <pc:spChg chg="mod">
          <ac:chgData name="Stuart MacPherson" userId="dab5aaca-b916-4d38-b3fd-940fee72fba2" providerId="ADAL" clId="{B999376B-8CD9-424A-95DB-4927595D5951}" dt="2022-03-09T09:05:08.507" v="4720" actId="20577"/>
          <ac:spMkLst>
            <pc:docMk/>
            <pc:sldMk cId="1746072043" sldId="257"/>
            <ac:spMk id="2" creationId="{32B93771-C3D2-4AE2-8BAB-E544C08C7421}"/>
          </ac:spMkLst>
        </pc:spChg>
        <pc:spChg chg="del">
          <ac:chgData name="Stuart MacPherson" userId="dab5aaca-b916-4d38-b3fd-940fee72fba2" providerId="ADAL" clId="{B999376B-8CD9-424A-95DB-4927595D5951}" dt="2022-03-09T09:04:32.627" v="4714" actId="478"/>
          <ac:spMkLst>
            <pc:docMk/>
            <pc:sldMk cId="1746072043" sldId="257"/>
            <ac:spMk id="4" creationId="{2D874038-CB67-4A06-9CE4-542F6CED32E6}"/>
          </ac:spMkLst>
        </pc:spChg>
        <pc:picChg chg="mod">
          <ac:chgData name="Stuart MacPherson" userId="dab5aaca-b916-4d38-b3fd-940fee72fba2" providerId="ADAL" clId="{B999376B-8CD9-424A-95DB-4927595D5951}" dt="2022-03-09T09:05:15.627" v="4748" actId="1035"/>
          <ac:picMkLst>
            <pc:docMk/>
            <pc:sldMk cId="1746072043" sldId="257"/>
            <ac:picMk id="6" creationId="{1A63286F-51E2-4EB7-A391-0345075DD720}"/>
          </ac:picMkLst>
        </pc:picChg>
        <pc:picChg chg="mod">
          <ac:chgData name="Stuart MacPherson" userId="dab5aaca-b916-4d38-b3fd-940fee72fba2" providerId="ADAL" clId="{B999376B-8CD9-424A-95DB-4927595D5951}" dt="2022-03-09T09:05:15.627" v="4748" actId="1035"/>
          <ac:picMkLst>
            <pc:docMk/>
            <pc:sldMk cId="1746072043" sldId="257"/>
            <ac:picMk id="1026" creationId="{FABD0756-FA6B-4C5E-92DF-117F10DFC104}"/>
          </ac:picMkLst>
        </pc:picChg>
      </pc:sldChg>
      <pc:sldChg chg="modNotesTx">
        <pc:chgData name="Stuart MacPherson" userId="dab5aaca-b916-4d38-b3fd-940fee72fba2" providerId="ADAL" clId="{B999376B-8CD9-424A-95DB-4927595D5951}" dt="2022-02-15T12:52:18.776" v="2359" actId="20577"/>
        <pc:sldMkLst>
          <pc:docMk/>
          <pc:sldMk cId="2068645711" sldId="259"/>
        </pc:sldMkLst>
      </pc:sldChg>
      <pc:sldChg chg="addSp delSp modSp modNotesTx">
        <pc:chgData name="Stuart MacPherson" userId="dab5aaca-b916-4d38-b3fd-940fee72fba2" providerId="ADAL" clId="{B999376B-8CD9-424A-95DB-4927595D5951}" dt="2022-03-09T09:06:12.197" v="4783" actId="1076"/>
        <pc:sldMkLst>
          <pc:docMk/>
          <pc:sldMk cId="1006626352" sldId="260"/>
        </pc:sldMkLst>
        <pc:picChg chg="add mod">
          <ac:chgData name="Stuart MacPherson" userId="dab5aaca-b916-4d38-b3fd-940fee72fba2" providerId="ADAL" clId="{B999376B-8CD9-424A-95DB-4927595D5951}" dt="2022-03-09T09:06:12.197" v="4783" actId="1076"/>
          <ac:picMkLst>
            <pc:docMk/>
            <pc:sldMk cId="1006626352" sldId="260"/>
            <ac:picMk id="8" creationId="{6D6773E5-E2F5-479D-AE3C-B29BAAE30379}"/>
          </ac:picMkLst>
        </pc:picChg>
        <pc:picChg chg="del">
          <ac:chgData name="Stuart MacPherson" userId="dab5aaca-b916-4d38-b3fd-940fee72fba2" providerId="ADAL" clId="{B999376B-8CD9-424A-95DB-4927595D5951}" dt="2022-02-15T12:54:21.942" v="2514" actId="478"/>
          <ac:picMkLst>
            <pc:docMk/>
            <pc:sldMk cId="1006626352" sldId="260"/>
            <ac:picMk id="6148" creationId="{073603C8-8F42-4DB3-B4CB-699B809B8660}"/>
          </ac:picMkLst>
        </pc:picChg>
      </pc:sldChg>
      <pc:sldChg chg="add setBg modNotesTx">
        <pc:chgData name="Stuart MacPherson" userId="dab5aaca-b916-4d38-b3fd-940fee72fba2" providerId="ADAL" clId="{B999376B-8CD9-424A-95DB-4927595D5951}" dt="2022-02-16T22:41:30.073" v="3837" actId="20577"/>
        <pc:sldMkLst>
          <pc:docMk/>
          <pc:sldMk cId="937098955" sldId="266"/>
        </pc:sldMkLst>
      </pc:sldChg>
      <pc:sldChg chg="add setBg modNotesTx">
        <pc:chgData name="Stuart MacPherson" userId="dab5aaca-b916-4d38-b3fd-940fee72fba2" providerId="ADAL" clId="{B999376B-8CD9-424A-95DB-4927595D5951}" dt="2022-02-16T22:42:03.003" v="3840" actId="20577"/>
        <pc:sldMkLst>
          <pc:docMk/>
          <pc:sldMk cId="2265579398" sldId="268"/>
        </pc:sldMkLst>
      </pc:sldChg>
      <pc:sldChg chg="add del setBg">
        <pc:chgData name="Stuart MacPherson" userId="dab5aaca-b916-4d38-b3fd-940fee72fba2" providerId="ADAL" clId="{B999376B-8CD9-424A-95DB-4927595D5951}" dt="2022-02-16T22:39:13.933" v="3717" actId="47"/>
        <pc:sldMkLst>
          <pc:docMk/>
          <pc:sldMk cId="3595082315" sldId="269"/>
        </pc:sldMkLst>
      </pc:sldChg>
      <pc:sldChg chg="modNotesTx">
        <pc:chgData name="Stuart MacPherson" userId="dab5aaca-b916-4d38-b3fd-940fee72fba2" providerId="ADAL" clId="{B999376B-8CD9-424A-95DB-4927595D5951}" dt="2022-02-16T23:16:48.780" v="4319" actId="20577"/>
        <pc:sldMkLst>
          <pc:docMk/>
          <pc:sldMk cId="337132282" sldId="280"/>
        </pc:sldMkLst>
      </pc:sldChg>
      <pc:sldChg chg="modNotesTx">
        <pc:chgData name="Stuart MacPherson" userId="dab5aaca-b916-4d38-b3fd-940fee72fba2" providerId="ADAL" clId="{B999376B-8CD9-424A-95DB-4927595D5951}" dt="2022-02-15T12:00:21.002" v="114" actId="20577"/>
        <pc:sldMkLst>
          <pc:docMk/>
          <pc:sldMk cId="3298471574" sldId="281"/>
        </pc:sldMkLst>
      </pc:sldChg>
      <pc:sldChg chg="modNotesTx">
        <pc:chgData name="Stuart MacPherson" userId="dab5aaca-b916-4d38-b3fd-940fee72fba2" providerId="ADAL" clId="{B999376B-8CD9-424A-95DB-4927595D5951}" dt="2022-02-15T12:01:00.669" v="171" actId="20577"/>
        <pc:sldMkLst>
          <pc:docMk/>
          <pc:sldMk cId="3238923160" sldId="282"/>
        </pc:sldMkLst>
      </pc:sldChg>
      <pc:sldChg chg="modSp mod">
        <pc:chgData name="Stuart MacPherson" userId="dab5aaca-b916-4d38-b3fd-940fee72fba2" providerId="ADAL" clId="{B999376B-8CD9-424A-95DB-4927595D5951}" dt="2022-02-15T13:15:29.206" v="3529" actId="20577"/>
        <pc:sldMkLst>
          <pc:docMk/>
          <pc:sldMk cId="1562656985" sldId="283"/>
        </pc:sldMkLst>
        <pc:spChg chg="mod">
          <ac:chgData name="Stuart MacPherson" userId="dab5aaca-b916-4d38-b3fd-940fee72fba2" providerId="ADAL" clId="{B999376B-8CD9-424A-95DB-4927595D5951}" dt="2022-02-15T13:15:29.206" v="3529" actId="20577"/>
          <ac:spMkLst>
            <pc:docMk/>
            <pc:sldMk cId="1562656985" sldId="283"/>
            <ac:spMk id="5" creationId="{B87B76EF-C727-4365-8A39-E19A1DF00A25}"/>
          </ac:spMkLst>
        </pc:spChg>
      </pc:sldChg>
      <pc:sldChg chg="modSp mod setBg modNotesTx">
        <pc:chgData name="Stuart MacPherson" userId="dab5aaca-b916-4d38-b3fd-940fee72fba2" providerId="ADAL" clId="{B999376B-8CD9-424A-95DB-4927595D5951}" dt="2022-02-16T23:20:45.381" v="4713" actId="20577"/>
        <pc:sldMkLst>
          <pc:docMk/>
          <pc:sldMk cId="383103569" sldId="287"/>
        </pc:sldMkLst>
        <pc:spChg chg="mod">
          <ac:chgData name="Stuart MacPherson" userId="dab5aaca-b916-4d38-b3fd-940fee72fba2" providerId="ADAL" clId="{B999376B-8CD9-424A-95DB-4927595D5951}" dt="2022-02-15T12:08:42.262" v="361" actId="403"/>
          <ac:spMkLst>
            <pc:docMk/>
            <pc:sldMk cId="383103569" sldId="287"/>
            <ac:spMk id="9" creationId="{80D38F27-3511-4279-B00F-294D290580F6}"/>
          </ac:spMkLst>
        </pc:spChg>
        <pc:spChg chg="mod">
          <ac:chgData name="Stuart MacPherson" userId="dab5aaca-b916-4d38-b3fd-940fee72fba2" providerId="ADAL" clId="{B999376B-8CD9-424A-95DB-4927595D5951}" dt="2022-02-15T12:09:36.205" v="408" actId="1035"/>
          <ac:spMkLst>
            <pc:docMk/>
            <pc:sldMk cId="383103569" sldId="287"/>
            <ac:spMk id="18" creationId="{0F97B9F0-3469-4F1A-BF08-AE8EBE0B5413}"/>
          </ac:spMkLst>
        </pc:spChg>
        <pc:picChg chg="mod">
          <ac:chgData name="Stuart MacPherson" userId="dab5aaca-b916-4d38-b3fd-940fee72fba2" providerId="ADAL" clId="{B999376B-8CD9-424A-95DB-4927595D5951}" dt="2022-02-15T12:10:13.037" v="412" actId="1582"/>
          <ac:picMkLst>
            <pc:docMk/>
            <pc:sldMk cId="383103569" sldId="287"/>
            <ac:picMk id="8" creationId="{DFBEFAFB-D5CD-4873-A2E0-CD9FB322388C}"/>
          </ac:picMkLst>
        </pc:picChg>
        <pc:picChg chg="mod">
          <ac:chgData name="Stuart MacPherson" userId="dab5aaca-b916-4d38-b3fd-940fee72fba2" providerId="ADAL" clId="{B999376B-8CD9-424A-95DB-4927595D5951}" dt="2022-02-15T12:10:02.975" v="410" actId="1582"/>
          <ac:picMkLst>
            <pc:docMk/>
            <pc:sldMk cId="383103569" sldId="287"/>
            <ac:picMk id="13" creationId="{BA3C9E6B-976A-41C4-B837-45A60B58C6ED}"/>
          </ac:picMkLst>
        </pc:picChg>
      </pc:sldChg>
      <pc:sldChg chg="modSp mod">
        <pc:chgData name="Stuart MacPherson" userId="dab5aaca-b916-4d38-b3fd-940fee72fba2" providerId="ADAL" clId="{B999376B-8CD9-424A-95DB-4927595D5951}" dt="2022-02-15T13:13:25.840" v="3473"/>
        <pc:sldMkLst>
          <pc:docMk/>
          <pc:sldMk cId="1546239492" sldId="288"/>
        </pc:sldMkLst>
        <pc:spChg chg="mod">
          <ac:chgData name="Stuart MacPherson" userId="dab5aaca-b916-4d38-b3fd-940fee72fba2" providerId="ADAL" clId="{B999376B-8CD9-424A-95DB-4927595D5951}" dt="2022-02-15T13:13:25.840" v="3473"/>
          <ac:spMkLst>
            <pc:docMk/>
            <pc:sldMk cId="1546239492" sldId="288"/>
            <ac:spMk id="7" creationId="{D5F4E2FD-3DD5-4E9A-9C59-57D933D6E23B}"/>
          </ac:spMkLst>
        </pc:spChg>
      </pc:sldChg>
      <pc:sldChg chg="modNotesTx">
        <pc:chgData name="Stuart MacPherson" userId="dab5aaca-b916-4d38-b3fd-940fee72fba2" providerId="ADAL" clId="{B999376B-8CD9-424A-95DB-4927595D5951}" dt="2022-02-15T12:01:37.596" v="231" actId="20577"/>
        <pc:sldMkLst>
          <pc:docMk/>
          <pc:sldMk cId="2612566087" sldId="289"/>
        </pc:sldMkLst>
      </pc:sldChg>
      <pc:sldChg chg="modSp mod">
        <pc:chgData name="Stuart MacPherson" userId="dab5aaca-b916-4d38-b3fd-940fee72fba2" providerId="ADAL" clId="{B999376B-8CD9-424A-95DB-4927595D5951}" dt="2022-02-15T12:30:47.409" v="1316" actId="20577"/>
        <pc:sldMkLst>
          <pc:docMk/>
          <pc:sldMk cId="2411505848" sldId="290"/>
        </pc:sldMkLst>
        <pc:spChg chg="mod">
          <ac:chgData name="Stuart MacPherson" userId="dab5aaca-b916-4d38-b3fd-940fee72fba2" providerId="ADAL" clId="{B999376B-8CD9-424A-95DB-4927595D5951}" dt="2022-02-15T12:30:47.409" v="1316" actId="20577"/>
          <ac:spMkLst>
            <pc:docMk/>
            <pc:sldMk cId="2411505848" sldId="290"/>
            <ac:spMk id="4" creationId="{A1CB7691-7FFB-4721-AEAD-9BD27375D130}"/>
          </ac:spMkLst>
        </pc:spChg>
      </pc:sldChg>
      <pc:sldChg chg="modSp mod">
        <pc:chgData name="Stuart MacPherson" userId="dab5aaca-b916-4d38-b3fd-940fee72fba2" providerId="ADAL" clId="{B999376B-8CD9-424A-95DB-4927595D5951}" dt="2022-02-14T12:16:38.006" v="13" actId="20577"/>
        <pc:sldMkLst>
          <pc:docMk/>
          <pc:sldMk cId="321577831" sldId="292"/>
        </pc:sldMkLst>
        <pc:spChg chg="mod">
          <ac:chgData name="Stuart MacPherson" userId="dab5aaca-b916-4d38-b3fd-940fee72fba2" providerId="ADAL" clId="{B999376B-8CD9-424A-95DB-4927595D5951}" dt="2022-02-14T12:16:38.006" v="13" actId="20577"/>
          <ac:spMkLst>
            <pc:docMk/>
            <pc:sldMk cId="321577831" sldId="292"/>
            <ac:spMk id="30" creationId="{361DBF67-6164-42AB-8975-148B2FF3E0C3}"/>
          </ac:spMkLst>
        </pc:spChg>
      </pc:sldChg>
      <pc:sldChg chg="addSp modSp mod modAnim modNotesTx">
        <pc:chgData name="Stuart MacPherson" userId="dab5aaca-b916-4d38-b3fd-940fee72fba2" providerId="ADAL" clId="{B999376B-8CD9-424A-95DB-4927595D5951}" dt="2022-02-16T23:02:47.527" v="3938"/>
        <pc:sldMkLst>
          <pc:docMk/>
          <pc:sldMk cId="1194392591" sldId="300"/>
        </pc:sldMkLst>
        <pc:spChg chg="mod">
          <ac:chgData name="Stuart MacPherson" userId="dab5aaca-b916-4d38-b3fd-940fee72fba2" providerId="ADAL" clId="{B999376B-8CD9-424A-95DB-4927595D5951}" dt="2022-02-15T12:15:37.851" v="422" actId="20577"/>
          <ac:spMkLst>
            <pc:docMk/>
            <pc:sldMk cId="1194392591" sldId="300"/>
            <ac:spMk id="2" creationId="{E12396C4-F93A-459A-BD65-02A321E8A7B5}"/>
          </ac:spMkLst>
        </pc:spChg>
        <pc:spChg chg="add mod">
          <ac:chgData name="Stuart MacPherson" userId="dab5aaca-b916-4d38-b3fd-940fee72fba2" providerId="ADAL" clId="{B999376B-8CD9-424A-95DB-4927595D5951}" dt="2022-02-16T23:02:05.281" v="3935" actId="20577"/>
          <ac:spMkLst>
            <pc:docMk/>
            <pc:sldMk cId="1194392591" sldId="300"/>
            <ac:spMk id="7" creationId="{918F61C5-547B-43D7-8C16-BA0CF2AEF668}"/>
          </ac:spMkLst>
        </pc:spChg>
        <pc:spChg chg="mod">
          <ac:chgData name="Stuart MacPherson" userId="dab5aaca-b916-4d38-b3fd-940fee72fba2" providerId="ADAL" clId="{B999376B-8CD9-424A-95DB-4927595D5951}" dt="2022-02-16T22:54:27.099" v="3852" actId="20577"/>
          <ac:spMkLst>
            <pc:docMk/>
            <pc:sldMk cId="1194392591" sldId="300"/>
            <ac:spMk id="12" creationId="{9D79CD4C-9E2F-4DB5-8F39-E7086FEA4EF8}"/>
          </ac:spMkLst>
        </pc:spChg>
        <pc:picChg chg="mod modCrop">
          <ac:chgData name="Stuart MacPherson" userId="dab5aaca-b916-4d38-b3fd-940fee72fba2" providerId="ADAL" clId="{B999376B-8CD9-424A-95DB-4927595D5951}" dt="2022-02-16T23:01:40.501" v="3917" actId="1076"/>
          <ac:picMkLst>
            <pc:docMk/>
            <pc:sldMk cId="1194392591" sldId="300"/>
            <ac:picMk id="5" creationId="{AF29FFD3-0B01-42B1-8716-ED498C1A8848}"/>
          </ac:picMkLst>
        </pc:picChg>
        <pc:picChg chg="add mod modCrop">
          <ac:chgData name="Stuart MacPherson" userId="dab5aaca-b916-4d38-b3fd-940fee72fba2" providerId="ADAL" clId="{B999376B-8CD9-424A-95DB-4927595D5951}" dt="2022-02-16T23:01:54.543" v="3926" actId="1037"/>
          <ac:picMkLst>
            <pc:docMk/>
            <pc:sldMk cId="1194392591" sldId="300"/>
            <ac:picMk id="6" creationId="{5ED933EC-09D1-48B5-B61B-A8EE4FDFF4CF}"/>
          </ac:picMkLst>
        </pc:picChg>
      </pc:sldChg>
      <pc:sldChg chg="addSp delSp modSp">
        <pc:chgData name="Stuart MacPherson" userId="dab5aaca-b916-4d38-b3fd-940fee72fba2" providerId="ADAL" clId="{B999376B-8CD9-424A-95DB-4927595D5951}" dt="2022-03-09T09:06:28.452" v="4789" actId="1076"/>
        <pc:sldMkLst>
          <pc:docMk/>
          <pc:sldMk cId="2600320051" sldId="301"/>
        </pc:sldMkLst>
        <pc:picChg chg="del mod">
          <ac:chgData name="Stuart MacPherson" userId="dab5aaca-b916-4d38-b3fd-940fee72fba2" providerId="ADAL" clId="{B999376B-8CD9-424A-95DB-4927595D5951}" dt="2022-03-09T09:06:20.038" v="4785" actId="478"/>
          <ac:picMkLst>
            <pc:docMk/>
            <pc:sldMk cId="2600320051" sldId="301"/>
            <ac:picMk id="18" creationId="{2FBEDB1C-87F8-4AA9-86DD-5ADD6D274145}"/>
          </ac:picMkLst>
        </pc:picChg>
        <pc:picChg chg="add mod">
          <ac:chgData name="Stuart MacPherson" userId="dab5aaca-b916-4d38-b3fd-940fee72fba2" providerId="ADAL" clId="{B999376B-8CD9-424A-95DB-4927595D5951}" dt="2022-03-09T09:06:28.452" v="4789" actId="1076"/>
          <ac:picMkLst>
            <pc:docMk/>
            <pc:sldMk cId="2600320051" sldId="301"/>
            <ac:picMk id="30" creationId="{FB3AD400-2510-4AD1-A88A-F20380BD8362}"/>
          </ac:picMkLst>
        </pc:picChg>
      </pc:sldChg>
      <pc:sldChg chg="modNotesTx">
        <pc:chgData name="Stuart MacPherson" userId="dab5aaca-b916-4d38-b3fd-940fee72fba2" providerId="ADAL" clId="{B999376B-8CD9-424A-95DB-4927595D5951}" dt="2022-02-16T23:20:04.602" v="4708" actId="113"/>
        <pc:sldMkLst>
          <pc:docMk/>
          <pc:sldMk cId="4036431495" sldId="307"/>
        </pc:sldMkLst>
      </pc:sldChg>
      <pc:sldChg chg="modNotesTx">
        <pc:chgData name="Stuart MacPherson" userId="dab5aaca-b916-4d38-b3fd-940fee72fba2" providerId="ADAL" clId="{B999376B-8CD9-424A-95DB-4927595D5951}" dt="2022-02-14T12:17:05.708" v="18" actId="115"/>
        <pc:sldMkLst>
          <pc:docMk/>
          <pc:sldMk cId="2303930365" sldId="314"/>
        </pc:sldMkLst>
      </pc:sldChg>
      <pc:sldChg chg="modNotesTx">
        <pc:chgData name="Stuart MacPherson" userId="dab5aaca-b916-4d38-b3fd-940fee72fba2" providerId="ADAL" clId="{B999376B-8CD9-424A-95DB-4927595D5951}" dt="2022-02-16T23:10:19.506" v="4274"/>
        <pc:sldMkLst>
          <pc:docMk/>
          <pc:sldMk cId="764458406" sldId="315"/>
        </pc:sldMkLst>
      </pc:sldChg>
      <pc:sldChg chg="addSp delSp modSp mod setBg modNotesTx">
        <pc:chgData name="Stuart MacPherson" userId="dab5aaca-b916-4d38-b3fd-940fee72fba2" providerId="ADAL" clId="{B999376B-8CD9-424A-95DB-4927595D5951}" dt="2022-02-16T23:18:54.224" v="4597" actId="5793"/>
        <pc:sldMkLst>
          <pc:docMk/>
          <pc:sldMk cId="1412323175" sldId="316"/>
        </pc:sldMkLst>
        <pc:spChg chg="mod">
          <ac:chgData name="Stuart MacPherson" userId="dab5aaca-b916-4d38-b3fd-940fee72fba2" providerId="ADAL" clId="{B999376B-8CD9-424A-95DB-4927595D5951}" dt="2022-02-15T12:17:25.227" v="512" actId="20577"/>
          <ac:spMkLst>
            <pc:docMk/>
            <pc:sldMk cId="1412323175" sldId="316"/>
            <ac:spMk id="4" creationId="{B5E9BFB5-8B15-4244-A32A-0393ABD070B3}"/>
          </ac:spMkLst>
        </pc:spChg>
        <pc:spChg chg="mod">
          <ac:chgData name="Stuart MacPherson" userId="dab5aaca-b916-4d38-b3fd-940fee72fba2" providerId="ADAL" clId="{B999376B-8CD9-424A-95DB-4927595D5951}" dt="2022-02-15T12:18:04.156" v="541" actId="1076"/>
          <ac:spMkLst>
            <pc:docMk/>
            <pc:sldMk cId="1412323175" sldId="316"/>
            <ac:spMk id="5" creationId="{845EF60A-14EE-42AC-B664-ED5CACAE52E3}"/>
          </ac:spMkLst>
        </pc:spChg>
        <pc:picChg chg="del">
          <ac:chgData name="Stuart MacPherson" userId="dab5aaca-b916-4d38-b3fd-940fee72fba2" providerId="ADAL" clId="{B999376B-8CD9-424A-95DB-4927595D5951}" dt="2022-02-15T12:16:41.305" v="475" actId="478"/>
          <ac:picMkLst>
            <pc:docMk/>
            <pc:sldMk cId="1412323175" sldId="316"/>
            <ac:picMk id="6" creationId="{9F0D9E2C-769B-4DA1-8F89-5B823F7A07C2}"/>
          </ac:picMkLst>
        </pc:picChg>
        <pc:picChg chg="del">
          <ac:chgData name="Stuart MacPherson" userId="dab5aaca-b916-4d38-b3fd-940fee72fba2" providerId="ADAL" clId="{B999376B-8CD9-424A-95DB-4927595D5951}" dt="2022-02-15T12:16:43.261" v="476" actId="478"/>
          <ac:picMkLst>
            <pc:docMk/>
            <pc:sldMk cId="1412323175" sldId="316"/>
            <ac:picMk id="8" creationId="{836AF803-CD9E-4AE0-A30D-2A85CB502C94}"/>
          </ac:picMkLst>
        </pc:picChg>
        <pc:picChg chg="del">
          <ac:chgData name="Stuart MacPherson" userId="dab5aaca-b916-4d38-b3fd-940fee72fba2" providerId="ADAL" clId="{B999376B-8CD9-424A-95DB-4927595D5951}" dt="2022-02-15T12:16:46.202" v="478" actId="478"/>
          <ac:picMkLst>
            <pc:docMk/>
            <pc:sldMk cId="1412323175" sldId="316"/>
            <ac:picMk id="9" creationId="{4F09A183-B0AD-40D8-B45B-CB504B219472}"/>
          </ac:picMkLst>
        </pc:picChg>
        <pc:picChg chg="del">
          <ac:chgData name="Stuart MacPherson" userId="dab5aaca-b916-4d38-b3fd-940fee72fba2" providerId="ADAL" clId="{B999376B-8CD9-424A-95DB-4927595D5951}" dt="2022-02-15T12:16:44.714" v="477" actId="478"/>
          <ac:picMkLst>
            <pc:docMk/>
            <pc:sldMk cId="1412323175" sldId="316"/>
            <ac:picMk id="10" creationId="{D56932AA-5C6C-4385-86DE-28C37F33FF99}"/>
          </ac:picMkLst>
        </pc:picChg>
        <pc:picChg chg="add mod">
          <ac:chgData name="Stuart MacPherson" userId="dab5aaca-b916-4d38-b3fd-940fee72fba2" providerId="ADAL" clId="{B999376B-8CD9-424A-95DB-4927595D5951}" dt="2022-02-15T12:17:19.520" v="501" actId="1038"/>
          <ac:picMkLst>
            <pc:docMk/>
            <pc:sldMk cId="1412323175" sldId="316"/>
            <ac:picMk id="11" creationId="{58030A92-C101-4894-847C-4F3CD59E22C4}"/>
          </ac:picMkLst>
        </pc:picChg>
        <pc:picChg chg="add mod">
          <ac:chgData name="Stuart MacPherson" userId="dab5aaca-b916-4d38-b3fd-940fee72fba2" providerId="ADAL" clId="{B999376B-8CD9-424A-95DB-4927595D5951}" dt="2022-02-15T12:17:08.099" v="487" actId="1076"/>
          <ac:picMkLst>
            <pc:docMk/>
            <pc:sldMk cId="1412323175" sldId="316"/>
            <ac:picMk id="12" creationId="{97C42A9F-8D93-45D7-AC06-66D36B5C1954}"/>
          </ac:picMkLst>
        </pc:picChg>
      </pc:sldChg>
      <pc:sldChg chg="ord modNotesTx">
        <pc:chgData name="Stuart MacPherson" userId="dab5aaca-b916-4d38-b3fd-940fee72fba2" providerId="ADAL" clId="{B999376B-8CD9-424A-95DB-4927595D5951}" dt="2022-02-15T13:09:12.815" v="3461" actId="20577"/>
        <pc:sldMkLst>
          <pc:docMk/>
          <pc:sldMk cId="117777473" sldId="317"/>
        </pc:sldMkLst>
      </pc:sldChg>
      <pc:sldChg chg="addSp modSp mod ord modNotesTx">
        <pc:chgData name="Stuart MacPherson" userId="dab5aaca-b916-4d38-b3fd-940fee72fba2" providerId="ADAL" clId="{B999376B-8CD9-424A-95DB-4927595D5951}" dt="2022-02-15T12:47:15.088" v="1658" actId="5793"/>
        <pc:sldMkLst>
          <pc:docMk/>
          <pc:sldMk cId="1737687012" sldId="318"/>
        </pc:sldMkLst>
        <pc:spChg chg="mod">
          <ac:chgData name="Stuart MacPherson" userId="dab5aaca-b916-4d38-b3fd-940fee72fba2" providerId="ADAL" clId="{B999376B-8CD9-424A-95DB-4927595D5951}" dt="2022-02-15T12:05:58.397" v="327" actId="1035"/>
          <ac:spMkLst>
            <pc:docMk/>
            <pc:sldMk cId="1737687012" sldId="318"/>
            <ac:spMk id="2" creationId="{32B93771-C3D2-4AE2-8BAB-E544C08C7421}"/>
          </ac:spMkLst>
        </pc:spChg>
        <pc:spChg chg="add mod">
          <ac:chgData name="Stuart MacPherson" userId="dab5aaca-b916-4d38-b3fd-940fee72fba2" providerId="ADAL" clId="{B999376B-8CD9-424A-95DB-4927595D5951}" dt="2022-02-15T12:06:01.736" v="332" actId="1036"/>
          <ac:spMkLst>
            <pc:docMk/>
            <pc:sldMk cId="1737687012" sldId="318"/>
            <ac:spMk id="3" creationId="{EF3C2BBC-190A-4391-8508-245D20A88C0E}"/>
          </ac:spMkLst>
        </pc:spChg>
        <pc:picChg chg="add mod">
          <ac:chgData name="Stuart MacPherson" userId="dab5aaca-b916-4d38-b3fd-940fee72fba2" providerId="ADAL" clId="{B999376B-8CD9-424A-95DB-4927595D5951}" dt="2022-02-15T12:07:41.585" v="352" actId="1076"/>
          <ac:picMkLst>
            <pc:docMk/>
            <pc:sldMk cId="1737687012" sldId="318"/>
            <ac:picMk id="1026" creationId="{EC57EBE4-2B3A-473B-9777-AC493B0A3BA1}"/>
          </ac:picMkLst>
        </pc:picChg>
        <pc:picChg chg="add mod">
          <ac:chgData name="Stuart MacPherson" userId="dab5aaca-b916-4d38-b3fd-940fee72fba2" providerId="ADAL" clId="{B999376B-8CD9-424A-95DB-4927595D5951}" dt="2022-02-15T12:07:29.404" v="351" actId="14100"/>
          <ac:picMkLst>
            <pc:docMk/>
            <pc:sldMk cId="1737687012" sldId="318"/>
            <ac:picMk id="1028" creationId="{5CCAA166-94E9-4FE5-B1CD-F6D432C16D69}"/>
          </ac:picMkLst>
        </pc:picChg>
        <pc:picChg chg="add mod">
          <ac:chgData name="Stuart MacPherson" userId="dab5aaca-b916-4d38-b3fd-940fee72fba2" providerId="ADAL" clId="{B999376B-8CD9-424A-95DB-4927595D5951}" dt="2022-02-15T12:07:25.553" v="349" actId="1076"/>
          <ac:picMkLst>
            <pc:docMk/>
            <pc:sldMk cId="1737687012" sldId="318"/>
            <ac:picMk id="1030" creationId="{5B9FF26F-E76D-4312-B233-7E64E0E3AC3C}"/>
          </ac:picMkLst>
        </pc:picChg>
      </pc:sldChg>
      <pc:sldChg chg="delSp add del mod">
        <pc:chgData name="Stuart MacPherson" userId="dab5aaca-b916-4d38-b3fd-940fee72fba2" providerId="ADAL" clId="{B999376B-8CD9-424A-95DB-4927595D5951}" dt="2022-02-16T17:32:17.977" v="3716" actId="47"/>
        <pc:sldMkLst>
          <pc:docMk/>
          <pc:sldMk cId="1904353089" sldId="319"/>
        </pc:sldMkLst>
        <pc:spChg chg="del">
          <ac:chgData name="Stuart MacPherson" userId="dab5aaca-b916-4d38-b3fd-940fee72fba2" providerId="ADAL" clId="{B999376B-8CD9-424A-95DB-4927595D5951}" dt="2022-02-15T12:10:42.585" v="415" actId="478"/>
          <ac:spMkLst>
            <pc:docMk/>
            <pc:sldMk cId="1904353089" sldId="319"/>
            <ac:spMk id="2" creationId="{32B93771-C3D2-4AE2-8BAB-E544C08C7421}"/>
          </ac:spMkLst>
        </pc:spChg>
        <pc:spChg chg="del">
          <ac:chgData name="Stuart MacPherson" userId="dab5aaca-b916-4d38-b3fd-940fee72fba2" providerId="ADAL" clId="{B999376B-8CD9-424A-95DB-4927595D5951}" dt="2022-02-15T12:10:46.138" v="416" actId="478"/>
          <ac:spMkLst>
            <pc:docMk/>
            <pc:sldMk cId="1904353089" sldId="319"/>
            <ac:spMk id="3" creationId="{646080F9-A694-4BDA-8FF1-ACF6EC511847}"/>
          </ac:spMkLst>
        </pc:spChg>
        <pc:spChg chg="del">
          <ac:chgData name="Stuart MacPherson" userId="dab5aaca-b916-4d38-b3fd-940fee72fba2" providerId="ADAL" clId="{B999376B-8CD9-424A-95DB-4927595D5951}" dt="2022-02-15T12:10:48.942" v="417" actId="478"/>
          <ac:spMkLst>
            <pc:docMk/>
            <pc:sldMk cId="1904353089" sldId="319"/>
            <ac:spMk id="7" creationId="{EF7AD34F-AE27-463B-B031-F23975FAB69F}"/>
          </ac:spMkLst>
        </pc:spChg>
        <pc:picChg chg="del">
          <ac:chgData name="Stuart MacPherson" userId="dab5aaca-b916-4d38-b3fd-940fee72fba2" providerId="ADAL" clId="{B999376B-8CD9-424A-95DB-4927595D5951}" dt="2022-02-15T12:10:39.919" v="414" actId="478"/>
          <ac:picMkLst>
            <pc:docMk/>
            <pc:sldMk cId="1904353089" sldId="319"/>
            <ac:picMk id="2050" creationId="{C6F6B3C6-CCC0-4D63-A9FC-87765B2AA35A}"/>
          </ac:picMkLst>
        </pc:picChg>
        <pc:picChg chg="del">
          <ac:chgData name="Stuart MacPherson" userId="dab5aaca-b916-4d38-b3fd-940fee72fba2" providerId="ADAL" clId="{B999376B-8CD9-424A-95DB-4927595D5951}" dt="2022-02-15T12:10:50.452" v="418" actId="478"/>
          <ac:picMkLst>
            <pc:docMk/>
            <pc:sldMk cId="1904353089" sldId="319"/>
            <ac:picMk id="2052" creationId="{573EC77D-789E-4E1B-99FD-7190CB77B843}"/>
          </ac:picMkLst>
        </pc:picChg>
      </pc:sldChg>
      <pc:sldChg chg="addSp modSp add mod setBg modNotesTx">
        <pc:chgData name="Stuart MacPherson" userId="dab5aaca-b916-4d38-b3fd-940fee72fba2" providerId="ADAL" clId="{B999376B-8CD9-424A-95DB-4927595D5951}" dt="2022-02-16T23:08:08.936" v="4270" actId="20577"/>
        <pc:sldMkLst>
          <pc:docMk/>
          <pc:sldMk cId="1757507389" sldId="320"/>
        </pc:sldMkLst>
        <pc:spChg chg="add mod">
          <ac:chgData name="Stuart MacPherson" userId="dab5aaca-b916-4d38-b3fd-940fee72fba2" providerId="ADAL" clId="{B999376B-8CD9-424A-95DB-4927595D5951}" dt="2022-02-15T12:23:45.347" v="857" actId="1076"/>
          <ac:spMkLst>
            <pc:docMk/>
            <pc:sldMk cId="1757507389" sldId="320"/>
            <ac:spMk id="2" creationId="{66980136-24AD-4DCE-B5E7-F3F15939AEFB}"/>
          </ac:spMkLst>
        </pc:spChg>
        <pc:spChg chg="add mod">
          <ac:chgData name="Stuart MacPherson" userId="dab5aaca-b916-4d38-b3fd-940fee72fba2" providerId="ADAL" clId="{B999376B-8CD9-424A-95DB-4927595D5951}" dt="2022-02-16T16:57:46.416" v="3712" actId="1076"/>
          <ac:spMkLst>
            <pc:docMk/>
            <pc:sldMk cId="1757507389" sldId="320"/>
            <ac:spMk id="4" creationId="{F9F5D57C-A194-4E4F-A475-DD172B5D572F}"/>
          </ac:spMkLst>
        </pc:spChg>
        <pc:picChg chg="add mod">
          <ac:chgData name="Stuart MacPherson" userId="dab5aaca-b916-4d38-b3fd-940fee72fba2" providerId="ADAL" clId="{B999376B-8CD9-424A-95DB-4927595D5951}" dt="2022-02-15T12:23:59.795" v="859" actId="1076"/>
          <ac:picMkLst>
            <pc:docMk/>
            <pc:sldMk cId="1757507389" sldId="320"/>
            <ac:picMk id="3" creationId="{3DF4D08F-A8DA-4AA0-A1F5-0512A6BAF061}"/>
          </ac:picMkLst>
        </pc:picChg>
      </pc:sldChg>
      <pc:sldChg chg="addSp delSp modSp add mod delAnim modAnim modNotesTx">
        <pc:chgData name="Stuart MacPherson" userId="dab5aaca-b916-4d38-b3fd-940fee72fba2" providerId="ADAL" clId="{B999376B-8CD9-424A-95DB-4927595D5951}" dt="2022-02-16T23:09:35.779" v="4273"/>
        <pc:sldMkLst>
          <pc:docMk/>
          <pc:sldMk cId="3240664157" sldId="321"/>
        </pc:sldMkLst>
        <pc:picChg chg="add mod">
          <ac:chgData name="Stuart MacPherson" userId="dab5aaca-b916-4d38-b3fd-940fee72fba2" providerId="ADAL" clId="{B999376B-8CD9-424A-95DB-4927595D5951}" dt="2022-02-16T23:06:31.237" v="4081" actId="1076"/>
          <ac:picMkLst>
            <pc:docMk/>
            <pc:sldMk cId="3240664157" sldId="321"/>
            <ac:picMk id="2" creationId="{90E8C150-6923-40C7-9B24-2F0B95B60D57}"/>
          </ac:picMkLst>
        </pc:picChg>
        <pc:picChg chg="del">
          <ac:chgData name="Stuart MacPherson" userId="dab5aaca-b916-4d38-b3fd-940fee72fba2" providerId="ADAL" clId="{B999376B-8CD9-424A-95DB-4927595D5951}" dt="2022-02-16T23:03:43.485" v="3940" actId="478"/>
          <ac:picMkLst>
            <pc:docMk/>
            <pc:sldMk cId="3240664157" sldId="321"/>
            <ac:picMk id="4" creationId="{4637C25D-8D97-4BAE-8A62-FAE9564A4B67}"/>
          </ac:picMkLst>
        </pc:picChg>
      </pc:sldChg>
      <pc:sldChg chg="modSp mod">
        <pc:chgData name="Stuart MacPherson" userId="dab5aaca-b916-4d38-b3fd-940fee72fba2" providerId="ADAL" clId="{B999376B-8CD9-424A-95DB-4927595D5951}" dt="2022-06-06T13:09:13.039" v="4790" actId="1037"/>
        <pc:sldMkLst>
          <pc:docMk/>
          <pc:sldMk cId="1149706265" sldId="326"/>
        </pc:sldMkLst>
        <pc:spChg chg="mod">
          <ac:chgData name="Stuart MacPherson" userId="dab5aaca-b916-4d38-b3fd-940fee72fba2" providerId="ADAL" clId="{B999376B-8CD9-424A-95DB-4927595D5951}" dt="2022-06-06T13:09:13.039" v="4790" actId="1037"/>
          <ac:spMkLst>
            <pc:docMk/>
            <pc:sldMk cId="1149706265" sldId="326"/>
            <ac:spMk id="23" creationId="{8A73E779-F8C2-4611-AE1E-A955E3214CB2}"/>
          </ac:spMkLst>
        </pc:spChg>
      </pc:sldChg>
    </pc:docChg>
  </pc:docChgLst>
  <pc:docChgLst>
    <pc:chgData name="Stuart Macpherson" userId="6dbc538f-6d1b-44d0-a371-34341a1fdf05" providerId="ADAL" clId="{B999376B-8CD9-424A-95DB-4927595D5951}"/>
    <pc:docChg chg="undo custSel addSld delSld modSld sldOrd">
      <pc:chgData name="Stuart Macpherson" userId="6dbc538f-6d1b-44d0-a371-34341a1fdf05" providerId="ADAL" clId="{B999376B-8CD9-424A-95DB-4927595D5951}" dt="2022-06-06T12:46:36.699" v="1886" actId="20577"/>
      <pc:docMkLst>
        <pc:docMk/>
      </pc:docMkLst>
      <pc:sldChg chg="del">
        <pc:chgData name="Stuart Macpherson" userId="6dbc538f-6d1b-44d0-a371-34341a1fdf05" providerId="ADAL" clId="{B999376B-8CD9-424A-95DB-4927595D5951}" dt="2022-02-06T18:32:49.956" v="121" actId="47"/>
        <pc:sldMkLst>
          <pc:docMk/>
          <pc:sldMk cId="627709503" sldId="256"/>
        </pc:sldMkLst>
      </pc:sldChg>
      <pc:sldChg chg="modSp mod">
        <pc:chgData name="Stuart Macpherson" userId="6dbc538f-6d1b-44d0-a371-34341a1fdf05" providerId="ADAL" clId="{B999376B-8CD9-424A-95DB-4927595D5951}" dt="2022-02-06T22:56:05.925" v="939" actId="2711"/>
        <pc:sldMkLst>
          <pc:docMk/>
          <pc:sldMk cId="1746072043" sldId="257"/>
        </pc:sldMkLst>
        <pc:spChg chg="mod">
          <ac:chgData name="Stuart Macpherson" userId="6dbc538f-6d1b-44d0-a371-34341a1fdf05" providerId="ADAL" clId="{B999376B-8CD9-424A-95DB-4927595D5951}" dt="2022-02-06T22:55:57.904" v="938" actId="2711"/>
          <ac:spMkLst>
            <pc:docMk/>
            <pc:sldMk cId="1746072043" sldId="257"/>
            <ac:spMk id="2" creationId="{32B93771-C3D2-4AE2-8BAB-E544C08C7421}"/>
          </ac:spMkLst>
        </pc:spChg>
        <pc:spChg chg="mod">
          <ac:chgData name="Stuart Macpherson" userId="6dbc538f-6d1b-44d0-a371-34341a1fdf05" providerId="ADAL" clId="{B999376B-8CD9-424A-95DB-4927595D5951}" dt="2022-02-06T22:56:05.925" v="939" actId="2711"/>
          <ac:spMkLst>
            <pc:docMk/>
            <pc:sldMk cId="1746072043" sldId="257"/>
            <ac:spMk id="4" creationId="{2D874038-CB67-4A06-9CE4-542F6CED32E6}"/>
          </ac:spMkLst>
        </pc:spChg>
      </pc:sldChg>
      <pc:sldChg chg="del">
        <pc:chgData name="Stuart Macpherson" userId="6dbc538f-6d1b-44d0-a371-34341a1fdf05" providerId="ADAL" clId="{B999376B-8CD9-424A-95DB-4927595D5951}" dt="2022-02-06T18:34:11.752" v="147" actId="47"/>
        <pc:sldMkLst>
          <pc:docMk/>
          <pc:sldMk cId="963102711" sldId="258"/>
        </pc:sldMkLst>
      </pc:sldChg>
      <pc:sldChg chg="addSp delSp modSp add del modNotesTx">
        <pc:chgData name="Stuart Macpherson" userId="6dbc538f-6d1b-44d0-a371-34341a1fdf05" providerId="ADAL" clId="{B999376B-8CD9-424A-95DB-4927595D5951}" dt="2022-06-06T12:35:51.388" v="1211" actId="115"/>
        <pc:sldMkLst>
          <pc:docMk/>
          <pc:sldMk cId="2068645711" sldId="259"/>
        </pc:sldMkLst>
        <pc:picChg chg="add mod">
          <ac:chgData name="Stuart Macpherson" userId="6dbc538f-6d1b-44d0-a371-34341a1fdf05" providerId="ADAL" clId="{B999376B-8CD9-424A-95DB-4927595D5951}" dt="2022-06-06T12:33:24.777" v="1176" actId="14100"/>
          <ac:picMkLst>
            <pc:docMk/>
            <pc:sldMk cId="2068645711" sldId="259"/>
            <ac:picMk id="10" creationId="{145E2B36-87F0-B5E3-5C7E-3A3085F28151}"/>
          </ac:picMkLst>
        </pc:picChg>
        <pc:picChg chg="add del mod">
          <ac:chgData name="Stuart Macpherson" userId="6dbc538f-6d1b-44d0-a371-34341a1fdf05" providerId="ADAL" clId="{B999376B-8CD9-424A-95DB-4927595D5951}" dt="2022-06-06T12:33:44.590" v="1181"/>
          <ac:picMkLst>
            <pc:docMk/>
            <pc:sldMk cId="2068645711" sldId="259"/>
            <ac:picMk id="11" creationId="{0A2E8861-C706-A958-1261-AE7BC0AE1935}"/>
          </ac:picMkLst>
        </pc:picChg>
        <pc:picChg chg="del">
          <ac:chgData name="Stuart Macpherson" userId="6dbc538f-6d1b-44d0-a371-34341a1fdf05" providerId="ADAL" clId="{B999376B-8CD9-424A-95DB-4927595D5951}" dt="2022-06-06T12:33:01.786" v="1171" actId="478"/>
          <ac:picMkLst>
            <pc:docMk/>
            <pc:sldMk cId="2068645711" sldId="259"/>
            <ac:picMk id="3074" creationId="{9EBE6A0A-5DB2-4D53-A0D3-BEA61A494708}"/>
          </ac:picMkLst>
        </pc:picChg>
      </pc:sldChg>
      <pc:sldChg chg="add del modNotesTx">
        <pc:chgData name="Stuart Macpherson" userId="6dbc538f-6d1b-44d0-a371-34341a1fdf05" providerId="ADAL" clId="{B999376B-8CD9-424A-95DB-4927595D5951}" dt="2022-06-06T12:36:29.341" v="1214"/>
        <pc:sldMkLst>
          <pc:docMk/>
          <pc:sldMk cId="1006626352" sldId="260"/>
        </pc:sldMkLst>
      </pc:sldChg>
      <pc:sldChg chg="add del">
        <pc:chgData name="Stuart Macpherson" userId="6dbc538f-6d1b-44d0-a371-34341a1fdf05" providerId="ADAL" clId="{B999376B-8CD9-424A-95DB-4927595D5951}" dt="2022-02-06T18:32:42.795" v="112" actId="47"/>
        <pc:sldMkLst>
          <pc:docMk/>
          <pc:sldMk cId="2406108483" sldId="261"/>
        </pc:sldMkLst>
      </pc:sldChg>
      <pc:sldChg chg="add del">
        <pc:chgData name="Stuart Macpherson" userId="6dbc538f-6d1b-44d0-a371-34341a1fdf05" providerId="ADAL" clId="{B999376B-8CD9-424A-95DB-4927595D5951}" dt="2022-02-06T18:32:42.363" v="111" actId="47"/>
        <pc:sldMkLst>
          <pc:docMk/>
          <pc:sldMk cId="3205247689" sldId="262"/>
        </pc:sldMkLst>
      </pc:sldChg>
      <pc:sldChg chg="add del">
        <pc:chgData name="Stuart Macpherson" userId="6dbc538f-6d1b-44d0-a371-34341a1fdf05" providerId="ADAL" clId="{B999376B-8CD9-424A-95DB-4927595D5951}" dt="2022-02-06T18:32:43.265" v="113" actId="47"/>
        <pc:sldMkLst>
          <pc:docMk/>
          <pc:sldMk cId="943191657" sldId="263"/>
        </pc:sldMkLst>
      </pc:sldChg>
      <pc:sldChg chg="add del">
        <pc:chgData name="Stuart Macpherson" userId="6dbc538f-6d1b-44d0-a371-34341a1fdf05" providerId="ADAL" clId="{B999376B-8CD9-424A-95DB-4927595D5951}" dt="2022-02-06T18:32:44.530" v="117" actId="47"/>
        <pc:sldMkLst>
          <pc:docMk/>
          <pc:sldMk cId="1292349164" sldId="264"/>
        </pc:sldMkLst>
      </pc:sldChg>
      <pc:sldChg chg="add del">
        <pc:chgData name="Stuart Macpherson" userId="6dbc538f-6d1b-44d0-a371-34341a1fdf05" providerId="ADAL" clId="{B999376B-8CD9-424A-95DB-4927595D5951}" dt="2022-02-06T18:32:43.651" v="114" actId="47"/>
        <pc:sldMkLst>
          <pc:docMk/>
          <pc:sldMk cId="3311932202" sldId="265"/>
        </pc:sldMkLst>
      </pc:sldChg>
      <pc:sldChg chg="add del">
        <pc:chgData name="Stuart Macpherson" userId="6dbc538f-6d1b-44d0-a371-34341a1fdf05" providerId="ADAL" clId="{B999376B-8CD9-424A-95DB-4927595D5951}" dt="2022-02-06T18:32:44.186" v="116" actId="47"/>
        <pc:sldMkLst>
          <pc:docMk/>
          <pc:sldMk cId="3452769153" sldId="266"/>
        </pc:sldMkLst>
      </pc:sldChg>
      <pc:sldChg chg="add del">
        <pc:chgData name="Stuart Macpherson" userId="6dbc538f-6d1b-44d0-a371-34341a1fdf05" providerId="ADAL" clId="{B999376B-8CD9-424A-95DB-4927595D5951}" dt="2022-02-06T18:32:43.914" v="115" actId="47"/>
        <pc:sldMkLst>
          <pc:docMk/>
          <pc:sldMk cId="1291331547" sldId="267"/>
        </pc:sldMkLst>
      </pc:sldChg>
      <pc:sldChg chg="add del">
        <pc:chgData name="Stuart Macpherson" userId="6dbc538f-6d1b-44d0-a371-34341a1fdf05" providerId="ADAL" clId="{B999376B-8CD9-424A-95DB-4927595D5951}" dt="2022-02-06T18:32:45.426" v="118" actId="47"/>
        <pc:sldMkLst>
          <pc:docMk/>
          <pc:sldMk cId="4209545218" sldId="268"/>
        </pc:sldMkLst>
      </pc:sldChg>
      <pc:sldChg chg="del">
        <pc:chgData name="Stuart Macpherson" userId="6dbc538f-6d1b-44d0-a371-34341a1fdf05" providerId="ADAL" clId="{B999376B-8CD9-424A-95DB-4927595D5951}" dt="2022-02-06T18:32:52.637" v="122" actId="47"/>
        <pc:sldMkLst>
          <pc:docMk/>
          <pc:sldMk cId="2886185806" sldId="270"/>
        </pc:sldMkLst>
      </pc:sldChg>
      <pc:sldChg chg="modSp mod modNotesTx">
        <pc:chgData name="Stuart Macpherson" userId="6dbc538f-6d1b-44d0-a371-34341a1fdf05" providerId="ADAL" clId="{B999376B-8CD9-424A-95DB-4927595D5951}" dt="2022-06-06T12:41:48.299" v="1420" actId="20577"/>
        <pc:sldMkLst>
          <pc:docMk/>
          <pc:sldMk cId="2010919436" sldId="276"/>
        </pc:sldMkLst>
        <pc:spChg chg="mod">
          <ac:chgData name="Stuart Macpherson" userId="6dbc538f-6d1b-44d0-a371-34341a1fdf05" providerId="ADAL" clId="{B999376B-8CD9-424A-95DB-4927595D5951}" dt="2022-02-06T18:39:26.940" v="212" actId="20577"/>
          <ac:spMkLst>
            <pc:docMk/>
            <pc:sldMk cId="2010919436" sldId="276"/>
            <ac:spMk id="28" creationId="{C59AE388-D7F0-4DC1-8D4C-23A73BB220C5}"/>
          </ac:spMkLst>
        </pc:spChg>
      </pc:sldChg>
      <pc:sldChg chg="del">
        <pc:chgData name="Stuart Macpherson" userId="6dbc538f-6d1b-44d0-a371-34341a1fdf05" providerId="ADAL" clId="{B999376B-8CD9-424A-95DB-4927595D5951}" dt="2022-02-06T18:33:50.731" v="144" actId="47"/>
        <pc:sldMkLst>
          <pc:docMk/>
          <pc:sldMk cId="4239939749" sldId="277"/>
        </pc:sldMkLst>
      </pc:sldChg>
      <pc:sldChg chg="modSp mod modNotesTx">
        <pc:chgData name="Stuart Macpherson" userId="6dbc538f-6d1b-44d0-a371-34341a1fdf05" providerId="ADAL" clId="{B999376B-8CD9-424A-95DB-4927595D5951}" dt="2022-06-06T12:31:48.051" v="1109"/>
        <pc:sldMkLst>
          <pc:docMk/>
          <pc:sldMk cId="337132282" sldId="280"/>
        </pc:sldMkLst>
        <pc:spChg chg="mod">
          <ac:chgData name="Stuart Macpherson" userId="6dbc538f-6d1b-44d0-a371-34341a1fdf05" providerId="ADAL" clId="{B999376B-8CD9-424A-95DB-4927595D5951}" dt="2022-02-06T22:55:31.226" v="934" actId="2711"/>
          <ac:spMkLst>
            <pc:docMk/>
            <pc:sldMk cId="337132282" sldId="280"/>
            <ac:spMk id="5" creationId="{721BDAE2-25E4-41E8-8D38-45392900F11E}"/>
          </ac:spMkLst>
        </pc:spChg>
      </pc:sldChg>
      <pc:sldChg chg="modSp mod">
        <pc:chgData name="Stuart Macpherson" userId="6dbc538f-6d1b-44d0-a371-34341a1fdf05" providerId="ADAL" clId="{B999376B-8CD9-424A-95DB-4927595D5951}" dt="2022-02-06T22:55:38.350" v="935" actId="2711"/>
        <pc:sldMkLst>
          <pc:docMk/>
          <pc:sldMk cId="3298471574" sldId="281"/>
        </pc:sldMkLst>
        <pc:spChg chg="mod">
          <ac:chgData name="Stuart Macpherson" userId="6dbc538f-6d1b-44d0-a371-34341a1fdf05" providerId="ADAL" clId="{B999376B-8CD9-424A-95DB-4927595D5951}" dt="2022-02-06T22:55:38.350" v="935" actId="2711"/>
          <ac:spMkLst>
            <pc:docMk/>
            <pc:sldMk cId="3298471574" sldId="281"/>
            <ac:spMk id="3" creationId="{96674473-09A6-4775-9E4A-2144FE6B762D}"/>
          </ac:spMkLst>
        </pc:spChg>
      </pc:sldChg>
      <pc:sldChg chg="modSp mod">
        <pc:chgData name="Stuart Macpherson" userId="6dbc538f-6d1b-44d0-a371-34341a1fdf05" providerId="ADAL" clId="{B999376B-8CD9-424A-95DB-4927595D5951}" dt="2022-02-06T22:55:44.748" v="936" actId="2711"/>
        <pc:sldMkLst>
          <pc:docMk/>
          <pc:sldMk cId="3238923160" sldId="282"/>
        </pc:sldMkLst>
        <pc:spChg chg="mod">
          <ac:chgData name="Stuart Macpherson" userId="6dbc538f-6d1b-44d0-a371-34341a1fdf05" providerId="ADAL" clId="{B999376B-8CD9-424A-95DB-4927595D5951}" dt="2022-02-06T22:55:44.748" v="936" actId="2711"/>
          <ac:spMkLst>
            <pc:docMk/>
            <pc:sldMk cId="3238923160" sldId="282"/>
            <ac:spMk id="3" creationId="{96674473-09A6-4775-9E4A-2144FE6B762D}"/>
          </ac:spMkLst>
        </pc:spChg>
      </pc:sldChg>
      <pc:sldChg chg="addSp modSp mod">
        <pc:chgData name="Stuart Macpherson" userId="6dbc538f-6d1b-44d0-a371-34341a1fdf05" providerId="ADAL" clId="{B999376B-8CD9-424A-95DB-4927595D5951}" dt="2022-02-06T18:39:55.820" v="308" actId="20577"/>
        <pc:sldMkLst>
          <pc:docMk/>
          <pc:sldMk cId="1562656985" sldId="283"/>
        </pc:sldMkLst>
        <pc:spChg chg="mod">
          <ac:chgData name="Stuart Macpherson" userId="6dbc538f-6d1b-44d0-a371-34341a1fdf05" providerId="ADAL" clId="{B999376B-8CD9-424A-95DB-4927595D5951}" dt="2022-02-06T18:39:43.456" v="233" actId="20577"/>
          <ac:spMkLst>
            <pc:docMk/>
            <pc:sldMk cId="1562656985" sldId="283"/>
            <ac:spMk id="4" creationId="{C257E4A2-83A1-4B32-9D6B-8AB58EF16B90}"/>
          </ac:spMkLst>
        </pc:spChg>
        <pc:spChg chg="mod">
          <ac:chgData name="Stuart Macpherson" userId="6dbc538f-6d1b-44d0-a371-34341a1fdf05" providerId="ADAL" clId="{B999376B-8CD9-424A-95DB-4927595D5951}" dt="2022-02-06T18:39:55.820" v="308" actId="20577"/>
          <ac:spMkLst>
            <pc:docMk/>
            <pc:sldMk cId="1562656985" sldId="283"/>
            <ac:spMk id="5" creationId="{B87B76EF-C727-4365-8A39-E19A1DF00A25}"/>
          </ac:spMkLst>
        </pc:spChg>
        <pc:cxnChg chg="add mod">
          <ac:chgData name="Stuart Macpherson" userId="6dbc538f-6d1b-44d0-a371-34341a1fdf05" providerId="ADAL" clId="{B999376B-8CD9-424A-95DB-4927595D5951}" dt="2022-02-06T16:29:13.502" v="79"/>
          <ac:cxnSpMkLst>
            <pc:docMk/>
            <pc:sldMk cId="1562656985" sldId="283"/>
            <ac:cxnSpMk id="40" creationId="{2E565335-91EB-4EEC-BBA5-1E2FA93A4EE3}"/>
          </ac:cxnSpMkLst>
        </pc:cxnChg>
      </pc:sldChg>
      <pc:sldChg chg="del">
        <pc:chgData name="Stuart Macpherson" userId="6dbc538f-6d1b-44d0-a371-34341a1fdf05" providerId="ADAL" clId="{B999376B-8CD9-424A-95DB-4927595D5951}" dt="2022-02-06T18:33:52.310" v="145" actId="47"/>
        <pc:sldMkLst>
          <pc:docMk/>
          <pc:sldMk cId="4183226732" sldId="284"/>
        </pc:sldMkLst>
      </pc:sldChg>
      <pc:sldChg chg="del">
        <pc:chgData name="Stuart Macpherson" userId="6dbc538f-6d1b-44d0-a371-34341a1fdf05" providerId="ADAL" clId="{B999376B-8CD9-424A-95DB-4927595D5951}" dt="2022-02-06T18:32:47.229" v="120" actId="47"/>
        <pc:sldMkLst>
          <pc:docMk/>
          <pc:sldMk cId="2575683361" sldId="285"/>
        </pc:sldMkLst>
      </pc:sldChg>
      <pc:sldChg chg="del">
        <pc:chgData name="Stuart Macpherson" userId="6dbc538f-6d1b-44d0-a371-34341a1fdf05" providerId="ADAL" clId="{B999376B-8CD9-424A-95DB-4927595D5951}" dt="2022-06-06T12:29:23.149" v="1039" actId="47"/>
        <pc:sldMkLst>
          <pc:docMk/>
          <pc:sldMk cId="2868104923" sldId="285"/>
        </pc:sldMkLst>
      </pc:sldChg>
      <pc:sldChg chg="ord delCm modCm">
        <pc:chgData name="Stuart Macpherson" userId="6dbc538f-6d1b-44d0-a371-34341a1fdf05" providerId="ADAL" clId="{B999376B-8CD9-424A-95DB-4927595D5951}" dt="2022-02-06T18:38:11.620" v="194" actId="1592"/>
        <pc:sldMkLst>
          <pc:docMk/>
          <pc:sldMk cId="383103569" sldId="287"/>
        </pc:sldMkLst>
      </pc:sldChg>
      <pc:sldChg chg="modSp mod">
        <pc:chgData name="Stuart Macpherson" userId="6dbc538f-6d1b-44d0-a371-34341a1fdf05" providerId="ADAL" clId="{B999376B-8CD9-424A-95DB-4927595D5951}" dt="2022-02-06T16:27:12.031" v="1" actId="20577"/>
        <pc:sldMkLst>
          <pc:docMk/>
          <pc:sldMk cId="1546239492" sldId="288"/>
        </pc:sldMkLst>
        <pc:spChg chg="mod">
          <ac:chgData name="Stuart Macpherson" userId="6dbc538f-6d1b-44d0-a371-34341a1fdf05" providerId="ADAL" clId="{B999376B-8CD9-424A-95DB-4927595D5951}" dt="2022-02-06T16:27:12.031" v="1" actId="20577"/>
          <ac:spMkLst>
            <pc:docMk/>
            <pc:sldMk cId="1546239492" sldId="288"/>
            <ac:spMk id="2" creationId="{CE18A4C6-23CF-4079-9997-1D4D6D8C4DAB}"/>
          </ac:spMkLst>
        </pc:spChg>
      </pc:sldChg>
      <pc:sldChg chg="modSp mod">
        <pc:chgData name="Stuart Macpherson" userId="6dbc538f-6d1b-44d0-a371-34341a1fdf05" providerId="ADAL" clId="{B999376B-8CD9-424A-95DB-4927595D5951}" dt="2022-02-06T22:55:50.583" v="937" actId="2711"/>
        <pc:sldMkLst>
          <pc:docMk/>
          <pc:sldMk cId="2612566087" sldId="289"/>
        </pc:sldMkLst>
        <pc:spChg chg="mod">
          <ac:chgData name="Stuart Macpherson" userId="6dbc538f-6d1b-44d0-a371-34341a1fdf05" providerId="ADAL" clId="{B999376B-8CD9-424A-95DB-4927595D5951}" dt="2022-02-06T22:55:50.583" v="937" actId="2711"/>
          <ac:spMkLst>
            <pc:docMk/>
            <pc:sldMk cId="2612566087" sldId="289"/>
            <ac:spMk id="3" creationId="{96674473-09A6-4775-9E4A-2144FE6B762D}"/>
          </ac:spMkLst>
        </pc:spChg>
      </pc:sldChg>
      <pc:sldChg chg="modSp mod">
        <pc:chgData name="Stuart Macpherson" userId="6dbc538f-6d1b-44d0-a371-34341a1fdf05" providerId="ADAL" clId="{B999376B-8CD9-424A-95DB-4927595D5951}" dt="2022-02-06T18:35:31.228" v="160" actId="20577"/>
        <pc:sldMkLst>
          <pc:docMk/>
          <pc:sldMk cId="2411505848" sldId="290"/>
        </pc:sldMkLst>
        <pc:spChg chg="mod">
          <ac:chgData name="Stuart Macpherson" userId="6dbc538f-6d1b-44d0-a371-34341a1fdf05" providerId="ADAL" clId="{B999376B-8CD9-424A-95DB-4927595D5951}" dt="2022-02-06T18:33:11.317" v="143" actId="14100"/>
          <ac:spMkLst>
            <pc:docMk/>
            <pc:sldMk cId="2411505848" sldId="290"/>
            <ac:spMk id="2" creationId="{71F4B195-2512-4EC5-96F1-29C762E6882B}"/>
          </ac:spMkLst>
        </pc:spChg>
        <pc:spChg chg="mod">
          <ac:chgData name="Stuart Macpherson" userId="6dbc538f-6d1b-44d0-a371-34341a1fdf05" providerId="ADAL" clId="{B999376B-8CD9-424A-95DB-4927595D5951}" dt="2022-02-06T18:35:31.228" v="160" actId="20577"/>
          <ac:spMkLst>
            <pc:docMk/>
            <pc:sldMk cId="2411505848" sldId="290"/>
            <ac:spMk id="4" creationId="{A1CB7691-7FFB-4721-AEAD-9BD27375D130}"/>
          </ac:spMkLst>
        </pc:spChg>
      </pc:sldChg>
      <pc:sldChg chg="del">
        <pc:chgData name="Stuart Macpherson" userId="6dbc538f-6d1b-44d0-a371-34341a1fdf05" providerId="ADAL" clId="{B999376B-8CD9-424A-95DB-4927595D5951}" dt="2022-02-06T18:36:44.167" v="187" actId="47"/>
        <pc:sldMkLst>
          <pc:docMk/>
          <pc:sldMk cId="1067162474" sldId="291"/>
        </pc:sldMkLst>
      </pc:sldChg>
      <pc:sldChg chg="addSp delSp modSp add del mod">
        <pc:chgData name="Stuart Macpherson" userId="6dbc538f-6d1b-44d0-a371-34341a1fdf05" providerId="ADAL" clId="{B999376B-8CD9-424A-95DB-4927595D5951}" dt="2022-02-06T18:36:38.154" v="186" actId="1076"/>
        <pc:sldMkLst>
          <pc:docMk/>
          <pc:sldMk cId="321577831" sldId="292"/>
        </pc:sldMkLst>
        <pc:spChg chg="del">
          <ac:chgData name="Stuart Macpherson" userId="6dbc538f-6d1b-44d0-a371-34341a1fdf05" providerId="ADAL" clId="{B999376B-8CD9-424A-95DB-4927595D5951}" dt="2022-02-06T18:36:15.885" v="167" actId="478"/>
          <ac:spMkLst>
            <pc:docMk/>
            <pc:sldMk cId="321577831" sldId="292"/>
            <ac:spMk id="2" creationId="{2F122ACA-A304-4B72-9E00-E6A01DF02A78}"/>
          </ac:spMkLst>
        </pc:spChg>
        <pc:spChg chg="del">
          <ac:chgData name="Stuart Macpherson" userId="6dbc538f-6d1b-44d0-a371-34341a1fdf05" providerId="ADAL" clId="{B999376B-8CD9-424A-95DB-4927595D5951}" dt="2022-02-06T18:36:15.885" v="167" actId="478"/>
          <ac:spMkLst>
            <pc:docMk/>
            <pc:sldMk cId="321577831" sldId="292"/>
            <ac:spMk id="7" creationId="{29F5014B-839A-4B98-98F2-986AB1F5C989}"/>
          </ac:spMkLst>
        </pc:spChg>
        <pc:spChg chg="del">
          <ac:chgData name="Stuart Macpherson" userId="6dbc538f-6d1b-44d0-a371-34341a1fdf05" providerId="ADAL" clId="{B999376B-8CD9-424A-95DB-4927595D5951}" dt="2022-02-06T18:36:15.885" v="167" actId="478"/>
          <ac:spMkLst>
            <pc:docMk/>
            <pc:sldMk cId="321577831" sldId="292"/>
            <ac:spMk id="10" creationId="{88F3DFC7-B99F-4E72-924A-0BC4C182135A}"/>
          </ac:spMkLst>
        </pc:spChg>
        <pc:spChg chg="del">
          <ac:chgData name="Stuart Macpherson" userId="6dbc538f-6d1b-44d0-a371-34341a1fdf05" providerId="ADAL" clId="{B999376B-8CD9-424A-95DB-4927595D5951}" dt="2022-02-06T18:36:15.885" v="167" actId="478"/>
          <ac:spMkLst>
            <pc:docMk/>
            <pc:sldMk cId="321577831" sldId="292"/>
            <ac:spMk id="18" creationId="{0F97B9F0-3469-4F1A-BF08-AE8EBE0B5413}"/>
          </ac:spMkLst>
        </pc:spChg>
        <pc:spChg chg="del">
          <ac:chgData name="Stuart Macpherson" userId="6dbc538f-6d1b-44d0-a371-34341a1fdf05" providerId="ADAL" clId="{B999376B-8CD9-424A-95DB-4927595D5951}" dt="2022-02-06T18:36:15.885" v="167" actId="478"/>
          <ac:spMkLst>
            <pc:docMk/>
            <pc:sldMk cId="321577831" sldId="292"/>
            <ac:spMk id="29" creationId="{9C97B9F7-9501-40B7-AF67-6A80662D274F}"/>
          </ac:spMkLst>
        </pc:spChg>
        <pc:spChg chg="add mod">
          <ac:chgData name="Stuart Macpherson" userId="6dbc538f-6d1b-44d0-a371-34341a1fdf05" providerId="ADAL" clId="{B999376B-8CD9-424A-95DB-4927595D5951}" dt="2022-02-06T18:36:38.154" v="186" actId="1076"/>
          <ac:spMkLst>
            <pc:docMk/>
            <pc:sldMk cId="321577831" sldId="292"/>
            <ac:spMk id="30" creationId="{361DBF67-6164-42AB-8975-148B2FF3E0C3}"/>
          </ac:spMkLst>
        </pc:spChg>
        <pc:grpChg chg="del">
          <ac:chgData name="Stuart Macpherson" userId="6dbc538f-6d1b-44d0-a371-34341a1fdf05" providerId="ADAL" clId="{B999376B-8CD9-424A-95DB-4927595D5951}" dt="2022-02-06T18:36:15.885" v="167" actId="478"/>
          <ac:grpSpMkLst>
            <pc:docMk/>
            <pc:sldMk cId="321577831" sldId="292"/>
            <ac:grpSpMk id="4" creationId="{AF67C6F6-7607-47A2-A331-5FAD1DDED4AA}"/>
          </ac:grpSpMkLst>
        </pc:grpChg>
        <pc:picChg chg="del">
          <ac:chgData name="Stuart Macpherson" userId="6dbc538f-6d1b-44d0-a371-34341a1fdf05" providerId="ADAL" clId="{B999376B-8CD9-424A-95DB-4927595D5951}" dt="2022-02-06T18:36:13.520" v="166" actId="478"/>
          <ac:picMkLst>
            <pc:docMk/>
            <pc:sldMk cId="321577831" sldId="292"/>
            <ac:picMk id="6" creationId="{BE03888E-0494-4D9F-BD44-DA03DD4B8EC3}"/>
          </ac:picMkLst>
        </pc:picChg>
      </pc:sldChg>
      <pc:sldChg chg="modNotesTx">
        <pc:chgData name="Stuart Macpherson" userId="6dbc538f-6d1b-44d0-a371-34341a1fdf05" providerId="ADAL" clId="{B999376B-8CD9-424A-95DB-4927595D5951}" dt="2022-06-06T12:39:56.687" v="1255"/>
        <pc:sldMkLst>
          <pc:docMk/>
          <pc:sldMk cId="4189213586" sldId="293"/>
        </pc:sldMkLst>
      </pc:sldChg>
      <pc:sldChg chg="modNotesTx">
        <pc:chgData name="Stuart Macpherson" userId="6dbc538f-6d1b-44d0-a371-34341a1fdf05" providerId="ADAL" clId="{B999376B-8CD9-424A-95DB-4927595D5951}" dt="2022-06-06T12:40:01.377" v="1257"/>
        <pc:sldMkLst>
          <pc:docMk/>
          <pc:sldMk cId="719017151" sldId="294"/>
        </pc:sldMkLst>
      </pc:sldChg>
      <pc:sldChg chg="modNotesTx">
        <pc:chgData name="Stuart Macpherson" userId="6dbc538f-6d1b-44d0-a371-34341a1fdf05" providerId="ADAL" clId="{B999376B-8CD9-424A-95DB-4927595D5951}" dt="2022-06-06T12:40:04.896" v="1258"/>
        <pc:sldMkLst>
          <pc:docMk/>
          <pc:sldMk cId="3376861375" sldId="295"/>
        </pc:sldMkLst>
      </pc:sldChg>
      <pc:sldChg chg="addSp delSp modSp mod modAnim delDesignElem modNotesTx">
        <pc:chgData name="Stuart Macpherson" userId="6dbc538f-6d1b-44d0-a371-34341a1fdf05" providerId="ADAL" clId="{B999376B-8CD9-424A-95DB-4927595D5951}" dt="2022-02-06T22:54:12.164" v="843" actId="5793"/>
        <pc:sldMkLst>
          <pc:docMk/>
          <pc:sldMk cId="1194392591" sldId="300"/>
        </pc:sldMkLst>
        <pc:spChg chg="mod">
          <ac:chgData name="Stuart Macpherson" userId="6dbc538f-6d1b-44d0-a371-34341a1fdf05" providerId="ADAL" clId="{B999376B-8CD9-424A-95DB-4927595D5951}" dt="2022-02-06T18:45:54.141" v="334" actId="20577"/>
          <ac:spMkLst>
            <pc:docMk/>
            <pc:sldMk cId="1194392591" sldId="300"/>
            <ac:spMk id="12" creationId="{9D79CD4C-9E2F-4DB5-8F39-E7086FEA4EF8}"/>
          </ac:spMkLst>
        </pc:spChg>
        <pc:picChg chg="add mod modCrop">
          <ac:chgData name="Stuart Macpherson" userId="6dbc538f-6d1b-44d0-a371-34341a1fdf05" providerId="ADAL" clId="{B999376B-8CD9-424A-95DB-4927595D5951}" dt="2022-02-06T18:48:18.294" v="344" actId="1076"/>
          <ac:picMkLst>
            <pc:docMk/>
            <pc:sldMk cId="1194392591" sldId="300"/>
            <ac:picMk id="5" creationId="{AF29FFD3-0B01-42B1-8716-ED498C1A8848}"/>
          </ac:picMkLst>
        </pc:picChg>
        <pc:picChg chg="del">
          <ac:chgData name="Stuart Macpherson" userId="6dbc538f-6d1b-44d0-a371-34341a1fdf05" providerId="ADAL" clId="{B999376B-8CD9-424A-95DB-4927595D5951}" dt="2022-02-06T18:37:45.456" v="193" actId="478"/>
          <ac:picMkLst>
            <pc:docMk/>
            <pc:sldMk cId="1194392591" sldId="300"/>
            <ac:picMk id="5122" creationId="{ADEB73F8-7F11-4291-BAEB-746BF9031D85}"/>
          </ac:picMkLst>
        </pc:picChg>
      </pc:sldChg>
      <pc:sldChg chg="add del">
        <pc:chgData name="Stuart Macpherson" userId="6dbc538f-6d1b-44d0-a371-34341a1fdf05" providerId="ADAL" clId="{B999376B-8CD9-424A-95DB-4927595D5951}" dt="2022-02-06T18:32:46.412" v="119" actId="47"/>
        <pc:sldMkLst>
          <pc:docMk/>
          <pc:sldMk cId="3142997993" sldId="302"/>
        </pc:sldMkLst>
      </pc:sldChg>
      <pc:sldChg chg="modNotesTx">
        <pc:chgData name="Stuart Macpherson" userId="6dbc538f-6d1b-44d0-a371-34341a1fdf05" providerId="ADAL" clId="{B999376B-8CD9-424A-95DB-4927595D5951}" dt="2022-06-06T12:39:46.559" v="1252"/>
        <pc:sldMkLst>
          <pc:docMk/>
          <pc:sldMk cId="3795429977" sldId="303"/>
        </pc:sldMkLst>
      </pc:sldChg>
      <pc:sldChg chg="modNotesTx">
        <pc:chgData name="Stuart Macpherson" userId="6dbc538f-6d1b-44d0-a371-34341a1fdf05" providerId="ADAL" clId="{B999376B-8CD9-424A-95DB-4927595D5951}" dt="2022-06-06T12:40:41.722" v="1261" actId="115"/>
        <pc:sldMkLst>
          <pc:docMk/>
          <pc:sldMk cId="2526742865" sldId="304"/>
        </pc:sldMkLst>
      </pc:sldChg>
      <pc:sldChg chg="modNotesTx">
        <pc:chgData name="Stuart Macpherson" userId="6dbc538f-6d1b-44d0-a371-34341a1fdf05" providerId="ADAL" clId="{B999376B-8CD9-424A-95DB-4927595D5951}" dt="2022-06-06T12:39:54.127" v="1254"/>
        <pc:sldMkLst>
          <pc:docMk/>
          <pc:sldMk cId="1461547236" sldId="305"/>
        </pc:sldMkLst>
      </pc:sldChg>
      <pc:sldChg chg="modNotesTx">
        <pc:chgData name="Stuart Macpherson" userId="6dbc538f-6d1b-44d0-a371-34341a1fdf05" providerId="ADAL" clId="{B999376B-8CD9-424A-95DB-4927595D5951}" dt="2022-06-06T12:39:58.819" v="1256"/>
        <pc:sldMkLst>
          <pc:docMk/>
          <pc:sldMk cId="4255999003" sldId="306"/>
        </pc:sldMkLst>
      </pc:sldChg>
      <pc:sldChg chg="ord modNotesTx">
        <pc:chgData name="Stuart Macpherson" userId="6dbc538f-6d1b-44d0-a371-34341a1fdf05" providerId="ADAL" clId="{B999376B-8CD9-424A-95DB-4927595D5951}" dt="2022-06-06T12:39:20.817" v="1251" actId="20577"/>
        <pc:sldMkLst>
          <pc:docMk/>
          <pc:sldMk cId="4036431495" sldId="307"/>
        </pc:sldMkLst>
      </pc:sldChg>
      <pc:sldChg chg="del">
        <pc:chgData name="Stuart Macpherson" userId="6dbc538f-6d1b-44d0-a371-34341a1fdf05" providerId="ADAL" clId="{B999376B-8CD9-424A-95DB-4927595D5951}" dt="2022-02-06T18:34:09.882" v="146" actId="47"/>
        <pc:sldMkLst>
          <pc:docMk/>
          <pc:sldMk cId="1489829018" sldId="308"/>
        </pc:sldMkLst>
      </pc:sldChg>
      <pc:sldChg chg="del">
        <pc:chgData name="Stuart Macpherson" userId="6dbc538f-6d1b-44d0-a371-34341a1fdf05" providerId="ADAL" clId="{B999376B-8CD9-424A-95DB-4927595D5951}" dt="2022-02-06T18:34:13.152" v="148" actId="47"/>
        <pc:sldMkLst>
          <pc:docMk/>
          <pc:sldMk cId="3081706301" sldId="309"/>
        </pc:sldMkLst>
      </pc:sldChg>
      <pc:sldChg chg="del">
        <pc:chgData name="Stuart Macpherson" userId="6dbc538f-6d1b-44d0-a371-34341a1fdf05" providerId="ADAL" clId="{B999376B-8CD9-424A-95DB-4927595D5951}" dt="2022-02-06T18:32:22.474" v="88" actId="47"/>
        <pc:sldMkLst>
          <pc:docMk/>
          <pc:sldMk cId="343806978" sldId="310"/>
        </pc:sldMkLst>
      </pc:sldChg>
      <pc:sldChg chg="addSp delSp modSp add del mod ord">
        <pc:chgData name="Stuart Macpherson" userId="6dbc538f-6d1b-44d0-a371-34341a1fdf05" providerId="ADAL" clId="{B999376B-8CD9-424A-95DB-4927595D5951}" dt="2022-02-06T23:01:30.916" v="944" actId="47"/>
        <pc:sldMkLst>
          <pc:docMk/>
          <pc:sldMk cId="1040601063" sldId="311"/>
        </pc:sldMkLst>
        <pc:spChg chg="del">
          <ac:chgData name="Stuart Macpherson" userId="6dbc538f-6d1b-44d0-a371-34341a1fdf05" providerId="ADAL" clId="{B999376B-8CD9-424A-95DB-4927595D5951}" dt="2022-02-06T22:55:15.860" v="932" actId="478"/>
          <ac:spMkLst>
            <pc:docMk/>
            <pc:sldMk cId="1040601063" sldId="311"/>
            <ac:spMk id="4" creationId="{B5E9BFB5-8B15-4244-A32A-0393ABD070B3}"/>
          </ac:spMkLst>
        </pc:spChg>
        <pc:spChg chg="del">
          <ac:chgData name="Stuart Macpherson" userId="6dbc538f-6d1b-44d0-a371-34341a1fdf05" providerId="ADAL" clId="{B999376B-8CD9-424A-95DB-4927595D5951}" dt="2022-02-06T22:55:19.673" v="933" actId="478"/>
          <ac:spMkLst>
            <pc:docMk/>
            <pc:sldMk cId="1040601063" sldId="311"/>
            <ac:spMk id="5" creationId="{845EF60A-14EE-42AC-B664-ED5CACAE52E3}"/>
          </ac:spMkLst>
        </pc:spChg>
        <pc:picChg chg="del">
          <ac:chgData name="Stuart Macpherson" userId="6dbc538f-6d1b-44d0-a371-34341a1fdf05" providerId="ADAL" clId="{B999376B-8CD9-424A-95DB-4927595D5951}" dt="2022-02-06T22:55:19.673" v="933" actId="478"/>
          <ac:picMkLst>
            <pc:docMk/>
            <pc:sldMk cId="1040601063" sldId="311"/>
            <ac:picMk id="6" creationId="{9F0D9E2C-769B-4DA1-8F89-5B823F7A07C2}"/>
          </ac:picMkLst>
        </pc:picChg>
        <pc:picChg chg="del">
          <ac:chgData name="Stuart Macpherson" userId="6dbc538f-6d1b-44d0-a371-34341a1fdf05" providerId="ADAL" clId="{B999376B-8CD9-424A-95DB-4927595D5951}" dt="2022-02-06T22:55:19.673" v="933" actId="478"/>
          <ac:picMkLst>
            <pc:docMk/>
            <pc:sldMk cId="1040601063" sldId="311"/>
            <ac:picMk id="8" creationId="{836AF803-CD9E-4AE0-A30D-2A85CB502C94}"/>
          </ac:picMkLst>
        </pc:picChg>
        <pc:picChg chg="del">
          <ac:chgData name="Stuart Macpherson" userId="6dbc538f-6d1b-44d0-a371-34341a1fdf05" providerId="ADAL" clId="{B999376B-8CD9-424A-95DB-4927595D5951}" dt="2022-02-06T22:55:19.673" v="933" actId="478"/>
          <ac:picMkLst>
            <pc:docMk/>
            <pc:sldMk cId="1040601063" sldId="311"/>
            <ac:picMk id="9" creationId="{4F09A183-B0AD-40D8-B45B-CB504B219472}"/>
          </ac:picMkLst>
        </pc:picChg>
        <pc:picChg chg="del">
          <ac:chgData name="Stuart Macpherson" userId="6dbc538f-6d1b-44d0-a371-34341a1fdf05" providerId="ADAL" clId="{B999376B-8CD9-424A-95DB-4927595D5951}" dt="2022-02-06T22:55:19.673" v="933" actId="478"/>
          <ac:picMkLst>
            <pc:docMk/>
            <pc:sldMk cId="1040601063" sldId="311"/>
            <ac:picMk id="10" creationId="{D56932AA-5C6C-4385-86DE-28C37F33FF99}"/>
          </ac:picMkLst>
        </pc:picChg>
        <pc:picChg chg="add del mod">
          <ac:chgData name="Stuart Macpherson" userId="6dbc538f-6d1b-44d0-a371-34341a1fdf05" providerId="ADAL" clId="{B999376B-8CD9-424A-95DB-4927595D5951}" dt="2022-02-06T23:01:15.689" v="943" actId="478"/>
          <ac:picMkLst>
            <pc:docMk/>
            <pc:sldMk cId="1040601063" sldId="311"/>
            <ac:picMk id="1026" creationId="{AD88A96F-82DA-4953-9936-AB2F64D0A4D3}"/>
          </ac:picMkLst>
        </pc:picChg>
      </pc:sldChg>
      <pc:sldChg chg="del ord">
        <pc:chgData name="Stuart Macpherson" userId="6dbc538f-6d1b-44d0-a371-34341a1fdf05" providerId="ADAL" clId="{B999376B-8CD9-424A-95DB-4927595D5951}" dt="2022-02-06T18:36:52.986" v="188" actId="47"/>
        <pc:sldMkLst>
          <pc:docMk/>
          <pc:sldMk cId="3651936946" sldId="312"/>
        </pc:sldMkLst>
      </pc:sldChg>
      <pc:sldChg chg="add del">
        <pc:chgData name="Stuart Macpherson" userId="6dbc538f-6d1b-44d0-a371-34341a1fdf05" providerId="ADAL" clId="{B999376B-8CD9-424A-95DB-4927595D5951}" dt="2022-02-06T18:36:10.400" v="165" actId="47"/>
        <pc:sldMkLst>
          <pc:docMk/>
          <pc:sldMk cId="3499360104" sldId="313"/>
        </pc:sldMkLst>
      </pc:sldChg>
      <pc:sldChg chg="add">
        <pc:chgData name="Stuart Macpherson" userId="6dbc538f-6d1b-44d0-a371-34341a1fdf05" providerId="ADAL" clId="{B999376B-8CD9-424A-95DB-4927595D5951}" dt="2022-02-06T18:36:08.712" v="164" actId="2890"/>
        <pc:sldMkLst>
          <pc:docMk/>
          <pc:sldMk cId="2303930365" sldId="314"/>
        </pc:sldMkLst>
      </pc:sldChg>
      <pc:sldChg chg="addSp delSp modSp new mod ord modAnim modNotesTx">
        <pc:chgData name="Stuart Macpherson" userId="6dbc538f-6d1b-44d0-a371-34341a1fdf05" providerId="ADAL" clId="{B999376B-8CD9-424A-95DB-4927595D5951}" dt="2022-02-06T22:55:00.004" v="928" actId="20577"/>
        <pc:sldMkLst>
          <pc:docMk/>
          <pc:sldMk cId="764458406" sldId="315"/>
        </pc:sldMkLst>
        <pc:spChg chg="del">
          <ac:chgData name="Stuart Macpherson" userId="6dbc538f-6d1b-44d0-a371-34341a1fdf05" providerId="ADAL" clId="{B999376B-8CD9-424A-95DB-4927595D5951}" dt="2022-02-06T18:42:05.728" v="312" actId="478"/>
          <ac:spMkLst>
            <pc:docMk/>
            <pc:sldMk cId="764458406" sldId="315"/>
            <ac:spMk id="2" creationId="{B0F926C4-A567-4403-9ED1-97F31B10BE71}"/>
          </ac:spMkLst>
        </pc:spChg>
        <pc:spChg chg="del">
          <ac:chgData name="Stuart Macpherson" userId="6dbc538f-6d1b-44d0-a371-34341a1fdf05" providerId="ADAL" clId="{B999376B-8CD9-424A-95DB-4927595D5951}" dt="2022-02-06T18:42:05.728" v="312" actId="478"/>
          <ac:spMkLst>
            <pc:docMk/>
            <pc:sldMk cId="764458406" sldId="315"/>
            <ac:spMk id="3" creationId="{E56366D1-C56C-4A12-A2E5-7752DCE7CCEB}"/>
          </ac:spMkLst>
        </pc:spChg>
        <pc:picChg chg="add mod">
          <ac:chgData name="Stuart Macpherson" userId="6dbc538f-6d1b-44d0-a371-34341a1fdf05" providerId="ADAL" clId="{B999376B-8CD9-424A-95DB-4927595D5951}" dt="2022-02-06T18:45:09.668" v="320" actId="1076"/>
          <ac:picMkLst>
            <pc:docMk/>
            <pc:sldMk cId="764458406" sldId="315"/>
            <ac:picMk id="4" creationId="{4637C25D-8D97-4BAE-8A62-FAE9564A4B67}"/>
          </ac:picMkLst>
        </pc:picChg>
      </pc:sldChg>
      <pc:sldChg chg="delSp new del mod">
        <pc:chgData name="Stuart Macpherson" userId="6dbc538f-6d1b-44d0-a371-34341a1fdf05" providerId="ADAL" clId="{B999376B-8CD9-424A-95DB-4927595D5951}" dt="2022-02-06T18:37:36.658" v="192" actId="47"/>
        <pc:sldMkLst>
          <pc:docMk/>
          <pc:sldMk cId="2077604038" sldId="315"/>
        </pc:sldMkLst>
        <pc:spChg chg="del">
          <ac:chgData name="Stuart Macpherson" userId="6dbc538f-6d1b-44d0-a371-34341a1fdf05" providerId="ADAL" clId="{B999376B-8CD9-424A-95DB-4927595D5951}" dt="2022-02-06T18:37:07.296" v="190" actId="478"/>
          <ac:spMkLst>
            <pc:docMk/>
            <pc:sldMk cId="2077604038" sldId="315"/>
            <ac:spMk id="2" creationId="{43C16EE0-9B9C-4144-8F29-317A6363FD30}"/>
          </ac:spMkLst>
        </pc:spChg>
        <pc:spChg chg="del">
          <ac:chgData name="Stuart Macpherson" userId="6dbc538f-6d1b-44d0-a371-34341a1fdf05" providerId="ADAL" clId="{B999376B-8CD9-424A-95DB-4927595D5951}" dt="2022-02-06T18:37:07.296" v="190" actId="478"/>
          <ac:spMkLst>
            <pc:docMk/>
            <pc:sldMk cId="2077604038" sldId="315"/>
            <ac:spMk id="3" creationId="{724D07E0-4788-4E16-A5CB-9BD8E9FEABC2}"/>
          </ac:spMkLst>
        </pc:spChg>
      </pc:sldChg>
      <pc:sldChg chg="add modNotesTx">
        <pc:chgData name="Stuart Macpherson" userId="6dbc538f-6d1b-44d0-a371-34341a1fdf05" providerId="ADAL" clId="{B999376B-8CD9-424A-95DB-4927595D5951}" dt="2022-06-06T12:38:31.585" v="1249"/>
        <pc:sldMkLst>
          <pc:docMk/>
          <pc:sldMk cId="1412323175" sldId="316"/>
        </pc:sldMkLst>
      </pc:sldChg>
      <pc:sldChg chg="addSp delSp modSp mod setBg modNotesTx">
        <pc:chgData name="Stuart Macpherson" userId="6dbc538f-6d1b-44d0-a371-34341a1fdf05" providerId="ADAL" clId="{B999376B-8CD9-424A-95DB-4927595D5951}" dt="2022-06-06T12:36:48.958" v="1223" actId="20577"/>
        <pc:sldMkLst>
          <pc:docMk/>
          <pc:sldMk cId="117777473" sldId="317"/>
        </pc:sldMkLst>
        <pc:spChg chg="mod">
          <ac:chgData name="Stuart Macpherson" userId="6dbc538f-6d1b-44d0-a371-34341a1fdf05" providerId="ADAL" clId="{B999376B-8CD9-424A-95DB-4927595D5951}" dt="2022-02-06T23:14:24.775" v="1038" actId="20577"/>
          <ac:spMkLst>
            <pc:docMk/>
            <pc:sldMk cId="117777473" sldId="317"/>
            <ac:spMk id="2" creationId="{32B93771-C3D2-4AE2-8BAB-E544C08C7421}"/>
          </ac:spMkLst>
        </pc:spChg>
        <pc:spChg chg="add mod ord">
          <ac:chgData name="Stuart Macpherson" userId="6dbc538f-6d1b-44d0-a371-34341a1fdf05" providerId="ADAL" clId="{B999376B-8CD9-424A-95DB-4927595D5951}" dt="2022-02-06T23:04:35.197" v="997" actId="1076"/>
          <ac:spMkLst>
            <pc:docMk/>
            <pc:sldMk cId="117777473" sldId="317"/>
            <ac:spMk id="3" creationId="{646080F9-A694-4BDA-8FF1-ACF6EC511847}"/>
          </ac:spMkLst>
        </pc:spChg>
        <pc:spChg chg="del">
          <ac:chgData name="Stuart Macpherson" userId="6dbc538f-6d1b-44d0-a371-34341a1fdf05" providerId="ADAL" clId="{B999376B-8CD9-424A-95DB-4927595D5951}" dt="2022-02-06T23:01:37.333" v="947" actId="478"/>
          <ac:spMkLst>
            <pc:docMk/>
            <pc:sldMk cId="117777473" sldId="317"/>
            <ac:spMk id="4" creationId="{2D874038-CB67-4A06-9CE4-542F6CED32E6}"/>
          </ac:spMkLst>
        </pc:spChg>
        <pc:spChg chg="add mod">
          <ac:chgData name="Stuart Macpherson" userId="6dbc538f-6d1b-44d0-a371-34341a1fdf05" providerId="ADAL" clId="{B999376B-8CD9-424A-95DB-4927595D5951}" dt="2022-02-06T23:02:17.848" v="980" actId="20577"/>
          <ac:spMkLst>
            <pc:docMk/>
            <pc:sldMk cId="117777473" sldId="317"/>
            <ac:spMk id="7" creationId="{EF7AD34F-AE27-463B-B031-F23975FAB69F}"/>
          </ac:spMkLst>
        </pc:spChg>
        <pc:picChg chg="del">
          <ac:chgData name="Stuart Macpherson" userId="6dbc538f-6d1b-44d0-a371-34341a1fdf05" providerId="ADAL" clId="{B999376B-8CD9-424A-95DB-4927595D5951}" dt="2022-02-06T23:01:33.821" v="945" actId="478"/>
          <ac:picMkLst>
            <pc:docMk/>
            <pc:sldMk cId="117777473" sldId="317"/>
            <ac:picMk id="6" creationId="{1A63286F-51E2-4EB7-A391-0345075DD720}"/>
          </ac:picMkLst>
        </pc:picChg>
        <pc:picChg chg="del">
          <ac:chgData name="Stuart Macpherson" userId="6dbc538f-6d1b-44d0-a371-34341a1fdf05" providerId="ADAL" clId="{B999376B-8CD9-424A-95DB-4927595D5951}" dt="2022-02-06T23:01:35.879" v="946" actId="478"/>
          <ac:picMkLst>
            <pc:docMk/>
            <pc:sldMk cId="117777473" sldId="317"/>
            <ac:picMk id="1026" creationId="{FABD0756-FA6B-4C5E-92DF-117F10DFC104}"/>
          </ac:picMkLst>
        </pc:picChg>
        <pc:picChg chg="add mod">
          <ac:chgData name="Stuart Macpherson" userId="6dbc538f-6d1b-44d0-a371-34341a1fdf05" providerId="ADAL" clId="{B999376B-8CD9-424A-95DB-4927595D5951}" dt="2022-02-06T23:03:48.103" v="994" actId="1076"/>
          <ac:picMkLst>
            <pc:docMk/>
            <pc:sldMk cId="117777473" sldId="317"/>
            <ac:picMk id="2050" creationId="{C6F6B3C6-CCC0-4D63-A9FC-87765B2AA35A}"/>
          </ac:picMkLst>
        </pc:picChg>
        <pc:picChg chg="add mod">
          <ac:chgData name="Stuart Macpherson" userId="6dbc538f-6d1b-44d0-a371-34341a1fdf05" providerId="ADAL" clId="{B999376B-8CD9-424A-95DB-4927595D5951}" dt="2022-02-06T23:04:49.914" v="1001" actId="1076"/>
          <ac:picMkLst>
            <pc:docMk/>
            <pc:sldMk cId="117777473" sldId="317"/>
            <ac:picMk id="2052" creationId="{573EC77D-789E-4E1B-99FD-7190CB77B843}"/>
          </ac:picMkLst>
        </pc:picChg>
      </pc:sldChg>
      <pc:sldChg chg="delSp modSp add mod setBg modNotesTx">
        <pc:chgData name="Stuart Macpherson" userId="6dbc538f-6d1b-44d0-a371-34341a1fdf05" providerId="ADAL" clId="{B999376B-8CD9-424A-95DB-4927595D5951}" dt="2022-06-06T12:32:46.857" v="1170" actId="20577"/>
        <pc:sldMkLst>
          <pc:docMk/>
          <pc:sldMk cId="1737687012" sldId="318"/>
        </pc:sldMkLst>
        <pc:spChg chg="mod">
          <ac:chgData name="Stuart Macpherson" userId="6dbc538f-6d1b-44d0-a371-34341a1fdf05" providerId="ADAL" clId="{B999376B-8CD9-424A-95DB-4927595D5951}" dt="2022-02-06T23:14:13.692" v="1036" actId="1076"/>
          <ac:spMkLst>
            <pc:docMk/>
            <pc:sldMk cId="1737687012" sldId="318"/>
            <ac:spMk id="2" creationId="{32B93771-C3D2-4AE2-8BAB-E544C08C7421}"/>
          </ac:spMkLst>
        </pc:spChg>
        <pc:spChg chg="del">
          <ac:chgData name="Stuart Macpherson" userId="6dbc538f-6d1b-44d0-a371-34341a1fdf05" providerId="ADAL" clId="{B999376B-8CD9-424A-95DB-4927595D5951}" dt="2022-02-06T23:13:23.877" v="1003" actId="478"/>
          <ac:spMkLst>
            <pc:docMk/>
            <pc:sldMk cId="1737687012" sldId="318"/>
            <ac:spMk id="3" creationId="{646080F9-A694-4BDA-8FF1-ACF6EC511847}"/>
          </ac:spMkLst>
        </pc:spChg>
        <pc:spChg chg="del">
          <ac:chgData name="Stuart Macpherson" userId="6dbc538f-6d1b-44d0-a371-34341a1fdf05" providerId="ADAL" clId="{B999376B-8CD9-424A-95DB-4927595D5951}" dt="2022-02-06T23:13:28.021" v="1005" actId="478"/>
          <ac:spMkLst>
            <pc:docMk/>
            <pc:sldMk cId="1737687012" sldId="318"/>
            <ac:spMk id="7" creationId="{EF7AD34F-AE27-463B-B031-F23975FAB69F}"/>
          </ac:spMkLst>
        </pc:spChg>
        <pc:picChg chg="del">
          <ac:chgData name="Stuart Macpherson" userId="6dbc538f-6d1b-44d0-a371-34341a1fdf05" providerId="ADAL" clId="{B999376B-8CD9-424A-95DB-4927595D5951}" dt="2022-02-06T23:13:28.686" v="1006" actId="478"/>
          <ac:picMkLst>
            <pc:docMk/>
            <pc:sldMk cId="1737687012" sldId="318"/>
            <ac:picMk id="2050" creationId="{C6F6B3C6-CCC0-4D63-A9FC-87765B2AA35A}"/>
          </ac:picMkLst>
        </pc:picChg>
        <pc:picChg chg="del">
          <ac:chgData name="Stuart Macpherson" userId="6dbc538f-6d1b-44d0-a371-34341a1fdf05" providerId="ADAL" clId="{B999376B-8CD9-424A-95DB-4927595D5951}" dt="2022-02-06T23:13:25.785" v="1004" actId="478"/>
          <ac:picMkLst>
            <pc:docMk/>
            <pc:sldMk cId="1737687012" sldId="318"/>
            <ac:picMk id="2052" creationId="{573EC77D-789E-4E1B-99FD-7190CB77B843}"/>
          </ac:picMkLst>
        </pc:picChg>
      </pc:sldChg>
      <pc:sldChg chg="modSp mod modNotesTx">
        <pc:chgData name="Stuart Macpherson" userId="6dbc538f-6d1b-44d0-a371-34341a1fdf05" providerId="ADAL" clId="{B999376B-8CD9-424A-95DB-4927595D5951}" dt="2022-06-06T12:37:37.374" v="1243" actId="114"/>
        <pc:sldMkLst>
          <pc:docMk/>
          <pc:sldMk cId="1757507389" sldId="320"/>
        </pc:sldMkLst>
        <pc:spChg chg="mod">
          <ac:chgData name="Stuart Macpherson" userId="6dbc538f-6d1b-44d0-a371-34341a1fdf05" providerId="ADAL" clId="{B999376B-8CD9-424A-95DB-4927595D5951}" dt="2022-06-06T12:37:37.374" v="1243" actId="114"/>
          <ac:spMkLst>
            <pc:docMk/>
            <pc:sldMk cId="1757507389" sldId="320"/>
            <ac:spMk id="4" creationId="{F9F5D57C-A194-4E4F-A475-DD172B5D572F}"/>
          </ac:spMkLst>
        </pc:spChg>
      </pc:sldChg>
      <pc:sldChg chg="modSp mod modNotesTx">
        <pc:chgData name="Stuart Macpherson" userId="6dbc538f-6d1b-44d0-a371-34341a1fdf05" providerId="ADAL" clId="{B999376B-8CD9-424A-95DB-4927595D5951}" dt="2022-06-06T12:46:36.699" v="1886" actId="20577"/>
        <pc:sldMkLst>
          <pc:docMk/>
          <pc:sldMk cId="4061555592" sldId="322"/>
        </pc:sldMkLst>
        <pc:spChg chg="mod">
          <ac:chgData name="Stuart Macpherson" userId="6dbc538f-6d1b-44d0-a371-34341a1fdf05" providerId="ADAL" clId="{B999376B-8CD9-424A-95DB-4927595D5951}" dt="2022-06-06T12:31:07.021" v="1042" actId="207"/>
          <ac:spMkLst>
            <pc:docMk/>
            <pc:sldMk cId="4061555592" sldId="322"/>
            <ac:spMk id="6" creationId="{1222E23F-3D86-4226-978B-6FC4744B934A}"/>
          </ac:spMkLst>
        </pc:spChg>
        <pc:spChg chg="mod">
          <ac:chgData name="Stuart Macpherson" userId="6dbc538f-6d1b-44d0-a371-34341a1fdf05" providerId="ADAL" clId="{B999376B-8CD9-424A-95DB-4927595D5951}" dt="2022-06-06T12:31:07.021" v="1042" actId="207"/>
          <ac:spMkLst>
            <pc:docMk/>
            <pc:sldMk cId="4061555592" sldId="322"/>
            <ac:spMk id="7" creationId="{99DAE2F6-093B-47C8-B187-7A29FCE48F7F}"/>
          </ac:spMkLst>
        </pc:spChg>
        <pc:spChg chg="mod">
          <ac:chgData name="Stuart Macpherson" userId="6dbc538f-6d1b-44d0-a371-34341a1fdf05" providerId="ADAL" clId="{B999376B-8CD9-424A-95DB-4927595D5951}" dt="2022-06-06T12:31:07.021" v="1042" actId="207"/>
          <ac:spMkLst>
            <pc:docMk/>
            <pc:sldMk cId="4061555592" sldId="322"/>
            <ac:spMk id="9" creationId="{53E06F97-5C50-4260-9203-E4332FC1AA06}"/>
          </ac:spMkLst>
        </pc:spChg>
        <pc:spChg chg="mod">
          <ac:chgData name="Stuart Macpherson" userId="6dbc538f-6d1b-44d0-a371-34341a1fdf05" providerId="ADAL" clId="{B999376B-8CD9-424A-95DB-4927595D5951}" dt="2022-06-06T12:31:07.021" v="1042" actId="207"/>
          <ac:spMkLst>
            <pc:docMk/>
            <pc:sldMk cId="4061555592" sldId="322"/>
            <ac:spMk id="11" creationId="{E081B073-D506-4825-AB6E-868B572ACD6D}"/>
          </ac:spMkLst>
        </pc:spChg>
        <pc:spChg chg="mod">
          <ac:chgData name="Stuart Macpherson" userId="6dbc538f-6d1b-44d0-a371-34341a1fdf05" providerId="ADAL" clId="{B999376B-8CD9-424A-95DB-4927595D5951}" dt="2022-06-06T12:31:12.245" v="1043" actId="207"/>
          <ac:spMkLst>
            <pc:docMk/>
            <pc:sldMk cId="4061555592" sldId="322"/>
            <ac:spMk id="21" creationId="{5A103C65-B57A-4A3E-8F97-BC8C52F98613}"/>
          </ac:spMkLst>
        </pc:spChg>
        <pc:spChg chg="mod">
          <ac:chgData name="Stuart Macpherson" userId="6dbc538f-6d1b-44d0-a371-34341a1fdf05" providerId="ADAL" clId="{B999376B-8CD9-424A-95DB-4927595D5951}" dt="2022-06-06T12:31:12.245" v="1043" actId="207"/>
          <ac:spMkLst>
            <pc:docMk/>
            <pc:sldMk cId="4061555592" sldId="322"/>
            <ac:spMk id="25" creationId="{E45AAE22-48C9-447D-8D52-FA6EA914A53E}"/>
          </ac:spMkLst>
        </pc:spChg>
      </pc:sldChg>
      <pc:sldChg chg="del">
        <pc:chgData name="Stuart Macpherson" userId="6dbc538f-6d1b-44d0-a371-34341a1fdf05" providerId="ADAL" clId="{B999376B-8CD9-424A-95DB-4927595D5951}" dt="2022-06-06T12:29:28.658" v="1040"/>
        <pc:sldMkLst>
          <pc:docMk/>
          <pc:sldMk cId="1149706265" sldId="323"/>
        </pc:sldMkLst>
      </pc:sldChg>
      <pc:sldChg chg="modNotesTx">
        <pc:chgData name="Stuart Macpherson" userId="6dbc538f-6d1b-44d0-a371-34341a1fdf05" providerId="ADAL" clId="{B999376B-8CD9-424A-95DB-4927595D5951}" dt="2022-06-06T12:31:41.280" v="1108" actId="20577"/>
        <pc:sldMkLst>
          <pc:docMk/>
          <pc:sldMk cId="1176445116" sldId="323"/>
        </pc:sldMkLst>
      </pc:sldChg>
      <pc:sldChg chg="modNotesTx">
        <pc:chgData name="Stuart Macpherson" userId="6dbc538f-6d1b-44d0-a371-34341a1fdf05" providerId="ADAL" clId="{B999376B-8CD9-424A-95DB-4927595D5951}" dt="2022-06-06T12:32:08.004" v="1111"/>
        <pc:sldMkLst>
          <pc:docMk/>
          <pc:sldMk cId="3328783266" sldId="324"/>
        </pc:sldMkLst>
      </pc:sldChg>
      <pc:sldChg chg="modNotesTx">
        <pc:chgData name="Stuart Macpherson" userId="6dbc538f-6d1b-44d0-a371-34341a1fdf05" providerId="ADAL" clId="{B999376B-8CD9-424A-95DB-4927595D5951}" dt="2022-06-06T12:32:19.850" v="1113" actId="20577"/>
        <pc:sldMkLst>
          <pc:docMk/>
          <pc:sldMk cId="696511345" sldId="325"/>
        </pc:sldMkLst>
      </pc:sldChg>
      <pc:sldChg chg="modNotesTx">
        <pc:chgData name="Stuart Macpherson" userId="6dbc538f-6d1b-44d0-a371-34341a1fdf05" providerId="ADAL" clId="{B999376B-8CD9-424A-95DB-4927595D5951}" dt="2022-06-06T12:44:13.322" v="1561" actId="20577"/>
        <pc:sldMkLst>
          <pc:docMk/>
          <pc:sldMk cId="1149706265" sldId="326"/>
        </pc:sldMkLst>
      </pc:sldChg>
    </pc:docChg>
  </pc:docChgLst>
  <pc:docChgLst>
    <pc:chgData name="Beth Tennyson" userId="1ecceb97-a249-4b81-803f-86b8c3e4d57b" providerId="ADAL" clId="{5B3F0443-2894-4425-9075-754B6C53FC40}"/>
    <pc:docChg chg="undo custSel addSld delSld modSld sldOrd">
      <pc:chgData name="Beth Tennyson" userId="1ecceb97-a249-4b81-803f-86b8c3e4d57b" providerId="ADAL" clId="{5B3F0443-2894-4425-9075-754B6C53FC40}" dt="2022-06-06T10:58:27.313" v="148"/>
      <pc:docMkLst>
        <pc:docMk/>
      </pc:docMkLst>
      <pc:sldChg chg="del">
        <pc:chgData name="Beth Tennyson" userId="1ecceb97-a249-4b81-803f-86b8c3e4d57b" providerId="ADAL" clId="{5B3F0443-2894-4425-9075-754B6C53FC40}" dt="2022-06-06T10:50:26.570" v="73" actId="47"/>
        <pc:sldMkLst>
          <pc:docMk/>
          <pc:sldMk cId="1746072043" sldId="257"/>
        </pc:sldMkLst>
      </pc:sldChg>
      <pc:sldChg chg="addSp modSp">
        <pc:chgData name="Beth Tennyson" userId="1ecceb97-a249-4b81-803f-86b8c3e4d57b" providerId="ADAL" clId="{5B3F0443-2894-4425-9075-754B6C53FC40}" dt="2022-06-06T10:54:20.952" v="112"/>
        <pc:sldMkLst>
          <pc:docMk/>
          <pc:sldMk cId="2068645711" sldId="259"/>
        </pc:sldMkLst>
        <pc:spChg chg="mod">
          <ac:chgData name="Beth Tennyson" userId="1ecceb97-a249-4b81-803f-86b8c3e4d57b" providerId="ADAL" clId="{5B3F0443-2894-4425-9075-754B6C53FC40}" dt="2022-06-06T10:54:20.952" v="112"/>
          <ac:spMkLst>
            <pc:docMk/>
            <pc:sldMk cId="2068645711" sldId="259"/>
            <ac:spMk id="9" creationId="{32525C4C-5E49-4970-1E4C-95340CCBB649}"/>
          </ac:spMkLst>
        </pc:spChg>
        <pc:grpChg chg="add mod">
          <ac:chgData name="Beth Tennyson" userId="1ecceb97-a249-4b81-803f-86b8c3e4d57b" providerId="ADAL" clId="{5B3F0443-2894-4425-9075-754B6C53FC40}" dt="2022-06-06T10:54:20.952" v="112"/>
          <ac:grpSpMkLst>
            <pc:docMk/>
            <pc:sldMk cId="2068645711" sldId="259"/>
            <ac:grpSpMk id="7" creationId="{A7498DCD-3C56-C563-30ED-317055A122CE}"/>
          </ac:grpSpMkLst>
        </pc:grpChg>
        <pc:picChg chg="mod">
          <ac:chgData name="Beth Tennyson" userId="1ecceb97-a249-4b81-803f-86b8c3e4d57b" providerId="ADAL" clId="{5B3F0443-2894-4425-9075-754B6C53FC40}" dt="2022-06-06T10:54:20.952" v="112"/>
          <ac:picMkLst>
            <pc:docMk/>
            <pc:sldMk cId="2068645711" sldId="259"/>
            <ac:picMk id="8" creationId="{4979DE4A-3EE0-48DC-E4DD-89F885A37A34}"/>
          </ac:picMkLst>
        </pc:picChg>
      </pc:sldChg>
      <pc:sldChg chg="addSp modSp">
        <pc:chgData name="Beth Tennyson" userId="1ecceb97-a249-4b81-803f-86b8c3e4d57b" providerId="ADAL" clId="{5B3F0443-2894-4425-9075-754B6C53FC40}" dt="2022-06-06T10:57:35.946" v="137"/>
        <pc:sldMkLst>
          <pc:docMk/>
          <pc:sldMk cId="1006626352" sldId="260"/>
        </pc:sldMkLst>
        <pc:spChg chg="mod">
          <ac:chgData name="Beth Tennyson" userId="1ecceb97-a249-4b81-803f-86b8c3e4d57b" providerId="ADAL" clId="{5B3F0443-2894-4425-9075-754B6C53FC40}" dt="2022-06-06T10:57:35.946" v="137"/>
          <ac:spMkLst>
            <pc:docMk/>
            <pc:sldMk cId="1006626352" sldId="260"/>
            <ac:spMk id="11" creationId="{8B152EAD-E1E2-2A93-9069-D88851104E6D}"/>
          </ac:spMkLst>
        </pc:spChg>
        <pc:grpChg chg="add mod">
          <ac:chgData name="Beth Tennyson" userId="1ecceb97-a249-4b81-803f-86b8c3e4d57b" providerId="ADAL" clId="{5B3F0443-2894-4425-9075-754B6C53FC40}" dt="2022-06-06T10:57:35.946" v="137"/>
          <ac:grpSpMkLst>
            <pc:docMk/>
            <pc:sldMk cId="1006626352" sldId="260"/>
            <ac:grpSpMk id="9" creationId="{714A9E01-AB74-84F9-4B62-A651B37426F8}"/>
          </ac:grpSpMkLst>
        </pc:grpChg>
        <pc:picChg chg="mod">
          <ac:chgData name="Beth Tennyson" userId="1ecceb97-a249-4b81-803f-86b8c3e4d57b" providerId="ADAL" clId="{5B3F0443-2894-4425-9075-754B6C53FC40}" dt="2022-06-06T10:57:35.946" v="137"/>
          <ac:picMkLst>
            <pc:docMk/>
            <pc:sldMk cId="1006626352" sldId="260"/>
            <ac:picMk id="10" creationId="{158CD49C-6B7E-98DE-96BD-03662E840B49}"/>
          </ac:picMkLst>
        </pc:picChg>
      </pc:sldChg>
      <pc:sldChg chg="addSp modSp">
        <pc:chgData name="Beth Tennyson" userId="1ecceb97-a249-4b81-803f-86b8c3e4d57b" providerId="ADAL" clId="{5B3F0443-2894-4425-9075-754B6C53FC40}" dt="2022-06-06T10:45:38.927" v="59"/>
        <pc:sldMkLst>
          <pc:docMk/>
          <pc:sldMk cId="937098955" sldId="266"/>
        </pc:sldMkLst>
        <pc:spChg chg="mod">
          <ac:chgData name="Beth Tennyson" userId="1ecceb97-a249-4b81-803f-86b8c3e4d57b" providerId="ADAL" clId="{5B3F0443-2894-4425-9075-754B6C53FC40}" dt="2022-06-06T10:45:38.927" v="59"/>
          <ac:spMkLst>
            <pc:docMk/>
            <pc:sldMk cId="937098955" sldId="266"/>
            <ac:spMk id="33" creationId="{AA7D0989-50FB-81E3-33D0-79E99A6E1356}"/>
          </ac:spMkLst>
        </pc:spChg>
        <pc:grpChg chg="add mod">
          <ac:chgData name="Beth Tennyson" userId="1ecceb97-a249-4b81-803f-86b8c3e4d57b" providerId="ADAL" clId="{5B3F0443-2894-4425-9075-754B6C53FC40}" dt="2022-06-06T10:45:38.927" v="59"/>
          <ac:grpSpMkLst>
            <pc:docMk/>
            <pc:sldMk cId="937098955" sldId="266"/>
            <ac:grpSpMk id="29" creationId="{3F2FF9AE-7CFE-B323-FE7C-CC88F96A9B0D}"/>
          </ac:grpSpMkLst>
        </pc:grpChg>
        <pc:picChg chg="mod">
          <ac:chgData name="Beth Tennyson" userId="1ecceb97-a249-4b81-803f-86b8c3e4d57b" providerId="ADAL" clId="{5B3F0443-2894-4425-9075-754B6C53FC40}" dt="2022-06-06T10:45:38.927" v="59"/>
          <ac:picMkLst>
            <pc:docMk/>
            <pc:sldMk cId="937098955" sldId="266"/>
            <ac:picMk id="32" creationId="{F294B7DE-2965-D8BA-AC88-66B69F70C26C}"/>
          </ac:picMkLst>
        </pc:picChg>
      </pc:sldChg>
      <pc:sldChg chg="addSp modSp">
        <pc:chgData name="Beth Tennyson" userId="1ecceb97-a249-4b81-803f-86b8c3e4d57b" providerId="ADAL" clId="{5B3F0443-2894-4425-9075-754B6C53FC40}" dt="2022-06-06T10:45:41.053" v="60"/>
        <pc:sldMkLst>
          <pc:docMk/>
          <pc:sldMk cId="2265579398" sldId="268"/>
        </pc:sldMkLst>
        <pc:spChg chg="mod">
          <ac:chgData name="Beth Tennyson" userId="1ecceb97-a249-4b81-803f-86b8c3e4d57b" providerId="ADAL" clId="{5B3F0443-2894-4425-9075-754B6C53FC40}" dt="2022-06-06T10:45:41.053" v="60"/>
          <ac:spMkLst>
            <pc:docMk/>
            <pc:sldMk cId="2265579398" sldId="268"/>
            <ac:spMk id="57" creationId="{3A3FDE5D-CC3F-AB35-7675-58EA90F35536}"/>
          </ac:spMkLst>
        </pc:spChg>
        <pc:grpChg chg="add mod">
          <ac:chgData name="Beth Tennyson" userId="1ecceb97-a249-4b81-803f-86b8c3e4d57b" providerId="ADAL" clId="{5B3F0443-2894-4425-9075-754B6C53FC40}" dt="2022-06-06T10:45:41.053" v="60"/>
          <ac:grpSpMkLst>
            <pc:docMk/>
            <pc:sldMk cId="2265579398" sldId="268"/>
            <ac:grpSpMk id="54" creationId="{9F7AA97B-7EEB-0ECD-3B89-14387116B6DF}"/>
          </ac:grpSpMkLst>
        </pc:grpChg>
        <pc:picChg chg="mod">
          <ac:chgData name="Beth Tennyson" userId="1ecceb97-a249-4b81-803f-86b8c3e4d57b" providerId="ADAL" clId="{5B3F0443-2894-4425-9075-754B6C53FC40}" dt="2022-06-06T10:45:41.053" v="60"/>
          <ac:picMkLst>
            <pc:docMk/>
            <pc:sldMk cId="2265579398" sldId="268"/>
            <ac:picMk id="56" creationId="{4DDD4CAD-59D0-F77F-F07B-C12E3988B0DA}"/>
          </ac:picMkLst>
        </pc:picChg>
      </pc:sldChg>
      <pc:sldChg chg="addSp delSp modSp mod modNotesTx">
        <pc:chgData name="Beth Tennyson" userId="1ecceb97-a249-4b81-803f-86b8c3e4d57b" providerId="ADAL" clId="{5B3F0443-2894-4425-9075-754B6C53FC40}" dt="2022-06-06T10:45:27.059" v="57" actId="1076"/>
        <pc:sldMkLst>
          <pc:docMk/>
          <pc:sldMk cId="2010919436" sldId="276"/>
        </pc:sldMkLst>
        <pc:spChg chg="mod">
          <ac:chgData name="Beth Tennyson" userId="1ecceb97-a249-4b81-803f-86b8c3e4d57b" providerId="ADAL" clId="{5B3F0443-2894-4425-9075-754B6C53FC40}" dt="2022-06-06T10:45:27.059" v="57" actId="1076"/>
          <ac:spMkLst>
            <pc:docMk/>
            <pc:sldMk cId="2010919436" sldId="276"/>
            <ac:spMk id="28" creationId="{C59AE388-D7F0-4DC1-8D4C-23A73BB220C5}"/>
          </ac:spMkLst>
        </pc:spChg>
        <pc:spChg chg="mod">
          <ac:chgData name="Beth Tennyson" userId="1ecceb97-a249-4b81-803f-86b8c3e4d57b" providerId="ADAL" clId="{5B3F0443-2894-4425-9075-754B6C53FC40}" dt="2022-02-07T22:25:43.300" v="21"/>
          <ac:spMkLst>
            <pc:docMk/>
            <pc:sldMk cId="2010919436" sldId="276"/>
            <ac:spMk id="39" creationId="{44DCC835-9D44-423C-B487-78DE35223998}"/>
          </ac:spMkLst>
        </pc:spChg>
        <pc:spChg chg="mod">
          <ac:chgData name="Beth Tennyson" userId="1ecceb97-a249-4b81-803f-86b8c3e4d57b" providerId="ADAL" clId="{5B3F0443-2894-4425-9075-754B6C53FC40}" dt="2022-02-07T22:25:43.300" v="21"/>
          <ac:spMkLst>
            <pc:docMk/>
            <pc:sldMk cId="2010919436" sldId="276"/>
            <ac:spMk id="40" creationId="{4D2F3360-7EBC-48A4-98E8-82E3DA5CC29A}"/>
          </ac:spMkLst>
        </pc:spChg>
        <pc:spChg chg="mod">
          <ac:chgData name="Beth Tennyson" userId="1ecceb97-a249-4b81-803f-86b8c3e4d57b" providerId="ADAL" clId="{5B3F0443-2894-4425-9075-754B6C53FC40}" dt="2022-02-07T22:25:43.300" v="21"/>
          <ac:spMkLst>
            <pc:docMk/>
            <pc:sldMk cId="2010919436" sldId="276"/>
            <ac:spMk id="41" creationId="{E693A4BC-2E65-4ECA-9FBA-CDEBC8830B79}"/>
          </ac:spMkLst>
        </pc:spChg>
        <pc:spChg chg="mod">
          <ac:chgData name="Beth Tennyson" userId="1ecceb97-a249-4b81-803f-86b8c3e4d57b" providerId="ADAL" clId="{5B3F0443-2894-4425-9075-754B6C53FC40}" dt="2022-02-07T22:25:43.300" v="21"/>
          <ac:spMkLst>
            <pc:docMk/>
            <pc:sldMk cId="2010919436" sldId="276"/>
            <ac:spMk id="42" creationId="{5034F4C8-1B16-4F7E-9101-FA85A515F229}"/>
          </ac:spMkLst>
        </pc:spChg>
        <pc:spChg chg="mod">
          <ac:chgData name="Beth Tennyson" userId="1ecceb97-a249-4b81-803f-86b8c3e4d57b" providerId="ADAL" clId="{5B3F0443-2894-4425-9075-754B6C53FC40}" dt="2022-02-07T22:25:43.300" v="21"/>
          <ac:spMkLst>
            <pc:docMk/>
            <pc:sldMk cId="2010919436" sldId="276"/>
            <ac:spMk id="43" creationId="{52219467-3FD0-45A0-8015-372058FB1CBA}"/>
          </ac:spMkLst>
        </pc:spChg>
        <pc:spChg chg="mod">
          <ac:chgData name="Beth Tennyson" userId="1ecceb97-a249-4b81-803f-86b8c3e4d57b" providerId="ADAL" clId="{5B3F0443-2894-4425-9075-754B6C53FC40}" dt="2022-02-07T22:25:43.300" v="21"/>
          <ac:spMkLst>
            <pc:docMk/>
            <pc:sldMk cId="2010919436" sldId="276"/>
            <ac:spMk id="44" creationId="{E5193801-9BAA-4113-9390-589F71AB5631}"/>
          </ac:spMkLst>
        </pc:spChg>
        <pc:spChg chg="mod">
          <ac:chgData name="Beth Tennyson" userId="1ecceb97-a249-4b81-803f-86b8c3e4d57b" providerId="ADAL" clId="{5B3F0443-2894-4425-9075-754B6C53FC40}" dt="2022-02-07T22:25:43.300" v="21"/>
          <ac:spMkLst>
            <pc:docMk/>
            <pc:sldMk cId="2010919436" sldId="276"/>
            <ac:spMk id="45" creationId="{45381E76-2CAC-4676-AADB-286050D991F0}"/>
          </ac:spMkLst>
        </pc:spChg>
        <pc:spChg chg="mod">
          <ac:chgData name="Beth Tennyson" userId="1ecceb97-a249-4b81-803f-86b8c3e4d57b" providerId="ADAL" clId="{5B3F0443-2894-4425-9075-754B6C53FC40}" dt="2022-02-07T22:25:43.300" v="21"/>
          <ac:spMkLst>
            <pc:docMk/>
            <pc:sldMk cId="2010919436" sldId="276"/>
            <ac:spMk id="48" creationId="{42D4C248-91E4-4D1C-A6D8-187BFCC60228}"/>
          </ac:spMkLst>
        </pc:spChg>
        <pc:spChg chg="mod">
          <ac:chgData name="Beth Tennyson" userId="1ecceb97-a249-4b81-803f-86b8c3e4d57b" providerId="ADAL" clId="{5B3F0443-2894-4425-9075-754B6C53FC40}" dt="2022-02-07T22:25:43.300" v="21"/>
          <ac:spMkLst>
            <pc:docMk/>
            <pc:sldMk cId="2010919436" sldId="276"/>
            <ac:spMk id="49" creationId="{791920C4-E43E-4A85-9182-BF92B7287072}"/>
          </ac:spMkLst>
        </pc:spChg>
        <pc:spChg chg="mod">
          <ac:chgData name="Beth Tennyson" userId="1ecceb97-a249-4b81-803f-86b8c3e4d57b" providerId="ADAL" clId="{5B3F0443-2894-4425-9075-754B6C53FC40}" dt="2022-02-07T22:25:43.300" v="21"/>
          <ac:spMkLst>
            <pc:docMk/>
            <pc:sldMk cId="2010919436" sldId="276"/>
            <ac:spMk id="50" creationId="{C279DEDB-3ABE-4F3B-9781-90BF40E56B8F}"/>
          </ac:spMkLst>
        </pc:spChg>
        <pc:spChg chg="mod">
          <ac:chgData name="Beth Tennyson" userId="1ecceb97-a249-4b81-803f-86b8c3e4d57b" providerId="ADAL" clId="{5B3F0443-2894-4425-9075-754B6C53FC40}" dt="2022-02-07T22:25:43.300" v="21"/>
          <ac:spMkLst>
            <pc:docMk/>
            <pc:sldMk cId="2010919436" sldId="276"/>
            <ac:spMk id="51" creationId="{FEB543CA-F333-4D89-AD32-B6495C90ACBC}"/>
          </ac:spMkLst>
        </pc:spChg>
        <pc:spChg chg="mod">
          <ac:chgData name="Beth Tennyson" userId="1ecceb97-a249-4b81-803f-86b8c3e4d57b" providerId="ADAL" clId="{5B3F0443-2894-4425-9075-754B6C53FC40}" dt="2022-02-07T22:25:43.300" v="21"/>
          <ac:spMkLst>
            <pc:docMk/>
            <pc:sldMk cId="2010919436" sldId="276"/>
            <ac:spMk id="53" creationId="{C910FE98-F7BA-4167-875B-52CEF8155865}"/>
          </ac:spMkLst>
        </pc:spChg>
        <pc:spChg chg="mod">
          <ac:chgData name="Beth Tennyson" userId="1ecceb97-a249-4b81-803f-86b8c3e4d57b" providerId="ADAL" clId="{5B3F0443-2894-4425-9075-754B6C53FC40}" dt="2022-02-07T22:25:43.300" v="21"/>
          <ac:spMkLst>
            <pc:docMk/>
            <pc:sldMk cId="2010919436" sldId="276"/>
            <ac:spMk id="55" creationId="{0889CC7E-4469-43F9-BCDD-15BC1DF45124}"/>
          </ac:spMkLst>
        </pc:spChg>
        <pc:spChg chg="mod">
          <ac:chgData name="Beth Tennyson" userId="1ecceb97-a249-4b81-803f-86b8c3e4d57b" providerId="ADAL" clId="{5B3F0443-2894-4425-9075-754B6C53FC40}" dt="2022-02-07T22:25:43.300" v="21"/>
          <ac:spMkLst>
            <pc:docMk/>
            <pc:sldMk cId="2010919436" sldId="276"/>
            <ac:spMk id="56" creationId="{E8714FC9-7313-4AAF-AE31-5D0425110178}"/>
          </ac:spMkLst>
        </pc:spChg>
        <pc:spChg chg="mod">
          <ac:chgData name="Beth Tennyson" userId="1ecceb97-a249-4b81-803f-86b8c3e4d57b" providerId="ADAL" clId="{5B3F0443-2894-4425-9075-754B6C53FC40}" dt="2022-02-07T22:25:43.300" v="21"/>
          <ac:spMkLst>
            <pc:docMk/>
            <pc:sldMk cId="2010919436" sldId="276"/>
            <ac:spMk id="57" creationId="{D0B99A12-F350-402C-B6CF-FF22B63446BE}"/>
          </ac:spMkLst>
        </pc:spChg>
        <pc:spChg chg="mod">
          <ac:chgData name="Beth Tennyson" userId="1ecceb97-a249-4b81-803f-86b8c3e4d57b" providerId="ADAL" clId="{5B3F0443-2894-4425-9075-754B6C53FC40}" dt="2022-02-07T22:25:43.300" v="21"/>
          <ac:spMkLst>
            <pc:docMk/>
            <pc:sldMk cId="2010919436" sldId="276"/>
            <ac:spMk id="58" creationId="{073C4DB0-09FC-44B9-BB24-CCAA50079425}"/>
          </ac:spMkLst>
        </pc:spChg>
        <pc:spChg chg="mod">
          <ac:chgData name="Beth Tennyson" userId="1ecceb97-a249-4b81-803f-86b8c3e4d57b" providerId="ADAL" clId="{5B3F0443-2894-4425-9075-754B6C53FC40}" dt="2022-02-07T22:25:43.300" v="21"/>
          <ac:spMkLst>
            <pc:docMk/>
            <pc:sldMk cId="2010919436" sldId="276"/>
            <ac:spMk id="59" creationId="{87806048-5585-4220-A41D-77C773C25DDA}"/>
          </ac:spMkLst>
        </pc:spChg>
        <pc:spChg chg="mod">
          <ac:chgData name="Beth Tennyson" userId="1ecceb97-a249-4b81-803f-86b8c3e4d57b" providerId="ADAL" clId="{5B3F0443-2894-4425-9075-754B6C53FC40}" dt="2022-02-07T22:25:43.300" v="21"/>
          <ac:spMkLst>
            <pc:docMk/>
            <pc:sldMk cId="2010919436" sldId="276"/>
            <ac:spMk id="60" creationId="{A23425E1-1578-4847-A8D7-61302C5DDC7D}"/>
          </ac:spMkLst>
        </pc:spChg>
        <pc:spChg chg="mod">
          <ac:chgData name="Beth Tennyson" userId="1ecceb97-a249-4b81-803f-86b8c3e4d57b" providerId="ADAL" clId="{5B3F0443-2894-4425-9075-754B6C53FC40}" dt="2022-02-07T22:25:43.300" v="21"/>
          <ac:spMkLst>
            <pc:docMk/>
            <pc:sldMk cId="2010919436" sldId="276"/>
            <ac:spMk id="61" creationId="{2229A3B6-7B67-401A-85C8-E5D2240BB277}"/>
          </ac:spMkLst>
        </pc:spChg>
        <pc:spChg chg="mod">
          <ac:chgData name="Beth Tennyson" userId="1ecceb97-a249-4b81-803f-86b8c3e4d57b" providerId="ADAL" clId="{5B3F0443-2894-4425-9075-754B6C53FC40}" dt="2022-02-07T22:25:43.300" v="21"/>
          <ac:spMkLst>
            <pc:docMk/>
            <pc:sldMk cId="2010919436" sldId="276"/>
            <ac:spMk id="62" creationId="{39B5D365-FF7F-4264-9B02-B3F6A9CCD9F1}"/>
          </ac:spMkLst>
        </pc:spChg>
        <pc:spChg chg="mod">
          <ac:chgData name="Beth Tennyson" userId="1ecceb97-a249-4b81-803f-86b8c3e4d57b" providerId="ADAL" clId="{5B3F0443-2894-4425-9075-754B6C53FC40}" dt="2022-02-07T22:25:43.300" v="21"/>
          <ac:spMkLst>
            <pc:docMk/>
            <pc:sldMk cId="2010919436" sldId="276"/>
            <ac:spMk id="63" creationId="{1096765C-B1E2-4424-8DCC-8D7B4FA67924}"/>
          </ac:spMkLst>
        </pc:spChg>
        <pc:spChg chg="mod">
          <ac:chgData name="Beth Tennyson" userId="1ecceb97-a249-4b81-803f-86b8c3e4d57b" providerId="ADAL" clId="{5B3F0443-2894-4425-9075-754B6C53FC40}" dt="2022-02-07T22:25:43.300" v="21"/>
          <ac:spMkLst>
            <pc:docMk/>
            <pc:sldMk cId="2010919436" sldId="276"/>
            <ac:spMk id="64" creationId="{9279227B-C31F-4944-9330-F247DE46120B}"/>
          </ac:spMkLst>
        </pc:spChg>
        <pc:spChg chg="mod">
          <ac:chgData name="Beth Tennyson" userId="1ecceb97-a249-4b81-803f-86b8c3e4d57b" providerId="ADAL" clId="{5B3F0443-2894-4425-9075-754B6C53FC40}" dt="2022-02-07T22:25:43.300" v="21"/>
          <ac:spMkLst>
            <pc:docMk/>
            <pc:sldMk cId="2010919436" sldId="276"/>
            <ac:spMk id="65" creationId="{820B24A5-FA69-40BE-A7F2-5457A1EF2644}"/>
          </ac:spMkLst>
        </pc:spChg>
        <pc:spChg chg="mod">
          <ac:chgData name="Beth Tennyson" userId="1ecceb97-a249-4b81-803f-86b8c3e4d57b" providerId="ADAL" clId="{5B3F0443-2894-4425-9075-754B6C53FC40}" dt="2022-02-07T22:25:43.300" v="21"/>
          <ac:spMkLst>
            <pc:docMk/>
            <pc:sldMk cId="2010919436" sldId="276"/>
            <ac:spMk id="66" creationId="{F7DCD591-DB11-43EA-A490-727C42FD6488}"/>
          </ac:spMkLst>
        </pc:spChg>
        <pc:spChg chg="mod">
          <ac:chgData name="Beth Tennyson" userId="1ecceb97-a249-4b81-803f-86b8c3e4d57b" providerId="ADAL" clId="{5B3F0443-2894-4425-9075-754B6C53FC40}" dt="2022-02-07T22:25:43.300" v="21"/>
          <ac:spMkLst>
            <pc:docMk/>
            <pc:sldMk cId="2010919436" sldId="276"/>
            <ac:spMk id="67" creationId="{A3CBE8D1-1D08-4D33-8320-7FEF0F1370D5}"/>
          </ac:spMkLst>
        </pc:spChg>
        <pc:spChg chg="mod">
          <ac:chgData name="Beth Tennyson" userId="1ecceb97-a249-4b81-803f-86b8c3e4d57b" providerId="ADAL" clId="{5B3F0443-2894-4425-9075-754B6C53FC40}" dt="2022-02-07T22:25:43.300" v="21"/>
          <ac:spMkLst>
            <pc:docMk/>
            <pc:sldMk cId="2010919436" sldId="276"/>
            <ac:spMk id="68" creationId="{CC754DA0-3EBC-493E-A40A-9AB082C69D89}"/>
          </ac:spMkLst>
        </pc:spChg>
        <pc:spChg chg="mod">
          <ac:chgData name="Beth Tennyson" userId="1ecceb97-a249-4b81-803f-86b8c3e4d57b" providerId="ADAL" clId="{5B3F0443-2894-4425-9075-754B6C53FC40}" dt="2022-02-07T22:25:43.300" v="21"/>
          <ac:spMkLst>
            <pc:docMk/>
            <pc:sldMk cId="2010919436" sldId="276"/>
            <ac:spMk id="69" creationId="{9ED0E1DC-6B4A-4CAC-9B3B-A3BD0A1D36CD}"/>
          </ac:spMkLst>
        </pc:spChg>
        <pc:spChg chg="add mod">
          <ac:chgData name="Beth Tennyson" userId="1ecceb97-a249-4b81-803f-86b8c3e4d57b" providerId="ADAL" clId="{5B3F0443-2894-4425-9075-754B6C53FC40}" dt="2022-06-06T10:45:15.561" v="53" actId="167"/>
          <ac:spMkLst>
            <pc:docMk/>
            <pc:sldMk cId="2010919436" sldId="276"/>
            <ac:spMk id="71" creationId="{04AC164B-EA5B-7837-8B7A-6ED48DDE6F55}"/>
          </ac:spMkLst>
        </pc:spChg>
        <pc:spChg chg="mod">
          <ac:chgData name="Beth Tennyson" userId="1ecceb97-a249-4b81-803f-86b8c3e4d57b" providerId="ADAL" clId="{5B3F0443-2894-4425-9075-754B6C53FC40}" dt="2022-06-06T10:45:12.668" v="52"/>
          <ac:spMkLst>
            <pc:docMk/>
            <pc:sldMk cId="2010919436" sldId="276"/>
            <ac:spMk id="74" creationId="{651065B5-61DF-CB22-903F-B40159CE9250}"/>
          </ac:spMkLst>
        </pc:spChg>
        <pc:spChg chg="mod">
          <ac:chgData name="Beth Tennyson" userId="1ecceb97-a249-4b81-803f-86b8c3e4d57b" providerId="ADAL" clId="{5B3F0443-2894-4425-9075-754B6C53FC40}" dt="2022-06-06T10:45:12.668" v="52"/>
          <ac:spMkLst>
            <pc:docMk/>
            <pc:sldMk cId="2010919436" sldId="276"/>
            <ac:spMk id="75" creationId="{498E725E-612F-923E-C6F2-031388EBB472}"/>
          </ac:spMkLst>
        </pc:spChg>
        <pc:spChg chg="mod">
          <ac:chgData name="Beth Tennyson" userId="1ecceb97-a249-4b81-803f-86b8c3e4d57b" providerId="ADAL" clId="{5B3F0443-2894-4425-9075-754B6C53FC40}" dt="2022-06-06T10:45:12.668" v="52"/>
          <ac:spMkLst>
            <pc:docMk/>
            <pc:sldMk cId="2010919436" sldId="276"/>
            <ac:spMk id="76" creationId="{F0A58B22-5263-0787-2263-CBB0E2F09DA8}"/>
          </ac:spMkLst>
        </pc:spChg>
        <pc:spChg chg="mod">
          <ac:chgData name="Beth Tennyson" userId="1ecceb97-a249-4b81-803f-86b8c3e4d57b" providerId="ADAL" clId="{5B3F0443-2894-4425-9075-754B6C53FC40}" dt="2022-06-06T10:45:12.668" v="52"/>
          <ac:spMkLst>
            <pc:docMk/>
            <pc:sldMk cId="2010919436" sldId="276"/>
            <ac:spMk id="77" creationId="{F6500152-B2F2-A9BD-5283-FD4F83BABD88}"/>
          </ac:spMkLst>
        </pc:spChg>
        <pc:spChg chg="mod">
          <ac:chgData name="Beth Tennyson" userId="1ecceb97-a249-4b81-803f-86b8c3e4d57b" providerId="ADAL" clId="{5B3F0443-2894-4425-9075-754B6C53FC40}" dt="2022-06-06T10:45:12.668" v="52"/>
          <ac:spMkLst>
            <pc:docMk/>
            <pc:sldMk cId="2010919436" sldId="276"/>
            <ac:spMk id="78" creationId="{A93C569A-E293-784A-2ED9-D278D65EFC7F}"/>
          </ac:spMkLst>
        </pc:spChg>
        <pc:spChg chg="mod">
          <ac:chgData name="Beth Tennyson" userId="1ecceb97-a249-4b81-803f-86b8c3e4d57b" providerId="ADAL" clId="{5B3F0443-2894-4425-9075-754B6C53FC40}" dt="2022-06-06T10:45:12.668" v="52"/>
          <ac:spMkLst>
            <pc:docMk/>
            <pc:sldMk cId="2010919436" sldId="276"/>
            <ac:spMk id="79" creationId="{8A02ABE9-F222-85F4-9DB1-243E6B96AA97}"/>
          </ac:spMkLst>
        </pc:spChg>
        <pc:spChg chg="mod">
          <ac:chgData name="Beth Tennyson" userId="1ecceb97-a249-4b81-803f-86b8c3e4d57b" providerId="ADAL" clId="{5B3F0443-2894-4425-9075-754B6C53FC40}" dt="2022-06-06T10:45:12.668" v="52"/>
          <ac:spMkLst>
            <pc:docMk/>
            <pc:sldMk cId="2010919436" sldId="276"/>
            <ac:spMk id="80" creationId="{0DF83049-B9D8-00F7-4FB4-800F56D5C4B5}"/>
          </ac:spMkLst>
        </pc:spChg>
        <pc:spChg chg="mod">
          <ac:chgData name="Beth Tennyson" userId="1ecceb97-a249-4b81-803f-86b8c3e4d57b" providerId="ADAL" clId="{5B3F0443-2894-4425-9075-754B6C53FC40}" dt="2022-06-06T10:45:12.668" v="52"/>
          <ac:spMkLst>
            <pc:docMk/>
            <pc:sldMk cId="2010919436" sldId="276"/>
            <ac:spMk id="83" creationId="{E3F352D7-6C52-9794-0FB2-ACE46D4F1D1C}"/>
          </ac:spMkLst>
        </pc:spChg>
        <pc:spChg chg="mod">
          <ac:chgData name="Beth Tennyson" userId="1ecceb97-a249-4b81-803f-86b8c3e4d57b" providerId="ADAL" clId="{5B3F0443-2894-4425-9075-754B6C53FC40}" dt="2022-06-06T10:45:12.668" v="52"/>
          <ac:spMkLst>
            <pc:docMk/>
            <pc:sldMk cId="2010919436" sldId="276"/>
            <ac:spMk id="84" creationId="{DC8B56D1-CF92-FABB-211E-FEAA7C19BB61}"/>
          </ac:spMkLst>
        </pc:spChg>
        <pc:spChg chg="mod">
          <ac:chgData name="Beth Tennyson" userId="1ecceb97-a249-4b81-803f-86b8c3e4d57b" providerId="ADAL" clId="{5B3F0443-2894-4425-9075-754B6C53FC40}" dt="2022-06-06T10:45:12.668" v="52"/>
          <ac:spMkLst>
            <pc:docMk/>
            <pc:sldMk cId="2010919436" sldId="276"/>
            <ac:spMk id="85" creationId="{730CC678-33DC-985A-2FEB-8AC79609EB8B}"/>
          </ac:spMkLst>
        </pc:spChg>
        <pc:spChg chg="mod">
          <ac:chgData name="Beth Tennyson" userId="1ecceb97-a249-4b81-803f-86b8c3e4d57b" providerId="ADAL" clId="{5B3F0443-2894-4425-9075-754B6C53FC40}" dt="2022-06-06T10:45:12.668" v="52"/>
          <ac:spMkLst>
            <pc:docMk/>
            <pc:sldMk cId="2010919436" sldId="276"/>
            <ac:spMk id="86" creationId="{31CE7580-15E7-980D-8E26-98E839BAAAFF}"/>
          </ac:spMkLst>
        </pc:spChg>
        <pc:spChg chg="mod">
          <ac:chgData name="Beth Tennyson" userId="1ecceb97-a249-4b81-803f-86b8c3e4d57b" providerId="ADAL" clId="{5B3F0443-2894-4425-9075-754B6C53FC40}" dt="2022-06-06T10:45:12.668" v="52"/>
          <ac:spMkLst>
            <pc:docMk/>
            <pc:sldMk cId="2010919436" sldId="276"/>
            <ac:spMk id="88" creationId="{03AC2D46-9920-751C-99B4-375DA4D07104}"/>
          </ac:spMkLst>
        </pc:spChg>
        <pc:spChg chg="mod">
          <ac:chgData name="Beth Tennyson" userId="1ecceb97-a249-4b81-803f-86b8c3e4d57b" providerId="ADAL" clId="{5B3F0443-2894-4425-9075-754B6C53FC40}" dt="2022-06-06T10:45:12.668" v="52"/>
          <ac:spMkLst>
            <pc:docMk/>
            <pc:sldMk cId="2010919436" sldId="276"/>
            <ac:spMk id="90" creationId="{25F37F7A-BC46-E6A7-F007-827F5BF2BE58}"/>
          </ac:spMkLst>
        </pc:spChg>
        <pc:spChg chg="mod">
          <ac:chgData name="Beth Tennyson" userId="1ecceb97-a249-4b81-803f-86b8c3e4d57b" providerId="ADAL" clId="{5B3F0443-2894-4425-9075-754B6C53FC40}" dt="2022-06-06T10:45:12.668" v="52"/>
          <ac:spMkLst>
            <pc:docMk/>
            <pc:sldMk cId="2010919436" sldId="276"/>
            <ac:spMk id="91" creationId="{9E7A36E2-57F2-243B-E498-27BE26EBC396}"/>
          </ac:spMkLst>
        </pc:spChg>
        <pc:spChg chg="mod">
          <ac:chgData name="Beth Tennyson" userId="1ecceb97-a249-4b81-803f-86b8c3e4d57b" providerId="ADAL" clId="{5B3F0443-2894-4425-9075-754B6C53FC40}" dt="2022-06-06T10:45:12.668" v="52"/>
          <ac:spMkLst>
            <pc:docMk/>
            <pc:sldMk cId="2010919436" sldId="276"/>
            <ac:spMk id="92" creationId="{7B8F6F53-E09C-381B-5A5E-C892CB357630}"/>
          </ac:spMkLst>
        </pc:spChg>
        <pc:spChg chg="mod">
          <ac:chgData name="Beth Tennyson" userId="1ecceb97-a249-4b81-803f-86b8c3e4d57b" providerId="ADAL" clId="{5B3F0443-2894-4425-9075-754B6C53FC40}" dt="2022-06-06T10:45:12.668" v="52"/>
          <ac:spMkLst>
            <pc:docMk/>
            <pc:sldMk cId="2010919436" sldId="276"/>
            <ac:spMk id="93" creationId="{1329DC99-F73A-3817-7172-84A6B615D12C}"/>
          </ac:spMkLst>
        </pc:spChg>
        <pc:spChg chg="mod">
          <ac:chgData name="Beth Tennyson" userId="1ecceb97-a249-4b81-803f-86b8c3e4d57b" providerId="ADAL" clId="{5B3F0443-2894-4425-9075-754B6C53FC40}" dt="2022-06-06T10:45:12.668" v="52"/>
          <ac:spMkLst>
            <pc:docMk/>
            <pc:sldMk cId="2010919436" sldId="276"/>
            <ac:spMk id="94" creationId="{A5CDF4AA-9452-2463-8527-A932DD3E4328}"/>
          </ac:spMkLst>
        </pc:spChg>
        <pc:spChg chg="mod">
          <ac:chgData name="Beth Tennyson" userId="1ecceb97-a249-4b81-803f-86b8c3e4d57b" providerId="ADAL" clId="{5B3F0443-2894-4425-9075-754B6C53FC40}" dt="2022-06-06T10:45:12.668" v="52"/>
          <ac:spMkLst>
            <pc:docMk/>
            <pc:sldMk cId="2010919436" sldId="276"/>
            <ac:spMk id="95" creationId="{C1A0D1F0-97EF-6513-2F54-79C094977102}"/>
          </ac:spMkLst>
        </pc:spChg>
        <pc:spChg chg="mod">
          <ac:chgData name="Beth Tennyson" userId="1ecceb97-a249-4b81-803f-86b8c3e4d57b" providerId="ADAL" clId="{5B3F0443-2894-4425-9075-754B6C53FC40}" dt="2022-06-06T10:45:12.668" v="52"/>
          <ac:spMkLst>
            <pc:docMk/>
            <pc:sldMk cId="2010919436" sldId="276"/>
            <ac:spMk id="96" creationId="{8651089E-C29F-7992-F8C6-7299EC053B76}"/>
          </ac:spMkLst>
        </pc:spChg>
        <pc:spChg chg="mod">
          <ac:chgData name="Beth Tennyson" userId="1ecceb97-a249-4b81-803f-86b8c3e4d57b" providerId="ADAL" clId="{5B3F0443-2894-4425-9075-754B6C53FC40}" dt="2022-06-06T10:45:12.668" v="52"/>
          <ac:spMkLst>
            <pc:docMk/>
            <pc:sldMk cId="2010919436" sldId="276"/>
            <ac:spMk id="97" creationId="{D603D9ED-68A1-A645-60E4-9C0FE2BACCC8}"/>
          </ac:spMkLst>
        </pc:spChg>
        <pc:spChg chg="mod">
          <ac:chgData name="Beth Tennyson" userId="1ecceb97-a249-4b81-803f-86b8c3e4d57b" providerId="ADAL" clId="{5B3F0443-2894-4425-9075-754B6C53FC40}" dt="2022-06-06T10:45:12.668" v="52"/>
          <ac:spMkLst>
            <pc:docMk/>
            <pc:sldMk cId="2010919436" sldId="276"/>
            <ac:spMk id="98" creationId="{BBC71C70-0E7F-7F98-85F6-F8B401F1C541}"/>
          </ac:spMkLst>
        </pc:spChg>
        <pc:spChg chg="mod">
          <ac:chgData name="Beth Tennyson" userId="1ecceb97-a249-4b81-803f-86b8c3e4d57b" providerId="ADAL" clId="{5B3F0443-2894-4425-9075-754B6C53FC40}" dt="2022-06-06T10:45:12.668" v="52"/>
          <ac:spMkLst>
            <pc:docMk/>
            <pc:sldMk cId="2010919436" sldId="276"/>
            <ac:spMk id="99" creationId="{C6301302-DD34-221B-C6A6-1BDCC896DC65}"/>
          </ac:spMkLst>
        </pc:spChg>
        <pc:spChg chg="mod">
          <ac:chgData name="Beth Tennyson" userId="1ecceb97-a249-4b81-803f-86b8c3e4d57b" providerId="ADAL" clId="{5B3F0443-2894-4425-9075-754B6C53FC40}" dt="2022-06-06T10:45:12.668" v="52"/>
          <ac:spMkLst>
            <pc:docMk/>
            <pc:sldMk cId="2010919436" sldId="276"/>
            <ac:spMk id="100" creationId="{9295BBBC-47E7-E461-AF03-1B33BD8E5225}"/>
          </ac:spMkLst>
        </pc:spChg>
        <pc:spChg chg="mod">
          <ac:chgData name="Beth Tennyson" userId="1ecceb97-a249-4b81-803f-86b8c3e4d57b" providerId="ADAL" clId="{5B3F0443-2894-4425-9075-754B6C53FC40}" dt="2022-06-06T10:45:12.668" v="52"/>
          <ac:spMkLst>
            <pc:docMk/>
            <pc:sldMk cId="2010919436" sldId="276"/>
            <ac:spMk id="101" creationId="{5EA10AC2-F579-F4DA-E24C-3C6AABC8569F}"/>
          </ac:spMkLst>
        </pc:spChg>
        <pc:spChg chg="mod">
          <ac:chgData name="Beth Tennyson" userId="1ecceb97-a249-4b81-803f-86b8c3e4d57b" providerId="ADAL" clId="{5B3F0443-2894-4425-9075-754B6C53FC40}" dt="2022-06-06T10:45:12.668" v="52"/>
          <ac:spMkLst>
            <pc:docMk/>
            <pc:sldMk cId="2010919436" sldId="276"/>
            <ac:spMk id="102" creationId="{1F79DDA0-79AA-5AFB-4C63-986F0EE610CB}"/>
          </ac:spMkLst>
        </pc:spChg>
        <pc:spChg chg="mod">
          <ac:chgData name="Beth Tennyson" userId="1ecceb97-a249-4b81-803f-86b8c3e4d57b" providerId="ADAL" clId="{5B3F0443-2894-4425-9075-754B6C53FC40}" dt="2022-06-06T10:45:12.668" v="52"/>
          <ac:spMkLst>
            <pc:docMk/>
            <pc:sldMk cId="2010919436" sldId="276"/>
            <ac:spMk id="103" creationId="{11BBCD2C-9863-19C2-28DE-7EDF33748FD8}"/>
          </ac:spMkLst>
        </pc:spChg>
        <pc:spChg chg="mod">
          <ac:chgData name="Beth Tennyson" userId="1ecceb97-a249-4b81-803f-86b8c3e4d57b" providerId="ADAL" clId="{5B3F0443-2894-4425-9075-754B6C53FC40}" dt="2022-06-06T10:45:12.668" v="52"/>
          <ac:spMkLst>
            <pc:docMk/>
            <pc:sldMk cId="2010919436" sldId="276"/>
            <ac:spMk id="104" creationId="{55BCB72E-ACA3-4E1E-B86D-EC64E3C9AB4A}"/>
          </ac:spMkLst>
        </pc:spChg>
        <pc:spChg chg="mod">
          <ac:chgData name="Beth Tennyson" userId="1ecceb97-a249-4b81-803f-86b8c3e4d57b" providerId="ADAL" clId="{5B3F0443-2894-4425-9075-754B6C53FC40}" dt="2022-06-06T10:45:12.668" v="52"/>
          <ac:spMkLst>
            <pc:docMk/>
            <pc:sldMk cId="2010919436" sldId="276"/>
            <ac:spMk id="107" creationId="{08DF4629-DC73-9824-A2FB-B420415690D5}"/>
          </ac:spMkLst>
        </pc:spChg>
        <pc:spChg chg="add del mod">
          <ac:chgData name="Beth Tennyson" userId="1ecceb97-a249-4b81-803f-86b8c3e4d57b" providerId="ADAL" clId="{5B3F0443-2894-4425-9075-754B6C53FC40}" dt="2022-06-06T10:45:23.595" v="56" actId="478"/>
          <ac:spMkLst>
            <pc:docMk/>
            <pc:sldMk cId="2010919436" sldId="276"/>
            <ac:spMk id="108" creationId="{15238F9C-7981-1B29-4A4A-6FE23F9A190D}"/>
          </ac:spMkLst>
        </pc:spChg>
        <pc:spChg chg="mod">
          <ac:chgData name="Beth Tennyson" userId="1ecceb97-a249-4b81-803f-86b8c3e4d57b" providerId="ADAL" clId="{5B3F0443-2894-4425-9075-754B6C53FC40}" dt="2022-06-06T10:45:12.668" v="52"/>
          <ac:spMkLst>
            <pc:docMk/>
            <pc:sldMk cId="2010919436" sldId="276"/>
            <ac:spMk id="111" creationId="{5D7EA11A-1C92-DB46-46CE-2A46D71F00B7}"/>
          </ac:spMkLst>
        </pc:spChg>
        <pc:spChg chg="mod">
          <ac:chgData name="Beth Tennyson" userId="1ecceb97-a249-4b81-803f-86b8c3e4d57b" providerId="ADAL" clId="{5B3F0443-2894-4425-9075-754B6C53FC40}" dt="2022-06-06T10:45:12.668" v="52"/>
          <ac:spMkLst>
            <pc:docMk/>
            <pc:sldMk cId="2010919436" sldId="276"/>
            <ac:spMk id="112" creationId="{22C145BF-38C7-FBF1-CC46-F289CF927F3C}"/>
          </ac:spMkLst>
        </pc:spChg>
        <pc:spChg chg="mod">
          <ac:chgData name="Beth Tennyson" userId="1ecceb97-a249-4b81-803f-86b8c3e4d57b" providerId="ADAL" clId="{5B3F0443-2894-4425-9075-754B6C53FC40}" dt="2022-06-06T10:45:12.668" v="52"/>
          <ac:spMkLst>
            <pc:docMk/>
            <pc:sldMk cId="2010919436" sldId="276"/>
            <ac:spMk id="113" creationId="{13256A32-489F-9B9D-E2D1-969FA305F29F}"/>
          </ac:spMkLst>
        </pc:spChg>
        <pc:spChg chg="mod">
          <ac:chgData name="Beth Tennyson" userId="1ecceb97-a249-4b81-803f-86b8c3e4d57b" providerId="ADAL" clId="{5B3F0443-2894-4425-9075-754B6C53FC40}" dt="2022-06-06T10:45:12.668" v="52"/>
          <ac:spMkLst>
            <pc:docMk/>
            <pc:sldMk cId="2010919436" sldId="276"/>
            <ac:spMk id="114" creationId="{8466A122-5DE6-91B1-7E14-0E05F7699F88}"/>
          </ac:spMkLst>
        </pc:spChg>
        <pc:spChg chg="mod">
          <ac:chgData name="Beth Tennyson" userId="1ecceb97-a249-4b81-803f-86b8c3e4d57b" providerId="ADAL" clId="{5B3F0443-2894-4425-9075-754B6C53FC40}" dt="2022-06-06T10:45:12.668" v="52"/>
          <ac:spMkLst>
            <pc:docMk/>
            <pc:sldMk cId="2010919436" sldId="276"/>
            <ac:spMk id="115" creationId="{67D41A24-D4EB-EDF3-D8CB-6DE85223178B}"/>
          </ac:spMkLst>
        </pc:spChg>
        <pc:spChg chg="mod">
          <ac:chgData name="Beth Tennyson" userId="1ecceb97-a249-4b81-803f-86b8c3e4d57b" providerId="ADAL" clId="{5B3F0443-2894-4425-9075-754B6C53FC40}" dt="2022-06-06T10:45:12.668" v="52"/>
          <ac:spMkLst>
            <pc:docMk/>
            <pc:sldMk cId="2010919436" sldId="276"/>
            <ac:spMk id="116" creationId="{B90E7040-4902-2A1E-ED64-09AEE5864DB7}"/>
          </ac:spMkLst>
        </pc:spChg>
        <pc:spChg chg="mod">
          <ac:chgData name="Beth Tennyson" userId="1ecceb97-a249-4b81-803f-86b8c3e4d57b" providerId="ADAL" clId="{5B3F0443-2894-4425-9075-754B6C53FC40}" dt="2022-06-06T10:45:12.668" v="52"/>
          <ac:spMkLst>
            <pc:docMk/>
            <pc:sldMk cId="2010919436" sldId="276"/>
            <ac:spMk id="117" creationId="{87154E8C-54BA-8B0A-0202-5F5C71B15E30}"/>
          </ac:spMkLst>
        </pc:spChg>
        <pc:spChg chg="mod">
          <ac:chgData name="Beth Tennyson" userId="1ecceb97-a249-4b81-803f-86b8c3e4d57b" providerId="ADAL" clId="{5B3F0443-2894-4425-9075-754B6C53FC40}" dt="2022-06-06T10:45:12.668" v="52"/>
          <ac:spMkLst>
            <pc:docMk/>
            <pc:sldMk cId="2010919436" sldId="276"/>
            <ac:spMk id="120" creationId="{70506518-15FC-A5D9-F2A7-1E16119D90F3}"/>
          </ac:spMkLst>
        </pc:spChg>
        <pc:spChg chg="mod">
          <ac:chgData name="Beth Tennyson" userId="1ecceb97-a249-4b81-803f-86b8c3e4d57b" providerId="ADAL" clId="{5B3F0443-2894-4425-9075-754B6C53FC40}" dt="2022-06-06T10:45:12.668" v="52"/>
          <ac:spMkLst>
            <pc:docMk/>
            <pc:sldMk cId="2010919436" sldId="276"/>
            <ac:spMk id="121" creationId="{DC5CE2BE-F77B-808F-67A6-C63CBC926366}"/>
          </ac:spMkLst>
        </pc:spChg>
        <pc:spChg chg="mod">
          <ac:chgData name="Beth Tennyson" userId="1ecceb97-a249-4b81-803f-86b8c3e4d57b" providerId="ADAL" clId="{5B3F0443-2894-4425-9075-754B6C53FC40}" dt="2022-06-06T10:45:12.668" v="52"/>
          <ac:spMkLst>
            <pc:docMk/>
            <pc:sldMk cId="2010919436" sldId="276"/>
            <ac:spMk id="122" creationId="{0F7F133F-A6CC-6D65-0D21-C6B061F79891}"/>
          </ac:spMkLst>
        </pc:spChg>
        <pc:spChg chg="mod">
          <ac:chgData name="Beth Tennyson" userId="1ecceb97-a249-4b81-803f-86b8c3e4d57b" providerId="ADAL" clId="{5B3F0443-2894-4425-9075-754B6C53FC40}" dt="2022-06-06T10:45:12.668" v="52"/>
          <ac:spMkLst>
            <pc:docMk/>
            <pc:sldMk cId="2010919436" sldId="276"/>
            <ac:spMk id="123" creationId="{28031AEB-0317-CF36-617B-4A6619B56C45}"/>
          </ac:spMkLst>
        </pc:spChg>
        <pc:spChg chg="mod">
          <ac:chgData name="Beth Tennyson" userId="1ecceb97-a249-4b81-803f-86b8c3e4d57b" providerId="ADAL" clId="{5B3F0443-2894-4425-9075-754B6C53FC40}" dt="2022-06-06T10:45:12.668" v="52"/>
          <ac:spMkLst>
            <pc:docMk/>
            <pc:sldMk cId="2010919436" sldId="276"/>
            <ac:spMk id="125" creationId="{4302B1BD-3168-3DD8-42F3-BDA819FFC721}"/>
          </ac:spMkLst>
        </pc:spChg>
        <pc:spChg chg="mod">
          <ac:chgData name="Beth Tennyson" userId="1ecceb97-a249-4b81-803f-86b8c3e4d57b" providerId="ADAL" clId="{5B3F0443-2894-4425-9075-754B6C53FC40}" dt="2022-06-06T10:45:12.668" v="52"/>
          <ac:spMkLst>
            <pc:docMk/>
            <pc:sldMk cId="2010919436" sldId="276"/>
            <ac:spMk id="127" creationId="{8E4423A4-901E-8C66-71D1-C32ABC0C33FC}"/>
          </ac:spMkLst>
        </pc:spChg>
        <pc:spChg chg="mod">
          <ac:chgData name="Beth Tennyson" userId="1ecceb97-a249-4b81-803f-86b8c3e4d57b" providerId="ADAL" clId="{5B3F0443-2894-4425-9075-754B6C53FC40}" dt="2022-06-06T10:45:12.668" v="52"/>
          <ac:spMkLst>
            <pc:docMk/>
            <pc:sldMk cId="2010919436" sldId="276"/>
            <ac:spMk id="128" creationId="{10CE2541-EA01-C7DD-E574-D3F2F7A62649}"/>
          </ac:spMkLst>
        </pc:spChg>
        <pc:spChg chg="mod">
          <ac:chgData name="Beth Tennyson" userId="1ecceb97-a249-4b81-803f-86b8c3e4d57b" providerId="ADAL" clId="{5B3F0443-2894-4425-9075-754B6C53FC40}" dt="2022-06-06T10:45:12.668" v="52"/>
          <ac:spMkLst>
            <pc:docMk/>
            <pc:sldMk cId="2010919436" sldId="276"/>
            <ac:spMk id="129" creationId="{8250190B-C887-496D-0C0D-70FD1E2B8315}"/>
          </ac:spMkLst>
        </pc:spChg>
        <pc:spChg chg="mod">
          <ac:chgData name="Beth Tennyson" userId="1ecceb97-a249-4b81-803f-86b8c3e4d57b" providerId="ADAL" clId="{5B3F0443-2894-4425-9075-754B6C53FC40}" dt="2022-06-06T10:45:12.668" v="52"/>
          <ac:spMkLst>
            <pc:docMk/>
            <pc:sldMk cId="2010919436" sldId="276"/>
            <ac:spMk id="130" creationId="{BDA6419E-72CD-86E2-2A01-E5DC625D5A07}"/>
          </ac:spMkLst>
        </pc:spChg>
        <pc:spChg chg="mod">
          <ac:chgData name="Beth Tennyson" userId="1ecceb97-a249-4b81-803f-86b8c3e4d57b" providerId="ADAL" clId="{5B3F0443-2894-4425-9075-754B6C53FC40}" dt="2022-06-06T10:45:12.668" v="52"/>
          <ac:spMkLst>
            <pc:docMk/>
            <pc:sldMk cId="2010919436" sldId="276"/>
            <ac:spMk id="131" creationId="{E7C6B524-9C73-74F4-7F07-FE43F4F8B91D}"/>
          </ac:spMkLst>
        </pc:spChg>
        <pc:spChg chg="mod">
          <ac:chgData name="Beth Tennyson" userId="1ecceb97-a249-4b81-803f-86b8c3e4d57b" providerId="ADAL" clId="{5B3F0443-2894-4425-9075-754B6C53FC40}" dt="2022-06-06T10:45:12.668" v="52"/>
          <ac:spMkLst>
            <pc:docMk/>
            <pc:sldMk cId="2010919436" sldId="276"/>
            <ac:spMk id="132" creationId="{AD419B83-453C-C5DE-CA19-9E2C35F02165}"/>
          </ac:spMkLst>
        </pc:spChg>
        <pc:spChg chg="mod">
          <ac:chgData name="Beth Tennyson" userId="1ecceb97-a249-4b81-803f-86b8c3e4d57b" providerId="ADAL" clId="{5B3F0443-2894-4425-9075-754B6C53FC40}" dt="2022-06-06T10:45:12.668" v="52"/>
          <ac:spMkLst>
            <pc:docMk/>
            <pc:sldMk cId="2010919436" sldId="276"/>
            <ac:spMk id="133" creationId="{B18A1678-D44A-1C1D-085D-3C4645B6C1FA}"/>
          </ac:spMkLst>
        </pc:spChg>
        <pc:spChg chg="mod">
          <ac:chgData name="Beth Tennyson" userId="1ecceb97-a249-4b81-803f-86b8c3e4d57b" providerId="ADAL" clId="{5B3F0443-2894-4425-9075-754B6C53FC40}" dt="2022-06-06T10:45:12.668" v="52"/>
          <ac:spMkLst>
            <pc:docMk/>
            <pc:sldMk cId="2010919436" sldId="276"/>
            <ac:spMk id="134" creationId="{E2972BDE-A61D-A4A6-3EAA-371C26A4B3AB}"/>
          </ac:spMkLst>
        </pc:spChg>
        <pc:spChg chg="mod">
          <ac:chgData name="Beth Tennyson" userId="1ecceb97-a249-4b81-803f-86b8c3e4d57b" providerId="ADAL" clId="{5B3F0443-2894-4425-9075-754B6C53FC40}" dt="2022-06-06T10:45:12.668" v="52"/>
          <ac:spMkLst>
            <pc:docMk/>
            <pc:sldMk cId="2010919436" sldId="276"/>
            <ac:spMk id="135" creationId="{892AC87F-4D50-444E-5883-E4A19882D5C3}"/>
          </ac:spMkLst>
        </pc:spChg>
        <pc:spChg chg="mod">
          <ac:chgData name="Beth Tennyson" userId="1ecceb97-a249-4b81-803f-86b8c3e4d57b" providerId="ADAL" clId="{5B3F0443-2894-4425-9075-754B6C53FC40}" dt="2022-06-06T10:45:12.668" v="52"/>
          <ac:spMkLst>
            <pc:docMk/>
            <pc:sldMk cId="2010919436" sldId="276"/>
            <ac:spMk id="136" creationId="{528C2E2E-0F06-FDC5-3EF2-E0AC7AD7B59A}"/>
          </ac:spMkLst>
        </pc:spChg>
        <pc:spChg chg="mod">
          <ac:chgData name="Beth Tennyson" userId="1ecceb97-a249-4b81-803f-86b8c3e4d57b" providerId="ADAL" clId="{5B3F0443-2894-4425-9075-754B6C53FC40}" dt="2022-06-06T10:45:12.668" v="52"/>
          <ac:spMkLst>
            <pc:docMk/>
            <pc:sldMk cId="2010919436" sldId="276"/>
            <ac:spMk id="137" creationId="{B4F48C0E-2F48-A995-68BA-FC638A1106A7}"/>
          </ac:spMkLst>
        </pc:spChg>
        <pc:spChg chg="mod">
          <ac:chgData name="Beth Tennyson" userId="1ecceb97-a249-4b81-803f-86b8c3e4d57b" providerId="ADAL" clId="{5B3F0443-2894-4425-9075-754B6C53FC40}" dt="2022-06-06T10:45:12.668" v="52"/>
          <ac:spMkLst>
            <pc:docMk/>
            <pc:sldMk cId="2010919436" sldId="276"/>
            <ac:spMk id="138" creationId="{6A90C3F8-F7CC-B17E-E286-B661F2A6EB0A}"/>
          </ac:spMkLst>
        </pc:spChg>
        <pc:spChg chg="mod">
          <ac:chgData name="Beth Tennyson" userId="1ecceb97-a249-4b81-803f-86b8c3e4d57b" providerId="ADAL" clId="{5B3F0443-2894-4425-9075-754B6C53FC40}" dt="2022-06-06T10:45:12.668" v="52"/>
          <ac:spMkLst>
            <pc:docMk/>
            <pc:sldMk cId="2010919436" sldId="276"/>
            <ac:spMk id="139" creationId="{E5861401-3CAB-3714-8899-7D8C19F7C18B}"/>
          </ac:spMkLst>
        </pc:spChg>
        <pc:spChg chg="mod">
          <ac:chgData name="Beth Tennyson" userId="1ecceb97-a249-4b81-803f-86b8c3e4d57b" providerId="ADAL" clId="{5B3F0443-2894-4425-9075-754B6C53FC40}" dt="2022-06-06T10:45:12.668" v="52"/>
          <ac:spMkLst>
            <pc:docMk/>
            <pc:sldMk cId="2010919436" sldId="276"/>
            <ac:spMk id="140" creationId="{FD203A72-4140-5E53-DAEC-5F89FF7C3E79}"/>
          </ac:spMkLst>
        </pc:spChg>
        <pc:spChg chg="mod">
          <ac:chgData name="Beth Tennyson" userId="1ecceb97-a249-4b81-803f-86b8c3e4d57b" providerId="ADAL" clId="{5B3F0443-2894-4425-9075-754B6C53FC40}" dt="2022-06-06T10:45:12.668" v="52"/>
          <ac:spMkLst>
            <pc:docMk/>
            <pc:sldMk cId="2010919436" sldId="276"/>
            <ac:spMk id="141" creationId="{6A6B3250-BB08-1E7B-3110-20C381C779B2}"/>
          </ac:spMkLst>
        </pc:spChg>
        <pc:grpChg chg="add del mod">
          <ac:chgData name="Beth Tennyson" userId="1ecceb97-a249-4b81-803f-86b8c3e4d57b" providerId="ADAL" clId="{5B3F0443-2894-4425-9075-754B6C53FC40}" dt="2022-06-06T10:45:02.990" v="31" actId="478"/>
          <ac:grpSpMkLst>
            <pc:docMk/>
            <pc:sldMk cId="2010919436" sldId="276"/>
            <ac:grpSpMk id="37" creationId="{BE30AD8A-EBA6-46DE-AC01-AD74AE8A6078}"/>
          </ac:grpSpMkLst>
        </pc:grpChg>
        <pc:grpChg chg="mod">
          <ac:chgData name="Beth Tennyson" userId="1ecceb97-a249-4b81-803f-86b8c3e4d57b" providerId="ADAL" clId="{5B3F0443-2894-4425-9075-754B6C53FC40}" dt="2022-02-07T22:25:43.300" v="21"/>
          <ac:grpSpMkLst>
            <pc:docMk/>
            <pc:sldMk cId="2010919436" sldId="276"/>
            <ac:grpSpMk id="38" creationId="{46FEB3CA-80B6-4B91-8C91-04E1AFECE3DD}"/>
          </ac:grpSpMkLst>
        </pc:grpChg>
        <pc:grpChg chg="mod">
          <ac:chgData name="Beth Tennyson" userId="1ecceb97-a249-4b81-803f-86b8c3e4d57b" providerId="ADAL" clId="{5B3F0443-2894-4425-9075-754B6C53FC40}" dt="2022-02-07T22:25:43.300" v="21"/>
          <ac:grpSpMkLst>
            <pc:docMk/>
            <pc:sldMk cId="2010919436" sldId="276"/>
            <ac:grpSpMk id="46" creationId="{7142C3B8-10B3-46DE-B013-CDD50FBB0268}"/>
          </ac:grpSpMkLst>
        </pc:grpChg>
        <pc:grpChg chg="mod">
          <ac:chgData name="Beth Tennyson" userId="1ecceb97-a249-4b81-803f-86b8c3e4d57b" providerId="ADAL" clId="{5B3F0443-2894-4425-9075-754B6C53FC40}" dt="2022-02-07T22:25:43.300" v="21"/>
          <ac:grpSpMkLst>
            <pc:docMk/>
            <pc:sldMk cId="2010919436" sldId="276"/>
            <ac:grpSpMk id="47" creationId="{6608E951-D292-4D8B-BFBF-78F08A1D5FF7}"/>
          </ac:grpSpMkLst>
        </pc:grpChg>
        <pc:grpChg chg="mod">
          <ac:chgData name="Beth Tennyson" userId="1ecceb97-a249-4b81-803f-86b8c3e4d57b" providerId="ADAL" clId="{5B3F0443-2894-4425-9075-754B6C53FC40}" dt="2022-02-07T22:25:43.300" v="21"/>
          <ac:grpSpMkLst>
            <pc:docMk/>
            <pc:sldMk cId="2010919436" sldId="276"/>
            <ac:grpSpMk id="54" creationId="{3728FAA5-666B-4997-AD37-B1584B42BF58}"/>
          </ac:grpSpMkLst>
        </pc:grpChg>
        <pc:grpChg chg="add mod">
          <ac:chgData name="Beth Tennyson" userId="1ecceb97-a249-4b81-803f-86b8c3e4d57b" providerId="ADAL" clId="{5B3F0443-2894-4425-9075-754B6C53FC40}" dt="2022-06-06T10:45:15.561" v="53" actId="167"/>
          <ac:grpSpMkLst>
            <pc:docMk/>
            <pc:sldMk cId="2010919436" sldId="276"/>
            <ac:grpSpMk id="72" creationId="{ED4E5ED0-ACC2-8D12-FFE0-9796DA1634C0}"/>
          </ac:grpSpMkLst>
        </pc:grpChg>
        <pc:grpChg chg="mod">
          <ac:chgData name="Beth Tennyson" userId="1ecceb97-a249-4b81-803f-86b8c3e4d57b" providerId="ADAL" clId="{5B3F0443-2894-4425-9075-754B6C53FC40}" dt="2022-06-06T10:45:12.668" v="52"/>
          <ac:grpSpMkLst>
            <pc:docMk/>
            <pc:sldMk cId="2010919436" sldId="276"/>
            <ac:grpSpMk id="73" creationId="{561C77AC-95AB-B9DF-DD35-3E4F4C6FDE05}"/>
          </ac:grpSpMkLst>
        </pc:grpChg>
        <pc:grpChg chg="mod">
          <ac:chgData name="Beth Tennyson" userId="1ecceb97-a249-4b81-803f-86b8c3e4d57b" providerId="ADAL" clId="{5B3F0443-2894-4425-9075-754B6C53FC40}" dt="2022-06-06T10:45:12.668" v="52"/>
          <ac:grpSpMkLst>
            <pc:docMk/>
            <pc:sldMk cId="2010919436" sldId="276"/>
            <ac:grpSpMk id="81" creationId="{46FD370F-16E6-649E-88C4-2C24364729E8}"/>
          </ac:grpSpMkLst>
        </pc:grpChg>
        <pc:grpChg chg="mod">
          <ac:chgData name="Beth Tennyson" userId="1ecceb97-a249-4b81-803f-86b8c3e4d57b" providerId="ADAL" clId="{5B3F0443-2894-4425-9075-754B6C53FC40}" dt="2022-06-06T10:45:12.668" v="52"/>
          <ac:grpSpMkLst>
            <pc:docMk/>
            <pc:sldMk cId="2010919436" sldId="276"/>
            <ac:grpSpMk id="82" creationId="{6BC3A1E6-03D1-E69D-1292-5F5A56B204FD}"/>
          </ac:grpSpMkLst>
        </pc:grpChg>
        <pc:grpChg chg="mod">
          <ac:chgData name="Beth Tennyson" userId="1ecceb97-a249-4b81-803f-86b8c3e4d57b" providerId="ADAL" clId="{5B3F0443-2894-4425-9075-754B6C53FC40}" dt="2022-06-06T10:45:12.668" v="52"/>
          <ac:grpSpMkLst>
            <pc:docMk/>
            <pc:sldMk cId="2010919436" sldId="276"/>
            <ac:grpSpMk id="89" creationId="{6E7B6E2C-F63B-5BBD-4CAC-088F06A326AD}"/>
          </ac:grpSpMkLst>
        </pc:grpChg>
        <pc:grpChg chg="add mod">
          <ac:chgData name="Beth Tennyson" userId="1ecceb97-a249-4b81-803f-86b8c3e4d57b" providerId="ADAL" clId="{5B3F0443-2894-4425-9075-754B6C53FC40}" dt="2022-06-06T10:45:15.561" v="53" actId="167"/>
          <ac:grpSpMkLst>
            <pc:docMk/>
            <pc:sldMk cId="2010919436" sldId="276"/>
            <ac:grpSpMk id="105" creationId="{7B8C505D-1B27-62E3-C910-459E17AA6B9C}"/>
          </ac:grpSpMkLst>
        </pc:grpChg>
        <pc:grpChg chg="add mod">
          <ac:chgData name="Beth Tennyson" userId="1ecceb97-a249-4b81-803f-86b8c3e4d57b" providerId="ADAL" clId="{5B3F0443-2894-4425-9075-754B6C53FC40}" dt="2022-06-06T10:45:15.561" v="53" actId="167"/>
          <ac:grpSpMkLst>
            <pc:docMk/>
            <pc:sldMk cId="2010919436" sldId="276"/>
            <ac:grpSpMk id="109" creationId="{CD6923EE-459E-FB44-DAF5-6FBD023AF7D4}"/>
          </ac:grpSpMkLst>
        </pc:grpChg>
        <pc:grpChg chg="mod">
          <ac:chgData name="Beth Tennyson" userId="1ecceb97-a249-4b81-803f-86b8c3e4d57b" providerId="ADAL" clId="{5B3F0443-2894-4425-9075-754B6C53FC40}" dt="2022-06-06T10:45:12.668" v="52"/>
          <ac:grpSpMkLst>
            <pc:docMk/>
            <pc:sldMk cId="2010919436" sldId="276"/>
            <ac:grpSpMk id="110" creationId="{A68790F8-DC34-4237-1FFF-BE50F5EAB789}"/>
          </ac:grpSpMkLst>
        </pc:grpChg>
        <pc:grpChg chg="mod">
          <ac:chgData name="Beth Tennyson" userId="1ecceb97-a249-4b81-803f-86b8c3e4d57b" providerId="ADAL" clId="{5B3F0443-2894-4425-9075-754B6C53FC40}" dt="2022-06-06T10:45:12.668" v="52"/>
          <ac:grpSpMkLst>
            <pc:docMk/>
            <pc:sldMk cId="2010919436" sldId="276"/>
            <ac:grpSpMk id="118" creationId="{F2644F26-43EC-D48C-4719-F218E7C00AC1}"/>
          </ac:grpSpMkLst>
        </pc:grpChg>
        <pc:grpChg chg="mod">
          <ac:chgData name="Beth Tennyson" userId="1ecceb97-a249-4b81-803f-86b8c3e4d57b" providerId="ADAL" clId="{5B3F0443-2894-4425-9075-754B6C53FC40}" dt="2022-06-06T10:45:12.668" v="52"/>
          <ac:grpSpMkLst>
            <pc:docMk/>
            <pc:sldMk cId="2010919436" sldId="276"/>
            <ac:grpSpMk id="119" creationId="{08E6B05B-0EFD-BB7F-A33B-D0E57131C21D}"/>
          </ac:grpSpMkLst>
        </pc:grpChg>
        <pc:grpChg chg="mod">
          <ac:chgData name="Beth Tennyson" userId="1ecceb97-a249-4b81-803f-86b8c3e4d57b" providerId="ADAL" clId="{5B3F0443-2894-4425-9075-754B6C53FC40}" dt="2022-06-06T10:45:12.668" v="52"/>
          <ac:grpSpMkLst>
            <pc:docMk/>
            <pc:sldMk cId="2010919436" sldId="276"/>
            <ac:grpSpMk id="126" creationId="{7939CAFE-7000-B59C-7CB9-EF1CBC229DBD}"/>
          </ac:grpSpMkLst>
        </pc:grpChg>
        <pc:grpChg chg="del">
          <ac:chgData name="Beth Tennyson" userId="1ecceb97-a249-4b81-803f-86b8c3e4d57b" providerId="ADAL" clId="{5B3F0443-2894-4425-9075-754B6C53FC40}" dt="2022-02-07T22:25:42.444" v="20" actId="478"/>
          <ac:grpSpMkLst>
            <pc:docMk/>
            <pc:sldMk cId="2010919436" sldId="276"/>
            <ac:grpSpMk id="147" creationId="{A9636C8A-B898-404E-A265-ED6C45FB52E3}"/>
          </ac:grpSpMkLst>
        </pc:grpChg>
        <pc:picChg chg="del">
          <ac:chgData name="Beth Tennyson" userId="1ecceb97-a249-4b81-803f-86b8c3e4d57b" providerId="ADAL" clId="{5B3F0443-2894-4425-9075-754B6C53FC40}" dt="2022-06-06T10:45:04.480" v="32" actId="478"/>
          <ac:picMkLst>
            <pc:docMk/>
            <pc:sldMk cId="2010919436" sldId="276"/>
            <ac:picMk id="4" creationId="{5C5E36DE-0DCE-4D36-9786-B1CD5B629A28}"/>
          </ac:picMkLst>
        </pc:picChg>
        <pc:picChg chg="add mod">
          <ac:chgData name="Beth Tennyson" userId="1ecceb97-a249-4b81-803f-86b8c3e4d57b" providerId="ADAL" clId="{5B3F0443-2894-4425-9075-754B6C53FC40}" dt="2022-06-06T10:45:15.561" v="53" actId="167"/>
          <ac:picMkLst>
            <pc:docMk/>
            <pc:sldMk cId="2010919436" sldId="276"/>
            <ac:picMk id="70" creationId="{3115BD16-2CFF-1A81-7016-DDE576CCF515}"/>
          </ac:picMkLst>
        </pc:picChg>
        <pc:picChg chg="mod">
          <ac:chgData name="Beth Tennyson" userId="1ecceb97-a249-4b81-803f-86b8c3e4d57b" providerId="ADAL" clId="{5B3F0443-2894-4425-9075-754B6C53FC40}" dt="2022-06-06T10:45:12.668" v="52"/>
          <ac:picMkLst>
            <pc:docMk/>
            <pc:sldMk cId="2010919436" sldId="276"/>
            <ac:picMk id="106" creationId="{A862788F-F163-31B7-E650-B396F3D29C6F}"/>
          </ac:picMkLst>
        </pc:picChg>
        <pc:cxnChg chg="mod">
          <ac:chgData name="Beth Tennyson" userId="1ecceb97-a249-4b81-803f-86b8c3e4d57b" providerId="ADAL" clId="{5B3F0443-2894-4425-9075-754B6C53FC40}" dt="2022-02-07T22:25:43.300" v="21"/>
          <ac:cxnSpMkLst>
            <pc:docMk/>
            <pc:sldMk cId="2010919436" sldId="276"/>
            <ac:cxnSpMk id="52" creationId="{B968446C-81C9-4B79-A70B-6F28D5AB90A2}"/>
          </ac:cxnSpMkLst>
        </pc:cxnChg>
        <pc:cxnChg chg="mod">
          <ac:chgData name="Beth Tennyson" userId="1ecceb97-a249-4b81-803f-86b8c3e4d57b" providerId="ADAL" clId="{5B3F0443-2894-4425-9075-754B6C53FC40}" dt="2022-06-06T10:45:12.668" v="52"/>
          <ac:cxnSpMkLst>
            <pc:docMk/>
            <pc:sldMk cId="2010919436" sldId="276"/>
            <ac:cxnSpMk id="87" creationId="{308872A3-EC5A-D8C3-4E82-1A363CA47F85}"/>
          </ac:cxnSpMkLst>
        </pc:cxnChg>
        <pc:cxnChg chg="mod">
          <ac:chgData name="Beth Tennyson" userId="1ecceb97-a249-4b81-803f-86b8c3e4d57b" providerId="ADAL" clId="{5B3F0443-2894-4425-9075-754B6C53FC40}" dt="2022-06-06T10:45:12.668" v="52"/>
          <ac:cxnSpMkLst>
            <pc:docMk/>
            <pc:sldMk cId="2010919436" sldId="276"/>
            <ac:cxnSpMk id="124" creationId="{D0BB5312-CB5F-DAB7-FC9B-317D83E21749}"/>
          </ac:cxnSpMkLst>
        </pc:cxnChg>
      </pc:sldChg>
      <pc:sldChg chg="addSp modSp">
        <pc:chgData name="Beth Tennyson" userId="1ecceb97-a249-4b81-803f-86b8c3e4d57b" providerId="ADAL" clId="{5B3F0443-2894-4425-9075-754B6C53FC40}" dt="2022-06-06T10:45:43.205" v="61"/>
        <pc:sldMkLst>
          <pc:docMk/>
          <pc:sldMk cId="337132282" sldId="280"/>
        </pc:sldMkLst>
        <pc:spChg chg="mod">
          <ac:chgData name="Beth Tennyson" userId="1ecceb97-a249-4b81-803f-86b8c3e4d57b" providerId="ADAL" clId="{5B3F0443-2894-4425-9075-754B6C53FC40}" dt="2022-06-06T10:45:43.205" v="61"/>
          <ac:spMkLst>
            <pc:docMk/>
            <pc:sldMk cId="337132282" sldId="280"/>
            <ac:spMk id="9" creationId="{787BC462-9A6B-65DE-1F6A-A9BC878829A3}"/>
          </ac:spMkLst>
        </pc:spChg>
        <pc:grpChg chg="add mod">
          <ac:chgData name="Beth Tennyson" userId="1ecceb97-a249-4b81-803f-86b8c3e4d57b" providerId="ADAL" clId="{5B3F0443-2894-4425-9075-754B6C53FC40}" dt="2022-06-06T10:45:43.205" v="61"/>
          <ac:grpSpMkLst>
            <pc:docMk/>
            <pc:sldMk cId="337132282" sldId="280"/>
            <ac:grpSpMk id="7" creationId="{A644A6F7-26BB-9EA6-598D-53EBF7C1937E}"/>
          </ac:grpSpMkLst>
        </pc:grpChg>
        <pc:picChg chg="mod">
          <ac:chgData name="Beth Tennyson" userId="1ecceb97-a249-4b81-803f-86b8c3e4d57b" providerId="ADAL" clId="{5B3F0443-2894-4425-9075-754B6C53FC40}" dt="2022-06-06T10:45:43.205" v="61"/>
          <ac:picMkLst>
            <pc:docMk/>
            <pc:sldMk cId="337132282" sldId="280"/>
            <ac:picMk id="8" creationId="{9259D88C-C151-5408-40CC-3CDAF1406677}"/>
          </ac:picMkLst>
        </pc:picChg>
      </pc:sldChg>
      <pc:sldChg chg="addSp modSp del">
        <pc:chgData name="Beth Tennyson" userId="1ecceb97-a249-4b81-803f-86b8c3e4d57b" providerId="ADAL" clId="{5B3F0443-2894-4425-9075-754B6C53FC40}" dt="2022-06-06T10:53:07.705" v="95" actId="47"/>
        <pc:sldMkLst>
          <pc:docMk/>
          <pc:sldMk cId="3298471574" sldId="281"/>
        </pc:sldMkLst>
        <pc:spChg chg="mod">
          <ac:chgData name="Beth Tennyson" userId="1ecceb97-a249-4b81-803f-86b8c3e4d57b" providerId="ADAL" clId="{5B3F0443-2894-4425-9075-754B6C53FC40}" dt="2022-06-06T10:45:46.197" v="62"/>
          <ac:spMkLst>
            <pc:docMk/>
            <pc:sldMk cId="3298471574" sldId="281"/>
            <ac:spMk id="12" creationId="{F1BD1B93-3FCD-2C6A-754F-D54193A13732}"/>
          </ac:spMkLst>
        </pc:spChg>
        <pc:grpChg chg="add mod">
          <ac:chgData name="Beth Tennyson" userId="1ecceb97-a249-4b81-803f-86b8c3e4d57b" providerId="ADAL" clId="{5B3F0443-2894-4425-9075-754B6C53FC40}" dt="2022-06-06T10:45:46.197" v="62"/>
          <ac:grpSpMkLst>
            <pc:docMk/>
            <pc:sldMk cId="3298471574" sldId="281"/>
            <ac:grpSpMk id="10" creationId="{331B8560-E5EC-B1D8-6AFD-717B502BF35B}"/>
          </ac:grpSpMkLst>
        </pc:grpChg>
        <pc:picChg chg="mod">
          <ac:chgData name="Beth Tennyson" userId="1ecceb97-a249-4b81-803f-86b8c3e4d57b" providerId="ADAL" clId="{5B3F0443-2894-4425-9075-754B6C53FC40}" dt="2022-06-06T10:45:46.197" v="62"/>
          <ac:picMkLst>
            <pc:docMk/>
            <pc:sldMk cId="3298471574" sldId="281"/>
            <ac:picMk id="11" creationId="{4DCE1AB4-4E6E-D452-C174-9A18FE05A71C}"/>
          </ac:picMkLst>
        </pc:picChg>
      </pc:sldChg>
      <pc:sldChg chg="del">
        <pc:chgData name="Beth Tennyson" userId="1ecceb97-a249-4b81-803f-86b8c3e4d57b" providerId="ADAL" clId="{5B3F0443-2894-4425-9075-754B6C53FC40}" dt="2022-06-06T10:53:24.283" v="97" actId="47"/>
        <pc:sldMkLst>
          <pc:docMk/>
          <pc:sldMk cId="3238923160" sldId="282"/>
        </pc:sldMkLst>
      </pc:sldChg>
      <pc:sldChg chg="addSp delSp modSp mod">
        <pc:chgData name="Beth Tennyson" userId="1ecceb97-a249-4b81-803f-86b8c3e4d57b" providerId="ADAL" clId="{5B3F0443-2894-4425-9075-754B6C53FC40}" dt="2022-06-06T10:45:36.216" v="58"/>
        <pc:sldMkLst>
          <pc:docMk/>
          <pc:sldMk cId="1562656985" sldId="283"/>
        </pc:sldMkLst>
        <pc:spChg chg="mod">
          <ac:chgData name="Beth Tennyson" userId="1ecceb97-a249-4b81-803f-86b8c3e4d57b" providerId="ADAL" clId="{5B3F0443-2894-4425-9075-754B6C53FC40}" dt="2022-02-07T22:25:51.078" v="24"/>
          <ac:spMkLst>
            <pc:docMk/>
            <pc:sldMk cId="1562656985" sldId="283"/>
            <ac:spMk id="43" creationId="{4613BDAD-5E0F-491C-9A93-D10BCFD0DE37}"/>
          </ac:spMkLst>
        </pc:spChg>
        <pc:spChg chg="mod">
          <ac:chgData name="Beth Tennyson" userId="1ecceb97-a249-4b81-803f-86b8c3e4d57b" providerId="ADAL" clId="{5B3F0443-2894-4425-9075-754B6C53FC40}" dt="2022-02-07T22:25:51.078" v="24"/>
          <ac:spMkLst>
            <pc:docMk/>
            <pc:sldMk cId="1562656985" sldId="283"/>
            <ac:spMk id="44" creationId="{A7323D93-A938-496A-A540-D1E02E82F379}"/>
          </ac:spMkLst>
        </pc:spChg>
        <pc:spChg chg="mod">
          <ac:chgData name="Beth Tennyson" userId="1ecceb97-a249-4b81-803f-86b8c3e4d57b" providerId="ADAL" clId="{5B3F0443-2894-4425-9075-754B6C53FC40}" dt="2022-02-07T22:25:51.078" v="24"/>
          <ac:spMkLst>
            <pc:docMk/>
            <pc:sldMk cId="1562656985" sldId="283"/>
            <ac:spMk id="45" creationId="{CA0324DF-F510-4186-A678-06925A72E6BA}"/>
          </ac:spMkLst>
        </pc:spChg>
        <pc:spChg chg="mod">
          <ac:chgData name="Beth Tennyson" userId="1ecceb97-a249-4b81-803f-86b8c3e4d57b" providerId="ADAL" clId="{5B3F0443-2894-4425-9075-754B6C53FC40}" dt="2022-02-07T22:25:51.078" v="24"/>
          <ac:spMkLst>
            <pc:docMk/>
            <pc:sldMk cId="1562656985" sldId="283"/>
            <ac:spMk id="46" creationId="{C41155B3-1A0F-4459-8898-BBF6D06BC579}"/>
          </ac:spMkLst>
        </pc:spChg>
        <pc:spChg chg="mod">
          <ac:chgData name="Beth Tennyson" userId="1ecceb97-a249-4b81-803f-86b8c3e4d57b" providerId="ADAL" clId="{5B3F0443-2894-4425-9075-754B6C53FC40}" dt="2022-02-07T22:25:51.078" v="24"/>
          <ac:spMkLst>
            <pc:docMk/>
            <pc:sldMk cId="1562656985" sldId="283"/>
            <ac:spMk id="47" creationId="{BB5FDF0E-C85B-495B-9B60-0F5787788A60}"/>
          </ac:spMkLst>
        </pc:spChg>
        <pc:spChg chg="mod">
          <ac:chgData name="Beth Tennyson" userId="1ecceb97-a249-4b81-803f-86b8c3e4d57b" providerId="ADAL" clId="{5B3F0443-2894-4425-9075-754B6C53FC40}" dt="2022-02-07T22:25:51.078" v="24"/>
          <ac:spMkLst>
            <pc:docMk/>
            <pc:sldMk cId="1562656985" sldId="283"/>
            <ac:spMk id="48" creationId="{819BD88B-0281-403C-B737-FFCFDE7F23E7}"/>
          </ac:spMkLst>
        </pc:spChg>
        <pc:spChg chg="mod">
          <ac:chgData name="Beth Tennyson" userId="1ecceb97-a249-4b81-803f-86b8c3e4d57b" providerId="ADAL" clId="{5B3F0443-2894-4425-9075-754B6C53FC40}" dt="2022-02-07T22:25:51.078" v="24"/>
          <ac:spMkLst>
            <pc:docMk/>
            <pc:sldMk cId="1562656985" sldId="283"/>
            <ac:spMk id="49" creationId="{631D1B00-9958-402C-B17F-E7D249E6D637}"/>
          </ac:spMkLst>
        </pc:spChg>
        <pc:spChg chg="mod">
          <ac:chgData name="Beth Tennyson" userId="1ecceb97-a249-4b81-803f-86b8c3e4d57b" providerId="ADAL" clId="{5B3F0443-2894-4425-9075-754B6C53FC40}" dt="2022-02-07T22:25:51.078" v="24"/>
          <ac:spMkLst>
            <pc:docMk/>
            <pc:sldMk cId="1562656985" sldId="283"/>
            <ac:spMk id="52" creationId="{A512DF8A-E15B-488E-B382-BA119A8F50DF}"/>
          </ac:spMkLst>
        </pc:spChg>
        <pc:spChg chg="mod">
          <ac:chgData name="Beth Tennyson" userId="1ecceb97-a249-4b81-803f-86b8c3e4d57b" providerId="ADAL" clId="{5B3F0443-2894-4425-9075-754B6C53FC40}" dt="2022-02-07T22:25:51.078" v="24"/>
          <ac:spMkLst>
            <pc:docMk/>
            <pc:sldMk cId="1562656985" sldId="283"/>
            <ac:spMk id="53" creationId="{21E35A42-6BAA-471C-8115-E0A727A92C31}"/>
          </ac:spMkLst>
        </pc:spChg>
        <pc:spChg chg="mod">
          <ac:chgData name="Beth Tennyson" userId="1ecceb97-a249-4b81-803f-86b8c3e4d57b" providerId="ADAL" clId="{5B3F0443-2894-4425-9075-754B6C53FC40}" dt="2022-02-07T22:25:51.078" v="24"/>
          <ac:spMkLst>
            <pc:docMk/>
            <pc:sldMk cId="1562656985" sldId="283"/>
            <ac:spMk id="54" creationId="{C2ED9DED-019C-429A-A576-88B64B7FC465}"/>
          </ac:spMkLst>
        </pc:spChg>
        <pc:spChg chg="mod">
          <ac:chgData name="Beth Tennyson" userId="1ecceb97-a249-4b81-803f-86b8c3e4d57b" providerId="ADAL" clId="{5B3F0443-2894-4425-9075-754B6C53FC40}" dt="2022-02-07T22:25:51.078" v="24"/>
          <ac:spMkLst>
            <pc:docMk/>
            <pc:sldMk cId="1562656985" sldId="283"/>
            <ac:spMk id="55" creationId="{34DD05D1-9943-4270-B1A4-EFC67EC5F95B}"/>
          </ac:spMkLst>
        </pc:spChg>
        <pc:spChg chg="mod">
          <ac:chgData name="Beth Tennyson" userId="1ecceb97-a249-4b81-803f-86b8c3e4d57b" providerId="ADAL" clId="{5B3F0443-2894-4425-9075-754B6C53FC40}" dt="2022-02-07T22:25:51.078" v="24"/>
          <ac:spMkLst>
            <pc:docMk/>
            <pc:sldMk cId="1562656985" sldId="283"/>
            <ac:spMk id="57" creationId="{7CF756DA-6970-4CEF-AF0F-F29A831DA04D}"/>
          </ac:spMkLst>
        </pc:spChg>
        <pc:spChg chg="mod">
          <ac:chgData name="Beth Tennyson" userId="1ecceb97-a249-4b81-803f-86b8c3e4d57b" providerId="ADAL" clId="{5B3F0443-2894-4425-9075-754B6C53FC40}" dt="2022-02-07T22:25:51.078" v="24"/>
          <ac:spMkLst>
            <pc:docMk/>
            <pc:sldMk cId="1562656985" sldId="283"/>
            <ac:spMk id="59" creationId="{7778B6D8-6305-491C-A640-F34023E61112}"/>
          </ac:spMkLst>
        </pc:spChg>
        <pc:spChg chg="mod">
          <ac:chgData name="Beth Tennyson" userId="1ecceb97-a249-4b81-803f-86b8c3e4d57b" providerId="ADAL" clId="{5B3F0443-2894-4425-9075-754B6C53FC40}" dt="2022-02-07T22:25:51.078" v="24"/>
          <ac:spMkLst>
            <pc:docMk/>
            <pc:sldMk cId="1562656985" sldId="283"/>
            <ac:spMk id="60" creationId="{E08CC02F-0C98-400D-9D1E-826D059452BA}"/>
          </ac:spMkLst>
        </pc:spChg>
        <pc:spChg chg="mod">
          <ac:chgData name="Beth Tennyson" userId="1ecceb97-a249-4b81-803f-86b8c3e4d57b" providerId="ADAL" clId="{5B3F0443-2894-4425-9075-754B6C53FC40}" dt="2022-02-07T22:25:51.078" v="24"/>
          <ac:spMkLst>
            <pc:docMk/>
            <pc:sldMk cId="1562656985" sldId="283"/>
            <ac:spMk id="61" creationId="{0E98D641-565B-416A-A64B-6B83CB2C56A2}"/>
          </ac:spMkLst>
        </pc:spChg>
        <pc:spChg chg="mod">
          <ac:chgData name="Beth Tennyson" userId="1ecceb97-a249-4b81-803f-86b8c3e4d57b" providerId="ADAL" clId="{5B3F0443-2894-4425-9075-754B6C53FC40}" dt="2022-02-07T22:25:51.078" v="24"/>
          <ac:spMkLst>
            <pc:docMk/>
            <pc:sldMk cId="1562656985" sldId="283"/>
            <ac:spMk id="62" creationId="{E5C3D0C9-E3D0-4DA7-9A0A-72868FA6D105}"/>
          </ac:spMkLst>
        </pc:spChg>
        <pc:spChg chg="mod">
          <ac:chgData name="Beth Tennyson" userId="1ecceb97-a249-4b81-803f-86b8c3e4d57b" providerId="ADAL" clId="{5B3F0443-2894-4425-9075-754B6C53FC40}" dt="2022-02-07T22:25:51.078" v="24"/>
          <ac:spMkLst>
            <pc:docMk/>
            <pc:sldMk cId="1562656985" sldId="283"/>
            <ac:spMk id="63" creationId="{FBBF83F4-4097-444A-8656-2C32693AECC4}"/>
          </ac:spMkLst>
        </pc:spChg>
        <pc:spChg chg="mod">
          <ac:chgData name="Beth Tennyson" userId="1ecceb97-a249-4b81-803f-86b8c3e4d57b" providerId="ADAL" clId="{5B3F0443-2894-4425-9075-754B6C53FC40}" dt="2022-02-07T22:25:51.078" v="24"/>
          <ac:spMkLst>
            <pc:docMk/>
            <pc:sldMk cId="1562656985" sldId="283"/>
            <ac:spMk id="64" creationId="{51E14561-3982-440F-B89E-E9FD8098C7BC}"/>
          </ac:spMkLst>
        </pc:spChg>
        <pc:spChg chg="mod">
          <ac:chgData name="Beth Tennyson" userId="1ecceb97-a249-4b81-803f-86b8c3e4d57b" providerId="ADAL" clId="{5B3F0443-2894-4425-9075-754B6C53FC40}" dt="2022-02-07T22:25:51.078" v="24"/>
          <ac:spMkLst>
            <pc:docMk/>
            <pc:sldMk cId="1562656985" sldId="283"/>
            <ac:spMk id="65" creationId="{923EE1F8-95E9-432E-8C47-B68748302EF3}"/>
          </ac:spMkLst>
        </pc:spChg>
        <pc:spChg chg="mod">
          <ac:chgData name="Beth Tennyson" userId="1ecceb97-a249-4b81-803f-86b8c3e4d57b" providerId="ADAL" clId="{5B3F0443-2894-4425-9075-754B6C53FC40}" dt="2022-02-07T22:25:51.078" v="24"/>
          <ac:spMkLst>
            <pc:docMk/>
            <pc:sldMk cId="1562656985" sldId="283"/>
            <ac:spMk id="66" creationId="{CC38FCBC-D57D-43A4-A9AF-158B36F4ECED}"/>
          </ac:spMkLst>
        </pc:spChg>
        <pc:spChg chg="mod">
          <ac:chgData name="Beth Tennyson" userId="1ecceb97-a249-4b81-803f-86b8c3e4d57b" providerId="ADAL" clId="{5B3F0443-2894-4425-9075-754B6C53FC40}" dt="2022-02-07T22:25:51.078" v="24"/>
          <ac:spMkLst>
            <pc:docMk/>
            <pc:sldMk cId="1562656985" sldId="283"/>
            <ac:spMk id="67" creationId="{2C40982D-3963-4C1C-A878-99D5E1EB3AA6}"/>
          </ac:spMkLst>
        </pc:spChg>
        <pc:spChg chg="mod">
          <ac:chgData name="Beth Tennyson" userId="1ecceb97-a249-4b81-803f-86b8c3e4d57b" providerId="ADAL" clId="{5B3F0443-2894-4425-9075-754B6C53FC40}" dt="2022-02-07T22:25:51.078" v="24"/>
          <ac:spMkLst>
            <pc:docMk/>
            <pc:sldMk cId="1562656985" sldId="283"/>
            <ac:spMk id="68" creationId="{78B2761B-17F7-4016-B21D-089778F8D27E}"/>
          </ac:spMkLst>
        </pc:spChg>
        <pc:spChg chg="mod">
          <ac:chgData name="Beth Tennyson" userId="1ecceb97-a249-4b81-803f-86b8c3e4d57b" providerId="ADAL" clId="{5B3F0443-2894-4425-9075-754B6C53FC40}" dt="2022-02-07T22:25:51.078" v="24"/>
          <ac:spMkLst>
            <pc:docMk/>
            <pc:sldMk cId="1562656985" sldId="283"/>
            <ac:spMk id="69" creationId="{396A5599-5088-42D0-8267-C20853F23EC2}"/>
          </ac:spMkLst>
        </pc:spChg>
        <pc:spChg chg="mod">
          <ac:chgData name="Beth Tennyson" userId="1ecceb97-a249-4b81-803f-86b8c3e4d57b" providerId="ADAL" clId="{5B3F0443-2894-4425-9075-754B6C53FC40}" dt="2022-02-07T22:25:51.078" v="24"/>
          <ac:spMkLst>
            <pc:docMk/>
            <pc:sldMk cId="1562656985" sldId="283"/>
            <ac:spMk id="70" creationId="{E08DB954-E835-43EE-877F-415AB6E52EAB}"/>
          </ac:spMkLst>
        </pc:spChg>
        <pc:spChg chg="mod">
          <ac:chgData name="Beth Tennyson" userId="1ecceb97-a249-4b81-803f-86b8c3e4d57b" providerId="ADAL" clId="{5B3F0443-2894-4425-9075-754B6C53FC40}" dt="2022-02-07T22:25:51.078" v="24"/>
          <ac:spMkLst>
            <pc:docMk/>
            <pc:sldMk cId="1562656985" sldId="283"/>
            <ac:spMk id="71" creationId="{02BA9AA1-13D7-49A0-B731-370F9495F825}"/>
          </ac:spMkLst>
        </pc:spChg>
        <pc:spChg chg="mod">
          <ac:chgData name="Beth Tennyson" userId="1ecceb97-a249-4b81-803f-86b8c3e4d57b" providerId="ADAL" clId="{5B3F0443-2894-4425-9075-754B6C53FC40}" dt="2022-02-07T22:25:51.078" v="24"/>
          <ac:spMkLst>
            <pc:docMk/>
            <pc:sldMk cId="1562656985" sldId="283"/>
            <ac:spMk id="72" creationId="{C7ED3E11-9E13-4418-9A8D-E8641E389442}"/>
          </ac:spMkLst>
        </pc:spChg>
        <pc:spChg chg="mod">
          <ac:chgData name="Beth Tennyson" userId="1ecceb97-a249-4b81-803f-86b8c3e4d57b" providerId="ADAL" clId="{5B3F0443-2894-4425-9075-754B6C53FC40}" dt="2022-02-07T22:25:51.078" v="24"/>
          <ac:spMkLst>
            <pc:docMk/>
            <pc:sldMk cId="1562656985" sldId="283"/>
            <ac:spMk id="73" creationId="{022256FE-FB32-48B8-8938-D4BA03647209}"/>
          </ac:spMkLst>
        </pc:spChg>
        <pc:spChg chg="mod">
          <ac:chgData name="Beth Tennyson" userId="1ecceb97-a249-4b81-803f-86b8c3e4d57b" providerId="ADAL" clId="{5B3F0443-2894-4425-9075-754B6C53FC40}" dt="2022-06-06T10:45:36.216" v="58"/>
          <ac:spMkLst>
            <pc:docMk/>
            <pc:sldMk cId="1562656985" sldId="283"/>
            <ac:spMk id="75" creationId="{AE851EE3-9C06-39C4-2F00-D93E119A8DD5}"/>
          </ac:spMkLst>
        </pc:spChg>
        <pc:grpChg chg="del mod">
          <ac:chgData name="Beth Tennyson" userId="1ecceb97-a249-4b81-803f-86b8c3e4d57b" providerId="ADAL" clId="{5B3F0443-2894-4425-9075-754B6C53FC40}" dt="2022-02-07T22:25:50.715" v="23" actId="478"/>
          <ac:grpSpMkLst>
            <pc:docMk/>
            <pc:sldMk cId="1562656985" sldId="283"/>
            <ac:grpSpMk id="7" creationId="{A9636C8A-B898-404E-A265-ED6C45FB52E3}"/>
          </ac:grpSpMkLst>
        </pc:grpChg>
        <pc:grpChg chg="add mod">
          <ac:chgData name="Beth Tennyson" userId="1ecceb97-a249-4b81-803f-86b8c3e4d57b" providerId="ADAL" clId="{5B3F0443-2894-4425-9075-754B6C53FC40}" dt="2022-06-06T10:45:36.216" v="58"/>
          <ac:grpSpMkLst>
            <pc:docMk/>
            <pc:sldMk cId="1562656985" sldId="283"/>
            <ac:grpSpMk id="39" creationId="{3F766997-438E-ADAE-BBB6-ABED35080E76}"/>
          </ac:grpSpMkLst>
        </pc:grpChg>
        <pc:grpChg chg="add mod">
          <ac:chgData name="Beth Tennyson" userId="1ecceb97-a249-4b81-803f-86b8c3e4d57b" providerId="ADAL" clId="{5B3F0443-2894-4425-9075-754B6C53FC40}" dt="2022-02-07T22:25:51.078" v="24"/>
          <ac:grpSpMkLst>
            <pc:docMk/>
            <pc:sldMk cId="1562656985" sldId="283"/>
            <ac:grpSpMk id="41" creationId="{B06C504A-2F57-4C9F-9A0B-4B844337E13C}"/>
          </ac:grpSpMkLst>
        </pc:grpChg>
        <pc:grpChg chg="mod">
          <ac:chgData name="Beth Tennyson" userId="1ecceb97-a249-4b81-803f-86b8c3e4d57b" providerId="ADAL" clId="{5B3F0443-2894-4425-9075-754B6C53FC40}" dt="2022-02-07T22:25:51.078" v="24"/>
          <ac:grpSpMkLst>
            <pc:docMk/>
            <pc:sldMk cId="1562656985" sldId="283"/>
            <ac:grpSpMk id="42" creationId="{2859F378-1A2D-4317-8105-2F9720F7B686}"/>
          </ac:grpSpMkLst>
        </pc:grpChg>
        <pc:grpChg chg="mod">
          <ac:chgData name="Beth Tennyson" userId="1ecceb97-a249-4b81-803f-86b8c3e4d57b" providerId="ADAL" clId="{5B3F0443-2894-4425-9075-754B6C53FC40}" dt="2022-02-07T22:25:51.078" v="24"/>
          <ac:grpSpMkLst>
            <pc:docMk/>
            <pc:sldMk cId="1562656985" sldId="283"/>
            <ac:grpSpMk id="50" creationId="{8B557143-B73E-49B7-9726-AE8F267E2D0D}"/>
          </ac:grpSpMkLst>
        </pc:grpChg>
        <pc:grpChg chg="mod">
          <ac:chgData name="Beth Tennyson" userId="1ecceb97-a249-4b81-803f-86b8c3e4d57b" providerId="ADAL" clId="{5B3F0443-2894-4425-9075-754B6C53FC40}" dt="2022-02-07T22:25:51.078" v="24"/>
          <ac:grpSpMkLst>
            <pc:docMk/>
            <pc:sldMk cId="1562656985" sldId="283"/>
            <ac:grpSpMk id="51" creationId="{34D6550B-6D14-4F52-84C8-F87A56B7D5B7}"/>
          </ac:grpSpMkLst>
        </pc:grpChg>
        <pc:grpChg chg="mod">
          <ac:chgData name="Beth Tennyson" userId="1ecceb97-a249-4b81-803f-86b8c3e4d57b" providerId="ADAL" clId="{5B3F0443-2894-4425-9075-754B6C53FC40}" dt="2022-02-07T22:25:51.078" v="24"/>
          <ac:grpSpMkLst>
            <pc:docMk/>
            <pc:sldMk cId="1562656985" sldId="283"/>
            <ac:grpSpMk id="58" creationId="{9B2005A3-E8F1-48A0-9D1D-F21628E2ED92}"/>
          </ac:grpSpMkLst>
        </pc:grpChg>
        <pc:picChg chg="mod">
          <ac:chgData name="Beth Tennyson" userId="1ecceb97-a249-4b81-803f-86b8c3e4d57b" providerId="ADAL" clId="{5B3F0443-2894-4425-9075-754B6C53FC40}" dt="2022-06-06T10:45:36.216" v="58"/>
          <ac:picMkLst>
            <pc:docMk/>
            <pc:sldMk cId="1562656985" sldId="283"/>
            <ac:picMk id="74" creationId="{1C2026A3-99AE-AA6E-C12B-9B487CDA8824}"/>
          </ac:picMkLst>
        </pc:picChg>
        <pc:cxnChg chg="mod">
          <ac:chgData name="Beth Tennyson" userId="1ecceb97-a249-4b81-803f-86b8c3e4d57b" providerId="ADAL" clId="{5B3F0443-2894-4425-9075-754B6C53FC40}" dt="2022-02-07T22:25:51.078" v="24"/>
          <ac:cxnSpMkLst>
            <pc:docMk/>
            <pc:sldMk cId="1562656985" sldId="283"/>
            <ac:cxnSpMk id="56" creationId="{53C42560-F9BE-416D-B547-E2794CF05086}"/>
          </ac:cxnSpMkLst>
        </pc:cxnChg>
      </pc:sldChg>
      <pc:sldChg chg="addSp modSp add mod ord">
        <pc:chgData name="Beth Tennyson" userId="1ecceb97-a249-4b81-803f-86b8c3e4d57b" providerId="ADAL" clId="{5B3F0443-2894-4425-9075-754B6C53FC40}" dt="2022-06-06T10:44:37.764" v="28"/>
        <pc:sldMkLst>
          <pc:docMk/>
          <pc:sldMk cId="2868104923" sldId="285"/>
        </pc:sldMkLst>
        <pc:spChg chg="mod">
          <ac:chgData name="Beth Tennyson" userId="1ecceb97-a249-4b81-803f-86b8c3e4d57b" providerId="ADAL" clId="{5B3F0443-2894-4425-9075-754B6C53FC40}" dt="2022-06-06T10:44:22.323" v="27" actId="1076"/>
          <ac:spMkLst>
            <pc:docMk/>
            <pc:sldMk cId="2868104923" sldId="285"/>
            <ac:spMk id="9" creationId="{F1889C3B-C895-4B00-AAB2-CBA22FA0FB9B}"/>
          </ac:spMkLst>
        </pc:spChg>
        <pc:spChg chg="mod">
          <ac:chgData name="Beth Tennyson" userId="1ecceb97-a249-4b81-803f-86b8c3e4d57b" providerId="ADAL" clId="{5B3F0443-2894-4425-9075-754B6C53FC40}" dt="2022-06-06T10:44:11.371" v="25" actId="1076"/>
          <ac:spMkLst>
            <pc:docMk/>
            <pc:sldMk cId="2868104923" sldId="285"/>
            <ac:spMk id="10" creationId="{E9097BA8-A03E-4025-AA18-58F6BBF69309}"/>
          </ac:spMkLst>
        </pc:spChg>
        <pc:spChg chg="mod">
          <ac:chgData name="Beth Tennyson" userId="1ecceb97-a249-4b81-803f-86b8c3e4d57b" providerId="ADAL" clId="{5B3F0443-2894-4425-9075-754B6C53FC40}" dt="2022-06-06T10:44:11.371" v="25" actId="1076"/>
          <ac:spMkLst>
            <pc:docMk/>
            <pc:sldMk cId="2868104923" sldId="285"/>
            <ac:spMk id="11" creationId="{06AAA521-73A3-4016-AE62-5EA7E33457F0}"/>
          </ac:spMkLst>
        </pc:spChg>
        <pc:spChg chg="mod">
          <ac:chgData name="Beth Tennyson" userId="1ecceb97-a249-4b81-803f-86b8c3e4d57b" providerId="ADAL" clId="{5B3F0443-2894-4425-9075-754B6C53FC40}" dt="2022-06-06T10:44:22.323" v="27" actId="1076"/>
          <ac:spMkLst>
            <pc:docMk/>
            <pc:sldMk cId="2868104923" sldId="285"/>
            <ac:spMk id="12" creationId="{24F54078-65EE-4D7A-8176-534B41EA58D9}"/>
          </ac:spMkLst>
        </pc:spChg>
        <pc:spChg chg="mod">
          <ac:chgData name="Beth Tennyson" userId="1ecceb97-a249-4b81-803f-86b8c3e4d57b" providerId="ADAL" clId="{5B3F0443-2894-4425-9075-754B6C53FC40}" dt="2022-06-06T10:44:11.371" v="25" actId="1076"/>
          <ac:spMkLst>
            <pc:docMk/>
            <pc:sldMk cId="2868104923" sldId="285"/>
            <ac:spMk id="13" creationId="{D25834C8-947B-4174-882B-DDA5A79ABD4B}"/>
          </ac:spMkLst>
        </pc:spChg>
        <pc:spChg chg="mod">
          <ac:chgData name="Beth Tennyson" userId="1ecceb97-a249-4b81-803f-86b8c3e4d57b" providerId="ADAL" clId="{5B3F0443-2894-4425-9075-754B6C53FC40}" dt="2022-06-06T10:44:22.323" v="27" actId="1076"/>
          <ac:spMkLst>
            <pc:docMk/>
            <pc:sldMk cId="2868104923" sldId="285"/>
            <ac:spMk id="15" creationId="{EE604FE1-D114-4634-A717-D1B7598BC453}"/>
          </ac:spMkLst>
        </pc:spChg>
        <pc:spChg chg="mod">
          <ac:chgData name="Beth Tennyson" userId="1ecceb97-a249-4b81-803f-86b8c3e4d57b" providerId="ADAL" clId="{5B3F0443-2894-4425-9075-754B6C53FC40}" dt="2022-06-06T10:44:11.371" v="25" actId="1076"/>
          <ac:spMkLst>
            <pc:docMk/>
            <pc:sldMk cId="2868104923" sldId="285"/>
            <ac:spMk id="16" creationId="{E1DAE5BC-6993-416C-9481-22C71F5F881D}"/>
          </ac:spMkLst>
        </pc:spChg>
        <pc:spChg chg="mod">
          <ac:chgData name="Beth Tennyson" userId="1ecceb97-a249-4b81-803f-86b8c3e4d57b" providerId="ADAL" clId="{5B3F0443-2894-4425-9075-754B6C53FC40}" dt="2022-02-07T22:25:22.214" v="17" actId="20577"/>
          <ac:spMkLst>
            <pc:docMk/>
            <pc:sldMk cId="2868104923" sldId="285"/>
            <ac:spMk id="23" creationId="{8A73E779-F8C2-4611-AE1E-A955E3214CB2}"/>
          </ac:spMkLst>
        </pc:spChg>
        <pc:spChg chg="mod">
          <ac:chgData name="Beth Tennyson" userId="1ecceb97-a249-4b81-803f-86b8c3e4d57b" providerId="ADAL" clId="{5B3F0443-2894-4425-9075-754B6C53FC40}" dt="2022-06-06T10:44:22.323" v="27" actId="1076"/>
          <ac:spMkLst>
            <pc:docMk/>
            <pc:sldMk cId="2868104923" sldId="285"/>
            <ac:spMk id="32" creationId="{8B17E149-18F4-4EC7-92AB-142BEFBFA9B2}"/>
          </ac:spMkLst>
        </pc:spChg>
        <pc:spChg chg="mod">
          <ac:chgData name="Beth Tennyson" userId="1ecceb97-a249-4b81-803f-86b8c3e4d57b" providerId="ADAL" clId="{5B3F0443-2894-4425-9075-754B6C53FC40}" dt="2022-06-06T10:44:13.650" v="26" actId="14100"/>
          <ac:spMkLst>
            <pc:docMk/>
            <pc:sldMk cId="2868104923" sldId="285"/>
            <ac:spMk id="33" creationId="{B0B465B5-CBDB-44C1-874C-AD8D319CB29F}"/>
          </ac:spMkLst>
        </pc:spChg>
        <pc:spChg chg="mod">
          <ac:chgData name="Beth Tennyson" userId="1ecceb97-a249-4b81-803f-86b8c3e4d57b" providerId="ADAL" clId="{5B3F0443-2894-4425-9075-754B6C53FC40}" dt="2022-06-06T10:44:37.764" v="28"/>
          <ac:spMkLst>
            <pc:docMk/>
            <pc:sldMk cId="2868104923" sldId="285"/>
            <ac:spMk id="37" creationId="{A132A6A1-033F-EF14-5823-1B80B01A5BE2}"/>
          </ac:spMkLst>
        </pc:spChg>
        <pc:grpChg chg="add mod">
          <ac:chgData name="Beth Tennyson" userId="1ecceb97-a249-4b81-803f-86b8c3e4d57b" providerId="ADAL" clId="{5B3F0443-2894-4425-9075-754B6C53FC40}" dt="2022-06-06T10:44:37.764" v="28"/>
          <ac:grpSpMkLst>
            <pc:docMk/>
            <pc:sldMk cId="2868104923" sldId="285"/>
            <ac:grpSpMk id="35" creationId="{DE16D14C-F1CC-3EF6-DB24-A36360AC7240}"/>
          </ac:grpSpMkLst>
        </pc:grpChg>
        <pc:picChg chg="mod">
          <ac:chgData name="Beth Tennyson" userId="1ecceb97-a249-4b81-803f-86b8c3e4d57b" providerId="ADAL" clId="{5B3F0443-2894-4425-9075-754B6C53FC40}" dt="2022-06-06T10:44:22.323" v="27" actId="1076"/>
          <ac:picMkLst>
            <pc:docMk/>
            <pc:sldMk cId="2868104923" sldId="285"/>
            <ac:picMk id="3" creationId="{8075C3DB-16B9-4C3E-AE23-87385489F3C7}"/>
          </ac:picMkLst>
        </pc:picChg>
        <pc:picChg chg="mod">
          <ac:chgData name="Beth Tennyson" userId="1ecceb97-a249-4b81-803f-86b8c3e4d57b" providerId="ADAL" clId="{5B3F0443-2894-4425-9075-754B6C53FC40}" dt="2022-06-06T10:44:22.323" v="27" actId="1076"/>
          <ac:picMkLst>
            <pc:docMk/>
            <pc:sldMk cId="2868104923" sldId="285"/>
            <ac:picMk id="14" creationId="{E578DABE-7AF8-4E4A-B25A-BD2DA601AB21}"/>
          </ac:picMkLst>
        </pc:picChg>
        <pc:picChg chg="mod">
          <ac:chgData name="Beth Tennyson" userId="1ecceb97-a249-4b81-803f-86b8c3e4d57b" providerId="ADAL" clId="{5B3F0443-2894-4425-9075-754B6C53FC40}" dt="2022-06-06T10:44:11.371" v="25" actId="1076"/>
          <ac:picMkLst>
            <pc:docMk/>
            <pc:sldMk cId="2868104923" sldId="285"/>
            <ac:picMk id="18" creationId="{7B310667-CF93-4713-9AFA-92A37EE497D8}"/>
          </ac:picMkLst>
        </pc:picChg>
        <pc:picChg chg="mod">
          <ac:chgData name="Beth Tennyson" userId="1ecceb97-a249-4b81-803f-86b8c3e4d57b" providerId="ADAL" clId="{5B3F0443-2894-4425-9075-754B6C53FC40}" dt="2022-06-06T10:44:11.371" v="25" actId="1076"/>
          <ac:picMkLst>
            <pc:docMk/>
            <pc:sldMk cId="2868104923" sldId="285"/>
            <ac:picMk id="20" creationId="{9565B0BD-36BB-47AF-B083-EFB4B403C699}"/>
          </ac:picMkLst>
        </pc:picChg>
        <pc:picChg chg="mod">
          <ac:chgData name="Beth Tennyson" userId="1ecceb97-a249-4b81-803f-86b8c3e4d57b" providerId="ADAL" clId="{5B3F0443-2894-4425-9075-754B6C53FC40}" dt="2022-06-06T10:44:37.764" v="28"/>
          <ac:picMkLst>
            <pc:docMk/>
            <pc:sldMk cId="2868104923" sldId="285"/>
            <ac:picMk id="36" creationId="{4B9C2C19-232C-24DF-373D-7B6D3181DC1E}"/>
          </ac:picMkLst>
        </pc:picChg>
        <pc:picChg chg="mod">
          <ac:chgData name="Beth Tennyson" userId="1ecceb97-a249-4b81-803f-86b8c3e4d57b" providerId="ADAL" clId="{5B3F0443-2894-4425-9075-754B6C53FC40}" dt="2022-06-06T10:44:11.371" v="25" actId="1076"/>
          <ac:picMkLst>
            <pc:docMk/>
            <pc:sldMk cId="2868104923" sldId="285"/>
            <ac:picMk id="1026" creationId="{497C00BF-FFA7-4084-B83D-7016A316345B}"/>
          </ac:picMkLst>
        </pc:picChg>
        <pc:picChg chg="mod">
          <ac:chgData name="Beth Tennyson" userId="1ecceb97-a249-4b81-803f-86b8c3e4d57b" providerId="ADAL" clId="{5B3F0443-2894-4425-9075-754B6C53FC40}" dt="2022-06-06T10:44:22.323" v="27" actId="1076"/>
          <ac:picMkLst>
            <pc:docMk/>
            <pc:sldMk cId="2868104923" sldId="285"/>
            <ac:picMk id="4100" creationId="{4358AC6A-DB75-46DC-B240-BA9255F2AF66}"/>
          </ac:picMkLst>
        </pc:picChg>
      </pc:sldChg>
      <pc:sldChg chg="addSp modSp">
        <pc:chgData name="Beth Tennyson" userId="1ecceb97-a249-4b81-803f-86b8c3e4d57b" providerId="ADAL" clId="{5B3F0443-2894-4425-9075-754B6C53FC40}" dt="2022-06-06T10:58:17.386" v="147"/>
        <pc:sldMkLst>
          <pc:docMk/>
          <pc:sldMk cId="383103569" sldId="287"/>
        </pc:sldMkLst>
        <pc:spChg chg="mod">
          <ac:chgData name="Beth Tennyson" userId="1ecceb97-a249-4b81-803f-86b8c3e4d57b" providerId="ADAL" clId="{5B3F0443-2894-4425-9075-754B6C53FC40}" dt="2022-06-06T10:58:17.386" v="147"/>
          <ac:spMkLst>
            <pc:docMk/>
            <pc:sldMk cId="383103569" sldId="287"/>
            <ac:spMk id="10" creationId="{D0E06839-A5BC-451D-7EBD-71DA5EFCC3CF}"/>
          </ac:spMkLst>
        </pc:spChg>
        <pc:grpChg chg="add mod">
          <ac:chgData name="Beth Tennyson" userId="1ecceb97-a249-4b81-803f-86b8c3e4d57b" providerId="ADAL" clId="{5B3F0443-2894-4425-9075-754B6C53FC40}" dt="2022-06-06T10:58:17.386" v="147"/>
          <ac:grpSpMkLst>
            <pc:docMk/>
            <pc:sldMk cId="383103569" sldId="287"/>
            <ac:grpSpMk id="6" creationId="{499383F2-AB86-AB41-53B3-3B1CC82BB5E6}"/>
          </ac:grpSpMkLst>
        </pc:grpChg>
        <pc:picChg chg="mod">
          <ac:chgData name="Beth Tennyson" userId="1ecceb97-a249-4b81-803f-86b8c3e4d57b" providerId="ADAL" clId="{5B3F0443-2894-4425-9075-754B6C53FC40}" dt="2022-06-06T10:58:17.386" v="147"/>
          <ac:picMkLst>
            <pc:docMk/>
            <pc:sldMk cId="383103569" sldId="287"/>
            <ac:picMk id="7" creationId="{735C0C25-8878-B7BF-737F-3B65BDB74CFF}"/>
          </ac:picMkLst>
        </pc:picChg>
      </pc:sldChg>
      <pc:sldChg chg="addSp modSp">
        <pc:chgData name="Beth Tennyson" userId="1ecceb97-a249-4b81-803f-86b8c3e4d57b" providerId="ADAL" clId="{5B3F0443-2894-4425-9075-754B6C53FC40}" dt="2022-06-06T10:44:42.991" v="30"/>
        <pc:sldMkLst>
          <pc:docMk/>
          <pc:sldMk cId="1546239492" sldId="288"/>
        </pc:sldMkLst>
        <pc:spChg chg="mod">
          <ac:chgData name="Beth Tennyson" userId="1ecceb97-a249-4b81-803f-86b8c3e4d57b" providerId="ADAL" clId="{5B3F0443-2894-4425-9075-754B6C53FC40}" dt="2022-06-06T10:44:42.991" v="30"/>
          <ac:spMkLst>
            <pc:docMk/>
            <pc:sldMk cId="1546239492" sldId="288"/>
            <ac:spMk id="12" creationId="{7C0B7D5A-9574-028B-6DC6-7EFE77E72555}"/>
          </ac:spMkLst>
        </pc:spChg>
        <pc:grpChg chg="add mod">
          <ac:chgData name="Beth Tennyson" userId="1ecceb97-a249-4b81-803f-86b8c3e4d57b" providerId="ADAL" clId="{5B3F0443-2894-4425-9075-754B6C53FC40}" dt="2022-06-06T10:44:42.991" v="30"/>
          <ac:grpSpMkLst>
            <pc:docMk/>
            <pc:sldMk cId="1546239492" sldId="288"/>
            <ac:grpSpMk id="8" creationId="{4A391374-E633-9EAD-2D3A-0A04DC004105}"/>
          </ac:grpSpMkLst>
        </pc:grpChg>
        <pc:picChg chg="mod">
          <ac:chgData name="Beth Tennyson" userId="1ecceb97-a249-4b81-803f-86b8c3e4d57b" providerId="ADAL" clId="{5B3F0443-2894-4425-9075-754B6C53FC40}" dt="2022-06-06T10:44:42.991" v="30"/>
          <ac:picMkLst>
            <pc:docMk/>
            <pc:sldMk cId="1546239492" sldId="288"/>
            <ac:picMk id="10" creationId="{44472142-DA68-3650-4B1D-A9FB1CC52ED5}"/>
          </ac:picMkLst>
        </pc:picChg>
      </pc:sldChg>
      <pc:sldChg chg="del">
        <pc:chgData name="Beth Tennyson" userId="1ecceb97-a249-4b81-803f-86b8c3e4d57b" providerId="ADAL" clId="{5B3F0443-2894-4425-9075-754B6C53FC40}" dt="2022-06-06T10:54:03.337" v="108" actId="47"/>
        <pc:sldMkLst>
          <pc:docMk/>
          <pc:sldMk cId="2612566087" sldId="289"/>
        </pc:sldMkLst>
      </pc:sldChg>
      <pc:sldChg chg="addSp modSp">
        <pc:chgData name="Beth Tennyson" userId="1ecceb97-a249-4b81-803f-86b8c3e4d57b" providerId="ADAL" clId="{5B3F0443-2894-4425-9075-754B6C53FC40}" dt="2022-06-06T10:58:27.313" v="148"/>
        <pc:sldMkLst>
          <pc:docMk/>
          <pc:sldMk cId="2411505848" sldId="290"/>
        </pc:sldMkLst>
        <pc:spChg chg="mod">
          <ac:chgData name="Beth Tennyson" userId="1ecceb97-a249-4b81-803f-86b8c3e4d57b" providerId="ADAL" clId="{5B3F0443-2894-4425-9075-754B6C53FC40}" dt="2022-06-06T10:58:27.313" v="148"/>
          <ac:spMkLst>
            <pc:docMk/>
            <pc:sldMk cId="2411505848" sldId="290"/>
            <ac:spMk id="12" creationId="{96CBF679-01C1-8D5A-D014-1CB0D9D171B2}"/>
          </ac:spMkLst>
        </pc:spChg>
        <pc:spChg chg="mod">
          <ac:chgData name="Beth Tennyson" userId="1ecceb97-a249-4b81-803f-86b8c3e4d57b" providerId="ADAL" clId="{5B3F0443-2894-4425-9075-754B6C53FC40}" dt="2022-06-06T10:58:27.313" v="148"/>
          <ac:spMkLst>
            <pc:docMk/>
            <pc:sldMk cId="2411505848" sldId="290"/>
            <ac:spMk id="14" creationId="{6248FDBD-CAC5-D47F-81B3-B92082234ACF}"/>
          </ac:spMkLst>
        </pc:spChg>
        <pc:grpChg chg="add mod">
          <ac:chgData name="Beth Tennyson" userId="1ecceb97-a249-4b81-803f-86b8c3e4d57b" providerId="ADAL" clId="{5B3F0443-2894-4425-9075-754B6C53FC40}" dt="2022-06-06T10:58:27.313" v="148"/>
          <ac:grpSpMkLst>
            <pc:docMk/>
            <pc:sldMk cId="2411505848" sldId="290"/>
            <ac:grpSpMk id="9" creationId="{8936B01E-45F0-0E43-6887-B5D4FCD7DD91}"/>
          </ac:grpSpMkLst>
        </pc:grpChg>
        <pc:picChg chg="mod">
          <ac:chgData name="Beth Tennyson" userId="1ecceb97-a249-4b81-803f-86b8c3e4d57b" providerId="ADAL" clId="{5B3F0443-2894-4425-9075-754B6C53FC40}" dt="2022-06-06T10:58:27.313" v="148"/>
          <ac:picMkLst>
            <pc:docMk/>
            <pc:sldMk cId="2411505848" sldId="290"/>
            <ac:picMk id="10" creationId="{B3EF23C0-871B-6639-2179-F18CE18963BC}"/>
          </ac:picMkLst>
        </pc:picChg>
      </pc:sldChg>
      <pc:sldChg chg="addSp modSp mod">
        <pc:chgData name="Beth Tennyson" userId="1ecceb97-a249-4b81-803f-86b8c3e4d57b" providerId="ADAL" clId="{5B3F0443-2894-4425-9075-754B6C53FC40}" dt="2022-06-06T10:55:36.609" v="133" actId="1035"/>
        <pc:sldMkLst>
          <pc:docMk/>
          <pc:sldMk cId="1194392591" sldId="300"/>
        </pc:sldMkLst>
        <pc:spChg chg="add mod ord">
          <ac:chgData name="Beth Tennyson" userId="1ecceb97-a249-4b81-803f-86b8c3e4d57b" providerId="ADAL" clId="{5B3F0443-2894-4425-9075-754B6C53FC40}" dt="2022-06-06T10:55:36.609" v="133" actId="1035"/>
          <ac:spMkLst>
            <pc:docMk/>
            <pc:sldMk cId="1194392591" sldId="300"/>
            <ac:spMk id="3" creationId="{991483A6-940B-0892-F9B9-51272DE3E2BF}"/>
          </ac:spMkLst>
        </pc:spChg>
        <pc:spChg chg="mod">
          <ac:chgData name="Beth Tennyson" userId="1ecceb97-a249-4b81-803f-86b8c3e4d57b" providerId="ADAL" clId="{5B3F0443-2894-4425-9075-754B6C53FC40}" dt="2022-06-06T10:55:07.289" v="119"/>
          <ac:spMkLst>
            <pc:docMk/>
            <pc:sldMk cId="1194392591" sldId="300"/>
            <ac:spMk id="11" creationId="{B7A314C3-3516-52D9-9A69-D6FCE9D1B8CA}"/>
          </ac:spMkLst>
        </pc:spChg>
        <pc:grpChg chg="add mod">
          <ac:chgData name="Beth Tennyson" userId="1ecceb97-a249-4b81-803f-86b8c3e4d57b" providerId="ADAL" clId="{5B3F0443-2894-4425-9075-754B6C53FC40}" dt="2022-06-06T10:55:07.289" v="119"/>
          <ac:grpSpMkLst>
            <pc:docMk/>
            <pc:sldMk cId="1194392591" sldId="300"/>
            <ac:grpSpMk id="9" creationId="{1EECC282-730A-F2CA-2320-442257998443}"/>
          </ac:grpSpMkLst>
        </pc:grpChg>
        <pc:picChg chg="mod">
          <ac:chgData name="Beth Tennyson" userId="1ecceb97-a249-4b81-803f-86b8c3e4d57b" providerId="ADAL" clId="{5B3F0443-2894-4425-9075-754B6C53FC40}" dt="2022-06-06T10:55:07.289" v="119"/>
          <ac:picMkLst>
            <pc:docMk/>
            <pc:sldMk cId="1194392591" sldId="300"/>
            <ac:picMk id="10" creationId="{2483FD4C-C952-B6E1-C777-0C051113C410}"/>
          </ac:picMkLst>
        </pc:picChg>
      </pc:sldChg>
      <pc:sldChg chg="addSp delSp modSp del mod">
        <pc:chgData name="Beth Tennyson" userId="1ecceb97-a249-4b81-803f-86b8c3e4d57b" providerId="ADAL" clId="{5B3F0443-2894-4425-9075-754B6C53FC40}" dt="2022-06-06T10:52:18.040" v="90" actId="47"/>
        <pc:sldMkLst>
          <pc:docMk/>
          <pc:sldMk cId="2600320051" sldId="301"/>
        </pc:sldMkLst>
        <pc:spChg chg="del">
          <ac:chgData name="Beth Tennyson" userId="1ecceb97-a249-4b81-803f-86b8c3e4d57b" providerId="ADAL" clId="{5B3F0443-2894-4425-9075-754B6C53FC40}" dt="2022-06-06T10:49:17.098" v="63" actId="478"/>
          <ac:spMkLst>
            <pc:docMk/>
            <pc:sldMk cId="2600320051" sldId="301"/>
            <ac:spMk id="2" creationId="{D0EAD9A5-4E96-4CB4-9BE6-B500D5E6C202}"/>
          </ac:spMkLst>
        </pc:spChg>
        <pc:spChg chg="del">
          <ac:chgData name="Beth Tennyson" userId="1ecceb97-a249-4b81-803f-86b8c3e4d57b" providerId="ADAL" clId="{5B3F0443-2894-4425-9075-754B6C53FC40}" dt="2022-06-06T10:51:34.256" v="74" actId="21"/>
          <ac:spMkLst>
            <pc:docMk/>
            <pc:sldMk cId="2600320051" sldId="301"/>
            <ac:spMk id="6" creationId="{1222E23F-3D86-4226-978B-6FC4744B934A}"/>
          </ac:spMkLst>
        </pc:spChg>
        <pc:spChg chg="del">
          <ac:chgData name="Beth Tennyson" userId="1ecceb97-a249-4b81-803f-86b8c3e4d57b" providerId="ADAL" clId="{5B3F0443-2894-4425-9075-754B6C53FC40}" dt="2022-06-06T10:51:34.256" v="74" actId="21"/>
          <ac:spMkLst>
            <pc:docMk/>
            <pc:sldMk cId="2600320051" sldId="301"/>
            <ac:spMk id="7" creationId="{99DAE2F6-093B-47C8-B187-7A29FCE48F7F}"/>
          </ac:spMkLst>
        </pc:spChg>
        <pc:spChg chg="del">
          <ac:chgData name="Beth Tennyson" userId="1ecceb97-a249-4b81-803f-86b8c3e4d57b" providerId="ADAL" clId="{5B3F0443-2894-4425-9075-754B6C53FC40}" dt="2022-06-06T10:51:34.256" v="74" actId="21"/>
          <ac:spMkLst>
            <pc:docMk/>
            <pc:sldMk cId="2600320051" sldId="301"/>
            <ac:spMk id="9" creationId="{53E06F97-5C50-4260-9203-E4332FC1AA06}"/>
          </ac:spMkLst>
        </pc:spChg>
        <pc:spChg chg="del">
          <ac:chgData name="Beth Tennyson" userId="1ecceb97-a249-4b81-803f-86b8c3e4d57b" providerId="ADAL" clId="{5B3F0443-2894-4425-9075-754B6C53FC40}" dt="2022-06-06T10:49:17.098" v="63" actId="478"/>
          <ac:spMkLst>
            <pc:docMk/>
            <pc:sldMk cId="2600320051" sldId="301"/>
            <ac:spMk id="10" creationId="{72BCD52D-BB94-4740-82E6-FA87E20B10C0}"/>
          </ac:spMkLst>
        </pc:spChg>
        <pc:spChg chg="del">
          <ac:chgData name="Beth Tennyson" userId="1ecceb97-a249-4b81-803f-86b8c3e4d57b" providerId="ADAL" clId="{5B3F0443-2894-4425-9075-754B6C53FC40}" dt="2022-06-06T10:51:34.256" v="74" actId="21"/>
          <ac:spMkLst>
            <pc:docMk/>
            <pc:sldMk cId="2600320051" sldId="301"/>
            <ac:spMk id="11" creationId="{E081B073-D506-4825-AB6E-868B572ACD6D}"/>
          </ac:spMkLst>
        </pc:spChg>
        <pc:spChg chg="del">
          <ac:chgData name="Beth Tennyson" userId="1ecceb97-a249-4b81-803f-86b8c3e4d57b" providerId="ADAL" clId="{5B3F0443-2894-4425-9075-754B6C53FC40}" dt="2022-06-06T10:51:34.256" v="74" actId="21"/>
          <ac:spMkLst>
            <pc:docMk/>
            <pc:sldMk cId="2600320051" sldId="301"/>
            <ac:spMk id="21" creationId="{5A103C65-B57A-4A3E-8F97-BC8C52F98613}"/>
          </ac:spMkLst>
        </pc:spChg>
        <pc:spChg chg="del">
          <ac:chgData name="Beth Tennyson" userId="1ecceb97-a249-4b81-803f-86b8c3e4d57b" providerId="ADAL" clId="{5B3F0443-2894-4425-9075-754B6C53FC40}" dt="2022-06-06T10:51:34.256" v="74" actId="21"/>
          <ac:spMkLst>
            <pc:docMk/>
            <pc:sldMk cId="2600320051" sldId="301"/>
            <ac:spMk id="25" creationId="{E45AAE22-48C9-447D-8D52-FA6EA914A53E}"/>
          </ac:spMkLst>
        </pc:spChg>
        <pc:spChg chg="mod">
          <ac:chgData name="Beth Tennyson" userId="1ecceb97-a249-4b81-803f-86b8c3e4d57b" providerId="ADAL" clId="{5B3F0443-2894-4425-9075-754B6C53FC40}" dt="2022-06-06T10:44:39.785" v="29"/>
          <ac:spMkLst>
            <pc:docMk/>
            <pc:sldMk cId="2600320051" sldId="301"/>
            <ac:spMk id="33" creationId="{D90CBD8B-0431-0A51-B141-E274A6ED3EA6}"/>
          </ac:spMkLst>
        </pc:spChg>
        <pc:spChg chg="del mod">
          <ac:chgData name="Beth Tennyson" userId="1ecceb97-a249-4b81-803f-86b8c3e4d57b" providerId="ADAL" clId="{5B3F0443-2894-4425-9075-754B6C53FC40}" dt="2022-06-06T10:50:07.263" v="68" actId="21"/>
          <ac:spMkLst>
            <pc:docMk/>
            <pc:sldMk cId="2600320051" sldId="301"/>
            <ac:spMk id="39" creationId="{A55E8DB0-E6D7-4465-A2D4-171BA1EB7415}"/>
          </ac:spMkLst>
        </pc:spChg>
        <pc:spChg chg="del">
          <ac:chgData name="Beth Tennyson" userId="1ecceb97-a249-4b81-803f-86b8c3e4d57b" providerId="ADAL" clId="{5B3F0443-2894-4425-9075-754B6C53FC40}" dt="2022-06-06T10:49:17.098" v="63" actId="478"/>
          <ac:spMkLst>
            <pc:docMk/>
            <pc:sldMk cId="2600320051" sldId="301"/>
            <ac:spMk id="40" creationId="{D3108B46-6DED-49C1-B647-4EBD98225321}"/>
          </ac:spMkLst>
        </pc:spChg>
        <pc:spChg chg="mod">
          <ac:chgData name="Beth Tennyson" userId="1ecceb97-a249-4b81-803f-86b8c3e4d57b" providerId="ADAL" clId="{5B3F0443-2894-4425-9075-754B6C53FC40}" dt="2022-06-06T10:49:52.672" v="64"/>
          <ac:spMkLst>
            <pc:docMk/>
            <pc:sldMk cId="2600320051" sldId="301"/>
            <ac:spMk id="41" creationId="{D04A2404-2FD2-B857-17B2-35C52F8F823C}"/>
          </ac:spMkLst>
        </pc:spChg>
        <pc:spChg chg="mod">
          <ac:chgData name="Beth Tennyson" userId="1ecceb97-a249-4b81-803f-86b8c3e4d57b" providerId="ADAL" clId="{5B3F0443-2894-4425-9075-754B6C53FC40}" dt="2022-06-06T10:49:52.672" v="64"/>
          <ac:spMkLst>
            <pc:docMk/>
            <pc:sldMk cId="2600320051" sldId="301"/>
            <ac:spMk id="42" creationId="{A87A3672-FB8F-1507-9B66-E2DFE0858E54}"/>
          </ac:spMkLst>
        </pc:spChg>
        <pc:spChg chg="mod">
          <ac:chgData name="Beth Tennyson" userId="1ecceb97-a249-4b81-803f-86b8c3e4d57b" providerId="ADAL" clId="{5B3F0443-2894-4425-9075-754B6C53FC40}" dt="2022-06-06T10:49:52.672" v="64"/>
          <ac:spMkLst>
            <pc:docMk/>
            <pc:sldMk cId="2600320051" sldId="301"/>
            <ac:spMk id="43" creationId="{0705DE4D-3A7F-D23B-C4F8-85CB508C9EB1}"/>
          </ac:spMkLst>
        </pc:spChg>
        <pc:spChg chg="add del mod">
          <ac:chgData name="Beth Tennyson" userId="1ecceb97-a249-4b81-803f-86b8c3e4d57b" providerId="ADAL" clId="{5B3F0443-2894-4425-9075-754B6C53FC40}" dt="2022-06-06T10:49:53.269" v="65"/>
          <ac:spMkLst>
            <pc:docMk/>
            <pc:sldMk cId="2600320051" sldId="301"/>
            <ac:spMk id="44" creationId="{E667926F-CC33-FF82-18AD-B770B9FC7307}"/>
          </ac:spMkLst>
        </pc:spChg>
        <pc:spChg chg="add del mod">
          <ac:chgData name="Beth Tennyson" userId="1ecceb97-a249-4b81-803f-86b8c3e4d57b" providerId="ADAL" clId="{5B3F0443-2894-4425-9075-754B6C53FC40}" dt="2022-06-06T10:49:53.269" v="65"/>
          <ac:spMkLst>
            <pc:docMk/>
            <pc:sldMk cId="2600320051" sldId="301"/>
            <ac:spMk id="45" creationId="{B49EA828-D673-1B17-4E44-671DFACB0919}"/>
          </ac:spMkLst>
        </pc:spChg>
        <pc:spChg chg="add del mod">
          <ac:chgData name="Beth Tennyson" userId="1ecceb97-a249-4b81-803f-86b8c3e4d57b" providerId="ADAL" clId="{5B3F0443-2894-4425-9075-754B6C53FC40}" dt="2022-06-06T10:49:53.269" v="65"/>
          <ac:spMkLst>
            <pc:docMk/>
            <pc:sldMk cId="2600320051" sldId="301"/>
            <ac:spMk id="46" creationId="{5D72C326-4982-9B5F-EDBE-ECE95EB614A6}"/>
          </ac:spMkLst>
        </pc:spChg>
        <pc:spChg chg="add del mod">
          <ac:chgData name="Beth Tennyson" userId="1ecceb97-a249-4b81-803f-86b8c3e4d57b" providerId="ADAL" clId="{5B3F0443-2894-4425-9075-754B6C53FC40}" dt="2022-06-06T10:49:53.269" v="65"/>
          <ac:spMkLst>
            <pc:docMk/>
            <pc:sldMk cId="2600320051" sldId="301"/>
            <ac:spMk id="47" creationId="{55104B1D-C056-1607-ABB1-F6EC165CE5B4}"/>
          </ac:spMkLst>
        </pc:spChg>
        <pc:spChg chg="add del mod">
          <ac:chgData name="Beth Tennyson" userId="1ecceb97-a249-4b81-803f-86b8c3e4d57b" providerId="ADAL" clId="{5B3F0443-2894-4425-9075-754B6C53FC40}" dt="2022-06-06T10:49:53.269" v="65"/>
          <ac:spMkLst>
            <pc:docMk/>
            <pc:sldMk cId="2600320051" sldId="301"/>
            <ac:spMk id="48" creationId="{CD377041-5BB1-FF81-0505-56B1F5FDBA6E}"/>
          </ac:spMkLst>
        </pc:spChg>
        <pc:spChg chg="add del mod">
          <ac:chgData name="Beth Tennyson" userId="1ecceb97-a249-4b81-803f-86b8c3e4d57b" providerId="ADAL" clId="{5B3F0443-2894-4425-9075-754B6C53FC40}" dt="2022-06-06T10:49:53.269" v="65"/>
          <ac:spMkLst>
            <pc:docMk/>
            <pc:sldMk cId="2600320051" sldId="301"/>
            <ac:spMk id="49" creationId="{26DE4B6C-7B99-E07A-8587-B81BCBA26C92}"/>
          </ac:spMkLst>
        </pc:spChg>
        <pc:spChg chg="mod">
          <ac:chgData name="Beth Tennyson" userId="1ecceb97-a249-4b81-803f-86b8c3e4d57b" providerId="ADAL" clId="{5B3F0443-2894-4425-9075-754B6C53FC40}" dt="2022-06-06T10:49:52.672" v="64"/>
          <ac:spMkLst>
            <pc:docMk/>
            <pc:sldMk cId="2600320051" sldId="301"/>
            <ac:spMk id="51" creationId="{F27740CF-66D0-C5FF-8A7B-D07B5BF836B1}"/>
          </ac:spMkLst>
        </pc:spChg>
        <pc:spChg chg="mod">
          <ac:chgData name="Beth Tennyson" userId="1ecceb97-a249-4b81-803f-86b8c3e4d57b" providerId="ADAL" clId="{5B3F0443-2894-4425-9075-754B6C53FC40}" dt="2022-06-06T10:49:52.672" v="64"/>
          <ac:spMkLst>
            <pc:docMk/>
            <pc:sldMk cId="2600320051" sldId="301"/>
            <ac:spMk id="52" creationId="{2C080D3B-133D-C475-1C2C-75EB650F3977}"/>
          </ac:spMkLst>
        </pc:spChg>
        <pc:spChg chg="mod">
          <ac:chgData name="Beth Tennyson" userId="1ecceb97-a249-4b81-803f-86b8c3e4d57b" providerId="ADAL" clId="{5B3F0443-2894-4425-9075-754B6C53FC40}" dt="2022-06-06T10:49:52.672" v="64"/>
          <ac:spMkLst>
            <pc:docMk/>
            <pc:sldMk cId="2600320051" sldId="301"/>
            <ac:spMk id="53" creationId="{9E74B56F-EDF4-AA55-0F68-1447D0309121}"/>
          </ac:spMkLst>
        </pc:spChg>
        <pc:spChg chg="mod">
          <ac:chgData name="Beth Tennyson" userId="1ecceb97-a249-4b81-803f-86b8c3e4d57b" providerId="ADAL" clId="{5B3F0443-2894-4425-9075-754B6C53FC40}" dt="2022-06-06T10:49:52.672" v="64"/>
          <ac:spMkLst>
            <pc:docMk/>
            <pc:sldMk cId="2600320051" sldId="301"/>
            <ac:spMk id="54" creationId="{F022FD4C-CDA6-0377-5EF7-87528830AAA5}"/>
          </ac:spMkLst>
        </pc:spChg>
        <pc:spChg chg="mod">
          <ac:chgData name="Beth Tennyson" userId="1ecceb97-a249-4b81-803f-86b8c3e4d57b" providerId="ADAL" clId="{5B3F0443-2894-4425-9075-754B6C53FC40}" dt="2022-06-06T10:49:52.672" v="64"/>
          <ac:spMkLst>
            <pc:docMk/>
            <pc:sldMk cId="2600320051" sldId="301"/>
            <ac:spMk id="55" creationId="{84F5915D-BEA6-49BB-AFD9-E2185612A507}"/>
          </ac:spMkLst>
        </pc:spChg>
        <pc:spChg chg="mod">
          <ac:chgData name="Beth Tennyson" userId="1ecceb97-a249-4b81-803f-86b8c3e4d57b" providerId="ADAL" clId="{5B3F0443-2894-4425-9075-754B6C53FC40}" dt="2022-06-06T10:49:52.672" v="64"/>
          <ac:spMkLst>
            <pc:docMk/>
            <pc:sldMk cId="2600320051" sldId="301"/>
            <ac:spMk id="56" creationId="{98930706-A0D4-DD06-6B9F-56D303B2DE9C}"/>
          </ac:spMkLst>
        </pc:spChg>
        <pc:spChg chg="mod">
          <ac:chgData name="Beth Tennyson" userId="1ecceb97-a249-4b81-803f-86b8c3e4d57b" providerId="ADAL" clId="{5B3F0443-2894-4425-9075-754B6C53FC40}" dt="2022-06-06T10:49:52.672" v="64"/>
          <ac:spMkLst>
            <pc:docMk/>
            <pc:sldMk cId="2600320051" sldId="301"/>
            <ac:spMk id="57" creationId="{63F15423-3392-BDB7-80A1-82536D5F5474}"/>
          </ac:spMkLst>
        </pc:spChg>
        <pc:spChg chg="mod">
          <ac:chgData name="Beth Tennyson" userId="1ecceb97-a249-4b81-803f-86b8c3e4d57b" providerId="ADAL" clId="{5B3F0443-2894-4425-9075-754B6C53FC40}" dt="2022-06-06T10:49:52.672" v="64"/>
          <ac:spMkLst>
            <pc:docMk/>
            <pc:sldMk cId="2600320051" sldId="301"/>
            <ac:spMk id="58" creationId="{1B72BE30-8F29-2029-5191-5012622DFC84}"/>
          </ac:spMkLst>
        </pc:spChg>
        <pc:spChg chg="mod">
          <ac:chgData name="Beth Tennyson" userId="1ecceb97-a249-4b81-803f-86b8c3e4d57b" providerId="ADAL" clId="{5B3F0443-2894-4425-9075-754B6C53FC40}" dt="2022-06-06T10:49:52.672" v="64"/>
          <ac:spMkLst>
            <pc:docMk/>
            <pc:sldMk cId="2600320051" sldId="301"/>
            <ac:spMk id="59" creationId="{1DF98DBF-3000-9DD5-241B-01BC8208D238}"/>
          </ac:spMkLst>
        </pc:spChg>
        <pc:spChg chg="mod">
          <ac:chgData name="Beth Tennyson" userId="1ecceb97-a249-4b81-803f-86b8c3e4d57b" providerId="ADAL" clId="{5B3F0443-2894-4425-9075-754B6C53FC40}" dt="2022-06-06T10:49:52.672" v="64"/>
          <ac:spMkLst>
            <pc:docMk/>
            <pc:sldMk cId="2600320051" sldId="301"/>
            <ac:spMk id="60" creationId="{B336005B-D028-8914-4BB2-4A1BA9095215}"/>
          </ac:spMkLst>
        </pc:spChg>
        <pc:spChg chg="add del mod">
          <ac:chgData name="Beth Tennyson" userId="1ecceb97-a249-4b81-803f-86b8c3e4d57b" providerId="ADAL" clId="{5B3F0443-2894-4425-9075-754B6C53FC40}" dt="2022-06-06T10:49:53.269" v="65"/>
          <ac:spMkLst>
            <pc:docMk/>
            <pc:sldMk cId="2600320051" sldId="301"/>
            <ac:spMk id="61" creationId="{01CC81A8-33A2-5859-CD60-56FBB8BF9064}"/>
          </ac:spMkLst>
        </pc:spChg>
        <pc:grpChg chg="add mod">
          <ac:chgData name="Beth Tennyson" userId="1ecceb97-a249-4b81-803f-86b8c3e4d57b" providerId="ADAL" clId="{5B3F0443-2894-4425-9075-754B6C53FC40}" dt="2022-06-06T10:44:39.785" v="29"/>
          <ac:grpSpMkLst>
            <pc:docMk/>
            <pc:sldMk cId="2600320051" sldId="301"/>
            <ac:grpSpMk id="31" creationId="{F6F7F085-A1DB-5F70-085F-C654FD151B3D}"/>
          </ac:grpSpMkLst>
        </pc:grpChg>
        <pc:grpChg chg="add del mod">
          <ac:chgData name="Beth Tennyson" userId="1ecceb97-a249-4b81-803f-86b8c3e4d57b" providerId="ADAL" clId="{5B3F0443-2894-4425-9075-754B6C53FC40}" dt="2022-06-06T10:49:53.269" v="65"/>
          <ac:grpSpMkLst>
            <pc:docMk/>
            <pc:sldMk cId="2600320051" sldId="301"/>
            <ac:grpSpMk id="38" creationId="{733D977E-956E-B2B7-8362-1C026B25741A}"/>
          </ac:grpSpMkLst>
        </pc:grpChg>
        <pc:grpChg chg="add del mod">
          <ac:chgData name="Beth Tennyson" userId="1ecceb97-a249-4b81-803f-86b8c3e4d57b" providerId="ADAL" clId="{5B3F0443-2894-4425-9075-754B6C53FC40}" dt="2022-06-06T10:49:53.269" v="65"/>
          <ac:grpSpMkLst>
            <pc:docMk/>
            <pc:sldMk cId="2600320051" sldId="301"/>
            <ac:grpSpMk id="50" creationId="{3D14B1A7-8279-F92D-22A1-AC302D5F76CC}"/>
          </ac:grpSpMkLst>
        </pc:grpChg>
        <pc:picChg chg="del">
          <ac:chgData name="Beth Tennyson" userId="1ecceb97-a249-4b81-803f-86b8c3e4d57b" providerId="ADAL" clId="{5B3F0443-2894-4425-9075-754B6C53FC40}" dt="2022-06-06T10:49:17.098" v="63" actId="478"/>
          <ac:picMkLst>
            <pc:docMk/>
            <pc:sldMk cId="2600320051" sldId="301"/>
            <ac:picMk id="27" creationId="{C78B4246-EA6A-4786-8EEA-69E2174529EE}"/>
          </ac:picMkLst>
        </pc:picChg>
        <pc:picChg chg="mod">
          <ac:chgData name="Beth Tennyson" userId="1ecceb97-a249-4b81-803f-86b8c3e4d57b" providerId="ADAL" clId="{5B3F0443-2894-4425-9075-754B6C53FC40}" dt="2022-06-06T10:44:39.785" v="29"/>
          <ac:picMkLst>
            <pc:docMk/>
            <pc:sldMk cId="2600320051" sldId="301"/>
            <ac:picMk id="32" creationId="{2A9539EE-9293-63FA-4A49-98CB0E2BA921}"/>
          </ac:picMkLst>
        </pc:picChg>
      </pc:sldChg>
      <pc:sldChg chg="addSp modSp">
        <pc:chgData name="Beth Tennyson" userId="1ecceb97-a249-4b81-803f-86b8c3e4d57b" providerId="ADAL" clId="{5B3F0443-2894-4425-9075-754B6C53FC40}" dt="2022-06-06T10:58:12.190" v="146"/>
        <pc:sldMkLst>
          <pc:docMk/>
          <pc:sldMk cId="4036431495" sldId="307"/>
        </pc:sldMkLst>
        <pc:spChg chg="mod">
          <ac:chgData name="Beth Tennyson" userId="1ecceb97-a249-4b81-803f-86b8c3e4d57b" providerId="ADAL" clId="{5B3F0443-2894-4425-9075-754B6C53FC40}" dt="2022-06-06T10:58:12.190" v="146"/>
          <ac:spMkLst>
            <pc:docMk/>
            <pc:sldMk cId="4036431495" sldId="307"/>
            <ac:spMk id="6" creationId="{18FEFB46-6451-CD4B-33D2-A934F614B8FB}"/>
          </ac:spMkLst>
        </pc:spChg>
        <pc:grpChg chg="add mod">
          <ac:chgData name="Beth Tennyson" userId="1ecceb97-a249-4b81-803f-86b8c3e4d57b" providerId="ADAL" clId="{5B3F0443-2894-4425-9075-754B6C53FC40}" dt="2022-06-06T10:58:12.190" v="146"/>
          <ac:grpSpMkLst>
            <pc:docMk/>
            <pc:sldMk cId="4036431495" sldId="307"/>
            <ac:grpSpMk id="4" creationId="{61DEC708-2416-82EE-574E-DC4A21A0D9F5}"/>
          </ac:grpSpMkLst>
        </pc:grpChg>
        <pc:picChg chg="mod">
          <ac:chgData name="Beth Tennyson" userId="1ecceb97-a249-4b81-803f-86b8c3e4d57b" providerId="ADAL" clId="{5B3F0443-2894-4425-9075-754B6C53FC40}" dt="2022-06-06T10:58:12.190" v="146"/>
          <ac:picMkLst>
            <pc:docMk/>
            <pc:sldMk cId="4036431495" sldId="307"/>
            <ac:picMk id="5" creationId="{07BCC59D-7B37-304F-6768-B7020E904F0C}"/>
          </ac:picMkLst>
        </pc:picChg>
      </pc:sldChg>
      <pc:sldChg chg="addSp modSp mod">
        <pc:chgData name="Beth Tennyson" userId="1ecceb97-a249-4b81-803f-86b8c3e4d57b" providerId="ADAL" clId="{5B3F0443-2894-4425-9075-754B6C53FC40}" dt="2022-06-06T10:56:02.186" v="136" actId="1076"/>
        <pc:sldMkLst>
          <pc:docMk/>
          <pc:sldMk cId="764458406" sldId="315"/>
        </pc:sldMkLst>
        <pc:spChg chg="mod">
          <ac:chgData name="Beth Tennyson" userId="1ecceb97-a249-4b81-803f-86b8c3e4d57b" providerId="ADAL" clId="{5B3F0443-2894-4425-9075-754B6C53FC40}" dt="2022-06-06T10:55:57.834" v="135"/>
          <ac:spMkLst>
            <pc:docMk/>
            <pc:sldMk cId="764458406" sldId="315"/>
            <ac:spMk id="6" creationId="{C30FD4C6-0763-D79C-2EC7-938828DC53E5}"/>
          </ac:spMkLst>
        </pc:spChg>
        <pc:grpChg chg="add mod">
          <ac:chgData name="Beth Tennyson" userId="1ecceb97-a249-4b81-803f-86b8c3e4d57b" providerId="ADAL" clId="{5B3F0443-2894-4425-9075-754B6C53FC40}" dt="2022-06-06T10:55:57.834" v="135"/>
          <ac:grpSpMkLst>
            <pc:docMk/>
            <pc:sldMk cId="764458406" sldId="315"/>
            <ac:grpSpMk id="3" creationId="{5F1BF85C-C3D3-30C6-0FB0-79A8A45234E2}"/>
          </ac:grpSpMkLst>
        </pc:grpChg>
        <pc:picChg chg="mod">
          <ac:chgData name="Beth Tennyson" userId="1ecceb97-a249-4b81-803f-86b8c3e4d57b" providerId="ADAL" clId="{5B3F0443-2894-4425-9075-754B6C53FC40}" dt="2022-06-06T10:56:02.186" v="136" actId="1076"/>
          <ac:picMkLst>
            <pc:docMk/>
            <pc:sldMk cId="764458406" sldId="315"/>
            <ac:picMk id="4" creationId="{4637C25D-8D97-4BAE-8A62-FAE9564A4B67}"/>
          </ac:picMkLst>
        </pc:picChg>
        <pc:picChg chg="mod">
          <ac:chgData name="Beth Tennyson" userId="1ecceb97-a249-4b81-803f-86b8c3e4d57b" providerId="ADAL" clId="{5B3F0443-2894-4425-9075-754B6C53FC40}" dt="2022-06-06T10:55:57.834" v="135"/>
          <ac:picMkLst>
            <pc:docMk/>
            <pc:sldMk cId="764458406" sldId="315"/>
            <ac:picMk id="5" creationId="{C84A5430-B201-537F-F459-98EF756EBDDD}"/>
          </ac:picMkLst>
        </pc:picChg>
      </pc:sldChg>
      <pc:sldChg chg="addSp modSp">
        <pc:chgData name="Beth Tennyson" userId="1ecceb97-a249-4b81-803f-86b8c3e4d57b" providerId="ADAL" clId="{5B3F0443-2894-4425-9075-754B6C53FC40}" dt="2022-06-06T10:58:02.908" v="145"/>
        <pc:sldMkLst>
          <pc:docMk/>
          <pc:sldMk cId="1412323175" sldId="316"/>
        </pc:sldMkLst>
        <pc:spChg chg="mod">
          <ac:chgData name="Beth Tennyson" userId="1ecceb97-a249-4b81-803f-86b8c3e4d57b" providerId="ADAL" clId="{5B3F0443-2894-4425-9075-754B6C53FC40}" dt="2022-06-06T10:58:02.908" v="145"/>
          <ac:spMkLst>
            <pc:docMk/>
            <pc:sldMk cId="1412323175" sldId="316"/>
            <ac:spMk id="8" creationId="{07A1E862-6CA6-15D3-2D7A-8AB35963B17F}"/>
          </ac:spMkLst>
        </pc:spChg>
        <pc:grpChg chg="add mod">
          <ac:chgData name="Beth Tennyson" userId="1ecceb97-a249-4b81-803f-86b8c3e4d57b" providerId="ADAL" clId="{5B3F0443-2894-4425-9075-754B6C53FC40}" dt="2022-06-06T10:58:02.908" v="145"/>
          <ac:grpSpMkLst>
            <pc:docMk/>
            <pc:sldMk cId="1412323175" sldId="316"/>
            <ac:grpSpMk id="6" creationId="{66F25B91-72EA-4A34-EE69-D1F3383C2AF2}"/>
          </ac:grpSpMkLst>
        </pc:grpChg>
        <pc:picChg chg="mod">
          <ac:chgData name="Beth Tennyson" userId="1ecceb97-a249-4b81-803f-86b8c3e4d57b" providerId="ADAL" clId="{5B3F0443-2894-4425-9075-754B6C53FC40}" dt="2022-06-06T10:58:02.908" v="145"/>
          <ac:picMkLst>
            <pc:docMk/>
            <pc:sldMk cId="1412323175" sldId="316"/>
            <ac:picMk id="7" creationId="{49E1BE70-3DC2-E57C-C348-58E06A4ABB26}"/>
          </ac:picMkLst>
        </pc:picChg>
      </pc:sldChg>
      <pc:sldChg chg="addSp delSp modSp">
        <pc:chgData name="Beth Tennyson" userId="1ecceb97-a249-4b81-803f-86b8c3e4d57b" providerId="ADAL" clId="{5B3F0443-2894-4425-9075-754B6C53FC40}" dt="2022-06-06T10:57:38.763" v="139"/>
        <pc:sldMkLst>
          <pc:docMk/>
          <pc:sldMk cId="117777473" sldId="317"/>
        </pc:sldMkLst>
        <pc:spChg chg="mod">
          <ac:chgData name="Beth Tennyson" userId="1ecceb97-a249-4b81-803f-86b8c3e4d57b" providerId="ADAL" clId="{5B3F0443-2894-4425-9075-754B6C53FC40}" dt="2022-06-06T10:54:49.813" v="118" actId="14100"/>
          <ac:spMkLst>
            <pc:docMk/>
            <pc:sldMk cId="117777473" sldId="317"/>
            <ac:spMk id="10" creationId="{5349CCE3-B8B7-37EB-CE74-E43F1F9BFC55}"/>
          </ac:spMkLst>
        </pc:spChg>
        <pc:spChg chg="mod">
          <ac:chgData name="Beth Tennyson" userId="1ecceb97-a249-4b81-803f-86b8c3e4d57b" providerId="ADAL" clId="{5B3F0443-2894-4425-9075-754B6C53FC40}" dt="2022-06-06T10:57:38.292" v="138"/>
          <ac:spMkLst>
            <pc:docMk/>
            <pc:sldMk cId="117777473" sldId="317"/>
            <ac:spMk id="13" creationId="{60ADCA5C-8FD1-3168-E9C9-8645D189DBD3}"/>
          </ac:spMkLst>
        </pc:spChg>
        <pc:grpChg chg="add mod">
          <ac:chgData name="Beth Tennyson" userId="1ecceb97-a249-4b81-803f-86b8c3e4d57b" providerId="ADAL" clId="{5B3F0443-2894-4425-9075-754B6C53FC40}" dt="2022-06-06T10:54:49.813" v="118" actId="14100"/>
          <ac:grpSpMkLst>
            <pc:docMk/>
            <pc:sldMk cId="117777473" sldId="317"/>
            <ac:grpSpMk id="8" creationId="{EA719C56-50C4-CAD1-41E2-B110B0A20C5F}"/>
          </ac:grpSpMkLst>
        </pc:grpChg>
        <pc:grpChg chg="add del mod">
          <ac:chgData name="Beth Tennyson" userId="1ecceb97-a249-4b81-803f-86b8c3e4d57b" providerId="ADAL" clId="{5B3F0443-2894-4425-9075-754B6C53FC40}" dt="2022-06-06T10:57:38.763" v="139"/>
          <ac:grpSpMkLst>
            <pc:docMk/>
            <pc:sldMk cId="117777473" sldId="317"/>
            <ac:grpSpMk id="11" creationId="{62D96177-BBFE-A447-BC9D-C81B2D8AF66C}"/>
          </ac:grpSpMkLst>
        </pc:grpChg>
        <pc:picChg chg="mod">
          <ac:chgData name="Beth Tennyson" userId="1ecceb97-a249-4b81-803f-86b8c3e4d57b" providerId="ADAL" clId="{5B3F0443-2894-4425-9075-754B6C53FC40}" dt="2022-06-06T10:54:49.813" v="118" actId="14100"/>
          <ac:picMkLst>
            <pc:docMk/>
            <pc:sldMk cId="117777473" sldId="317"/>
            <ac:picMk id="9" creationId="{F4732008-8FA8-4733-C907-7FAB98575345}"/>
          </ac:picMkLst>
        </pc:picChg>
        <pc:picChg chg="mod">
          <ac:chgData name="Beth Tennyson" userId="1ecceb97-a249-4b81-803f-86b8c3e4d57b" providerId="ADAL" clId="{5B3F0443-2894-4425-9075-754B6C53FC40}" dt="2022-06-06T10:57:38.292" v="138"/>
          <ac:picMkLst>
            <pc:docMk/>
            <pc:sldMk cId="117777473" sldId="317"/>
            <ac:picMk id="12" creationId="{7726BE4F-FEA2-7B27-65FD-73970265F33B}"/>
          </ac:picMkLst>
        </pc:picChg>
        <pc:picChg chg="mod">
          <ac:chgData name="Beth Tennyson" userId="1ecceb97-a249-4b81-803f-86b8c3e4d57b" providerId="ADAL" clId="{5B3F0443-2894-4425-9075-754B6C53FC40}" dt="2022-06-06T10:54:33.721" v="116" actId="1076"/>
          <ac:picMkLst>
            <pc:docMk/>
            <pc:sldMk cId="117777473" sldId="317"/>
            <ac:picMk id="2052" creationId="{573EC77D-789E-4E1B-99FD-7190CB77B843}"/>
          </ac:picMkLst>
        </pc:picChg>
      </pc:sldChg>
      <pc:sldChg chg="addSp delSp modSp mod">
        <pc:chgData name="Beth Tennyson" userId="1ecceb97-a249-4b81-803f-86b8c3e4d57b" providerId="ADAL" clId="{5B3F0443-2894-4425-9075-754B6C53FC40}" dt="2022-06-06T10:54:18.760" v="111"/>
        <pc:sldMkLst>
          <pc:docMk/>
          <pc:sldMk cId="1737687012" sldId="318"/>
        </pc:sldMkLst>
        <pc:spChg chg="add del">
          <ac:chgData name="Beth Tennyson" userId="1ecceb97-a249-4b81-803f-86b8c3e4d57b" providerId="ADAL" clId="{5B3F0443-2894-4425-9075-754B6C53FC40}" dt="2022-06-06T10:54:12.590" v="110" actId="22"/>
          <ac:spMkLst>
            <pc:docMk/>
            <pc:sldMk cId="1737687012" sldId="318"/>
            <ac:spMk id="8" creationId="{08DD6264-629F-2FDC-BCDC-9AF96A988681}"/>
          </ac:spMkLst>
        </pc:spChg>
        <pc:spChg chg="mod">
          <ac:chgData name="Beth Tennyson" userId="1ecceb97-a249-4b81-803f-86b8c3e4d57b" providerId="ADAL" clId="{5B3F0443-2894-4425-9075-754B6C53FC40}" dt="2022-06-06T10:54:18.760" v="111"/>
          <ac:spMkLst>
            <pc:docMk/>
            <pc:sldMk cId="1737687012" sldId="318"/>
            <ac:spMk id="11" creationId="{C99AE88D-CD4C-9D76-1AAE-1462D43506CF}"/>
          </ac:spMkLst>
        </pc:spChg>
        <pc:grpChg chg="add mod">
          <ac:chgData name="Beth Tennyson" userId="1ecceb97-a249-4b81-803f-86b8c3e4d57b" providerId="ADAL" clId="{5B3F0443-2894-4425-9075-754B6C53FC40}" dt="2022-06-06T10:54:18.760" v="111"/>
          <ac:grpSpMkLst>
            <pc:docMk/>
            <pc:sldMk cId="1737687012" sldId="318"/>
            <ac:grpSpMk id="9" creationId="{2E6E5AFB-1D39-F2E1-0C6F-8CCAEA751F09}"/>
          </ac:grpSpMkLst>
        </pc:grpChg>
        <pc:picChg chg="mod">
          <ac:chgData name="Beth Tennyson" userId="1ecceb97-a249-4b81-803f-86b8c3e4d57b" providerId="ADAL" clId="{5B3F0443-2894-4425-9075-754B6C53FC40}" dt="2022-06-06T10:54:18.760" v="111"/>
          <ac:picMkLst>
            <pc:docMk/>
            <pc:sldMk cId="1737687012" sldId="318"/>
            <ac:picMk id="10" creationId="{65C9EE6C-BB1E-4868-5ED8-E9A23D4BED93}"/>
          </ac:picMkLst>
        </pc:picChg>
      </pc:sldChg>
      <pc:sldChg chg="addSp modSp">
        <pc:chgData name="Beth Tennyson" userId="1ecceb97-a249-4b81-803f-86b8c3e4d57b" providerId="ADAL" clId="{5B3F0443-2894-4425-9075-754B6C53FC40}" dt="2022-06-06T10:57:57.895" v="144"/>
        <pc:sldMkLst>
          <pc:docMk/>
          <pc:sldMk cId="1757507389" sldId="320"/>
        </pc:sldMkLst>
        <pc:spChg chg="mod">
          <ac:chgData name="Beth Tennyson" userId="1ecceb97-a249-4b81-803f-86b8c3e4d57b" providerId="ADAL" clId="{5B3F0443-2894-4425-9075-754B6C53FC40}" dt="2022-06-06T10:57:57.895" v="144"/>
          <ac:spMkLst>
            <pc:docMk/>
            <pc:sldMk cId="1757507389" sldId="320"/>
            <ac:spMk id="7" creationId="{607D9E35-FA10-E9EA-9BE7-5FA4926234B7}"/>
          </ac:spMkLst>
        </pc:spChg>
        <pc:grpChg chg="add mod">
          <ac:chgData name="Beth Tennyson" userId="1ecceb97-a249-4b81-803f-86b8c3e4d57b" providerId="ADAL" clId="{5B3F0443-2894-4425-9075-754B6C53FC40}" dt="2022-06-06T10:57:57.895" v="144"/>
          <ac:grpSpMkLst>
            <pc:docMk/>
            <pc:sldMk cId="1757507389" sldId="320"/>
            <ac:grpSpMk id="5" creationId="{ADC97039-F53D-A6C7-D762-779B0C660DE1}"/>
          </ac:grpSpMkLst>
        </pc:grpChg>
        <pc:picChg chg="mod">
          <ac:chgData name="Beth Tennyson" userId="1ecceb97-a249-4b81-803f-86b8c3e4d57b" providerId="ADAL" clId="{5B3F0443-2894-4425-9075-754B6C53FC40}" dt="2022-06-06T10:57:57.895" v="144"/>
          <ac:picMkLst>
            <pc:docMk/>
            <pc:sldMk cId="1757507389" sldId="320"/>
            <ac:picMk id="6" creationId="{1B6890CA-5F72-945F-D38D-A28912C648E4}"/>
          </ac:picMkLst>
        </pc:picChg>
      </pc:sldChg>
      <pc:sldChg chg="addSp modSp mod">
        <pc:chgData name="Beth Tennyson" userId="1ecceb97-a249-4b81-803f-86b8c3e4d57b" providerId="ADAL" clId="{5B3F0443-2894-4425-9075-754B6C53FC40}" dt="2022-06-06T10:57:55.446" v="143" actId="1076"/>
        <pc:sldMkLst>
          <pc:docMk/>
          <pc:sldMk cId="3240664157" sldId="321"/>
        </pc:sldMkLst>
        <pc:spChg chg="mod">
          <ac:chgData name="Beth Tennyson" userId="1ecceb97-a249-4b81-803f-86b8c3e4d57b" providerId="ADAL" clId="{5B3F0443-2894-4425-9075-754B6C53FC40}" dt="2022-06-06T10:57:49.658" v="141"/>
          <ac:spMkLst>
            <pc:docMk/>
            <pc:sldMk cId="3240664157" sldId="321"/>
            <ac:spMk id="5" creationId="{6FAD5A29-46DE-8221-BCBA-B8C050809243}"/>
          </ac:spMkLst>
        </pc:spChg>
        <pc:grpChg chg="add mod">
          <ac:chgData name="Beth Tennyson" userId="1ecceb97-a249-4b81-803f-86b8c3e4d57b" providerId="ADAL" clId="{5B3F0443-2894-4425-9075-754B6C53FC40}" dt="2022-06-06T10:57:49.658" v="141"/>
          <ac:grpSpMkLst>
            <pc:docMk/>
            <pc:sldMk cId="3240664157" sldId="321"/>
            <ac:grpSpMk id="3" creationId="{709A3AE1-84BA-7A83-A60A-CCA35EF5E7F9}"/>
          </ac:grpSpMkLst>
        </pc:grpChg>
        <pc:picChg chg="mod">
          <ac:chgData name="Beth Tennyson" userId="1ecceb97-a249-4b81-803f-86b8c3e4d57b" providerId="ADAL" clId="{5B3F0443-2894-4425-9075-754B6C53FC40}" dt="2022-06-06T10:57:55.446" v="143" actId="1076"/>
          <ac:picMkLst>
            <pc:docMk/>
            <pc:sldMk cId="3240664157" sldId="321"/>
            <ac:picMk id="2" creationId="{90E8C150-6923-40C7-9B24-2F0B95B60D57}"/>
          </ac:picMkLst>
        </pc:picChg>
        <pc:picChg chg="mod">
          <ac:chgData name="Beth Tennyson" userId="1ecceb97-a249-4b81-803f-86b8c3e4d57b" providerId="ADAL" clId="{5B3F0443-2894-4425-9075-754B6C53FC40}" dt="2022-06-06T10:57:49.658" v="141"/>
          <ac:picMkLst>
            <pc:docMk/>
            <pc:sldMk cId="3240664157" sldId="321"/>
            <ac:picMk id="4" creationId="{E431C4E6-C601-F297-F15E-CC84B3BF7133}"/>
          </ac:picMkLst>
        </pc:picChg>
      </pc:sldChg>
      <pc:sldChg chg="addSp delSp modSp add mod">
        <pc:chgData name="Beth Tennyson" userId="1ecceb97-a249-4b81-803f-86b8c3e4d57b" providerId="ADAL" clId="{5B3F0443-2894-4425-9075-754B6C53FC40}" dt="2022-06-06T10:52:15.637" v="89" actId="1076"/>
        <pc:sldMkLst>
          <pc:docMk/>
          <pc:sldMk cId="4061555592" sldId="322"/>
        </pc:sldMkLst>
        <pc:spChg chg="mod">
          <ac:chgData name="Beth Tennyson" userId="1ecceb97-a249-4b81-803f-86b8c3e4d57b" providerId="ADAL" clId="{5B3F0443-2894-4425-9075-754B6C53FC40}" dt="2022-06-06T10:52:03.674" v="87" actId="404"/>
          <ac:spMkLst>
            <pc:docMk/>
            <pc:sldMk cId="4061555592" sldId="322"/>
            <ac:spMk id="5" creationId="{BB8582B6-4FED-498C-9AC7-97F463E323E1}"/>
          </ac:spMkLst>
        </pc:spChg>
        <pc:spChg chg="mod">
          <ac:chgData name="Beth Tennyson" userId="1ecceb97-a249-4b81-803f-86b8c3e4d57b" providerId="ADAL" clId="{5B3F0443-2894-4425-9075-754B6C53FC40}" dt="2022-06-06T10:52:03.674" v="87" actId="404"/>
          <ac:spMkLst>
            <pc:docMk/>
            <pc:sldMk cId="4061555592" sldId="322"/>
            <ac:spMk id="6" creationId="{1222E23F-3D86-4226-978B-6FC4744B934A}"/>
          </ac:spMkLst>
        </pc:spChg>
        <pc:spChg chg="mod">
          <ac:chgData name="Beth Tennyson" userId="1ecceb97-a249-4b81-803f-86b8c3e4d57b" providerId="ADAL" clId="{5B3F0443-2894-4425-9075-754B6C53FC40}" dt="2022-06-06T10:52:03.674" v="87" actId="404"/>
          <ac:spMkLst>
            <pc:docMk/>
            <pc:sldMk cId="4061555592" sldId="322"/>
            <ac:spMk id="7" creationId="{99DAE2F6-093B-47C8-B187-7A29FCE48F7F}"/>
          </ac:spMkLst>
        </pc:spChg>
        <pc:spChg chg="mod">
          <ac:chgData name="Beth Tennyson" userId="1ecceb97-a249-4b81-803f-86b8c3e4d57b" providerId="ADAL" clId="{5B3F0443-2894-4425-9075-754B6C53FC40}" dt="2022-06-06T10:52:03.674" v="87" actId="404"/>
          <ac:spMkLst>
            <pc:docMk/>
            <pc:sldMk cId="4061555592" sldId="322"/>
            <ac:spMk id="8" creationId="{0E1F7F26-7A60-4A6F-8B51-71F34AFFFA6B}"/>
          </ac:spMkLst>
        </pc:spChg>
        <pc:spChg chg="mod">
          <ac:chgData name="Beth Tennyson" userId="1ecceb97-a249-4b81-803f-86b8c3e4d57b" providerId="ADAL" clId="{5B3F0443-2894-4425-9075-754B6C53FC40}" dt="2022-06-06T10:52:03.674" v="87" actId="404"/>
          <ac:spMkLst>
            <pc:docMk/>
            <pc:sldMk cId="4061555592" sldId="322"/>
            <ac:spMk id="9" creationId="{53E06F97-5C50-4260-9203-E4332FC1AA06}"/>
          </ac:spMkLst>
        </pc:spChg>
        <pc:spChg chg="mod">
          <ac:chgData name="Beth Tennyson" userId="1ecceb97-a249-4b81-803f-86b8c3e4d57b" providerId="ADAL" clId="{5B3F0443-2894-4425-9075-754B6C53FC40}" dt="2022-06-06T10:52:03.674" v="87" actId="404"/>
          <ac:spMkLst>
            <pc:docMk/>
            <pc:sldMk cId="4061555592" sldId="322"/>
            <ac:spMk id="11" creationId="{E081B073-D506-4825-AB6E-868B572ACD6D}"/>
          </ac:spMkLst>
        </pc:spChg>
        <pc:spChg chg="mod">
          <ac:chgData name="Beth Tennyson" userId="1ecceb97-a249-4b81-803f-86b8c3e4d57b" providerId="ADAL" clId="{5B3F0443-2894-4425-9075-754B6C53FC40}" dt="2022-06-06T10:52:03.674" v="87" actId="404"/>
          <ac:spMkLst>
            <pc:docMk/>
            <pc:sldMk cId="4061555592" sldId="322"/>
            <ac:spMk id="13" creationId="{F9D5ADF8-E6D3-4374-97D6-216DE932D269}"/>
          </ac:spMkLst>
        </pc:spChg>
        <pc:spChg chg="mod">
          <ac:chgData name="Beth Tennyson" userId="1ecceb97-a249-4b81-803f-86b8c3e4d57b" providerId="ADAL" clId="{5B3F0443-2894-4425-9075-754B6C53FC40}" dt="2022-06-06T10:52:03.674" v="87" actId="404"/>
          <ac:spMkLst>
            <pc:docMk/>
            <pc:sldMk cId="4061555592" sldId="322"/>
            <ac:spMk id="15" creationId="{9E1EE40D-9035-4A3B-89FA-4EDF71456F23}"/>
          </ac:spMkLst>
        </pc:spChg>
        <pc:spChg chg="mod">
          <ac:chgData name="Beth Tennyson" userId="1ecceb97-a249-4b81-803f-86b8c3e4d57b" providerId="ADAL" clId="{5B3F0443-2894-4425-9075-754B6C53FC40}" dt="2022-06-06T10:52:03.674" v="87" actId="404"/>
          <ac:spMkLst>
            <pc:docMk/>
            <pc:sldMk cId="4061555592" sldId="322"/>
            <ac:spMk id="16" creationId="{2DB52E30-ABA6-432C-8017-0D688253D883}"/>
          </ac:spMkLst>
        </pc:spChg>
        <pc:spChg chg="mod">
          <ac:chgData name="Beth Tennyson" userId="1ecceb97-a249-4b81-803f-86b8c3e4d57b" providerId="ADAL" clId="{5B3F0443-2894-4425-9075-754B6C53FC40}" dt="2022-06-06T10:52:03.674" v="87" actId="404"/>
          <ac:spMkLst>
            <pc:docMk/>
            <pc:sldMk cId="4061555592" sldId="322"/>
            <ac:spMk id="21" creationId="{5A103C65-B57A-4A3E-8F97-BC8C52F98613}"/>
          </ac:spMkLst>
        </pc:spChg>
        <pc:spChg chg="mod">
          <ac:chgData name="Beth Tennyson" userId="1ecceb97-a249-4b81-803f-86b8c3e4d57b" providerId="ADAL" clId="{5B3F0443-2894-4425-9075-754B6C53FC40}" dt="2022-06-06T10:52:03.674" v="87" actId="404"/>
          <ac:spMkLst>
            <pc:docMk/>
            <pc:sldMk cId="4061555592" sldId="322"/>
            <ac:spMk id="25" creationId="{E45AAE22-48C9-447D-8D52-FA6EA914A53E}"/>
          </ac:spMkLst>
        </pc:spChg>
        <pc:spChg chg="mod">
          <ac:chgData name="Beth Tennyson" userId="1ecceb97-a249-4b81-803f-86b8c3e4d57b" providerId="ADAL" clId="{5B3F0443-2894-4425-9075-754B6C53FC40}" dt="2022-06-06T10:52:03.674" v="87" actId="404"/>
          <ac:spMkLst>
            <pc:docMk/>
            <pc:sldMk cId="4061555592" sldId="322"/>
            <ac:spMk id="26" creationId="{2F0FB9BF-B529-404D-A1FB-DA8104794F7E}"/>
          </ac:spMkLst>
        </pc:spChg>
        <pc:spChg chg="mod">
          <ac:chgData name="Beth Tennyson" userId="1ecceb97-a249-4b81-803f-86b8c3e4d57b" providerId="ADAL" clId="{5B3F0443-2894-4425-9075-754B6C53FC40}" dt="2022-06-06T10:52:03.674" v="87" actId="404"/>
          <ac:spMkLst>
            <pc:docMk/>
            <pc:sldMk cId="4061555592" sldId="322"/>
            <ac:spMk id="34" creationId="{53A13242-9B53-4204-AF0B-A8FE653FA102}"/>
          </ac:spMkLst>
        </pc:spChg>
        <pc:spChg chg="mod">
          <ac:chgData name="Beth Tennyson" userId="1ecceb97-a249-4b81-803f-86b8c3e4d57b" providerId="ADAL" clId="{5B3F0443-2894-4425-9075-754B6C53FC40}" dt="2022-06-06T10:52:03.674" v="87" actId="404"/>
          <ac:spMkLst>
            <pc:docMk/>
            <pc:sldMk cId="4061555592" sldId="322"/>
            <ac:spMk id="35" creationId="{69D630ED-3BB6-46BC-962D-1644A28E01FA}"/>
          </ac:spMkLst>
        </pc:spChg>
        <pc:spChg chg="mod">
          <ac:chgData name="Beth Tennyson" userId="1ecceb97-a249-4b81-803f-86b8c3e4d57b" providerId="ADAL" clId="{5B3F0443-2894-4425-9075-754B6C53FC40}" dt="2022-06-06T10:52:03.674" v="87" actId="404"/>
          <ac:spMkLst>
            <pc:docMk/>
            <pc:sldMk cId="4061555592" sldId="322"/>
            <ac:spMk id="36" creationId="{87FDD325-38D9-45A2-96F0-5F701491B0ED}"/>
          </ac:spMkLst>
        </pc:spChg>
        <pc:spChg chg="mod">
          <ac:chgData name="Beth Tennyson" userId="1ecceb97-a249-4b81-803f-86b8c3e4d57b" providerId="ADAL" clId="{5B3F0443-2894-4425-9075-754B6C53FC40}" dt="2022-06-06T10:52:03.674" v="87" actId="404"/>
          <ac:spMkLst>
            <pc:docMk/>
            <pc:sldMk cId="4061555592" sldId="322"/>
            <ac:spMk id="37" creationId="{45179D68-6254-4C04-8392-F30292CC0121}"/>
          </ac:spMkLst>
        </pc:spChg>
        <pc:spChg chg="del">
          <ac:chgData name="Beth Tennyson" userId="1ecceb97-a249-4b81-803f-86b8c3e4d57b" providerId="ADAL" clId="{5B3F0443-2894-4425-9075-754B6C53FC40}" dt="2022-06-06T10:50:16.155" v="70" actId="478"/>
          <ac:spMkLst>
            <pc:docMk/>
            <pc:sldMk cId="4061555592" sldId="322"/>
            <ac:spMk id="39" creationId="{A55E8DB0-E6D7-4465-A2D4-171BA1EB7415}"/>
          </ac:spMkLst>
        </pc:spChg>
        <pc:spChg chg="add mod">
          <ac:chgData name="Beth Tennyson" userId="1ecceb97-a249-4b81-803f-86b8c3e4d57b" providerId="ADAL" clId="{5B3F0443-2894-4425-9075-754B6C53FC40}" dt="2022-06-06T10:52:15.637" v="89" actId="1076"/>
          <ac:spMkLst>
            <pc:docMk/>
            <pc:sldMk cId="4061555592" sldId="322"/>
            <ac:spMk id="49" creationId="{C38195DA-9D04-AAD8-1137-23A3A414220C}"/>
          </ac:spMkLst>
        </pc:spChg>
        <pc:spChg chg="add del mod">
          <ac:chgData name="Beth Tennyson" userId="1ecceb97-a249-4b81-803f-86b8c3e4d57b" providerId="ADAL" clId="{5B3F0443-2894-4425-9075-754B6C53FC40}" dt="2022-06-06T10:51:40.559" v="76" actId="478"/>
          <ac:spMkLst>
            <pc:docMk/>
            <pc:sldMk cId="4061555592" sldId="322"/>
            <ac:spMk id="50" creationId="{285F60F1-B7C7-26B8-F5D9-60D33D4CC27A}"/>
          </ac:spMkLst>
        </pc:spChg>
        <pc:spChg chg="add del mod">
          <ac:chgData name="Beth Tennyson" userId="1ecceb97-a249-4b81-803f-86b8c3e4d57b" providerId="ADAL" clId="{5B3F0443-2894-4425-9075-754B6C53FC40}" dt="2022-06-06T10:51:40.559" v="76" actId="478"/>
          <ac:spMkLst>
            <pc:docMk/>
            <pc:sldMk cId="4061555592" sldId="322"/>
            <ac:spMk id="51" creationId="{FEBB40FB-6908-4731-D08F-5BB8CF3426F0}"/>
          </ac:spMkLst>
        </pc:spChg>
        <pc:spChg chg="add del mod">
          <ac:chgData name="Beth Tennyson" userId="1ecceb97-a249-4b81-803f-86b8c3e4d57b" providerId="ADAL" clId="{5B3F0443-2894-4425-9075-754B6C53FC40}" dt="2022-06-06T10:51:40.559" v="76" actId="478"/>
          <ac:spMkLst>
            <pc:docMk/>
            <pc:sldMk cId="4061555592" sldId="322"/>
            <ac:spMk id="52" creationId="{6DBE6CBC-2DA2-8B17-B680-763E69212AFE}"/>
          </ac:spMkLst>
        </pc:spChg>
        <pc:spChg chg="add del mod">
          <ac:chgData name="Beth Tennyson" userId="1ecceb97-a249-4b81-803f-86b8c3e4d57b" providerId="ADAL" clId="{5B3F0443-2894-4425-9075-754B6C53FC40}" dt="2022-06-06T10:51:40.559" v="76" actId="478"/>
          <ac:spMkLst>
            <pc:docMk/>
            <pc:sldMk cId="4061555592" sldId="322"/>
            <ac:spMk id="53" creationId="{32359D28-51C4-1A2A-B9C1-FC7AA023A58E}"/>
          </ac:spMkLst>
        </pc:spChg>
        <pc:spChg chg="add del mod">
          <ac:chgData name="Beth Tennyson" userId="1ecceb97-a249-4b81-803f-86b8c3e4d57b" providerId="ADAL" clId="{5B3F0443-2894-4425-9075-754B6C53FC40}" dt="2022-06-06T10:51:40.559" v="76" actId="478"/>
          <ac:spMkLst>
            <pc:docMk/>
            <pc:sldMk cId="4061555592" sldId="322"/>
            <ac:spMk id="54" creationId="{D353FE21-3403-1F64-858C-29C571E8C195}"/>
          </ac:spMkLst>
        </pc:spChg>
        <pc:spChg chg="add del mod">
          <ac:chgData name="Beth Tennyson" userId="1ecceb97-a249-4b81-803f-86b8c3e4d57b" providerId="ADAL" clId="{5B3F0443-2894-4425-9075-754B6C53FC40}" dt="2022-06-06T10:51:40.559" v="76" actId="478"/>
          <ac:spMkLst>
            <pc:docMk/>
            <pc:sldMk cId="4061555592" sldId="322"/>
            <ac:spMk id="55" creationId="{F4A04ECA-0EA7-2309-EABE-8364486F6AC9}"/>
          </ac:spMkLst>
        </pc:spChg>
        <pc:spChg chg="del">
          <ac:chgData name="Beth Tennyson" userId="1ecceb97-a249-4b81-803f-86b8c3e4d57b" providerId="ADAL" clId="{5B3F0443-2894-4425-9075-754B6C53FC40}" dt="2022-06-06T10:50:22.339" v="72" actId="478"/>
          <ac:spMkLst>
            <pc:docMk/>
            <pc:sldMk cId="4061555592" sldId="322"/>
            <ac:spMk id="57" creationId="{D80F39AA-784D-48C2-96BB-30C2A85F550F}"/>
          </ac:spMkLst>
        </pc:spChg>
        <pc:spChg chg="del">
          <ac:chgData name="Beth Tennyson" userId="1ecceb97-a249-4b81-803f-86b8c3e4d57b" providerId="ADAL" clId="{5B3F0443-2894-4425-9075-754B6C53FC40}" dt="2022-06-06T10:50:22.339" v="72" actId="478"/>
          <ac:spMkLst>
            <pc:docMk/>
            <pc:sldMk cId="4061555592" sldId="322"/>
            <ac:spMk id="58" creationId="{F7C3CA56-DBB0-4590-9278-45F7A397DDF2}"/>
          </ac:spMkLst>
        </pc:spChg>
        <pc:spChg chg="del">
          <ac:chgData name="Beth Tennyson" userId="1ecceb97-a249-4b81-803f-86b8c3e4d57b" providerId="ADAL" clId="{5B3F0443-2894-4425-9075-754B6C53FC40}" dt="2022-06-06T10:50:22.339" v="72" actId="478"/>
          <ac:spMkLst>
            <pc:docMk/>
            <pc:sldMk cId="4061555592" sldId="322"/>
            <ac:spMk id="59" creationId="{5B2190E1-EC80-4B97-ACEA-0FB6231709FE}"/>
          </ac:spMkLst>
        </pc:spChg>
        <pc:spChg chg="del">
          <ac:chgData name="Beth Tennyson" userId="1ecceb97-a249-4b81-803f-86b8c3e4d57b" providerId="ADAL" clId="{5B3F0443-2894-4425-9075-754B6C53FC40}" dt="2022-06-06T10:50:22.339" v="72" actId="478"/>
          <ac:spMkLst>
            <pc:docMk/>
            <pc:sldMk cId="4061555592" sldId="322"/>
            <ac:spMk id="60" creationId="{C93AF819-1479-4419-BBAD-1801FD1C7F94}"/>
          </ac:spMkLst>
        </pc:spChg>
        <pc:spChg chg="del">
          <ac:chgData name="Beth Tennyson" userId="1ecceb97-a249-4b81-803f-86b8c3e4d57b" providerId="ADAL" clId="{5B3F0443-2894-4425-9075-754B6C53FC40}" dt="2022-06-06T10:50:22.339" v="72" actId="478"/>
          <ac:spMkLst>
            <pc:docMk/>
            <pc:sldMk cId="4061555592" sldId="322"/>
            <ac:spMk id="61" creationId="{D424ABF9-B3D9-45D2-B3BF-07D326F6F4AA}"/>
          </ac:spMkLst>
        </pc:spChg>
        <pc:spChg chg="del">
          <ac:chgData name="Beth Tennyson" userId="1ecceb97-a249-4b81-803f-86b8c3e4d57b" providerId="ADAL" clId="{5B3F0443-2894-4425-9075-754B6C53FC40}" dt="2022-06-06T10:50:22.339" v="72" actId="478"/>
          <ac:spMkLst>
            <pc:docMk/>
            <pc:sldMk cId="4061555592" sldId="322"/>
            <ac:spMk id="62" creationId="{B6823D87-79BA-4865-9206-F652A786FCE0}"/>
          </ac:spMkLst>
        </pc:spChg>
        <pc:spChg chg="del">
          <ac:chgData name="Beth Tennyson" userId="1ecceb97-a249-4b81-803f-86b8c3e4d57b" providerId="ADAL" clId="{5B3F0443-2894-4425-9075-754B6C53FC40}" dt="2022-06-06T10:50:22.339" v="72" actId="478"/>
          <ac:spMkLst>
            <pc:docMk/>
            <pc:sldMk cId="4061555592" sldId="322"/>
            <ac:spMk id="63" creationId="{7AA0CBE8-2FE6-4385-99E6-3BD51C0011A3}"/>
          </ac:spMkLst>
        </pc:spChg>
        <pc:spChg chg="del">
          <ac:chgData name="Beth Tennyson" userId="1ecceb97-a249-4b81-803f-86b8c3e4d57b" providerId="ADAL" clId="{5B3F0443-2894-4425-9075-754B6C53FC40}" dt="2022-06-06T10:50:22.339" v="72" actId="478"/>
          <ac:spMkLst>
            <pc:docMk/>
            <pc:sldMk cId="4061555592" sldId="322"/>
            <ac:spMk id="64" creationId="{49B4E32B-B2C1-4EC5-984B-EF183C84E243}"/>
          </ac:spMkLst>
        </pc:spChg>
        <pc:spChg chg="del">
          <ac:chgData name="Beth Tennyson" userId="1ecceb97-a249-4b81-803f-86b8c3e4d57b" providerId="ADAL" clId="{5B3F0443-2894-4425-9075-754B6C53FC40}" dt="2022-06-06T10:50:22.339" v="72" actId="478"/>
          <ac:spMkLst>
            <pc:docMk/>
            <pc:sldMk cId="4061555592" sldId="322"/>
            <ac:spMk id="65" creationId="{FB5F5946-D224-4B2A-998A-87498D5D9A73}"/>
          </ac:spMkLst>
        </pc:spChg>
        <pc:spChg chg="del">
          <ac:chgData name="Beth Tennyson" userId="1ecceb97-a249-4b81-803f-86b8c3e4d57b" providerId="ADAL" clId="{5B3F0443-2894-4425-9075-754B6C53FC40}" dt="2022-06-06T10:50:22.339" v="72" actId="478"/>
          <ac:spMkLst>
            <pc:docMk/>
            <pc:sldMk cId="4061555592" sldId="322"/>
            <ac:spMk id="66" creationId="{958C60EC-1C02-48D6-841E-882BB3C8CCBF}"/>
          </ac:spMkLst>
        </pc:spChg>
        <pc:spChg chg="del">
          <ac:chgData name="Beth Tennyson" userId="1ecceb97-a249-4b81-803f-86b8c3e4d57b" providerId="ADAL" clId="{5B3F0443-2894-4425-9075-754B6C53FC40}" dt="2022-06-06T10:50:22.339" v="72" actId="478"/>
          <ac:spMkLst>
            <pc:docMk/>
            <pc:sldMk cId="4061555592" sldId="322"/>
            <ac:spMk id="67" creationId="{F66B40B1-AEA7-4255-ABB1-399F479CCFFB}"/>
          </ac:spMkLst>
        </pc:spChg>
        <pc:spChg chg="del">
          <ac:chgData name="Beth Tennyson" userId="1ecceb97-a249-4b81-803f-86b8c3e4d57b" providerId="ADAL" clId="{5B3F0443-2894-4425-9075-754B6C53FC40}" dt="2022-06-06T10:50:22.339" v="72" actId="478"/>
          <ac:spMkLst>
            <pc:docMk/>
            <pc:sldMk cId="4061555592" sldId="322"/>
            <ac:spMk id="68" creationId="{23F2EC5A-04C4-4765-A599-1F7D75F69528}"/>
          </ac:spMkLst>
        </pc:spChg>
        <pc:spChg chg="del">
          <ac:chgData name="Beth Tennyson" userId="1ecceb97-a249-4b81-803f-86b8c3e4d57b" providerId="ADAL" clId="{5B3F0443-2894-4425-9075-754B6C53FC40}" dt="2022-06-06T10:50:22.339" v="72" actId="478"/>
          <ac:spMkLst>
            <pc:docMk/>
            <pc:sldMk cId="4061555592" sldId="322"/>
            <ac:spMk id="69" creationId="{F1085556-7D5C-4383-BA02-1E2CC81DA226}"/>
          </ac:spMkLst>
        </pc:spChg>
        <pc:spChg chg="del">
          <ac:chgData name="Beth Tennyson" userId="1ecceb97-a249-4b81-803f-86b8c3e4d57b" providerId="ADAL" clId="{5B3F0443-2894-4425-9075-754B6C53FC40}" dt="2022-06-06T10:50:22.339" v="72" actId="478"/>
          <ac:spMkLst>
            <pc:docMk/>
            <pc:sldMk cId="4061555592" sldId="322"/>
            <ac:spMk id="70" creationId="{F067D331-7257-40AB-9846-A20B3C590CF9}"/>
          </ac:spMkLst>
        </pc:spChg>
        <pc:spChg chg="del">
          <ac:chgData name="Beth Tennyson" userId="1ecceb97-a249-4b81-803f-86b8c3e4d57b" providerId="ADAL" clId="{5B3F0443-2894-4425-9075-754B6C53FC40}" dt="2022-06-06T10:50:22.339" v="72" actId="478"/>
          <ac:spMkLst>
            <pc:docMk/>
            <pc:sldMk cId="4061555592" sldId="322"/>
            <ac:spMk id="71" creationId="{07ECDD55-A038-4BAC-B0B1-14E5B9E1DD54}"/>
          </ac:spMkLst>
        </pc:spChg>
        <pc:spChg chg="del">
          <ac:chgData name="Beth Tennyson" userId="1ecceb97-a249-4b81-803f-86b8c3e4d57b" providerId="ADAL" clId="{5B3F0443-2894-4425-9075-754B6C53FC40}" dt="2022-06-06T10:50:22.339" v="72" actId="478"/>
          <ac:spMkLst>
            <pc:docMk/>
            <pc:sldMk cId="4061555592" sldId="322"/>
            <ac:spMk id="72" creationId="{0F325E5A-FFC1-47E0-BA71-76039EBCD00B}"/>
          </ac:spMkLst>
        </pc:spChg>
        <pc:spChg chg="del">
          <ac:chgData name="Beth Tennyson" userId="1ecceb97-a249-4b81-803f-86b8c3e4d57b" providerId="ADAL" clId="{5B3F0443-2894-4425-9075-754B6C53FC40}" dt="2022-06-06T10:50:22.339" v="72" actId="478"/>
          <ac:spMkLst>
            <pc:docMk/>
            <pc:sldMk cId="4061555592" sldId="322"/>
            <ac:spMk id="73" creationId="{38651200-E717-4E9B-B1F0-57FE3FAB4C6A}"/>
          </ac:spMkLst>
        </pc:spChg>
        <pc:spChg chg="mod">
          <ac:chgData name="Beth Tennyson" userId="1ecceb97-a249-4b81-803f-86b8c3e4d57b" providerId="ADAL" clId="{5B3F0443-2894-4425-9075-754B6C53FC40}" dt="2022-06-06T10:52:03.674" v="87" actId="404"/>
          <ac:spMkLst>
            <pc:docMk/>
            <pc:sldMk cId="4061555592" sldId="322"/>
            <ac:spMk id="81" creationId="{C77D1C67-898C-4AC9-B200-057C952F226D}"/>
          </ac:spMkLst>
        </pc:spChg>
        <pc:grpChg chg="add mod">
          <ac:chgData name="Beth Tennyson" userId="1ecceb97-a249-4b81-803f-86b8c3e4d57b" providerId="ADAL" clId="{5B3F0443-2894-4425-9075-754B6C53FC40}" dt="2022-06-06T10:52:06.494" v="88" actId="1076"/>
          <ac:grpSpMkLst>
            <pc:docMk/>
            <pc:sldMk cId="4061555592" sldId="322"/>
            <ac:grpSpMk id="3" creationId="{2A21DB21-7AD2-09FE-A66B-D64A65BE157D}"/>
          </ac:grpSpMkLst>
        </pc:grpChg>
        <pc:grpChg chg="mod">
          <ac:chgData name="Beth Tennyson" userId="1ecceb97-a249-4b81-803f-86b8c3e4d57b" providerId="ADAL" clId="{5B3F0443-2894-4425-9075-754B6C53FC40}" dt="2022-06-06T10:51:51.524" v="79" actId="164"/>
          <ac:grpSpMkLst>
            <pc:docMk/>
            <pc:sldMk cId="4061555592" sldId="322"/>
            <ac:grpSpMk id="4" creationId="{8138EE7F-89C6-43E8-B71F-CB0C2154477E}"/>
          </ac:grpSpMkLst>
        </pc:grpChg>
        <pc:grpChg chg="del">
          <ac:chgData name="Beth Tennyson" userId="1ecceb97-a249-4b81-803f-86b8c3e4d57b" providerId="ADAL" clId="{5B3F0443-2894-4425-9075-754B6C53FC40}" dt="2022-06-06T10:51:45.277" v="77" actId="478"/>
          <ac:grpSpMkLst>
            <pc:docMk/>
            <pc:sldMk cId="4061555592" sldId="322"/>
            <ac:grpSpMk id="12" creationId="{C4814571-574B-4E8E-820E-B64DE1C18138}"/>
          </ac:grpSpMkLst>
        </pc:grpChg>
        <pc:grpChg chg="del">
          <ac:chgData name="Beth Tennyson" userId="1ecceb97-a249-4b81-803f-86b8c3e4d57b" providerId="ADAL" clId="{5B3F0443-2894-4425-9075-754B6C53FC40}" dt="2022-06-06T10:50:22.339" v="72" actId="478"/>
          <ac:grpSpMkLst>
            <pc:docMk/>
            <pc:sldMk cId="4061555592" sldId="322"/>
            <ac:grpSpMk id="74" creationId="{CDEA321A-7F38-4722-BE3D-FB3D3BC002DB}"/>
          </ac:grpSpMkLst>
        </pc:grpChg>
      </pc:sldChg>
      <pc:sldChg chg="add modNotesTx">
        <pc:chgData name="Beth Tennyson" userId="1ecceb97-a249-4b81-803f-86b8c3e4d57b" providerId="ADAL" clId="{5B3F0443-2894-4425-9075-754B6C53FC40}" dt="2022-06-06T10:53:03.062" v="94"/>
        <pc:sldMkLst>
          <pc:docMk/>
          <pc:sldMk cId="1176445116" sldId="323"/>
        </pc:sldMkLst>
      </pc:sldChg>
      <pc:sldChg chg="modSp add mod modNotesTx">
        <pc:chgData name="Beth Tennyson" userId="1ecceb97-a249-4b81-803f-86b8c3e4d57b" providerId="ADAL" clId="{5B3F0443-2894-4425-9075-754B6C53FC40}" dt="2022-06-06T10:53:39.585" v="103" actId="6549"/>
        <pc:sldMkLst>
          <pc:docMk/>
          <pc:sldMk cId="3328783266" sldId="324"/>
        </pc:sldMkLst>
        <pc:spChg chg="mod">
          <ac:chgData name="Beth Tennyson" userId="1ecceb97-a249-4b81-803f-86b8c3e4d57b" providerId="ADAL" clId="{5B3F0443-2894-4425-9075-754B6C53FC40}" dt="2022-06-06T10:53:29.732" v="98" actId="1076"/>
          <ac:spMkLst>
            <pc:docMk/>
            <pc:sldMk cId="3328783266" sldId="324"/>
            <ac:spMk id="3" creationId="{96674473-09A6-4775-9E4A-2144FE6B762D}"/>
          </ac:spMkLst>
        </pc:spChg>
      </pc:sldChg>
      <pc:sldChg chg="add modNotesTx">
        <pc:chgData name="Beth Tennyson" userId="1ecceb97-a249-4b81-803f-86b8c3e4d57b" providerId="ADAL" clId="{5B3F0443-2894-4425-9075-754B6C53FC40}" dt="2022-06-06T10:54:00.848" v="107"/>
        <pc:sldMkLst>
          <pc:docMk/>
          <pc:sldMk cId="696511345" sldId="32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A9EEC-4D5B-4E19-951B-C6EF755DC56D}" type="datetimeFigureOut">
              <a:rPr lang="en-GB" smtClean="0"/>
              <a:t>06/06/2022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8146B9-35AF-41A4-A561-97970414C359}" type="slidenum">
              <a:rPr lang="en-GB" smtClean="0"/>
              <a:t>‹#›</a:t>
            </a:fld>
            <a:endParaRPr lang="en-GB"/>
          </a:p>
        </p:txBody>
      </p:sp>
    </p:spTree>
    <p:extLst>
      <p:ext uri="{BB962C8B-B14F-4D97-AF65-F5344CB8AC3E}">
        <p14:creationId xmlns:p14="http://schemas.microsoft.com/office/powerpoint/2010/main" val="2334013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earth.nullschool.net/"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earth.nullschool.net/"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earth.nullschool.net/"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earth.nullschool.net/"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earth.nullschool.net/"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earth.nullschool.net/"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earth.nullschool.net/"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earth.nullschool.net/"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earth.nullschool.net/"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dynamicearth.co.uk/media/1238/sea-level-change-experiment.pdf"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pPr>
            <a:r>
              <a:rPr lang="en-GB" sz="1200" b="1" dirty="0">
                <a:effectLst/>
                <a:latin typeface="Times New Roman" panose="02020603050405020304" pitchFamily="18" charset="0"/>
                <a:ea typeface="Times New Roman" panose="02020603050405020304" pitchFamily="18" charset="0"/>
              </a:rPr>
              <a:t>Reminder</a:t>
            </a:r>
            <a:endParaRPr lang="en-GB" dirty="0"/>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US" sz="1200" b="1" i="1" dirty="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from </a:t>
            </a:r>
            <a:r>
              <a:rPr lang="en-GB" b="0" i="0" u="sng" dirty="0">
                <a:solidFill>
                  <a:schemeClr val="bg1"/>
                </a:solidFill>
                <a:effectLst/>
                <a:latin typeface="+mn-lt"/>
              </a:rPr>
              <a:t>www.flaticon.com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solidFill>
                  <a:schemeClr val="bg1"/>
                </a:solidFill>
                <a:effectLst/>
                <a:latin typeface="+mn-lt"/>
              </a:rPr>
              <a:t>Smart lightbulb: </a:t>
            </a:r>
            <a:r>
              <a:rPr lang="en-GB" b="0" i="0" u="sng" dirty="0">
                <a:solidFill>
                  <a:schemeClr val="bg1"/>
                </a:solidFill>
                <a:effectLst/>
                <a:latin typeface="+mn-lt"/>
              </a:rPr>
              <a:t>https://uk.pcmag.com/lighting/121557/sengled-smart-wi-fi-led-multicolor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u="sng" dirty="0">
              <a:solidFill>
                <a:schemeClr val="bg1"/>
              </a:solidFill>
              <a:effectLst/>
              <a:latin typeface="+mn-lt"/>
            </a:endParaRPr>
          </a:p>
          <a:p>
            <a:endParaRPr lang="en-GB" dirty="0"/>
          </a:p>
        </p:txBody>
      </p:sp>
      <p:sp>
        <p:nvSpPr>
          <p:cNvPr id="4" name="Slide Number Placeholder 3"/>
          <p:cNvSpPr>
            <a:spLocks noGrp="1"/>
          </p:cNvSpPr>
          <p:nvPr>
            <p:ph type="sldNum" sz="quarter" idx="5"/>
          </p:nvPr>
        </p:nvSpPr>
        <p:spPr/>
        <p:txBody>
          <a:bodyPr/>
          <a:lstStyle/>
          <a:p>
            <a:fld id="{D8EE24ED-957C-4401-8CC6-2D674FFAFFE8}" type="slidenum">
              <a:rPr lang="en-GB" smtClean="0"/>
              <a:t>1</a:t>
            </a:fld>
            <a:endParaRPr lang="en-GB"/>
          </a:p>
        </p:txBody>
      </p:sp>
    </p:spTree>
    <p:extLst>
      <p:ext uri="{BB962C8B-B14F-4D97-AF65-F5344CB8AC3E}">
        <p14:creationId xmlns:p14="http://schemas.microsoft.com/office/powerpoint/2010/main" val="41510887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Nature has so much energy that we could capture and use</a:t>
            </a:r>
            <a:endParaRPr lang="en-GB" b="0" dirty="0"/>
          </a:p>
          <a:p>
            <a:r>
              <a:rPr lang="en-GB" b="0" dirty="0"/>
              <a:t>We already know what we could use this for – to power our homes, towns and cities.</a:t>
            </a:r>
          </a:p>
          <a:p>
            <a:endParaRPr lang="en-GB" b="0" dirty="0"/>
          </a:p>
          <a:p>
            <a:r>
              <a:rPr lang="en-GB" b="0" dirty="0"/>
              <a:t>So how do we take energy from things like </a:t>
            </a:r>
            <a:r>
              <a:rPr lang="en-GB" b="1" dirty="0"/>
              <a:t>sunlight</a:t>
            </a:r>
            <a:r>
              <a:rPr lang="en-GB" b="0" dirty="0"/>
              <a:t> and the movement of the </a:t>
            </a:r>
            <a:r>
              <a:rPr lang="en-GB" b="1" dirty="0"/>
              <a:t>wind</a:t>
            </a:r>
            <a:r>
              <a:rPr lang="en-GB" b="0" dirty="0"/>
              <a:t> and turn it into useful energy like electricity? </a:t>
            </a:r>
            <a:endParaRPr lang="en-GB" b="1" dirty="0"/>
          </a:p>
          <a:p>
            <a:r>
              <a:rPr lang="en-GB" b="1" dirty="0"/>
              <a:t>We need the help of science and technology…</a:t>
            </a:r>
          </a:p>
          <a:p>
            <a:endParaRPr lang="en-GB" b="1" dirty="0"/>
          </a:p>
          <a:p>
            <a:r>
              <a:rPr lang="en-GB" b="1" dirty="0"/>
              <a:t>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from </a:t>
            </a:r>
            <a:r>
              <a:rPr lang="en-GB" b="0" i="0" u="sng" dirty="0">
                <a:solidFill>
                  <a:schemeClr val="bg1"/>
                </a:solidFill>
                <a:effectLst/>
                <a:latin typeface="+mn-lt"/>
              </a:rPr>
              <a:t>www.flaticon.com</a:t>
            </a:r>
          </a:p>
          <a:p>
            <a:endParaRPr lang="en-GB" b="1" dirty="0"/>
          </a:p>
        </p:txBody>
      </p:sp>
      <p:sp>
        <p:nvSpPr>
          <p:cNvPr id="4" name="Slide Number Placeholder 3"/>
          <p:cNvSpPr>
            <a:spLocks noGrp="1"/>
          </p:cNvSpPr>
          <p:nvPr>
            <p:ph type="sldNum" sz="quarter" idx="5"/>
          </p:nvPr>
        </p:nvSpPr>
        <p:spPr/>
        <p:txBody>
          <a:bodyPr/>
          <a:lstStyle/>
          <a:p>
            <a:fld id="{D18146B9-35AF-41A4-A561-97970414C359}" type="slidenum">
              <a:rPr lang="en-GB" smtClean="0"/>
              <a:t>12</a:t>
            </a:fld>
            <a:endParaRPr lang="en-GB"/>
          </a:p>
        </p:txBody>
      </p:sp>
    </p:spTree>
    <p:extLst>
      <p:ext uri="{BB962C8B-B14F-4D97-AF65-F5344CB8AC3E}">
        <p14:creationId xmlns:p14="http://schemas.microsoft.com/office/powerpoint/2010/main" val="20612072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first important invention that we can use is the solar panel – this converts light from the sun into useful electricity.</a:t>
            </a:r>
          </a:p>
          <a:p>
            <a:endParaRPr lang="en-GB" dirty="0"/>
          </a:p>
          <a:p>
            <a:r>
              <a:rPr lang="en-GB" b="0" dirty="0"/>
              <a:t>The dark surface of the panels </a:t>
            </a:r>
            <a:r>
              <a:rPr lang="en-GB" b="1" dirty="0"/>
              <a:t>absorb</a:t>
            </a:r>
            <a:r>
              <a:rPr lang="en-GB" b="0" dirty="0"/>
              <a:t> all of the visible sunlight (all the colours of the rainbow).</a:t>
            </a:r>
          </a:p>
          <a:p>
            <a:r>
              <a:rPr lang="en-GB" b="0" dirty="0"/>
              <a:t>The energy of this light is given to charges which can travel out through wires and give this energy to whatever is connected (e.g. a lightbulb).</a:t>
            </a:r>
          </a:p>
          <a:p>
            <a:endParaRPr lang="en-GB" b="0" dirty="0"/>
          </a:p>
          <a:p>
            <a:r>
              <a:rPr lang="en-GB" b="1" dirty="0"/>
              <a:t>We need to choose carefully where we put solar panels! </a:t>
            </a:r>
            <a:r>
              <a:rPr lang="en-GB" b="0" dirty="0"/>
              <a:t>Where in your school playground would be best to put them? </a:t>
            </a:r>
          </a:p>
          <a:p>
            <a:endParaRPr lang="en-GB" b="0" dirty="0"/>
          </a:p>
          <a:p>
            <a:endParaRPr lang="en-GB" b="0" dirty="0"/>
          </a:p>
          <a:p>
            <a:r>
              <a:rPr lang="en-GB" b="1" dirty="0"/>
              <a:t>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Icons from </a:t>
            </a:r>
            <a:r>
              <a:rPr lang="en-GB" b="0" i="0" u="sng" dirty="0">
                <a:solidFill>
                  <a:schemeClr val="bg1"/>
                </a:solidFill>
                <a:effectLst/>
                <a:latin typeface="+mn-lt"/>
              </a:rPr>
              <a:t>www.flaticon.com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solidFill>
                  <a:schemeClr val="bg1"/>
                </a:solidFill>
                <a:effectLst/>
                <a:latin typeface="+mn-lt"/>
              </a:rPr>
              <a:t>Schematic from </a:t>
            </a:r>
            <a:r>
              <a:rPr lang="en-GB" b="0" i="0" u="sng" dirty="0">
                <a:solidFill>
                  <a:schemeClr val="bg1"/>
                </a:solidFill>
                <a:effectLst/>
                <a:latin typeface="+mn-lt"/>
              </a:rPr>
              <a:t>https://archive.epa.gov/climatechange/kids/solutions/technologies/solar.html</a:t>
            </a:r>
          </a:p>
          <a:p>
            <a:endParaRPr lang="en-GB" b="0" dirty="0"/>
          </a:p>
        </p:txBody>
      </p:sp>
      <p:sp>
        <p:nvSpPr>
          <p:cNvPr id="4" name="Slide Number Placeholder 3"/>
          <p:cNvSpPr>
            <a:spLocks noGrp="1"/>
          </p:cNvSpPr>
          <p:nvPr>
            <p:ph type="sldNum" sz="quarter" idx="5"/>
          </p:nvPr>
        </p:nvSpPr>
        <p:spPr/>
        <p:txBody>
          <a:bodyPr/>
          <a:lstStyle/>
          <a:p>
            <a:fld id="{D18146B9-35AF-41A4-A561-97970414C359}" type="slidenum">
              <a:rPr lang="en-GB" smtClean="0"/>
              <a:t>13</a:t>
            </a:fld>
            <a:endParaRPr lang="en-GB"/>
          </a:p>
        </p:txBody>
      </p:sp>
    </p:spTree>
    <p:extLst>
      <p:ext uri="{BB962C8B-B14F-4D97-AF65-F5344CB8AC3E}">
        <p14:creationId xmlns:p14="http://schemas.microsoft.com/office/powerpoint/2010/main" val="10354631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next important invention is the </a:t>
            </a:r>
            <a:r>
              <a:rPr lang="en-GB" b="0" dirty="0"/>
              <a:t>wind turbine – this converts kinetic energy from the wind into useful electricity.</a:t>
            </a:r>
          </a:p>
          <a:p>
            <a:endParaRPr lang="en-GB" b="0" dirty="0"/>
          </a:p>
          <a:p>
            <a:r>
              <a:rPr lang="en-GB" dirty="0"/>
              <a:t>When wind is blowing on the blades, they are forced to move. They rotate on a shaft which is connected to something called a </a:t>
            </a:r>
            <a:r>
              <a:rPr lang="en-GB" b="1" dirty="0"/>
              <a:t>generator</a:t>
            </a:r>
            <a:r>
              <a:rPr lang="en-GB" b="0" dirty="0"/>
              <a:t>. </a:t>
            </a:r>
          </a:p>
          <a:p>
            <a:r>
              <a:rPr lang="en-GB" b="0" dirty="0"/>
              <a:t>(Old windmills had shafts connected to a grind-stone, for grinding wheat into flour)</a:t>
            </a:r>
          </a:p>
          <a:p>
            <a:r>
              <a:rPr lang="en-GB" b="0" dirty="0"/>
              <a:t>When a </a:t>
            </a:r>
            <a:r>
              <a:rPr lang="en-GB" b="1" dirty="0"/>
              <a:t>generator</a:t>
            </a:r>
            <a:r>
              <a:rPr lang="en-GB" b="0" dirty="0"/>
              <a:t> spins, it gives energy to charges just like in a solar panel. These charges can be extracted as electricity.</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We need to choose carefully where we put wind turbines! </a:t>
            </a:r>
            <a:r>
              <a:rPr lang="en-GB" b="0" dirty="0"/>
              <a:t>Where in your school playground would be best to put them? </a:t>
            </a:r>
          </a:p>
          <a:p>
            <a:endParaRPr lang="en-GB" b="0" dirty="0"/>
          </a:p>
          <a:p>
            <a:r>
              <a:rPr lang="en-GB" dirty="0"/>
              <a:t> </a:t>
            </a:r>
          </a:p>
          <a:p>
            <a:r>
              <a:rPr lang="en-GB" b="1" dirty="0"/>
              <a:t>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Icons from </a:t>
            </a:r>
            <a:r>
              <a:rPr lang="en-GB" b="0" i="0" u="sng" dirty="0">
                <a:solidFill>
                  <a:schemeClr val="bg1"/>
                </a:solidFill>
                <a:effectLst/>
                <a:latin typeface="+mn-lt"/>
              </a:rPr>
              <a:t>www.flaticon.com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solidFill>
                  <a:schemeClr val="bg1"/>
                </a:solidFill>
                <a:effectLst/>
                <a:latin typeface="+mn-lt"/>
              </a:rPr>
              <a:t>Schematic from </a:t>
            </a:r>
            <a:r>
              <a:rPr lang="en-GB" b="0" i="0" u="sng" dirty="0">
                <a:solidFill>
                  <a:schemeClr val="bg1"/>
                </a:solidFill>
                <a:effectLst/>
                <a:latin typeface="+mn-lt"/>
              </a:rPr>
              <a:t>https://archive.epa.gov/climatechange/kids/solutions/technologies/wind.html</a:t>
            </a:r>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14</a:t>
            </a:fld>
            <a:endParaRPr lang="en-GB"/>
          </a:p>
        </p:txBody>
      </p:sp>
    </p:spTree>
    <p:extLst>
      <p:ext uri="{BB962C8B-B14F-4D97-AF65-F5344CB8AC3E}">
        <p14:creationId xmlns:p14="http://schemas.microsoft.com/office/powerpoint/2010/main" val="519455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build, maintain and operate these cool technologies we need engineers!</a:t>
            </a:r>
          </a:p>
          <a:p>
            <a:r>
              <a:rPr lang="en-GB" dirty="0"/>
              <a:t>These are the people in charge of capturing renewable energy from nature.</a:t>
            </a:r>
          </a:p>
          <a:p>
            <a:endParaRPr lang="en-GB" dirty="0"/>
          </a:p>
          <a:p>
            <a:r>
              <a:rPr lang="en-GB" b="1" dirty="0"/>
              <a:t>Would you like to be an engineer? </a:t>
            </a:r>
            <a:r>
              <a:rPr lang="en-GB" b="0" dirty="0"/>
              <a:t>Why don’t we meet some and find out more…</a:t>
            </a:r>
          </a:p>
          <a:p>
            <a:endParaRPr lang="en-GB" b="0" dirty="0"/>
          </a:p>
          <a:p>
            <a:r>
              <a:rPr lang="en-GB" b="1" dirty="0"/>
              <a:t>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Icons from </a:t>
            </a:r>
            <a:r>
              <a:rPr lang="en-GB" b="0" i="0" u="sng" dirty="0">
                <a:solidFill>
                  <a:schemeClr val="bg1"/>
                </a:solidFill>
                <a:effectLst/>
                <a:latin typeface="+mn-lt"/>
              </a:rPr>
              <a:t>www.flaticon.com</a:t>
            </a:r>
          </a:p>
          <a:p>
            <a:endParaRPr lang="en-GB" b="1" dirty="0"/>
          </a:p>
        </p:txBody>
      </p:sp>
      <p:sp>
        <p:nvSpPr>
          <p:cNvPr id="4" name="Slide Number Placeholder 3"/>
          <p:cNvSpPr>
            <a:spLocks noGrp="1"/>
          </p:cNvSpPr>
          <p:nvPr>
            <p:ph type="sldNum" sz="quarter" idx="5"/>
          </p:nvPr>
        </p:nvSpPr>
        <p:spPr/>
        <p:txBody>
          <a:bodyPr/>
          <a:lstStyle/>
          <a:p>
            <a:fld id="{D18146B9-35AF-41A4-A561-97970414C359}" type="slidenum">
              <a:rPr lang="en-GB" smtClean="0"/>
              <a:t>15</a:t>
            </a:fld>
            <a:endParaRPr lang="en-GB"/>
          </a:p>
        </p:txBody>
      </p:sp>
    </p:spTree>
    <p:extLst>
      <p:ext uri="{BB962C8B-B14F-4D97-AF65-F5344CB8AC3E}">
        <p14:creationId xmlns:p14="http://schemas.microsoft.com/office/powerpoint/2010/main" val="35003413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to meet our next 2 </a:t>
            </a:r>
            <a:r>
              <a:rPr lang="en-US" b="1" dirty="0"/>
              <a:t>Sustain/Ed Changemakers</a:t>
            </a:r>
            <a:r>
              <a:rPr lang="en-US" b="0" dirty="0"/>
              <a:t>, Stephen and Stefania.</a:t>
            </a:r>
          </a:p>
          <a:p>
            <a:r>
              <a:rPr lang="en-US" b="0" dirty="0"/>
              <a:t>Stephen is a Wind Turbine engineer and Stefania is a solar panel engineer – they are helping us capture clean energy in very different parts of the world.</a:t>
            </a:r>
          </a:p>
          <a:p>
            <a:r>
              <a:rPr lang="en-US" b="0" dirty="0"/>
              <a:t>Stephen’s job is to visit wind turbines and make sure they are working properly or fix them if they are broken.</a:t>
            </a:r>
          </a:p>
          <a:p>
            <a:r>
              <a:rPr lang="en-US" b="0" dirty="0"/>
              <a:t>Stefania’s job is to design and install solar panels on the roofs of buildings.</a:t>
            </a:r>
          </a:p>
          <a:p>
            <a:endParaRPr lang="en-US" b="0" dirty="0"/>
          </a:p>
          <a:p>
            <a:r>
              <a:rPr lang="en-US" b="0" dirty="0"/>
              <a:t>To make his job even more interesting, Stephen mainly works on turbines that are out at sea! Let’s follow him on a day at work…</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F6869-71F0-48A5-AB2A-128BA317B0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4482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the embedded video does not play, please find it at this link: https://www.youtube.com/watch?v=vfUhBKZR4sU</a:t>
            </a: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17</a:t>
            </a:fld>
            <a:endParaRPr lang="en-GB"/>
          </a:p>
        </p:txBody>
      </p:sp>
    </p:spTree>
    <p:extLst>
      <p:ext uri="{BB962C8B-B14F-4D97-AF65-F5344CB8AC3E}">
        <p14:creationId xmlns:p14="http://schemas.microsoft.com/office/powerpoint/2010/main" val="12445881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Stefania uses computers to help her plan and design the solar panels on rooftops (her video is a little more technical)…</a:t>
            </a:r>
          </a:p>
          <a:p>
            <a:endParaRPr lang="en-GB" dirty="0"/>
          </a:p>
          <a:p>
            <a:r>
              <a:rPr lang="en-GB" dirty="0"/>
              <a:t>If the embedded video does not play, please find it at this link: https://www.youtube.com/watch?v=4oGo8P8CtJw</a:t>
            </a: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18</a:t>
            </a:fld>
            <a:endParaRPr lang="en-GB"/>
          </a:p>
        </p:txBody>
      </p:sp>
    </p:spTree>
    <p:extLst>
      <p:ext uri="{BB962C8B-B14F-4D97-AF65-F5344CB8AC3E}">
        <p14:creationId xmlns:p14="http://schemas.microsoft.com/office/powerpoint/2010/main" val="1229342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Engineers, we need you!</a:t>
            </a:r>
            <a:endParaRPr lang="en-GB" b="0" dirty="0"/>
          </a:p>
          <a:p>
            <a:r>
              <a:rPr lang="en-GB" b="0" dirty="0"/>
              <a:t>This activity allows students to build their own windmill which can be used to lift objects on a string (</a:t>
            </a:r>
            <a:r>
              <a:rPr lang="en-GB" b="0" i="1" dirty="0"/>
              <a:t>a wind-powered machine).</a:t>
            </a:r>
            <a:endParaRPr lang="en-GB" b="1" dirty="0"/>
          </a:p>
          <a:p>
            <a:r>
              <a:rPr lang="en-GB" dirty="0"/>
              <a:t>Video instructions: </a:t>
            </a:r>
            <a:r>
              <a:rPr lang="en-GB" u="sng" dirty="0"/>
              <a:t>https://www.youtube.com/watch?v=qiQ3Zbm1Z2c</a:t>
            </a:r>
          </a:p>
          <a:p>
            <a:endParaRPr lang="en-GB" dirty="0"/>
          </a:p>
          <a:p>
            <a:endParaRPr lang="en-GB" dirty="0"/>
          </a:p>
          <a:p>
            <a:r>
              <a:rPr lang="en-GB" b="1" dirty="0"/>
              <a:t>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Icons from </a:t>
            </a:r>
            <a:r>
              <a:rPr lang="en-GB" b="0" i="0" u="sng" dirty="0">
                <a:solidFill>
                  <a:schemeClr val="bg1"/>
                </a:solidFill>
                <a:effectLst/>
                <a:latin typeface="+mn-lt"/>
              </a:rPr>
              <a:t>www.flaticon.com</a:t>
            </a: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19</a:t>
            </a:fld>
            <a:endParaRPr lang="en-GB"/>
          </a:p>
        </p:txBody>
      </p:sp>
    </p:spTree>
    <p:extLst>
      <p:ext uri="{BB962C8B-B14F-4D97-AF65-F5344CB8AC3E}">
        <p14:creationId xmlns:p14="http://schemas.microsoft.com/office/powerpoint/2010/main" val="37813018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Next time, we will think about the best locations to build structures like solar panels and wind turbines.</a:t>
            </a:r>
            <a:endParaRPr lang="en-GB" b="0" dirty="0"/>
          </a:p>
          <a:p>
            <a:endParaRPr lang="en-GB" b="0" dirty="0"/>
          </a:p>
          <a:p>
            <a:r>
              <a:rPr lang="en-GB" b="0" dirty="0"/>
              <a:t>Look at these maps and think about what locations would be most suitable for each…</a:t>
            </a:r>
          </a:p>
          <a:p>
            <a:endParaRPr lang="en-GB" b="0" dirty="0"/>
          </a:p>
          <a:p>
            <a:endParaRPr lang="en-GB" b="0" dirty="0"/>
          </a:p>
          <a:p>
            <a:r>
              <a:rPr lang="en-GB" b="1" dirty="0"/>
              <a:t>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Icons from </a:t>
            </a:r>
            <a:r>
              <a:rPr lang="en-GB" b="0" i="0" u="sng" dirty="0">
                <a:solidFill>
                  <a:schemeClr val="bg1"/>
                </a:solidFill>
                <a:effectLst/>
                <a:latin typeface="+mn-lt"/>
              </a:rPr>
              <a:t>www.flaticon.com</a:t>
            </a:r>
          </a:p>
          <a:p>
            <a:endParaRPr lang="en-GB" b="1" dirty="0"/>
          </a:p>
        </p:txBody>
      </p:sp>
      <p:sp>
        <p:nvSpPr>
          <p:cNvPr id="4" name="Slide Number Placeholder 3"/>
          <p:cNvSpPr>
            <a:spLocks noGrp="1"/>
          </p:cNvSpPr>
          <p:nvPr>
            <p:ph type="sldNum" sz="quarter" idx="5"/>
          </p:nvPr>
        </p:nvSpPr>
        <p:spPr/>
        <p:txBody>
          <a:bodyPr/>
          <a:lstStyle/>
          <a:p>
            <a:fld id="{D18146B9-35AF-41A4-A561-97970414C359}" type="slidenum">
              <a:rPr lang="en-GB" smtClean="0"/>
              <a:t>20</a:t>
            </a:fld>
            <a:endParaRPr lang="en-GB"/>
          </a:p>
        </p:txBody>
      </p:sp>
    </p:spTree>
    <p:extLst>
      <p:ext uri="{BB962C8B-B14F-4D97-AF65-F5344CB8AC3E}">
        <p14:creationId xmlns:p14="http://schemas.microsoft.com/office/powerpoint/2010/main" val="6208187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800" b="1" dirty="0">
                <a:effectLst/>
                <a:highlight>
                  <a:srgbClr val="FFFFFF"/>
                </a:highlight>
                <a:latin typeface="Times New Roman" panose="02020603050405020304" pitchFamily="18" charset="0"/>
                <a:ea typeface="Times New Roman" panose="02020603050405020304" pitchFamily="18" charset="0"/>
              </a:rPr>
              <a:t>Number of sunshine hours across the UK</a:t>
            </a:r>
          </a:p>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Find other maps here: </a:t>
            </a:r>
            <a:r>
              <a:rPr lang="en-US" sz="1800" u="sng" dirty="0">
                <a:solidFill>
                  <a:srgbClr val="1155CC"/>
                </a:solidFill>
                <a:effectLst/>
                <a:highlight>
                  <a:srgbClr val="FFFFFF"/>
                </a:highlight>
                <a:latin typeface="Times New Roman" panose="02020603050405020304" pitchFamily="18" charset="0"/>
                <a:ea typeface="Times New Roman" panose="02020603050405020304" pitchFamily="18" charset="0"/>
              </a:rPr>
              <a:t>https://www.metoffice.gov.uk/research/climate/maps-and-data/uk-actual-and-anomaly-maps</a:t>
            </a:r>
          </a:p>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b="1" dirty="0">
                <a:effectLst/>
                <a:highlight>
                  <a:srgbClr val="FFFFFF"/>
                </a:highlight>
                <a:latin typeface="Times New Roman" panose="02020603050405020304" pitchFamily="18" charset="0"/>
                <a:ea typeface="Times New Roman" panose="02020603050405020304" pitchFamily="18" charset="0"/>
              </a:rPr>
              <a:t>What do the students notice about different regions? Can the students remember any months that had particularly good/bad weather last year?</a:t>
            </a:r>
            <a:endParaRPr lang="en-GB" sz="18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21</a:t>
            </a:fld>
            <a:endParaRPr lang="en-GB"/>
          </a:p>
        </p:txBody>
      </p:sp>
    </p:spTree>
    <p:extLst>
      <p:ext uri="{BB962C8B-B14F-4D97-AF65-F5344CB8AC3E}">
        <p14:creationId xmlns:p14="http://schemas.microsoft.com/office/powerpoint/2010/main" val="1819192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highlight>
                  <a:srgbClr val="FFFFFF"/>
                </a:highlight>
                <a:latin typeface="Times New Roman" panose="02020603050405020304" pitchFamily="18" charset="0"/>
                <a:ea typeface="Times New Roman" panose="02020603050405020304" pitchFamily="18" charset="0"/>
              </a:rPr>
              <a:t>In this chapter</a:t>
            </a:r>
            <a:r>
              <a:rPr lang="en-US" sz="1800" dirty="0">
                <a:effectLst/>
                <a:highlight>
                  <a:srgbClr val="FFFFFF"/>
                </a:highlight>
                <a:latin typeface="Times New Roman" panose="02020603050405020304" pitchFamily="18" charset="0"/>
                <a:ea typeface="Times New Roman" panose="02020603050405020304" pitchFamily="18" charset="0"/>
              </a:rPr>
              <a:t>, students will gain an appreciation for the various natural energy resources that we can access on earth. Students will see that the motivation for this is the need to cease using fossil fuels as our power source. We will then see first-hand accounts of two engineers working to harness light from the sun and wind, before thinking about how we might do the same at our own schools and around our communities.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highlight>
                <a:srgbClr val="FFFFFF"/>
              </a:highligh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highlight>
                <a:srgbClr val="FFFFFF"/>
              </a:highligh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highlight>
                  <a:srgbClr val="FFFFFF"/>
                </a:highlight>
                <a:latin typeface="Times New Roman" panose="02020603050405020304" pitchFamily="18" charset="0"/>
                <a:ea typeface="Arial" panose="020B0604020202020204" pitchFamily="34" charset="0"/>
              </a:rPr>
              <a:t>______________________________________________________________________________________________________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Images from various freely available sources: </a:t>
            </a:r>
            <a:r>
              <a:rPr lang="en-US" sz="1800" u="sng" dirty="0" err="1"/>
              <a:t>Pexels</a:t>
            </a:r>
            <a:r>
              <a:rPr lang="en-US" sz="1800" dirty="0"/>
              <a:t>, </a:t>
            </a:r>
            <a:r>
              <a:rPr lang="en-US" sz="1800" u="sng" dirty="0"/>
              <a:t>clipart-library.com</a:t>
            </a:r>
            <a:r>
              <a:rPr lang="en-US" sz="1800" dirty="0"/>
              <a:t>, and </a:t>
            </a:r>
            <a:r>
              <a:rPr lang="en-US" sz="1800" u="sng" dirty="0"/>
              <a:t>PPT online free images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E31D0-F0B0-494C-A610-9B037AD4F9B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01664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Use this resource to show the students live wind data from </a:t>
            </a:r>
            <a:r>
              <a:rPr lang="en-US" sz="1800" u="sng" dirty="0">
                <a:effectLst/>
                <a:highlight>
                  <a:srgbClr val="FFFFFF"/>
                </a:highlight>
                <a:latin typeface="Times New Roman" panose="02020603050405020304" pitchFamily="18" charset="0"/>
                <a:ea typeface="Times New Roman" panose="02020603050405020304" pitchFamily="18" charset="0"/>
              </a:rPr>
              <a:t>all over the world</a:t>
            </a:r>
            <a:r>
              <a:rPr lang="en-US" sz="1800" dirty="0">
                <a:effectLst/>
                <a:highlight>
                  <a:srgbClr val="FFFFFF"/>
                </a:highlight>
                <a:latin typeface="Times New Roman" panose="02020603050405020304" pitchFamily="18" charset="0"/>
                <a:ea typeface="Times New Roman" panose="02020603050405020304" pitchFamily="18" charset="0"/>
              </a:rPr>
              <a:t> (</a:t>
            </a:r>
            <a:r>
              <a:rPr lang="en-US" sz="1800" i="1" dirty="0">
                <a:effectLst/>
                <a:highlight>
                  <a:srgbClr val="FFFFFF"/>
                </a:highlight>
                <a:latin typeface="Times New Roman" panose="02020603050405020304" pitchFamily="18" charset="0"/>
                <a:ea typeface="Times New Roman" panose="02020603050405020304" pitchFamily="18" charset="0"/>
              </a:rPr>
              <a:t>it is amazing</a:t>
            </a:r>
            <a:r>
              <a:rPr lang="en-US" sz="1800" dirty="0">
                <a:effectLst/>
                <a:highlight>
                  <a:srgbClr val="FFFFFF"/>
                </a:highlight>
                <a:latin typeface="Times New Roman" panose="02020603050405020304" pitchFamily="18" charset="0"/>
                <a:ea typeface="Times New Roman" panose="02020603050405020304" pitchFamily="18" charset="0"/>
              </a:rPr>
              <a:t>):</a:t>
            </a:r>
            <a:r>
              <a:rPr lang="en-GB" sz="1800" u="none" dirty="0">
                <a:solidFill>
                  <a:schemeClr val="tx1"/>
                </a:solidFill>
                <a:effectLst/>
                <a:highlight>
                  <a:srgbClr val="FFFFFF"/>
                </a:highlight>
                <a:latin typeface="Arial" panose="020B0604020202020204" pitchFamily="34" charset="0"/>
                <a:ea typeface="Times New Roman" panose="02020603050405020304" pitchFamily="18" charset="0"/>
              </a:rPr>
              <a:t> </a:t>
            </a:r>
            <a:r>
              <a:rPr lang="en-US" sz="1800" u="sng" dirty="0">
                <a:solidFill>
                  <a:srgbClr val="1155CC"/>
                </a:solidFill>
                <a:effectLst/>
                <a:highlight>
                  <a:srgbClr val="FFFFFF"/>
                </a:highlight>
                <a:latin typeface="Times New Roman" panose="02020603050405020304" pitchFamily="18" charset="0"/>
                <a:ea typeface="Times New Roman" panose="02020603050405020304" pitchFamily="18" charset="0"/>
                <a:hlinkClick r:id="rId3"/>
              </a:rPr>
              <a:t>https://earth.nullschool.net/</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b="1" dirty="0">
                <a:effectLst/>
                <a:highlight>
                  <a:srgbClr val="FFFFFF"/>
                </a:highlight>
                <a:latin typeface="Times New Roman" panose="02020603050405020304" pitchFamily="18" charset="0"/>
                <a:ea typeface="Times New Roman" panose="02020603050405020304" pitchFamily="18" charset="0"/>
              </a:rPr>
              <a:t>How does the wind look across the UK? Can the students find any storms anywhere on the globe? Explore some of the extra features in the lower left panel e.g. Ocean currents.</a:t>
            </a:r>
            <a:r>
              <a:rPr lang="en-US" sz="1800" dirty="0">
                <a:effectLst/>
                <a:highlight>
                  <a:srgbClr val="FFFFFF"/>
                </a:highlight>
                <a:latin typeface="Times New Roman" panose="02020603050405020304" pitchFamily="18" charset="0"/>
                <a:ea typeface="Times New Roman" panose="02020603050405020304" pitchFamily="18" charset="0"/>
              </a:rPr>
              <a:t> Students can be allowed to explore </a:t>
            </a:r>
            <a:r>
              <a:rPr lang="en-US" sz="1800">
                <a:effectLst/>
                <a:highlight>
                  <a:srgbClr val="FFFFFF"/>
                </a:highlight>
                <a:latin typeface="Times New Roman" panose="02020603050405020304" pitchFamily="18" charset="0"/>
                <a:ea typeface="Times New Roman" panose="02020603050405020304" pitchFamily="18" charset="0"/>
              </a:rPr>
              <a:t>this resource </a:t>
            </a:r>
            <a:r>
              <a:rPr lang="en-US" sz="1800" dirty="0">
                <a:effectLst/>
                <a:highlight>
                  <a:srgbClr val="FFFFFF"/>
                </a:highlight>
                <a:latin typeface="Times New Roman" panose="02020603050405020304" pitchFamily="18" charset="0"/>
                <a:ea typeface="Times New Roman" panose="02020603050405020304" pitchFamily="18" charset="0"/>
              </a:rPr>
              <a:t>themselves on individual computers, as a homework exercise, or as groups.</a:t>
            </a:r>
            <a:endParaRPr lang="en-GB" sz="18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22</a:t>
            </a:fld>
            <a:endParaRPr lang="en-GB"/>
          </a:p>
        </p:txBody>
      </p:sp>
    </p:spTree>
    <p:extLst>
      <p:ext uri="{BB962C8B-B14F-4D97-AF65-F5344CB8AC3E}">
        <p14:creationId xmlns:p14="http://schemas.microsoft.com/office/powerpoint/2010/main" val="31327927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bg1"/>
                </a:solidFill>
                <a:effectLst/>
                <a:uLnTx/>
                <a:uFillTx/>
                <a:latin typeface="Tisa Offc Serif Pro" panose="02010504030101020102" pitchFamily="2" charset="0"/>
                <a:ea typeface="+mn-ea"/>
                <a:cs typeface="+mn-cs"/>
                <a:hlinkClick r:id="rId3">
                  <a:extLst>
                    <a:ext uri="{A12FA001-AC4F-418D-AE19-62706E023703}">
                      <ahyp:hlinkClr xmlns:ahyp="http://schemas.microsoft.com/office/drawing/2018/hyperlinkcolor" val="tx"/>
                    </a:ext>
                  </a:extLst>
                </a:hlinkClick>
              </a:rPr>
              <a:t>https://earth.nullschool.net/</a:t>
            </a:r>
            <a:endParaRPr kumimoji="0" lang="en-GB" sz="1200" b="0" i="0" u="none" strike="noStrike" kern="1200" cap="none" spc="0" normalizeH="0" baseline="0" noProof="0" dirty="0">
              <a:ln>
                <a:noFill/>
              </a:ln>
              <a:solidFill>
                <a:schemeClr val="bg1"/>
              </a:solidFill>
              <a:effectLst/>
              <a:uLnTx/>
              <a:uFillTx/>
              <a:latin typeface="Tisa Offc Serif Pro" panose="02010504030101020102" pitchFamily="2" charset="0"/>
              <a:ea typeface="+mn-ea"/>
              <a:cs typeface="+mn-cs"/>
            </a:endParaRP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25</a:t>
            </a:fld>
            <a:endParaRPr lang="en-GB"/>
          </a:p>
        </p:txBody>
      </p:sp>
    </p:spTree>
    <p:extLst>
      <p:ext uri="{BB962C8B-B14F-4D97-AF65-F5344CB8AC3E}">
        <p14:creationId xmlns:p14="http://schemas.microsoft.com/office/powerpoint/2010/main" val="14226539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bg1"/>
                </a:solidFill>
                <a:effectLst/>
                <a:uLnTx/>
                <a:uFillTx/>
                <a:latin typeface="Tisa Offc Serif Pro" panose="02010504030101020102" pitchFamily="2" charset="0"/>
                <a:ea typeface="+mn-ea"/>
                <a:cs typeface="+mn-cs"/>
                <a:hlinkClick r:id="rId3">
                  <a:extLst>
                    <a:ext uri="{A12FA001-AC4F-418D-AE19-62706E023703}">
                      <ahyp:hlinkClr xmlns:ahyp="http://schemas.microsoft.com/office/drawing/2018/hyperlinkcolor" val="tx"/>
                    </a:ext>
                  </a:extLst>
                </a:hlinkClick>
              </a:rPr>
              <a:t>https://earth.nullschool.net/</a:t>
            </a:r>
            <a:endParaRPr kumimoji="0" lang="en-GB" sz="1200" b="0" i="0" u="none" strike="noStrike" kern="1200" cap="none" spc="0" normalizeH="0" baseline="0" noProof="0" dirty="0">
              <a:ln>
                <a:noFill/>
              </a:ln>
              <a:solidFill>
                <a:schemeClr val="bg1"/>
              </a:solidFill>
              <a:effectLst/>
              <a:uLnTx/>
              <a:uFillTx/>
              <a:latin typeface="Tisa Offc Serif Pro" panose="02010504030101020102" pitchFamily="2" charset="0"/>
              <a:ea typeface="+mn-ea"/>
              <a:cs typeface="+mn-cs"/>
            </a:endParaRP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26</a:t>
            </a:fld>
            <a:endParaRPr lang="en-GB"/>
          </a:p>
        </p:txBody>
      </p:sp>
    </p:spTree>
    <p:extLst>
      <p:ext uri="{BB962C8B-B14F-4D97-AF65-F5344CB8AC3E}">
        <p14:creationId xmlns:p14="http://schemas.microsoft.com/office/powerpoint/2010/main" val="27362172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bg1"/>
                </a:solidFill>
                <a:effectLst/>
                <a:uLnTx/>
                <a:uFillTx/>
                <a:latin typeface="Tisa Offc Serif Pro" panose="02010504030101020102" pitchFamily="2" charset="0"/>
                <a:ea typeface="+mn-ea"/>
                <a:cs typeface="+mn-cs"/>
                <a:hlinkClick r:id="rId3">
                  <a:extLst>
                    <a:ext uri="{A12FA001-AC4F-418D-AE19-62706E023703}">
                      <ahyp:hlinkClr xmlns:ahyp="http://schemas.microsoft.com/office/drawing/2018/hyperlinkcolor" val="tx"/>
                    </a:ext>
                  </a:extLst>
                </a:hlinkClick>
              </a:rPr>
              <a:t>https://earth.nullschool.net/</a:t>
            </a:r>
            <a:endParaRPr kumimoji="0" lang="en-GB" sz="1200" b="0" i="0" u="none" strike="noStrike" kern="1200" cap="none" spc="0" normalizeH="0" baseline="0" noProof="0" dirty="0">
              <a:ln>
                <a:noFill/>
              </a:ln>
              <a:solidFill>
                <a:schemeClr val="bg1"/>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sng" strike="noStrike" kern="1200" cap="none" spc="0" normalizeH="0" baseline="0" noProof="0" dirty="0">
                <a:ln>
                  <a:noFill/>
                </a:ln>
                <a:solidFill>
                  <a:schemeClr val="bg1"/>
                </a:solidFill>
                <a:effectLst/>
                <a:uLnTx/>
                <a:uFillTx/>
                <a:latin typeface="Tisa Offc Serif Pro" panose="02010504030101020102" pitchFamily="2" charset="0"/>
                <a:ea typeface="+mn-ea"/>
                <a:cs typeface="+mn-cs"/>
              </a:rPr>
              <a:t>https://www.timeanddate.com/geography/longitude-latitude.html</a:t>
            </a: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27</a:t>
            </a:fld>
            <a:endParaRPr lang="en-GB"/>
          </a:p>
        </p:txBody>
      </p:sp>
    </p:spTree>
    <p:extLst>
      <p:ext uri="{BB962C8B-B14F-4D97-AF65-F5344CB8AC3E}">
        <p14:creationId xmlns:p14="http://schemas.microsoft.com/office/powerpoint/2010/main" val="38053247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bg1"/>
                </a:solidFill>
                <a:effectLst/>
                <a:uLnTx/>
                <a:uFillTx/>
                <a:latin typeface="Tisa Offc Serif Pro" panose="02010504030101020102" pitchFamily="2" charset="0"/>
                <a:ea typeface="+mn-ea"/>
                <a:cs typeface="+mn-cs"/>
                <a:hlinkClick r:id="rId3">
                  <a:extLst>
                    <a:ext uri="{A12FA001-AC4F-418D-AE19-62706E023703}">
                      <ahyp:hlinkClr xmlns:ahyp="http://schemas.microsoft.com/office/drawing/2018/hyperlinkcolor" val="tx"/>
                    </a:ext>
                  </a:extLst>
                </a:hlinkClick>
              </a:rPr>
              <a:t>https://earth.nullschool.net/</a:t>
            </a:r>
            <a:endParaRPr kumimoji="0" lang="en-GB" sz="1200" b="0" i="0" u="none" strike="noStrike" kern="1200" cap="none" spc="0" normalizeH="0" baseline="0" noProof="0" dirty="0">
              <a:ln>
                <a:noFill/>
              </a:ln>
              <a:solidFill>
                <a:schemeClr val="bg1"/>
              </a:solidFill>
              <a:effectLst/>
              <a:uLnTx/>
              <a:uFillTx/>
              <a:latin typeface="Tisa Offc Serif Pro" panose="02010504030101020102" pitchFamily="2" charset="0"/>
              <a:ea typeface="+mn-ea"/>
              <a:cs typeface="+mn-cs"/>
            </a:endParaRP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28</a:t>
            </a:fld>
            <a:endParaRPr lang="en-GB"/>
          </a:p>
        </p:txBody>
      </p:sp>
    </p:spTree>
    <p:extLst>
      <p:ext uri="{BB962C8B-B14F-4D97-AF65-F5344CB8AC3E}">
        <p14:creationId xmlns:p14="http://schemas.microsoft.com/office/powerpoint/2010/main" val="14689984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bg1"/>
                </a:solidFill>
                <a:effectLst/>
                <a:uLnTx/>
                <a:uFillTx/>
                <a:latin typeface="Tisa Offc Serif Pro" panose="02010504030101020102" pitchFamily="2" charset="0"/>
                <a:ea typeface="+mn-ea"/>
                <a:cs typeface="+mn-cs"/>
                <a:hlinkClick r:id="rId3">
                  <a:extLst>
                    <a:ext uri="{A12FA001-AC4F-418D-AE19-62706E023703}">
                      <ahyp:hlinkClr xmlns:ahyp="http://schemas.microsoft.com/office/drawing/2018/hyperlinkcolor" val="tx"/>
                    </a:ext>
                  </a:extLst>
                </a:hlinkClick>
              </a:rPr>
              <a:t>https://earth.nullschool.net/</a:t>
            </a:r>
            <a:endParaRPr kumimoji="0" lang="en-GB" sz="1200" b="0" i="0" u="none" strike="noStrike" kern="1200" cap="none" spc="0" normalizeH="0" baseline="0" noProof="0" dirty="0">
              <a:ln>
                <a:noFill/>
              </a:ln>
              <a:solidFill>
                <a:schemeClr val="bg1"/>
              </a:solidFill>
              <a:effectLst/>
              <a:uLnTx/>
              <a:uFillTx/>
              <a:latin typeface="Tisa Offc Serif Pro" panose="02010504030101020102" pitchFamily="2" charset="0"/>
              <a:ea typeface="+mn-ea"/>
              <a:cs typeface="+mn-cs"/>
            </a:endParaRP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29</a:t>
            </a:fld>
            <a:endParaRPr lang="en-GB"/>
          </a:p>
        </p:txBody>
      </p:sp>
    </p:spTree>
    <p:extLst>
      <p:ext uri="{BB962C8B-B14F-4D97-AF65-F5344CB8AC3E}">
        <p14:creationId xmlns:p14="http://schemas.microsoft.com/office/powerpoint/2010/main" val="21149550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bg1"/>
                </a:solidFill>
                <a:effectLst/>
                <a:uLnTx/>
                <a:uFillTx/>
                <a:latin typeface="Tisa Offc Serif Pro" panose="02010504030101020102" pitchFamily="2" charset="0"/>
                <a:ea typeface="+mn-ea"/>
                <a:cs typeface="+mn-cs"/>
                <a:hlinkClick r:id="rId3">
                  <a:extLst>
                    <a:ext uri="{A12FA001-AC4F-418D-AE19-62706E023703}">
                      <ahyp:hlinkClr xmlns:ahyp="http://schemas.microsoft.com/office/drawing/2018/hyperlinkcolor" val="tx"/>
                    </a:ext>
                  </a:extLst>
                </a:hlinkClick>
              </a:rPr>
              <a:t>https://earth.nullschool.net/</a:t>
            </a:r>
            <a:endParaRPr kumimoji="0" lang="en-GB" sz="1200" b="0" i="0" u="none" strike="noStrike" kern="1200" cap="none" spc="0" normalizeH="0" baseline="0" noProof="0" dirty="0">
              <a:ln>
                <a:noFill/>
              </a:ln>
              <a:solidFill>
                <a:schemeClr val="bg1"/>
              </a:solidFill>
              <a:effectLst/>
              <a:uLnTx/>
              <a:uFillTx/>
              <a:latin typeface="Tisa Offc Serif Pro" panose="02010504030101020102" pitchFamily="2" charset="0"/>
              <a:ea typeface="+mn-ea"/>
              <a:cs typeface="+mn-cs"/>
            </a:endParaRP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30</a:t>
            </a:fld>
            <a:endParaRPr lang="en-GB"/>
          </a:p>
        </p:txBody>
      </p:sp>
    </p:spTree>
    <p:extLst>
      <p:ext uri="{BB962C8B-B14F-4D97-AF65-F5344CB8AC3E}">
        <p14:creationId xmlns:p14="http://schemas.microsoft.com/office/powerpoint/2010/main" val="22917145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bg1"/>
                </a:solidFill>
                <a:effectLst/>
                <a:uLnTx/>
                <a:uFillTx/>
                <a:latin typeface="Tisa Offc Serif Pro" panose="02010504030101020102" pitchFamily="2" charset="0"/>
                <a:ea typeface="+mn-ea"/>
                <a:cs typeface="+mn-cs"/>
                <a:hlinkClick r:id="rId3">
                  <a:extLst>
                    <a:ext uri="{A12FA001-AC4F-418D-AE19-62706E023703}">
                      <ahyp:hlinkClr xmlns:ahyp="http://schemas.microsoft.com/office/drawing/2018/hyperlinkcolor" val="tx"/>
                    </a:ext>
                  </a:extLst>
                </a:hlinkClick>
              </a:rPr>
              <a:t>https://earth.nullschool.net/</a:t>
            </a:r>
            <a:endParaRPr kumimoji="0" lang="en-GB" sz="1200" b="0" i="0" u="none" strike="noStrike" kern="1200" cap="none" spc="0" normalizeH="0" baseline="0" noProof="0" dirty="0">
              <a:ln>
                <a:noFill/>
              </a:ln>
              <a:solidFill>
                <a:schemeClr val="bg1"/>
              </a:solidFill>
              <a:effectLst/>
              <a:uLnTx/>
              <a:uFillTx/>
              <a:latin typeface="Tisa Offc Serif Pro" panose="02010504030101020102" pitchFamily="2" charset="0"/>
              <a:ea typeface="+mn-ea"/>
              <a:cs typeface="+mn-cs"/>
            </a:endParaRP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31</a:t>
            </a:fld>
            <a:endParaRPr lang="en-GB"/>
          </a:p>
        </p:txBody>
      </p:sp>
    </p:spTree>
    <p:extLst>
      <p:ext uri="{BB962C8B-B14F-4D97-AF65-F5344CB8AC3E}">
        <p14:creationId xmlns:p14="http://schemas.microsoft.com/office/powerpoint/2010/main" val="27314245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bg1"/>
                </a:solidFill>
                <a:effectLst/>
                <a:uLnTx/>
                <a:uFillTx/>
                <a:latin typeface="Tisa Offc Serif Pro" panose="02010504030101020102" pitchFamily="2" charset="0"/>
                <a:ea typeface="+mn-ea"/>
                <a:cs typeface="+mn-cs"/>
                <a:hlinkClick r:id="rId3">
                  <a:extLst>
                    <a:ext uri="{A12FA001-AC4F-418D-AE19-62706E023703}">
                      <ahyp:hlinkClr xmlns:ahyp="http://schemas.microsoft.com/office/drawing/2018/hyperlinkcolor" val="tx"/>
                    </a:ext>
                  </a:extLst>
                </a:hlinkClick>
              </a:rPr>
              <a:t>https://earth.nullschool.net/</a:t>
            </a:r>
            <a:endParaRPr kumimoji="0" lang="en-GB" sz="1200" b="0" i="0" u="none" strike="noStrike" kern="1200" cap="none" spc="0" normalizeH="0" baseline="0" noProof="0" dirty="0">
              <a:ln>
                <a:noFill/>
              </a:ln>
              <a:solidFill>
                <a:schemeClr val="bg1"/>
              </a:solidFill>
              <a:effectLst/>
              <a:uLnTx/>
              <a:uFillTx/>
              <a:latin typeface="Tisa Offc Serif Pro" panose="02010504030101020102" pitchFamily="2" charset="0"/>
              <a:ea typeface="+mn-ea"/>
              <a:cs typeface="+mn-cs"/>
            </a:endParaRP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32</a:t>
            </a:fld>
            <a:endParaRPr lang="en-GB"/>
          </a:p>
        </p:txBody>
      </p:sp>
    </p:spTree>
    <p:extLst>
      <p:ext uri="{BB962C8B-B14F-4D97-AF65-F5344CB8AC3E}">
        <p14:creationId xmlns:p14="http://schemas.microsoft.com/office/powerpoint/2010/main" val="2310014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r>
              <a:rPr lang="en-US" dirty="0"/>
              <a:t>_______________________________________________</a:t>
            </a:r>
          </a:p>
          <a:p>
            <a:r>
              <a:rPr lang="en-US" dirty="0"/>
              <a:t>Image from </a:t>
            </a:r>
            <a:r>
              <a:rPr lang="en-US" dirty="0" err="1"/>
              <a:t>pexels</a:t>
            </a:r>
            <a:endParaRPr lang="en-US" dirty="0"/>
          </a:p>
        </p:txBody>
      </p:sp>
      <p:sp>
        <p:nvSpPr>
          <p:cNvPr id="4" name="Slide Number Placeholder 3"/>
          <p:cNvSpPr>
            <a:spLocks noGrp="1"/>
          </p:cNvSpPr>
          <p:nvPr>
            <p:ph type="sldNum" sz="quarter" idx="5"/>
          </p:nvPr>
        </p:nvSpPr>
        <p:spPr/>
        <p:txBody>
          <a:bodyPr/>
          <a:lstStyle/>
          <a:p>
            <a:fld id="{D18146B9-35AF-41A4-A561-97970414C359}" type="slidenum">
              <a:rPr lang="en-GB" smtClean="0"/>
              <a:t>4</a:t>
            </a:fld>
            <a:endParaRPr lang="en-GB"/>
          </a:p>
        </p:txBody>
      </p:sp>
    </p:spTree>
    <p:extLst>
      <p:ext uri="{BB962C8B-B14F-4D97-AF65-F5344CB8AC3E}">
        <p14:creationId xmlns:p14="http://schemas.microsoft.com/office/powerpoint/2010/main" val="2209896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800" b="1" dirty="0">
                <a:effectLst/>
                <a:latin typeface="Times New Roman" panose="02020603050405020304" pitchFamily="18" charset="0"/>
                <a:ea typeface="Times New Roman" panose="02020603050405020304" pitchFamily="18" charset="0"/>
              </a:rPr>
              <a:t>Set up this activity at the beginning of the day and revisit it throughout the day</a:t>
            </a:r>
          </a:p>
          <a:p>
            <a:pPr algn="just">
              <a:lnSpc>
                <a:spcPct val="110000"/>
              </a:lnSpc>
              <a:tabLst>
                <a:tab pos="1285875" algn="l"/>
              </a:tabLst>
            </a:pPr>
            <a:endParaRPr lang="en-US" sz="1800" b="1" dirty="0">
              <a:effectLst/>
              <a:latin typeface="Times New Roman" panose="02020603050405020304" pitchFamily="18" charset="0"/>
              <a:ea typeface="Times New Roman" panose="02020603050405020304" pitchFamily="18" charset="0"/>
            </a:endParaRPr>
          </a:p>
          <a:p>
            <a:pPr algn="just">
              <a:lnSpc>
                <a:spcPct val="110000"/>
              </a:lnSpc>
              <a:tabLst>
                <a:tab pos="1285875" algn="l"/>
              </a:tabLst>
            </a:pPr>
            <a:r>
              <a:rPr lang="en-US" sz="1800" dirty="0">
                <a:effectLst/>
                <a:latin typeface="Times New Roman" panose="02020603050405020304" pitchFamily="18" charset="0"/>
                <a:ea typeface="Times New Roman" panose="02020603050405020304" pitchFamily="18" charset="0"/>
              </a:rPr>
              <a:t>Motivation for today’s lesson: </a:t>
            </a:r>
            <a:r>
              <a:rPr lang="en-US" sz="1800" i="1" dirty="0">
                <a:effectLst/>
                <a:latin typeface="Times New Roman" panose="02020603050405020304" pitchFamily="18" charset="0"/>
                <a:ea typeface="Times New Roman" panose="02020603050405020304" pitchFamily="18" charset="0"/>
              </a:rPr>
              <a:t>Why do we want to stop burning fossil fuels?</a:t>
            </a:r>
            <a:r>
              <a:rPr lang="en-US" sz="1800" dirty="0">
                <a:effectLst/>
                <a:latin typeface="Times New Roman" panose="02020603050405020304" pitchFamily="18" charset="0"/>
                <a:ea typeface="Times New Roman" panose="02020603050405020304" pitchFamily="18" charset="0"/>
              </a:rPr>
              <a:t> To stop the temperature of our planet rising.</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i="1" dirty="0">
                <a:effectLst/>
                <a:latin typeface="Times New Roman" panose="02020603050405020304" pitchFamily="18" charset="0"/>
                <a:ea typeface="Times New Roman" panose="02020603050405020304" pitchFamily="18" charset="0"/>
              </a:rPr>
              <a:t>What happens when the temperature rises? </a:t>
            </a:r>
            <a:r>
              <a:rPr lang="en-US" sz="1800" dirty="0">
                <a:effectLst/>
                <a:latin typeface="Times New Roman" panose="02020603050405020304" pitchFamily="18" charset="0"/>
                <a:ea typeface="Times New Roman" panose="02020603050405020304" pitchFamily="18" charset="0"/>
              </a:rPr>
              <a:t>Ice at the Arctic and Antarctic will melt!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latin typeface="Times New Roman" panose="02020603050405020304" pitchFamily="18" charset="0"/>
                <a:ea typeface="Times New Roman" panose="02020603050405020304" pitchFamily="18" charset="0"/>
              </a:rPr>
              <a:t>In this experiment, students will observe the effect of melting ice on islands and low-lying countries.</a:t>
            </a:r>
          </a:p>
          <a:p>
            <a:pPr algn="just">
              <a:lnSpc>
                <a:spcPct val="110000"/>
              </a:lnSpc>
              <a:tabLst>
                <a:tab pos="1285875" algn="l"/>
              </a:tabLst>
            </a:pPr>
            <a:r>
              <a:rPr lang="en-US" sz="1800" dirty="0">
                <a:effectLst/>
                <a:latin typeface="Times New Roman" panose="02020603050405020304" pitchFamily="18" charset="0"/>
                <a:ea typeface="Times New Roman" panose="02020603050405020304" pitchFamily="18" charset="0"/>
              </a:rPr>
              <a:t>Inspired by: </a:t>
            </a:r>
            <a:r>
              <a:rPr lang="en-US" sz="1800" u="sng" dirty="0">
                <a:solidFill>
                  <a:srgbClr val="1155CC"/>
                </a:solidFill>
                <a:effectLst/>
                <a:latin typeface="Times New Roman" panose="02020603050405020304" pitchFamily="18" charset="0"/>
                <a:ea typeface="Times New Roman" panose="02020603050405020304" pitchFamily="18" charset="0"/>
                <a:hlinkClick r:id="rId3"/>
              </a:rPr>
              <a:t>https://www.dynamicearth.co.uk/media/1238/sea-level-change-experiment.pdf</a:t>
            </a:r>
            <a:r>
              <a:rPr lang="en-US" sz="1800" dirty="0">
                <a:effectLs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i="1" dirty="0">
                <a:effectLst/>
                <a:latin typeface="Times New Roman" panose="02020603050405020304" pitchFamily="18" charset="0"/>
                <a:ea typeface="Times New Roman" panose="02020603050405020304" pitchFamily="18" charset="0"/>
              </a:rPr>
              <a:t>Islands </a:t>
            </a:r>
            <a:r>
              <a:rPr lang="en-US" sz="1800" dirty="0">
                <a:effectLst/>
                <a:latin typeface="Times New Roman" panose="02020603050405020304" pitchFamily="18" charset="0"/>
                <a:ea typeface="Times New Roman" panose="02020603050405020304" pitchFamily="18" charset="0"/>
              </a:rPr>
              <a:t>in a tray of water will be flooded as an ice block representing the </a:t>
            </a:r>
            <a:r>
              <a:rPr lang="en-US" sz="1800" i="1" dirty="0">
                <a:effectLst/>
                <a:latin typeface="Times New Roman" panose="02020603050405020304" pitchFamily="18" charset="0"/>
                <a:ea typeface="Times New Roman" panose="02020603050405020304" pitchFamily="18" charset="0"/>
              </a:rPr>
              <a:t>polar ice cap</a:t>
            </a:r>
            <a:r>
              <a:rPr lang="en-US" sz="1800" dirty="0">
                <a:effectLst/>
                <a:latin typeface="Times New Roman" panose="02020603050405020304" pitchFamily="18" charset="0"/>
                <a:ea typeface="Times New Roman" panose="02020603050405020304" pitchFamily="18" charset="0"/>
              </a:rPr>
              <a:t> melts. The students can place objects in the tray as their </a:t>
            </a:r>
            <a:r>
              <a:rPr lang="en-US" sz="1800" i="1" dirty="0">
                <a:effectLst/>
                <a:latin typeface="Times New Roman" panose="02020603050405020304" pitchFamily="18" charset="0"/>
                <a:ea typeface="Times New Roman" panose="02020603050405020304" pitchFamily="18" charset="0"/>
              </a:rPr>
              <a:t>islands</a:t>
            </a:r>
            <a:r>
              <a:rPr lang="en-US" sz="1800" dirty="0">
                <a:effectLst/>
                <a:latin typeface="Times New Roman" panose="02020603050405020304" pitchFamily="18" charset="0"/>
                <a:ea typeface="Times New Roman" panose="02020603050405020304" pitchFamily="18" charset="0"/>
              </a:rPr>
              <a:t>. Lego or something similar would be good for this to give some height variation.</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b="1" dirty="0">
                <a:effectLst/>
                <a:latin typeface="Times New Roman" panose="02020603050405020304" pitchFamily="18" charset="0"/>
                <a:ea typeface="Times New Roman" panose="02020603050405020304" pitchFamily="18" charset="0"/>
              </a:rPr>
              <a:t>This experiment would be best to set up early in the day, then come back to it every so often to measure the sea level with the ruler.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latin typeface="Times New Roman" panose="02020603050405020304" pitchFamily="18" charset="0"/>
                <a:ea typeface="Times New Roman" panose="02020603050405020304" pitchFamily="18" charset="0"/>
              </a:rPr>
              <a:t>Smaller ice cubes can be placed on land as pretend </a:t>
            </a:r>
            <a:r>
              <a:rPr lang="en-US" sz="1800" i="1" dirty="0">
                <a:effectLst/>
                <a:latin typeface="Times New Roman" panose="02020603050405020304" pitchFamily="18" charset="0"/>
                <a:ea typeface="Times New Roman" panose="02020603050405020304" pitchFamily="18" charset="0"/>
              </a:rPr>
              <a:t>glaciers</a:t>
            </a:r>
            <a:r>
              <a:rPr lang="en-US" sz="1800" dirty="0">
                <a:effectLs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6</a:t>
            </a:fld>
            <a:endParaRPr lang="en-GB"/>
          </a:p>
        </p:txBody>
      </p:sp>
    </p:spTree>
    <p:extLst>
      <p:ext uri="{BB962C8B-B14F-4D97-AF65-F5344CB8AC3E}">
        <p14:creationId xmlns:p14="http://schemas.microsoft.com/office/powerpoint/2010/main" val="223919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200" dirty="0">
                <a:effectLst/>
                <a:latin typeface="Times New Roman" panose="02020603050405020304" pitchFamily="18" charset="0"/>
                <a:ea typeface="Times New Roman" panose="02020603050405020304" pitchFamily="18" charset="0"/>
              </a:rPr>
              <a:t>In this experiment, students will observe the effect of melting ice on islands and low-lying countries.</a:t>
            </a:r>
          </a:p>
          <a:p>
            <a:pPr algn="just">
              <a:lnSpc>
                <a:spcPct val="110000"/>
              </a:lnSpc>
              <a:tabLst>
                <a:tab pos="1285875" algn="l"/>
              </a:tabLst>
            </a:pPr>
            <a:endParaRPr lang="en-US" sz="1200" i="1" dirty="0">
              <a:effectLst/>
              <a:latin typeface="Times New Roman" panose="02020603050405020304" pitchFamily="18" charset="0"/>
              <a:ea typeface="Times New Roman" panose="02020603050405020304" pitchFamily="18" charset="0"/>
            </a:endParaRPr>
          </a:p>
          <a:p>
            <a:pPr algn="just">
              <a:lnSpc>
                <a:spcPct val="110000"/>
              </a:lnSpc>
              <a:tabLst>
                <a:tab pos="1285875" algn="l"/>
              </a:tabLst>
            </a:pPr>
            <a:r>
              <a:rPr lang="en-US" sz="1200" i="1" dirty="0">
                <a:effectLst/>
                <a:latin typeface="Times New Roman" panose="02020603050405020304" pitchFamily="18" charset="0"/>
                <a:ea typeface="Times New Roman" panose="02020603050405020304" pitchFamily="18" charset="0"/>
              </a:rPr>
              <a:t>Islands </a:t>
            </a:r>
            <a:r>
              <a:rPr lang="en-US" sz="1200" dirty="0">
                <a:effectLst/>
                <a:latin typeface="Times New Roman" panose="02020603050405020304" pitchFamily="18" charset="0"/>
                <a:ea typeface="Times New Roman" panose="02020603050405020304" pitchFamily="18" charset="0"/>
              </a:rPr>
              <a:t>in a tray of water will be flooded as an ice block representing the </a:t>
            </a:r>
            <a:r>
              <a:rPr lang="en-US" sz="1200" i="1" dirty="0">
                <a:effectLst/>
                <a:latin typeface="Times New Roman" panose="02020603050405020304" pitchFamily="18" charset="0"/>
                <a:ea typeface="Times New Roman" panose="02020603050405020304" pitchFamily="18" charset="0"/>
              </a:rPr>
              <a:t>polar ice cap</a:t>
            </a:r>
            <a:r>
              <a:rPr lang="en-US" sz="1200" dirty="0">
                <a:effectLst/>
                <a:latin typeface="Times New Roman" panose="02020603050405020304" pitchFamily="18" charset="0"/>
                <a:ea typeface="Times New Roman" panose="02020603050405020304" pitchFamily="18" charset="0"/>
              </a:rPr>
              <a:t> melts. The students can place objects in the tray as their </a:t>
            </a:r>
            <a:r>
              <a:rPr lang="en-US" sz="1200" i="1" dirty="0">
                <a:effectLst/>
                <a:latin typeface="Times New Roman" panose="02020603050405020304" pitchFamily="18" charset="0"/>
                <a:ea typeface="Times New Roman" panose="02020603050405020304" pitchFamily="18" charset="0"/>
              </a:rPr>
              <a:t>islands</a:t>
            </a:r>
            <a:r>
              <a:rPr lang="en-US" sz="1200" dirty="0">
                <a:effectLst/>
                <a:latin typeface="Times New Roman" panose="02020603050405020304" pitchFamily="18" charset="0"/>
                <a:ea typeface="Times New Roman" panose="02020603050405020304" pitchFamily="18" charset="0"/>
              </a:rPr>
              <a:t>. Lego or something similar would be good for this to give some height variation.</a:t>
            </a:r>
            <a:endParaRPr lang="en-GB"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b="1" dirty="0">
                <a:effectLst/>
                <a:latin typeface="Times New Roman" panose="02020603050405020304" pitchFamily="18" charset="0"/>
                <a:ea typeface="Times New Roman" panose="02020603050405020304" pitchFamily="18" charset="0"/>
              </a:rPr>
              <a:t>This experiment would be best to set up early in the day, then come back to it every so often to measure the sea level with the ruler. </a:t>
            </a:r>
            <a:endParaRPr lang="en-GB"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dirty="0">
                <a:effectLst/>
                <a:latin typeface="Times New Roman" panose="02020603050405020304" pitchFamily="18" charset="0"/>
                <a:ea typeface="Times New Roman" panose="02020603050405020304" pitchFamily="18" charset="0"/>
              </a:rPr>
              <a:t>Smaller ice cubes can be placed on land as pretend </a:t>
            </a:r>
            <a:r>
              <a:rPr lang="en-US" sz="1200" i="1" dirty="0">
                <a:effectLst/>
                <a:latin typeface="Times New Roman" panose="02020603050405020304" pitchFamily="18" charset="0"/>
                <a:ea typeface="Times New Roman" panose="02020603050405020304" pitchFamily="18" charset="0"/>
              </a:rPr>
              <a:t>glaciers</a:t>
            </a:r>
            <a:r>
              <a:rPr lang="en-US" sz="1200" dirty="0">
                <a:effectLst/>
                <a:latin typeface="Times New Roman" panose="02020603050405020304" pitchFamily="18" charset="0"/>
                <a:ea typeface="Times New Roman" panose="02020603050405020304" pitchFamily="18" charset="0"/>
              </a:rPr>
              <a:t>. </a:t>
            </a:r>
            <a:endParaRPr lang="en-GB" sz="12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7</a:t>
            </a:fld>
            <a:endParaRPr lang="en-GB"/>
          </a:p>
        </p:txBody>
      </p:sp>
    </p:spTree>
    <p:extLst>
      <p:ext uri="{BB962C8B-B14F-4D97-AF65-F5344CB8AC3E}">
        <p14:creationId xmlns:p14="http://schemas.microsoft.com/office/powerpoint/2010/main" val="5766158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800" b="1" dirty="0">
                <a:effectLst/>
                <a:highlight>
                  <a:srgbClr val="FFFFFF"/>
                </a:highlight>
                <a:latin typeface="Times New Roman" panose="02020603050405020304" pitchFamily="18" charset="0"/>
                <a:ea typeface="Times New Roman" panose="02020603050405020304" pitchFamily="18" charset="0"/>
              </a:rPr>
              <a:t>Reminder from Chapter 2b - Things that are energetic</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There are lots of things on earth that are </a:t>
            </a:r>
            <a:r>
              <a:rPr lang="en-US" sz="1800" b="1" dirty="0">
                <a:effectLst/>
                <a:highlight>
                  <a:srgbClr val="FFFFFF"/>
                </a:highlight>
                <a:latin typeface="Times New Roman" panose="02020603050405020304" pitchFamily="18" charset="0"/>
                <a:ea typeface="Times New Roman" panose="02020603050405020304" pitchFamily="18" charset="0"/>
              </a:rPr>
              <a:t>energetic</a:t>
            </a:r>
            <a:r>
              <a:rPr lang="en-US" sz="1800" dirty="0">
                <a:effectLst/>
                <a:highlight>
                  <a:srgbClr val="FFFFFF"/>
                </a:highlight>
                <a:latin typeface="Times New Roman" panose="02020603050405020304" pitchFamily="18" charset="0"/>
                <a:ea typeface="Times New Roman" panose="02020603050405020304" pitchFamily="18" charset="0"/>
              </a:rPr>
              <a:t>: Things that are energetic can make </a:t>
            </a:r>
            <a:r>
              <a:rPr lang="en-US" sz="1800" i="1" dirty="0">
                <a:effectLst/>
                <a:highlight>
                  <a:srgbClr val="FFFFFF"/>
                </a:highlight>
                <a:latin typeface="Times New Roman" panose="02020603050405020304" pitchFamily="18" charset="0"/>
                <a:ea typeface="Times New Roman" panose="02020603050405020304" pitchFamily="18" charset="0"/>
              </a:rPr>
              <a:t>stuff</a:t>
            </a:r>
            <a:r>
              <a:rPr lang="en-US" sz="1800" dirty="0">
                <a:effectLst/>
                <a:highlight>
                  <a:srgbClr val="FFFFFF"/>
                </a:highlight>
                <a:latin typeface="Times New Roman" panose="02020603050405020304" pitchFamily="18" charset="0"/>
                <a:ea typeface="Times New Roman" panose="02020603050405020304" pitchFamily="18" charset="0"/>
              </a:rPr>
              <a:t> happen – we say they can </a:t>
            </a:r>
            <a:r>
              <a:rPr lang="en-US" sz="1800" i="1" dirty="0">
                <a:effectLst/>
                <a:highlight>
                  <a:srgbClr val="FFFFFF"/>
                </a:highlight>
                <a:latin typeface="Times New Roman" panose="02020603050405020304" pitchFamily="18" charset="0"/>
                <a:ea typeface="Times New Roman" panose="02020603050405020304" pitchFamily="18" charset="0"/>
              </a:rPr>
              <a:t>do work</a:t>
            </a:r>
            <a:r>
              <a:rPr lang="en-US" sz="1800" dirty="0">
                <a:effectLst/>
                <a:highlight>
                  <a:srgbClr val="FFFFFF"/>
                </a:highlight>
                <a:latin typeface="Times New Roman" panose="02020603050405020304" pitchFamily="18" charset="0"/>
                <a:ea typeface="Times New Roman" panose="02020603050405020304" pitchFamily="18" charset="0"/>
              </a:rPr>
              <a:t>.</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u="sng" dirty="0">
                <a:effectLst/>
                <a:highlight>
                  <a:srgbClr val="FFFFFF"/>
                </a:highlight>
                <a:latin typeface="Times New Roman" panose="02020603050405020304" pitchFamily="18" charset="0"/>
                <a:ea typeface="Times New Roman" panose="02020603050405020304" pitchFamily="18" charset="0"/>
              </a:rPr>
              <a:t>People are energetic</a:t>
            </a:r>
            <a:r>
              <a:rPr lang="en-US" sz="1800" dirty="0">
                <a:effectLst/>
                <a:highlight>
                  <a:srgbClr val="FFFFFF"/>
                </a:highlight>
                <a:latin typeface="Times New Roman" panose="02020603050405020304" pitchFamily="18" charset="0"/>
                <a:ea typeface="Times New Roman" panose="02020603050405020304" pitchFamily="18" charset="0"/>
              </a:rPr>
              <a:t>. When we eat food, it gives us energy so that we can </a:t>
            </a:r>
            <a:r>
              <a:rPr lang="en-US" sz="1800" i="1" dirty="0">
                <a:effectLst/>
                <a:highlight>
                  <a:srgbClr val="FFFFFF"/>
                </a:highlight>
                <a:latin typeface="Times New Roman" panose="02020603050405020304" pitchFamily="18" charset="0"/>
                <a:ea typeface="Times New Roman" panose="02020603050405020304" pitchFamily="18" charset="0"/>
              </a:rPr>
              <a:t>do</a:t>
            </a:r>
            <a:r>
              <a:rPr lang="en-US" sz="1800" dirty="0">
                <a:effectLst/>
                <a:highlight>
                  <a:srgbClr val="FFFFFF"/>
                </a:highlight>
                <a:latin typeface="Times New Roman" panose="02020603050405020304" pitchFamily="18" charset="0"/>
                <a:ea typeface="Times New Roman" panose="02020603050405020304" pitchFamily="18" charset="0"/>
              </a:rPr>
              <a:t> all the things that we do.</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What things on earth are energetic?</a:t>
            </a:r>
          </a:p>
          <a:p>
            <a:pPr marL="0" marR="0" lvl="0" indent="0" algn="just" defTabSz="914400" rtl="0" eaLnBrk="1" fontAlgn="auto" latinLnBrk="0" hangingPunct="1">
              <a:lnSpc>
                <a:spcPct val="110000"/>
              </a:lnSpc>
              <a:spcBef>
                <a:spcPts val="0"/>
              </a:spcBef>
              <a:spcAft>
                <a:spcPts val="0"/>
              </a:spcAft>
              <a:buClrTx/>
              <a:buSzTx/>
              <a:buFontTx/>
              <a:buNone/>
              <a:tabLst>
                <a:tab pos="1285875" algn="l"/>
              </a:tabLst>
              <a:defRPr/>
            </a:pPr>
            <a:r>
              <a:rPr lang="en-US" sz="1800" b="1" dirty="0">
                <a:effectLst/>
                <a:highlight>
                  <a:srgbClr val="FFFFFF"/>
                </a:highlight>
                <a:latin typeface="Times New Roman" panose="02020603050405020304" pitchFamily="18" charset="0"/>
                <a:ea typeface="Times New Roman" panose="02020603050405020304" pitchFamily="18" charset="0"/>
              </a:rPr>
              <a:t>[Prompt students towards energy within nature]</a:t>
            </a:r>
          </a:p>
          <a:p>
            <a:pPr marL="0" marR="0" lvl="0" indent="0" algn="just" defTabSz="914400" rtl="0" eaLnBrk="1" fontAlgn="auto" latinLnBrk="0" hangingPunct="1">
              <a:lnSpc>
                <a:spcPct val="110000"/>
              </a:lnSpc>
              <a:spcBef>
                <a:spcPts val="0"/>
              </a:spcBef>
              <a:spcAft>
                <a:spcPts val="0"/>
              </a:spcAft>
              <a:buClrTx/>
              <a:buSzTx/>
              <a:buFontTx/>
              <a:buNone/>
              <a:tabLst>
                <a:tab pos="1285875" algn="l"/>
              </a:tabLst>
              <a:defRPr/>
            </a:pPr>
            <a:r>
              <a:rPr lang="en-US" sz="1800" dirty="0">
                <a:effectLst/>
                <a:highlight>
                  <a:srgbClr val="FFFFFF"/>
                </a:highlight>
                <a:latin typeface="Times New Roman" panose="02020603050405020304" pitchFamily="18" charset="0"/>
                <a:ea typeface="Times New Roman" panose="02020603050405020304" pitchFamily="18" charset="0"/>
              </a:rPr>
              <a:t>Remember some of the types of energy we have talked about before: </a:t>
            </a:r>
            <a:r>
              <a:rPr lang="en-US" sz="1800" b="1" dirty="0">
                <a:solidFill>
                  <a:srgbClr val="FF0000"/>
                </a:solidFill>
                <a:effectLst/>
                <a:highlight>
                  <a:srgbClr val="FFFFFF"/>
                </a:highlight>
                <a:latin typeface="Times New Roman" panose="02020603050405020304" pitchFamily="18" charset="0"/>
                <a:ea typeface="Times New Roman" panose="02020603050405020304" pitchFamily="18" charset="0"/>
              </a:rPr>
              <a:t>heat</a:t>
            </a:r>
            <a:r>
              <a:rPr lang="en-US" sz="1800" dirty="0">
                <a:effectLst/>
                <a:highlight>
                  <a:srgbClr val="FFFFFF"/>
                </a:highlight>
                <a:latin typeface="Times New Roman" panose="02020603050405020304" pitchFamily="18" charset="0"/>
                <a:ea typeface="Times New Roman" panose="02020603050405020304" pitchFamily="18" charset="0"/>
              </a:rPr>
              <a:t>, </a:t>
            </a:r>
            <a:r>
              <a:rPr lang="en-US" sz="1800" b="1" dirty="0">
                <a:solidFill>
                  <a:srgbClr val="FF9900"/>
                </a:solidFill>
                <a:effectLst/>
                <a:highlight>
                  <a:srgbClr val="FFFFFF"/>
                </a:highlight>
                <a:latin typeface="Times New Roman" panose="02020603050405020304" pitchFamily="18" charset="0"/>
                <a:ea typeface="Times New Roman" panose="02020603050405020304" pitchFamily="18" charset="0"/>
              </a:rPr>
              <a:t>light</a:t>
            </a:r>
            <a:r>
              <a:rPr lang="en-US" sz="1800" dirty="0">
                <a:effectLst/>
                <a:highlight>
                  <a:srgbClr val="FFFFFF"/>
                </a:highlight>
                <a:latin typeface="Times New Roman" panose="02020603050405020304" pitchFamily="18" charset="0"/>
                <a:ea typeface="Times New Roman" panose="02020603050405020304" pitchFamily="18" charset="0"/>
              </a:rPr>
              <a:t>, </a:t>
            </a:r>
            <a:r>
              <a:rPr lang="en-US" sz="1800" b="1" dirty="0">
                <a:solidFill>
                  <a:srgbClr val="0BC900"/>
                </a:solidFill>
                <a:effectLst/>
                <a:highlight>
                  <a:srgbClr val="FFFFFF"/>
                </a:highlight>
                <a:latin typeface="Times New Roman" panose="02020603050405020304" pitchFamily="18" charset="0"/>
                <a:ea typeface="Times New Roman" panose="02020603050405020304" pitchFamily="18" charset="0"/>
              </a:rPr>
              <a:t>motion</a:t>
            </a:r>
            <a:r>
              <a:rPr lang="en-US" sz="1800" b="1" dirty="0">
                <a:effectLst/>
                <a:highlight>
                  <a:srgbClr val="FFFFFF"/>
                </a:highlight>
                <a:latin typeface="Times New Roman" panose="02020603050405020304" pitchFamily="18" charset="0"/>
                <a:ea typeface="Times New Roman" panose="02020603050405020304" pitchFamily="18" charset="0"/>
              </a:rPr>
              <a:t>… </a:t>
            </a:r>
            <a:r>
              <a:rPr lang="en-US" sz="1800" dirty="0">
                <a:effectLst/>
                <a:highlight>
                  <a:srgbClr val="FFFFFF"/>
                </a:highlight>
                <a:latin typeface="Times New Roman" panose="02020603050405020304" pitchFamily="18" charset="0"/>
                <a:ea typeface="Times New Roman" panose="02020603050405020304" pitchFamily="18" charset="0"/>
              </a:rPr>
              <a:t>Can you think of things that happen in nature that show these types of energy?</a:t>
            </a:r>
            <a:endParaRPr lang="en-GB" sz="1800" dirty="0">
              <a:effectLst/>
              <a:latin typeface="Arial" panose="020B0604020202020204" pitchFamily="34" charset="0"/>
              <a:ea typeface="Arial" panose="020B0604020202020204" pitchFamily="34" charset="0"/>
            </a:endParaRPr>
          </a:p>
          <a:p>
            <a:pPr marL="0" marR="0" lvl="0" indent="0" algn="just" defTabSz="914400" rtl="0" eaLnBrk="1" fontAlgn="auto" latinLnBrk="0" hangingPunct="1">
              <a:lnSpc>
                <a:spcPct val="110000"/>
              </a:lnSpc>
              <a:spcBef>
                <a:spcPts val="0"/>
              </a:spcBef>
              <a:spcAft>
                <a:spcPts val="0"/>
              </a:spcAft>
              <a:buClrTx/>
              <a:buSzTx/>
              <a:buFontTx/>
              <a:buNone/>
              <a:tabLst>
                <a:tab pos="1285875" algn="l"/>
              </a:tabLst>
              <a:defRPr/>
            </a:pPr>
            <a:endParaRPr lang="en-GB" sz="1800" dirty="0">
              <a:effectLst/>
              <a:latin typeface="Arial" panose="020B0604020202020204" pitchFamily="34" charset="0"/>
              <a:ea typeface="Arial" panose="020B0604020202020204" pitchFamily="34" charset="0"/>
            </a:endParaRPr>
          </a:p>
          <a:p>
            <a:r>
              <a:rPr lang="en-US" sz="1800" dirty="0"/>
              <a:t>______________________________________________________________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Images from </a:t>
            </a:r>
            <a:r>
              <a:rPr lang="en-US" sz="1800" dirty="0" err="1"/>
              <a:t>Pexels</a:t>
            </a:r>
            <a:endParaRPr lang="en-US" sz="1800" dirty="0"/>
          </a:p>
          <a:p>
            <a:pPr algn="just">
              <a:lnSpc>
                <a:spcPct val="110000"/>
              </a:lnSpc>
              <a:tabLst>
                <a:tab pos="1285875" algn="l"/>
              </a:tabLst>
            </a:pPr>
            <a:endParaRPr lang="en-GB" sz="18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D18146B9-35AF-41A4-A561-97970414C359}" type="slidenum">
              <a:rPr lang="en-GB" smtClean="0"/>
              <a:t>8</a:t>
            </a:fld>
            <a:endParaRPr lang="en-GB"/>
          </a:p>
        </p:txBody>
      </p:sp>
    </p:spTree>
    <p:extLst>
      <p:ext uri="{BB962C8B-B14F-4D97-AF65-F5344CB8AC3E}">
        <p14:creationId xmlns:p14="http://schemas.microsoft.com/office/powerpoint/2010/main" val="3089722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highlight>
                  <a:srgbClr val="FFFFFF"/>
                </a:highlight>
                <a:latin typeface="Times New Roman" panose="02020603050405020304" pitchFamily="18" charset="0"/>
                <a:ea typeface="Times New Roman" panose="02020603050405020304" pitchFamily="18" charset="0"/>
              </a:rPr>
              <a:t>What things on earth are energetic?</a:t>
            </a:r>
            <a:endParaRPr lang="en-US" sz="1200" dirty="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FF0000"/>
                </a:solidFill>
                <a:effectLst/>
                <a:highlight>
                  <a:srgbClr val="FFFFFF"/>
                </a:highlight>
                <a:latin typeface="Times New Roman" panose="02020603050405020304" pitchFamily="18" charset="0"/>
                <a:ea typeface="Times New Roman" panose="02020603050405020304" pitchFamily="18" charset="0"/>
              </a:rPr>
              <a:t>Heat</a:t>
            </a:r>
            <a:r>
              <a:rPr lang="en-US" sz="1200" b="1" dirty="0">
                <a:effectLst/>
                <a:highlight>
                  <a:srgbClr val="FFFFFF"/>
                </a:highlight>
                <a:latin typeface="Times New Roman" panose="02020603050405020304" pitchFamily="18" charset="0"/>
                <a:ea typeface="Times New Roman" panose="02020603050405020304" pitchFamily="18" charset="0"/>
              </a:rPr>
              <a:t> from volcanoes, hot springs, the sun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highlight>
                  <a:srgbClr val="FFFFFF"/>
                </a:highlight>
                <a:latin typeface="Times New Roman" panose="02020603050405020304" pitchFamily="18" charset="0"/>
                <a:ea typeface="Arial" panose="020B0604020202020204" pitchFamily="34" charset="0"/>
              </a:rPr>
              <a:t>All of these natural features or processes present a lot of heat energy!</a:t>
            </a:r>
            <a:endParaRPr lang="en-GB" sz="1200" b="0" dirty="0">
              <a:effectLst/>
              <a:latin typeface="Arial" panose="020B0604020202020204" pitchFamily="34" charset="0"/>
              <a:ea typeface="Arial" panose="020B0604020202020204" pitchFamily="34" charset="0"/>
            </a:endParaRPr>
          </a:p>
          <a:p>
            <a:endParaRPr lang="en-US" dirty="0"/>
          </a:p>
          <a:p>
            <a:r>
              <a:rPr lang="en-US" dirty="0"/>
              <a:t>______________________________________________________________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Images from </a:t>
            </a:r>
            <a:r>
              <a:rPr lang="en-US" sz="1200" dirty="0" err="1"/>
              <a:t>Pexels</a:t>
            </a:r>
            <a:endParaRPr lang="en-US" sz="1200" dirty="0"/>
          </a:p>
          <a:p>
            <a:endParaRPr lang="en-US" dirty="0"/>
          </a:p>
        </p:txBody>
      </p:sp>
      <p:sp>
        <p:nvSpPr>
          <p:cNvPr id="4" name="Slide Number Placeholder 3"/>
          <p:cNvSpPr>
            <a:spLocks noGrp="1"/>
          </p:cNvSpPr>
          <p:nvPr>
            <p:ph type="sldNum" sz="quarter" idx="5"/>
          </p:nvPr>
        </p:nvSpPr>
        <p:spPr/>
        <p:txBody>
          <a:bodyPr/>
          <a:lstStyle/>
          <a:p>
            <a:fld id="{D18146B9-35AF-41A4-A561-97970414C359}" type="slidenum">
              <a:rPr lang="en-GB" smtClean="0"/>
              <a:t>9</a:t>
            </a:fld>
            <a:endParaRPr lang="en-GB"/>
          </a:p>
        </p:txBody>
      </p:sp>
    </p:spTree>
    <p:extLst>
      <p:ext uri="{BB962C8B-B14F-4D97-AF65-F5344CB8AC3E}">
        <p14:creationId xmlns:p14="http://schemas.microsoft.com/office/powerpoint/2010/main" val="8332186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200" dirty="0">
                <a:effectLst/>
                <a:highlight>
                  <a:srgbClr val="FFFFFF"/>
                </a:highlight>
                <a:latin typeface="Times New Roman" panose="02020603050405020304" pitchFamily="18" charset="0"/>
                <a:ea typeface="Times New Roman" panose="02020603050405020304" pitchFamily="18" charset="0"/>
              </a:rPr>
              <a:t>What things on earth are energetic?</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b="1" dirty="0">
                <a:effectLst/>
                <a:highlight>
                  <a:srgbClr val="FFFFFF"/>
                </a:highlight>
                <a:latin typeface="Times New Roman" panose="02020603050405020304" pitchFamily="18" charset="0"/>
                <a:ea typeface="Times New Roman" panose="02020603050405020304" pitchFamily="18" charset="0"/>
              </a:rPr>
              <a:t>[</a:t>
            </a:r>
            <a:r>
              <a:rPr lang="en-US" sz="1200" b="1" dirty="0">
                <a:solidFill>
                  <a:srgbClr val="FF9900"/>
                </a:solidFill>
                <a:effectLst/>
                <a:highlight>
                  <a:srgbClr val="FFFFFF"/>
                </a:highlight>
                <a:latin typeface="Times New Roman" panose="02020603050405020304" pitchFamily="18" charset="0"/>
                <a:ea typeface="Times New Roman" panose="02020603050405020304" pitchFamily="18" charset="0"/>
              </a:rPr>
              <a:t>Light</a:t>
            </a:r>
            <a:r>
              <a:rPr lang="en-US" sz="1200" b="1" dirty="0">
                <a:effectLst/>
                <a:highlight>
                  <a:srgbClr val="FFFFFF"/>
                </a:highlight>
                <a:latin typeface="Times New Roman" panose="02020603050405020304" pitchFamily="18" charset="0"/>
                <a:ea typeface="Times New Roman" panose="02020603050405020304" pitchFamily="18" charset="0"/>
              </a:rPr>
              <a:t> from the sun, moon (reflected from sun, even at night) and stars – note that the moon and stars are much less bright because we are receiving much less light energy from them] </a:t>
            </a:r>
          </a:p>
          <a:p>
            <a:r>
              <a:rPr lang="en-US" sz="1200" b="0" dirty="0">
                <a:effectLst/>
                <a:highlight>
                  <a:srgbClr val="FFFFFF"/>
                </a:highlight>
                <a:latin typeface="Times New Roman" panose="02020603050405020304" pitchFamily="18" charset="0"/>
              </a:rPr>
              <a:t>All of these features emit light energy</a:t>
            </a:r>
            <a:endParaRPr lang="en-GB" b="0" dirty="0"/>
          </a:p>
          <a:p>
            <a:pPr algn="just">
              <a:lnSpc>
                <a:spcPct val="110000"/>
              </a:lnSpc>
              <a:tabLst>
                <a:tab pos="1285875" algn="l"/>
              </a:tabLst>
            </a:pP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endParaRPr lang="en-US" dirty="0"/>
          </a:p>
          <a:p>
            <a:r>
              <a:rPr lang="en-US" dirty="0"/>
              <a:t>______________________________________________________________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Images from </a:t>
            </a:r>
            <a:r>
              <a:rPr lang="en-US" sz="1200" dirty="0" err="1"/>
              <a:t>Pexels</a:t>
            </a:r>
            <a:endParaRPr lang="en-US" sz="1200" dirty="0"/>
          </a:p>
          <a:p>
            <a:endParaRPr lang="en-US" dirty="0"/>
          </a:p>
        </p:txBody>
      </p:sp>
      <p:sp>
        <p:nvSpPr>
          <p:cNvPr id="4" name="Slide Number Placeholder 3"/>
          <p:cNvSpPr>
            <a:spLocks noGrp="1"/>
          </p:cNvSpPr>
          <p:nvPr>
            <p:ph type="sldNum" sz="quarter" idx="5"/>
          </p:nvPr>
        </p:nvSpPr>
        <p:spPr/>
        <p:txBody>
          <a:bodyPr/>
          <a:lstStyle/>
          <a:p>
            <a:fld id="{D18146B9-35AF-41A4-A561-97970414C359}" type="slidenum">
              <a:rPr lang="en-GB" smtClean="0"/>
              <a:t>10</a:t>
            </a:fld>
            <a:endParaRPr lang="en-GB"/>
          </a:p>
        </p:txBody>
      </p:sp>
    </p:spTree>
    <p:extLst>
      <p:ext uri="{BB962C8B-B14F-4D97-AF65-F5344CB8AC3E}">
        <p14:creationId xmlns:p14="http://schemas.microsoft.com/office/powerpoint/2010/main" val="11478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200" dirty="0">
                <a:effectLst/>
                <a:highlight>
                  <a:srgbClr val="FFFFFF"/>
                </a:highlight>
                <a:latin typeface="Times New Roman" panose="02020603050405020304" pitchFamily="18" charset="0"/>
                <a:ea typeface="Times New Roman" panose="02020603050405020304" pitchFamily="18" charset="0"/>
              </a:rPr>
              <a:t>What things on earth are energetic?</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b="1" dirty="0">
                <a:effectLst/>
                <a:highlight>
                  <a:srgbClr val="FFFFFF"/>
                </a:highlight>
                <a:latin typeface="Times New Roman" panose="02020603050405020304" pitchFamily="18" charset="0"/>
                <a:ea typeface="Times New Roman" panose="02020603050405020304" pitchFamily="18" charset="0"/>
              </a:rPr>
              <a:t>[</a:t>
            </a:r>
            <a:r>
              <a:rPr lang="en-US" sz="1200" b="1" dirty="0">
                <a:solidFill>
                  <a:srgbClr val="0BC900"/>
                </a:solidFill>
                <a:effectLst/>
                <a:latin typeface="Times New Roman" panose="02020603050405020304" pitchFamily="18" charset="0"/>
                <a:ea typeface="Times New Roman" panose="02020603050405020304" pitchFamily="18" charset="0"/>
              </a:rPr>
              <a:t>Motion</a:t>
            </a:r>
            <a:r>
              <a:rPr lang="en-US" sz="1200" b="1" dirty="0">
                <a:effectLst/>
                <a:highlight>
                  <a:srgbClr val="FFFFFF"/>
                </a:highlight>
                <a:latin typeface="Times New Roman" panose="02020603050405020304" pitchFamily="18" charset="0"/>
                <a:ea typeface="Times New Roman" panose="02020603050405020304" pitchFamily="18" charset="0"/>
              </a:rPr>
              <a:t> from the wind, the waves, the tide &amp; rivers]</a:t>
            </a:r>
          </a:p>
          <a:p>
            <a:pPr marL="0" marR="0" lvl="0" indent="0" algn="just" defTabSz="914400" rtl="0" eaLnBrk="1" fontAlgn="auto" latinLnBrk="0" hangingPunct="1">
              <a:lnSpc>
                <a:spcPct val="110000"/>
              </a:lnSpc>
              <a:spcBef>
                <a:spcPts val="0"/>
              </a:spcBef>
              <a:spcAft>
                <a:spcPts val="0"/>
              </a:spcAft>
              <a:buClrTx/>
              <a:buSzTx/>
              <a:buFontTx/>
              <a:buNone/>
              <a:tabLst>
                <a:tab pos="1285875" algn="l"/>
              </a:tabLst>
              <a:defRPr/>
            </a:pPr>
            <a:r>
              <a:rPr lang="en-US" sz="1200" b="0" dirty="0">
                <a:effectLst/>
                <a:highlight>
                  <a:srgbClr val="FFFFFF"/>
                </a:highlight>
                <a:latin typeface="Times New Roman" panose="02020603050405020304" pitchFamily="18" charset="0"/>
                <a:ea typeface="Arial" panose="020B0604020202020204" pitchFamily="34" charset="0"/>
              </a:rPr>
              <a:t>All of these processes are packed with kinetic energy</a:t>
            </a:r>
            <a:endParaRPr lang="en-GB" sz="1200" b="0" dirty="0">
              <a:effectLst/>
              <a:latin typeface="Arial" panose="020B0604020202020204" pitchFamily="34" charset="0"/>
              <a:ea typeface="Arial" panose="020B0604020202020204" pitchFamily="34" charset="0"/>
            </a:endParaRPr>
          </a:p>
          <a:p>
            <a:pPr algn="just">
              <a:lnSpc>
                <a:spcPct val="110000"/>
              </a:lnSpc>
              <a:tabLst>
                <a:tab pos="1285875" algn="l"/>
              </a:tabLst>
            </a:pPr>
            <a:endParaRPr lang="en-US" sz="1200" dirty="0">
              <a:effectLst/>
              <a:latin typeface="Arial" panose="020B0604020202020204" pitchFamily="34" charset="0"/>
              <a:ea typeface="Arial" panose="020B0604020202020204" pitchFamily="34" charset="0"/>
            </a:endParaRPr>
          </a:p>
          <a:p>
            <a:endParaRPr lang="en-US" dirty="0"/>
          </a:p>
          <a:p>
            <a:r>
              <a:rPr lang="en-US" dirty="0"/>
              <a:t>______________________________________________________________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Images from </a:t>
            </a:r>
            <a:r>
              <a:rPr lang="en-US" sz="1200" dirty="0" err="1"/>
              <a:t>Pexels</a:t>
            </a:r>
            <a:endParaRPr lang="en-US" sz="1200" dirty="0"/>
          </a:p>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Images from </a:t>
            </a:r>
            <a:r>
              <a:rPr lang="en-US" sz="1200" dirty="0" err="1"/>
              <a:t>Pexels</a:t>
            </a:r>
            <a:endParaRPr lang="en-US" sz="1200" dirty="0"/>
          </a:p>
          <a:p>
            <a:endParaRPr lang="en-US" dirty="0"/>
          </a:p>
        </p:txBody>
      </p:sp>
      <p:sp>
        <p:nvSpPr>
          <p:cNvPr id="4" name="Slide Number Placeholder 3"/>
          <p:cNvSpPr>
            <a:spLocks noGrp="1"/>
          </p:cNvSpPr>
          <p:nvPr>
            <p:ph type="sldNum" sz="quarter" idx="5"/>
          </p:nvPr>
        </p:nvSpPr>
        <p:spPr/>
        <p:txBody>
          <a:bodyPr/>
          <a:lstStyle/>
          <a:p>
            <a:fld id="{D18146B9-35AF-41A4-A561-97970414C359}" type="slidenum">
              <a:rPr lang="en-GB" smtClean="0"/>
              <a:t>11</a:t>
            </a:fld>
            <a:endParaRPr lang="en-GB"/>
          </a:p>
        </p:txBody>
      </p:sp>
    </p:spTree>
    <p:extLst>
      <p:ext uri="{BB962C8B-B14F-4D97-AF65-F5344CB8AC3E}">
        <p14:creationId xmlns:p14="http://schemas.microsoft.com/office/powerpoint/2010/main" val="4155303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76F78-07FF-4283-89A5-2D222329DFE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59B5710-2A4D-4A44-B2E6-3EC09042F9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B310E5C-28A6-4A02-987E-53B6DB3BA6EB}"/>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5" name="Footer Placeholder 4">
            <a:extLst>
              <a:ext uri="{FF2B5EF4-FFF2-40B4-BE49-F238E27FC236}">
                <a16:creationId xmlns:a16="http://schemas.microsoft.com/office/drawing/2014/main" id="{91EF1B7E-2C71-4DFC-877B-0981D7D1516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EBD806E-39B6-461D-9F5E-17A9C31B8281}"/>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3618943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38B04-6C95-410F-83B3-EEB6D309236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8848E37-C41F-41EE-B31E-2E79D22F2C4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91BC0D6-441F-4997-8D1A-36B3AFDC503D}"/>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5" name="Footer Placeholder 4">
            <a:extLst>
              <a:ext uri="{FF2B5EF4-FFF2-40B4-BE49-F238E27FC236}">
                <a16:creationId xmlns:a16="http://schemas.microsoft.com/office/drawing/2014/main" id="{E5C49498-F518-4BF2-9A0C-5A6FDE17F1B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BAF6308-41BA-4980-B59A-3B6E5C4FD3D0}"/>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2814890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46E47A-C2F1-4930-BE65-4677FE21875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B803EAD-8BBC-4E63-BE43-29512CB2BBB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25BB52F-889B-4FEE-9653-AB72D09B167D}"/>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5" name="Footer Placeholder 4">
            <a:extLst>
              <a:ext uri="{FF2B5EF4-FFF2-40B4-BE49-F238E27FC236}">
                <a16:creationId xmlns:a16="http://schemas.microsoft.com/office/drawing/2014/main" id="{3171D613-256A-44C0-8E4E-F4875B0AE5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A404D04-E709-49B1-95EF-430F8EFE4DBC}"/>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12058526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0790409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579096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436559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753328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C764DE79-268F-4C1A-8933-263129D2AF90}" type="datetimeFigureOut">
              <a:rPr lang="en-US" dirty="0"/>
              <a:t>6/6/2022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0300703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6/6/2022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61729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6/6/2022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3156473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63645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4801F-DC1C-422E-96CE-BB9DE0F20D5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F880E80-9DFD-4D8D-B35B-86FDB06DB5A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A1F79B-58C4-414B-BF1D-846C75EE6852}"/>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5" name="Footer Placeholder 4">
            <a:extLst>
              <a:ext uri="{FF2B5EF4-FFF2-40B4-BE49-F238E27FC236}">
                <a16:creationId xmlns:a16="http://schemas.microsoft.com/office/drawing/2014/main" id="{4CE3EA55-128E-4290-8CAE-E294FF089A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D3DE19-8D6C-4EDB-AD70-921785893782}"/>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17944664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817907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611732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70061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510F7-A8BC-4470-B567-90F67B141B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4050093-DA19-4585-B0D6-985D06A4E5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FDC9A0F-4F10-411A-8B05-63CEA48F9829}"/>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5" name="Footer Placeholder 4">
            <a:extLst>
              <a:ext uri="{FF2B5EF4-FFF2-40B4-BE49-F238E27FC236}">
                <a16:creationId xmlns:a16="http://schemas.microsoft.com/office/drawing/2014/main" id="{202D55AD-163B-4F4F-9958-F23DF80A99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5897D3-2BFA-44F5-A7BF-D6DDD3E455F4}"/>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34424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BC0DE-1357-495D-B07C-0013D8D235A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21A8FBB-02A9-4A95-A51F-EB08D98A45B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B32D6B6-D4FE-45F9-AB88-461A4ACF4E3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B626AA4-BC1D-4BF2-872A-A71C8FDF49FB}"/>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6" name="Footer Placeholder 5">
            <a:extLst>
              <a:ext uri="{FF2B5EF4-FFF2-40B4-BE49-F238E27FC236}">
                <a16:creationId xmlns:a16="http://schemas.microsoft.com/office/drawing/2014/main" id="{2DBF83A1-F919-46EE-A01B-218CDD33900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E875220-AEDE-4E27-8CA8-12E69C412958}"/>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47409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8F855-D745-4B13-A621-F241BFB1C19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FCC4789-4E01-44E6-A8A3-02BBEA6DC9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B264921-ABBA-4560-B76F-07DA862E7A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130F063-C9B0-424A-BF08-095411EEA9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A4DFBBF-87FC-42DF-9703-EA5F411CF71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A7ACAA1-4EC0-46D2-91B0-D78474CAA44B}"/>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8" name="Footer Placeholder 7">
            <a:extLst>
              <a:ext uri="{FF2B5EF4-FFF2-40B4-BE49-F238E27FC236}">
                <a16:creationId xmlns:a16="http://schemas.microsoft.com/office/drawing/2014/main" id="{69374BAA-0FB8-444E-9ACF-8DDDD2E2E34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EA16DA8-F598-4205-B818-A68526BD0CBA}"/>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086767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86597-FB86-4D3D-9EAB-EAC2E083F91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42D5693-0DC1-4728-83CF-8A0CFC8C9F50}"/>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4" name="Footer Placeholder 3">
            <a:extLst>
              <a:ext uri="{FF2B5EF4-FFF2-40B4-BE49-F238E27FC236}">
                <a16:creationId xmlns:a16="http://schemas.microsoft.com/office/drawing/2014/main" id="{82688252-4864-4AFA-A2B3-47574A43D1A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7223BA4-60D8-4F73-B0D8-31762E894DF0}"/>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247118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86CA883-2B05-428B-B7C2-E65F65969367}"/>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3" name="Footer Placeholder 2">
            <a:extLst>
              <a:ext uri="{FF2B5EF4-FFF2-40B4-BE49-F238E27FC236}">
                <a16:creationId xmlns:a16="http://schemas.microsoft.com/office/drawing/2014/main" id="{54BD75BE-04BE-4F36-B6D6-7AB47D8967E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61CDDE2-C777-4A17-8A75-C8CABE5C4276}"/>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34558084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256DD-BF08-49B9-B74C-5CCB541088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156B46E-FF9E-436F-A4AC-0099C6F380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7A5FED2-A699-428F-B232-0F4A789A8B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B0150E-9DDF-4C7F-87B9-E48E8071219A}"/>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6" name="Footer Placeholder 5">
            <a:extLst>
              <a:ext uri="{FF2B5EF4-FFF2-40B4-BE49-F238E27FC236}">
                <a16:creationId xmlns:a16="http://schemas.microsoft.com/office/drawing/2014/main" id="{5BE3A1EC-4FE6-4891-91F0-B97D48C7A7C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BE8D988-EF4A-4E2E-8110-E80ED6921AF5}"/>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2786832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02436-8F78-45ED-AD7D-9AAE64D78E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40BA1F0-319A-49EF-A38B-C8B411DFA9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F3C96B5-8435-4DB8-81BC-33B80A1046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67D42B-11DD-4E9F-B086-0A9D2342ABE6}"/>
              </a:ext>
            </a:extLst>
          </p:cNvPr>
          <p:cNvSpPr>
            <a:spLocks noGrp="1"/>
          </p:cNvSpPr>
          <p:nvPr>
            <p:ph type="dt" sz="half" idx="10"/>
          </p:nvPr>
        </p:nvSpPr>
        <p:spPr/>
        <p:txBody>
          <a:bodyPr/>
          <a:lstStyle/>
          <a:p>
            <a:fld id="{70ABF2FD-0BC3-4395-BF39-A8772EBFDFE4}" type="datetimeFigureOut">
              <a:rPr lang="en-GB" smtClean="0"/>
              <a:t>06/06/2022</a:t>
            </a:fld>
            <a:endParaRPr lang="en-GB"/>
          </a:p>
        </p:txBody>
      </p:sp>
      <p:sp>
        <p:nvSpPr>
          <p:cNvPr id="6" name="Footer Placeholder 5">
            <a:extLst>
              <a:ext uri="{FF2B5EF4-FFF2-40B4-BE49-F238E27FC236}">
                <a16:creationId xmlns:a16="http://schemas.microsoft.com/office/drawing/2014/main" id="{B9EEC1A5-1B82-47EC-B834-BBFDEB4EAF2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5CBD649-9362-45DF-9501-C34A2D668BCD}"/>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274090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7950032-5B16-4414-B993-1EFA26681F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D702124-2906-4405-BB96-A83F3D85E1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72CF90-9CC3-4D19-9CE4-ADB1E38AA8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ABF2FD-0BC3-4395-BF39-A8772EBFDFE4}" type="datetimeFigureOut">
              <a:rPr lang="en-GB" smtClean="0"/>
              <a:t>06/06/2022</a:t>
            </a:fld>
            <a:endParaRPr lang="en-GB"/>
          </a:p>
        </p:txBody>
      </p:sp>
      <p:sp>
        <p:nvSpPr>
          <p:cNvPr id="5" name="Footer Placeholder 4">
            <a:extLst>
              <a:ext uri="{FF2B5EF4-FFF2-40B4-BE49-F238E27FC236}">
                <a16:creationId xmlns:a16="http://schemas.microsoft.com/office/drawing/2014/main" id="{D0EFAD65-E673-4261-B5F1-FE9F01BA24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191DFFD-D99E-4A2C-9E9D-85AD1D5B98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83C34A-F27B-40F0-B176-5D5ED4EB56A1}" type="slidenum">
              <a:rPr lang="en-GB" smtClean="0"/>
              <a:t>‹#›</a:t>
            </a:fld>
            <a:endParaRPr lang="en-GB"/>
          </a:p>
        </p:txBody>
      </p:sp>
    </p:spTree>
    <p:extLst>
      <p:ext uri="{BB962C8B-B14F-4D97-AF65-F5344CB8AC3E}">
        <p14:creationId xmlns:p14="http://schemas.microsoft.com/office/powerpoint/2010/main" val="29719481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6/6/2022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40936699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hyperlink" Target="http://creativecommons.org/licenses/by-nc/4.0/" TargetMode="External"/><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26.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7.jpeg"/><Relationship Id="rId9" Type="http://schemas.openxmlformats.org/officeDocument/2006/relationships/hyperlink" Target="http://creativecommons.org/licenses/by-nc/4.0/"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0.pn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png"/><Relationship Id="rId9" Type="http://schemas.openxmlformats.org/officeDocument/2006/relationships/hyperlink" Target="http://creativecommons.org/licenses/by-nc/4.0/"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image" Target="../media/image34.png"/><Relationship Id="rId7" Type="http://schemas.openxmlformats.org/officeDocument/2006/relationships/image" Target="../media/image8.sv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7.gif"/><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hyperlink" Target="http://creativecommons.org/licenses/by-nc/4.0/" TargetMode="External"/><Relationship Id="rId5" Type="http://schemas.openxmlformats.org/officeDocument/2006/relationships/image" Target="../media/image8.sv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39.gif"/><Relationship Id="rId7" Type="http://schemas.openxmlformats.org/officeDocument/2006/relationships/hyperlink" Target="http://creativecommons.org/licenses/by-nc/4.0/"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10.pn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hyperlink" Target="http://creativecommons.org/licenses/by-nc/4.0/"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10.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image" Target="../media/image41.jpeg"/><Relationship Id="rId7" Type="http://schemas.openxmlformats.org/officeDocument/2006/relationships/image" Target="../media/image8.sv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43.pn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hyperlink" Target="http://creativecommons.org/licenses/by-nc/4.0/" TargetMode="External"/><Relationship Id="rId2" Type="http://schemas.openxmlformats.org/officeDocument/2006/relationships/slideLayout" Target="../slideLayouts/slideLayout2.xml"/><Relationship Id="rId1" Type="http://schemas.openxmlformats.org/officeDocument/2006/relationships/video" Target="https://www.youtube.com/embed/vfUhBKZR4sU?feature=oembed" TargetMode="External"/><Relationship Id="rId6" Type="http://schemas.openxmlformats.org/officeDocument/2006/relationships/image" Target="../media/image8.svg"/><Relationship Id="rId5" Type="http://schemas.openxmlformats.org/officeDocument/2006/relationships/image" Target="../media/image10.png"/><Relationship Id="rId4" Type="http://schemas.openxmlformats.org/officeDocument/2006/relationships/image" Target="../media/image4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hyperlink" Target="http://creativecommons.org/licenses/by-nc/4.0/" TargetMode="External"/><Relationship Id="rId2" Type="http://schemas.openxmlformats.org/officeDocument/2006/relationships/slideLayout" Target="../slideLayouts/slideLayout2.xml"/><Relationship Id="rId1" Type="http://schemas.openxmlformats.org/officeDocument/2006/relationships/video" Target="https://www.youtube.com/embed/4oGo8P8CtJw?feature=oembed" TargetMode="External"/><Relationship Id="rId6" Type="http://schemas.openxmlformats.org/officeDocument/2006/relationships/image" Target="../media/image8.svg"/><Relationship Id="rId5" Type="http://schemas.openxmlformats.org/officeDocument/2006/relationships/image" Target="../media/image10.png"/><Relationship Id="rId4" Type="http://schemas.openxmlformats.org/officeDocument/2006/relationships/image" Target="../media/image45.jpe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hyperlink" Target="http://creativecommons.org/licenses/by-nc/4.0/"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10.png"/><Relationship Id="rId4" Type="http://schemas.openxmlformats.org/officeDocument/2006/relationships/hyperlink" Target="https://www.youtube.com/watch?v=qiQ3Zbm1Z2c"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hyperlink" Target="https://www.australiansolarquotes.com.au/2015/03/18/ocean-energy-turbines/" TargetMode="External"/><Relationship Id="rId12" Type="http://schemas.openxmlformats.org/officeDocument/2006/relationships/image" Target="../media/image14.png"/><Relationship Id="rId2" Type="http://schemas.openxmlformats.org/officeDocument/2006/relationships/notesSlide" Target="../notesSlides/notesSlide2.xml"/><Relationship Id="rId16" Type="http://schemas.openxmlformats.org/officeDocument/2006/relationships/hyperlink" Target="https://freesvg.org/vector-clip-art-of-oil-spray-can" TargetMode="External"/><Relationship Id="rId1" Type="http://schemas.openxmlformats.org/officeDocument/2006/relationships/slideLayout" Target="../slideLayouts/slideLayout2.xml"/><Relationship Id="rId6" Type="http://schemas.openxmlformats.org/officeDocument/2006/relationships/image" Target="../media/image11.jpeg"/><Relationship Id="rId11" Type="http://schemas.openxmlformats.org/officeDocument/2006/relationships/hyperlink" Target="https://www.publicdomainpictures.net/view-image.php?image=63155" TargetMode="External"/><Relationship Id="rId5" Type="http://schemas.openxmlformats.org/officeDocument/2006/relationships/hyperlink" Target="http://creativecommons.org/licenses/by-nc/4.0/" TargetMode="External"/><Relationship Id="rId15" Type="http://schemas.openxmlformats.org/officeDocument/2006/relationships/image" Target="../media/image16.png"/><Relationship Id="rId10" Type="http://schemas.openxmlformats.org/officeDocument/2006/relationships/image" Target="../media/image13.jpeg"/><Relationship Id="rId4" Type="http://schemas.openxmlformats.org/officeDocument/2006/relationships/image" Target="../media/image8.svg"/><Relationship Id="rId9" Type="http://schemas.openxmlformats.org/officeDocument/2006/relationships/hyperlink" Target="https://freesvg.org/pannello-fotovoltaico" TargetMode="External"/><Relationship Id="rId14" Type="http://schemas.openxmlformats.org/officeDocument/2006/relationships/hyperlink" Target="https://ar.wikipedia.org/wiki/%D8%A8%D9%88%D8%A7%D8%A8%D8%A9:%D8%B7%D8%A7%D9%82%D8%A9_%D9%85%D8%AA%D8%AC%D8%AF%D8%AF%D8%A9"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hyperlink" Target="http://creativecommons.org/licenses/by-nc/4.0/"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10.png"/><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hyperlink" Target="http://creativecommons.org/licenses/by-nc/4.0/"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10.png"/><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hyperlink" Target="https://earth.nullschool.net/" TargetMode="External"/><Relationship Id="rId7" Type="http://schemas.openxmlformats.org/officeDocument/2006/relationships/image" Target="../media/image8.sv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49.jpeg"/><Relationship Id="rId4" Type="http://schemas.openxmlformats.org/officeDocument/2006/relationships/image" Target="../media/image48.jpe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0.jpeg"/><Relationship Id="rId1" Type="http://schemas.openxmlformats.org/officeDocument/2006/relationships/slideLayout" Target="../slideLayouts/slideLayout18.xml"/><Relationship Id="rId5" Type="http://schemas.openxmlformats.org/officeDocument/2006/relationships/hyperlink" Target="http://creativecommons.org/licenses/by-nc/4.0/" TargetMode="External"/><Relationship Id="rId4" Type="http://schemas.openxmlformats.org/officeDocument/2006/relationships/image" Target="../media/image8.sv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55.png"/><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58.png"/></Relationships>
</file>

<file path=ppt/slides/_rels/slide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10.png"/><Relationship Id="rId1" Type="http://schemas.openxmlformats.org/officeDocument/2006/relationships/slideLayout" Target="../slideLayouts/slideLayout18.xml"/><Relationship Id="rId4" Type="http://schemas.openxmlformats.org/officeDocument/2006/relationships/hyperlink" Target="http://creativecommons.org/licenses/by-nc/4.0/"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3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3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creativecommons.org/licenses/by-nc/4.0/" TargetMode="External"/><Relationship Id="rId5" Type="http://schemas.openxmlformats.org/officeDocument/2006/relationships/image" Target="../media/image8.sv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jpeg"/><Relationship Id="rId1" Type="http://schemas.openxmlformats.org/officeDocument/2006/relationships/slideLayout" Target="../slideLayouts/slideLayout7.xml"/><Relationship Id="rId5" Type="http://schemas.openxmlformats.org/officeDocument/2006/relationships/hyperlink" Target="http://creativecommons.org/licenses/by-nc/4.0/" TargetMode="External"/><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hyperlink" Target="http://creativecommons.org/licenses/by-nc/4.0/" TargetMode="External"/><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hyperlink" Target="http://creativecommons.org/licenses/by-nc/4.0/" TargetMode="External"/><Relationship Id="rId4" Type="http://schemas.openxmlformats.org/officeDocument/2006/relationships/image" Target="../media/image8.svg"/></Relationships>
</file>

<file path=ppt/slides/_rels/slide8.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image" Target="../media/image19.png"/><Relationship Id="rId7" Type="http://schemas.openxmlformats.org/officeDocument/2006/relationships/image" Target="../media/image8.sv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0.png"/><Relationship Id="rId7"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hyperlink" Target="http://creativecommons.org/licenses/by-nc/4.0/" TargetMode="External"/><Relationship Id="rId4" Type="http://schemas.openxmlformats.org/officeDocument/2006/relationships/image" Target="../media/image8.svg"/><Relationship Id="rId9"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8A73E779-F8C2-4611-AE1E-A955E3214CB2}"/>
              </a:ext>
            </a:extLst>
          </p:cNvPr>
          <p:cNvSpPr txBox="1"/>
          <p:nvPr/>
        </p:nvSpPr>
        <p:spPr>
          <a:xfrm>
            <a:off x="2844115" y="-26044"/>
            <a:ext cx="6897416" cy="612344"/>
          </a:xfrm>
          <a:prstGeom prst="rect">
            <a:avLst/>
          </a:prstGeom>
        </p:spPr>
        <p:txBody>
          <a:bodyPr rot="0" spcFirstLastPara="0" vert="horz" lIns="91440" tIns="45720" rIns="91440" bIns="4572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26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Chapter 4 – Power units and smart power</a:t>
            </a:r>
            <a:endParaRPr kumimoji="0" lang="en-US" sz="2600" b="0" i="0" u="none" strike="noStrike" kern="1200" cap="none" spc="0" normalizeH="0" baseline="0" noProof="0" dirty="0">
              <a:ln>
                <a:noFill/>
              </a:ln>
              <a:solidFill>
                <a:prstClr val="black"/>
              </a:solidFill>
              <a:effectLst/>
              <a:uLnTx/>
              <a:uFillTx/>
              <a:latin typeface="Candara" panose="020E0502030303020204" pitchFamily="34" charset="0"/>
              <a:ea typeface="+mn-ea"/>
              <a:cs typeface="Calibri"/>
            </a:endParaRPr>
          </a:p>
        </p:txBody>
      </p:sp>
      <p:sp>
        <p:nvSpPr>
          <p:cNvPr id="37" name="Rectangle: Rounded Corners 36">
            <a:extLst>
              <a:ext uri="{FF2B5EF4-FFF2-40B4-BE49-F238E27FC236}">
                <a16:creationId xmlns:a16="http://schemas.microsoft.com/office/drawing/2014/main" id="{8D94F89E-913E-D75D-4047-04174CB91510}"/>
              </a:ext>
            </a:extLst>
          </p:cNvPr>
          <p:cNvSpPr/>
          <p:nvPr/>
        </p:nvSpPr>
        <p:spPr>
          <a:xfrm>
            <a:off x="6009553" y="3243936"/>
            <a:ext cx="5643230" cy="3306347"/>
          </a:xfrm>
          <a:prstGeom prst="roundRect">
            <a:avLst/>
          </a:prstGeom>
          <a:gradFill>
            <a:gsLst>
              <a:gs pos="0">
                <a:schemeClr val="accent6">
                  <a:lumMod val="40000"/>
                  <a:lumOff val="60000"/>
                </a:schemeClr>
              </a:gs>
              <a:gs pos="54000">
                <a:schemeClr val="accent1">
                  <a:lumMod val="5000"/>
                  <a:lumOff val="95000"/>
                  <a:alpha val="81000"/>
                </a:schemeClr>
              </a:gs>
              <a:gs pos="100000">
                <a:schemeClr val="accent6">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38" name="Rectangle: Rounded Corners 37">
            <a:extLst>
              <a:ext uri="{FF2B5EF4-FFF2-40B4-BE49-F238E27FC236}">
                <a16:creationId xmlns:a16="http://schemas.microsoft.com/office/drawing/2014/main" id="{3B8BDB9D-282B-9FDD-A856-48D5E0361896}"/>
              </a:ext>
            </a:extLst>
          </p:cNvPr>
          <p:cNvSpPr/>
          <p:nvPr/>
        </p:nvSpPr>
        <p:spPr>
          <a:xfrm>
            <a:off x="586766" y="3245852"/>
            <a:ext cx="5180543" cy="3332550"/>
          </a:xfrm>
          <a:prstGeom prst="roundRect">
            <a:avLst/>
          </a:prstGeom>
          <a:gradFill>
            <a:gsLst>
              <a:gs pos="0">
                <a:schemeClr val="accent4">
                  <a:lumMod val="40000"/>
                  <a:lumOff val="60000"/>
                </a:schemeClr>
              </a:gs>
              <a:gs pos="54000">
                <a:schemeClr val="accent1">
                  <a:lumMod val="5000"/>
                  <a:lumOff val="95000"/>
                  <a:alpha val="81000"/>
                </a:schemeClr>
              </a:gs>
              <a:gs pos="100000">
                <a:schemeClr val="accent4">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39" name="Rectangle: Rounded Corners 38">
            <a:extLst>
              <a:ext uri="{FF2B5EF4-FFF2-40B4-BE49-F238E27FC236}">
                <a16:creationId xmlns:a16="http://schemas.microsoft.com/office/drawing/2014/main" id="{C5B9EBA0-E5E8-483B-3F73-F4D42FB40FA9}"/>
              </a:ext>
            </a:extLst>
          </p:cNvPr>
          <p:cNvSpPr/>
          <p:nvPr/>
        </p:nvSpPr>
        <p:spPr>
          <a:xfrm>
            <a:off x="550347" y="721336"/>
            <a:ext cx="11070341" cy="2461916"/>
          </a:xfrm>
          <a:prstGeom prst="roundRect">
            <a:avLst/>
          </a:prstGeom>
          <a:gradFill>
            <a:gsLst>
              <a:gs pos="0">
                <a:schemeClr val="accent5">
                  <a:lumMod val="60000"/>
                  <a:lumOff val="40000"/>
                  <a:alpha val="80000"/>
                </a:schemeClr>
              </a:gs>
              <a:gs pos="54000">
                <a:schemeClr val="accent1">
                  <a:lumMod val="5000"/>
                  <a:lumOff val="95000"/>
                  <a:alpha val="81000"/>
                </a:schemeClr>
              </a:gs>
              <a:gs pos="100000">
                <a:schemeClr val="accent5">
                  <a:lumMod val="60000"/>
                  <a:lumOff val="40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40" name="TextBox 39">
            <a:extLst>
              <a:ext uri="{FF2B5EF4-FFF2-40B4-BE49-F238E27FC236}">
                <a16:creationId xmlns:a16="http://schemas.microsoft.com/office/drawing/2014/main" id="{1971A8C1-96EE-DBCF-077E-4DF0A230B84D}"/>
              </a:ext>
            </a:extLst>
          </p:cNvPr>
          <p:cNvSpPr txBox="1"/>
          <p:nvPr/>
        </p:nvSpPr>
        <p:spPr>
          <a:xfrm>
            <a:off x="3467287" y="2508621"/>
            <a:ext cx="1552575" cy="461665"/>
          </a:xfrm>
          <a:prstGeom prst="rect">
            <a:avLst/>
          </a:prstGeom>
          <a:noFill/>
        </p:spPr>
        <p:txBody>
          <a:bodyPr wrap="square" rtlCol="0">
            <a:spAutoFit/>
          </a:bodyPr>
          <a:lstStyle/>
          <a:p>
            <a:pPr algn="ctr"/>
            <a:r>
              <a:rPr lang="en-GB" sz="2400">
                <a:latin typeface="Candara" panose="020E0502030303020204" pitchFamily="34" charset="0"/>
              </a:rPr>
              <a:t>units</a:t>
            </a:r>
          </a:p>
        </p:txBody>
      </p:sp>
      <p:sp>
        <p:nvSpPr>
          <p:cNvPr id="41" name="TextBox 40">
            <a:extLst>
              <a:ext uri="{FF2B5EF4-FFF2-40B4-BE49-F238E27FC236}">
                <a16:creationId xmlns:a16="http://schemas.microsoft.com/office/drawing/2014/main" id="{735F4DFF-DDD5-C59A-0560-41DB6EFD09E0}"/>
              </a:ext>
            </a:extLst>
          </p:cNvPr>
          <p:cNvSpPr txBox="1"/>
          <p:nvPr/>
        </p:nvSpPr>
        <p:spPr>
          <a:xfrm>
            <a:off x="4429885" y="779014"/>
            <a:ext cx="1552575" cy="461665"/>
          </a:xfrm>
          <a:prstGeom prst="rect">
            <a:avLst/>
          </a:prstGeom>
          <a:noFill/>
        </p:spPr>
        <p:txBody>
          <a:bodyPr wrap="square" rtlCol="0">
            <a:spAutoFit/>
          </a:bodyPr>
          <a:lstStyle/>
          <a:p>
            <a:pPr algn="ctr"/>
            <a:r>
              <a:rPr lang="en-GB" sz="2400">
                <a:latin typeface="Candara" panose="020E0502030303020204" pitchFamily="34" charset="0"/>
              </a:rPr>
              <a:t>power</a:t>
            </a:r>
          </a:p>
        </p:txBody>
      </p:sp>
      <p:sp>
        <p:nvSpPr>
          <p:cNvPr id="42" name="TextBox 41">
            <a:extLst>
              <a:ext uri="{FF2B5EF4-FFF2-40B4-BE49-F238E27FC236}">
                <a16:creationId xmlns:a16="http://schemas.microsoft.com/office/drawing/2014/main" id="{1C255240-CB30-0E1A-7DEB-739AC273290A}"/>
              </a:ext>
            </a:extLst>
          </p:cNvPr>
          <p:cNvSpPr txBox="1"/>
          <p:nvPr/>
        </p:nvSpPr>
        <p:spPr>
          <a:xfrm>
            <a:off x="6758113" y="2500576"/>
            <a:ext cx="1552575" cy="461665"/>
          </a:xfrm>
          <a:prstGeom prst="rect">
            <a:avLst/>
          </a:prstGeom>
          <a:noFill/>
        </p:spPr>
        <p:txBody>
          <a:bodyPr wrap="square" rtlCol="0">
            <a:spAutoFit/>
          </a:bodyPr>
          <a:lstStyle/>
          <a:p>
            <a:pPr algn="ctr"/>
            <a:r>
              <a:rPr lang="en-GB" sz="2400">
                <a:latin typeface="Candara" panose="020E0502030303020204" pitchFamily="34" charset="0"/>
              </a:rPr>
              <a:t>watts</a:t>
            </a:r>
          </a:p>
        </p:txBody>
      </p:sp>
      <p:sp>
        <p:nvSpPr>
          <p:cNvPr id="43" name="TextBox 42">
            <a:extLst>
              <a:ext uri="{FF2B5EF4-FFF2-40B4-BE49-F238E27FC236}">
                <a16:creationId xmlns:a16="http://schemas.microsoft.com/office/drawing/2014/main" id="{9C93AE48-DDEA-FEC9-3AFD-87EC95986B18}"/>
              </a:ext>
            </a:extLst>
          </p:cNvPr>
          <p:cNvSpPr txBox="1"/>
          <p:nvPr/>
        </p:nvSpPr>
        <p:spPr>
          <a:xfrm>
            <a:off x="3100748" y="6036951"/>
            <a:ext cx="1552575" cy="461665"/>
          </a:xfrm>
          <a:prstGeom prst="rect">
            <a:avLst/>
          </a:prstGeom>
          <a:noFill/>
        </p:spPr>
        <p:txBody>
          <a:bodyPr wrap="square" rtlCol="0">
            <a:spAutoFit/>
          </a:bodyPr>
          <a:lstStyle/>
          <a:p>
            <a:pPr algn="ctr"/>
            <a:r>
              <a:rPr lang="en-GB" sz="2400">
                <a:latin typeface="Candara" panose="020E0502030303020204" pitchFamily="34" charset="0"/>
              </a:rPr>
              <a:t>efficient</a:t>
            </a:r>
          </a:p>
        </p:txBody>
      </p:sp>
      <p:sp>
        <p:nvSpPr>
          <p:cNvPr id="44" name="TextBox 43">
            <a:extLst>
              <a:ext uri="{FF2B5EF4-FFF2-40B4-BE49-F238E27FC236}">
                <a16:creationId xmlns:a16="http://schemas.microsoft.com/office/drawing/2014/main" id="{3D6B888E-9B4C-F3CA-7BD4-700F22FEF7F2}"/>
              </a:ext>
            </a:extLst>
          </p:cNvPr>
          <p:cNvSpPr txBox="1"/>
          <p:nvPr/>
        </p:nvSpPr>
        <p:spPr>
          <a:xfrm>
            <a:off x="6307431" y="6008832"/>
            <a:ext cx="2249488" cy="461665"/>
          </a:xfrm>
          <a:prstGeom prst="rect">
            <a:avLst/>
          </a:prstGeom>
          <a:noFill/>
        </p:spPr>
        <p:txBody>
          <a:bodyPr wrap="square" rtlCol="0">
            <a:spAutoFit/>
          </a:bodyPr>
          <a:lstStyle/>
          <a:p>
            <a:pPr algn="ctr"/>
            <a:r>
              <a:rPr lang="en-GB" sz="2400">
                <a:latin typeface="Candara" panose="020E0502030303020204" pitchFamily="34" charset="0"/>
              </a:rPr>
              <a:t>inefficient</a:t>
            </a:r>
          </a:p>
        </p:txBody>
      </p:sp>
      <p:sp>
        <p:nvSpPr>
          <p:cNvPr id="45" name="TextBox 44">
            <a:extLst>
              <a:ext uri="{FF2B5EF4-FFF2-40B4-BE49-F238E27FC236}">
                <a16:creationId xmlns:a16="http://schemas.microsoft.com/office/drawing/2014/main" id="{ACD8B3B7-10B7-3507-6207-3EB474218732}"/>
              </a:ext>
            </a:extLst>
          </p:cNvPr>
          <p:cNvSpPr txBox="1"/>
          <p:nvPr/>
        </p:nvSpPr>
        <p:spPr>
          <a:xfrm>
            <a:off x="9671564" y="5901646"/>
            <a:ext cx="1552575" cy="461665"/>
          </a:xfrm>
          <a:prstGeom prst="rect">
            <a:avLst/>
          </a:prstGeom>
          <a:noFill/>
        </p:spPr>
        <p:txBody>
          <a:bodyPr wrap="square" rtlCol="0">
            <a:spAutoFit/>
          </a:bodyPr>
          <a:lstStyle/>
          <a:p>
            <a:pPr algn="ctr"/>
            <a:r>
              <a:rPr lang="en-GB" sz="2400" dirty="0">
                <a:latin typeface="Candara" panose="020E0502030303020204" pitchFamily="34" charset="0"/>
              </a:rPr>
              <a:t>waste</a:t>
            </a:r>
          </a:p>
        </p:txBody>
      </p:sp>
      <p:sp>
        <p:nvSpPr>
          <p:cNvPr id="46" name="TextBox 45">
            <a:extLst>
              <a:ext uri="{FF2B5EF4-FFF2-40B4-BE49-F238E27FC236}">
                <a16:creationId xmlns:a16="http://schemas.microsoft.com/office/drawing/2014/main" id="{09F003A7-62A7-B739-D454-7A084B8F6386}"/>
              </a:ext>
            </a:extLst>
          </p:cNvPr>
          <p:cNvSpPr txBox="1"/>
          <p:nvPr/>
        </p:nvSpPr>
        <p:spPr>
          <a:xfrm>
            <a:off x="882186" y="5219322"/>
            <a:ext cx="1552575" cy="461665"/>
          </a:xfrm>
          <a:prstGeom prst="rect">
            <a:avLst/>
          </a:prstGeom>
          <a:noFill/>
        </p:spPr>
        <p:txBody>
          <a:bodyPr wrap="square" rtlCol="0">
            <a:spAutoFit/>
          </a:bodyPr>
          <a:lstStyle/>
          <a:p>
            <a:pPr algn="ctr"/>
            <a:r>
              <a:rPr lang="en-GB" sz="2400">
                <a:latin typeface="Candara" panose="020E0502030303020204" pitchFamily="34" charset="0"/>
              </a:rPr>
              <a:t>smart</a:t>
            </a:r>
          </a:p>
        </p:txBody>
      </p:sp>
      <p:pic>
        <p:nvPicPr>
          <p:cNvPr id="47" name="Picture 46">
            <a:extLst>
              <a:ext uri="{FF2B5EF4-FFF2-40B4-BE49-F238E27FC236}">
                <a16:creationId xmlns:a16="http://schemas.microsoft.com/office/drawing/2014/main" id="{8DEA30A8-53CB-604C-D778-BC09C76BC17C}"/>
              </a:ext>
            </a:extLst>
          </p:cNvPr>
          <p:cNvPicPr>
            <a:picLocks noChangeAspect="1"/>
          </p:cNvPicPr>
          <p:nvPr/>
        </p:nvPicPr>
        <p:blipFill>
          <a:blip r:embed="rId3"/>
          <a:stretch>
            <a:fillRect/>
          </a:stretch>
        </p:blipFill>
        <p:spPr>
          <a:xfrm>
            <a:off x="2810217" y="4734382"/>
            <a:ext cx="581062" cy="670235"/>
          </a:xfrm>
          <a:prstGeom prst="rect">
            <a:avLst/>
          </a:prstGeom>
        </p:spPr>
      </p:pic>
      <p:pic>
        <p:nvPicPr>
          <p:cNvPr id="48" name="Picture 4" descr="Finish Line PNG Transparent Image | PNG Mart">
            <a:extLst>
              <a:ext uri="{FF2B5EF4-FFF2-40B4-BE49-F238E27FC236}">
                <a16:creationId xmlns:a16="http://schemas.microsoft.com/office/drawing/2014/main" id="{8D5EE59D-0063-8658-FE59-BAF72F5D62C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648" t="29978" r="19466" b="5439"/>
          <a:stretch/>
        </p:blipFill>
        <p:spPr bwMode="auto">
          <a:xfrm>
            <a:off x="3856972" y="3746279"/>
            <a:ext cx="1799864" cy="1323221"/>
          </a:xfrm>
          <a:prstGeom prst="rect">
            <a:avLst/>
          </a:prstGeom>
          <a:noFill/>
          <a:extLst>
            <a:ext uri="{909E8E84-426E-40DD-AFC4-6F175D3DCCD1}">
              <a14:hiddenFill xmlns:a14="http://schemas.microsoft.com/office/drawing/2010/main">
                <a:solidFill>
                  <a:srgbClr val="FFFFFF"/>
                </a:solidFill>
              </a14:hiddenFill>
            </a:ext>
          </a:extLst>
        </p:spPr>
      </p:pic>
      <p:sp>
        <p:nvSpPr>
          <p:cNvPr id="49" name="Arrow: Up 48">
            <a:extLst>
              <a:ext uri="{FF2B5EF4-FFF2-40B4-BE49-F238E27FC236}">
                <a16:creationId xmlns:a16="http://schemas.microsoft.com/office/drawing/2014/main" id="{DD52BC9F-C7E5-B856-D261-238AE834389F}"/>
              </a:ext>
            </a:extLst>
          </p:cNvPr>
          <p:cNvSpPr/>
          <p:nvPr/>
        </p:nvSpPr>
        <p:spPr>
          <a:xfrm rot="3029819">
            <a:off x="4303068" y="3735387"/>
            <a:ext cx="224215" cy="2030918"/>
          </a:xfrm>
          <a:prstGeom prst="upArrow">
            <a:avLst>
              <a:gd name="adj1" fmla="val 44366"/>
              <a:gd name="adj2" fmla="val 111565"/>
            </a:avLst>
          </a:prstGeom>
          <a:solidFill>
            <a:srgbClr val="009A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0" name="Picture 4" descr="Finish Line PNG Transparent Image | PNG Mart">
            <a:extLst>
              <a:ext uri="{FF2B5EF4-FFF2-40B4-BE49-F238E27FC236}">
                <a16:creationId xmlns:a16="http://schemas.microsoft.com/office/drawing/2014/main" id="{491F807D-2EFD-7ADF-62C6-B4E396EF252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648" t="29978" r="19466" b="5439"/>
          <a:stretch/>
        </p:blipFill>
        <p:spPr bwMode="auto">
          <a:xfrm>
            <a:off x="7331591" y="3709015"/>
            <a:ext cx="1799864" cy="1323221"/>
          </a:xfrm>
          <a:prstGeom prst="rect">
            <a:avLst/>
          </a:prstGeom>
          <a:noFill/>
          <a:extLst>
            <a:ext uri="{909E8E84-426E-40DD-AFC4-6F175D3DCCD1}">
              <a14:hiddenFill xmlns:a14="http://schemas.microsoft.com/office/drawing/2010/main">
                <a:solidFill>
                  <a:srgbClr val="FFFFFF"/>
                </a:solidFill>
              </a14:hiddenFill>
            </a:ext>
          </a:extLst>
        </p:spPr>
      </p:pic>
      <p:sp>
        <p:nvSpPr>
          <p:cNvPr id="51" name="Freeform: Shape 50">
            <a:extLst>
              <a:ext uri="{FF2B5EF4-FFF2-40B4-BE49-F238E27FC236}">
                <a16:creationId xmlns:a16="http://schemas.microsoft.com/office/drawing/2014/main" id="{FB43761E-D44D-7C27-F35E-107050E30DD5}"/>
              </a:ext>
            </a:extLst>
          </p:cNvPr>
          <p:cNvSpPr/>
          <p:nvPr/>
        </p:nvSpPr>
        <p:spPr>
          <a:xfrm>
            <a:off x="6928975" y="4297501"/>
            <a:ext cx="1398547" cy="1323221"/>
          </a:xfrm>
          <a:custGeom>
            <a:avLst/>
            <a:gdLst>
              <a:gd name="connsiteX0" fmla="*/ 61359 w 1788559"/>
              <a:gd name="connsiteY0" fmla="*/ 1612900 h 1612900"/>
              <a:gd name="connsiteX1" fmla="*/ 112159 w 1788559"/>
              <a:gd name="connsiteY1" fmla="*/ 1397000 h 1612900"/>
              <a:gd name="connsiteX2" fmla="*/ 10559 w 1788559"/>
              <a:gd name="connsiteY2" fmla="*/ 1104900 h 1612900"/>
              <a:gd name="connsiteX3" fmla="*/ 23259 w 1788559"/>
              <a:gd name="connsiteY3" fmla="*/ 850900 h 1612900"/>
              <a:gd name="connsiteX4" fmla="*/ 188359 w 1788559"/>
              <a:gd name="connsiteY4" fmla="*/ 812800 h 1612900"/>
              <a:gd name="connsiteX5" fmla="*/ 391559 w 1788559"/>
              <a:gd name="connsiteY5" fmla="*/ 850900 h 1612900"/>
              <a:gd name="connsiteX6" fmla="*/ 569359 w 1788559"/>
              <a:gd name="connsiteY6" fmla="*/ 1143000 h 1612900"/>
              <a:gd name="connsiteX7" fmla="*/ 734459 w 1788559"/>
              <a:gd name="connsiteY7" fmla="*/ 1244600 h 1612900"/>
              <a:gd name="connsiteX8" fmla="*/ 963059 w 1788559"/>
              <a:gd name="connsiteY8" fmla="*/ 1231900 h 1612900"/>
              <a:gd name="connsiteX9" fmla="*/ 1178959 w 1788559"/>
              <a:gd name="connsiteY9" fmla="*/ 1054100 h 1612900"/>
              <a:gd name="connsiteX10" fmla="*/ 1420259 w 1788559"/>
              <a:gd name="connsiteY10" fmla="*/ 1079500 h 1612900"/>
              <a:gd name="connsiteX11" fmla="*/ 1572659 w 1788559"/>
              <a:gd name="connsiteY11" fmla="*/ 1155700 h 1612900"/>
              <a:gd name="connsiteX12" fmla="*/ 1737759 w 1788559"/>
              <a:gd name="connsiteY12" fmla="*/ 1117600 h 1612900"/>
              <a:gd name="connsiteX13" fmla="*/ 1763159 w 1788559"/>
              <a:gd name="connsiteY13" fmla="*/ 876300 h 1612900"/>
              <a:gd name="connsiteX14" fmla="*/ 1661559 w 1788559"/>
              <a:gd name="connsiteY14" fmla="*/ 723900 h 1612900"/>
              <a:gd name="connsiteX15" fmla="*/ 1496459 w 1788559"/>
              <a:gd name="connsiteY15" fmla="*/ 622300 h 1612900"/>
              <a:gd name="connsiteX16" fmla="*/ 1483759 w 1788559"/>
              <a:gd name="connsiteY16" fmla="*/ 482600 h 1612900"/>
              <a:gd name="connsiteX17" fmla="*/ 1509159 w 1788559"/>
              <a:gd name="connsiteY17" fmla="*/ 254000 h 1612900"/>
              <a:gd name="connsiteX18" fmla="*/ 1636159 w 1788559"/>
              <a:gd name="connsiteY18" fmla="*/ 114300 h 1612900"/>
              <a:gd name="connsiteX19" fmla="*/ 1788559 w 1788559"/>
              <a:gd name="connsiteY19" fmla="*/ 0 h 1612900"/>
              <a:gd name="connsiteX20" fmla="*/ 1788559 w 1788559"/>
              <a:gd name="connsiteY20" fmla="*/ 0 h 16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88559" h="1612900">
                <a:moveTo>
                  <a:pt x="61359" y="1612900"/>
                </a:moveTo>
                <a:cubicBezTo>
                  <a:pt x="90992" y="1547283"/>
                  <a:pt x="120626" y="1481667"/>
                  <a:pt x="112159" y="1397000"/>
                </a:cubicBezTo>
                <a:cubicBezTo>
                  <a:pt x="103692" y="1312333"/>
                  <a:pt x="25376" y="1195917"/>
                  <a:pt x="10559" y="1104900"/>
                </a:cubicBezTo>
                <a:cubicBezTo>
                  <a:pt x="-4258" y="1013883"/>
                  <a:pt x="-6374" y="899583"/>
                  <a:pt x="23259" y="850900"/>
                </a:cubicBezTo>
                <a:cubicBezTo>
                  <a:pt x="52892" y="802217"/>
                  <a:pt x="126976" y="812800"/>
                  <a:pt x="188359" y="812800"/>
                </a:cubicBezTo>
                <a:cubicBezTo>
                  <a:pt x="249742" y="812800"/>
                  <a:pt x="328059" y="795867"/>
                  <a:pt x="391559" y="850900"/>
                </a:cubicBezTo>
                <a:cubicBezTo>
                  <a:pt x="455059" y="905933"/>
                  <a:pt x="512209" y="1077383"/>
                  <a:pt x="569359" y="1143000"/>
                </a:cubicBezTo>
                <a:cubicBezTo>
                  <a:pt x="626509" y="1208617"/>
                  <a:pt x="668842" y="1229783"/>
                  <a:pt x="734459" y="1244600"/>
                </a:cubicBezTo>
                <a:cubicBezTo>
                  <a:pt x="800076" y="1259417"/>
                  <a:pt x="888976" y="1263650"/>
                  <a:pt x="963059" y="1231900"/>
                </a:cubicBezTo>
                <a:cubicBezTo>
                  <a:pt x="1037142" y="1200150"/>
                  <a:pt x="1102759" y="1079500"/>
                  <a:pt x="1178959" y="1054100"/>
                </a:cubicBezTo>
                <a:cubicBezTo>
                  <a:pt x="1255159" y="1028700"/>
                  <a:pt x="1354642" y="1062567"/>
                  <a:pt x="1420259" y="1079500"/>
                </a:cubicBezTo>
                <a:cubicBezTo>
                  <a:pt x="1485876" y="1096433"/>
                  <a:pt x="1519742" y="1149350"/>
                  <a:pt x="1572659" y="1155700"/>
                </a:cubicBezTo>
                <a:cubicBezTo>
                  <a:pt x="1625576" y="1162050"/>
                  <a:pt x="1706009" y="1164167"/>
                  <a:pt x="1737759" y="1117600"/>
                </a:cubicBezTo>
                <a:cubicBezTo>
                  <a:pt x="1769509" y="1071033"/>
                  <a:pt x="1775859" y="941917"/>
                  <a:pt x="1763159" y="876300"/>
                </a:cubicBezTo>
                <a:cubicBezTo>
                  <a:pt x="1750459" y="810683"/>
                  <a:pt x="1706009" y="766233"/>
                  <a:pt x="1661559" y="723900"/>
                </a:cubicBezTo>
                <a:cubicBezTo>
                  <a:pt x="1617109" y="681567"/>
                  <a:pt x="1526092" y="662516"/>
                  <a:pt x="1496459" y="622300"/>
                </a:cubicBezTo>
                <a:cubicBezTo>
                  <a:pt x="1466826" y="582084"/>
                  <a:pt x="1481642" y="543983"/>
                  <a:pt x="1483759" y="482600"/>
                </a:cubicBezTo>
                <a:cubicBezTo>
                  <a:pt x="1485876" y="421217"/>
                  <a:pt x="1483759" y="315383"/>
                  <a:pt x="1509159" y="254000"/>
                </a:cubicBezTo>
                <a:cubicBezTo>
                  <a:pt x="1534559" y="192617"/>
                  <a:pt x="1589592" y="156633"/>
                  <a:pt x="1636159" y="114300"/>
                </a:cubicBezTo>
                <a:cubicBezTo>
                  <a:pt x="1682726" y="71967"/>
                  <a:pt x="1788559" y="0"/>
                  <a:pt x="1788559" y="0"/>
                </a:cubicBezTo>
                <a:lnTo>
                  <a:pt x="1788559" y="0"/>
                </a:lnTo>
              </a:path>
            </a:pathLst>
          </a:custGeom>
          <a:noFill/>
          <a:ln w="76200">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2" name="Picture 51">
            <a:extLst>
              <a:ext uri="{FF2B5EF4-FFF2-40B4-BE49-F238E27FC236}">
                <a16:creationId xmlns:a16="http://schemas.microsoft.com/office/drawing/2014/main" id="{710042A9-3A98-AA19-BB0B-50AEFCA45509}"/>
              </a:ext>
            </a:extLst>
          </p:cNvPr>
          <p:cNvPicPr>
            <a:picLocks noChangeAspect="1"/>
          </p:cNvPicPr>
          <p:nvPr/>
        </p:nvPicPr>
        <p:blipFill>
          <a:blip r:embed="rId3"/>
          <a:stretch>
            <a:fillRect/>
          </a:stretch>
        </p:blipFill>
        <p:spPr>
          <a:xfrm>
            <a:off x="6046560" y="5004804"/>
            <a:ext cx="581062" cy="670235"/>
          </a:xfrm>
          <a:prstGeom prst="rect">
            <a:avLst/>
          </a:prstGeom>
        </p:spPr>
      </p:pic>
      <p:pic>
        <p:nvPicPr>
          <p:cNvPr id="53" name="Picture 52">
            <a:extLst>
              <a:ext uri="{FF2B5EF4-FFF2-40B4-BE49-F238E27FC236}">
                <a16:creationId xmlns:a16="http://schemas.microsoft.com/office/drawing/2014/main" id="{5DDB7B9D-429F-160F-BB4B-FC03D795BF2F}"/>
              </a:ext>
            </a:extLst>
          </p:cNvPr>
          <p:cNvPicPr>
            <a:picLocks noChangeAspect="1"/>
          </p:cNvPicPr>
          <p:nvPr/>
        </p:nvPicPr>
        <p:blipFill>
          <a:blip r:embed="rId5"/>
          <a:stretch>
            <a:fillRect/>
          </a:stretch>
        </p:blipFill>
        <p:spPr>
          <a:xfrm>
            <a:off x="1112836" y="3371387"/>
            <a:ext cx="1091276" cy="1816009"/>
          </a:xfrm>
          <a:prstGeom prst="rect">
            <a:avLst/>
          </a:prstGeom>
        </p:spPr>
      </p:pic>
      <p:sp>
        <p:nvSpPr>
          <p:cNvPr id="56" name="Oval 55">
            <a:extLst>
              <a:ext uri="{FF2B5EF4-FFF2-40B4-BE49-F238E27FC236}">
                <a16:creationId xmlns:a16="http://schemas.microsoft.com/office/drawing/2014/main" id="{94D4A937-AB74-5BE8-FA4C-A692C19F83E8}"/>
              </a:ext>
            </a:extLst>
          </p:cNvPr>
          <p:cNvSpPr/>
          <p:nvPr/>
        </p:nvSpPr>
        <p:spPr>
          <a:xfrm>
            <a:off x="5417489" y="953896"/>
            <a:ext cx="1921128" cy="1921128"/>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Oval 56">
            <a:extLst>
              <a:ext uri="{FF2B5EF4-FFF2-40B4-BE49-F238E27FC236}">
                <a16:creationId xmlns:a16="http://schemas.microsoft.com/office/drawing/2014/main" id="{8C037FA9-500B-119C-A618-85B4C440BA0E}"/>
              </a:ext>
            </a:extLst>
          </p:cNvPr>
          <p:cNvSpPr/>
          <p:nvPr/>
        </p:nvSpPr>
        <p:spPr>
          <a:xfrm>
            <a:off x="8651248" y="953896"/>
            <a:ext cx="1921128" cy="1921128"/>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Oval 57">
            <a:extLst>
              <a:ext uri="{FF2B5EF4-FFF2-40B4-BE49-F238E27FC236}">
                <a16:creationId xmlns:a16="http://schemas.microsoft.com/office/drawing/2014/main" id="{3ED63EB6-26B1-2DDB-0F98-1EF19777FA9E}"/>
              </a:ext>
            </a:extLst>
          </p:cNvPr>
          <p:cNvSpPr/>
          <p:nvPr/>
        </p:nvSpPr>
        <p:spPr>
          <a:xfrm>
            <a:off x="2243474" y="956031"/>
            <a:ext cx="1921128" cy="1921128"/>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TextBox 58">
            <a:extLst>
              <a:ext uri="{FF2B5EF4-FFF2-40B4-BE49-F238E27FC236}">
                <a16:creationId xmlns:a16="http://schemas.microsoft.com/office/drawing/2014/main" id="{B066F0DD-7AF2-DE35-EF2D-B15C90F31D61}"/>
              </a:ext>
            </a:extLst>
          </p:cNvPr>
          <p:cNvSpPr txBox="1"/>
          <p:nvPr/>
        </p:nvSpPr>
        <p:spPr>
          <a:xfrm>
            <a:off x="563006" y="808043"/>
            <a:ext cx="2094352" cy="461665"/>
          </a:xfrm>
          <a:prstGeom prst="rect">
            <a:avLst/>
          </a:prstGeom>
          <a:noFill/>
        </p:spPr>
        <p:txBody>
          <a:bodyPr wrap="square" rtlCol="0">
            <a:spAutoFit/>
          </a:bodyPr>
          <a:lstStyle/>
          <a:p>
            <a:pPr algn="ctr"/>
            <a:r>
              <a:rPr lang="en-GB" sz="2400">
                <a:latin typeface="Candara" panose="020E0502030303020204" pitchFamily="34" charset="0"/>
              </a:rPr>
              <a:t>measurement</a:t>
            </a:r>
          </a:p>
        </p:txBody>
      </p:sp>
      <p:pic>
        <p:nvPicPr>
          <p:cNvPr id="60" name="Picture 2" descr="House free icon">
            <a:extLst>
              <a:ext uri="{FF2B5EF4-FFF2-40B4-BE49-F238E27FC236}">
                <a16:creationId xmlns:a16="http://schemas.microsoft.com/office/drawing/2014/main" id="{B90C8E45-A2E4-15C3-36F5-D521B4ED15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6497" y="1179775"/>
            <a:ext cx="1393081" cy="1393081"/>
          </a:xfrm>
          <a:prstGeom prst="rect">
            <a:avLst/>
          </a:prstGeom>
          <a:noFill/>
          <a:extLst>
            <a:ext uri="{909E8E84-426E-40DD-AFC4-6F175D3DCCD1}">
              <a14:hiddenFill xmlns:a14="http://schemas.microsoft.com/office/drawing/2010/main">
                <a:solidFill>
                  <a:srgbClr val="FFFFFF"/>
                </a:solidFill>
              </a14:hiddenFill>
            </a:ext>
          </a:extLst>
        </p:spPr>
      </p:pic>
      <p:sp>
        <p:nvSpPr>
          <p:cNvPr id="61" name="TextBox 60">
            <a:extLst>
              <a:ext uri="{FF2B5EF4-FFF2-40B4-BE49-F238E27FC236}">
                <a16:creationId xmlns:a16="http://schemas.microsoft.com/office/drawing/2014/main" id="{9E66437F-4682-9E75-78FE-69A56A08E682}"/>
              </a:ext>
            </a:extLst>
          </p:cNvPr>
          <p:cNvSpPr txBox="1"/>
          <p:nvPr/>
        </p:nvSpPr>
        <p:spPr>
          <a:xfrm>
            <a:off x="7323363" y="799876"/>
            <a:ext cx="1829911" cy="461665"/>
          </a:xfrm>
          <a:prstGeom prst="rect">
            <a:avLst/>
          </a:prstGeom>
          <a:noFill/>
        </p:spPr>
        <p:txBody>
          <a:bodyPr wrap="square" rtlCol="0">
            <a:spAutoFit/>
          </a:bodyPr>
          <a:lstStyle/>
          <a:p>
            <a:pPr algn="ctr"/>
            <a:r>
              <a:rPr lang="en-GB" sz="2400">
                <a:latin typeface="Candara" panose="020E0502030303020204" pitchFamily="34" charset="0"/>
              </a:rPr>
              <a:t>appliances</a:t>
            </a:r>
          </a:p>
        </p:txBody>
      </p:sp>
      <p:pic>
        <p:nvPicPr>
          <p:cNvPr id="62" name="Picture 2">
            <a:extLst>
              <a:ext uri="{FF2B5EF4-FFF2-40B4-BE49-F238E27FC236}">
                <a16:creationId xmlns:a16="http://schemas.microsoft.com/office/drawing/2014/main" id="{7283E7E6-CBAF-7FA0-BDD1-B5FB4FD93AB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92385" y="1130927"/>
            <a:ext cx="1571336" cy="1571336"/>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4">
            <a:extLst>
              <a:ext uri="{FF2B5EF4-FFF2-40B4-BE49-F238E27FC236}">
                <a16:creationId xmlns:a16="http://schemas.microsoft.com/office/drawing/2014/main" id="{C54810DD-1209-082C-17D7-712C70974A1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07187" y="1228396"/>
            <a:ext cx="1373984" cy="1373984"/>
          </a:xfrm>
          <a:prstGeom prst="rect">
            <a:avLst/>
          </a:prstGeom>
          <a:noFill/>
          <a:extLst>
            <a:ext uri="{909E8E84-426E-40DD-AFC4-6F175D3DCCD1}">
              <a14:hiddenFill xmlns:a14="http://schemas.microsoft.com/office/drawing/2010/main">
                <a:solidFill>
                  <a:srgbClr val="FFFFFF"/>
                </a:solidFill>
              </a14:hiddenFill>
            </a:ext>
          </a:extLst>
        </p:spPr>
      </p:pic>
      <p:grpSp>
        <p:nvGrpSpPr>
          <p:cNvPr id="64" name="Group 63">
            <a:extLst>
              <a:ext uri="{FF2B5EF4-FFF2-40B4-BE49-F238E27FC236}">
                <a16:creationId xmlns:a16="http://schemas.microsoft.com/office/drawing/2014/main" id="{C297D624-B0FD-9129-CA42-245488F24038}"/>
              </a:ext>
            </a:extLst>
          </p:cNvPr>
          <p:cNvGrpSpPr/>
          <p:nvPr/>
        </p:nvGrpSpPr>
        <p:grpSpPr>
          <a:xfrm rot="5400000">
            <a:off x="8523533" y="2828967"/>
            <a:ext cx="246221" cy="7847520"/>
            <a:chOff x="290261" y="769563"/>
            <a:chExt cx="246221" cy="7847520"/>
          </a:xfrm>
        </p:grpSpPr>
        <p:pic>
          <p:nvPicPr>
            <p:cNvPr id="65" name="Graphic 1">
              <a:extLst>
                <a:ext uri="{FF2B5EF4-FFF2-40B4-BE49-F238E27FC236}">
                  <a16:creationId xmlns:a16="http://schemas.microsoft.com/office/drawing/2014/main" id="{13869126-79CF-06CD-E700-4F1F0088CEE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16200000">
              <a:off x="126114" y="8276406"/>
              <a:ext cx="504825" cy="176530"/>
            </a:xfrm>
            <a:prstGeom prst="rect">
              <a:avLst/>
            </a:prstGeom>
          </p:spPr>
        </p:pic>
        <p:sp>
          <p:nvSpPr>
            <p:cNvPr id="66" name="Rectangle 3">
              <a:extLst>
                <a:ext uri="{FF2B5EF4-FFF2-40B4-BE49-F238E27FC236}">
                  <a16:creationId xmlns:a16="http://schemas.microsoft.com/office/drawing/2014/main" id="{159544A5-7F4B-9768-DDA4-F35035A737A9}"/>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11"/>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pic>
        <p:nvPicPr>
          <p:cNvPr id="67" name="Picture 66">
            <a:extLst>
              <a:ext uri="{FF2B5EF4-FFF2-40B4-BE49-F238E27FC236}">
                <a16:creationId xmlns:a16="http://schemas.microsoft.com/office/drawing/2014/main" id="{E33EC387-5C09-41F8-AD86-3FFD8552760C}"/>
              </a:ext>
            </a:extLst>
          </p:cNvPr>
          <p:cNvPicPr>
            <a:picLocks noChangeAspect="1"/>
          </p:cNvPicPr>
          <p:nvPr/>
        </p:nvPicPr>
        <p:blipFill>
          <a:blip r:embed="rId12"/>
          <a:stretch>
            <a:fillRect/>
          </a:stretch>
        </p:blipFill>
        <p:spPr>
          <a:xfrm>
            <a:off x="9217224" y="3429001"/>
            <a:ext cx="2379100" cy="2475104"/>
          </a:xfrm>
          <a:prstGeom prst="rect">
            <a:avLst/>
          </a:prstGeom>
        </p:spPr>
      </p:pic>
    </p:spTree>
    <p:extLst>
      <p:ext uri="{BB962C8B-B14F-4D97-AF65-F5344CB8AC3E}">
        <p14:creationId xmlns:p14="http://schemas.microsoft.com/office/powerpoint/2010/main" val="11497062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726EC21-B0C4-4F7E-8915-9F718389002B}"/>
              </a:ext>
            </a:extLst>
          </p:cNvPr>
          <p:cNvPicPr>
            <a:picLocks noChangeAspect="1"/>
          </p:cNvPicPr>
          <p:nvPr/>
        </p:nvPicPr>
        <p:blipFill rotWithShape="1">
          <a:blip r:embed="rId3"/>
          <a:srcRect l="43046"/>
          <a:stretch/>
        </p:blipFill>
        <p:spPr>
          <a:xfrm>
            <a:off x="7376530" y="-2"/>
            <a:ext cx="4828170" cy="5651502"/>
          </a:xfrm>
          <a:prstGeom prst="rect">
            <a:avLst/>
          </a:prstGeom>
        </p:spPr>
      </p:pic>
      <p:pic>
        <p:nvPicPr>
          <p:cNvPr id="6" name="Picture 5" descr="A dandelion flower in a field of grass&#10;&#10;Description automatically generated with medium confidence">
            <a:extLst>
              <a:ext uri="{FF2B5EF4-FFF2-40B4-BE49-F238E27FC236}">
                <a16:creationId xmlns:a16="http://schemas.microsoft.com/office/drawing/2014/main" id="{70C4916F-3203-28DB-44AB-A59055D35D84}"/>
              </a:ext>
            </a:extLst>
          </p:cNvPr>
          <p:cNvPicPr>
            <a:picLocks noChangeAspect="1"/>
          </p:cNvPicPr>
          <p:nvPr/>
        </p:nvPicPr>
        <p:blipFill rotWithShape="1">
          <a:blip r:embed="rId4">
            <a:extLst>
              <a:ext uri="{28A0092B-C50C-407E-A947-70E740481C1C}">
                <a14:useLocalDpi xmlns:a14="http://schemas.microsoft.com/office/drawing/2010/main" val="0"/>
              </a:ext>
            </a:extLst>
          </a:blip>
          <a:srcRect t="3462"/>
          <a:stretch/>
        </p:blipFill>
        <p:spPr>
          <a:xfrm>
            <a:off x="-2" y="14113"/>
            <a:ext cx="7376532" cy="4747459"/>
          </a:xfrm>
          <a:prstGeom prst="rect">
            <a:avLst/>
          </a:prstGeom>
        </p:spPr>
      </p:pic>
      <p:pic>
        <p:nvPicPr>
          <p:cNvPr id="10" name="Picture 9">
            <a:extLst>
              <a:ext uri="{FF2B5EF4-FFF2-40B4-BE49-F238E27FC236}">
                <a16:creationId xmlns:a16="http://schemas.microsoft.com/office/drawing/2014/main" id="{11087FED-2595-4ED5-B8B7-14755470440D}"/>
              </a:ext>
            </a:extLst>
          </p:cNvPr>
          <p:cNvPicPr>
            <a:picLocks noChangeAspect="1"/>
          </p:cNvPicPr>
          <p:nvPr/>
        </p:nvPicPr>
        <p:blipFill rotWithShape="1">
          <a:blip r:embed="rId5"/>
          <a:srcRect l="42501" b="19556"/>
          <a:stretch/>
        </p:blipFill>
        <p:spPr>
          <a:xfrm>
            <a:off x="3688264" y="2718118"/>
            <a:ext cx="3727447" cy="2933382"/>
          </a:xfrm>
          <a:prstGeom prst="rect">
            <a:avLst/>
          </a:prstGeom>
        </p:spPr>
      </p:pic>
      <p:sp>
        <p:nvSpPr>
          <p:cNvPr id="3" name="TextBox 2">
            <a:extLst>
              <a:ext uri="{FF2B5EF4-FFF2-40B4-BE49-F238E27FC236}">
                <a16:creationId xmlns:a16="http://schemas.microsoft.com/office/drawing/2014/main" id="{96674473-09A6-4775-9E4A-2144FE6B762D}"/>
              </a:ext>
            </a:extLst>
          </p:cNvPr>
          <p:cNvSpPr txBox="1"/>
          <p:nvPr/>
        </p:nvSpPr>
        <p:spPr>
          <a:xfrm>
            <a:off x="2780080" y="5773298"/>
            <a:ext cx="6631840" cy="646331"/>
          </a:xfrm>
          <a:prstGeom prst="rect">
            <a:avLst/>
          </a:prstGeom>
          <a:noFill/>
        </p:spPr>
        <p:txBody>
          <a:bodyPr wrap="square" rtlCol="0">
            <a:spAutoFit/>
          </a:bodyPr>
          <a:lstStyle/>
          <a:p>
            <a:pPr algn="ctr"/>
            <a:r>
              <a:rPr lang="en-GB" sz="3600" b="1">
                <a:solidFill>
                  <a:srgbClr val="FFC000"/>
                </a:solidFill>
                <a:latin typeface="Candara" panose="020E0502030303020204" pitchFamily="34" charset="0"/>
                <a:ea typeface="Calibri" panose="020F0502020204030204" pitchFamily="34" charset="0"/>
                <a:cs typeface="Noto Sans Symbols"/>
              </a:rPr>
              <a:t>Light</a:t>
            </a:r>
            <a:r>
              <a:rPr lang="en-GB" sz="3600" b="1">
                <a:solidFill>
                  <a:srgbClr val="FFC000"/>
                </a:solidFill>
                <a:effectLst/>
                <a:latin typeface="Candara" panose="020E0502030303020204" pitchFamily="34" charset="0"/>
                <a:ea typeface="Calibri" panose="020F0502020204030204" pitchFamily="34" charset="0"/>
                <a:cs typeface="Noto Sans Symbols"/>
              </a:rPr>
              <a:t> energy </a:t>
            </a:r>
            <a:r>
              <a:rPr lang="en-GB" sz="3600">
                <a:effectLst/>
                <a:latin typeface="Candara" panose="020E0502030303020204" pitchFamily="34" charset="0"/>
                <a:ea typeface="Calibri" panose="020F0502020204030204" pitchFamily="34" charset="0"/>
                <a:cs typeface="Noto Sans Symbols"/>
              </a:rPr>
              <a:t>from nature</a:t>
            </a:r>
            <a:endParaRPr lang="en-US" sz="2600">
              <a:effectLst/>
              <a:latin typeface="Candara" panose="020E0502030303020204" pitchFamily="34" charset="0"/>
              <a:ea typeface="Calibri" panose="020F0502020204030204" pitchFamily="34" charset="0"/>
              <a:cs typeface="Noto Sans Symbols"/>
            </a:endParaRPr>
          </a:p>
        </p:txBody>
      </p:sp>
      <p:pic>
        <p:nvPicPr>
          <p:cNvPr id="8" name="Picture 7" descr="A picture containing plant, grass&#10;&#10;Description automatically generated">
            <a:extLst>
              <a:ext uri="{FF2B5EF4-FFF2-40B4-BE49-F238E27FC236}">
                <a16:creationId xmlns:a16="http://schemas.microsoft.com/office/drawing/2014/main" id="{F271C1DB-F524-7CF4-7DF4-3F6E4B8A19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183" y="2718118"/>
            <a:ext cx="4400072" cy="2933381"/>
          </a:xfrm>
          <a:prstGeom prst="rect">
            <a:avLst/>
          </a:prstGeom>
        </p:spPr>
      </p:pic>
      <p:grpSp>
        <p:nvGrpSpPr>
          <p:cNvPr id="11" name="Group 10">
            <a:extLst>
              <a:ext uri="{FF2B5EF4-FFF2-40B4-BE49-F238E27FC236}">
                <a16:creationId xmlns:a16="http://schemas.microsoft.com/office/drawing/2014/main" id="{0806644D-52F3-6DA9-7FB7-44A985D13861}"/>
              </a:ext>
            </a:extLst>
          </p:cNvPr>
          <p:cNvGrpSpPr/>
          <p:nvPr/>
        </p:nvGrpSpPr>
        <p:grpSpPr>
          <a:xfrm rot="5400000">
            <a:off x="8523533" y="2828967"/>
            <a:ext cx="246221" cy="7847520"/>
            <a:chOff x="290261" y="769563"/>
            <a:chExt cx="246221" cy="7847520"/>
          </a:xfrm>
        </p:grpSpPr>
        <p:pic>
          <p:nvPicPr>
            <p:cNvPr id="12" name="Graphic 1">
              <a:extLst>
                <a:ext uri="{FF2B5EF4-FFF2-40B4-BE49-F238E27FC236}">
                  <a16:creationId xmlns:a16="http://schemas.microsoft.com/office/drawing/2014/main" id="{E1470AAC-3BDF-1992-9A58-5C6C8C892CC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6200000">
              <a:off x="126114" y="8276406"/>
              <a:ext cx="504825" cy="176530"/>
            </a:xfrm>
            <a:prstGeom prst="rect">
              <a:avLst/>
            </a:prstGeom>
          </p:spPr>
        </p:pic>
        <p:sp>
          <p:nvSpPr>
            <p:cNvPr id="13" name="Rectangle 3">
              <a:extLst>
                <a:ext uri="{FF2B5EF4-FFF2-40B4-BE49-F238E27FC236}">
                  <a16:creationId xmlns:a16="http://schemas.microsoft.com/office/drawing/2014/main" id="{50B18521-826E-12E9-9666-4D95A7D57F93}"/>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9"/>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3287832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6674473-09A6-4775-9E4A-2144FE6B762D}"/>
              </a:ext>
            </a:extLst>
          </p:cNvPr>
          <p:cNvSpPr txBox="1"/>
          <p:nvPr/>
        </p:nvSpPr>
        <p:spPr>
          <a:xfrm>
            <a:off x="2780080" y="6041440"/>
            <a:ext cx="6631840" cy="646331"/>
          </a:xfrm>
          <a:prstGeom prst="rect">
            <a:avLst/>
          </a:prstGeom>
          <a:noFill/>
        </p:spPr>
        <p:txBody>
          <a:bodyPr wrap="square" rtlCol="0">
            <a:spAutoFit/>
          </a:bodyPr>
          <a:lstStyle/>
          <a:p>
            <a:pPr algn="ctr"/>
            <a:r>
              <a:rPr lang="en-GB" sz="3600" b="1">
                <a:solidFill>
                  <a:srgbClr val="00B050"/>
                </a:solidFill>
                <a:effectLst/>
                <a:latin typeface="Candara" panose="020E0502030303020204" pitchFamily="34" charset="0"/>
                <a:ea typeface="Calibri" panose="020F0502020204030204" pitchFamily="34" charset="0"/>
                <a:cs typeface="Noto Sans Symbols"/>
              </a:rPr>
              <a:t>Kinetic energy </a:t>
            </a:r>
            <a:r>
              <a:rPr lang="en-GB" sz="3600">
                <a:effectLst/>
                <a:latin typeface="Candara" panose="020E0502030303020204" pitchFamily="34" charset="0"/>
                <a:ea typeface="Calibri" panose="020F0502020204030204" pitchFamily="34" charset="0"/>
                <a:cs typeface="Noto Sans Symbols"/>
              </a:rPr>
              <a:t>from nature</a:t>
            </a:r>
            <a:endParaRPr lang="en-US" sz="2600">
              <a:effectLst/>
              <a:latin typeface="Candara" panose="020E0502030303020204" pitchFamily="34" charset="0"/>
              <a:ea typeface="Calibri" panose="020F0502020204030204" pitchFamily="34" charset="0"/>
              <a:cs typeface="Noto Sans Symbols"/>
            </a:endParaRPr>
          </a:p>
        </p:txBody>
      </p:sp>
      <p:pic>
        <p:nvPicPr>
          <p:cNvPr id="2" name="Picture 1">
            <a:extLst>
              <a:ext uri="{FF2B5EF4-FFF2-40B4-BE49-F238E27FC236}">
                <a16:creationId xmlns:a16="http://schemas.microsoft.com/office/drawing/2014/main" id="{2241FB7F-A4F9-4450-A1D3-76A9BD8968C5}"/>
              </a:ext>
            </a:extLst>
          </p:cNvPr>
          <p:cNvPicPr>
            <a:picLocks noChangeAspect="1"/>
          </p:cNvPicPr>
          <p:nvPr/>
        </p:nvPicPr>
        <p:blipFill rotWithShape="1">
          <a:blip r:embed="rId3"/>
          <a:srcRect l="1889" t="8130" r="1889" b="22921"/>
          <a:stretch/>
        </p:blipFill>
        <p:spPr>
          <a:xfrm>
            <a:off x="0" y="0"/>
            <a:ext cx="6095999" cy="3428998"/>
          </a:xfrm>
          <a:prstGeom prst="rect">
            <a:avLst/>
          </a:prstGeom>
        </p:spPr>
      </p:pic>
      <p:pic>
        <p:nvPicPr>
          <p:cNvPr id="6" name="Picture 5">
            <a:extLst>
              <a:ext uri="{FF2B5EF4-FFF2-40B4-BE49-F238E27FC236}">
                <a16:creationId xmlns:a16="http://schemas.microsoft.com/office/drawing/2014/main" id="{9C574710-F78A-4355-873B-4F8421662D0D}"/>
              </a:ext>
            </a:extLst>
          </p:cNvPr>
          <p:cNvPicPr>
            <a:picLocks noChangeAspect="1"/>
          </p:cNvPicPr>
          <p:nvPr/>
        </p:nvPicPr>
        <p:blipFill>
          <a:blip r:embed="rId4"/>
          <a:stretch>
            <a:fillRect/>
          </a:stretch>
        </p:blipFill>
        <p:spPr>
          <a:xfrm>
            <a:off x="6096001" y="0"/>
            <a:ext cx="6095999" cy="3429000"/>
          </a:xfrm>
          <a:prstGeom prst="rect">
            <a:avLst/>
          </a:prstGeom>
        </p:spPr>
      </p:pic>
      <p:pic>
        <p:nvPicPr>
          <p:cNvPr id="1028" name="Picture 4" descr="Rivers and Streams Compose Much More of Earth's Surface Than Thought | The  Scientist Magazine®">
            <a:extLst>
              <a:ext uri="{FF2B5EF4-FFF2-40B4-BE49-F238E27FC236}">
                <a16:creationId xmlns:a16="http://schemas.microsoft.com/office/drawing/2014/main" id="{39BFBA84-5652-46F9-84C9-BF02964380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3428999"/>
            <a:ext cx="6110111" cy="244404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C057BC7C-BBA3-4BF8-8539-0FF24E6E4889}"/>
              </a:ext>
            </a:extLst>
          </p:cNvPr>
          <p:cNvPicPr>
            <a:picLocks noChangeAspect="1"/>
          </p:cNvPicPr>
          <p:nvPr/>
        </p:nvPicPr>
        <p:blipFill rotWithShape="1">
          <a:blip r:embed="rId6"/>
          <a:srcRect l="7038" t="16799" b="12375"/>
          <a:stretch/>
        </p:blipFill>
        <p:spPr>
          <a:xfrm>
            <a:off x="-7057" y="3429000"/>
            <a:ext cx="6110111" cy="2444044"/>
          </a:xfrm>
          <a:prstGeom prst="rect">
            <a:avLst/>
          </a:prstGeom>
        </p:spPr>
      </p:pic>
      <p:grpSp>
        <p:nvGrpSpPr>
          <p:cNvPr id="8" name="Group 7">
            <a:extLst>
              <a:ext uri="{FF2B5EF4-FFF2-40B4-BE49-F238E27FC236}">
                <a16:creationId xmlns:a16="http://schemas.microsoft.com/office/drawing/2014/main" id="{AB60038F-D45A-7C66-38A5-F78B72BD6215}"/>
              </a:ext>
            </a:extLst>
          </p:cNvPr>
          <p:cNvGrpSpPr/>
          <p:nvPr/>
        </p:nvGrpSpPr>
        <p:grpSpPr>
          <a:xfrm rot="5400000">
            <a:off x="8523533" y="2828967"/>
            <a:ext cx="246221" cy="7847520"/>
            <a:chOff x="290261" y="769563"/>
            <a:chExt cx="246221" cy="7847520"/>
          </a:xfrm>
        </p:grpSpPr>
        <p:pic>
          <p:nvPicPr>
            <p:cNvPr id="9" name="Graphic 1">
              <a:extLst>
                <a:ext uri="{FF2B5EF4-FFF2-40B4-BE49-F238E27FC236}">
                  <a16:creationId xmlns:a16="http://schemas.microsoft.com/office/drawing/2014/main" id="{AF67E5AE-E417-349B-D09F-B12238E1827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6200000">
              <a:off x="126114" y="8276406"/>
              <a:ext cx="504825" cy="176530"/>
            </a:xfrm>
            <a:prstGeom prst="rect">
              <a:avLst/>
            </a:prstGeom>
          </p:spPr>
        </p:pic>
        <p:sp>
          <p:nvSpPr>
            <p:cNvPr id="10" name="Rectangle 3">
              <a:extLst>
                <a:ext uri="{FF2B5EF4-FFF2-40B4-BE49-F238E27FC236}">
                  <a16:creationId xmlns:a16="http://schemas.microsoft.com/office/drawing/2014/main" id="{D610EE6D-267D-20D0-34DA-9086FC5490AF}"/>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9"/>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6965113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B93771-C3D2-4AE2-8BAB-E544C08C7421}"/>
              </a:ext>
            </a:extLst>
          </p:cNvPr>
          <p:cNvSpPr txBox="1"/>
          <p:nvPr/>
        </p:nvSpPr>
        <p:spPr>
          <a:xfrm>
            <a:off x="232012" y="272972"/>
            <a:ext cx="8916536" cy="830997"/>
          </a:xfrm>
          <a:prstGeom prst="rect">
            <a:avLst/>
          </a:prstGeom>
          <a:noFill/>
        </p:spPr>
        <p:txBody>
          <a:bodyPr wrap="square" rtlCol="0">
            <a:spAutoFit/>
          </a:bodyPr>
          <a:lstStyle/>
          <a:p>
            <a:pPr algn="ctr"/>
            <a:r>
              <a:rPr lang="en-GB" sz="4800" dirty="0">
                <a:latin typeface="Candara" panose="020E0502030303020204" pitchFamily="34" charset="0"/>
              </a:rPr>
              <a:t>How do we capture this energy?</a:t>
            </a:r>
            <a:endParaRPr lang="en-GB" sz="3600" dirty="0">
              <a:latin typeface="Candara" panose="020E0502030303020204" pitchFamily="34" charset="0"/>
            </a:endParaRPr>
          </a:p>
        </p:txBody>
      </p:sp>
      <p:sp>
        <p:nvSpPr>
          <p:cNvPr id="3" name="TextBox 2">
            <a:extLst>
              <a:ext uri="{FF2B5EF4-FFF2-40B4-BE49-F238E27FC236}">
                <a16:creationId xmlns:a16="http://schemas.microsoft.com/office/drawing/2014/main" id="{EF3C2BBC-190A-4391-8508-245D20A88C0E}"/>
              </a:ext>
            </a:extLst>
          </p:cNvPr>
          <p:cNvSpPr txBox="1"/>
          <p:nvPr/>
        </p:nvSpPr>
        <p:spPr>
          <a:xfrm>
            <a:off x="4539675" y="5754029"/>
            <a:ext cx="7452637" cy="830997"/>
          </a:xfrm>
          <a:prstGeom prst="rect">
            <a:avLst/>
          </a:prstGeom>
          <a:noFill/>
        </p:spPr>
        <p:txBody>
          <a:bodyPr wrap="square" rtlCol="0">
            <a:spAutoFit/>
          </a:bodyPr>
          <a:lstStyle/>
          <a:p>
            <a:pPr algn="ctr"/>
            <a:r>
              <a:rPr lang="en-GB" sz="4800" dirty="0">
                <a:latin typeface="Candara" panose="020E0502030303020204" pitchFamily="34" charset="0"/>
              </a:rPr>
              <a:t>How do we use this energy?</a:t>
            </a:r>
            <a:endParaRPr lang="en-GB" sz="3600" dirty="0">
              <a:latin typeface="Candara" panose="020E0502030303020204" pitchFamily="34" charset="0"/>
            </a:endParaRPr>
          </a:p>
        </p:txBody>
      </p:sp>
      <p:pic>
        <p:nvPicPr>
          <p:cNvPr id="1026" name="Picture 2">
            <a:extLst>
              <a:ext uri="{FF2B5EF4-FFF2-40B4-BE49-F238E27FC236}">
                <a16:creationId xmlns:a16="http://schemas.microsoft.com/office/drawing/2014/main" id="{EC57EBE4-2B3A-473B-9777-AC493B0A3B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1038" y="1511490"/>
            <a:ext cx="3835020" cy="38350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5CCAA166-94E9-4FE5-B1CD-F6D432C16D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388" y="1280994"/>
            <a:ext cx="2717800" cy="27178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5B9FF26F-E76D-4312-B233-7E64E0E3AC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5024" y="3067333"/>
            <a:ext cx="2429302" cy="2429302"/>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2E6E5AFB-1D39-F2E1-0C6F-8CCAEA751F09}"/>
              </a:ext>
            </a:extLst>
          </p:cNvPr>
          <p:cNvGrpSpPr/>
          <p:nvPr/>
        </p:nvGrpSpPr>
        <p:grpSpPr>
          <a:xfrm rot="5400000">
            <a:off x="8523533" y="2828967"/>
            <a:ext cx="246221" cy="7847520"/>
            <a:chOff x="290261" y="769563"/>
            <a:chExt cx="246221" cy="7847520"/>
          </a:xfrm>
        </p:grpSpPr>
        <p:pic>
          <p:nvPicPr>
            <p:cNvPr id="10" name="Graphic 1">
              <a:extLst>
                <a:ext uri="{FF2B5EF4-FFF2-40B4-BE49-F238E27FC236}">
                  <a16:creationId xmlns:a16="http://schemas.microsoft.com/office/drawing/2014/main" id="{65C9EE6C-BB1E-4868-5ED8-E9A23D4BED9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126114" y="8276406"/>
              <a:ext cx="504825" cy="176530"/>
            </a:xfrm>
            <a:prstGeom prst="rect">
              <a:avLst/>
            </a:prstGeom>
          </p:spPr>
        </p:pic>
        <p:sp>
          <p:nvSpPr>
            <p:cNvPr id="11" name="Rectangle 3">
              <a:extLst>
                <a:ext uri="{FF2B5EF4-FFF2-40B4-BE49-F238E27FC236}">
                  <a16:creationId xmlns:a16="http://schemas.microsoft.com/office/drawing/2014/main" id="{C99AE88D-CD4C-9D76-1AAE-1462D43506CF}"/>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737687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4">
                <a:lumMod val="40000"/>
                <a:lumOff val="60000"/>
              </a:schemeClr>
            </a:gs>
            <a:gs pos="100000">
              <a:srgbClr val="EFEBC5"/>
            </a:gs>
          </a:gsLst>
          <a:lin ang="2700000" scaled="1"/>
          <a:tileRect/>
        </a:gra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B93771-C3D2-4AE2-8BAB-E544C08C7421}"/>
              </a:ext>
            </a:extLst>
          </p:cNvPr>
          <p:cNvSpPr txBox="1"/>
          <p:nvPr/>
        </p:nvSpPr>
        <p:spPr>
          <a:xfrm>
            <a:off x="234961" y="188316"/>
            <a:ext cx="3361679" cy="707886"/>
          </a:xfrm>
          <a:prstGeom prst="rect">
            <a:avLst/>
          </a:prstGeom>
          <a:noFill/>
        </p:spPr>
        <p:txBody>
          <a:bodyPr wrap="square" rtlCol="0">
            <a:spAutoFit/>
          </a:bodyPr>
          <a:lstStyle/>
          <a:p>
            <a:r>
              <a:rPr lang="en-GB" sz="4000" b="1" dirty="0">
                <a:latin typeface="Corbel" panose="020B0503020204020204" pitchFamily="34" charset="0"/>
              </a:rPr>
              <a:t>Solar panels</a:t>
            </a:r>
            <a:endParaRPr lang="en-GB" sz="4000" b="1" i="1" dirty="0">
              <a:latin typeface="Corbel" panose="020B0503020204020204" pitchFamily="34" charset="0"/>
            </a:endParaRPr>
          </a:p>
        </p:txBody>
      </p:sp>
      <p:sp>
        <p:nvSpPr>
          <p:cNvPr id="3" name="TextBox 2">
            <a:extLst>
              <a:ext uri="{FF2B5EF4-FFF2-40B4-BE49-F238E27FC236}">
                <a16:creationId xmlns:a16="http://schemas.microsoft.com/office/drawing/2014/main" id="{611E8571-DF2B-44AF-AE6E-DA1FB996FF5D}"/>
              </a:ext>
            </a:extLst>
          </p:cNvPr>
          <p:cNvSpPr txBox="1"/>
          <p:nvPr/>
        </p:nvSpPr>
        <p:spPr>
          <a:xfrm>
            <a:off x="234961" y="4853802"/>
            <a:ext cx="6096000" cy="1815882"/>
          </a:xfrm>
          <a:prstGeom prst="rect">
            <a:avLst/>
          </a:prstGeom>
          <a:noFill/>
        </p:spPr>
        <p:txBody>
          <a:bodyPr wrap="square" rtlCol="0">
            <a:spAutoFit/>
          </a:bodyPr>
          <a:lstStyle/>
          <a:p>
            <a:r>
              <a:rPr lang="en-GB" sz="2800" b="1" dirty="0">
                <a:solidFill>
                  <a:srgbClr val="00B050"/>
                </a:solidFill>
              </a:rPr>
              <a:t>Great for:</a:t>
            </a:r>
          </a:p>
          <a:p>
            <a:pPr marL="457200" indent="-457200">
              <a:buFont typeface="Arial" panose="020B0604020202020204" pitchFamily="34" charset="0"/>
              <a:buChar char="•"/>
            </a:pPr>
            <a:r>
              <a:rPr lang="en-GB" sz="2800" b="1" dirty="0"/>
              <a:t>places near the </a:t>
            </a:r>
            <a:r>
              <a:rPr lang="en-GB" sz="2800" b="1" u="sng" dirty="0"/>
              <a:t>equator</a:t>
            </a:r>
          </a:p>
          <a:p>
            <a:pPr marL="457200" indent="-457200">
              <a:buFont typeface="Arial" panose="020B0604020202020204" pitchFamily="34" charset="0"/>
              <a:buChar char="•"/>
            </a:pPr>
            <a:r>
              <a:rPr lang="en-GB" sz="2800" b="1" dirty="0"/>
              <a:t>open ground</a:t>
            </a:r>
          </a:p>
          <a:p>
            <a:pPr marL="457200" indent="-457200">
              <a:buFont typeface="Arial" panose="020B0604020202020204" pitchFamily="34" charset="0"/>
              <a:buChar char="•"/>
            </a:pPr>
            <a:r>
              <a:rPr lang="en-GB" sz="2800" b="1" dirty="0"/>
              <a:t>rooftops</a:t>
            </a:r>
          </a:p>
        </p:txBody>
      </p:sp>
      <p:sp>
        <p:nvSpPr>
          <p:cNvPr id="6" name="TextBox 5">
            <a:extLst>
              <a:ext uri="{FF2B5EF4-FFF2-40B4-BE49-F238E27FC236}">
                <a16:creationId xmlns:a16="http://schemas.microsoft.com/office/drawing/2014/main" id="{17969A18-8308-4296-9E9A-5CA97916E0A8}"/>
              </a:ext>
            </a:extLst>
          </p:cNvPr>
          <p:cNvSpPr txBox="1"/>
          <p:nvPr/>
        </p:nvSpPr>
        <p:spPr>
          <a:xfrm>
            <a:off x="6330961" y="4853802"/>
            <a:ext cx="6096000" cy="1815882"/>
          </a:xfrm>
          <a:prstGeom prst="rect">
            <a:avLst/>
          </a:prstGeom>
          <a:noFill/>
        </p:spPr>
        <p:txBody>
          <a:bodyPr wrap="square" rtlCol="0">
            <a:spAutoFit/>
          </a:bodyPr>
          <a:lstStyle/>
          <a:p>
            <a:r>
              <a:rPr lang="en-GB" sz="2800" b="1" dirty="0">
                <a:solidFill>
                  <a:srgbClr val="C00000"/>
                </a:solidFill>
              </a:rPr>
              <a:t>Not great for:</a:t>
            </a:r>
          </a:p>
          <a:p>
            <a:pPr marL="457200" indent="-457200">
              <a:buFont typeface="Arial" panose="020B0604020202020204" pitchFamily="34" charset="0"/>
              <a:buChar char="•"/>
            </a:pPr>
            <a:r>
              <a:rPr lang="en-GB" sz="2800" b="1" dirty="0"/>
              <a:t>shaded ground (trees, hills…)</a:t>
            </a:r>
          </a:p>
          <a:p>
            <a:pPr marL="457200" indent="-457200">
              <a:buFont typeface="Arial" panose="020B0604020202020204" pitchFamily="34" charset="0"/>
              <a:buChar char="•"/>
            </a:pPr>
            <a:r>
              <a:rPr lang="en-GB" sz="2800" b="1" dirty="0"/>
              <a:t>short daylight hours</a:t>
            </a:r>
          </a:p>
          <a:p>
            <a:pPr marL="457200" indent="-457200">
              <a:buFont typeface="Arial" panose="020B0604020202020204" pitchFamily="34" charset="0"/>
              <a:buChar char="•"/>
            </a:pPr>
            <a:r>
              <a:rPr lang="en-GB" sz="2800" b="1" dirty="0"/>
              <a:t>night time</a:t>
            </a:r>
          </a:p>
        </p:txBody>
      </p:sp>
      <p:pic>
        <p:nvPicPr>
          <p:cNvPr id="3076" name="Picture 4" descr="This diagram shows the major parts of a photovoltaic cell. Numbers on the diagram correspond with the steps listed on the page.">
            <a:extLst>
              <a:ext uri="{FF2B5EF4-FFF2-40B4-BE49-F238E27FC236}">
                <a16:creationId xmlns:a16="http://schemas.microsoft.com/office/drawing/2014/main" id="{46855D70-4832-4E05-8C49-3F1BE7C554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 y="983562"/>
            <a:ext cx="6412500" cy="360000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A7498DCD-3C56-C563-30ED-317055A122CE}"/>
              </a:ext>
            </a:extLst>
          </p:cNvPr>
          <p:cNvGrpSpPr/>
          <p:nvPr/>
        </p:nvGrpSpPr>
        <p:grpSpPr>
          <a:xfrm rot="5400000">
            <a:off x="8523533" y="2828967"/>
            <a:ext cx="246221" cy="7847520"/>
            <a:chOff x="290261" y="769563"/>
            <a:chExt cx="246221" cy="7847520"/>
          </a:xfrm>
        </p:grpSpPr>
        <p:pic>
          <p:nvPicPr>
            <p:cNvPr id="8" name="Graphic 1">
              <a:extLst>
                <a:ext uri="{FF2B5EF4-FFF2-40B4-BE49-F238E27FC236}">
                  <a16:creationId xmlns:a16="http://schemas.microsoft.com/office/drawing/2014/main" id="{4979DE4A-3EE0-48DC-E4DD-89F885A37A3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9" name="Rectangle 3">
              <a:extLst>
                <a:ext uri="{FF2B5EF4-FFF2-40B4-BE49-F238E27FC236}">
                  <a16:creationId xmlns:a16="http://schemas.microsoft.com/office/drawing/2014/main" id="{32525C4C-5E49-4970-1E4C-95340CCBB649}"/>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pic>
        <p:nvPicPr>
          <p:cNvPr id="10" name="Picture 4">
            <a:extLst>
              <a:ext uri="{FF2B5EF4-FFF2-40B4-BE49-F238E27FC236}">
                <a16:creationId xmlns:a16="http://schemas.microsoft.com/office/drawing/2014/main" id="{145E2B36-87F0-B5E3-5C7E-3A3085F2815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79613" y="343599"/>
            <a:ext cx="2610620" cy="2610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8645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2">
                <a:lumMod val="75000"/>
              </a:schemeClr>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B93771-C3D2-4AE2-8BAB-E544C08C7421}"/>
              </a:ext>
            </a:extLst>
          </p:cNvPr>
          <p:cNvSpPr txBox="1"/>
          <p:nvPr/>
        </p:nvSpPr>
        <p:spPr>
          <a:xfrm>
            <a:off x="234961" y="188316"/>
            <a:ext cx="3361679" cy="707886"/>
          </a:xfrm>
          <a:prstGeom prst="rect">
            <a:avLst/>
          </a:prstGeom>
          <a:noFill/>
        </p:spPr>
        <p:txBody>
          <a:bodyPr wrap="square" rtlCol="0">
            <a:spAutoFit/>
          </a:bodyPr>
          <a:lstStyle/>
          <a:p>
            <a:r>
              <a:rPr lang="en-GB" sz="4000" b="1" dirty="0">
                <a:latin typeface="Corbel" panose="020B0503020204020204" pitchFamily="34" charset="0"/>
              </a:rPr>
              <a:t>Wind turbines</a:t>
            </a:r>
          </a:p>
        </p:txBody>
      </p:sp>
      <p:sp>
        <p:nvSpPr>
          <p:cNvPr id="6" name="TextBox 5">
            <a:extLst>
              <a:ext uri="{FF2B5EF4-FFF2-40B4-BE49-F238E27FC236}">
                <a16:creationId xmlns:a16="http://schemas.microsoft.com/office/drawing/2014/main" id="{C73CF7A6-8CD5-43FF-9FDE-C35BA286E602}"/>
              </a:ext>
            </a:extLst>
          </p:cNvPr>
          <p:cNvSpPr txBox="1"/>
          <p:nvPr/>
        </p:nvSpPr>
        <p:spPr>
          <a:xfrm>
            <a:off x="234961" y="4853802"/>
            <a:ext cx="6096000" cy="1815882"/>
          </a:xfrm>
          <a:prstGeom prst="rect">
            <a:avLst/>
          </a:prstGeom>
          <a:noFill/>
        </p:spPr>
        <p:txBody>
          <a:bodyPr wrap="square" rtlCol="0">
            <a:spAutoFit/>
          </a:bodyPr>
          <a:lstStyle/>
          <a:p>
            <a:r>
              <a:rPr lang="en-GB" sz="2800" b="1" dirty="0">
                <a:solidFill>
                  <a:srgbClr val="00B050"/>
                </a:solidFill>
              </a:rPr>
              <a:t>Great for:</a:t>
            </a:r>
          </a:p>
          <a:p>
            <a:pPr marL="457200" indent="-457200">
              <a:buFont typeface="Arial" panose="020B0604020202020204" pitchFamily="34" charset="0"/>
              <a:buChar char="•"/>
            </a:pPr>
            <a:r>
              <a:rPr lang="en-GB" sz="2800" b="1" dirty="0"/>
              <a:t>hills</a:t>
            </a:r>
            <a:endParaRPr lang="en-GB" sz="2800" b="1" u="sng" dirty="0"/>
          </a:p>
          <a:p>
            <a:pPr marL="457200" indent="-457200">
              <a:buFont typeface="Arial" panose="020B0604020202020204" pitchFamily="34" charset="0"/>
              <a:buChar char="•"/>
            </a:pPr>
            <a:r>
              <a:rPr lang="en-GB" sz="2800" b="1" dirty="0"/>
              <a:t>open ground</a:t>
            </a:r>
          </a:p>
          <a:p>
            <a:pPr marL="457200" indent="-457200">
              <a:buFont typeface="Arial" panose="020B0604020202020204" pitchFamily="34" charset="0"/>
              <a:buChar char="•"/>
            </a:pPr>
            <a:r>
              <a:rPr lang="en-GB" sz="2800" b="1" dirty="0"/>
              <a:t>out at sea</a:t>
            </a:r>
          </a:p>
        </p:txBody>
      </p:sp>
      <p:sp>
        <p:nvSpPr>
          <p:cNvPr id="7" name="TextBox 6">
            <a:extLst>
              <a:ext uri="{FF2B5EF4-FFF2-40B4-BE49-F238E27FC236}">
                <a16:creationId xmlns:a16="http://schemas.microsoft.com/office/drawing/2014/main" id="{0DE7A28D-8B47-4DC6-8072-3E6C8C8D15B4}"/>
              </a:ext>
            </a:extLst>
          </p:cNvPr>
          <p:cNvSpPr txBox="1"/>
          <p:nvPr/>
        </p:nvSpPr>
        <p:spPr>
          <a:xfrm>
            <a:off x="6330961" y="4853802"/>
            <a:ext cx="6096000" cy="1815882"/>
          </a:xfrm>
          <a:prstGeom prst="rect">
            <a:avLst/>
          </a:prstGeom>
          <a:noFill/>
        </p:spPr>
        <p:txBody>
          <a:bodyPr wrap="square" rtlCol="0">
            <a:spAutoFit/>
          </a:bodyPr>
          <a:lstStyle/>
          <a:p>
            <a:r>
              <a:rPr lang="en-GB" sz="2800" b="1" dirty="0">
                <a:solidFill>
                  <a:srgbClr val="C00000"/>
                </a:solidFill>
              </a:rPr>
              <a:t>Not great for:</a:t>
            </a:r>
          </a:p>
          <a:p>
            <a:pPr marL="457200" indent="-457200">
              <a:buFont typeface="Arial" panose="020B0604020202020204" pitchFamily="34" charset="0"/>
              <a:buChar char="•"/>
            </a:pPr>
            <a:r>
              <a:rPr lang="en-GB" sz="2800" b="1" dirty="0"/>
              <a:t>valleys</a:t>
            </a:r>
          </a:p>
          <a:p>
            <a:pPr marL="457200" indent="-457200">
              <a:buFont typeface="Arial" panose="020B0604020202020204" pitchFamily="34" charset="0"/>
              <a:buChar char="•"/>
            </a:pPr>
            <a:r>
              <a:rPr lang="en-GB" sz="2800" b="1" dirty="0"/>
              <a:t>cities</a:t>
            </a:r>
          </a:p>
          <a:p>
            <a:pPr marL="457200" indent="-457200">
              <a:buFont typeface="Arial" panose="020B0604020202020204" pitchFamily="34" charset="0"/>
              <a:buChar char="•"/>
            </a:pPr>
            <a:r>
              <a:rPr lang="en-GB" sz="2800" b="1" dirty="0"/>
              <a:t>extreme heat</a:t>
            </a:r>
          </a:p>
        </p:txBody>
      </p:sp>
      <p:pic>
        <p:nvPicPr>
          <p:cNvPr id="6150" name="Picture 6" descr="Learn the Basics | A Student's Guide to Global Climate Change | US EPA">
            <a:extLst>
              <a:ext uri="{FF2B5EF4-FFF2-40B4-BE49-F238E27FC236}">
                <a16:creationId xmlns:a16="http://schemas.microsoft.com/office/drawing/2014/main" id="{1A291C19-87BA-4405-A1A8-59AFAD25A5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581" y="985203"/>
            <a:ext cx="6409412" cy="3600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6D6773E5-E2F5-479D-AE3C-B29BAAE303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65844" y="105188"/>
            <a:ext cx="2839470" cy="283947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714A9E01-AB74-84F9-4B62-A651B37426F8}"/>
              </a:ext>
            </a:extLst>
          </p:cNvPr>
          <p:cNvGrpSpPr/>
          <p:nvPr/>
        </p:nvGrpSpPr>
        <p:grpSpPr>
          <a:xfrm rot="5400000">
            <a:off x="8523533" y="2828967"/>
            <a:ext cx="246221" cy="7847520"/>
            <a:chOff x="290261" y="769563"/>
            <a:chExt cx="246221" cy="7847520"/>
          </a:xfrm>
        </p:grpSpPr>
        <p:pic>
          <p:nvPicPr>
            <p:cNvPr id="10" name="Graphic 1">
              <a:extLst>
                <a:ext uri="{FF2B5EF4-FFF2-40B4-BE49-F238E27FC236}">
                  <a16:creationId xmlns:a16="http://schemas.microsoft.com/office/drawing/2014/main" id="{158CD49C-6B7E-98DE-96BD-03662E840B4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1" name="Rectangle 3">
              <a:extLst>
                <a:ext uri="{FF2B5EF4-FFF2-40B4-BE49-F238E27FC236}">
                  <a16:creationId xmlns:a16="http://schemas.microsoft.com/office/drawing/2014/main" id="{8B152EAD-E1E2-2A93-9069-D88851104E6D}"/>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006626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6080F9-A694-4BDA-8FF1-ACF6EC511847}"/>
              </a:ext>
            </a:extLst>
          </p:cNvPr>
          <p:cNvSpPr/>
          <p:nvPr/>
        </p:nvSpPr>
        <p:spPr>
          <a:xfrm>
            <a:off x="6096000" y="0"/>
            <a:ext cx="6096000" cy="6858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32B93771-C3D2-4AE2-8BAB-E544C08C7421}"/>
              </a:ext>
            </a:extLst>
          </p:cNvPr>
          <p:cNvSpPr txBox="1"/>
          <p:nvPr/>
        </p:nvSpPr>
        <p:spPr>
          <a:xfrm>
            <a:off x="626493" y="0"/>
            <a:ext cx="4697861" cy="2369880"/>
          </a:xfrm>
          <a:prstGeom prst="rect">
            <a:avLst/>
          </a:prstGeom>
          <a:noFill/>
        </p:spPr>
        <p:txBody>
          <a:bodyPr wrap="square" rtlCol="0">
            <a:spAutoFit/>
          </a:bodyPr>
          <a:lstStyle/>
          <a:p>
            <a:pPr algn="ctr"/>
            <a:r>
              <a:rPr lang="en-GB" sz="5400" dirty="0">
                <a:latin typeface="Candara" panose="020E0502030303020204" pitchFamily="34" charset="0"/>
              </a:rPr>
              <a:t>Wind turbine engineer</a:t>
            </a:r>
            <a:endParaRPr lang="en-GB" sz="5400" u="sng" dirty="0">
              <a:latin typeface="Candara" panose="020E0502030303020204" pitchFamily="34" charset="0"/>
            </a:endParaRPr>
          </a:p>
          <a:p>
            <a:pPr algn="ctr"/>
            <a:endParaRPr lang="en-GB" sz="4000" dirty="0">
              <a:latin typeface="Candara" panose="020E0502030303020204" pitchFamily="34" charset="0"/>
            </a:endParaRPr>
          </a:p>
        </p:txBody>
      </p:sp>
      <p:sp>
        <p:nvSpPr>
          <p:cNvPr id="7" name="TextBox 6">
            <a:extLst>
              <a:ext uri="{FF2B5EF4-FFF2-40B4-BE49-F238E27FC236}">
                <a16:creationId xmlns:a16="http://schemas.microsoft.com/office/drawing/2014/main" id="{EF7AD34F-AE27-463B-B031-F23975FAB69F}"/>
              </a:ext>
            </a:extLst>
          </p:cNvPr>
          <p:cNvSpPr txBox="1"/>
          <p:nvPr/>
        </p:nvSpPr>
        <p:spPr>
          <a:xfrm>
            <a:off x="6867648" y="0"/>
            <a:ext cx="4697861" cy="2369880"/>
          </a:xfrm>
          <a:prstGeom prst="rect">
            <a:avLst/>
          </a:prstGeom>
          <a:noFill/>
        </p:spPr>
        <p:txBody>
          <a:bodyPr wrap="square" rtlCol="0">
            <a:spAutoFit/>
          </a:bodyPr>
          <a:lstStyle/>
          <a:p>
            <a:pPr algn="ctr"/>
            <a:r>
              <a:rPr lang="en-GB" sz="5400" dirty="0">
                <a:latin typeface="Candara" panose="020E0502030303020204" pitchFamily="34" charset="0"/>
              </a:rPr>
              <a:t>Solar panel engineer</a:t>
            </a:r>
            <a:endParaRPr lang="en-GB" sz="5400" u="sng" dirty="0">
              <a:latin typeface="Candara" panose="020E0502030303020204" pitchFamily="34" charset="0"/>
            </a:endParaRPr>
          </a:p>
          <a:p>
            <a:pPr algn="ctr"/>
            <a:endParaRPr lang="en-GB" sz="4000" dirty="0">
              <a:latin typeface="Candara" panose="020E0502030303020204" pitchFamily="34" charset="0"/>
            </a:endParaRPr>
          </a:p>
        </p:txBody>
      </p:sp>
      <p:pic>
        <p:nvPicPr>
          <p:cNvPr id="2050" name="Picture 2">
            <a:extLst>
              <a:ext uri="{FF2B5EF4-FFF2-40B4-BE49-F238E27FC236}">
                <a16:creationId xmlns:a16="http://schemas.microsoft.com/office/drawing/2014/main" id="{C6F6B3C6-CCC0-4D63-A9FC-87765B2AA3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3664" y="2196259"/>
            <a:ext cx="4123517" cy="412351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573EC77D-789E-4E1B-99FD-7190CB77B8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07389" y="1977189"/>
            <a:ext cx="4170947" cy="4170947"/>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EA719C56-50C4-CAD1-41E2-B110B0A20C5F}"/>
              </a:ext>
            </a:extLst>
          </p:cNvPr>
          <p:cNvGrpSpPr/>
          <p:nvPr/>
        </p:nvGrpSpPr>
        <p:grpSpPr>
          <a:xfrm>
            <a:off x="93099" y="34290"/>
            <a:ext cx="246221" cy="6645936"/>
            <a:chOff x="290261" y="769563"/>
            <a:chExt cx="246221" cy="7847520"/>
          </a:xfrm>
        </p:grpSpPr>
        <p:pic>
          <p:nvPicPr>
            <p:cNvPr id="9" name="Graphic 1">
              <a:extLst>
                <a:ext uri="{FF2B5EF4-FFF2-40B4-BE49-F238E27FC236}">
                  <a16:creationId xmlns:a16="http://schemas.microsoft.com/office/drawing/2014/main" id="{F4732008-8FA8-4733-C907-7FAB9857534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0" name="Rectangle 3">
              <a:extLst>
                <a:ext uri="{FF2B5EF4-FFF2-40B4-BE49-F238E27FC236}">
                  <a16:creationId xmlns:a16="http://schemas.microsoft.com/office/drawing/2014/main" id="{5349CCE3-B8B7-37EB-CE74-E43F1F9BFC55}"/>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177774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yellow neon light signage">
            <a:extLst>
              <a:ext uri="{FF2B5EF4-FFF2-40B4-BE49-F238E27FC236}">
                <a16:creationId xmlns:a16="http://schemas.microsoft.com/office/drawing/2014/main" id="{43118DA6-7367-4086-AE26-1CDB3C04B2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555" b="344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991483A6-940B-0892-F9B9-51272DE3E2BF}"/>
              </a:ext>
            </a:extLst>
          </p:cNvPr>
          <p:cNvSpPr/>
          <p:nvPr/>
        </p:nvSpPr>
        <p:spPr>
          <a:xfrm>
            <a:off x="0" y="382918"/>
            <a:ext cx="12192000" cy="7448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ABAF594-0BB6-4D71-BFB1-90CE29D6C55B}"/>
              </a:ext>
            </a:extLst>
          </p:cNvPr>
          <p:cNvSpPr/>
          <p:nvPr/>
        </p:nvSpPr>
        <p:spPr>
          <a:xfrm>
            <a:off x="-82193" y="-30822"/>
            <a:ext cx="12380359" cy="6945330"/>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2" name="TextBox 1">
            <a:extLst>
              <a:ext uri="{FF2B5EF4-FFF2-40B4-BE49-F238E27FC236}">
                <a16:creationId xmlns:a16="http://schemas.microsoft.com/office/drawing/2014/main" id="{E12396C4-F93A-459A-BD65-02A321E8A7B5}"/>
              </a:ext>
            </a:extLst>
          </p:cNvPr>
          <p:cNvSpPr txBox="1"/>
          <p:nvPr/>
        </p:nvSpPr>
        <p:spPr>
          <a:xfrm>
            <a:off x="523875" y="425950"/>
            <a:ext cx="11210925" cy="744836"/>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prstClr val="black">
                    <a:lumMod val="85000"/>
                    <a:lumOff val="15000"/>
                  </a:prstClr>
                </a:solidFill>
                <a:effectLst/>
                <a:uLnTx/>
                <a:uFillTx/>
                <a:latin typeface="Candara" panose="020E0502030303020204" pitchFamily="34" charset="0"/>
                <a:ea typeface="+mn-ea"/>
                <a:cs typeface="+mn-cs"/>
              </a:rPr>
              <a:t>Our Inspiring </a:t>
            </a:r>
            <a:r>
              <a:rPr kumimoji="0" lang="en-US" sz="4000" b="1" i="0" u="sng" strike="noStrike" kern="1200" cap="none" spc="0" normalizeH="0" baseline="0" noProof="0" dirty="0">
                <a:ln>
                  <a:noFill/>
                </a:ln>
                <a:solidFill>
                  <a:prstClr val="black">
                    <a:lumMod val="85000"/>
                    <a:lumOff val="15000"/>
                  </a:prstClr>
                </a:solidFill>
                <a:effectLst/>
                <a:uLnTx/>
                <a:uFillTx/>
                <a:latin typeface="Candara" panose="020E0502030303020204" pitchFamily="34" charset="0"/>
                <a:ea typeface="+mn-ea"/>
                <a:cs typeface="+mn-cs"/>
              </a:rPr>
              <a:t>Sustain/Ed Changemakers</a:t>
            </a:r>
          </a:p>
        </p:txBody>
      </p:sp>
      <p:sp>
        <p:nvSpPr>
          <p:cNvPr id="12" name="TextBox 11">
            <a:extLst>
              <a:ext uri="{FF2B5EF4-FFF2-40B4-BE49-F238E27FC236}">
                <a16:creationId xmlns:a16="http://schemas.microsoft.com/office/drawing/2014/main" id="{9D79CD4C-9E2F-4DB5-8F39-E7086FEA4EF8}"/>
              </a:ext>
            </a:extLst>
          </p:cNvPr>
          <p:cNvSpPr txBox="1"/>
          <p:nvPr/>
        </p:nvSpPr>
        <p:spPr>
          <a:xfrm>
            <a:off x="1058118" y="5460341"/>
            <a:ext cx="4443561" cy="744836"/>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lang="en-GB" sz="2800" b="0" i="0" dirty="0">
                <a:solidFill>
                  <a:srgbClr val="000000"/>
                </a:solidFill>
                <a:effectLst/>
                <a:latin typeface="Candara" panose="020E0502030303020204" pitchFamily="34" charset="0"/>
              </a:rPr>
              <a:t>Stephen</a:t>
            </a:r>
            <a:endParaRPr kumimoji="0" lang="en-US" sz="2800" i="0" strike="noStrike" kern="1200" cap="none" spc="0" normalizeH="0" baseline="0" noProof="0" dirty="0">
              <a:ln>
                <a:noFill/>
              </a:ln>
              <a:solidFill>
                <a:prstClr val="black">
                  <a:lumMod val="85000"/>
                  <a:lumOff val="15000"/>
                </a:prstClr>
              </a:solidFill>
              <a:effectLst/>
              <a:uLnTx/>
              <a:uFillTx/>
              <a:latin typeface="Candara" panose="020E0502030303020204" pitchFamily="34" charset="0"/>
            </a:endParaRPr>
          </a:p>
        </p:txBody>
      </p:sp>
      <p:pic>
        <p:nvPicPr>
          <p:cNvPr id="5" name="Picture 4">
            <a:extLst>
              <a:ext uri="{FF2B5EF4-FFF2-40B4-BE49-F238E27FC236}">
                <a16:creationId xmlns:a16="http://schemas.microsoft.com/office/drawing/2014/main" id="{AF29FFD3-0B01-42B1-8716-ED498C1A8848}"/>
              </a:ext>
            </a:extLst>
          </p:cNvPr>
          <p:cNvPicPr>
            <a:picLocks noChangeAspect="1"/>
          </p:cNvPicPr>
          <p:nvPr/>
        </p:nvPicPr>
        <p:blipFill rotWithShape="1">
          <a:blip r:embed="rId4"/>
          <a:srcRect t="8776" r="30408" b="8355"/>
          <a:stretch/>
        </p:blipFill>
        <p:spPr>
          <a:xfrm>
            <a:off x="242878" y="1584106"/>
            <a:ext cx="5547044" cy="3715473"/>
          </a:xfrm>
          <a:prstGeom prst="rect">
            <a:avLst/>
          </a:prstGeom>
        </p:spPr>
      </p:pic>
      <p:sp>
        <p:nvSpPr>
          <p:cNvPr id="7" name="TextBox 6">
            <a:extLst>
              <a:ext uri="{FF2B5EF4-FFF2-40B4-BE49-F238E27FC236}">
                <a16:creationId xmlns:a16="http://schemas.microsoft.com/office/drawing/2014/main" id="{918F61C5-547B-43D7-8C16-BA0CF2AEF668}"/>
              </a:ext>
            </a:extLst>
          </p:cNvPr>
          <p:cNvSpPr txBox="1"/>
          <p:nvPr/>
        </p:nvSpPr>
        <p:spPr>
          <a:xfrm>
            <a:off x="7010816" y="5460341"/>
            <a:ext cx="4443561" cy="744836"/>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lang="en-GB" sz="2800" b="0" i="0" dirty="0">
                <a:solidFill>
                  <a:srgbClr val="000000"/>
                </a:solidFill>
                <a:effectLst/>
                <a:latin typeface="Candara" panose="020E0502030303020204" pitchFamily="34" charset="0"/>
              </a:rPr>
              <a:t>Stefania</a:t>
            </a:r>
            <a:endParaRPr kumimoji="0" lang="en-US" sz="2800" i="0" strike="noStrike" kern="1200" cap="none" spc="0" normalizeH="0" baseline="0" noProof="0" dirty="0">
              <a:ln>
                <a:noFill/>
              </a:ln>
              <a:solidFill>
                <a:prstClr val="black">
                  <a:lumMod val="85000"/>
                  <a:lumOff val="15000"/>
                </a:prstClr>
              </a:solidFill>
              <a:effectLst/>
              <a:uLnTx/>
              <a:uFillTx/>
              <a:latin typeface="Candara" panose="020E0502030303020204" pitchFamily="34" charset="0"/>
            </a:endParaRPr>
          </a:p>
        </p:txBody>
      </p:sp>
      <p:pic>
        <p:nvPicPr>
          <p:cNvPr id="6" name="Picture 5">
            <a:extLst>
              <a:ext uri="{FF2B5EF4-FFF2-40B4-BE49-F238E27FC236}">
                <a16:creationId xmlns:a16="http://schemas.microsoft.com/office/drawing/2014/main" id="{5ED933EC-09D1-48B5-B61B-A8EE4FDFF4CF}"/>
              </a:ext>
            </a:extLst>
          </p:cNvPr>
          <p:cNvPicPr>
            <a:picLocks noChangeAspect="1"/>
          </p:cNvPicPr>
          <p:nvPr/>
        </p:nvPicPr>
        <p:blipFill rotWithShape="1">
          <a:blip r:embed="rId5"/>
          <a:srcRect l="12145" t="6592" r="16122" b="7993"/>
          <a:stretch/>
        </p:blipFill>
        <p:spPr>
          <a:xfrm>
            <a:off x="6437551" y="1584106"/>
            <a:ext cx="5547044" cy="3715473"/>
          </a:xfrm>
          <a:prstGeom prst="rect">
            <a:avLst/>
          </a:prstGeom>
        </p:spPr>
      </p:pic>
      <p:grpSp>
        <p:nvGrpSpPr>
          <p:cNvPr id="9" name="Group 8">
            <a:extLst>
              <a:ext uri="{FF2B5EF4-FFF2-40B4-BE49-F238E27FC236}">
                <a16:creationId xmlns:a16="http://schemas.microsoft.com/office/drawing/2014/main" id="{1EECC282-730A-F2CA-2320-442257998443}"/>
              </a:ext>
            </a:extLst>
          </p:cNvPr>
          <p:cNvGrpSpPr/>
          <p:nvPr/>
        </p:nvGrpSpPr>
        <p:grpSpPr>
          <a:xfrm rot="5400000">
            <a:off x="8523533" y="2828967"/>
            <a:ext cx="246221" cy="7847520"/>
            <a:chOff x="290261" y="769563"/>
            <a:chExt cx="246221" cy="7847520"/>
          </a:xfrm>
        </p:grpSpPr>
        <p:pic>
          <p:nvPicPr>
            <p:cNvPr id="10" name="Graphic 1">
              <a:extLst>
                <a:ext uri="{FF2B5EF4-FFF2-40B4-BE49-F238E27FC236}">
                  <a16:creationId xmlns:a16="http://schemas.microsoft.com/office/drawing/2014/main" id="{2483FD4C-C952-B6E1-C777-0C051113C41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126114" y="8276406"/>
              <a:ext cx="504825" cy="176530"/>
            </a:xfrm>
            <a:prstGeom prst="rect">
              <a:avLst/>
            </a:prstGeom>
          </p:spPr>
        </p:pic>
        <p:sp>
          <p:nvSpPr>
            <p:cNvPr id="11" name="Rectangle 3">
              <a:extLst>
                <a:ext uri="{FF2B5EF4-FFF2-40B4-BE49-F238E27FC236}">
                  <a16:creationId xmlns:a16="http://schemas.microsoft.com/office/drawing/2014/main" id="{B7A314C3-3516-52D9-9A69-D6FCE9D1B8CA}"/>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194392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A Day In The Life Of A Wind Turbine Engineer">
            <a:hlinkClick r:id="" action="ppaction://media"/>
            <a:extLst>
              <a:ext uri="{FF2B5EF4-FFF2-40B4-BE49-F238E27FC236}">
                <a16:creationId xmlns:a16="http://schemas.microsoft.com/office/drawing/2014/main" id="{4637C25D-8D97-4BAE-8A62-FAE9564A4B67}"/>
              </a:ext>
            </a:extLst>
          </p:cNvPr>
          <p:cNvPicPr>
            <a:picLocks noRot="1" noChangeAspect="1"/>
          </p:cNvPicPr>
          <p:nvPr>
            <a:videoFile r:link="rId1"/>
          </p:nvPr>
        </p:nvPicPr>
        <p:blipFill>
          <a:blip r:embed="rId4"/>
          <a:stretch>
            <a:fillRect/>
          </a:stretch>
        </p:blipFill>
        <p:spPr>
          <a:xfrm>
            <a:off x="307815" y="0"/>
            <a:ext cx="11576369" cy="6540649"/>
          </a:xfrm>
          <a:prstGeom prst="rect">
            <a:avLst/>
          </a:prstGeom>
        </p:spPr>
      </p:pic>
      <p:grpSp>
        <p:nvGrpSpPr>
          <p:cNvPr id="3" name="Group 2">
            <a:extLst>
              <a:ext uri="{FF2B5EF4-FFF2-40B4-BE49-F238E27FC236}">
                <a16:creationId xmlns:a16="http://schemas.microsoft.com/office/drawing/2014/main" id="{5F1BF85C-C3D3-30C6-0FB0-79A8A45234E2}"/>
              </a:ext>
            </a:extLst>
          </p:cNvPr>
          <p:cNvGrpSpPr/>
          <p:nvPr/>
        </p:nvGrpSpPr>
        <p:grpSpPr>
          <a:xfrm rot="5400000">
            <a:off x="8523533" y="2828967"/>
            <a:ext cx="246221" cy="7847520"/>
            <a:chOff x="290261" y="769563"/>
            <a:chExt cx="246221" cy="7847520"/>
          </a:xfrm>
        </p:grpSpPr>
        <p:pic>
          <p:nvPicPr>
            <p:cNvPr id="5" name="Graphic 1">
              <a:extLst>
                <a:ext uri="{FF2B5EF4-FFF2-40B4-BE49-F238E27FC236}">
                  <a16:creationId xmlns:a16="http://schemas.microsoft.com/office/drawing/2014/main" id="{C84A5430-B201-537F-F459-98EF756EBDD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6" name="Rectangle 3">
              <a:extLst>
                <a:ext uri="{FF2B5EF4-FFF2-40B4-BE49-F238E27FC236}">
                  <a16:creationId xmlns:a16="http://schemas.microsoft.com/office/drawing/2014/main" id="{C30FD4C6-0763-D79C-2EC7-938828DC53E5}"/>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764458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Day at Work: Solar Design Engineer">
            <a:hlinkClick r:id="" action="ppaction://media"/>
            <a:extLst>
              <a:ext uri="{FF2B5EF4-FFF2-40B4-BE49-F238E27FC236}">
                <a16:creationId xmlns:a16="http://schemas.microsoft.com/office/drawing/2014/main" id="{90E8C150-6923-40C7-9B24-2F0B95B60D57}"/>
              </a:ext>
            </a:extLst>
          </p:cNvPr>
          <p:cNvPicPr>
            <a:picLocks noRot="1" noChangeAspect="1"/>
          </p:cNvPicPr>
          <p:nvPr>
            <a:videoFile r:link="rId1"/>
          </p:nvPr>
        </p:nvPicPr>
        <p:blipFill>
          <a:blip r:embed="rId4"/>
          <a:stretch>
            <a:fillRect/>
          </a:stretch>
        </p:blipFill>
        <p:spPr>
          <a:xfrm>
            <a:off x="290755" y="0"/>
            <a:ext cx="11610489" cy="6559926"/>
          </a:xfrm>
          <a:prstGeom prst="rect">
            <a:avLst/>
          </a:prstGeom>
        </p:spPr>
      </p:pic>
      <p:grpSp>
        <p:nvGrpSpPr>
          <p:cNvPr id="3" name="Group 2">
            <a:extLst>
              <a:ext uri="{FF2B5EF4-FFF2-40B4-BE49-F238E27FC236}">
                <a16:creationId xmlns:a16="http://schemas.microsoft.com/office/drawing/2014/main" id="{709A3AE1-84BA-7A83-A60A-CCA35EF5E7F9}"/>
              </a:ext>
            </a:extLst>
          </p:cNvPr>
          <p:cNvGrpSpPr/>
          <p:nvPr/>
        </p:nvGrpSpPr>
        <p:grpSpPr>
          <a:xfrm rot="5400000">
            <a:off x="8523533" y="2828967"/>
            <a:ext cx="246221" cy="7847520"/>
            <a:chOff x="290261" y="769563"/>
            <a:chExt cx="246221" cy="7847520"/>
          </a:xfrm>
        </p:grpSpPr>
        <p:pic>
          <p:nvPicPr>
            <p:cNvPr id="4" name="Graphic 1">
              <a:extLst>
                <a:ext uri="{FF2B5EF4-FFF2-40B4-BE49-F238E27FC236}">
                  <a16:creationId xmlns:a16="http://schemas.microsoft.com/office/drawing/2014/main" id="{E431C4E6-C601-F297-F15E-CC84B3BF713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5" name="Rectangle 3">
              <a:extLst>
                <a:ext uri="{FF2B5EF4-FFF2-40B4-BE49-F238E27FC236}">
                  <a16:creationId xmlns:a16="http://schemas.microsoft.com/office/drawing/2014/main" id="{6FAD5A29-46DE-8221-BCBA-B8C050809243}"/>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240664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7CE49C"/>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980136-24AD-4DCE-B5E7-F3F15939AEFB}"/>
              </a:ext>
            </a:extLst>
          </p:cNvPr>
          <p:cNvSpPr txBox="1"/>
          <p:nvPr/>
        </p:nvSpPr>
        <p:spPr>
          <a:xfrm>
            <a:off x="1777093" y="343880"/>
            <a:ext cx="8637813" cy="923330"/>
          </a:xfrm>
          <a:prstGeom prst="rect">
            <a:avLst/>
          </a:prstGeom>
          <a:noFill/>
        </p:spPr>
        <p:txBody>
          <a:bodyPr wrap="square" rtlCol="0">
            <a:spAutoFit/>
          </a:bodyPr>
          <a:lstStyle/>
          <a:p>
            <a:pPr algn="ctr"/>
            <a:r>
              <a:rPr lang="en-GB" sz="5400" b="1" dirty="0">
                <a:latin typeface="Candara" panose="020E0502030303020204" pitchFamily="34" charset="0"/>
              </a:rPr>
              <a:t>Build a wind machine</a:t>
            </a:r>
            <a:endParaRPr lang="en-GB" sz="4000" i="1" dirty="0">
              <a:latin typeface="Candara" panose="020E0502030303020204" pitchFamily="34" charset="0"/>
            </a:endParaRPr>
          </a:p>
        </p:txBody>
      </p:sp>
      <p:pic>
        <p:nvPicPr>
          <p:cNvPr id="3" name="Picture 2">
            <a:extLst>
              <a:ext uri="{FF2B5EF4-FFF2-40B4-BE49-F238E27FC236}">
                <a16:creationId xmlns:a16="http://schemas.microsoft.com/office/drawing/2014/main" id="{3DF4D08F-A8DA-4AA0-A1F5-0512A6BAF0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7861" y="1814122"/>
            <a:ext cx="4123517" cy="412351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9F5D57C-A194-4E4F-A475-DD172B5D572F}"/>
              </a:ext>
            </a:extLst>
          </p:cNvPr>
          <p:cNvSpPr txBox="1"/>
          <p:nvPr/>
        </p:nvSpPr>
        <p:spPr>
          <a:xfrm>
            <a:off x="1040622" y="1525532"/>
            <a:ext cx="5581934" cy="5078313"/>
          </a:xfrm>
          <a:prstGeom prst="rect">
            <a:avLst/>
          </a:prstGeom>
          <a:noFill/>
        </p:spPr>
        <p:txBody>
          <a:bodyPr wrap="square" rtlCol="0">
            <a:spAutoFit/>
          </a:bodyPr>
          <a:lstStyle/>
          <a:p>
            <a:r>
              <a:rPr lang="en-GB" sz="3600" i="1" dirty="0">
                <a:latin typeface="Candara" panose="020E0502030303020204" pitchFamily="34" charset="0"/>
              </a:rPr>
              <a:t>1 x sheet of paper</a:t>
            </a:r>
          </a:p>
          <a:p>
            <a:r>
              <a:rPr lang="en-GB" sz="3600" i="1" dirty="0">
                <a:latin typeface="Candara" panose="020E0502030303020204" pitchFamily="34" charset="0"/>
              </a:rPr>
              <a:t>1 x paper cup</a:t>
            </a:r>
          </a:p>
          <a:p>
            <a:r>
              <a:rPr lang="en-GB" sz="3600" i="1" dirty="0">
                <a:latin typeface="Candara" panose="020E0502030303020204" pitchFamily="34" charset="0"/>
              </a:rPr>
              <a:t>1 x thick paper straw</a:t>
            </a:r>
          </a:p>
          <a:p>
            <a:r>
              <a:rPr lang="en-GB" sz="3600" i="1" dirty="0">
                <a:latin typeface="Candara" panose="020E0502030303020204" pitchFamily="34" charset="0"/>
              </a:rPr>
              <a:t>1 x pencil</a:t>
            </a:r>
          </a:p>
          <a:p>
            <a:r>
              <a:rPr lang="en-GB" sz="3600" i="1" dirty="0">
                <a:latin typeface="Candara" panose="020E0502030303020204" pitchFamily="34" charset="0"/>
              </a:rPr>
              <a:t>1 x tack</a:t>
            </a:r>
          </a:p>
          <a:p>
            <a:r>
              <a:rPr lang="en-GB" sz="3600" i="1" dirty="0">
                <a:latin typeface="Candara" panose="020E0502030303020204" pitchFamily="34" charset="0"/>
              </a:rPr>
              <a:t>sticky tape</a:t>
            </a:r>
          </a:p>
          <a:p>
            <a:r>
              <a:rPr lang="en-GB" sz="3600" i="1" dirty="0">
                <a:latin typeface="Candara" panose="020E0502030303020204" pitchFamily="34" charset="0"/>
              </a:rPr>
              <a:t>scissors </a:t>
            </a:r>
          </a:p>
          <a:p>
            <a:endParaRPr lang="en-GB" sz="3600" i="1" dirty="0">
              <a:latin typeface="Candara" panose="020E0502030303020204" pitchFamily="34" charset="0"/>
            </a:endParaRPr>
          </a:p>
          <a:p>
            <a:r>
              <a:rPr lang="en-GB" sz="3600" dirty="0">
                <a:latin typeface="Candara" panose="020E0502030303020204" pitchFamily="34" charset="0"/>
                <a:hlinkClick r:id="rId4"/>
              </a:rPr>
              <a:t>Video</a:t>
            </a:r>
            <a:endParaRPr lang="en-GB" sz="2400" dirty="0">
              <a:latin typeface="Candara" panose="020E0502030303020204" pitchFamily="34" charset="0"/>
            </a:endParaRPr>
          </a:p>
        </p:txBody>
      </p:sp>
      <p:grpSp>
        <p:nvGrpSpPr>
          <p:cNvPr id="5" name="Group 4">
            <a:extLst>
              <a:ext uri="{FF2B5EF4-FFF2-40B4-BE49-F238E27FC236}">
                <a16:creationId xmlns:a16="http://schemas.microsoft.com/office/drawing/2014/main" id="{ADC97039-F53D-A6C7-D762-779B0C660DE1}"/>
              </a:ext>
            </a:extLst>
          </p:cNvPr>
          <p:cNvGrpSpPr/>
          <p:nvPr/>
        </p:nvGrpSpPr>
        <p:grpSpPr>
          <a:xfrm rot="5400000">
            <a:off x="8523533" y="2828967"/>
            <a:ext cx="246221" cy="7847520"/>
            <a:chOff x="290261" y="769563"/>
            <a:chExt cx="246221" cy="7847520"/>
          </a:xfrm>
        </p:grpSpPr>
        <p:pic>
          <p:nvPicPr>
            <p:cNvPr id="6" name="Graphic 1">
              <a:extLst>
                <a:ext uri="{FF2B5EF4-FFF2-40B4-BE49-F238E27FC236}">
                  <a16:creationId xmlns:a16="http://schemas.microsoft.com/office/drawing/2014/main" id="{1B6890CA-5F72-945F-D38D-A28912C648E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7" name="Rectangle 3">
              <a:extLst>
                <a:ext uri="{FF2B5EF4-FFF2-40B4-BE49-F238E27FC236}">
                  <a16:creationId xmlns:a16="http://schemas.microsoft.com/office/drawing/2014/main" id="{607D9E35-FA10-E9EA-9BE7-5FA4926234B7}"/>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757507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Group 76">
            <a:extLst>
              <a:ext uri="{FF2B5EF4-FFF2-40B4-BE49-F238E27FC236}">
                <a16:creationId xmlns:a16="http://schemas.microsoft.com/office/drawing/2014/main" id="{C63506E5-6D09-4FFB-B86C-58147A7AED1A}"/>
              </a:ext>
            </a:extLst>
          </p:cNvPr>
          <p:cNvGrpSpPr/>
          <p:nvPr/>
        </p:nvGrpSpPr>
        <p:grpSpPr>
          <a:xfrm>
            <a:off x="-28982" y="1021278"/>
            <a:ext cx="481326" cy="5754421"/>
            <a:chOff x="42269" y="1021278"/>
            <a:chExt cx="481326" cy="5754421"/>
          </a:xfrm>
        </p:grpSpPr>
        <p:pic>
          <p:nvPicPr>
            <p:cNvPr id="78" name="Graphic 1">
              <a:extLst>
                <a:ext uri="{FF2B5EF4-FFF2-40B4-BE49-F238E27FC236}">
                  <a16:creationId xmlns:a16="http://schemas.microsoft.com/office/drawing/2014/main" id="{A1CF3242-7578-4448-8735-11458D8D7F0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50416" y="6423146"/>
              <a:ext cx="504825" cy="176530"/>
            </a:xfrm>
            <a:prstGeom prst="rect">
              <a:avLst/>
            </a:prstGeom>
          </p:spPr>
        </p:pic>
        <p:sp>
          <p:nvSpPr>
            <p:cNvPr id="79" name="Rectangle 3">
              <a:extLst>
                <a:ext uri="{FF2B5EF4-FFF2-40B4-BE49-F238E27FC236}">
                  <a16:creationId xmlns:a16="http://schemas.microsoft.com/office/drawing/2014/main" id="{37536D97-B9EA-481A-AF7C-7A5C45B8C964}"/>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0" name="Rectangle 79">
              <a:extLst>
                <a:ext uri="{FF2B5EF4-FFF2-40B4-BE49-F238E27FC236}">
                  <a16:creationId xmlns:a16="http://schemas.microsoft.com/office/drawing/2014/main" id="{FFA2E84B-6525-4BBF-B6C8-367A025B8F4E}"/>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a:extLst>
              <a:ext uri="{FF2B5EF4-FFF2-40B4-BE49-F238E27FC236}">
                <a16:creationId xmlns:a16="http://schemas.microsoft.com/office/drawing/2014/main" id="{2A21DB21-7AD2-09FE-A66B-D64A65BE157D}"/>
              </a:ext>
            </a:extLst>
          </p:cNvPr>
          <p:cNvGrpSpPr>
            <a:grpSpLocks noChangeAspect="1"/>
          </p:cNvGrpSpPr>
          <p:nvPr/>
        </p:nvGrpSpPr>
        <p:grpSpPr>
          <a:xfrm>
            <a:off x="1703599" y="1248641"/>
            <a:ext cx="9000000" cy="4850886"/>
            <a:chOff x="2663155" y="2076230"/>
            <a:chExt cx="6523422" cy="3516042"/>
          </a:xfrm>
        </p:grpSpPr>
        <p:sp>
          <p:nvSpPr>
            <p:cNvPr id="11" name="TextBox 10">
              <a:extLst>
                <a:ext uri="{FF2B5EF4-FFF2-40B4-BE49-F238E27FC236}">
                  <a16:creationId xmlns:a16="http://schemas.microsoft.com/office/drawing/2014/main" id="{E081B073-D506-4825-AB6E-868B572ACD6D}"/>
                </a:ext>
              </a:extLst>
            </p:cNvPr>
            <p:cNvSpPr txBox="1"/>
            <p:nvPr/>
          </p:nvSpPr>
          <p:spPr>
            <a:xfrm>
              <a:off x="7112798" y="2421168"/>
              <a:ext cx="1548585"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A8B39"/>
                  </a:solidFill>
                  <a:effectLst/>
                  <a:uLnTx/>
                  <a:uFillTx/>
                  <a:latin typeface="Candara" panose="020E0502030303020204" pitchFamily="34" charset="0"/>
                  <a:ea typeface="Calibri" panose="020F0502020204030204" pitchFamily="34" charset="0"/>
                </a:rPr>
                <a:t>sustainable</a:t>
              </a:r>
              <a:endParaRPr kumimoji="0" lang="en-GB" sz="2000" b="0" i="0" u="none" strike="noStrike" kern="1200" cap="none" spc="0" normalizeH="0" baseline="0" noProof="0">
                <a:ln>
                  <a:noFill/>
                </a:ln>
                <a:solidFill>
                  <a:srgbClr val="5A8B39"/>
                </a:solidFill>
                <a:effectLst/>
                <a:uLnTx/>
                <a:uFillTx/>
                <a:latin typeface="Candara" panose="020E0502030303020204" pitchFamily="34" charset="0"/>
              </a:endParaRPr>
            </a:p>
          </p:txBody>
        </p:sp>
        <p:sp>
          <p:nvSpPr>
            <p:cNvPr id="6" name="TextBox 5">
              <a:extLst>
                <a:ext uri="{FF2B5EF4-FFF2-40B4-BE49-F238E27FC236}">
                  <a16:creationId xmlns:a16="http://schemas.microsoft.com/office/drawing/2014/main" id="{1222E23F-3D86-4226-978B-6FC4744B934A}"/>
                </a:ext>
              </a:extLst>
            </p:cNvPr>
            <p:cNvSpPr txBox="1"/>
            <p:nvPr/>
          </p:nvSpPr>
          <p:spPr>
            <a:xfrm>
              <a:off x="3163890" y="2486887"/>
              <a:ext cx="1501296"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5A8B39"/>
                  </a:solidFill>
                  <a:effectLst/>
                  <a:uLnTx/>
                  <a:uFillTx/>
                  <a:latin typeface="Candara" panose="020E0502030303020204" pitchFamily="34" charset="0"/>
                  <a:ea typeface="Calibri" panose="020F0502020204030204" pitchFamily="34" charset="0"/>
                </a:rPr>
                <a:t>renewable</a:t>
              </a:r>
              <a:endParaRPr kumimoji="0" lang="en-GB" sz="2000" b="0" i="0" u="none" strike="noStrike" kern="1200" cap="none" spc="0" normalizeH="0" baseline="0" noProof="0" dirty="0">
                <a:ln>
                  <a:noFill/>
                </a:ln>
                <a:solidFill>
                  <a:srgbClr val="5A8B39"/>
                </a:solidFill>
                <a:effectLst/>
                <a:uLnTx/>
                <a:uFillTx/>
                <a:latin typeface="Candara" panose="020E0502030303020204" pitchFamily="34" charset="0"/>
              </a:endParaRPr>
            </a:p>
          </p:txBody>
        </p:sp>
        <p:sp>
          <p:nvSpPr>
            <p:cNvPr id="7" name="TextBox 6">
              <a:extLst>
                <a:ext uri="{FF2B5EF4-FFF2-40B4-BE49-F238E27FC236}">
                  <a16:creationId xmlns:a16="http://schemas.microsoft.com/office/drawing/2014/main" id="{99DAE2F6-093B-47C8-B187-7A29FCE48F7F}"/>
                </a:ext>
              </a:extLst>
            </p:cNvPr>
            <p:cNvSpPr txBox="1"/>
            <p:nvPr/>
          </p:nvSpPr>
          <p:spPr>
            <a:xfrm>
              <a:off x="7527018" y="3798907"/>
              <a:ext cx="1659559"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A8B39"/>
                  </a:solidFill>
                  <a:effectLst/>
                  <a:uLnTx/>
                  <a:uFillTx/>
                  <a:latin typeface="Candara" panose="020E0502030303020204" pitchFamily="34" charset="0"/>
                  <a:ea typeface="Calibri" panose="020F0502020204030204" pitchFamily="34" charset="0"/>
                </a:rPr>
                <a:t>clean energy</a:t>
              </a:r>
              <a:endParaRPr kumimoji="0" lang="en-GB" sz="2000" b="0" i="0" u="none" strike="noStrike" kern="1200" cap="none" spc="0" normalizeH="0" baseline="0" noProof="0">
                <a:ln>
                  <a:noFill/>
                </a:ln>
                <a:solidFill>
                  <a:srgbClr val="5A8B39"/>
                </a:solidFill>
                <a:effectLst/>
                <a:uLnTx/>
                <a:uFillTx/>
                <a:latin typeface="Candara" panose="020E0502030303020204" pitchFamily="34" charset="0"/>
              </a:endParaRPr>
            </a:p>
          </p:txBody>
        </p:sp>
        <p:sp>
          <p:nvSpPr>
            <p:cNvPr id="9" name="TextBox 8">
              <a:extLst>
                <a:ext uri="{FF2B5EF4-FFF2-40B4-BE49-F238E27FC236}">
                  <a16:creationId xmlns:a16="http://schemas.microsoft.com/office/drawing/2014/main" id="{53E06F97-5C50-4260-9203-E4332FC1AA06}"/>
                </a:ext>
              </a:extLst>
            </p:cNvPr>
            <p:cNvSpPr txBox="1"/>
            <p:nvPr/>
          </p:nvSpPr>
          <p:spPr>
            <a:xfrm>
              <a:off x="7112799" y="4874401"/>
              <a:ext cx="1548585"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A8B39"/>
                  </a:solidFill>
                  <a:effectLst/>
                  <a:uLnTx/>
                  <a:uFillTx/>
                  <a:latin typeface="Candara" panose="020E0502030303020204" pitchFamily="34" charset="0"/>
                  <a:ea typeface="Calibri" panose="020F0502020204030204" pitchFamily="34" charset="0"/>
                </a:rPr>
                <a:t>diverse</a:t>
              </a:r>
              <a:endParaRPr kumimoji="0" lang="en-GB" sz="2000" b="0" i="0" u="none" strike="noStrike" kern="1200" cap="none" spc="0" normalizeH="0" baseline="0" noProof="0">
                <a:ln>
                  <a:noFill/>
                </a:ln>
                <a:solidFill>
                  <a:srgbClr val="5A8B39"/>
                </a:solidFill>
                <a:effectLst/>
                <a:uLnTx/>
                <a:uFillTx/>
                <a:latin typeface="Candara" panose="020E0502030303020204" pitchFamily="34" charset="0"/>
              </a:endParaRPr>
            </a:p>
          </p:txBody>
        </p:sp>
        <p:sp>
          <p:nvSpPr>
            <p:cNvPr id="21" name="TextBox 20">
              <a:extLst>
                <a:ext uri="{FF2B5EF4-FFF2-40B4-BE49-F238E27FC236}">
                  <a16:creationId xmlns:a16="http://schemas.microsoft.com/office/drawing/2014/main" id="{5A103C65-B57A-4A3E-8F97-BC8C52F98613}"/>
                </a:ext>
              </a:extLst>
            </p:cNvPr>
            <p:cNvSpPr txBox="1"/>
            <p:nvPr/>
          </p:nvSpPr>
          <p:spPr>
            <a:xfrm>
              <a:off x="3213225" y="5227638"/>
              <a:ext cx="1862985"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effectLst/>
                  <a:uLnTx/>
                  <a:uFillTx/>
                  <a:latin typeface="Candara" panose="020E0502030303020204" pitchFamily="34" charset="0"/>
                  <a:ea typeface="Calibri" panose="020F0502020204030204" pitchFamily="34" charset="0"/>
                </a:rPr>
                <a:t>non-renewable</a:t>
              </a:r>
              <a:endParaRPr kumimoji="0" lang="en-GB" sz="2000" b="0" i="0" u="none" strike="noStrike" kern="1200" cap="none" spc="0" normalizeH="0" baseline="0" noProof="0">
                <a:ln>
                  <a:noFill/>
                </a:ln>
                <a:effectLst/>
                <a:uLnTx/>
                <a:uFillTx/>
                <a:latin typeface="Candara" panose="020E0502030303020204" pitchFamily="34" charset="0"/>
              </a:endParaRPr>
            </a:p>
          </p:txBody>
        </p:sp>
        <p:sp>
          <p:nvSpPr>
            <p:cNvPr id="25" name="TextBox 24">
              <a:extLst>
                <a:ext uri="{FF2B5EF4-FFF2-40B4-BE49-F238E27FC236}">
                  <a16:creationId xmlns:a16="http://schemas.microsoft.com/office/drawing/2014/main" id="{E45AAE22-48C9-447D-8D52-FA6EA914A53E}"/>
                </a:ext>
              </a:extLst>
            </p:cNvPr>
            <p:cNvSpPr txBox="1"/>
            <p:nvPr/>
          </p:nvSpPr>
          <p:spPr>
            <a:xfrm>
              <a:off x="2663155" y="3921159"/>
              <a:ext cx="1496544" cy="2900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effectLst/>
                  <a:uLnTx/>
                  <a:uFillTx/>
                  <a:latin typeface="Candara" panose="020E0502030303020204" pitchFamily="34" charset="0"/>
                  <a:ea typeface="Calibri" panose="020F0502020204030204" pitchFamily="34" charset="0"/>
                </a:rPr>
                <a:t>fossil fuels</a:t>
              </a:r>
              <a:endParaRPr kumimoji="0" lang="en-GB" sz="2000" b="0" i="0" u="none" strike="noStrike" kern="1200" cap="none" spc="0" normalizeH="0" baseline="0" noProof="0">
                <a:ln>
                  <a:noFill/>
                </a:ln>
                <a:effectLst/>
                <a:uLnTx/>
                <a:uFillTx/>
                <a:latin typeface="Candara" panose="020E0502030303020204" pitchFamily="34" charset="0"/>
              </a:endParaRPr>
            </a:p>
          </p:txBody>
        </p:sp>
        <p:grpSp>
          <p:nvGrpSpPr>
            <p:cNvPr id="4" name="Group 3">
              <a:extLst>
                <a:ext uri="{FF2B5EF4-FFF2-40B4-BE49-F238E27FC236}">
                  <a16:creationId xmlns:a16="http://schemas.microsoft.com/office/drawing/2014/main" id="{8138EE7F-89C6-43E8-B71F-CB0C2154477E}"/>
                </a:ext>
              </a:extLst>
            </p:cNvPr>
            <p:cNvGrpSpPr>
              <a:grpSpLocks noChangeAspect="1"/>
            </p:cNvGrpSpPr>
            <p:nvPr/>
          </p:nvGrpSpPr>
          <p:grpSpPr>
            <a:xfrm>
              <a:off x="4117210" y="2076230"/>
              <a:ext cx="3516344" cy="3516042"/>
              <a:chOff x="1256237" y="146299"/>
              <a:chExt cx="6219484" cy="6218950"/>
            </a:xfrm>
          </p:grpSpPr>
          <p:sp>
            <p:nvSpPr>
              <p:cNvPr id="13" name="Oval 12">
                <a:extLst>
                  <a:ext uri="{FF2B5EF4-FFF2-40B4-BE49-F238E27FC236}">
                    <a16:creationId xmlns:a16="http://schemas.microsoft.com/office/drawing/2014/main" id="{F9D5ADF8-E6D3-4374-97D6-216DE932D269}"/>
                  </a:ext>
                </a:extLst>
              </p:cNvPr>
              <p:cNvSpPr/>
              <p:nvPr/>
            </p:nvSpPr>
            <p:spPr>
              <a:xfrm>
                <a:off x="3343034" y="2215944"/>
                <a:ext cx="2083859" cy="2083859"/>
              </a:xfrm>
              <a:prstGeom prst="ellipse">
                <a:avLst/>
              </a:prstGeom>
              <a:solidFill>
                <a:schemeClr val="bg1">
                  <a:lumMod val="95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5" name="TextBox 4">
                <a:extLst>
                  <a:ext uri="{FF2B5EF4-FFF2-40B4-BE49-F238E27FC236}">
                    <a16:creationId xmlns:a16="http://schemas.microsoft.com/office/drawing/2014/main" id="{BB8582B6-4FED-498C-9AC7-97F463E323E1}"/>
                  </a:ext>
                </a:extLst>
              </p:cNvPr>
              <p:cNvSpPr txBox="1"/>
              <p:nvPr/>
            </p:nvSpPr>
            <p:spPr>
              <a:xfrm>
                <a:off x="3424608" y="2723186"/>
                <a:ext cx="1920711" cy="5918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ndara" panose="020E0502030303020204" pitchFamily="34" charset="0"/>
                    <a:ea typeface="Calibri" panose="020F0502020204030204" pitchFamily="34" charset="0"/>
                  </a:rPr>
                  <a:t>natural</a:t>
                </a:r>
                <a:endParaRPr kumimoji="0" lang="en-GB" sz="3200" b="0" i="0" u="none" strike="noStrike" kern="1200" cap="none" spc="0" normalizeH="0" baseline="0" noProof="0">
                  <a:ln>
                    <a:noFill/>
                  </a:ln>
                  <a:solidFill>
                    <a:prstClr val="black"/>
                  </a:solidFill>
                  <a:effectLst/>
                  <a:uLnTx/>
                  <a:uFillTx/>
                  <a:latin typeface="Candara" panose="020E0502030303020204" pitchFamily="34" charset="0"/>
                </a:endParaRPr>
              </a:p>
            </p:txBody>
          </p:sp>
          <p:sp>
            <p:nvSpPr>
              <p:cNvPr id="8" name="TextBox 7">
                <a:extLst>
                  <a:ext uri="{FF2B5EF4-FFF2-40B4-BE49-F238E27FC236}">
                    <a16:creationId xmlns:a16="http://schemas.microsoft.com/office/drawing/2014/main" id="{0E1F7F26-7A60-4A6F-8B51-71F34AFFFA6B}"/>
                  </a:ext>
                </a:extLst>
              </p:cNvPr>
              <p:cNvSpPr txBox="1"/>
              <p:nvPr/>
            </p:nvSpPr>
            <p:spPr>
              <a:xfrm>
                <a:off x="2776321" y="3257873"/>
                <a:ext cx="3217288" cy="5918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ndara" panose="020E0502030303020204" pitchFamily="34" charset="0"/>
                    <a:ea typeface="Calibri" panose="020F0502020204030204" pitchFamily="34" charset="0"/>
                  </a:rPr>
                  <a:t>resources</a:t>
                </a:r>
                <a:endParaRPr kumimoji="0" lang="en-GB" sz="2400" b="0" i="0" u="none" strike="noStrike" kern="1200" cap="none" spc="0" normalizeH="0" baseline="0" noProof="0">
                  <a:ln>
                    <a:noFill/>
                  </a:ln>
                  <a:solidFill>
                    <a:prstClr val="black"/>
                  </a:solidFill>
                  <a:effectLst/>
                  <a:uLnTx/>
                  <a:uFillTx/>
                  <a:latin typeface="Candara" panose="020E0502030303020204" pitchFamily="34" charset="0"/>
                </a:endParaRPr>
              </a:p>
            </p:txBody>
          </p:sp>
          <p:sp>
            <p:nvSpPr>
              <p:cNvPr id="16" name="Block Arc 15">
                <a:extLst>
                  <a:ext uri="{FF2B5EF4-FFF2-40B4-BE49-F238E27FC236}">
                    <a16:creationId xmlns:a16="http://schemas.microsoft.com/office/drawing/2014/main" id="{2DB52E30-ABA6-432C-8017-0D688253D883}"/>
                  </a:ext>
                </a:extLst>
              </p:cNvPr>
              <p:cNvSpPr/>
              <p:nvPr/>
            </p:nvSpPr>
            <p:spPr>
              <a:xfrm rot="13922153">
                <a:off x="1256237" y="146300"/>
                <a:ext cx="6218949" cy="6218949"/>
              </a:xfrm>
              <a:prstGeom prst="blockArc">
                <a:avLst>
                  <a:gd name="adj1" fmla="val 18870793"/>
                  <a:gd name="adj2" fmla="val 12474413"/>
                  <a:gd name="adj3" fmla="val 30913"/>
                </a:avLst>
              </a:prstGeom>
              <a:solidFill>
                <a:schemeClr val="accent6">
                  <a:lumMod val="60000"/>
                  <a:lumOff val="40000"/>
                </a:schemeClr>
              </a:solidFill>
              <a:ln>
                <a:no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ndara" panose="020E0502030303020204" pitchFamily="34" charset="0"/>
                </a:endParaRPr>
              </a:p>
            </p:txBody>
          </p:sp>
          <p:sp>
            <p:nvSpPr>
              <p:cNvPr id="15" name="Block Arc 14">
                <a:extLst>
                  <a:ext uri="{FF2B5EF4-FFF2-40B4-BE49-F238E27FC236}">
                    <a16:creationId xmlns:a16="http://schemas.microsoft.com/office/drawing/2014/main" id="{9E1EE40D-9035-4A3B-89FA-4EDF71456F23}"/>
                  </a:ext>
                </a:extLst>
              </p:cNvPr>
              <p:cNvSpPr/>
              <p:nvPr/>
            </p:nvSpPr>
            <p:spPr>
              <a:xfrm rot="12659209">
                <a:off x="1256772" y="146299"/>
                <a:ext cx="6218949" cy="6218949"/>
              </a:xfrm>
              <a:prstGeom prst="blockArc">
                <a:avLst>
                  <a:gd name="adj1" fmla="val 13728932"/>
                  <a:gd name="adj2" fmla="val 20166804"/>
                  <a:gd name="adj3" fmla="val 30850"/>
                </a:avLst>
              </a:prstGeom>
              <a:solidFill>
                <a:schemeClr val="bg2">
                  <a:lumMod val="90000"/>
                </a:schemeClr>
              </a:solidFill>
              <a:ln>
                <a:no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ndara" panose="020E0502030303020204" pitchFamily="34" charset="0"/>
                </a:endParaRPr>
              </a:p>
            </p:txBody>
          </p:sp>
          <p:sp>
            <p:nvSpPr>
              <p:cNvPr id="26" name="Oval 25">
                <a:extLst>
                  <a:ext uri="{FF2B5EF4-FFF2-40B4-BE49-F238E27FC236}">
                    <a16:creationId xmlns:a16="http://schemas.microsoft.com/office/drawing/2014/main" id="{2F0FB9BF-B529-404D-A1FB-DA8104794F7E}"/>
                  </a:ext>
                </a:extLst>
              </p:cNvPr>
              <p:cNvSpPr/>
              <p:nvPr/>
            </p:nvSpPr>
            <p:spPr>
              <a:xfrm>
                <a:off x="5632716" y="1913079"/>
                <a:ext cx="1681200" cy="1718608"/>
              </a:xfrm>
              <a:prstGeom prst="ellipse">
                <a:avLst/>
              </a:prstGeom>
              <a:blipFill dpi="0" rotWithShape="1">
                <a:blip r:embed="rId6">
                  <a:extLst>
                    <a:ext uri="{837473B0-CC2E-450A-ABE3-18F120FF3D39}">
                      <a1611:picAttrSrcUrl xmlns:a1611="http://schemas.microsoft.com/office/drawing/2016/11/main" r:id="rId7"/>
                    </a:ext>
                  </a:extLst>
                </a:blip>
                <a:srcRect/>
                <a:stretch>
                  <a:fillRect/>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sp>
            <p:nvSpPr>
              <p:cNvPr id="34" name="Oval 33">
                <a:extLst>
                  <a:ext uri="{FF2B5EF4-FFF2-40B4-BE49-F238E27FC236}">
                    <a16:creationId xmlns:a16="http://schemas.microsoft.com/office/drawing/2014/main" id="{53A13242-9B53-4204-AF0B-A8FE653FA102}"/>
                  </a:ext>
                </a:extLst>
              </p:cNvPr>
              <p:cNvSpPr/>
              <p:nvPr/>
            </p:nvSpPr>
            <p:spPr>
              <a:xfrm>
                <a:off x="1972053" y="852078"/>
                <a:ext cx="1681200" cy="1718608"/>
              </a:xfrm>
              <a:prstGeom prst="ellipse">
                <a:avLst/>
              </a:prstGeom>
              <a:blipFill>
                <a:blip r:embed="rId8">
                  <a:extLst>
                    <a:ext uri="{837473B0-CC2E-450A-ABE3-18F120FF3D39}">
                      <a1611:picAttrSrcUrl xmlns:a1611="http://schemas.microsoft.com/office/drawing/2016/11/main" r:id="rId9"/>
                    </a:ext>
                  </a:extLst>
                </a:blip>
                <a:stretch>
                  <a:fillRect l="5000" t="5000" r="5000" b="5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sp>
            <p:nvSpPr>
              <p:cNvPr id="35" name="Oval 34">
                <a:extLst>
                  <a:ext uri="{FF2B5EF4-FFF2-40B4-BE49-F238E27FC236}">
                    <a16:creationId xmlns:a16="http://schemas.microsoft.com/office/drawing/2014/main" id="{69D630ED-3BB6-46BC-962D-1644A28E01FA}"/>
                  </a:ext>
                </a:extLst>
              </p:cNvPr>
              <p:cNvSpPr/>
              <p:nvPr/>
            </p:nvSpPr>
            <p:spPr>
              <a:xfrm>
                <a:off x="1443645" y="3093521"/>
                <a:ext cx="1681199" cy="1718608"/>
              </a:xfrm>
              <a:prstGeom prst="ellipse">
                <a:avLst/>
              </a:prstGeom>
              <a:blipFill dpi="0" rotWithShape="1">
                <a:blip r:embed="rId10">
                  <a:alphaModFix amt="78000"/>
                  <a:extLst>
                    <a:ext uri="{837473B0-CC2E-450A-ABE3-18F120FF3D39}">
                      <a1611:picAttrSrcUrl xmlns:a1611="http://schemas.microsoft.com/office/drawing/2016/11/main" r:id="rId11"/>
                    </a:ext>
                  </a:extLst>
                </a:blip>
                <a:srcRect/>
                <a:stretch>
                  <a:fillRect/>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sp>
            <p:nvSpPr>
              <p:cNvPr id="36" name="Oval 35">
                <a:extLst>
                  <a:ext uri="{FF2B5EF4-FFF2-40B4-BE49-F238E27FC236}">
                    <a16:creationId xmlns:a16="http://schemas.microsoft.com/office/drawing/2014/main" id="{87FDD325-38D9-45A2-96F0-5F701491B0ED}"/>
                  </a:ext>
                </a:extLst>
              </p:cNvPr>
              <p:cNvSpPr/>
              <p:nvPr/>
            </p:nvSpPr>
            <p:spPr>
              <a:xfrm>
                <a:off x="5059866" y="3859461"/>
                <a:ext cx="1681200" cy="1718608"/>
              </a:xfrm>
              <a:prstGeom prst="ellipse">
                <a:avLst/>
              </a:prstGeom>
              <a:blipFill>
                <a:blip r:embed="rId12"/>
                <a:stretch>
                  <a:fillRect l="5000" t="5000" r="5000" b="5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sp>
            <p:nvSpPr>
              <p:cNvPr id="37" name="Oval 36">
                <a:extLst>
                  <a:ext uri="{FF2B5EF4-FFF2-40B4-BE49-F238E27FC236}">
                    <a16:creationId xmlns:a16="http://schemas.microsoft.com/office/drawing/2014/main" id="{45179D68-6254-4C04-8392-F30292CC0121}"/>
                  </a:ext>
                </a:extLst>
              </p:cNvPr>
              <p:cNvSpPr/>
              <p:nvPr/>
            </p:nvSpPr>
            <p:spPr>
              <a:xfrm>
                <a:off x="4126961" y="346432"/>
                <a:ext cx="1681200" cy="1718608"/>
              </a:xfrm>
              <a:prstGeom prst="ellipse">
                <a:avLst/>
              </a:prstGeom>
              <a:blipFill dpi="0" rotWithShape="1">
                <a:blip r:embed="rId13">
                  <a:extLst>
                    <a:ext uri="{837473B0-CC2E-450A-ABE3-18F120FF3D39}">
                      <a1611:picAttrSrcUrl xmlns:a1611="http://schemas.microsoft.com/office/drawing/2016/11/main" r:id="rId14"/>
                    </a:ext>
                  </a:extLst>
                </a:blip>
                <a:srcRect/>
                <a:stretch>
                  <a:fillRect b="1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grpSp>
        <p:sp>
          <p:nvSpPr>
            <p:cNvPr id="81" name="Oval 80">
              <a:extLst>
                <a:ext uri="{FF2B5EF4-FFF2-40B4-BE49-F238E27FC236}">
                  <a16:creationId xmlns:a16="http://schemas.microsoft.com/office/drawing/2014/main" id="{C77D1C67-898C-4AC9-B200-057C952F226D}"/>
                </a:ext>
              </a:extLst>
            </p:cNvPr>
            <p:cNvSpPr/>
            <p:nvPr/>
          </p:nvSpPr>
          <p:spPr>
            <a:xfrm>
              <a:off x="4972047" y="4467129"/>
              <a:ext cx="950509" cy="971659"/>
            </a:xfrm>
            <a:prstGeom prst="ellipse">
              <a:avLst/>
            </a:prstGeom>
            <a:blipFill dpi="0" rotWithShape="1">
              <a:blip r:embed="rId15">
                <a:alphaModFix amt="78000"/>
                <a:extLst>
                  <a:ext uri="{837473B0-CC2E-450A-ABE3-18F120FF3D39}">
                    <a1611:picAttrSrcUrl xmlns:a1611="http://schemas.microsoft.com/office/drawing/2016/11/main" r:id="rId16"/>
                  </a:ext>
                </a:extLst>
              </a:blip>
              <a:srcRect/>
              <a:stretch>
                <a:fillRect l="8000" t="-4000" r="7000" b="-2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Candara" panose="020E0502030303020204" pitchFamily="34" charset="0"/>
              </a:endParaRPr>
            </a:p>
          </p:txBody>
        </p:sp>
      </p:grpSp>
      <p:sp>
        <p:nvSpPr>
          <p:cNvPr id="49" name="TextBox 48">
            <a:extLst>
              <a:ext uri="{FF2B5EF4-FFF2-40B4-BE49-F238E27FC236}">
                <a16:creationId xmlns:a16="http://schemas.microsoft.com/office/drawing/2014/main" id="{C38195DA-9D04-AAD8-1137-23A3A414220C}"/>
              </a:ext>
            </a:extLst>
          </p:cNvPr>
          <p:cNvSpPr txBox="1"/>
          <p:nvPr/>
        </p:nvSpPr>
        <p:spPr>
          <a:xfrm>
            <a:off x="3627384" y="162396"/>
            <a:ext cx="4937232" cy="416459"/>
          </a:xfrm>
          <a:prstGeom prst="rect">
            <a:avLst/>
          </a:prstGeom>
        </p:spPr>
        <p:txBody>
          <a:bodyPr rot="0" spcFirstLastPara="0" vert="horz" lIns="91440" tIns="45720" rIns="91440" bIns="45720" numCol="1" spcCol="0" rtlCol="0" fromWordArt="0" anchor="b" anchorCtr="0" forceAA="0" compatLnSpc="1">
            <a:prstTxWarp prst="textNoShape">
              <a:avLst/>
            </a:prstTxWarp>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0"/>
              </a:spcBef>
              <a:spcAft>
                <a:spcPts val="600"/>
              </a:spcAft>
            </a:pPr>
            <a:r>
              <a:rPr lang="en-US" sz="2800" dirty="0">
                <a:latin typeface="Candara" panose="020E0502030303020204" pitchFamily="34" charset="0"/>
                <a:ea typeface="+mj-ea"/>
                <a:cs typeface="+mj-cs"/>
              </a:rPr>
              <a:t>Chapter 5 – Renewable energy</a:t>
            </a:r>
            <a:endParaRPr lang="en-US" sz="1100" dirty="0">
              <a:latin typeface="Candara" panose="020E0502030303020204" pitchFamily="34" charset="0"/>
              <a:ea typeface="+mj-ea"/>
              <a:cs typeface="Calibri"/>
            </a:endParaRPr>
          </a:p>
        </p:txBody>
      </p:sp>
    </p:spTree>
    <p:extLst>
      <p:ext uri="{BB962C8B-B14F-4D97-AF65-F5344CB8AC3E}">
        <p14:creationId xmlns:p14="http://schemas.microsoft.com/office/powerpoint/2010/main" val="40615555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90000">
              <a:srgbClr val="7CE49C"/>
            </a:gs>
          </a:gsLst>
          <a:lin ang="2700000" scaled="1"/>
          <a:tileRect/>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5E9BFB5-8B15-4244-A32A-0393ABD070B3}"/>
              </a:ext>
            </a:extLst>
          </p:cNvPr>
          <p:cNvSpPr txBox="1"/>
          <p:nvPr/>
        </p:nvSpPr>
        <p:spPr>
          <a:xfrm>
            <a:off x="340934" y="248345"/>
            <a:ext cx="8637813" cy="923330"/>
          </a:xfrm>
          <a:prstGeom prst="rect">
            <a:avLst/>
          </a:prstGeom>
          <a:noFill/>
        </p:spPr>
        <p:txBody>
          <a:bodyPr wrap="square" rtlCol="0">
            <a:spAutoFit/>
          </a:bodyPr>
          <a:lstStyle/>
          <a:p>
            <a:r>
              <a:rPr lang="en-GB" sz="5400" b="1" dirty="0">
                <a:latin typeface="Candara" panose="020E0502030303020204" pitchFamily="34" charset="0"/>
              </a:rPr>
              <a:t>Energy mapping</a:t>
            </a:r>
            <a:endParaRPr lang="en-GB" sz="4000" i="1" dirty="0">
              <a:latin typeface="Candara" panose="020E0502030303020204" pitchFamily="34" charset="0"/>
            </a:endParaRPr>
          </a:p>
        </p:txBody>
      </p:sp>
      <p:sp>
        <p:nvSpPr>
          <p:cNvPr id="5" name="TextBox 4">
            <a:extLst>
              <a:ext uri="{FF2B5EF4-FFF2-40B4-BE49-F238E27FC236}">
                <a16:creationId xmlns:a16="http://schemas.microsoft.com/office/drawing/2014/main" id="{845EF60A-14EE-42AC-B664-ED5CACAE52E3}"/>
              </a:ext>
            </a:extLst>
          </p:cNvPr>
          <p:cNvSpPr txBox="1"/>
          <p:nvPr/>
        </p:nvSpPr>
        <p:spPr>
          <a:xfrm>
            <a:off x="729415" y="1188735"/>
            <a:ext cx="10733169" cy="2123658"/>
          </a:xfrm>
          <a:prstGeom prst="rect">
            <a:avLst/>
          </a:prstGeom>
          <a:noFill/>
        </p:spPr>
        <p:txBody>
          <a:bodyPr wrap="square">
            <a:spAutoFit/>
          </a:bodyPr>
          <a:lstStyle/>
          <a:p>
            <a:pPr algn="ctr"/>
            <a:endParaRPr lang="en-GB" sz="4400" dirty="0">
              <a:latin typeface="Candara" panose="020E0502030303020204" pitchFamily="34" charset="0"/>
            </a:endParaRPr>
          </a:p>
          <a:p>
            <a:pPr algn="ctr"/>
            <a:r>
              <a:rPr lang="en-GB" sz="4400" dirty="0">
                <a:latin typeface="Candara" panose="020E0502030303020204" pitchFamily="34" charset="0"/>
              </a:rPr>
              <a:t>Where should we build </a:t>
            </a:r>
            <a:r>
              <a:rPr lang="en-GB" sz="4400" b="1" dirty="0">
                <a:latin typeface="Candara" panose="020E0502030303020204" pitchFamily="34" charset="0"/>
              </a:rPr>
              <a:t>solar panels </a:t>
            </a:r>
            <a:r>
              <a:rPr lang="en-GB" sz="4400" dirty="0">
                <a:latin typeface="Candara" panose="020E0502030303020204" pitchFamily="34" charset="0"/>
              </a:rPr>
              <a:t>and </a:t>
            </a:r>
            <a:r>
              <a:rPr lang="en-GB" sz="4400" b="1" dirty="0">
                <a:latin typeface="Candara" panose="020E0502030303020204" pitchFamily="34" charset="0"/>
              </a:rPr>
              <a:t>wind turbines</a:t>
            </a:r>
            <a:r>
              <a:rPr lang="en-GB" sz="4400" dirty="0">
                <a:latin typeface="Candara" panose="020E0502030303020204" pitchFamily="34" charset="0"/>
              </a:rPr>
              <a:t>?</a:t>
            </a:r>
          </a:p>
        </p:txBody>
      </p:sp>
      <p:pic>
        <p:nvPicPr>
          <p:cNvPr id="11" name="Picture 2">
            <a:extLst>
              <a:ext uri="{FF2B5EF4-FFF2-40B4-BE49-F238E27FC236}">
                <a16:creationId xmlns:a16="http://schemas.microsoft.com/office/drawing/2014/main" id="{58030A92-C101-4894-847C-4F3CD59E22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92759" y="3961253"/>
            <a:ext cx="2648402" cy="264840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a:extLst>
              <a:ext uri="{FF2B5EF4-FFF2-40B4-BE49-F238E27FC236}">
                <a16:creationId xmlns:a16="http://schemas.microsoft.com/office/drawing/2014/main" id="{97C42A9F-8D93-45D7-AC06-66D36B5C19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1911" y="3961253"/>
            <a:ext cx="2648402" cy="264840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66F25B91-72EA-4A34-EE69-D1F3383C2AF2}"/>
              </a:ext>
            </a:extLst>
          </p:cNvPr>
          <p:cNvGrpSpPr/>
          <p:nvPr/>
        </p:nvGrpSpPr>
        <p:grpSpPr>
          <a:xfrm rot="5400000">
            <a:off x="8523533" y="2828967"/>
            <a:ext cx="246221" cy="7847520"/>
            <a:chOff x="290261" y="769563"/>
            <a:chExt cx="246221" cy="7847520"/>
          </a:xfrm>
        </p:grpSpPr>
        <p:pic>
          <p:nvPicPr>
            <p:cNvPr id="7" name="Graphic 1">
              <a:extLst>
                <a:ext uri="{FF2B5EF4-FFF2-40B4-BE49-F238E27FC236}">
                  <a16:creationId xmlns:a16="http://schemas.microsoft.com/office/drawing/2014/main" id="{49E1BE70-3DC2-E57C-C348-58E06A4ABB2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8" name="Rectangle 3">
              <a:extLst>
                <a:ext uri="{FF2B5EF4-FFF2-40B4-BE49-F238E27FC236}">
                  <a16:creationId xmlns:a16="http://schemas.microsoft.com/office/drawing/2014/main" id="{07A1E862-6CA6-15D3-2D7A-8AB35963B17F}"/>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4123231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C2648E45-01DF-4428-A5A3-CC7F1BBBCB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318" y="0"/>
            <a:ext cx="487203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8A590657-5FDC-4270-9B59-020896BD77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9647" y="0"/>
            <a:ext cx="4872037"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61DEC708-2416-82EE-574E-DC4A21A0D9F5}"/>
              </a:ext>
            </a:extLst>
          </p:cNvPr>
          <p:cNvGrpSpPr/>
          <p:nvPr/>
        </p:nvGrpSpPr>
        <p:grpSpPr>
          <a:xfrm>
            <a:off x="93099" y="34290"/>
            <a:ext cx="246221" cy="6645936"/>
            <a:chOff x="290261" y="769563"/>
            <a:chExt cx="246221" cy="7847520"/>
          </a:xfrm>
        </p:grpSpPr>
        <p:pic>
          <p:nvPicPr>
            <p:cNvPr id="5" name="Graphic 1">
              <a:extLst>
                <a:ext uri="{FF2B5EF4-FFF2-40B4-BE49-F238E27FC236}">
                  <a16:creationId xmlns:a16="http://schemas.microsoft.com/office/drawing/2014/main" id="{07BCC59D-7B37-304F-6768-B7020E904F0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6" name="Rectangle 3">
              <a:extLst>
                <a:ext uri="{FF2B5EF4-FFF2-40B4-BE49-F238E27FC236}">
                  <a16:creationId xmlns:a16="http://schemas.microsoft.com/office/drawing/2014/main" id="{18FEFB46-6451-CD4B-33D2-A934F614B8FB}"/>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40364314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0D38F27-3511-4279-B00F-294D290580F6}"/>
              </a:ext>
            </a:extLst>
          </p:cNvPr>
          <p:cNvSpPr txBox="1"/>
          <p:nvPr/>
        </p:nvSpPr>
        <p:spPr>
          <a:xfrm>
            <a:off x="0" y="6041517"/>
            <a:ext cx="6096000"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prstClr val="black"/>
                </a:solidFill>
                <a:effectLst/>
                <a:uLnTx/>
                <a:uFillTx/>
                <a:latin typeface="Candara" panose="020E0502030303020204" pitchFamily="34" charset="0"/>
                <a:hlinkClick r:id="rId3"/>
              </a:rPr>
              <a:t>https://earth.nullschool.net/</a:t>
            </a:r>
            <a:endParaRPr kumimoji="0" lang="en-GB" sz="2800" b="1" i="0" u="none" strike="noStrike" kern="1200" cap="none" spc="0" normalizeH="0" baseline="0" noProof="0" dirty="0">
              <a:ln>
                <a:noFill/>
              </a:ln>
              <a:solidFill>
                <a:prstClr val="black"/>
              </a:solidFill>
              <a:effectLst/>
              <a:uLnTx/>
              <a:uFillTx/>
              <a:latin typeface="Candara" panose="020E0502030303020204" pitchFamily="34" charset="0"/>
            </a:endParaRPr>
          </a:p>
        </p:txBody>
      </p:sp>
      <p:pic>
        <p:nvPicPr>
          <p:cNvPr id="8" name="Picture 7">
            <a:extLst>
              <a:ext uri="{FF2B5EF4-FFF2-40B4-BE49-F238E27FC236}">
                <a16:creationId xmlns:a16="http://schemas.microsoft.com/office/drawing/2014/main" id="{DFBEFAFB-D5CD-4873-A2E0-CD9FB322388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73332" y="171332"/>
            <a:ext cx="5749336" cy="5494439"/>
          </a:xfrm>
          <a:prstGeom prst="rect">
            <a:avLst/>
          </a:prstGeom>
          <a:ln w="38100">
            <a:solidFill>
              <a:schemeClr val="tx1">
                <a:lumMod val="75000"/>
                <a:lumOff val="25000"/>
              </a:schemeClr>
            </a:solidFill>
          </a:ln>
        </p:spPr>
      </p:pic>
      <p:pic>
        <p:nvPicPr>
          <p:cNvPr id="13" name="Picture 12">
            <a:extLst>
              <a:ext uri="{FF2B5EF4-FFF2-40B4-BE49-F238E27FC236}">
                <a16:creationId xmlns:a16="http://schemas.microsoft.com/office/drawing/2014/main" id="{BA3C9E6B-976A-41C4-B837-45A60B58C6E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516914" y="253218"/>
            <a:ext cx="5188080" cy="5032774"/>
          </a:xfrm>
          <a:prstGeom prst="rect">
            <a:avLst/>
          </a:prstGeom>
          <a:ln w="57150">
            <a:solidFill>
              <a:schemeClr val="tx1">
                <a:lumMod val="75000"/>
                <a:lumOff val="25000"/>
              </a:schemeClr>
            </a:solidFill>
          </a:ln>
        </p:spPr>
      </p:pic>
      <p:sp>
        <p:nvSpPr>
          <p:cNvPr id="18" name="TextBox 17">
            <a:extLst>
              <a:ext uri="{FF2B5EF4-FFF2-40B4-BE49-F238E27FC236}">
                <a16:creationId xmlns:a16="http://schemas.microsoft.com/office/drawing/2014/main" id="{0F97B9F0-3469-4F1A-BF08-AE8EBE0B5413}"/>
              </a:ext>
            </a:extLst>
          </p:cNvPr>
          <p:cNvSpPr txBox="1"/>
          <p:nvPr/>
        </p:nvSpPr>
        <p:spPr>
          <a:xfrm>
            <a:off x="6652791" y="5623657"/>
            <a:ext cx="4916326"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dirty="0">
                <a:solidFill>
                  <a:prstClr val="black"/>
                </a:solidFill>
                <a:latin typeface="Candara" panose="020E0502030303020204" pitchFamily="34" charset="0"/>
              </a:rPr>
              <a:t>V</a:t>
            </a:r>
            <a:r>
              <a:rPr kumimoji="0" lang="en-GB" sz="2800" b="0" i="0" u="none" strike="noStrike" kern="1200" cap="none" spc="0" normalizeH="0" baseline="0" noProof="0" dirty="0" err="1">
                <a:ln>
                  <a:noFill/>
                </a:ln>
                <a:solidFill>
                  <a:prstClr val="black"/>
                </a:solidFill>
                <a:effectLst/>
                <a:uLnTx/>
                <a:uFillTx/>
                <a:latin typeface="Candara" panose="020E0502030303020204" pitchFamily="34" charset="0"/>
              </a:rPr>
              <a:t>iew</a:t>
            </a:r>
            <a:r>
              <a:rPr kumimoji="0" lang="en-GB" sz="2800" b="0" i="0" u="none" strike="noStrike" kern="1200" cap="none" spc="0" normalizeH="0" baseline="0" noProof="0" dirty="0">
                <a:ln>
                  <a:noFill/>
                </a:ln>
                <a:solidFill>
                  <a:prstClr val="black"/>
                </a:solidFill>
                <a:effectLst/>
                <a:uLnTx/>
                <a:uFillTx/>
                <a:latin typeface="Candara" panose="020E0502030303020204" pitchFamily="34" charset="0"/>
              </a:rPr>
              <a:t> live weather data from across the earth!</a:t>
            </a:r>
          </a:p>
        </p:txBody>
      </p:sp>
      <p:grpSp>
        <p:nvGrpSpPr>
          <p:cNvPr id="6" name="Group 5">
            <a:extLst>
              <a:ext uri="{FF2B5EF4-FFF2-40B4-BE49-F238E27FC236}">
                <a16:creationId xmlns:a16="http://schemas.microsoft.com/office/drawing/2014/main" id="{499383F2-AB86-AB41-53B3-3B1CC82BB5E6}"/>
              </a:ext>
            </a:extLst>
          </p:cNvPr>
          <p:cNvGrpSpPr/>
          <p:nvPr/>
        </p:nvGrpSpPr>
        <p:grpSpPr>
          <a:xfrm rot="5400000">
            <a:off x="8523533" y="2828967"/>
            <a:ext cx="246221" cy="7847520"/>
            <a:chOff x="290261" y="769563"/>
            <a:chExt cx="246221" cy="7847520"/>
          </a:xfrm>
        </p:grpSpPr>
        <p:pic>
          <p:nvPicPr>
            <p:cNvPr id="7" name="Graphic 1">
              <a:extLst>
                <a:ext uri="{FF2B5EF4-FFF2-40B4-BE49-F238E27FC236}">
                  <a16:creationId xmlns:a16="http://schemas.microsoft.com/office/drawing/2014/main" id="{735C0C25-8878-B7BF-737F-3B65BDB74CF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126114" y="8276406"/>
              <a:ext cx="504825" cy="176530"/>
            </a:xfrm>
            <a:prstGeom prst="rect">
              <a:avLst/>
            </a:prstGeom>
          </p:spPr>
        </p:pic>
        <p:sp>
          <p:nvSpPr>
            <p:cNvPr id="10" name="Rectangle 3">
              <a:extLst>
                <a:ext uri="{FF2B5EF4-FFF2-40B4-BE49-F238E27FC236}">
                  <a16:creationId xmlns:a16="http://schemas.microsoft.com/office/drawing/2014/main" id="{D0E06839-A5BC-451D-7EBD-71DA5EFCC3CF}"/>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831035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pic>
        <p:nvPicPr>
          <p:cNvPr id="6" name="Picture 5">
            <a:extLst>
              <a:ext uri="{FF2B5EF4-FFF2-40B4-BE49-F238E27FC236}">
                <a16:creationId xmlns:a16="http://schemas.microsoft.com/office/drawing/2014/main" id="{B04B0938-81D1-4B01-9A7A-59028980DE2F}"/>
              </a:ext>
            </a:extLst>
          </p:cNvPr>
          <p:cNvPicPr>
            <a:picLocks noChangeAspect="1"/>
          </p:cNvPicPr>
          <p:nvPr/>
        </p:nvPicPr>
        <p:blipFill rotWithShape="1">
          <a:blip r:embed="rId2"/>
          <a:srcRect t="9091" r="13818"/>
          <a:stretch/>
        </p:blipFill>
        <p:spPr>
          <a:xfrm>
            <a:off x="3523488" y="10"/>
            <a:ext cx="8668512" cy="6857990"/>
          </a:xfrm>
          <a:prstGeom prst="rect">
            <a:avLst/>
          </a:prstGeom>
        </p:spPr>
      </p:pic>
      <p:sp>
        <p:nvSpPr>
          <p:cNvPr id="13" name="Rectangle 12">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2" name="TextBox 1">
            <a:extLst>
              <a:ext uri="{FF2B5EF4-FFF2-40B4-BE49-F238E27FC236}">
                <a16:creationId xmlns:a16="http://schemas.microsoft.com/office/drawing/2014/main" id="{71F4B195-2512-4EC5-96F1-29C762E6882B}"/>
              </a:ext>
            </a:extLst>
          </p:cNvPr>
          <p:cNvSpPr txBox="1"/>
          <p:nvPr/>
        </p:nvSpPr>
        <p:spPr>
          <a:xfrm>
            <a:off x="371094" y="1161288"/>
            <a:ext cx="4779640" cy="1124712"/>
          </a:xfrm>
          <a:prstGeom prst="rect">
            <a:avLst/>
          </a:prstGeom>
        </p:spPr>
        <p:txBody>
          <a:bodyPr rot="0" spcFirstLastPara="0" vert="horz" lIns="91440" tIns="45720" rIns="91440" bIns="45720" numCol="1" spcCol="0" rtlCol="0" fromWordArt="0" anchor="b"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Conclusions from Chapter 5a – Energy from nature</a:t>
            </a:r>
          </a:p>
        </p:txBody>
      </p:sp>
      <p:sp>
        <p:nvSpPr>
          <p:cNvPr id="15" name="Rectangle 1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7" name="Rectangle 1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4" name="TextBox 3">
            <a:extLst>
              <a:ext uri="{FF2B5EF4-FFF2-40B4-BE49-F238E27FC236}">
                <a16:creationId xmlns:a16="http://schemas.microsoft.com/office/drawing/2014/main" id="{A1CB7691-7FFB-4721-AEAD-9BD27375D130}"/>
              </a:ext>
            </a:extLst>
          </p:cNvPr>
          <p:cNvSpPr txBox="1"/>
          <p:nvPr/>
        </p:nvSpPr>
        <p:spPr>
          <a:xfrm>
            <a:off x="371093" y="2718054"/>
            <a:ext cx="4464857" cy="3672924"/>
          </a:xfrm>
          <a:prstGeom prst="rect">
            <a:avLst/>
          </a:prstGeom>
        </p:spPr>
        <p:txBody>
          <a:bodyPr rot="0" spcFirstLastPara="0" vert="horz" lIns="91440" tIns="45720" rIns="91440" bIns="45720" numCol="1" spcCol="0" rtlCol="0" fromWordArt="0" anchor="t"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Clean energy doesn’t harm the climate on earth</a:t>
            </a: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We can get clean energy from nature</a:t>
            </a:r>
            <a:endParaRPr lang="en-US" sz="1700" dirty="0">
              <a:solidFill>
                <a:prstClr val="black"/>
              </a:solidFill>
              <a:latin typeface="Candara" panose="020E0502030303020204" pitchFamily="34" charset="0"/>
            </a:endParaRPr>
          </a:p>
          <a:p>
            <a:pPr marL="1143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There are many useful types of renewable energy (solar,</a:t>
            </a:r>
            <a:r>
              <a:rPr lang="en-US" sz="1700" dirty="0">
                <a:solidFill>
                  <a:prstClr val="black"/>
                </a:solidFill>
                <a:latin typeface="Candara" panose="020E0502030303020204" pitchFamily="34" charset="0"/>
              </a:rPr>
              <a:t> wind, wave, hydro, geothermal…)</a:t>
            </a: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lang="en-US" sz="1700" dirty="0">
                <a:solidFill>
                  <a:prstClr val="black"/>
                </a:solidFill>
                <a:latin typeface="Candara" panose="020E0502030303020204" pitchFamily="34" charset="0"/>
              </a:rPr>
              <a:t>Engineers and technology help us capture renewable energy from nature</a:t>
            </a: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grpSp>
        <p:nvGrpSpPr>
          <p:cNvPr id="9" name="Group 8">
            <a:extLst>
              <a:ext uri="{FF2B5EF4-FFF2-40B4-BE49-F238E27FC236}">
                <a16:creationId xmlns:a16="http://schemas.microsoft.com/office/drawing/2014/main" id="{8936B01E-45F0-0E43-6887-B5D4FCD7DD91}"/>
              </a:ext>
            </a:extLst>
          </p:cNvPr>
          <p:cNvGrpSpPr/>
          <p:nvPr/>
        </p:nvGrpSpPr>
        <p:grpSpPr>
          <a:xfrm>
            <a:off x="-28982" y="1021278"/>
            <a:ext cx="481326" cy="5754421"/>
            <a:chOff x="42269" y="1021278"/>
            <a:chExt cx="481326" cy="5754421"/>
          </a:xfrm>
        </p:grpSpPr>
        <p:pic>
          <p:nvPicPr>
            <p:cNvPr id="10" name="Graphic 1">
              <a:extLst>
                <a:ext uri="{FF2B5EF4-FFF2-40B4-BE49-F238E27FC236}">
                  <a16:creationId xmlns:a16="http://schemas.microsoft.com/office/drawing/2014/main" id="{B3EF23C0-871B-6639-2179-F18CE18963B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50416" y="6423146"/>
              <a:ext cx="504825" cy="176530"/>
            </a:xfrm>
            <a:prstGeom prst="rect">
              <a:avLst/>
            </a:prstGeom>
          </p:spPr>
        </p:pic>
        <p:sp>
          <p:nvSpPr>
            <p:cNvPr id="12" name="Rectangle 3">
              <a:extLst>
                <a:ext uri="{FF2B5EF4-FFF2-40B4-BE49-F238E27FC236}">
                  <a16:creationId xmlns:a16="http://schemas.microsoft.com/office/drawing/2014/main" id="{96CBF679-01C1-8D5A-D014-1CB0D9D171B2}"/>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 name="Rectangle 13">
              <a:extLst>
                <a:ext uri="{FF2B5EF4-FFF2-40B4-BE49-F238E27FC236}">
                  <a16:creationId xmlns:a16="http://schemas.microsoft.com/office/drawing/2014/main" id="{6248FDBD-CAC5-D47F-81B3-B92082234ACF}"/>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115058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361DBF67-6164-42AB-8975-148B2FF3E0C3}"/>
              </a:ext>
            </a:extLst>
          </p:cNvPr>
          <p:cNvSpPr txBox="1"/>
          <p:nvPr/>
        </p:nvSpPr>
        <p:spPr>
          <a:xfrm>
            <a:off x="1777093" y="2967335"/>
            <a:ext cx="8637813" cy="923330"/>
          </a:xfrm>
          <a:prstGeom prst="rect">
            <a:avLst/>
          </a:prstGeom>
          <a:noFill/>
        </p:spPr>
        <p:txBody>
          <a:bodyPr wrap="square" rtlCol="0">
            <a:spAutoFit/>
          </a:bodyPr>
          <a:lstStyle/>
          <a:p>
            <a:pPr algn="ctr"/>
            <a:r>
              <a:rPr lang="en-GB" sz="5400" b="1" dirty="0">
                <a:latin typeface="Corbel" panose="020B0503020204020204" pitchFamily="34" charset="0"/>
              </a:rPr>
              <a:t>Additional Exercises</a:t>
            </a:r>
            <a:endParaRPr lang="en-GB" sz="4000" i="1" dirty="0">
              <a:latin typeface="Corbel" panose="020B0503020204020204" pitchFamily="34" charset="0"/>
            </a:endParaRPr>
          </a:p>
        </p:txBody>
      </p:sp>
    </p:spTree>
    <p:extLst>
      <p:ext uri="{BB962C8B-B14F-4D97-AF65-F5344CB8AC3E}">
        <p14:creationId xmlns:p14="http://schemas.microsoft.com/office/powerpoint/2010/main" val="3215778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0F97B9F0-3469-4F1A-BF08-AE8EBE0B5413}"/>
              </a:ext>
            </a:extLst>
          </p:cNvPr>
          <p:cNvSpPr txBox="1"/>
          <p:nvPr/>
        </p:nvSpPr>
        <p:spPr>
          <a:xfrm>
            <a:off x="7001164" y="213494"/>
            <a:ext cx="5048244" cy="547842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The </a:t>
            </a:r>
            <a:r>
              <a:rPr kumimoji="0" lang="en-GB" sz="24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arrows</a:t>
            </a:r>
            <a:r>
              <a:rPr kumimoji="0" lang="en-GB" sz="2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 on the map show us the direction and speed of the wind</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The </a:t>
            </a:r>
            <a:r>
              <a:rPr kumimoji="0" lang="en-GB" sz="24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colours</a:t>
            </a:r>
            <a:r>
              <a:rPr kumimoji="0" lang="en-GB" sz="2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 on the map are another way to help us </a:t>
            </a:r>
            <a:r>
              <a:rPr kumimoji="0" lang="en-GB" sz="24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visualise</a:t>
            </a:r>
            <a:r>
              <a:rPr kumimoji="0" lang="en-GB" sz="2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 the speed of the wind.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Wind speed (km/hour)</a:t>
            </a:r>
          </a:p>
        </p:txBody>
      </p:sp>
      <p:sp>
        <p:nvSpPr>
          <p:cNvPr id="2" name="Arrow: Right 1">
            <a:extLst>
              <a:ext uri="{FF2B5EF4-FFF2-40B4-BE49-F238E27FC236}">
                <a16:creationId xmlns:a16="http://schemas.microsoft.com/office/drawing/2014/main" id="{2F122ACA-A304-4B72-9E00-E6A01DF02A78}"/>
              </a:ext>
            </a:extLst>
          </p:cNvPr>
          <p:cNvSpPr/>
          <p:nvPr/>
        </p:nvSpPr>
        <p:spPr>
          <a:xfrm rot="20805567">
            <a:off x="8121960" y="1450554"/>
            <a:ext cx="2060582" cy="191196"/>
          </a:xfrm>
          <a:prstGeom prst="rightArrow">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Arrow: Right 6">
            <a:extLst>
              <a:ext uri="{FF2B5EF4-FFF2-40B4-BE49-F238E27FC236}">
                <a16:creationId xmlns:a16="http://schemas.microsoft.com/office/drawing/2014/main" id="{29F5014B-839A-4B98-98F2-986AB1F5C989}"/>
              </a:ext>
            </a:extLst>
          </p:cNvPr>
          <p:cNvSpPr/>
          <p:nvPr/>
        </p:nvSpPr>
        <p:spPr>
          <a:xfrm rot="20805567">
            <a:off x="8412905" y="1618974"/>
            <a:ext cx="2060582" cy="191196"/>
          </a:xfrm>
          <a:prstGeom prst="rightArrow">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row: Right 9">
            <a:extLst>
              <a:ext uri="{FF2B5EF4-FFF2-40B4-BE49-F238E27FC236}">
                <a16:creationId xmlns:a16="http://schemas.microsoft.com/office/drawing/2014/main" id="{88F3DFC7-B99F-4E72-924A-0BC4C182135A}"/>
              </a:ext>
            </a:extLst>
          </p:cNvPr>
          <p:cNvSpPr/>
          <p:nvPr/>
        </p:nvSpPr>
        <p:spPr>
          <a:xfrm rot="20805567">
            <a:off x="8665145" y="1793239"/>
            <a:ext cx="2060582" cy="191196"/>
          </a:xfrm>
          <a:prstGeom prst="rightArrow">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 name="Group 3">
            <a:extLst>
              <a:ext uri="{FF2B5EF4-FFF2-40B4-BE49-F238E27FC236}">
                <a16:creationId xmlns:a16="http://schemas.microsoft.com/office/drawing/2014/main" id="{AF67C6F6-7607-47A2-A331-5FAD1DDED4AA}"/>
              </a:ext>
            </a:extLst>
          </p:cNvPr>
          <p:cNvGrpSpPr/>
          <p:nvPr/>
        </p:nvGrpSpPr>
        <p:grpSpPr>
          <a:xfrm>
            <a:off x="7200900" y="4160570"/>
            <a:ext cx="4717382" cy="877938"/>
            <a:chOff x="7200900" y="4160570"/>
            <a:chExt cx="4717382" cy="877938"/>
          </a:xfrm>
        </p:grpSpPr>
        <p:pic>
          <p:nvPicPr>
            <p:cNvPr id="5124" name="Picture 4">
              <a:extLst>
                <a:ext uri="{FF2B5EF4-FFF2-40B4-BE49-F238E27FC236}">
                  <a16:creationId xmlns:a16="http://schemas.microsoft.com/office/drawing/2014/main" id="{7919EA8F-62D3-4053-9629-2AF76EA49F61}"/>
                </a:ext>
              </a:extLst>
            </p:cNvPr>
            <p:cNvPicPr>
              <a:picLocks noChangeArrowheads="1"/>
            </p:cNvPicPr>
            <p:nvPr/>
          </p:nvPicPr>
          <p:blipFill rotWithShape="1">
            <a:blip r:embed="rId3">
              <a:extLst>
                <a:ext uri="{28A0092B-C50C-407E-A947-70E740481C1C}">
                  <a14:useLocalDpi xmlns:a14="http://schemas.microsoft.com/office/drawing/2010/main" val="0"/>
                </a:ext>
              </a:extLst>
            </a:blip>
            <a:srcRect r="48190" b="2630"/>
            <a:stretch/>
          </p:blipFill>
          <p:spPr bwMode="auto">
            <a:xfrm>
              <a:off x="7412182" y="4160570"/>
              <a:ext cx="4226208" cy="392766"/>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cxnSp>
          <p:nvCxnSpPr>
            <p:cNvPr id="14" name="Straight Connector 13">
              <a:extLst>
                <a:ext uri="{FF2B5EF4-FFF2-40B4-BE49-F238E27FC236}">
                  <a16:creationId xmlns:a16="http://schemas.microsoft.com/office/drawing/2014/main" id="{0CB7B591-0907-4985-A0ED-D794397E36D7}"/>
                </a:ext>
              </a:extLst>
            </p:cNvPr>
            <p:cNvCxnSpPr>
              <a:cxnSpLocks/>
            </p:cNvCxnSpPr>
            <p:nvPr/>
          </p:nvCxnSpPr>
          <p:spPr>
            <a:xfrm>
              <a:off x="7394864" y="4553336"/>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925B3E9F-4B3A-44EB-BE2B-8B1370E412FC}"/>
                </a:ext>
              </a:extLst>
            </p:cNvPr>
            <p:cNvCxnSpPr>
              <a:cxnSpLocks/>
            </p:cNvCxnSpPr>
            <p:nvPr/>
          </p:nvCxnSpPr>
          <p:spPr>
            <a:xfrm>
              <a:off x="11644740" y="4551990"/>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2385F15F-35F9-47A7-ABB2-562EE5FAAACA}"/>
                </a:ext>
              </a:extLst>
            </p:cNvPr>
            <p:cNvCxnSpPr>
              <a:cxnSpLocks/>
            </p:cNvCxnSpPr>
            <p:nvPr/>
          </p:nvCxnSpPr>
          <p:spPr>
            <a:xfrm>
              <a:off x="8118000" y="4558340"/>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5706A201-D67C-46E4-AA2E-533AFB96097F}"/>
                </a:ext>
              </a:extLst>
            </p:cNvPr>
            <p:cNvCxnSpPr>
              <a:cxnSpLocks/>
            </p:cNvCxnSpPr>
            <p:nvPr/>
          </p:nvCxnSpPr>
          <p:spPr>
            <a:xfrm>
              <a:off x="8820000" y="4558340"/>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8C1EBEE5-AB3C-49FB-B6E0-E3530E8454FE}"/>
                </a:ext>
              </a:extLst>
            </p:cNvPr>
            <p:cNvCxnSpPr>
              <a:cxnSpLocks/>
            </p:cNvCxnSpPr>
            <p:nvPr/>
          </p:nvCxnSpPr>
          <p:spPr>
            <a:xfrm>
              <a:off x="9525600" y="4561998"/>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D14E47AB-A01E-42B5-B719-F64D25B9AD63}"/>
                </a:ext>
              </a:extLst>
            </p:cNvPr>
            <p:cNvCxnSpPr>
              <a:cxnSpLocks/>
            </p:cNvCxnSpPr>
            <p:nvPr/>
          </p:nvCxnSpPr>
          <p:spPr>
            <a:xfrm>
              <a:off x="10231200" y="4558340"/>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ABD3EF6A-E3A6-4A8F-A714-BFF12BB82AEC}"/>
                </a:ext>
              </a:extLst>
            </p:cNvPr>
            <p:cNvCxnSpPr>
              <a:cxnSpLocks/>
            </p:cNvCxnSpPr>
            <p:nvPr/>
          </p:nvCxnSpPr>
          <p:spPr>
            <a:xfrm>
              <a:off x="10933200" y="4551990"/>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259BA638-D003-4592-BD83-2C542E2DF1D9}"/>
                </a:ext>
              </a:extLst>
            </p:cNvPr>
            <p:cNvSpPr txBox="1"/>
            <p:nvPr/>
          </p:nvSpPr>
          <p:spPr>
            <a:xfrm>
              <a:off x="7200900" y="4669176"/>
              <a:ext cx="38792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0</a:t>
              </a:r>
            </a:p>
          </p:txBody>
        </p:sp>
        <p:sp>
          <p:nvSpPr>
            <p:cNvPr id="23" name="TextBox 22">
              <a:extLst>
                <a:ext uri="{FF2B5EF4-FFF2-40B4-BE49-F238E27FC236}">
                  <a16:creationId xmlns:a16="http://schemas.microsoft.com/office/drawing/2014/main" id="{8C81756A-3C60-49A9-A78E-6C9335C20DB9}"/>
                </a:ext>
              </a:extLst>
            </p:cNvPr>
            <p:cNvSpPr txBox="1"/>
            <p:nvPr/>
          </p:nvSpPr>
          <p:spPr>
            <a:xfrm>
              <a:off x="7915666" y="4669176"/>
              <a:ext cx="41584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30</a:t>
              </a:r>
            </a:p>
          </p:txBody>
        </p:sp>
        <p:sp>
          <p:nvSpPr>
            <p:cNvPr id="24" name="TextBox 23">
              <a:extLst>
                <a:ext uri="{FF2B5EF4-FFF2-40B4-BE49-F238E27FC236}">
                  <a16:creationId xmlns:a16="http://schemas.microsoft.com/office/drawing/2014/main" id="{C08806B2-954D-449E-8301-3D3F04BE5D30}"/>
                </a:ext>
              </a:extLst>
            </p:cNvPr>
            <p:cNvSpPr txBox="1"/>
            <p:nvPr/>
          </p:nvSpPr>
          <p:spPr>
            <a:xfrm>
              <a:off x="8606136" y="4669176"/>
              <a:ext cx="41584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60</a:t>
              </a:r>
            </a:p>
          </p:txBody>
        </p:sp>
        <p:sp>
          <p:nvSpPr>
            <p:cNvPr id="25" name="TextBox 24">
              <a:extLst>
                <a:ext uri="{FF2B5EF4-FFF2-40B4-BE49-F238E27FC236}">
                  <a16:creationId xmlns:a16="http://schemas.microsoft.com/office/drawing/2014/main" id="{864118D5-534C-48E4-AC12-ADA5DEDD91BB}"/>
                </a:ext>
              </a:extLst>
            </p:cNvPr>
            <p:cNvSpPr txBox="1"/>
            <p:nvPr/>
          </p:nvSpPr>
          <p:spPr>
            <a:xfrm>
              <a:off x="9317676" y="4669176"/>
              <a:ext cx="41584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90</a:t>
              </a:r>
            </a:p>
          </p:txBody>
        </p:sp>
        <p:sp>
          <p:nvSpPr>
            <p:cNvPr id="26" name="TextBox 25">
              <a:extLst>
                <a:ext uri="{FF2B5EF4-FFF2-40B4-BE49-F238E27FC236}">
                  <a16:creationId xmlns:a16="http://schemas.microsoft.com/office/drawing/2014/main" id="{B3D4E82A-893A-4690-BBBE-8BB8AFD21C9B}"/>
                </a:ext>
              </a:extLst>
            </p:cNvPr>
            <p:cNvSpPr txBox="1"/>
            <p:nvPr/>
          </p:nvSpPr>
          <p:spPr>
            <a:xfrm>
              <a:off x="9952129" y="4662826"/>
              <a:ext cx="55176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120</a:t>
              </a:r>
            </a:p>
          </p:txBody>
        </p:sp>
        <p:sp>
          <p:nvSpPr>
            <p:cNvPr id="27" name="TextBox 26">
              <a:extLst>
                <a:ext uri="{FF2B5EF4-FFF2-40B4-BE49-F238E27FC236}">
                  <a16:creationId xmlns:a16="http://schemas.microsoft.com/office/drawing/2014/main" id="{C04D5EB6-3149-4EA6-826A-8FBD8231C487}"/>
                </a:ext>
              </a:extLst>
            </p:cNvPr>
            <p:cNvSpPr txBox="1"/>
            <p:nvPr/>
          </p:nvSpPr>
          <p:spPr>
            <a:xfrm>
              <a:off x="10654539" y="4662826"/>
              <a:ext cx="55176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150</a:t>
              </a:r>
            </a:p>
          </p:txBody>
        </p:sp>
        <p:sp>
          <p:nvSpPr>
            <p:cNvPr id="28" name="TextBox 27">
              <a:extLst>
                <a:ext uri="{FF2B5EF4-FFF2-40B4-BE49-F238E27FC236}">
                  <a16:creationId xmlns:a16="http://schemas.microsoft.com/office/drawing/2014/main" id="{E4557F2E-9DA2-4F09-A776-5866B5F25C12}"/>
                </a:ext>
              </a:extLst>
            </p:cNvPr>
            <p:cNvSpPr txBox="1"/>
            <p:nvPr/>
          </p:nvSpPr>
          <p:spPr>
            <a:xfrm>
              <a:off x="11366518" y="4659434"/>
              <a:ext cx="55176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180</a:t>
              </a:r>
            </a:p>
          </p:txBody>
        </p:sp>
      </p:grpSp>
      <p:sp>
        <p:nvSpPr>
          <p:cNvPr id="29" name="Arrow: Right 28">
            <a:extLst>
              <a:ext uri="{FF2B5EF4-FFF2-40B4-BE49-F238E27FC236}">
                <a16:creationId xmlns:a16="http://schemas.microsoft.com/office/drawing/2014/main" id="{9C97B9F7-9501-40B7-AF67-6A80662D274F}"/>
              </a:ext>
            </a:extLst>
          </p:cNvPr>
          <p:cNvSpPr/>
          <p:nvPr/>
        </p:nvSpPr>
        <p:spPr>
          <a:xfrm rot="20805567">
            <a:off x="8938779" y="1959249"/>
            <a:ext cx="2060582" cy="191196"/>
          </a:xfrm>
          <a:prstGeom prst="rightArrow">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BE03888E-0494-4D9F-BD44-DA03DD4B8EC3}"/>
              </a:ext>
            </a:extLst>
          </p:cNvPr>
          <p:cNvPicPr>
            <a:picLocks noChangeAspect="1"/>
          </p:cNvPicPr>
          <p:nvPr/>
        </p:nvPicPr>
        <p:blipFill rotWithShape="1">
          <a:blip r:embed="rId4"/>
          <a:srcRect l="7888" t="16801" r="66453" b="17251"/>
          <a:stretch/>
        </p:blipFill>
        <p:spPr>
          <a:xfrm>
            <a:off x="269976" y="598825"/>
            <a:ext cx="6358412" cy="4596195"/>
          </a:xfrm>
          <a:prstGeom prst="rect">
            <a:avLst/>
          </a:prstGeom>
        </p:spPr>
      </p:pic>
    </p:spTree>
    <p:extLst>
      <p:ext uri="{BB962C8B-B14F-4D97-AF65-F5344CB8AC3E}">
        <p14:creationId xmlns:p14="http://schemas.microsoft.com/office/powerpoint/2010/main" val="23039303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6F2A700-3A89-4C12-B234-3FE66E5DB7BC}"/>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0" y="0"/>
            <a:ext cx="7093528" cy="5901087"/>
          </a:xfrm>
          <a:prstGeom prst="rect">
            <a:avLst/>
          </a:prstGeom>
        </p:spPr>
      </p:pic>
      <p:sp>
        <p:nvSpPr>
          <p:cNvPr id="19" name="Rectangle 18">
            <a:extLst>
              <a:ext uri="{FF2B5EF4-FFF2-40B4-BE49-F238E27FC236}">
                <a16:creationId xmlns:a16="http://schemas.microsoft.com/office/drawing/2014/main" id="{3ABB0449-A9B2-4AF0-9463-AE46314828A4}"/>
              </a:ext>
            </a:extLst>
          </p:cNvPr>
          <p:cNvSpPr/>
          <p:nvPr/>
        </p:nvSpPr>
        <p:spPr>
          <a:xfrm>
            <a:off x="154380" y="4784025"/>
            <a:ext cx="1840676" cy="591540"/>
          </a:xfrm>
          <a:prstGeom prst="rect">
            <a:avLst/>
          </a:prstGeom>
          <a:noFill/>
          <a:ln w="28575">
            <a:solidFill>
              <a:srgbClr val="00FE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9577BCD-02AD-4E3A-9EFB-72CB926D5073}"/>
              </a:ext>
            </a:extLst>
          </p:cNvPr>
          <p:cNvSpPr txBox="1"/>
          <p:nvPr/>
        </p:nvSpPr>
        <p:spPr>
          <a:xfrm>
            <a:off x="7372349" y="243513"/>
            <a:ext cx="4634681" cy="56784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Investigating wind speed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9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2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Drag the map with the mouse to explore the world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Click on a location to select it in the </a:t>
            </a: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green circle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The box in the corner shows the </a:t>
            </a: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wind speed</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 at that location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The wind speed in the circle is </a:t>
            </a: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11 km/h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11 kilometres-per-hour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E520948C-28EF-4BA6-87F2-3FBA984A0B87}"/>
              </a:ext>
            </a:extLst>
          </p:cNvPr>
          <p:cNvSpPr txBox="1"/>
          <p:nvPr/>
        </p:nvSpPr>
        <p:spPr>
          <a:xfrm>
            <a:off x="1621256" y="5769368"/>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Wind speed</a:t>
            </a:r>
          </a:p>
        </p:txBody>
      </p:sp>
      <p:cxnSp>
        <p:nvCxnSpPr>
          <p:cNvPr id="23" name="Straight Arrow Connector 22">
            <a:extLst>
              <a:ext uri="{FF2B5EF4-FFF2-40B4-BE49-F238E27FC236}">
                <a16:creationId xmlns:a16="http://schemas.microsoft.com/office/drawing/2014/main" id="{4ED94D5F-B14E-4C11-BD0C-9AA19C75F589}"/>
              </a:ext>
            </a:extLst>
          </p:cNvPr>
          <p:cNvCxnSpPr>
            <a:cxnSpLocks/>
          </p:cNvCxnSpPr>
          <p:nvPr/>
        </p:nvCxnSpPr>
        <p:spPr>
          <a:xfrm flipH="1" flipV="1">
            <a:off x="1514736" y="5231444"/>
            <a:ext cx="413124" cy="537925"/>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D7DD0D9-599E-4EE5-BC22-810441B54665}"/>
              </a:ext>
            </a:extLst>
          </p:cNvPr>
          <p:cNvCxnSpPr>
            <a:cxnSpLocks/>
          </p:cNvCxnSpPr>
          <p:nvPr/>
        </p:nvCxnSpPr>
        <p:spPr>
          <a:xfrm>
            <a:off x="838200" y="5306985"/>
            <a:ext cx="609600" cy="0"/>
          </a:xfrm>
          <a:prstGeom prst="line">
            <a:avLst/>
          </a:prstGeom>
          <a:ln w="12700">
            <a:solidFill>
              <a:srgbClr val="00FE3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54299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6F2A700-3A89-4C12-B234-3FE66E5DB7BC}"/>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0" y="0"/>
            <a:ext cx="7093528" cy="5901087"/>
          </a:xfrm>
          <a:prstGeom prst="rect">
            <a:avLst/>
          </a:prstGeom>
        </p:spPr>
      </p:pic>
      <p:sp>
        <p:nvSpPr>
          <p:cNvPr id="19" name="Rectangle 18">
            <a:extLst>
              <a:ext uri="{FF2B5EF4-FFF2-40B4-BE49-F238E27FC236}">
                <a16:creationId xmlns:a16="http://schemas.microsoft.com/office/drawing/2014/main" id="{3ABB0449-A9B2-4AF0-9463-AE46314828A4}"/>
              </a:ext>
            </a:extLst>
          </p:cNvPr>
          <p:cNvSpPr/>
          <p:nvPr/>
        </p:nvSpPr>
        <p:spPr>
          <a:xfrm>
            <a:off x="154380" y="4784025"/>
            <a:ext cx="1840676" cy="591540"/>
          </a:xfrm>
          <a:prstGeom prst="rect">
            <a:avLst/>
          </a:prstGeom>
          <a:noFill/>
          <a:ln w="28575">
            <a:solidFill>
              <a:srgbClr val="00FE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9577BCD-02AD-4E3A-9EFB-72CB926D5073}"/>
              </a:ext>
            </a:extLst>
          </p:cNvPr>
          <p:cNvSpPr txBox="1"/>
          <p:nvPr/>
        </p:nvSpPr>
        <p:spPr>
          <a:xfrm>
            <a:off x="7372349" y="243513"/>
            <a:ext cx="4634681" cy="39703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The top numbers in the box tell us about the </a:t>
            </a: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position</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 of the circle on earth.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They show the </a:t>
            </a: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latitude </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and </a:t>
            </a: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longitude</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 of this position.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Latitude: </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how far north or south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Longitude: </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how far east or west</a:t>
            </a:r>
            <a:endPar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E520948C-28EF-4BA6-87F2-3FBA984A0B87}"/>
              </a:ext>
            </a:extLst>
          </p:cNvPr>
          <p:cNvSpPr txBox="1"/>
          <p:nvPr/>
        </p:nvSpPr>
        <p:spPr>
          <a:xfrm>
            <a:off x="1927860" y="5769369"/>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Wind speed</a:t>
            </a:r>
          </a:p>
        </p:txBody>
      </p:sp>
      <p:cxnSp>
        <p:nvCxnSpPr>
          <p:cNvPr id="23" name="Straight Arrow Connector 22">
            <a:extLst>
              <a:ext uri="{FF2B5EF4-FFF2-40B4-BE49-F238E27FC236}">
                <a16:creationId xmlns:a16="http://schemas.microsoft.com/office/drawing/2014/main" id="{4ED94D5F-B14E-4C11-BD0C-9AA19C75F589}"/>
              </a:ext>
            </a:extLst>
          </p:cNvPr>
          <p:cNvCxnSpPr>
            <a:cxnSpLocks/>
          </p:cNvCxnSpPr>
          <p:nvPr/>
        </p:nvCxnSpPr>
        <p:spPr>
          <a:xfrm flipH="1" flipV="1">
            <a:off x="1514736" y="5231444"/>
            <a:ext cx="413124" cy="537925"/>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B489A2D-730C-4332-AAC6-F469F31F1DF8}"/>
              </a:ext>
            </a:extLst>
          </p:cNvPr>
          <p:cNvSpPr txBox="1"/>
          <p:nvPr/>
        </p:nvSpPr>
        <p:spPr>
          <a:xfrm>
            <a:off x="1927860" y="4146929"/>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Longitude</a:t>
            </a:r>
          </a:p>
        </p:txBody>
      </p:sp>
      <p:sp>
        <p:nvSpPr>
          <p:cNvPr id="9" name="TextBox 8">
            <a:extLst>
              <a:ext uri="{FF2B5EF4-FFF2-40B4-BE49-F238E27FC236}">
                <a16:creationId xmlns:a16="http://schemas.microsoft.com/office/drawing/2014/main" id="{7F504A86-6942-40D7-9B31-33FA6B8D30C6}"/>
              </a:ext>
            </a:extLst>
          </p:cNvPr>
          <p:cNvSpPr txBox="1"/>
          <p:nvPr/>
        </p:nvSpPr>
        <p:spPr>
          <a:xfrm>
            <a:off x="59646" y="3879164"/>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Latitude</a:t>
            </a:r>
          </a:p>
        </p:txBody>
      </p:sp>
      <p:cxnSp>
        <p:nvCxnSpPr>
          <p:cNvPr id="16" name="Straight Arrow Connector 15">
            <a:extLst>
              <a:ext uri="{FF2B5EF4-FFF2-40B4-BE49-F238E27FC236}">
                <a16:creationId xmlns:a16="http://schemas.microsoft.com/office/drawing/2014/main" id="{64240ED4-81A4-49F3-9BC7-D359FE36C791}"/>
              </a:ext>
            </a:extLst>
          </p:cNvPr>
          <p:cNvCxnSpPr>
            <a:cxnSpLocks/>
            <a:stCxn id="9" idx="2"/>
          </p:cNvCxnSpPr>
          <p:nvPr/>
        </p:nvCxnSpPr>
        <p:spPr>
          <a:xfrm flipH="1">
            <a:off x="485775" y="4248496"/>
            <a:ext cx="404697" cy="663229"/>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8B78123-A93B-4466-B8FE-66A7F4147EF5}"/>
              </a:ext>
            </a:extLst>
          </p:cNvPr>
          <p:cNvCxnSpPr>
            <a:cxnSpLocks/>
          </p:cNvCxnSpPr>
          <p:nvPr/>
        </p:nvCxnSpPr>
        <p:spPr>
          <a:xfrm flipH="1">
            <a:off x="1568450" y="4489499"/>
            <a:ext cx="359411" cy="420566"/>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pic>
        <p:nvPicPr>
          <p:cNvPr id="4098" name="Picture 2" descr="What Is Longitude and Latitude?">
            <a:extLst>
              <a:ext uri="{FF2B5EF4-FFF2-40B4-BE49-F238E27FC236}">
                <a16:creationId xmlns:a16="http://schemas.microsoft.com/office/drawing/2014/main" id="{86A9218F-BDAB-49FE-8AFB-4276B2F4872C}"/>
              </a:ext>
            </a:extLst>
          </p:cNvPr>
          <p:cNvPicPr>
            <a:picLocks noChangeAspect="1" noChangeArrowheads="1"/>
          </p:cNvPicPr>
          <p:nvPr/>
        </p:nvPicPr>
        <p:blipFill rotWithShape="1">
          <a:blip r:embed="rId4" cstate="hqprint">
            <a:extLst>
              <a:ext uri="{28A0092B-C50C-407E-A947-70E740481C1C}">
                <a14:useLocalDpi xmlns:a14="http://schemas.microsoft.com/office/drawing/2010/main"/>
              </a:ext>
            </a:extLst>
          </a:blip>
          <a:srcRect/>
          <a:stretch/>
        </p:blipFill>
        <p:spPr bwMode="auto">
          <a:xfrm>
            <a:off x="7404936" y="3238500"/>
            <a:ext cx="4489587" cy="266067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What Is Longitude and Latitude?">
            <a:extLst>
              <a:ext uri="{FF2B5EF4-FFF2-40B4-BE49-F238E27FC236}">
                <a16:creationId xmlns:a16="http://schemas.microsoft.com/office/drawing/2014/main" id="{E2D2FE7B-2694-43EC-B035-5BDAA02D5A38}"/>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b="-46671"/>
          <a:stretch/>
        </p:blipFill>
        <p:spPr bwMode="auto">
          <a:xfrm>
            <a:off x="9026456" y="5627300"/>
            <a:ext cx="1326465" cy="326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67428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6F2A700-3A89-4C12-B234-3FE66E5DB7BC}"/>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0" y="0"/>
            <a:ext cx="7093528" cy="5400037"/>
          </a:xfrm>
          <a:prstGeom prst="rect">
            <a:avLst/>
          </a:prstGeom>
        </p:spPr>
      </p:pic>
      <p:sp>
        <p:nvSpPr>
          <p:cNvPr id="19" name="Rectangle 18">
            <a:extLst>
              <a:ext uri="{FF2B5EF4-FFF2-40B4-BE49-F238E27FC236}">
                <a16:creationId xmlns:a16="http://schemas.microsoft.com/office/drawing/2014/main" id="{3ABB0449-A9B2-4AF0-9463-AE46314828A4}"/>
              </a:ext>
            </a:extLst>
          </p:cNvPr>
          <p:cNvSpPr/>
          <p:nvPr/>
        </p:nvSpPr>
        <p:spPr>
          <a:xfrm>
            <a:off x="154380" y="4784025"/>
            <a:ext cx="1840676" cy="591540"/>
          </a:xfrm>
          <a:prstGeom prst="rect">
            <a:avLst/>
          </a:prstGeom>
          <a:noFill/>
          <a:ln w="28575">
            <a:solidFill>
              <a:srgbClr val="00FE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9577BCD-02AD-4E3A-9EFB-72CB926D5073}"/>
              </a:ext>
            </a:extLst>
          </p:cNvPr>
          <p:cNvSpPr txBox="1"/>
          <p:nvPr/>
        </p:nvSpPr>
        <p:spPr>
          <a:xfrm>
            <a:off x="7372349" y="243513"/>
            <a:ext cx="4634681" cy="25853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The final number in the box tells us the </a:t>
            </a: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direction </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that the wind is </a:t>
            </a: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coming from</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E520948C-28EF-4BA6-87F2-3FBA984A0B87}"/>
              </a:ext>
            </a:extLst>
          </p:cNvPr>
          <p:cNvSpPr txBox="1"/>
          <p:nvPr/>
        </p:nvSpPr>
        <p:spPr>
          <a:xfrm>
            <a:off x="1927860" y="5769369"/>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Wind speed</a:t>
            </a:r>
          </a:p>
        </p:txBody>
      </p:sp>
      <p:cxnSp>
        <p:nvCxnSpPr>
          <p:cNvPr id="23" name="Straight Arrow Connector 22">
            <a:extLst>
              <a:ext uri="{FF2B5EF4-FFF2-40B4-BE49-F238E27FC236}">
                <a16:creationId xmlns:a16="http://schemas.microsoft.com/office/drawing/2014/main" id="{4ED94D5F-B14E-4C11-BD0C-9AA19C75F589}"/>
              </a:ext>
            </a:extLst>
          </p:cNvPr>
          <p:cNvCxnSpPr>
            <a:cxnSpLocks/>
          </p:cNvCxnSpPr>
          <p:nvPr/>
        </p:nvCxnSpPr>
        <p:spPr>
          <a:xfrm flipH="1" flipV="1">
            <a:off x="1514736" y="5231444"/>
            <a:ext cx="413124" cy="537925"/>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B489A2D-730C-4332-AAC6-F469F31F1DF8}"/>
              </a:ext>
            </a:extLst>
          </p:cNvPr>
          <p:cNvSpPr txBox="1"/>
          <p:nvPr/>
        </p:nvSpPr>
        <p:spPr>
          <a:xfrm>
            <a:off x="1927860" y="4146929"/>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Longitude</a:t>
            </a:r>
          </a:p>
        </p:txBody>
      </p:sp>
      <p:sp>
        <p:nvSpPr>
          <p:cNvPr id="9" name="TextBox 8">
            <a:extLst>
              <a:ext uri="{FF2B5EF4-FFF2-40B4-BE49-F238E27FC236}">
                <a16:creationId xmlns:a16="http://schemas.microsoft.com/office/drawing/2014/main" id="{7F504A86-6942-40D7-9B31-33FA6B8D30C6}"/>
              </a:ext>
            </a:extLst>
          </p:cNvPr>
          <p:cNvSpPr txBox="1"/>
          <p:nvPr/>
        </p:nvSpPr>
        <p:spPr>
          <a:xfrm>
            <a:off x="59646" y="3879164"/>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Latitude</a:t>
            </a:r>
          </a:p>
        </p:txBody>
      </p:sp>
      <p:cxnSp>
        <p:nvCxnSpPr>
          <p:cNvPr id="16" name="Straight Arrow Connector 15">
            <a:extLst>
              <a:ext uri="{FF2B5EF4-FFF2-40B4-BE49-F238E27FC236}">
                <a16:creationId xmlns:a16="http://schemas.microsoft.com/office/drawing/2014/main" id="{64240ED4-81A4-49F3-9BC7-D359FE36C791}"/>
              </a:ext>
            </a:extLst>
          </p:cNvPr>
          <p:cNvCxnSpPr>
            <a:cxnSpLocks/>
            <a:stCxn id="9" idx="2"/>
          </p:cNvCxnSpPr>
          <p:nvPr/>
        </p:nvCxnSpPr>
        <p:spPr>
          <a:xfrm flipH="1">
            <a:off x="485775" y="4248496"/>
            <a:ext cx="404697" cy="663229"/>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8B78123-A93B-4466-B8FE-66A7F4147EF5}"/>
              </a:ext>
            </a:extLst>
          </p:cNvPr>
          <p:cNvCxnSpPr>
            <a:cxnSpLocks/>
          </p:cNvCxnSpPr>
          <p:nvPr/>
        </p:nvCxnSpPr>
        <p:spPr>
          <a:xfrm flipH="1">
            <a:off x="1568450" y="4489499"/>
            <a:ext cx="359411" cy="420566"/>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927316A4-4D9F-4C90-A3D0-975E8345D64D}"/>
              </a:ext>
            </a:extLst>
          </p:cNvPr>
          <p:cNvSpPr txBox="1"/>
          <p:nvPr/>
        </p:nvSpPr>
        <p:spPr>
          <a:xfrm>
            <a:off x="86503" y="6032122"/>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Direction</a:t>
            </a:r>
          </a:p>
        </p:txBody>
      </p:sp>
      <p:cxnSp>
        <p:nvCxnSpPr>
          <p:cNvPr id="15" name="Straight Arrow Connector 14">
            <a:extLst>
              <a:ext uri="{FF2B5EF4-FFF2-40B4-BE49-F238E27FC236}">
                <a16:creationId xmlns:a16="http://schemas.microsoft.com/office/drawing/2014/main" id="{858CA7EB-FE47-40F4-9C3A-EFBC046605F5}"/>
              </a:ext>
            </a:extLst>
          </p:cNvPr>
          <p:cNvCxnSpPr>
            <a:cxnSpLocks/>
            <a:stCxn id="13" idx="0"/>
          </p:cNvCxnSpPr>
          <p:nvPr/>
        </p:nvCxnSpPr>
        <p:spPr>
          <a:xfrm flipH="1" flipV="1">
            <a:off x="590551" y="5245894"/>
            <a:ext cx="326778" cy="786228"/>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877601A8-300D-4134-B895-3682CD60B020}"/>
              </a:ext>
            </a:extLst>
          </p:cNvPr>
          <p:cNvSpPr/>
          <p:nvPr/>
        </p:nvSpPr>
        <p:spPr>
          <a:xfrm>
            <a:off x="8053739" y="1454538"/>
            <a:ext cx="3245244" cy="3245244"/>
          </a:xfrm>
          <a:prstGeom prst="ellipse">
            <a:avLst/>
          </a:prstGeom>
          <a:gradFill flip="none" rotWithShape="1">
            <a:gsLst>
              <a:gs pos="0">
                <a:schemeClr val="bg1"/>
              </a:gs>
              <a:gs pos="100000">
                <a:schemeClr val="bg1"/>
              </a:gs>
            </a:gsLst>
            <a:path path="circle">
              <a:fillToRect l="50000" t="50000" r="50000" b="5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34B3A2C6-1404-4D28-9FDF-145D7AF1BE12}"/>
              </a:ext>
            </a:extLst>
          </p:cNvPr>
          <p:cNvCxnSpPr>
            <a:stCxn id="7" idx="0"/>
            <a:endCxn id="7" idx="4"/>
          </p:cNvCxnSpPr>
          <p:nvPr/>
        </p:nvCxnSpPr>
        <p:spPr>
          <a:xfrm>
            <a:off x="9676361" y="1454538"/>
            <a:ext cx="0" cy="3245244"/>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445A20EB-42B2-48F9-BAEA-DE9DBF72CF6C}"/>
              </a:ext>
            </a:extLst>
          </p:cNvPr>
          <p:cNvCxnSpPr>
            <a:cxnSpLocks/>
            <a:stCxn id="7" idx="2"/>
            <a:endCxn id="7" idx="6"/>
          </p:cNvCxnSpPr>
          <p:nvPr/>
        </p:nvCxnSpPr>
        <p:spPr>
          <a:xfrm>
            <a:off x="8053739" y="3077160"/>
            <a:ext cx="3245244" cy="0"/>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C874B72A-5B2E-435C-B4A1-94CEFF1189A7}"/>
              </a:ext>
            </a:extLst>
          </p:cNvPr>
          <p:cNvCxnSpPr>
            <a:cxnSpLocks/>
            <a:stCxn id="7" idx="1"/>
            <a:endCxn id="7" idx="5"/>
          </p:cNvCxnSpPr>
          <p:nvPr/>
        </p:nvCxnSpPr>
        <p:spPr>
          <a:xfrm>
            <a:off x="8528994" y="1929793"/>
            <a:ext cx="2294734" cy="2294734"/>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BE139922-B40C-44C3-8285-47BB7C9526A4}"/>
              </a:ext>
            </a:extLst>
          </p:cNvPr>
          <p:cNvCxnSpPr>
            <a:cxnSpLocks/>
            <a:stCxn id="7" idx="3"/>
            <a:endCxn id="7" idx="7"/>
          </p:cNvCxnSpPr>
          <p:nvPr/>
        </p:nvCxnSpPr>
        <p:spPr>
          <a:xfrm flipV="1">
            <a:off x="8528994" y="1929793"/>
            <a:ext cx="2294734" cy="2294734"/>
          </a:xfrm>
          <a:prstGeom prst="line">
            <a:avLst/>
          </a:prstGeom>
        </p:spPr>
        <p:style>
          <a:lnRef idx="1">
            <a:schemeClr val="dk1"/>
          </a:lnRef>
          <a:fillRef idx="0">
            <a:schemeClr val="dk1"/>
          </a:fillRef>
          <a:effectRef idx="0">
            <a:schemeClr val="dk1"/>
          </a:effectRef>
          <a:fontRef idx="minor">
            <a:schemeClr val="tx1"/>
          </a:fontRef>
        </p:style>
      </p:cxnSp>
      <p:sp>
        <p:nvSpPr>
          <p:cNvPr id="32" name="TextBox 31">
            <a:extLst>
              <a:ext uri="{FF2B5EF4-FFF2-40B4-BE49-F238E27FC236}">
                <a16:creationId xmlns:a16="http://schemas.microsoft.com/office/drawing/2014/main" id="{2C7870A7-BF87-4674-9E2F-87ED23258FC2}"/>
              </a:ext>
            </a:extLst>
          </p:cNvPr>
          <p:cNvSpPr txBox="1"/>
          <p:nvPr/>
        </p:nvSpPr>
        <p:spPr>
          <a:xfrm>
            <a:off x="9304879" y="1131833"/>
            <a:ext cx="7696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0°</a:t>
            </a:r>
          </a:p>
        </p:txBody>
      </p:sp>
      <p:sp>
        <p:nvSpPr>
          <p:cNvPr id="36" name="TextBox 35">
            <a:extLst>
              <a:ext uri="{FF2B5EF4-FFF2-40B4-BE49-F238E27FC236}">
                <a16:creationId xmlns:a16="http://schemas.microsoft.com/office/drawing/2014/main" id="{D197E1C5-34A9-48C1-8D0F-A4322DBCCABF}"/>
              </a:ext>
            </a:extLst>
          </p:cNvPr>
          <p:cNvSpPr txBox="1"/>
          <p:nvPr/>
        </p:nvSpPr>
        <p:spPr>
          <a:xfrm>
            <a:off x="10618498" y="1644735"/>
            <a:ext cx="7696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45°</a:t>
            </a:r>
          </a:p>
        </p:txBody>
      </p:sp>
      <p:sp>
        <p:nvSpPr>
          <p:cNvPr id="37" name="TextBox 36">
            <a:extLst>
              <a:ext uri="{FF2B5EF4-FFF2-40B4-BE49-F238E27FC236}">
                <a16:creationId xmlns:a16="http://schemas.microsoft.com/office/drawing/2014/main" id="{D653F645-1FFB-45FD-BCAA-5D48B1E5A5A1}"/>
              </a:ext>
            </a:extLst>
          </p:cNvPr>
          <p:cNvSpPr txBox="1"/>
          <p:nvPr/>
        </p:nvSpPr>
        <p:spPr>
          <a:xfrm>
            <a:off x="11180268" y="2892494"/>
            <a:ext cx="7696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90°</a:t>
            </a:r>
          </a:p>
        </p:txBody>
      </p:sp>
      <p:sp>
        <p:nvSpPr>
          <p:cNvPr id="38" name="TextBox 37">
            <a:extLst>
              <a:ext uri="{FF2B5EF4-FFF2-40B4-BE49-F238E27FC236}">
                <a16:creationId xmlns:a16="http://schemas.microsoft.com/office/drawing/2014/main" id="{F9562120-60D1-4BB9-96AC-BD2D6ADB2431}"/>
              </a:ext>
            </a:extLst>
          </p:cNvPr>
          <p:cNvSpPr txBox="1"/>
          <p:nvPr/>
        </p:nvSpPr>
        <p:spPr>
          <a:xfrm>
            <a:off x="10637310" y="4277488"/>
            <a:ext cx="7696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135°</a:t>
            </a:r>
          </a:p>
        </p:txBody>
      </p:sp>
      <p:sp>
        <p:nvSpPr>
          <p:cNvPr id="39" name="TextBox 38">
            <a:extLst>
              <a:ext uri="{FF2B5EF4-FFF2-40B4-BE49-F238E27FC236}">
                <a16:creationId xmlns:a16="http://schemas.microsoft.com/office/drawing/2014/main" id="{2D34EC33-A7D8-4E8E-A204-6193C3CC0B51}"/>
              </a:ext>
            </a:extLst>
          </p:cNvPr>
          <p:cNvSpPr txBox="1"/>
          <p:nvPr/>
        </p:nvSpPr>
        <p:spPr>
          <a:xfrm>
            <a:off x="9304879" y="4743267"/>
            <a:ext cx="7696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180°</a:t>
            </a:r>
          </a:p>
        </p:txBody>
      </p:sp>
      <p:sp>
        <p:nvSpPr>
          <p:cNvPr id="40" name="TextBox 39">
            <a:extLst>
              <a:ext uri="{FF2B5EF4-FFF2-40B4-BE49-F238E27FC236}">
                <a16:creationId xmlns:a16="http://schemas.microsoft.com/office/drawing/2014/main" id="{4D44F9EF-914B-424F-9D4B-97A81EEB64B9}"/>
              </a:ext>
            </a:extLst>
          </p:cNvPr>
          <p:cNvSpPr txBox="1"/>
          <p:nvPr/>
        </p:nvSpPr>
        <p:spPr>
          <a:xfrm>
            <a:off x="7946530" y="4277488"/>
            <a:ext cx="7696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225°</a:t>
            </a:r>
          </a:p>
        </p:txBody>
      </p:sp>
      <p:sp>
        <p:nvSpPr>
          <p:cNvPr id="41" name="TextBox 40">
            <a:extLst>
              <a:ext uri="{FF2B5EF4-FFF2-40B4-BE49-F238E27FC236}">
                <a16:creationId xmlns:a16="http://schemas.microsoft.com/office/drawing/2014/main" id="{171B2E3B-8BC3-45EA-B2F8-F76818453940}"/>
              </a:ext>
            </a:extLst>
          </p:cNvPr>
          <p:cNvSpPr txBox="1"/>
          <p:nvPr/>
        </p:nvSpPr>
        <p:spPr>
          <a:xfrm>
            <a:off x="7375041" y="2892494"/>
            <a:ext cx="7696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270°</a:t>
            </a:r>
          </a:p>
        </p:txBody>
      </p:sp>
      <p:sp>
        <p:nvSpPr>
          <p:cNvPr id="42" name="TextBox 41">
            <a:extLst>
              <a:ext uri="{FF2B5EF4-FFF2-40B4-BE49-F238E27FC236}">
                <a16:creationId xmlns:a16="http://schemas.microsoft.com/office/drawing/2014/main" id="{44C1EAC0-7E6B-4A2A-81C1-1EE5FCCEF6E5}"/>
              </a:ext>
            </a:extLst>
          </p:cNvPr>
          <p:cNvSpPr txBox="1"/>
          <p:nvPr/>
        </p:nvSpPr>
        <p:spPr>
          <a:xfrm>
            <a:off x="7946530" y="1644735"/>
            <a:ext cx="7696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315°</a:t>
            </a:r>
          </a:p>
        </p:txBody>
      </p:sp>
      <p:sp>
        <p:nvSpPr>
          <p:cNvPr id="46" name="TextBox 45">
            <a:extLst>
              <a:ext uri="{FF2B5EF4-FFF2-40B4-BE49-F238E27FC236}">
                <a16:creationId xmlns:a16="http://schemas.microsoft.com/office/drawing/2014/main" id="{A70C19A2-5230-45CC-AF87-6009857BEDC2}"/>
              </a:ext>
            </a:extLst>
          </p:cNvPr>
          <p:cNvSpPr txBox="1"/>
          <p:nvPr/>
        </p:nvSpPr>
        <p:spPr>
          <a:xfrm>
            <a:off x="7315207" y="5847147"/>
            <a:ext cx="4634681"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Be careful if the earth is rotated on your screen!</a:t>
            </a:r>
          </a:p>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15472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F9577BCD-02AD-4E3A-9EFB-72CB926D5073}"/>
              </a:ext>
            </a:extLst>
          </p:cNvPr>
          <p:cNvSpPr txBox="1"/>
          <p:nvPr/>
        </p:nvSpPr>
        <p:spPr>
          <a:xfrm>
            <a:off x="6223000" y="243513"/>
            <a:ext cx="5784029" cy="16312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We can also use this resource to investigate </a:t>
            </a:r>
            <a:r>
              <a:rPr kumimoji="0" lang="en-GB" sz="20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wave height </a:t>
            </a:r>
            <a:r>
              <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in the ocean.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To do this first click the </a:t>
            </a:r>
            <a:r>
              <a:rPr kumimoji="0" lang="en-GB" sz="2000" b="0" i="0" u="none" strike="noStrike" kern="1200" cap="none" spc="0" normalizeH="0" baseline="0" noProof="0" dirty="0">
                <a:ln>
                  <a:noFill/>
                </a:ln>
                <a:solidFill>
                  <a:prstClr val="white"/>
                </a:solidFill>
                <a:effectLst/>
                <a:highlight>
                  <a:srgbClr val="000000"/>
                </a:highlight>
                <a:uLnTx/>
                <a:uFillTx/>
                <a:latin typeface="Tisa Offc Serif Pro" panose="02010504030101020102" pitchFamily="2" charset="0"/>
                <a:ea typeface="+mn-ea"/>
                <a:cs typeface="+mn-cs"/>
              </a:rPr>
              <a:t> </a:t>
            </a:r>
            <a:r>
              <a:rPr kumimoji="0" lang="en-GB" sz="2000" b="0" i="0" u="none" strike="noStrike" kern="1200" cap="none" spc="0" normalizeH="0" baseline="0" noProof="0" dirty="0">
                <a:ln>
                  <a:noFill/>
                </a:ln>
                <a:solidFill>
                  <a:srgbClr val="E7E6E6">
                    <a:lumMod val="90000"/>
                  </a:srgbClr>
                </a:solidFill>
                <a:effectLst/>
                <a:highlight>
                  <a:srgbClr val="000000"/>
                </a:highlight>
                <a:uLnTx/>
                <a:uFillTx/>
                <a:latin typeface="Tisa Offc Serif Pro" panose="02010504030101020102" pitchFamily="2" charset="0"/>
                <a:ea typeface="+mn-ea"/>
                <a:cs typeface="+mn-cs"/>
              </a:rPr>
              <a:t>earth</a:t>
            </a:r>
            <a:r>
              <a:rPr kumimoji="0" lang="en-GB" sz="2000" b="1" i="0" u="none" strike="noStrike" kern="1200" cap="none" spc="0" normalizeH="0" baseline="0" noProof="0" dirty="0">
                <a:ln>
                  <a:noFill/>
                </a:ln>
                <a:solidFill>
                  <a:prstClr val="white"/>
                </a:solidFill>
                <a:effectLst/>
                <a:highlight>
                  <a:srgbClr val="000000"/>
                </a:highlight>
                <a:uLnTx/>
                <a:uFillTx/>
                <a:latin typeface="Tisa Offc Serif Pro" panose="02010504030101020102" pitchFamily="2" charset="0"/>
                <a:ea typeface="+mn-ea"/>
                <a:cs typeface="+mn-cs"/>
              </a:rPr>
              <a:t> </a:t>
            </a:r>
            <a:r>
              <a:rPr kumimoji="0" lang="en-GB" sz="2000" b="1"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 </a:t>
            </a:r>
            <a:r>
              <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button.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p:txBody>
      </p:sp>
      <p:pic>
        <p:nvPicPr>
          <p:cNvPr id="4" name="Picture 3">
            <a:extLst>
              <a:ext uri="{FF2B5EF4-FFF2-40B4-BE49-F238E27FC236}">
                <a16:creationId xmlns:a16="http://schemas.microsoft.com/office/drawing/2014/main" id="{CB00610D-DC06-4327-BE1E-ADCF4D6C3460}"/>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762966" y="363266"/>
            <a:ext cx="4456401" cy="2608950"/>
          </a:xfrm>
          <a:prstGeom prst="rect">
            <a:avLst/>
          </a:prstGeom>
        </p:spPr>
      </p:pic>
      <p:pic>
        <p:nvPicPr>
          <p:cNvPr id="6" name="Picture 5">
            <a:extLst>
              <a:ext uri="{FF2B5EF4-FFF2-40B4-BE49-F238E27FC236}">
                <a16:creationId xmlns:a16="http://schemas.microsoft.com/office/drawing/2014/main" id="{A641A8EE-00BF-4F2D-874B-59067B2DC6E7}"/>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t="1901" r="1676"/>
          <a:stretch/>
        </p:blipFill>
        <p:spPr>
          <a:xfrm>
            <a:off x="6371600" y="2108200"/>
            <a:ext cx="5635429" cy="3619500"/>
          </a:xfrm>
          <a:prstGeom prst="rect">
            <a:avLst/>
          </a:prstGeom>
        </p:spPr>
      </p:pic>
      <p:sp>
        <p:nvSpPr>
          <p:cNvPr id="25" name="TextBox 24">
            <a:extLst>
              <a:ext uri="{FF2B5EF4-FFF2-40B4-BE49-F238E27FC236}">
                <a16:creationId xmlns:a16="http://schemas.microsoft.com/office/drawing/2014/main" id="{F763A6A5-C534-46F0-B545-EA37A290C51D}"/>
              </a:ext>
            </a:extLst>
          </p:cNvPr>
          <p:cNvSpPr txBox="1"/>
          <p:nvPr/>
        </p:nvSpPr>
        <p:spPr>
          <a:xfrm>
            <a:off x="438971" y="3659832"/>
            <a:ext cx="5784029"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On the new panel, click the </a:t>
            </a:r>
            <a:r>
              <a:rPr kumimoji="0" lang="en-GB" sz="2000" b="0" i="0" u="none" strike="noStrike" kern="1200" cap="none" spc="0" normalizeH="0" baseline="0" noProof="0" dirty="0">
                <a:ln>
                  <a:noFill/>
                </a:ln>
                <a:solidFill>
                  <a:prstClr val="white"/>
                </a:solidFill>
                <a:effectLst/>
                <a:highlight>
                  <a:srgbClr val="000000"/>
                </a:highlight>
                <a:uLnTx/>
                <a:uFillTx/>
                <a:latin typeface="Tisa Offc Serif Pro" panose="02010504030101020102" pitchFamily="2" charset="0"/>
                <a:ea typeface="+mn-ea"/>
                <a:cs typeface="+mn-cs"/>
              </a:rPr>
              <a:t> </a:t>
            </a:r>
            <a:r>
              <a:rPr kumimoji="0" lang="en-GB" sz="2000" b="0" i="0" u="none" strike="noStrike" kern="1200" cap="none" spc="0" normalizeH="0" baseline="0" noProof="0" dirty="0">
                <a:ln>
                  <a:noFill/>
                </a:ln>
                <a:solidFill>
                  <a:srgbClr val="E7E6E6">
                    <a:lumMod val="90000"/>
                  </a:srgbClr>
                </a:solidFill>
                <a:effectLst/>
                <a:highlight>
                  <a:srgbClr val="000000"/>
                </a:highlight>
                <a:uLnTx/>
                <a:uFillTx/>
                <a:latin typeface="Tisa Offc Serif Pro" panose="02010504030101020102" pitchFamily="2" charset="0"/>
                <a:ea typeface="+mn-ea"/>
                <a:cs typeface="+mn-cs"/>
              </a:rPr>
              <a:t>Ocean </a:t>
            </a:r>
            <a:r>
              <a:rPr kumimoji="0" lang="en-GB" sz="2000" b="0" i="0" u="none" strike="noStrike" kern="1200" cap="none" spc="0" normalizeH="0" baseline="0" noProof="0" dirty="0">
                <a:ln>
                  <a:noFill/>
                </a:ln>
                <a:solidFill>
                  <a:srgbClr val="E7E6E6">
                    <a:lumMod val="90000"/>
                  </a:srgbClr>
                </a:solidFill>
                <a:effectLst/>
                <a:uLnTx/>
                <a:uFillTx/>
                <a:latin typeface="Tisa Offc Serif Pro" panose="02010504030101020102" pitchFamily="2" charset="0"/>
                <a:ea typeface="+mn-ea"/>
                <a:cs typeface="+mn-cs"/>
              </a:rPr>
              <a:t> </a:t>
            </a:r>
            <a:r>
              <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button.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white"/>
                </a:solidFill>
                <a:effectLst/>
                <a:highlight>
                  <a:srgbClr val="000000"/>
                </a:highlight>
                <a:uLnTx/>
                <a:uFillTx/>
                <a:latin typeface="Tisa Offc Serif Pro" panose="02010504030101020102" pitchFamily="2" charset="0"/>
                <a:ea typeface="+mn-ea"/>
                <a:cs typeface="+mn-cs"/>
              </a:rPr>
              <a:t> </a:t>
            </a:r>
            <a:r>
              <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p:txBody>
      </p:sp>
      <p:sp>
        <p:nvSpPr>
          <p:cNvPr id="26" name="TextBox 25">
            <a:extLst>
              <a:ext uri="{FF2B5EF4-FFF2-40B4-BE49-F238E27FC236}">
                <a16:creationId xmlns:a16="http://schemas.microsoft.com/office/drawing/2014/main" id="{95558182-9DC8-4535-8AE4-AE6DC47AC0BF}"/>
              </a:ext>
            </a:extLst>
          </p:cNvPr>
          <p:cNvSpPr txBox="1"/>
          <p:nvPr/>
        </p:nvSpPr>
        <p:spPr>
          <a:xfrm>
            <a:off x="438970" y="4757319"/>
            <a:ext cx="5784029"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Click the </a:t>
            </a:r>
            <a:r>
              <a:rPr kumimoji="0" lang="en-GB" sz="2000" b="0" i="0" u="none" strike="noStrike" kern="1200" cap="none" spc="0" normalizeH="0" baseline="0" noProof="0" dirty="0">
                <a:ln>
                  <a:noFill/>
                </a:ln>
                <a:solidFill>
                  <a:prstClr val="white"/>
                </a:solidFill>
                <a:effectLst/>
                <a:highlight>
                  <a:srgbClr val="000000"/>
                </a:highlight>
                <a:uLnTx/>
                <a:uFillTx/>
                <a:latin typeface="Tisa Offc Serif Pro" panose="02010504030101020102" pitchFamily="2" charset="0"/>
                <a:ea typeface="+mn-ea"/>
                <a:cs typeface="+mn-cs"/>
              </a:rPr>
              <a:t> </a:t>
            </a:r>
            <a:r>
              <a:rPr kumimoji="0" lang="en-GB" sz="2000" b="0" i="0" u="none" strike="noStrike" kern="1200" cap="none" spc="0" normalizeH="0" baseline="0" noProof="0" dirty="0">
                <a:ln>
                  <a:noFill/>
                </a:ln>
                <a:solidFill>
                  <a:srgbClr val="E7E6E6">
                    <a:lumMod val="90000"/>
                  </a:srgbClr>
                </a:solidFill>
                <a:effectLst/>
                <a:highlight>
                  <a:srgbClr val="000000"/>
                </a:highlight>
                <a:uLnTx/>
                <a:uFillTx/>
                <a:latin typeface="Tisa Offc Serif Pro" panose="02010504030101020102" pitchFamily="2" charset="0"/>
                <a:ea typeface="+mn-ea"/>
                <a:cs typeface="+mn-cs"/>
              </a:rPr>
              <a:t>earth</a:t>
            </a:r>
            <a:r>
              <a:rPr kumimoji="0" lang="en-GB" sz="2000" b="1" i="0" u="none" strike="noStrike" kern="1200" cap="none" spc="0" normalizeH="0" baseline="0" noProof="0" dirty="0">
                <a:ln>
                  <a:noFill/>
                </a:ln>
                <a:solidFill>
                  <a:prstClr val="white"/>
                </a:solidFill>
                <a:effectLst/>
                <a:highlight>
                  <a:srgbClr val="000000"/>
                </a:highlight>
                <a:uLnTx/>
                <a:uFillTx/>
                <a:latin typeface="Tisa Offc Serif Pro" panose="02010504030101020102" pitchFamily="2" charset="0"/>
                <a:ea typeface="+mn-ea"/>
                <a:cs typeface="+mn-cs"/>
              </a:rPr>
              <a:t> </a:t>
            </a:r>
            <a:r>
              <a:rPr kumimoji="0" lang="en-GB" sz="2000" b="1"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 </a:t>
            </a:r>
            <a:r>
              <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button again to close the panel.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p:txBody>
      </p:sp>
      <p:sp>
        <p:nvSpPr>
          <p:cNvPr id="7" name="Rectangle 6">
            <a:extLst>
              <a:ext uri="{FF2B5EF4-FFF2-40B4-BE49-F238E27FC236}">
                <a16:creationId xmlns:a16="http://schemas.microsoft.com/office/drawing/2014/main" id="{A96A13EF-0547-48D1-ABC5-38A3CCDFE47B}"/>
              </a:ext>
            </a:extLst>
          </p:cNvPr>
          <p:cNvSpPr/>
          <p:nvPr/>
        </p:nvSpPr>
        <p:spPr>
          <a:xfrm>
            <a:off x="7629525" y="3624263"/>
            <a:ext cx="614364" cy="280987"/>
          </a:xfrm>
          <a:prstGeom prst="rect">
            <a:avLst/>
          </a:prstGeom>
          <a:noFill/>
          <a:ln w="28575">
            <a:solidFill>
              <a:srgbClr val="00FE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EDD41EEF-7F19-4214-9069-E3FA5118C8DE}"/>
              </a:ext>
            </a:extLst>
          </p:cNvPr>
          <p:cNvSpPr/>
          <p:nvPr/>
        </p:nvSpPr>
        <p:spPr>
          <a:xfrm>
            <a:off x="3616353" y="3636963"/>
            <a:ext cx="827060" cy="377825"/>
          </a:xfrm>
          <a:prstGeom prst="rect">
            <a:avLst/>
          </a:prstGeom>
          <a:noFill/>
          <a:ln w="28575">
            <a:solidFill>
              <a:srgbClr val="00FE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9213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18A4C6-23CF-4079-9997-1D4D6D8C4DAB}"/>
              </a:ext>
            </a:extLst>
          </p:cNvPr>
          <p:cNvSpPr txBox="1"/>
          <p:nvPr/>
        </p:nvSpPr>
        <p:spPr>
          <a:xfrm>
            <a:off x="1653363" y="365760"/>
            <a:ext cx="9367203" cy="1188720"/>
          </a:xfrm>
          <a:prstGeom prst="rect">
            <a:avLst/>
          </a:prstGeom>
        </p:spPr>
        <p:txBody>
          <a:bodyPr rot="0" spcFirstLastPara="0" vert="horz" lIns="91440" tIns="45720" rIns="91440" bIns="45720" numCol="1" spcCol="0" rtlCol="0" fromWordArt="0" anchor="ctr"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Chapter 5 – Renewable energy</a:t>
            </a: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Learning Outcomes</a:t>
            </a:r>
          </a:p>
        </p:txBody>
      </p:sp>
      <p:sp>
        <p:nvSpPr>
          <p:cNvPr id="9" name="Freeform: Shape 8">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1" name="Freeform: Shape 10">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3" name="Freeform: Shape 12">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4" name="TextBox 3">
            <a:extLst>
              <a:ext uri="{FF2B5EF4-FFF2-40B4-BE49-F238E27FC236}">
                <a16:creationId xmlns:a16="http://schemas.microsoft.com/office/drawing/2014/main" id="{F7A1C9E1-49C9-4808-8733-468E8D1B5F11}"/>
              </a:ext>
            </a:extLst>
          </p:cNvPr>
          <p:cNvSpPr txBox="1"/>
          <p:nvPr/>
        </p:nvSpPr>
        <p:spPr>
          <a:xfrm>
            <a:off x="1360066" y="2176272"/>
            <a:ext cx="10538637" cy="4041648"/>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100000"/>
              </a:lnSpc>
              <a:spcBef>
                <a:spcPts val="0"/>
              </a:spcBef>
              <a:spcAft>
                <a:spcPts val="600"/>
              </a:spcAft>
              <a:buClrTx/>
              <a:buSzTx/>
              <a:buFontTx/>
              <a:buChar char="•"/>
              <a:tabLst/>
              <a:defRPr/>
            </a:pPr>
            <a:endParaRPr kumimoji="0" lang="en-US" sz="2400" b="0" i="0" u="none" strike="noStrike" kern="1200" cap="none" spc="0" normalizeH="0" baseline="0" noProof="0" dirty="0">
              <a:ln>
                <a:noFill/>
              </a:ln>
              <a:solidFill>
                <a:prstClr val="black"/>
              </a:solidFill>
              <a:effectLst/>
              <a:uLnTx/>
              <a:uFillTx/>
              <a:latin typeface="Candara"/>
              <a:ea typeface="+mn-ea"/>
              <a:cs typeface="Arial"/>
            </a:endParaRPr>
          </a:p>
        </p:txBody>
      </p:sp>
      <p:sp>
        <p:nvSpPr>
          <p:cNvPr id="7" name="TextBox 6">
            <a:extLst>
              <a:ext uri="{FF2B5EF4-FFF2-40B4-BE49-F238E27FC236}">
                <a16:creationId xmlns:a16="http://schemas.microsoft.com/office/drawing/2014/main" id="{D5F4E2FD-3DD5-4E9A-9C59-57D933D6E23B}"/>
              </a:ext>
            </a:extLst>
          </p:cNvPr>
          <p:cNvSpPr txBox="1"/>
          <p:nvPr/>
        </p:nvSpPr>
        <p:spPr>
          <a:xfrm>
            <a:off x="1512466" y="2328672"/>
            <a:ext cx="10538637" cy="4041648"/>
          </a:xfrm>
          <a:prstGeom prst="rect">
            <a:avLst/>
          </a:prstGeom>
        </p:spPr>
        <p:txBody>
          <a:bodyPr vert="horz" lIns="91440" tIns="45720" rIns="91440" bIns="45720" rtlCol="0" anchor="t">
            <a:normAutofit/>
          </a:bodyPr>
          <a:lstStyle/>
          <a:p>
            <a:pPr marL="271463" marR="0" lvl="0" indent="-271463" algn="l" defTabSz="914400" rtl="0" eaLnBrk="1" fontAlgn="auto" latinLnBrk="0" hangingPunct="1">
              <a:lnSpc>
                <a:spcPct val="150000"/>
              </a:lnSpc>
              <a:spcBef>
                <a:spcPts val="0"/>
              </a:spcBef>
              <a:spcAft>
                <a:spcPts val="600"/>
              </a:spcAft>
              <a:buClrTx/>
              <a:buSzTx/>
              <a:buFontTx/>
              <a:buChar char="•"/>
              <a:tabLst/>
              <a:defRPr/>
            </a:pPr>
            <a:r>
              <a:rPr kumimoji="0" lang="en-GB" sz="2400" b="0" i="0" u="none" strike="noStrike" kern="1200" cap="none" spc="0" normalizeH="0" baseline="0" noProof="0">
                <a:ln>
                  <a:noFill/>
                </a:ln>
                <a:solidFill>
                  <a:prstClr val="black"/>
                </a:solidFill>
                <a:effectLst/>
                <a:uLnTx/>
                <a:uFillTx/>
                <a:latin typeface="Candara"/>
                <a:ea typeface="+mn-ea"/>
                <a:cs typeface="Arial"/>
              </a:rPr>
              <a:t>In order to protect our climate and have reliable power sources, we must use clean energy</a:t>
            </a:r>
          </a:p>
          <a:p>
            <a:pPr marL="271463" marR="0" lvl="0" indent="-271463" algn="l" defTabSz="914400" rtl="0" eaLnBrk="1" fontAlgn="auto" latinLnBrk="0" hangingPunct="1">
              <a:lnSpc>
                <a:spcPct val="150000"/>
              </a:lnSpc>
              <a:spcBef>
                <a:spcPts val="0"/>
              </a:spcBef>
              <a:spcAft>
                <a:spcPts val="600"/>
              </a:spcAft>
              <a:buClrTx/>
              <a:buSzTx/>
              <a:buFontTx/>
              <a:buChar char="•"/>
              <a:tabLst/>
              <a:defRPr/>
            </a:pPr>
            <a:r>
              <a:rPr kumimoji="0" lang="en-GB" sz="2400" b="0" i="0" u="none" strike="noStrike" kern="1200" cap="none" spc="0" normalizeH="0" baseline="0" noProof="0">
                <a:ln>
                  <a:noFill/>
                </a:ln>
                <a:solidFill>
                  <a:prstClr val="black"/>
                </a:solidFill>
                <a:effectLst/>
                <a:uLnTx/>
                <a:uFillTx/>
                <a:latin typeface="Candara"/>
                <a:ea typeface="+mn-ea"/>
                <a:cs typeface="Arial"/>
              </a:rPr>
              <a:t>There is an incredible amount of energy in the natural processes of the earth</a:t>
            </a:r>
          </a:p>
          <a:p>
            <a:pPr marL="271463" marR="0" lvl="0" indent="-271463" algn="l" defTabSz="914400" rtl="0" eaLnBrk="1" fontAlgn="auto" latinLnBrk="0" hangingPunct="1">
              <a:lnSpc>
                <a:spcPct val="150000"/>
              </a:lnSpc>
              <a:spcBef>
                <a:spcPts val="0"/>
              </a:spcBef>
              <a:spcAft>
                <a:spcPts val="600"/>
              </a:spcAft>
              <a:buClrTx/>
              <a:buSzTx/>
              <a:buFontTx/>
              <a:buChar char="•"/>
              <a:tabLst/>
              <a:defRPr/>
            </a:pPr>
            <a:r>
              <a:rPr kumimoji="0" lang="en-GB" sz="2400" b="0" i="0" u="none" strike="noStrike" kern="1200" cap="none" spc="0" normalizeH="0" baseline="0" noProof="0">
                <a:ln>
                  <a:noFill/>
                </a:ln>
                <a:solidFill>
                  <a:prstClr val="black"/>
                </a:solidFill>
                <a:effectLst/>
                <a:uLnTx/>
                <a:uFillTx/>
                <a:latin typeface="Candara"/>
                <a:ea typeface="+mn-ea"/>
                <a:cs typeface="Arial"/>
              </a:rPr>
              <a:t>Our energy grid is strong if it is diverse</a:t>
            </a:r>
          </a:p>
          <a:p>
            <a:pPr marL="271463" marR="0" lvl="0" indent="-271463" algn="l" defTabSz="914400" rtl="0" eaLnBrk="1" fontAlgn="auto" latinLnBrk="0" hangingPunct="1">
              <a:lnSpc>
                <a:spcPct val="150000"/>
              </a:lnSpc>
              <a:spcBef>
                <a:spcPts val="0"/>
              </a:spcBef>
              <a:spcAft>
                <a:spcPts val="600"/>
              </a:spcAft>
              <a:buClrTx/>
              <a:buSzTx/>
              <a:buFontTx/>
              <a:buChar char="•"/>
              <a:tabLst/>
              <a:defRPr/>
            </a:pPr>
            <a:r>
              <a:rPr kumimoji="0" lang="en-GB" sz="2400" b="0" i="0" u="none" strike="noStrike" kern="1200" cap="none" spc="0" normalizeH="0" baseline="0" noProof="0">
                <a:ln>
                  <a:noFill/>
                </a:ln>
                <a:solidFill>
                  <a:prstClr val="black"/>
                </a:solidFill>
                <a:effectLst/>
                <a:uLnTx/>
                <a:uFillTx/>
                <a:latin typeface="Candara"/>
                <a:ea typeface="+mn-ea"/>
                <a:cs typeface="Arial"/>
              </a:rPr>
              <a:t>Everyone can be a scientist, engineer, and problem solver</a:t>
            </a:r>
            <a:endParaRPr kumimoji="0" lang="en-US" sz="2400" b="0" i="0" u="none" strike="noStrike" kern="1200" cap="none" spc="0" normalizeH="0" baseline="0" noProof="0">
              <a:ln>
                <a:noFill/>
              </a:ln>
              <a:solidFill>
                <a:prstClr val="black"/>
              </a:solidFill>
              <a:effectLst/>
              <a:uLnTx/>
              <a:uFillTx/>
              <a:latin typeface="Candara"/>
              <a:ea typeface="+mn-ea"/>
              <a:cs typeface="Arial"/>
            </a:endParaRPr>
          </a:p>
          <a:p>
            <a:pPr marL="0" marR="0" lvl="0" indent="0" algn="l" defTabSz="914400" rtl="0" eaLnBrk="1" fontAlgn="auto" latinLnBrk="0" hangingPunct="1">
              <a:lnSpc>
                <a:spcPct val="100000"/>
              </a:lnSpc>
              <a:spcBef>
                <a:spcPts val="0"/>
              </a:spcBef>
              <a:spcAft>
                <a:spcPts val="600"/>
              </a:spcAft>
              <a:buClrTx/>
              <a:buSzTx/>
              <a:buFontTx/>
              <a:buChar char="•"/>
              <a:tabLst/>
              <a:defRPr/>
            </a:pPr>
            <a:endParaRPr kumimoji="0" lang="en-US" sz="2400" b="0" i="0" u="none" strike="noStrike" kern="1200" cap="none" spc="0" normalizeH="0" baseline="0" noProof="0" dirty="0">
              <a:ln>
                <a:noFill/>
              </a:ln>
              <a:solidFill>
                <a:prstClr val="black"/>
              </a:solidFill>
              <a:effectLst/>
              <a:uLnTx/>
              <a:uFillTx/>
              <a:latin typeface="Candara"/>
              <a:ea typeface="+mn-ea"/>
              <a:cs typeface="Arial"/>
            </a:endParaRPr>
          </a:p>
        </p:txBody>
      </p:sp>
      <p:grpSp>
        <p:nvGrpSpPr>
          <p:cNvPr id="8" name="Group 7">
            <a:extLst>
              <a:ext uri="{FF2B5EF4-FFF2-40B4-BE49-F238E27FC236}">
                <a16:creationId xmlns:a16="http://schemas.microsoft.com/office/drawing/2014/main" id="{4A391374-E633-9EAD-2D3A-0A04DC004105}"/>
              </a:ext>
            </a:extLst>
          </p:cNvPr>
          <p:cNvGrpSpPr/>
          <p:nvPr/>
        </p:nvGrpSpPr>
        <p:grpSpPr>
          <a:xfrm rot="5400000">
            <a:off x="8523533" y="2828967"/>
            <a:ext cx="246221" cy="7847520"/>
            <a:chOff x="290261" y="769563"/>
            <a:chExt cx="246221" cy="7847520"/>
          </a:xfrm>
        </p:grpSpPr>
        <p:pic>
          <p:nvPicPr>
            <p:cNvPr id="10" name="Graphic 1">
              <a:extLst>
                <a:ext uri="{FF2B5EF4-FFF2-40B4-BE49-F238E27FC236}">
                  <a16:creationId xmlns:a16="http://schemas.microsoft.com/office/drawing/2014/main" id="{44472142-DA68-3650-4B1D-A9FB1CC52ED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6200000">
              <a:off x="126114" y="8276406"/>
              <a:ext cx="504825" cy="176530"/>
            </a:xfrm>
            <a:prstGeom prst="rect">
              <a:avLst/>
            </a:prstGeom>
          </p:spPr>
        </p:pic>
        <p:sp>
          <p:nvSpPr>
            <p:cNvPr id="12" name="Rectangle 3">
              <a:extLst>
                <a:ext uri="{FF2B5EF4-FFF2-40B4-BE49-F238E27FC236}">
                  <a16:creationId xmlns:a16="http://schemas.microsoft.com/office/drawing/2014/main" id="{7C0B7D5A-9574-028B-6DC6-7EFE77E72555}"/>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4"/>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5462394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15512F-8451-46FE-9D0C-0E834C407B1C}"/>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 y="-1"/>
            <a:ext cx="7161033" cy="6225310"/>
          </a:xfrm>
          <a:prstGeom prst="rect">
            <a:avLst/>
          </a:prstGeom>
        </p:spPr>
      </p:pic>
      <p:sp>
        <p:nvSpPr>
          <p:cNvPr id="19" name="Rectangle 18">
            <a:extLst>
              <a:ext uri="{FF2B5EF4-FFF2-40B4-BE49-F238E27FC236}">
                <a16:creationId xmlns:a16="http://schemas.microsoft.com/office/drawing/2014/main" id="{3ABB0449-A9B2-4AF0-9463-AE46314828A4}"/>
              </a:ext>
            </a:extLst>
          </p:cNvPr>
          <p:cNvSpPr/>
          <p:nvPr/>
        </p:nvSpPr>
        <p:spPr>
          <a:xfrm>
            <a:off x="204499" y="5352697"/>
            <a:ext cx="819150" cy="258226"/>
          </a:xfrm>
          <a:prstGeom prst="rect">
            <a:avLst/>
          </a:prstGeom>
          <a:noFill/>
          <a:ln w="28575">
            <a:solidFill>
              <a:srgbClr val="00FE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9577BCD-02AD-4E3A-9EFB-72CB926D5073}"/>
              </a:ext>
            </a:extLst>
          </p:cNvPr>
          <p:cNvSpPr txBox="1"/>
          <p:nvPr/>
        </p:nvSpPr>
        <p:spPr>
          <a:xfrm>
            <a:off x="7372348" y="243513"/>
            <a:ext cx="4634681" cy="574003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Select a location in the ocean to investigate the </a:t>
            </a: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wave height</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The </a:t>
            </a: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colour scale </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helps us visualise the wave height, across the map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Wave height (metres)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At the circle the wave height is </a:t>
            </a: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4.80 metres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What do you notice about the waves in regions where the wind is strong?</a:t>
            </a:r>
          </a:p>
        </p:txBody>
      </p:sp>
      <p:sp>
        <p:nvSpPr>
          <p:cNvPr id="21" name="TextBox 20">
            <a:extLst>
              <a:ext uri="{FF2B5EF4-FFF2-40B4-BE49-F238E27FC236}">
                <a16:creationId xmlns:a16="http://schemas.microsoft.com/office/drawing/2014/main" id="{E520948C-28EF-4BA6-87F2-3FBA984A0B87}"/>
              </a:ext>
            </a:extLst>
          </p:cNvPr>
          <p:cNvSpPr txBox="1"/>
          <p:nvPr/>
        </p:nvSpPr>
        <p:spPr>
          <a:xfrm>
            <a:off x="1329515" y="5412272"/>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Wave height</a:t>
            </a:r>
          </a:p>
        </p:txBody>
      </p:sp>
      <p:cxnSp>
        <p:nvCxnSpPr>
          <p:cNvPr id="15" name="Straight Arrow Connector 14">
            <a:extLst>
              <a:ext uri="{FF2B5EF4-FFF2-40B4-BE49-F238E27FC236}">
                <a16:creationId xmlns:a16="http://schemas.microsoft.com/office/drawing/2014/main" id="{858CA7EB-FE47-40F4-9C3A-EFBC046605F5}"/>
              </a:ext>
            </a:extLst>
          </p:cNvPr>
          <p:cNvCxnSpPr>
            <a:cxnSpLocks/>
          </p:cNvCxnSpPr>
          <p:nvPr/>
        </p:nvCxnSpPr>
        <p:spPr>
          <a:xfrm flipH="1" flipV="1">
            <a:off x="1014413" y="5500406"/>
            <a:ext cx="282964" cy="119753"/>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AAB9F581-A603-4F93-AA0C-49CB34559009}"/>
              </a:ext>
            </a:extLst>
          </p:cNvPr>
          <p:cNvGrpSpPr/>
          <p:nvPr/>
        </p:nvGrpSpPr>
        <p:grpSpPr>
          <a:xfrm>
            <a:off x="7297593" y="2299855"/>
            <a:ext cx="4819120" cy="952377"/>
            <a:chOff x="7297593" y="2299855"/>
            <a:chExt cx="4819120" cy="952377"/>
          </a:xfrm>
        </p:grpSpPr>
        <p:pic>
          <p:nvPicPr>
            <p:cNvPr id="31" name="Picture 30">
              <a:extLst>
                <a:ext uri="{FF2B5EF4-FFF2-40B4-BE49-F238E27FC236}">
                  <a16:creationId xmlns:a16="http://schemas.microsoft.com/office/drawing/2014/main" id="{3027311D-FB87-45C7-B905-D628BE894B52}"/>
                </a:ext>
              </a:extLst>
            </p:cNvPr>
            <p:cNvPicPr>
              <a:picLocks/>
            </p:cNvPicPr>
            <p:nvPr/>
          </p:nvPicPr>
          <p:blipFill>
            <a:blip r:embed="rId4"/>
            <a:stretch>
              <a:fillRect/>
            </a:stretch>
          </p:blipFill>
          <p:spPr>
            <a:xfrm>
              <a:off x="7491557" y="2299855"/>
              <a:ext cx="4396264" cy="517236"/>
            </a:xfrm>
            <a:prstGeom prst="rect">
              <a:avLst/>
            </a:prstGeom>
            <a:ln w="19050">
              <a:solidFill>
                <a:schemeClr val="tx1"/>
              </a:solidFill>
            </a:ln>
          </p:spPr>
        </p:pic>
        <p:cxnSp>
          <p:nvCxnSpPr>
            <p:cNvPr id="14" name="Straight Connector 13">
              <a:extLst>
                <a:ext uri="{FF2B5EF4-FFF2-40B4-BE49-F238E27FC236}">
                  <a16:creationId xmlns:a16="http://schemas.microsoft.com/office/drawing/2014/main" id="{14429A4B-9E01-4706-B17A-EA521D34585C}"/>
                </a:ext>
              </a:extLst>
            </p:cNvPr>
            <p:cNvCxnSpPr>
              <a:cxnSpLocks/>
            </p:cNvCxnSpPr>
            <p:nvPr/>
          </p:nvCxnSpPr>
          <p:spPr>
            <a:xfrm>
              <a:off x="11897057" y="2299855"/>
              <a:ext cx="0" cy="628072"/>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FAB167C3-2EA9-435D-AE6D-B6DF0E5206F7}"/>
                </a:ext>
              </a:extLst>
            </p:cNvPr>
            <p:cNvCxnSpPr>
              <a:cxnSpLocks/>
            </p:cNvCxnSpPr>
            <p:nvPr/>
          </p:nvCxnSpPr>
          <p:spPr>
            <a:xfrm>
              <a:off x="11008800" y="2821564"/>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25F830E6-B608-4BB4-9F94-3FC29D2B09A2}"/>
                </a:ext>
              </a:extLst>
            </p:cNvPr>
            <p:cNvSpPr txBox="1"/>
            <p:nvPr/>
          </p:nvSpPr>
          <p:spPr>
            <a:xfrm>
              <a:off x="7297593" y="2882900"/>
              <a:ext cx="38792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0</a:t>
              </a:r>
            </a:p>
          </p:txBody>
        </p:sp>
        <p:sp>
          <p:nvSpPr>
            <p:cNvPr id="44" name="TextBox 43">
              <a:extLst>
                <a:ext uri="{FF2B5EF4-FFF2-40B4-BE49-F238E27FC236}">
                  <a16:creationId xmlns:a16="http://schemas.microsoft.com/office/drawing/2014/main" id="{B3D6A735-C0EA-481B-991A-8FEB1E32CB9E}"/>
                </a:ext>
              </a:extLst>
            </p:cNvPr>
            <p:cNvSpPr txBox="1"/>
            <p:nvPr/>
          </p:nvSpPr>
          <p:spPr>
            <a:xfrm>
              <a:off x="8174237" y="2882900"/>
              <a:ext cx="38792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3</a:t>
              </a:r>
            </a:p>
          </p:txBody>
        </p:sp>
        <p:cxnSp>
          <p:nvCxnSpPr>
            <p:cNvPr id="45" name="Straight Connector 44">
              <a:extLst>
                <a:ext uri="{FF2B5EF4-FFF2-40B4-BE49-F238E27FC236}">
                  <a16:creationId xmlns:a16="http://schemas.microsoft.com/office/drawing/2014/main" id="{AC9CC735-25DC-4B45-8570-ACBCACD75F9E}"/>
                </a:ext>
              </a:extLst>
            </p:cNvPr>
            <p:cNvCxnSpPr>
              <a:cxnSpLocks/>
            </p:cNvCxnSpPr>
            <p:nvPr/>
          </p:nvCxnSpPr>
          <p:spPr>
            <a:xfrm>
              <a:off x="10130400" y="2819472"/>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49F8E8E2-06B0-4780-BA90-7F4CF55703EA}"/>
                </a:ext>
              </a:extLst>
            </p:cNvPr>
            <p:cNvCxnSpPr>
              <a:cxnSpLocks/>
            </p:cNvCxnSpPr>
            <p:nvPr/>
          </p:nvCxnSpPr>
          <p:spPr>
            <a:xfrm>
              <a:off x="9248400" y="2821853"/>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6F95E325-1C1F-4361-8042-4E1F85A2D01B}"/>
                </a:ext>
              </a:extLst>
            </p:cNvPr>
            <p:cNvCxnSpPr>
              <a:cxnSpLocks/>
            </p:cNvCxnSpPr>
            <p:nvPr/>
          </p:nvCxnSpPr>
          <p:spPr>
            <a:xfrm>
              <a:off x="8370000" y="2817091"/>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3AF66FA1-C868-4065-AF80-DD7872BD2445}"/>
                </a:ext>
              </a:extLst>
            </p:cNvPr>
            <p:cNvCxnSpPr>
              <a:cxnSpLocks/>
            </p:cNvCxnSpPr>
            <p:nvPr/>
          </p:nvCxnSpPr>
          <p:spPr>
            <a:xfrm>
              <a:off x="7482032" y="2817091"/>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50" name="TextBox 49">
              <a:extLst>
                <a:ext uri="{FF2B5EF4-FFF2-40B4-BE49-F238E27FC236}">
                  <a16:creationId xmlns:a16="http://schemas.microsoft.com/office/drawing/2014/main" id="{54BCC755-9441-47AD-95A6-3B384B737E5F}"/>
                </a:ext>
              </a:extLst>
            </p:cNvPr>
            <p:cNvSpPr txBox="1"/>
            <p:nvPr/>
          </p:nvSpPr>
          <p:spPr>
            <a:xfrm>
              <a:off x="9054725" y="2882900"/>
              <a:ext cx="38792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6</a:t>
              </a:r>
            </a:p>
          </p:txBody>
        </p:sp>
        <p:sp>
          <p:nvSpPr>
            <p:cNvPr id="51" name="TextBox 50">
              <a:extLst>
                <a:ext uri="{FF2B5EF4-FFF2-40B4-BE49-F238E27FC236}">
                  <a16:creationId xmlns:a16="http://schemas.microsoft.com/office/drawing/2014/main" id="{9E2FAF73-E532-468C-961E-072070BFC388}"/>
                </a:ext>
              </a:extLst>
            </p:cNvPr>
            <p:cNvSpPr txBox="1"/>
            <p:nvPr/>
          </p:nvSpPr>
          <p:spPr>
            <a:xfrm>
              <a:off x="9931509" y="2882900"/>
              <a:ext cx="38792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9</a:t>
              </a:r>
            </a:p>
          </p:txBody>
        </p:sp>
        <p:sp>
          <p:nvSpPr>
            <p:cNvPr id="52" name="TextBox 51">
              <a:extLst>
                <a:ext uri="{FF2B5EF4-FFF2-40B4-BE49-F238E27FC236}">
                  <a16:creationId xmlns:a16="http://schemas.microsoft.com/office/drawing/2014/main" id="{3F46B33F-AB9B-4426-8F2B-D7AA883A5C45}"/>
                </a:ext>
              </a:extLst>
            </p:cNvPr>
            <p:cNvSpPr txBox="1"/>
            <p:nvPr/>
          </p:nvSpPr>
          <p:spPr>
            <a:xfrm>
              <a:off x="10799269" y="2882900"/>
              <a:ext cx="43157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12</a:t>
              </a:r>
            </a:p>
          </p:txBody>
        </p:sp>
        <p:sp>
          <p:nvSpPr>
            <p:cNvPr id="53" name="TextBox 52">
              <a:extLst>
                <a:ext uri="{FF2B5EF4-FFF2-40B4-BE49-F238E27FC236}">
                  <a16:creationId xmlns:a16="http://schemas.microsoft.com/office/drawing/2014/main" id="{15BAC276-6C61-41F7-BBD6-2FDBE7A54A82}"/>
                </a:ext>
              </a:extLst>
            </p:cNvPr>
            <p:cNvSpPr txBox="1"/>
            <p:nvPr/>
          </p:nvSpPr>
          <p:spPr>
            <a:xfrm>
              <a:off x="11685138" y="2882900"/>
              <a:ext cx="43157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15</a:t>
              </a:r>
            </a:p>
          </p:txBody>
        </p:sp>
      </p:grpSp>
    </p:spTree>
    <p:extLst>
      <p:ext uri="{BB962C8B-B14F-4D97-AF65-F5344CB8AC3E}">
        <p14:creationId xmlns:p14="http://schemas.microsoft.com/office/powerpoint/2010/main" val="42559990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F9577BCD-02AD-4E3A-9EFB-72CB926D5073}"/>
              </a:ext>
            </a:extLst>
          </p:cNvPr>
          <p:cNvSpPr txBox="1"/>
          <p:nvPr/>
        </p:nvSpPr>
        <p:spPr>
          <a:xfrm>
            <a:off x="6262256" y="243513"/>
            <a:ext cx="5744774"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Exercise: </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Weather watchers are studying a small storm in the North Pacific Ocean.</a:t>
            </a:r>
            <a:endPar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They need to visualise both the </a:t>
            </a: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wind speed </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and the </a:t>
            </a: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wave height</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 from different locations in the storm.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They collect data from </a:t>
            </a:r>
            <a:r>
              <a:rPr kumimoji="0" lang="en-GB" sz="18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7 different locations </a:t>
            </a:r>
            <a:r>
              <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from north to south.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p:txBody>
      </p:sp>
      <p:pic>
        <p:nvPicPr>
          <p:cNvPr id="4" name="Picture 3">
            <a:extLst>
              <a:ext uri="{FF2B5EF4-FFF2-40B4-BE49-F238E27FC236}">
                <a16:creationId xmlns:a16="http://schemas.microsoft.com/office/drawing/2014/main" id="{1C3BA2CA-6D92-40F7-BE1E-F7347BA49A90}"/>
              </a:ext>
            </a:extLst>
          </p:cNvPr>
          <p:cNvPicPr>
            <a:picLocks noChangeAspect="1"/>
          </p:cNvPicPr>
          <p:nvPr/>
        </p:nvPicPr>
        <p:blipFill rotWithShape="1">
          <a:blip r:embed="rId3"/>
          <a:srcRect l="13263" t="16801" r="50606"/>
          <a:stretch/>
        </p:blipFill>
        <p:spPr>
          <a:xfrm>
            <a:off x="566322" y="90992"/>
            <a:ext cx="4951025" cy="3206390"/>
          </a:xfrm>
          <a:prstGeom prst="rect">
            <a:avLst/>
          </a:prstGeom>
        </p:spPr>
      </p:pic>
      <p:cxnSp>
        <p:nvCxnSpPr>
          <p:cNvPr id="7" name="Straight Connector 6">
            <a:extLst>
              <a:ext uri="{FF2B5EF4-FFF2-40B4-BE49-F238E27FC236}">
                <a16:creationId xmlns:a16="http://schemas.microsoft.com/office/drawing/2014/main" id="{5B88FA9B-E619-4113-A8CB-8C7E0DB3ED78}"/>
              </a:ext>
            </a:extLst>
          </p:cNvPr>
          <p:cNvCxnSpPr>
            <a:cxnSpLocks/>
            <a:stCxn id="36" idx="0"/>
            <a:endCxn id="35" idx="4"/>
          </p:cNvCxnSpPr>
          <p:nvPr/>
        </p:nvCxnSpPr>
        <p:spPr>
          <a:xfrm flipV="1">
            <a:off x="2096655" y="272010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6DFE181B-296A-49CC-A443-C459D9DE456C}"/>
              </a:ext>
            </a:extLst>
          </p:cNvPr>
          <p:cNvSpPr/>
          <p:nvPr/>
        </p:nvSpPr>
        <p:spPr>
          <a:xfrm>
            <a:off x="2013528" y="72966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Oval 29">
            <a:extLst>
              <a:ext uri="{FF2B5EF4-FFF2-40B4-BE49-F238E27FC236}">
                <a16:creationId xmlns:a16="http://schemas.microsoft.com/office/drawing/2014/main" id="{583DB57D-0758-4FB0-A591-307F89D3B910}"/>
              </a:ext>
            </a:extLst>
          </p:cNvPr>
          <p:cNvSpPr/>
          <p:nvPr/>
        </p:nvSpPr>
        <p:spPr>
          <a:xfrm>
            <a:off x="2013528" y="109450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Oval 31">
            <a:extLst>
              <a:ext uri="{FF2B5EF4-FFF2-40B4-BE49-F238E27FC236}">
                <a16:creationId xmlns:a16="http://schemas.microsoft.com/office/drawing/2014/main" id="{546C9AB4-DD4A-4264-AF37-BF04B6BED586}"/>
              </a:ext>
            </a:extLst>
          </p:cNvPr>
          <p:cNvSpPr/>
          <p:nvPr/>
        </p:nvSpPr>
        <p:spPr>
          <a:xfrm>
            <a:off x="2013528" y="1459341"/>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Oval 32">
            <a:extLst>
              <a:ext uri="{FF2B5EF4-FFF2-40B4-BE49-F238E27FC236}">
                <a16:creationId xmlns:a16="http://schemas.microsoft.com/office/drawing/2014/main" id="{7254A006-FAF6-4262-B8D7-9B7774C02FD9}"/>
              </a:ext>
            </a:extLst>
          </p:cNvPr>
          <p:cNvSpPr/>
          <p:nvPr/>
        </p:nvSpPr>
        <p:spPr>
          <a:xfrm>
            <a:off x="2013528" y="1824177"/>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Oval 33">
            <a:extLst>
              <a:ext uri="{FF2B5EF4-FFF2-40B4-BE49-F238E27FC236}">
                <a16:creationId xmlns:a16="http://schemas.microsoft.com/office/drawing/2014/main" id="{5E905BDE-9719-4684-9AC1-5B04869760C4}"/>
              </a:ext>
            </a:extLst>
          </p:cNvPr>
          <p:cNvSpPr/>
          <p:nvPr/>
        </p:nvSpPr>
        <p:spPr>
          <a:xfrm>
            <a:off x="2013528" y="2189013"/>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Oval 34">
            <a:extLst>
              <a:ext uri="{FF2B5EF4-FFF2-40B4-BE49-F238E27FC236}">
                <a16:creationId xmlns:a16="http://schemas.microsoft.com/office/drawing/2014/main" id="{ADB28DF5-E868-4FBB-BFCB-7F47810805F1}"/>
              </a:ext>
            </a:extLst>
          </p:cNvPr>
          <p:cNvSpPr/>
          <p:nvPr/>
        </p:nvSpPr>
        <p:spPr>
          <a:xfrm>
            <a:off x="2013528" y="255384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Oval 35">
            <a:extLst>
              <a:ext uri="{FF2B5EF4-FFF2-40B4-BE49-F238E27FC236}">
                <a16:creationId xmlns:a16="http://schemas.microsoft.com/office/drawing/2014/main" id="{698864A4-5387-4AF8-A94F-69322629B9FC}"/>
              </a:ext>
            </a:extLst>
          </p:cNvPr>
          <p:cNvSpPr/>
          <p:nvPr/>
        </p:nvSpPr>
        <p:spPr>
          <a:xfrm>
            <a:off x="2013528" y="291868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38" name="Straight Connector 37">
            <a:extLst>
              <a:ext uri="{FF2B5EF4-FFF2-40B4-BE49-F238E27FC236}">
                <a16:creationId xmlns:a16="http://schemas.microsoft.com/office/drawing/2014/main" id="{DD4538F6-4DE3-48C3-A569-33C7B1AEF152}"/>
              </a:ext>
            </a:extLst>
          </p:cNvPr>
          <p:cNvCxnSpPr>
            <a:cxnSpLocks/>
          </p:cNvCxnSpPr>
          <p:nvPr/>
        </p:nvCxnSpPr>
        <p:spPr>
          <a:xfrm flipV="1">
            <a:off x="2096655" y="2355267"/>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EA8F3EC-DE58-470C-88BD-A2A3B222384F}"/>
              </a:ext>
            </a:extLst>
          </p:cNvPr>
          <p:cNvCxnSpPr>
            <a:cxnSpLocks/>
          </p:cNvCxnSpPr>
          <p:nvPr/>
        </p:nvCxnSpPr>
        <p:spPr>
          <a:xfrm flipV="1">
            <a:off x="2096655" y="1990431"/>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EF8B5863-A0F8-4DED-BAA5-3AF66452368C}"/>
              </a:ext>
            </a:extLst>
          </p:cNvPr>
          <p:cNvCxnSpPr>
            <a:cxnSpLocks/>
          </p:cNvCxnSpPr>
          <p:nvPr/>
        </p:nvCxnSpPr>
        <p:spPr>
          <a:xfrm flipV="1">
            <a:off x="2096655" y="1625595"/>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B04D031-5968-43E2-B702-E609113C2AB1}"/>
              </a:ext>
            </a:extLst>
          </p:cNvPr>
          <p:cNvCxnSpPr>
            <a:cxnSpLocks/>
          </p:cNvCxnSpPr>
          <p:nvPr/>
        </p:nvCxnSpPr>
        <p:spPr>
          <a:xfrm flipV="1">
            <a:off x="2097810" y="1260759"/>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563B293-911A-4755-BCCC-E2EE55768745}"/>
              </a:ext>
            </a:extLst>
          </p:cNvPr>
          <p:cNvCxnSpPr>
            <a:cxnSpLocks/>
          </p:cNvCxnSpPr>
          <p:nvPr/>
        </p:nvCxnSpPr>
        <p:spPr>
          <a:xfrm flipV="1">
            <a:off x="2098965" y="89592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B5156FA-97B7-420E-B018-53E1EB721B06}"/>
              </a:ext>
            </a:extLst>
          </p:cNvPr>
          <p:cNvSpPr txBox="1"/>
          <p:nvPr/>
        </p:nvSpPr>
        <p:spPr>
          <a:xfrm>
            <a:off x="4072311" y="243513"/>
            <a:ext cx="136790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Canada</a:t>
            </a:r>
          </a:p>
        </p:txBody>
      </p:sp>
      <p:sp>
        <p:nvSpPr>
          <p:cNvPr id="46" name="TextBox 45">
            <a:extLst>
              <a:ext uri="{FF2B5EF4-FFF2-40B4-BE49-F238E27FC236}">
                <a16:creationId xmlns:a16="http://schemas.microsoft.com/office/drawing/2014/main" id="{63F3A145-953A-4813-901A-564BE1E6209B}"/>
              </a:ext>
            </a:extLst>
          </p:cNvPr>
          <p:cNvSpPr txBox="1"/>
          <p:nvPr/>
        </p:nvSpPr>
        <p:spPr>
          <a:xfrm>
            <a:off x="508611" y="1357879"/>
            <a:ext cx="1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Data locations</a:t>
            </a:r>
          </a:p>
        </p:txBody>
      </p:sp>
      <p:sp>
        <p:nvSpPr>
          <p:cNvPr id="54" name="TextBox 53">
            <a:extLst>
              <a:ext uri="{FF2B5EF4-FFF2-40B4-BE49-F238E27FC236}">
                <a16:creationId xmlns:a16="http://schemas.microsoft.com/office/drawing/2014/main" id="{6E8F7A54-89FA-4A6C-8CC8-4FE848BA12AD}"/>
              </a:ext>
            </a:extLst>
          </p:cNvPr>
          <p:cNvSpPr txBox="1"/>
          <p:nvPr/>
        </p:nvSpPr>
        <p:spPr>
          <a:xfrm>
            <a:off x="3743296" y="2452253"/>
            <a:ext cx="1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Storm winds</a:t>
            </a:r>
          </a:p>
        </p:txBody>
      </p:sp>
      <p:cxnSp>
        <p:nvCxnSpPr>
          <p:cNvPr id="17" name="Straight Arrow Connector 16">
            <a:extLst>
              <a:ext uri="{FF2B5EF4-FFF2-40B4-BE49-F238E27FC236}">
                <a16:creationId xmlns:a16="http://schemas.microsoft.com/office/drawing/2014/main" id="{B5B6C0C4-F520-4CCE-8326-899EBB6E758E}"/>
              </a:ext>
            </a:extLst>
          </p:cNvPr>
          <p:cNvCxnSpPr/>
          <p:nvPr/>
        </p:nvCxnSpPr>
        <p:spPr>
          <a:xfrm flipH="1" flipV="1">
            <a:off x="3500582" y="2253671"/>
            <a:ext cx="467817" cy="364836"/>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B35AF4FB-D224-4CA5-85E9-AC8E70B895FC}"/>
              </a:ext>
            </a:extLst>
          </p:cNvPr>
          <p:cNvPicPr>
            <a:picLocks noChangeAspect="1"/>
          </p:cNvPicPr>
          <p:nvPr/>
        </p:nvPicPr>
        <p:blipFill rotWithShape="1">
          <a:blip r:embed="rId4"/>
          <a:srcRect l="13204" t="16667" r="50606"/>
          <a:stretch/>
        </p:blipFill>
        <p:spPr>
          <a:xfrm>
            <a:off x="566322" y="3354170"/>
            <a:ext cx="4951025" cy="3206390"/>
          </a:xfrm>
          <a:prstGeom prst="rect">
            <a:avLst/>
          </a:prstGeom>
        </p:spPr>
      </p:pic>
      <p:sp>
        <p:nvSpPr>
          <p:cNvPr id="55" name="TextBox 54">
            <a:extLst>
              <a:ext uri="{FF2B5EF4-FFF2-40B4-BE49-F238E27FC236}">
                <a16:creationId xmlns:a16="http://schemas.microsoft.com/office/drawing/2014/main" id="{0D7166D1-B611-4EBD-890F-BBC0FFFA35AB}"/>
              </a:ext>
            </a:extLst>
          </p:cNvPr>
          <p:cNvSpPr txBox="1"/>
          <p:nvPr/>
        </p:nvSpPr>
        <p:spPr>
          <a:xfrm>
            <a:off x="3743296" y="5729563"/>
            <a:ext cx="1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Storm waves</a:t>
            </a:r>
          </a:p>
        </p:txBody>
      </p:sp>
      <p:sp>
        <p:nvSpPr>
          <p:cNvPr id="56" name="TextBox 55">
            <a:extLst>
              <a:ext uri="{FF2B5EF4-FFF2-40B4-BE49-F238E27FC236}">
                <a16:creationId xmlns:a16="http://schemas.microsoft.com/office/drawing/2014/main" id="{76E4C42B-98C5-425D-8549-8AA11FF5C8BF}"/>
              </a:ext>
            </a:extLst>
          </p:cNvPr>
          <p:cNvSpPr txBox="1"/>
          <p:nvPr/>
        </p:nvSpPr>
        <p:spPr>
          <a:xfrm>
            <a:off x="4072311" y="3495612"/>
            <a:ext cx="136790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Canada</a:t>
            </a:r>
          </a:p>
        </p:txBody>
      </p:sp>
      <p:cxnSp>
        <p:nvCxnSpPr>
          <p:cNvPr id="57" name="Straight Connector 56">
            <a:extLst>
              <a:ext uri="{FF2B5EF4-FFF2-40B4-BE49-F238E27FC236}">
                <a16:creationId xmlns:a16="http://schemas.microsoft.com/office/drawing/2014/main" id="{E5F72950-98D6-4481-BBB5-DC3D0CBD8152}"/>
              </a:ext>
            </a:extLst>
          </p:cNvPr>
          <p:cNvCxnSpPr>
            <a:cxnSpLocks/>
            <a:stCxn id="64" idx="0"/>
            <a:endCxn id="63" idx="4"/>
          </p:cNvCxnSpPr>
          <p:nvPr/>
        </p:nvCxnSpPr>
        <p:spPr>
          <a:xfrm flipV="1">
            <a:off x="2092039" y="600363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5DD95857-2CE9-4CAE-A35E-870F4298A847}"/>
              </a:ext>
            </a:extLst>
          </p:cNvPr>
          <p:cNvSpPr/>
          <p:nvPr/>
        </p:nvSpPr>
        <p:spPr>
          <a:xfrm>
            <a:off x="2008912" y="401319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9" name="Oval 58">
            <a:extLst>
              <a:ext uri="{FF2B5EF4-FFF2-40B4-BE49-F238E27FC236}">
                <a16:creationId xmlns:a16="http://schemas.microsoft.com/office/drawing/2014/main" id="{40F0798D-AB03-48A1-B3BE-792162141510}"/>
              </a:ext>
            </a:extLst>
          </p:cNvPr>
          <p:cNvSpPr/>
          <p:nvPr/>
        </p:nvSpPr>
        <p:spPr>
          <a:xfrm>
            <a:off x="2008912" y="437803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0" name="Oval 59">
            <a:extLst>
              <a:ext uri="{FF2B5EF4-FFF2-40B4-BE49-F238E27FC236}">
                <a16:creationId xmlns:a16="http://schemas.microsoft.com/office/drawing/2014/main" id="{2DDA7823-BF86-4698-B481-254B7D1E8674}"/>
              </a:ext>
            </a:extLst>
          </p:cNvPr>
          <p:cNvSpPr/>
          <p:nvPr/>
        </p:nvSpPr>
        <p:spPr>
          <a:xfrm>
            <a:off x="2008912" y="4742871"/>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Oval 60">
            <a:extLst>
              <a:ext uri="{FF2B5EF4-FFF2-40B4-BE49-F238E27FC236}">
                <a16:creationId xmlns:a16="http://schemas.microsoft.com/office/drawing/2014/main" id="{1A098132-F576-44D4-830B-ACCED2C79ABA}"/>
              </a:ext>
            </a:extLst>
          </p:cNvPr>
          <p:cNvSpPr/>
          <p:nvPr/>
        </p:nvSpPr>
        <p:spPr>
          <a:xfrm>
            <a:off x="2008912" y="5107707"/>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2" name="Oval 61">
            <a:extLst>
              <a:ext uri="{FF2B5EF4-FFF2-40B4-BE49-F238E27FC236}">
                <a16:creationId xmlns:a16="http://schemas.microsoft.com/office/drawing/2014/main" id="{179114A9-33A6-4F85-8ABC-6B955A571182}"/>
              </a:ext>
            </a:extLst>
          </p:cNvPr>
          <p:cNvSpPr/>
          <p:nvPr/>
        </p:nvSpPr>
        <p:spPr>
          <a:xfrm>
            <a:off x="2008912" y="5472543"/>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3" name="Oval 62">
            <a:extLst>
              <a:ext uri="{FF2B5EF4-FFF2-40B4-BE49-F238E27FC236}">
                <a16:creationId xmlns:a16="http://schemas.microsoft.com/office/drawing/2014/main" id="{A78E8161-B0DB-4486-9631-719D11748F44}"/>
              </a:ext>
            </a:extLst>
          </p:cNvPr>
          <p:cNvSpPr/>
          <p:nvPr/>
        </p:nvSpPr>
        <p:spPr>
          <a:xfrm>
            <a:off x="2008912" y="583737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4" name="Oval 63">
            <a:extLst>
              <a:ext uri="{FF2B5EF4-FFF2-40B4-BE49-F238E27FC236}">
                <a16:creationId xmlns:a16="http://schemas.microsoft.com/office/drawing/2014/main" id="{F30357F7-54F8-4259-BB01-6DB825AA1116}"/>
              </a:ext>
            </a:extLst>
          </p:cNvPr>
          <p:cNvSpPr/>
          <p:nvPr/>
        </p:nvSpPr>
        <p:spPr>
          <a:xfrm>
            <a:off x="2008912" y="620221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65" name="Straight Connector 64">
            <a:extLst>
              <a:ext uri="{FF2B5EF4-FFF2-40B4-BE49-F238E27FC236}">
                <a16:creationId xmlns:a16="http://schemas.microsoft.com/office/drawing/2014/main" id="{821D57CF-07BA-4C36-9C6D-92DDCAE89364}"/>
              </a:ext>
            </a:extLst>
          </p:cNvPr>
          <p:cNvCxnSpPr>
            <a:cxnSpLocks/>
          </p:cNvCxnSpPr>
          <p:nvPr/>
        </p:nvCxnSpPr>
        <p:spPr>
          <a:xfrm flipV="1">
            <a:off x="2092039" y="5638797"/>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A9128DAE-5406-4D07-9FC2-8BEFE631C5AC}"/>
              </a:ext>
            </a:extLst>
          </p:cNvPr>
          <p:cNvCxnSpPr>
            <a:cxnSpLocks/>
          </p:cNvCxnSpPr>
          <p:nvPr/>
        </p:nvCxnSpPr>
        <p:spPr>
          <a:xfrm flipV="1">
            <a:off x="2092039" y="5273961"/>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0C83889F-DBE6-4888-9374-10D4B8D6998B}"/>
              </a:ext>
            </a:extLst>
          </p:cNvPr>
          <p:cNvCxnSpPr>
            <a:cxnSpLocks/>
          </p:cNvCxnSpPr>
          <p:nvPr/>
        </p:nvCxnSpPr>
        <p:spPr>
          <a:xfrm flipV="1">
            <a:off x="2092039" y="4909125"/>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1293B30-9806-40B3-B6E7-47F11A243546}"/>
              </a:ext>
            </a:extLst>
          </p:cNvPr>
          <p:cNvCxnSpPr>
            <a:cxnSpLocks/>
          </p:cNvCxnSpPr>
          <p:nvPr/>
        </p:nvCxnSpPr>
        <p:spPr>
          <a:xfrm flipV="1">
            <a:off x="2093194" y="4544289"/>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67661281-AB43-4B57-9108-5229746E408B}"/>
              </a:ext>
            </a:extLst>
          </p:cNvPr>
          <p:cNvCxnSpPr>
            <a:cxnSpLocks/>
          </p:cNvCxnSpPr>
          <p:nvPr/>
        </p:nvCxnSpPr>
        <p:spPr>
          <a:xfrm flipV="1">
            <a:off x="2094349" y="417945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325BCD88-89F8-4C6F-BE20-EA07BC96B69E}"/>
              </a:ext>
            </a:extLst>
          </p:cNvPr>
          <p:cNvCxnSpPr>
            <a:cxnSpLocks/>
          </p:cNvCxnSpPr>
          <p:nvPr/>
        </p:nvCxnSpPr>
        <p:spPr>
          <a:xfrm flipH="1" flipV="1">
            <a:off x="3121891" y="5472543"/>
            <a:ext cx="843272" cy="43943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4" name="Table 24">
            <a:extLst>
              <a:ext uri="{FF2B5EF4-FFF2-40B4-BE49-F238E27FC236}">
                <a16:creationId xmlns:a16="http://schemas.microsoft.com/office/drawing/2014/main" id="{C9A011DC-2BA4-4EBF-88EB-B12595E4258D}"/>
              </a:ext>
            </a:extLst>
          </p:cNvPr>
          <p:cNvGraphicFramePr>
            <a:graphicFrameLocks noGrp="1"/>
          </p:cNvGraphicFramePr>
          <p:nvPr/>
        </p:nvGraphicFramePr>
        <p:xfrm>
          <a:off x="6768066" y="2806475"/>
          <a:ext cx="4510539" cy="3550049"/>
        </p:xfrm>
        <a:graphic>
          <a:graphicData uri="http://schemas.openxmlformats.org/drawingml/2006/table">
            <a:tbl>
              <a:tblPr firstRow="1" bandRow="1">
                <a:tableStyleId>{5C22544A-7EE6-4342-B048-85BDC9FD1C3A}</a:tableStyleId>
              </a:tblPr>
              <a:tblGrid>
                <a:gridCol w="1503513">
                  <a:extLst>
                    <a:ext uri="{9D8B030D-6E8A-4147-A177-3AD203B41FA5}">
                      <a16:colId xmlns:a16="http://schemas.microsoft.com/office/drawing/2014/main" val="3202512682"/>
                    </a:ext>
                  </a:extLst>
                </a:gridCol>
                <a:gridCol w="1503513">
                  <a:extLst>
                    <a:ext uri="{9D8B030D-6E8A-4147-A177-3AD203B41FA5}">
                      <a16:colId xmlns:a16="http://schemas.microsoft.com/office/drawing/2014/main" val="2638303007"/>
                    </a:ext>
                  </a:extLst>
                </a:gridCol>
                <a:gridCol w="1503513">
                  <a:extLst>
                    <a:ext uri="{9D8B030D-6E8A-4147-A177-3AD203B41FA5}">
                      <a16:colId xmlns:a16="http://schemas.microsoft.com/office/drawing/2014/main" val="518694067"/>
                    </a:ext>
                  </a:extLst>
                </a:gridCol>
              </a:tblGrid>
              <a:tr h="433127">
                <a:tc>
                  <a:txBody>
                    <a:bodyPr/>
                    <a:lstStyle/>
                    <a:p>
                      <a:pPr algn="ctr"/>
                      <a:r>
                        <a:rPr lang="en-GB" sz="1400" dirty="0"/>
                        <a:t>Location</a:t>
                      </a:r>
                    </a:p>
                  </a:txBody>
                  <a:tcPr/>
                </a:tc>
                <a:tc>
                  <a:txBody>
                    <a:bodyPr/>
                    <a:lstStyle/>
                    <a:p>
                      <a:pPr algn="ctr"/>
                      <a:r>
                        <a:rPr lang="en-GB" sz="1400" dirty="0"/>
                        <a:t>Wind speed (km/hour)</a:t>
                      </a:r>
                    </a:p>
                  </a:txBody>
                  <a:tcPr/>
                </a:tc>
                <a:tc>
                  <a:txBody>
                    <a:bodyPr/>
                    <a:lstStyle/>
                    <a:p>
                      <a:pPr algn="ctr"/>
                      <a:r>
                        <a:rPr lang="en-GB" sz="1400" dirty="0"/>
                        <a:t>Wave height</a:t>
                      </a:r>
                    </a:p>
                    <a:p>
                      <a:pPr algn="ctr"/>
                      <a:r>
                        <a:rPr lang="en-GB" sz="1400" dirty="0"/>
                        <a:t>(m)</a:t>
                      </a:r>
                    </a:p>
                  </a:txBody>
                  <a:tcPr/>
                </a:tc>
                <a:extLst>
                  <a:ext uri="{0D108BD9-81ED-4DB2-BD59-A6C34878D82A}">
                    <a16:rowId xmlns:a16="http://schemas.microsoft.com/office/drawing/2014/main" val="4106752052"/>
                  </a:ext>
                </a:extLst>
              </a:tr>
              <a:tr h="433127">
                <a:tc>
                  <a:txBody>
                    <a:bodyPr/>
                    <a:lstStyle/>
                    <a:p>
                      <a:pPr algn="ctr"/>
                      <a:r>
                        <a:rPr lang="en-GB" dirty="0"/>
                        <a:t>1</a:t>
                      </a:r>
                    </a:p>
                  </a:txBody>
                  <a:tcPr/>
                </a:tc>
                <a:tc>
                  <a:txBody>
                    <a:bodyPr/>
                    <a:lstStyle/>
                    <a:p>
                      <a:pPr algn="ctr"/>
                      <a:r>
                        <a:rPr lang="en-GB" dirty="0"/>
                        <a:t>18</a:t>
                      </a:r>
                    </a:p>
                  </a:txBody>
                  <a:tcPr/>
                </a:tc>
                <a:tc>
                  <a:txBody>
                    <a:bodyPr/>
                    <a:lstStyle/>
                    <a:p>
                      <a:pPr algn="ctr"/>
                      <a:r>
                        <a:rPr lang="en-GB" dirty="0"/>
                        <a:t>5.1</a:t>
                      </a:r>
                    </a:p>
                  </a:txBody>
                  <a:tcPr/>
                </a:tc>
                <a:extLst>
                  <a:ext uri="{0D108BD9-81ED-4DB2-BD59-A6C34878D82A}">
                    <a16:rowId xmlns:a16="http://schemas.microsoft.com/office/drawing/2014/main" val="1383708519"/>
                  </a:ext>
                </a:extLst>
              </a:tr>
              <a:tr h="433127">
                <a:tc>
                  <a:txBody>
                    <a:bodyPr/>
                    <a:lstStyle/>
                    <a:p>
                      <a:pPr algn="ctr"/>
                      <a:r>
                        <a:rPr lang="en-GB" dirty="0"/>
                        <a:t>2</a:t>
                      </a:r>
                    </a:p>
                  </a:txBody>
                  <a:tcPr/>
                </a:tc>
                <a:tc>
                  <a:txBody>
                    <a:bodyPr/>
                    <a:lstStyle/>
                    <a:p>
                      <a:pPr algn="ctr"/>
                      <a:r>
                        <a:rPr lang="en-GB" dirty="0"/>
                        <a:t>47</a:t>
                      </a:r>
                    </a:p>
                  </a:txBody>
                  <a:tcPr/>
                </a:tc>
                <a:tc>
                  <a:txBody>
                    <a:bodyPr/>
                    <a:lstStyle/>
                    <a:p>
                      <a:pPr algn="ctr"/>
                      <a:r>
                        <a:rPr lang="en-GB" dirty="0"/>
                        <a:t>7.6</a:t>
                      </a:r>
                    </a:p>
                  </a:txBody>
                  <a:tcPr/>
                </a:tc>
                <a:extLst>
                  <a:ext uri="{0D108BD9-81ED-4DB2-BD59-A6C34878D82A}">
                    <a16:rowId xmlns:a16="http://schemas.microsoft.com/office/drawing/2014/main" val="2402675284"/>
                  </a:ext>
                </a:extLst>
              </a:tr>
              <a:tr h="433127">
                <a:tc>
                  <a:txBody>
                    <a:bodyPr/>
                    <a:lstStyle/>
                    <a:p>
                      <a:pPr algn="ctr"/>
                      <a:r>
                        <a:rPr lang="en-GB" dirty="0"/>
                        <a:t>3</a:t>
                      </a:r>
                    </a:p>
                  </a:txBody>
                  <a:tcPr/>
                </a:tc>
                <a:tc>
                  <a:txBody>
                    <a:bodyPr/>
                    <a:lstStyle/>
                    <a:p>
                      <a:pPr algn="ctr"/>
                      <a:r>
                        <a:rPr lang="en-GB" dirty="0"/>
                        <a:t>40</a:t>
                      </a:r>
                    </a:p>
                  </a:txBody>
                  <a:tcPr/>
                </a:tc>
                <a:tc>
                  <a:txBody>
                    <a:bodyPr/>
                    <a:lstStyle/>
                    <a:p>
                      <a:pPr algn="ctr"/>
                      <a:r>
                        <a:rPr lang="en-GB" dirty="0"/>
                        <a:t>9.4</a:t>
                      </a:r>
                    </a:p>
                  </a:txBody>
                  <a:tcPr/>
                </a:tc>
                <a:extLst>
                  <a:ext uri="{0D108BD9-81ED-4DB2-BD59-A6C34878D82A}">
                    <a16:rowId xmlns:a16="http://schemas.microsoft.com/office/drawing/2014/main" val="3871649972"/>
                  </a:ext>
                </a:extLst>
              </a:tr>
              <a:tr h="433127">
                <a:tc>
                  <a:txBody>
                    <a:bodyPr/>
                    <a:lstStyle/>
                    <a:p>
                      <a:pPr algn="ctr"/>
                      <a:r>
                        <a:rPr lang="en-GB" dirty="0"/>
                        <a:t>4</a:t>
                      </a:r>
                    </a:p>
                  </a:txBody>
                  <a:tcPr/>
                </a:tc>
                <a:tc>
                  <a:txBody>
                    <a:bodyPr/>
                    <a:lstStyle/>
                    <a:p>
                      <a:pPr algn="ctr"/>
                      <a:r>
                        <a:rPr lang="en-GB" dirty="0"/>
                        <a:t>80</a:t>
                      </a:r>
                    </a:p>
                  </a:txBody>
                  <a:tcPr/>
                </a:tc>
                <a:tc>
                  <a:txBody>
                    <a:bodyPr/>
                    <a:lstStyle/>
                    <a:p>
                      <a:pPr algn="ctr"/>
                      <a:r>
                        <a:rPr lang="en-GB" dirty="0"/>
                        <a:t>12.8</a:t>
                      </a:r>
                    </a:p>
                  </a:txBody>
                  <a:tcPr/>
                </a:tc>
                <a:extLst>
                  <a:ext uri="{0D108BD9-81ED-4DB2-BD59-A6C34878D82A}">
                    <a16:rowId xmlns:a16="http://schemas.microsoft.com/office/drawing/2014/main" val="2186603549"/>
                  </a:ext>
                </a:extLst>
              </a:tr>
              <a:tr h="433127">
                <a:tc>
                  <a:txBody>
                    <a:bodyPr/>
                    <a:lstStyle/>
                    <a:p>
                      <a:pPr algn="ctr"/>
                      <a:r>
                        <a:rPr lang="en-GB" dirty="0"/>
                        <a:t>5</a:t>
                      </a:r>
                    </a:p>
                  </a:txBody>
                  <a:tcPr/>
                </a:tc>
                <a:tc>
                  <a:txBody>
                    <a:bodyPr/>
                    <a:lstStyle/>
                    <a:p>
                      <a:pPr algn="ctr"/>
                      <a:r>
                        <a:rPr lang="en-GB" dirty="0"/>
                        <a:t>64</a:t>
                      </a:r>
                    </a:p>
                  </a:txBody>
                  <a:tcPr/>
                </a:tc>
                <a:tc>
                  <a:txBody>
                    <a:bodyPr/>
                    <a:lstStyle/>
                    <a:p>
                      <a:pPr algn="ctr"/>
                      <a:r>
                        <a:rPr lang="en-GB" dirty="0"/>
                        <a:t>11.2</a:t>
                      </a:r>
                    </a:p>
                  </a:txBody>
                  <a:tcPr/>
                </a:tc>
                <a:extLst>
                  <a:ext uri="{0D108BD9-81ED-4DB2-BD59-A6C34878D82A}">
                    <a16:rowId xmlns:a16="http://schemas.microsoft.com/office/drawing/2014/main" val="3096911858"/>
                  </a:ext>
                </a:extLst>
              </a:tr>
              <a:tr h="433127">
                <a:tc>
                  <a:txBody>
                    <a:bodyPr/>
                    <a:lstStyle/>
                    <a:p>
                      <a:pPr algn="ctr"/>
                      <a:r>
                        <a:rPr lang="en-GB" dirty="0"/>
                        <a:t>6</a:t>
                      </a:r>
                    </a:p>
                  </a:txBody>
                  <a:tcPr/>
                </a:tc>
                <a:tc>
                  <a:txBody>
                    <a:bodyPr/>
                    <a:lstStyle/>
                    <a:p>
                      <a:pPr algn="ctr"/>
                      <a:r>
                        <a:rPr lang="en-GB" dirty="0"/>
                        <a:t>41</a:t>
                      </a:r>
                    </a:p>
                  </a:txBody>
                  <a:tcPr/>
                </a:tc>
                <a:tc>
                  <a:txBody>
                    <a:bodyPr/>
                    <a:lstStyle/>
                    <a:p>
                      <a:pPr algn="ctr"/>
                      <a:r>
                        <a:rPr lang="en-GB" dirty="0"/>
                        <a:t>9.0</a:t>
                      </a:r>
                    </a:p>
                  </a:txBody>
                  <a:tcPr/>
                </a:tc>
                <a:extLst>
                  <a:ext uri="{0D108BD9-81ED-4DB2-BD59-A6C34878D82A}">
                    <a16:rowId xmlns:a16="http://schemas.microsoft.com/office/drawing/2014/main" val="2305442279"/>
                  </a:ext>
                </a:extLst>
              </a:tr>
              <a:tr h="433127">
                <a:tc>
                  <a:txBody>
                    <a:bodyPr/>
                    <a:lstStyle/>
                    <a:p>
                      <a:pPr algn="ctr"/>
                      <a:r>
                        <a:rPr lang="en-GB" dirty="0"/>
                        <a:t>7</a:t>
                      </a:r>
                    </a:p>
                  </a:txBody>
                  <a:tcPr/>
                </a:tc>
                <a:tc>
                  <a:txBody>
                    <a:bodyPr/>
                    <a:lstStyle/>
                    <a:p>
                      <a:pPr algn="ctr"/>
                      <a:r>
                        <a:rPr lang="en-GB" dirty="0"/>
                        <a:t>30</a:t>
                      </a:r>
                    </a:p>
                  </a:txBody>
                  <a:tcPr/>
                </a:tc>
                <a:tc>
                  <a:txBody>
                    <a:bodyPr/>
                    <a:lstStyle/>
                    <a:p>
                      <a:pPr algn="ctr"/>
                      <a:r>
                        <a:rPr lang="en-GB" dirty="0"/>
                        <a:t>7.1</a:t>
                      </a:r>
                    </a:p>
                  </a:txBody>
                  <a:tcPr/>
                </a:tc>
                <a:extLst>
                  <a:ext uri="{0D108BD9-81ED-4DB2-BD59-A6C34878D82A}">
                    <a16:rowId xmlns:a16="http://schemas.microsoft.com/office/drawing/2014/main" val="4081743988"/>
                  </a:ext>
                </a:extLst>
              </a:tr>
            </a:tbl>
          </a:graphicData>
        </a:graphic>
      </p:graphicFrame>
      <p:sp>
        <p:nvSpPr>
          <p:cNvPr id="71" name="TextBox 70">
            <a:extLst>
              <a:ext uri="{FF2B5EF4-FFF2-40B4-BE49-F238E27FC236}">
                <a16:creationId xmlns:a16="http://schemas.microsoft.com/office/drawing/2014/main" id="{4FBA8E72-A1B4-4760-885F-88F1B745694A}"/>
              </a:ext>
            </a:extLst>
          </p:cNvPr>
          <p:cNvSpPr txBox="1"/>
          <p:nvPr/>
        </p:nvSpPr>
        <p:spPr>
          <a:xfrm>
            <a:off x="1909355" y="672026"/>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rPr>
              <a:t>1</a:t>
            </a:r>
          </a:p>
        </p:txBody>
      </p:sp>
      <p:sp>
        <p:nvSpPr>
          <p:cNvPr id="72" name="TextBox 71">
            <a:extLst>
              <a:ext uri="{FF2B5EF4-FFF2-40B4-BE49-F238E27FC236}">
                <a16:creationId xmlns:a16="http://schemas.microsoft.com/office/drawing/2014/main" id="{520DBD93-3ADD-4AAA-A173-E4972DB50524}"/>
              </a:ext>
            </a:extLst>
          </p:cNvPr>
          <p:cNvSpPr txBox="1"/>
          <p:nvPr/>
        </p:nvSpPr>
        <p:spPr>
          <a:xfrm>
            <a:off x="1914111" y="1033980"/>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rPr>
              <a:t>2</a:t>
            </a:r>
          </a:p>
        </p:txBody>
      </p:sp>
      <p:sp>
        <p:nvSpPr>
          <p:cNvPr id="73" name="TextBox 72">
            <a:extLst>
              <a:ext uri="{FF2B5EF4-FFF2-40B4-BE49-F238E27FC236}">
                <a16:creationId xmlns:a16="http://schemas.microsoft.com/office/drawing/2014/main" id="{75BDE008-149D-485E-888E-2286AE83CF37}"/>
              </a:ext>
            </a:extLst>
          </p:cNvPr>
          <p:cNvSpPr txBox="1"/>
          <p:nvPr/>
        </p:nvSpPr>
        <p:spPr>
          <a:xfrm>
            <a:off x="1914110" y="1395934"/>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rPr>
              <a:t>3</a:t>
            </a:r>
          </a:p>
        </p:txBody>
      </p:sp>
      <p:sp>
        <p:nvSpPr>
          <p:cNvPr id="74" name="TextBox 73">
            <a:extLst>
              <a:ext uri="{FF2B5EF4-FFF2-40B4-BE49-F238E27FC236}">
                <a16:creationId xmlns:a16="http://schemas.microsoft.com/office/drawing/2014/main" id="{BEA5609B-6E84-408D-8A0D-D165470C8DC7}"/>
              </a:ext>
            </a:extLst>
          </p:cNvPr>
          <p:cNvSpPr txBox="1"/>
          <p:nvPr/>
        </p:nvSpPr>
        <p:spPr>
          <a:xfrm>
            <a:off x="1914109" y="1768230"/>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rPr>
              <a:t>4</a:t>
            </a:r>
          </a:p>
        </p:txBody>
      </p:sp>
      <p:sp>
        <p:nvSpPr>
          <p:cNvPr id="75" name="TextBox 74">
            <a:extLst>
              <a:ext uri="{FF2B5EF4-FFF2-40B4-BE49-F238E27FC236}">
                <a16:creationId xmlns:a16="http://schemas.microsoft.com/office/drawing/2014/main" id="{22B320E9-5D0A-40FB-9EAB-5237173EA4C6}"/>
              </a:ext>
            </a:extLst>
          </p:cNvPr>
          <p:cNvSpPr txBox="1"/>
          <p:nvPr/>
        </p:nvSpPr>
        <p:spPr>
          <a:xfrm>
            <a:off x="1909345" y="2130139"/>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rPr>
              <a:t>5</a:t>
            </a:r>
          </a:p>
        </p:txBody>
      </p:sp>
      <p:sp>
        <p:nvSpPr>
          <p:cNvPr id="76" name="TextBox 75">
            <a:extLst>
              <a:ext uri="{FF2B5EF4-FFF2-40B4-BE49-F238E27FC236}">
                <a16:creationId xmlns:a16="http://schemas.microsoft.com/office/drawing/2014/main" id="{E565B537-E51C-47D4-88CA-F6B62F4AE8A8}"/>
              </a:ext>
            </a:extLst>
          </p:cNvPr>
          <p:cNvSpPr txBox="1"/>
          <p:nvPr/>
        </p:nvSpPr>
        <p:spPr>
          <a:xfrm>
            <a:off x="1914108" y="2497692"/>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rPr>
              <a:t>6</a:t>
            </a:r>
          </a:p>
        </p:txBody>
      </p:sp>
      <p:sp>
        <p:nvSpPr>
          <p:cNvPr id="77" name="TextBox 76">
            <a:extLst>
              <a:ext uri="{FF2B5EF4-FFF2-40B4-BE49-F238E27FC236}">
                <a16:creationId xmlns:a16="http://schemas.microsoft.com/office/drawing/2014/main" id="{0266C6A4-F8BE-4DB3-8323-9EA1991A3B84}"/>
              </a:ext>
            </a:extLst>
          </p:cNvPr>
          <p:cNvSpPr txBox="1"/>
          <p:nvPr/>
        </p:nvSpPr>
        <p:spPr>
          <a:xfrm>
            <a:off x="1909344" y="2858549"/>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rPr>
              <a:t>7</a:t>
            </a:r>
          </a:p>
        </p:txBody>
      </p:sp>
    </p:spTree>
    <p:extLst>
      <p:ext uri="{BB962C8B-B14F-4D97-AF65-F5344CB8AC3E}">
        <p14:creationId xmlns:p14="http://schemas.microsoft.com/office/powerpoint/2010/main" val="7190171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F9577BCD-02AD-4E3A-9EFB-72CB926D5073}"/>
              </a:ext>
            </a:extLst>
          </p:cNvPr>
          <p:cNvSpPr txBox="1"/>
          <p:nvPr/>
        </p:nvSpPr>
        <p:spPr>
          <a:xfrm>
            <a:off x="6262256" y="548313"/>
            <a:ext cx="5744774"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Using the data, plot graphs of the </a:t>
            </a:r>
            <a:r>
              <a:rPr kumimoji="0" lang="en-GB" sz="20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wind speed </a:t>
            </a:r>
            <a:r>
              <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and </a:t>
            </a:r>
            <a:r>
              <a:rPr kumimoji="0" lang="en-GB" sz="2000" b="1"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wave height </a:t>
            </a:r>
            <a:r>
              <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rPr>
              <a:t>across the storm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Tisa Offc Serif Pro" panose="02010504030101020102" pitchFamily="2" charset="0"/>
              <a:ea typeface="+mn-ea"/>
              <a:cs typeface="+mn-cs"/>
            </a:endParaRPr>
          </a:p>
        </p:txBody>
      </p:sp>
      <p:pic>
        <p:nvPicPr>
          <p:cNvPr id="4" name="Picture 3">
            <a:extLst>
              <a:ext uri="{FF2B5EF4-FFF2-40B4-BE49-F238E27FC236}">
                <a16:creationId xmlns:a16="http://schemas.microsoft.com/office/drawing/2014/main" id="{1C3BA2CA-6D92-40F7-BE1E-F7347BA49A90}"/>
              </a:ext>
            </a:extLst>
          </p:cNvPr>
          <p:cNvPicPr>
            <a:picLocks noChangeAspect="1"/>
          </p:cNvPicPr>
          <p:nvPr/>
        </p:nvPicPr>
        <p:blipFill rotWithShape="1">
          <a:blip r:embed="rId3"/>
          <a:srcRect l="13263" t="16801" r="50606"/>
          <a:stretch/>
        </p:blipFill>
        <p:spPr>
          <a:xfrm>
            <a:off x="566322" y="90992"/>
            <a:ext cx="4951025" cy="3206390"/>
          </a:xfrm>
          <a:prstGeom prst="rect">
            <a:avLst/>
          </a:prstGeom>
        </p:spPr>
      </p:pic>
      <p:cxnSp>
        <p:nvCxnSpPr>
          <p:cNvPr id="7" name="Straight Connector 6">
            <a:extLst>
              <a:ext uri="{FF2B5EF4-FFF2-40B4-BE49-F238E27FC236}">
                <a16:creationId xmlns:a16="http://schemas.microsoft.com/office/drawing/2014/main" id="{5B88FA9B-E619-4113-A8CB-8C7E0DB3ED78}"/>
              </a:ext>
            </a:extLst>
          </p:cNvPr>
          <p:cNvCxnSpPr>
            <a:cxnSpLocks/>
            <a:stCxn id="36" idx="0"/>
            <a:endCxn id="35" idx="4"/>
          </p:cNvCxnSpPr>
          <p:nvPr/>
        </p:nvCxnSpPr>
        <p:spPr>
          <a:xfrm flipV="1">
            <a:off x="2096655" y="272010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6DFE181B-296A-49CC-A443-C459D9DE456C}"/>
              </a:ext>
            </a:extLst>
          </p:cNvPr>
          <p:cNvSpPr/>
          <p:nvPr/>
        </p:nvSpPr>
        <p:spPr>
          <a:xfrm>
            <a:off x="2013528" y="72966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Oval 29">
            <a:extLst>
              <a:ext uri="{FF2B5EF4-FFF2-40B4-BE49-F238E27FC236}">
                <a16:creationId xmlns:a16="http://schemas.microsoft.com/office/drawing/2014/main" id="{583DB57D-0758-4FB0-A591-307F89D3B910}"/>
              </a:ext>
            </a:extLst>
          </p:cNvPr>
          <p:cNvSpPr/>
          <p:nvPr/>
        </p:nvSpPr>
        <p:spPr>
          <a:xfrm>
            <a:off x="2013528" y="109450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Oval 31">
            <a:extLst>
              <a:ext uri="{FF2B5EF4-FFF2-40B4-BE49-F238E27FC236}">
                <a16:creationId xmlns:a16="http://schemas.microsoft.com/office/drawing/2014/main" id="{546C9AB4-DD4A-4264-AF37-BF04B6BED586}"/>
              </a:ext>
            </a:extLst>
          </p:cNvPr>
          <p:cNvSpPr/>
          <p:nvPr/>
        </p:nvSpPr>
        <p:spPr>
          <a:xfrm>
            <a:off x="2013528" y="1459341"/>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Oval 32">
            <a:extLst>
              <a:ext uri="{FF2B5EF4-FFF2-40B4-BE49-F238E27FC236}">
                <a16:creationId xmlns:a16="http://schemas.microsoft.com/office/drawing/2014/main" id="{7254A006-FAF6-4262-B8D7-9B7774C02FD9}"/>
              </a:ext>
            </a:extLst>
          </p:cNvPr>
          <p:cNvSpPr/>
          <p:nvPr/>
        </p:nvSpPr>
        <p:spPr>
          <a:xfrm>
            <a:off x="2013528" y="1824177"/>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Oval 33">
            <a:extLst>
              <a:ext uri="{FF2B5EF4-FFF2-40B4-BE49-F238E27FC236}">
                <a16:creationId xmlns:a16="http://schemas.microsoft.com/office/drawing/2014/main" id="{5E905BDE-9719-4684-9AC1-5B04869760C4}"/>
              </a:ext>
            </a:extLst>
          </p:cNvPr>
          <p:cNvSpPr/>
          <p:nvPr/>
        </p:nvSpPr>
        <p:spPr>
          <a:xfrm>
            <a:off x="2013528" y="2189013"/>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Oval 34">
            <a:extLst>
              <a:ext uri="{FF2B5EF4-FFF2-40B4-BE49-F238E27FC236}">
                <a16:creationId xmlns:a16="http://schemas.microsoft.com/office/drawing/2014/main" id="{ADB28DF5-E868-4FBB-BFCB-7F47810805F1}"/>
              </a:ext>
            </a:extLst>
          </p:cNvPr>
          <p:cNvSpPr/>
          <p:nvPr/>
        </p:nvSpPr>
        <p:spPr>
          <a:xfrm>
            <a:off x="2013528" y="255384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Oval 35">
            <a:extLst>
              <a:ext uri="{FF2B5EF4-FFF2-40B4-BE49-F238E27FC236}">
                <a16:creationId xmlns:a16="http://schemas.microsoft.com/office/drawing/2014/main" id="{698864A4-5387-4AF8-A94F-69322629B9FC}"/>
              </a:ext>
            </a:extLst>
          </p:cNvPr>
          <p:cNvSpPr/>
          <p:nvPr/>
        </p:nvSpPr>
        <p:spPr>
          <a:xfrm>
            <a:off x="2013528" y="291868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38" name="Straight Connector 37">
            <a:extLst>
              <a:ext uri="{FF2B5EF4-FFF2-40B4-BE49-F238E27FC236}">
                <a16:creationId xmlns:a16="http://schemas.microsoft.com/office/drawing/2014/main" id="{DD4538F6-4DE3-48C3-A569-33C7B1AEF152}"/>
              </a:ext>
            </a:extLst>
          </p:cNvPr>
          <p:cNvCxnSpPr>
            <a:cxnSpLocks/>
          </p:cNvCxnSpPr>
          <p:nvPr/>
        </p:nvCxnSpPr>
        <p:spPr>
          <a:xfrm flipV="1">
            <a:off x="2096655" y="2355267"/>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EA8F3EC-DE58-470C-88BD-A2A3B222384F}"/>
              </a:ext>
            </a:extLst>
          </p:cNvPr>
          <p:cNvCxnSpPr>
            <a:cxnSpLocks/>
          </p:cNvCxnSpPr>
          <p:nvPr/>
        </p:nvCxnSpPr>
        <p:spPr>
          <a:xfrm flipV="1">
            <a:off x="2096655" y="1990431"/>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EF8B5863-A0F8-4DED-BAA5-3AF66452368C}"/>
              </a:ext>
            </a:extLst>
          </p:cNvPr>
          <p:cNvCxnSpPr>
            <a:cxnSpLocks/>
          </p:cNvCxnSpPr>
          <p:nvPr/>
        </p:nvCxnSpPr>
        <p:spPr>
          <a:xfrm flipV="1">
            <a:off x="2096655" y="1625595"/>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B04D031-5968-43E2-B702-E609113C2AB1}"/>
              </a:ext>
            </a:extLst>
          </p:cNvPr>
          <p:cNvCxnSpPr>
            <a:cxnSpLocks/>
          </p:cNvCxnSpPr>
          <p:nvPr/>
        </p:nvCxnSpPr>
        <p:spPr>
          <a:xfrm flipV="1">
            <a:off x="2097810" y="1260759"/>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563B293-911A-4755-BCCC-E2EE55768745}"/>
              </a:ext>
            </a:extLst>
          </p:cNvPr>
          <p:cNvCxnSpPr>
            <a:cxnSpLocks/>
          </p:cNvCxnSpPr>
          <p:nvPr/>
        </p:nvCxnSpPr>
        <p:spPr>
          <a:xfrm flipV="1">
            <a:off x="2098965" y="89592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B5156FA-97B7-420E-B018-53E1EB721B06}"/>
              </a:ext>
            </a:extLst>
          </p:cNvPr>
          <p:cNvSpPr txBox="1"/>
          <p:nvPr/>
        </p:nvSpPr>
        <p:spPr>
          <a:xfrm>
            <a:off x="4072311" y="243513"/>
            <a:ext cx="136790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Canada</a:t>
            </a:r>
          </a:p>
        </p:txBody>
      </p:sp>
      <p:sp>
        <p:nvSpPr>
          <p:cNvPr id="46" name="TextBox 45">
            <a:extLst>
              <a:ext uri="{FF2B5EF4-FFF2-40B4-BE49-F238E27FC236}">
                <a16:creationId xmlns:a16="http://schemas.microsoft.com/office/drawing/2014/main" id="{63F3A145-953A-4813-901A-564BE1E6209B}"/>
              </a:ext>
            </a:extLst>
          </p:cNvPr>
          <p:cNvSpPr txBox="1"/>
          <p:nvPr/>
        </p:nvSpPr>
        <p:spPr>
          <a:xfrm>
            <a:off x="508611" y="1357879"/>
            <a:ext cx="1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Data locations</a:t>
            </a:r>
          </a:p>
        </p:txBody>
      </p:sp>
      <p:sp>
        <p:nvSpPr>
          <p:cNvPr id="54" name="TextBox 53">
            <a:extLst>
              <a:ext uri="{FF2B5EF4-FFF2-40B4-BE49-F238E27FC236}">
                <a16:creationId xmlns:a16="http://schemas.microsoft.com/office/drawing/2014/main" id="{6E8F7A54-89FA-4A6C-8CC8-4FE848BA12AD}"/>
              </a:ext>
            </a:extLst>
          </p:cNvPr>
          <p:cNvSpPr txBox="1"/>
          <p:nvPr/>
        </p:nvSpPr>
        <p:spPr>
          <a:xfrm>
            <a:off x="3743296" y="2452253"/>
            <a:ext cx="1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Storm winds</a:t>
            </a:r>
          </a:p>
        </p:txBody>
      </p:sp>
      <p:cxnSp>
        <p:nvCxnSpPr>
          <p:cNvPr id="17" name="Straight Arrow Connector 16">
            <a:extLst>
              <a:ext uri="{FF2B5EF4-FFF2-40B4-BE49-F238E27FC236}">
                <a16:creationId xmlns:a16="http://schemas.microsoft.com/office/drawing/2014/main" id="{B5B6C0C4-F520-4CCE-8326-899EBB6E758E}"/>
              </a:ext>
            </a:extLst>
          </p:cNvPr>
          <p:cNvCxnSpPr/>
          <p:nvPr/>
        </p:nvCxnSpPr>
        <p:spPr>
          <a:xfrm flipH="1" flipV="1">
            <a:off x="3500582" y="2253671"/>
            <a:ext cx="467817" cy="364836"/>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B35AF4FB-D224-4CA5-85E9-AC8E70B895FC}"/>
              </a:ext>
            </a:extLst>
          </p:cNvPr>
          <p:cNvPicPr>
            <a:picLocks noChangeAspect="1"/>
          </p:cNvPicPr>
          <p:nvPr/>
        </p:nvPicPr>
        <p:blipFill rotWithShape="1">
          <a:blip r:embed="rId4"/>
          <a:srcRect l="13204" t="16667" r="50606"/>
          <a:stretch/>
        </p:blipFill>
        <p:spPr>
          <a:xfrm>
            <a:off x="566322" y="3354170"/>
            <a:ext cx="4951025" cy="3206390"/>
          </a:xfrm>
          <a:prstGeom prst="rect">
            <a:avLst/>
          </a:prstGeom>
        </p:spPr>
      </p:pic>
      <p:sp>
        <p:nvSpPr>
          <p:cNvPr id="55" name="TextBox 54">
            <a:extLst>
              <a:ext uri="{FF2B5EF4-FFF2-40B4-BE49-F238E27FC236}">
                <a16:creationId xmlns:a16="http://schemas.microsoft.com/office/drawing/2014/main" id="{0D7166D1-B611-4EBD-890F-BBC0FFFA35AB}"/>
              </a:ext>
            </a:extLst>
          </p:cNvPr>
          <p:cNvSpPr txBox="1"/>
          <p:nvPr/>
        </p:nvSpPr>
        <p:spPr>
          <a:xfrm>
            <a:off x="3743296" y="5729563"/>
            <a:ext cx="1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Storm waves</a:t>
            </a:r>
          </a:p>
        </p:txBody>
      </p:sp>
      <p:sp>
        <p:nvSpPr>
          <p:cNvPr id="56" name="TextBox 55">
            <a:extLst>
              <a:ext uri="{FF2B5EF4-FFF2-40B4-BE49-F238E27FC236}">
                <a16:creationId xmlns:a16="http://schemas.microsoft.com/office/drawing/2014/main" id="{76E4C42B-98C5-425D-8549-8AA11FF5C8BF}"/>
              </a:ext>
            </a:extLst>
          </p:cNvPr>
          <p:cNvSpPr txBox="1"/>
          <p:nvPr/>
        </p:nvSpPr>
        <p:spPr>
          <a:xfrm>
            <a:off x="4072311" y="3495612"/>
            <a:ext cx="136790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Tisa Offc Serif Pro" panose="02010504030101020102" pitchFamily="2" charset="0"/>
                <a:ea typeface="+mn-ea"/>
                <a:cs typeface="+mn-cs"/>
              </a:rPr>
              <a:t>Canada</a:t>
            </a:r>
          </a:p>
        </p:txBody>
      </p:sp>
      <p:cxnSp>
        <p:nvCxnSpPr>
          <p:cNvPr id="57" name="Straight Connector 56">
            <a:extLst>
              <a:ext uri="{FF2B5EF4-FFF2-40B4-BE49-F238E27FC236}">
                <a16:creationId xmlns:a16="http://schemas.microsoft.com/office/drawing/2014/main" id="{E5F72950-98D6-4481-BBB5-DC3D0CBD8152}"/>
              </a:ext>
            </a:extLst>
          </p:cNvPr>
          <p:cNvCxnSpPr>
            <a:cxnSpLocks/>
            <a:stCxn id="64" idx="0"/>
            <a:endCxn id="63" idx="4"/>
          </p:cNvCxnSpPr>
          <p:nvPr/>
        </p:nvCxnSpPr>
        <p:spPr>
          <a:xfrm flipV="1">
            <a:off x="2092039" y="600363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5DD95857-2CE9-4CAE-A35E-870F4298A847}"/>
              </a:ext>
            </a:extLst>
          </p:cNvPr>
          <p:cNvSpPr/>
          <p:nvPr/>
        </p:nvSpPr>
        <p:spPr>
          <a:xfrm>
            <a:off x="2008912" y="401319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9" name="Oval 58">
            <a:extLst>
              <a:ext uri="{FF2B5EF4-FFF2-40B4-BE49-F238E27FC236}">
                <a16:creationId xmlns:a16="http://schemas.microsoft.com/office/drawing/2014/main" id="{40F0798D-AB03-48A1-B3BE-792162141510}"/>
              </a:ext>
            </a:extLst>
          </p:cNvPr>
          <p:cNvSpPr/>
          <p:nvPr/>
        </p:nvSpPr>
        <p:spPr>
          <a:xfrm>
            <a:off x="2008912" y="437803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0" name="Oval 59">
            <a:extLst>
              <a:ext uri="{FF2B5EF4-FFF2-40B4-BE49-F238E27FC236}">
                <a16:creationId xmlns:a16="http://schemas.microsoft.com/office/drawing/2014/main" id="{2DDA7823-BF86-4698-B481-254B7D1E8674}"/>
              </a:ext>
            </a:extLst>
          </p:cNvPr>
          <p:cNvSpPr/>
          <p:nvPr/>
        </p:nvSpPr>
        <p:spPr>
          <a:xfrm>
            <a:off x="2008912" y="4742871"/>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Oval 60">
            <a:extLst>
              <a:ext uri="{FF2B5EF4-FFF2-40B4-BE49-F238E27FC236}">
                <a16:creationId xmlns:a16="http://schemas.microsoft.com/office/drawing/2014/main" id="{1A098132-F576-44D4-830B-ACCED2C79ABA}"/>
              </a:ext>
            </a:extLst>
          </p:cNvPr>
          <p:cNvSpPr/>
          <p:nvPr/>
        </p:nvSpPr>
        <p:spPr>
          <a:xfrm>
            <a:off x="2008912" y="5107707"/>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2" name="Oval 61">
            <a:extLst>
              <a:ext uri="{FF2B5EF4-FFF2-40B4-BE49-F238E27FC236}">
                <a16:creationId xmlns:a16="http://schemas.microsoft.com/office/drawing/2014/main" id="{179114A9-33A6-4F85-8ABC-6B955A571182}"/>
              </a:ext>
            </a:extLst>
          </p:cNvPr>
          <p:cNvSpPr/>
          <p:nvPr/>
        </p:nvSpPr>
        <p:spPr>
          <a:xfrm>
            <a:off x="2008912" y="5472543"/>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3" name="Oval 62">
            <a:extLst>
              <a:ext uri="{FF2B5EF4-FFF2-40B4-BE49-F238E27FC236}">
                <a16:creationId xmlns:a16="http://schemas.microsoft.com/office/drawing/2014/main" id="{A78E8161-B0DB-4486-9631-719D11748F44}"/>
              </a:ext>
            </a:extLst>
          </p:cNvPr>
          <p:cNvSpPr/>
          <p:nvPr/>
        </p:nvSpPr>
        <p:spPr>
          <a:xfrm>
            <a:off x="2008912" y="583737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4" name="Oval 63">
            <a:extLst>
              <a:ext uri="{FF2B5EF4-FFF2-40B4-BE49-F238E27FC236}">
                <a16:creationId xmlns:a16="http://schemas.microsoft.com/office/drawing/2014/main" id="{F30357F7-54F8-4259-BB01-6DB825AA1116}"/>
              </a:ext>
            </a:extLst>
          </p:cNvPr>
          <p:cNvSpPr/>
          <p:nvPr/>
        </p:nvSpPr>
        <p:spPr>
          <a:xfrm>
            <a:off x="2008912" y="620221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65" name="Straight Connector 64">
            <a:extLst>
              <a:ext uri="{FF2B5EF4-FFF2-40B4-BE49-F238E27FC236}">
                <a16:creationId xmlns:a16="http://schemas.microsoft.com/office/drawing/2014/main" id="{821D57CF-07BA-4C36-9C6D-92DDCAE89364}"/>
              </a:ext>
            </a:extLst>
          </p:cNvPr>
          <p:cNvCxnSpPr>
            <a:cxnSpLocks/>
          </p:cNvCxnSpPr>
          <p:nvPr/>
        </p:nvCxnSpPr>
        <p:spPr>
          <a:xfrm flipV="1">
            <a:off x="2092039" y="5638797"/>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A9128DAE-5406-4D07-9FC2-8BEFE631C5AC}"/>
              </a:ext>
            </a:extLst>
          </p:cNvPr>
          <p:cNvCxnSpPr>
            <a:cxnSpLocks/>
          </p:cNvCxnSpPr>
          <p:nvPr/>
        </p:nvCxnSpPr>
        <p:spPr>
          <a:xfrm flipV="1">
            <a:off x="2092039" y="5273961"/>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0C83889F-DBE6-4888-9374-10D4B8D6998B}"/>
              </a:ext>
            </a:extLst>
          </p:cNvPr>
          <p:cNvCxnSpPr>
            <a:cxnSpLocks/>
          </p:cNvCxnSpPr>
          <p:nvPr/>
        </p:nvCxnSpPr>
        <p:spPr>
          <a:xfrm flipV="1">
            <a:off x="2092039" y="4909125"/>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1293B30-9806-40B3-B6E7-47F11A243546}"/>
              </a:ext>
            </a:extLst>
          </p:cNvPr>
          <p:cNvCxnSpPr>
            <a:cxnSpLocks/>
          </p:cNvCxnSpPr>
          <p:nvPr/>
        </p:nvCxnSpPr>
        <p:spPr>
          <a:xfrm flipV="1">
            <a:off x="2093194" y="4544289"/>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67661281-AB43-4B57-9108-5229746E408B}"/>
              </a:ext>
            </a:extLst>
          </p:cNvPr>
          <p:cNvCxnSpPr>
            <a:cxnSpLocks/>
          </p:cNvCxnSpPr>
          <p:nvPr/>
        </p:nvCxnSpPr>
        <p:spPr>
          <a:xfrm flipV="1">
            <a:off x="2094349" y="417945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325BCD88-89F8-4C6F-BE20-EA07BC96B69E}"/>
              </a:ext>
            </a:extLst>
          </p:cNvPr>
          <p:cNvCxnSpPr>
            <a:cxnSpLocks/>
          </p:cNvCxnSpPr>
          <p:nvPr/>
        </p:nvCxnSpPr>
        <p:spPr>
          <a:xfrm flipH="1" flipV="1">
            <a:off x="3121891" y="5472543"/>
            <a:ext cx="843272" cy="43943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4" name="Table 24">
            <a:extLst>
              <a:ext uri="{FF2B5EF4-FFF2-40B4-BE49-F238E27FC236}">
                <a16:creationId xmlns:a16="http://schemas.microsoft.com/office/drawing/2014/main" id="{C9A011DC-2BA4-4EBF-88EB-B12595E4258D}"/>
              </a:ext>
            </a:extLst>
          </p:cNvPr>
          <p:cNvGraphicFramePr>
            <a:graphicFrameLocks noGrp="1"/>
          </p:cNvGraphicFramePr>
          <p:nvPr/>
        </p:nvGraphicFramePr>
        <p:xfrm>
          <a:off x="6844266" y="1892075"/>
          <a:ext cx="4510539" cy="3550049"/>
        </p:xfrm>
        <a:graphic>
          <a:graphicData uri="http://schemas.openxmlformats.org/drawingml/2006/table">
            <a:tbl>
              <a:tblPr firstRow="1" bandRow="1">
                <a:tableStyleId>{5C22544A-7EE6-4342-B048-85BDC9FD1C3A}</a:tableStyleId>
              </a:tblPr>
              <a:tblGrid>
                <a:gridCol w="1503513">
                  <a:extLst>
                    <a:ext uri="{9D8B030D-6E8A-4147-A177-3AD203B41FA5}">
                      <a16:colId xmlns:a16="http://schemas.microsoft.com/office/drawing/2014/main" val="3202512682"/>
                    </a:ext>
                  </a:extLst>
                </a:gridCol>
                <a:gridCol w="1503513">
                  <a:extLst>
                    <a:ext uri="{9D8B030D-6E8A-4147-A177-3AD203B41FA5}">
                      <a16:colId xmlns:a16="http://schemas.microsoft.com/office/drawing/2014/main" val="2638303007"/>
                    </a:ext>
                  </a:extLst>
                </a:gridCol>
                <a:gridCol w="1503513">
                  <a:extLst>
                    <a:ext uri="{9D8B030D-6E8A-4147-A177-3AD203B41FA5}">
                      <a16:colId xmlns:a16="http://schemas.microsoft.com/office/drawing/2014/main" val="518694067"/>
                    </a:ext>
                  </a:extLst>
                </a:gridCol>
              </a:tblGrid>
              <a:tr h="433127">
                <a:tc>
                  <a:txBody>
                    <a:bodyPr/>
                    <a:lstStyle/>
                    <a:p>
                      <a:pPr algn="ctr"/>
                      <a:r>
                        <a:rPr lang="en-GB" sz="1400" dirty="0"/>
                        <a:t>Location</a:t>
                      </a:r>
                    </a:p>
                  </a:txBody>
                  <a:tcPr/>
                </a:tc>
                <a:tc>
                  <a:txBody>
                    <a:bodyPr/>
                    <a:lstStyle/>
                    <a:p>
                      <a:pPr algn="ctr"/>
                      <a:r>
                        <a:rPr lang="en-GB" sz="1400" dirty="0"/>
                        <a:t>Wind speed (km/hour)</a:t>
                      </a:r>
                    </a:p>
                  </a:txBody>
                  <a:tcPr/>
                </a:tc>
                <a:tc>
                  <a:txBody>
                    <a:bodyPr/>
                    <a:lstStyle/>
                    <a:p>
                      <a:pPr algn="ctr"/>
                      <a:r>
                        <a:rPr lang="en-GB" sz="1400" dirty="0"/>
                        <a:t>Wave height</a:t>
                      </a:r>
                    </a:p>
                    <a:p>
                      <a:pPr algn="ctr"/>
                      <a:r>
                        <a:rPr lang="en-GB" sz="1400" dirty="0"/>
                        <a:t>(m)</a:t>
                      </a:r>
                    </a:p>
                  </a:txBody>
                  <a:tcPr/>
                </a:tc>
                <a:extLst>
                  <a:ext uri="{0D108BD9-81ED-4DB2-BD59-A6C34878D82A}">
                    <a16:rowId xmlns:a16="http://schemas.microsoft.com/office/drawing/2014/main" val="4106752052"/>
                  </a:ext>
                </a:extLst>
              </a:tr>
              <a:tr h="433127">
                <a:tc>
                  <a:txBody>
                    <a:bodyPr/>
                    <a:lstStyle/>
                    <a:p>
                      <a:pPr algn="ctr"/>
                      <a:r>
                        <a:rPr lang="en-GB" dirty="0"/>
                        <a:t>1</a:t>
                      </a:r>
                    </a:p>
                  </a:txBody>
                  <a:tcPr/>
                </a:tc>
                <a:tc>
                  <a:txBody>
                    <a:bodyPr/>
                    <a:lstStyle/>
                    <a:p>
                      <a:pPr algn="ctr"/>
                      <a:r>
                        <a:rPr lang="en-GB" dirty="0"/>
                        <a:t>18</a:t>
                      </a:r>
                    </a:p>
                  </a:txBody>
                  <a:tcPr/>
                </a:tc>
                <a:tc>
                  <a:txBody>
                    <a:bodyPr/>
                    <a:lstStyle/>
                    <a:p>
                      <a:pPr algn="ctr"/>
                      <a:r>
                        <a:rPr lang="en-GB" dirty="0"/>
                        <a:t>5.1</a:t>
                      </a:r>
                    </a:p>
                  </a:txBody>
                  <a:tcPr/>
                </a:tc>
                <a:extLst>
                  <a:ext uri="{0D108BD9-81ED-4DB2-BD59-A6C34878D82A}">
                    <a16:rowId xmlns:a16="http://schemas.microsoft.com/office/drawing/2014/main" val="1383708519"/>
                  </a:ext>
                </a:extLst>
              </a:tr>
              <a:tr h="433127">
                <a:tc>
                  <a:txBody>
                    <a:bodyPr/>
                    <a:lstStyle/>
                    <a:p>
                      <a:pPr algn="ctr"/>
                      <a:r>
                        <a:rPr lang="en-GB" dirty="0"/>
                        <a:t>2</a:t>
                      </a:r>
                    </a:p>
                  </a:txBody>
                  <a:tcPr/>
                </a:tc>
                <a:tc>
                  <a:txBody>
                    <a:bodyPr/>
                    <a:lstStyle/>
                    <a:p>
                      <a:pPr algn="ctr"/>
                      <a:r>
                        <a:rPr lang="en-GB" dirty="0"/>
                        <a:t>47</a:t>
                      </a:r>
                    </a:p>
                  </a:txBody>
                  <a:tcPr/>
                </a:tc>
                <a:tc>
                  <a:txBody>
                    <a:bodyPr/>
                    <a:lstStyle/>
                    <a:p>
                      <a:pPr algn="ctr"/>
                      <a:r>
                        <a:rPr lang="en-GB" dirty="0"/>
                        <a:t>7.6</a:t>
                      </a:r>
                    </a:p>
                  </a:txBody>
                  <a:tcPr/>
                </a:tc>
                <a:extLst>
                  <a:ext uri="{0D108BD9-81ED-4DB2-BD59-A6C34878D82A}">
                    <a16:rowId xmlns:a16="http://schemas.microsoft.com/office/drawing/2014/main" val="2402675284"/>
                  </a:ext>
                </a:extLst>
              </a:tr>
              <a:tr h="433127">
                <a:tc>
                  <a:txBody>
                    <a:bodyPr/>
                    <a:lstStyle/>
                    <a:p>
                      <a:pPr algn="ctr"/>
                      <a:r>
                        <a:rPr lang="en-GB" dirty="0"/>
                        <a:t>3</a:t>
                      </a:r>
                    </a:p>
                  </a:txBody>
                  <a:tcPr/>
                </a:tc>
                <a:tc>
                  <a:txBody>
                    <a:bodyPr/>
                    <a:lstStyle/>
                    <a:p>
                      <a:pPr algn="ctr"/>
                      <a:r>
                        <a:rPr lang="en-GB" dirty="0"/>
                        <a:t>40</a:t>
                      </a:r>
                    </a:p>
                  </a:txBody>
                  <a:tcPr/>
                </a:tc>
                <a:tc>
                  <a:txBody>
                    <a:bodyPr/>
                    <a:lstStyle/>
                    <a:p>
                      <a:pPr algn="ctr"/>
                      <a:r>
                        <a:rPr lang="en-GB" dirty="0"/>
                        <a:t>9.4</a:t>
                      </a:r>
                    </a:p>
                  </a:txBody>
                  <a:tcPr/>
                </a:tc>
                <a:extLst>
                  <a:ext uri="{0D108BD9-81ED-4DB2-BD59-A6C34878D82A}">
                    <a16:rowId xmlns:a16="http://schemas.microsoft.com/office/drawing/2014/main" val="3871649972"/>
                  </a:ext>
                </a:extLst>
              </a:tr>
              <a:tr h="433127">
                <a:tc>
                  <a:txBody>
                    <a:bodyPr/>
                    <a:lstStyle/>
                    <a:p>
                      <a:pPr algn="ctr"/>
                      <a:r>
                        <a:rPr lang="en-GB" dirty="0"/>
                        <a:t>4</a:t>
                      </a:r>
                    </a:p>
                  </a:txBody>
                  <a:tcPr/>
                </a:tc>
                <a:tc>
                  <a:txBody>
                    <a:bodyPr/>
                    <a:lstStyle/>
                    <a:p>
                      <a:pPr algn="ctr"/>
                      <a:r>
                        <a:rPr lang="en-GB" dirty="0"/>
                        <a:t>80</a:t>
                      </a:r>
                    </a:p>
                  </a:txBody>
                  <a:tcPr/>
                </a:tc>
                <a:tc>
                  <a:txBody>
                    <a:bodyPr/>
                    <a:lstStyle/>
                    <a:p>
                      <a:pPr algn="ctr"/>
                      <a:r>
                        <a:rPr lang="en-GB" dirty="0"/>
                        <a:t>12.8</a:t>
                      </a:r>
                    </a:p>
                  </a:txBody>
                  <a:tcPr/>
                </a:tc>
                <a:extLst>
                  <a:ext uri="{0D108BD9-81ED-4DB2-BD59-A6C34878D82A}">
                    <a16:rowId xmlns:a16="http://schemas.microsoft.com/office/drawing/2014/main" val="2186603549"/>
                  </a:ext>
                </a:extLst>
              </a:tr>
              <a:tr h="433127">
                <a:tc>
                  <a:txBody>
                    <a:bodyPr/>
                    <a:lstStyle/>
                    <a:p>
                      <a:pPr algn="ctr"/>
                      <a:r>
                        <a:rPr lang="en-GB" dirty="0"/>
                        <a:t>5</a:t>
                      </a:r>
                    </a:p>
                  </a:txBody>
                  <a:tcPr/>
                </a:tc>
                <a:tc>
                  <a:txBody>
                    <a:bodyPr/>
                    <a:lstStyle/>
                    <a:p>
                      <a:pPr algn="ctr"/>
                      <a:r>
                        <a:rPr lang="en-GB" dirty="0"/>
                        <a:t>64</a:t>
                      </a:r>
                    </a:p>
                  </a:txBody>
                  <a:tcPr/>
                </a:tc>
                <a:tc>
                  <a:txBody>
                    <a:bodyPr/>
                    <a:lstStyle/>
                    <a:p>
                      <a:pPr algn="ctr"/>
                      <a:r>
                        <a:rPr lang="en-GB" dirty="0"/>
                        <a:t>11.2</a:t>
                      </a:r>
                    </a:p>
                  </a:txBody>
                  <a:tcPr/>
                </a:tc>
                <a:extLst>
                  <a:ext uri="{0D108BD9-81ED-4DB2-BD59-A6C34878D82A}">
                    <a16:rowId xmlns:a16="http://schemas.microsoft.com/office/drawing/2014/main" val="3096911858"/>
                  </a:ext>
                </a:extLst>
              </a:tr>
              <a:tr h="433127">
                <a:tc>
                  <a:txBody>
                    <a:bodyPr/>
                    <a:lstStyle/>
                    <a:p>
                      <a:pPr algn="ctr"/>
                      <a:r>
                        <a:rPr lang="en-GB" dirty="0"/>
                        <a:t>6</a:t>
                      </a:r>
                    </a:p>
                  </a:txBody>
                  <a:tcPr/>
                </a:tc>
                <a:tc>
                  <a:txBody>
                    <a:bodyPr/>
                    <a:lstStyle/>
                    <a:p>
                      <a:pPr algn="ctr"/>
                      <a:r>
                        <a:rPr lang="en-GB" dirty="0"/>
                        <a:t>41</a:t>
                      </a:r>
                    </a:p>
                  </a:txBody>
                  <a:tcPr/>
                </a:tc>
                <a:tc>
                  <a:txBody>
                    <a:bodyPr/>
                    <a:lstStyle/>
                    <a:p>
                      <a:pPr algn="ctr"/>
                      <a:r>
                        <a:rPr lang="en-GB" dirty="0"/>
                        <a:t>9.0</a:t>
                      </a:r>
                    </a:p>
                  </a:txBody>
                  <a:tcPr/>
                </a:tc>
                <a:extLst>
                  <a:ext uri="{0D108BD9-81ED-4DB2-BD59-A6C34878D82A}">
                    <a16:rowId xmlns:a16="http://schemas.microsoft.com/office/drawing/2014/main" val="2305442279"/>
                  </a:ext>
                </a:extLst>
              </a:tr>
              <a:tr h="433127">
                <a:tc>
                  <a:txBody>
                    <a:bodyPr/>
                    <a:lstStyle/>
                    <a:p>
                      <a:pPr algn="ctr"/>
                      <a:r>
                        <a:rPr lang="en-GB" dirty="0"/>
                        <a:t>7</a:t>
                      </a:r>
                    </a:p>
                  </a:txBody>
                  <a:tcPr/>
                </a:tc>
                <a:tc>
                  <a:txBody>
                    <a:bodyPr/>
                    <a:lstStyle/>
                    <a:p>
                      <a:pPr algn="ctr"/>
                      <a:r>
                        <a:rPr lang="en-GB" dirty="0"/>
                        <a:t>30</a:t>
                      </a:r>
                    </a:p>
                  </a:txBody>
                  <a:tcPr/>
                </a:tc>
                <a:tc>
                  <a:txBody>
                    <a:bodyPr/>
                    <a:lstStyle/>
                    <a:p>
                      <a:pPr algn="ctr"/>
                      <a:r>
                        <a:rPr lang="en-GB" dirty="0"/>
                        <a:t>7.1</a:t>
                      </a:r>
                    </a:p>
                  </a:txBody>
                  <a:tcPr/>
                </a:tc>
                <a:extLst>
                  <a:ext uri="{0D108BD9-81ED-4DB2-BD59-A6C34878D82A}">
                    <a16:rowId xmlns:a16="http://schemas.microsoft.com/office/drawing/2014/main" val="4081743988"/>
                  </a:ext>
                </a:extLst>
              </a:tr>
            </a:tbl>
          </a:graphicData>
        </a:graphic>
      </p:graphicFrame>
      <p:sp>
        <p:nvSpPr>
          <p:cNvPr id="2" name="TextBox 1">
            <a:extLst>
              <a:ext uri="{FF2B5EF4-FFF2-40B4-BE49-F238E27FC236}">
                <a16:creationId xmlns:a16="http://schemas.microsoft.com/office/drawing/2014/main" id="{4FEBCA2B-88C6-48A4-8C58-F210EE84564E}"/>
              </a:ext>
            </a:extLst>
          </p:cNvPr>
          <p:cNvSpPr txBox="1"/>
          <p:nvPr/>
        </p:nvSpPr>
        <p:spPr>
          <a:xfrm>
            <a:off x="1909355" y="672026"/>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rPr>
              <a:t>1</a:t>
            </a:r>
          </a:p>
        </p:txBody>
      </p:sp>
      <p:sp>
        <p:nvSpPr>
          <p:cNvPr id="43" name="TextBox 42">
            <a:extLst>
              <a:ext uri="{FF2B5EF4-FFF2-40B4-BE49-F238E27FC236}">
                <a16:creationId xmlns:a16="http://schemas.microsoft.com/office/drawing/2014/main" id="{FDE9B259-777B-4FA7-8FD9-788D67CF2C07}"/>
              </a:ext>
            </a:extLst>
          </p:cNvPr>
          <p:cNvSpPr txBox="1"/>
          <p:nvPr/>
        </p:nvSpPr>
        <p:spPr>
          <a:xfrm>
            <a:off x="1914111" y="1033980"/>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rPr>
              <a:t>2</a:t>
            </a:r>
          </a:p>
        </p:txBody>
      </p:sp>
      <p:sp>
        <p:nvSpPr>
          <p:cNvPr id="44" name="TextBox 43">
            <a:extLst>
              <a:ext uri="{FF2B5EF4-FFF2-40B4-BE49-F238E27FC236}">
                <a16:creationId xmlns:a16="http://schemas.microsoft.com/office/drawing/2014/main" id="{9DFE74AD-F28A-4BDE-86E4-42DABB7A42E4}"/>
              </a:ext>
            </a:extLst>
          </p:cNvPr>
          <p:cNvSpPr txBox="1"/>
          <p:nvPr/>
        </p:nvSpPr>
        <p:spPr>
          <a:xfrm>
            <a:off x="1914110" y="1395934"/>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rPr>
              <a:t>3</a:t>
            </a:r>
          </a:p>
        </p:txBody>
      </p:sp>
      <p:sp>
        <p:nvSpPr>
          <p:cNvPr id="45" name="TextBox 44">
            <a:extLst>
              <a:ext uri="{FF2B5EF4-FFF2-40B4-BE49-F238E27FC236}">
                <a16:creationId xmlns:a16="http://schemas.microsoft.com/office/drawing/2014/main" id="{B1006CF3-4ED4-489E-A2B2-A11D21A16A68}"/>
              </a:ext>
            </a:extLst>
          </p:cNvPr>
          <p:cNvSpPr txBox="1"/>
          <p:nvPr/>
        </p:nvSpPr>
        <p:spPr>
          <a:xfrm>
            <a:off x="1914109" y="1768230"/>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rPr>
              <a:t>4</a:t>
            </a:r>
          </a:p>
        </p:txBody>
      </p:sp>
      <p:sp>
        <p:nvSpPr>
          <p:cNvPr id="47" name="TextBox 46">
            <a:extLst>
              <a:ext uri="{FF2B5EF4-FFF2-40B4-BE49-F238E27FC236}">
                <a16:creationId xmlns:a16="http://schemas.microsoft.com/office/drawing/2014/main" id="{331EE0DD-77C4-4CE2-88A7-850B03A9E1C5}"/>
              </a:ext>
            </a:extLst>
          </p:cNvPr>
          <p:cNvSpPr txBox="1"/>
          <p:nvPr/>
        </p:nvSpPr>
        <p:spPr>
          <a:xfrm>
            <a:off x="1909345" y="2130139"/>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rPr>
              <a:t>5</a:t>
            </a:r>
          </a:p>
        </p:txBody>
      </p:sp>
      <p:sp>
        <p:nvSpPr>
          <p:cNvPr id="48" name="TextBox 47">
            <a:extLst>
              <a:ext uri="{FF2B5EF4-FFF2-40B4-BE49-F238E27FC236}">
                <a16:creationId xmlns:a16="http://schemas.microsoft.com/office/drawing/2014/main" id="{C10612DD-96D7-41EA-BDFF-EF9B023025CC}"/>
              </a:ext>
            </a:extLst>
          </p:cNvPr>
          <p:cNvSpPr txBox="1"/>
          <p:nvPr/>
        </p:nvSpPr>
        <p:spPr>
          <a:xfrm>
            <a:off x="1914108" y="2497692"/>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rPr>
              <a:t>6</a:t>
            </a:r>
          </a:p>
        </p:txBody>
      </p:sp>
      <p:sp>
        <p:nvSpPr>
          <p:cNvPr id="49" name="TextBox 48">
            <a:extLst>
              <a:ext uri="{FF2B5EF4-FFF2-40B4-BE49-F238E27FC236}">
                <a16:creationId xmlns:a16="http://schemas.microsoft.com/office/drawing/2014/main" id="{60261DFD-0D1D-494A-901F-E0950DF94985}"/>
              </a:ext>
            </a:extLst>
          </p:cNvPr>
          <p:cNvSpPr txBox="1"/>
          <p:nvPr/>
        </p:nvSpPr>
        <p:spPr>
          <a:xfrm>
            <a:off x="1909344" y="2858549"/>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rPr>
              <a:t>7</a:t>
            </a:r>
          </a:p>
        </p:txBody>
      </p:sp>
    </p:spTree>
    <p:extLst>
      <p:ext uri="{BB962C8B-B14F-4D97-AF65-F5344CB8AC3E}">
        <p14:creationId xmlns:p14="http://schemas.microsoft.com/office/powerpoint/2010/main" val="33768613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FB96979-5A37-485D-BD08-875218B4B87B}"/>
              </a:ext>
            </a:extLst>
          </p:cNvPr>
          <p:cNvPicPr>
            <a:picLocks noChangeAspect="1"/>
          </p:cNvPicPr>
          <p:nvPr/>
        </p:nvPicPr>
        <p:blipFill>
          <a:blip r:embed="rId2"/>
          <a:stretch>
            <a:fillRect/>
          </a:stretch>
        </p:blipFill>
        <p:spPr>
          <a:xfrm>
            <a:off x="1201804" y="228138"/>
            <a:ext cx="9788389" cy="6328700"/>
          </a:xfrm>
          <a:prstGeom prst="rect">
            <a:avLst/>
          </a:prstGeom>
        </p:spPr>
      </p:pic>
    </p:spTree>
    <p:extLst>
      <p:ext uri="{BB962C8B-B14F-4D97-AF65-F5344CB8AC3E}">
        <p14:creationId xmlns:p14="http://schemas.microsoft.com/office/powerpoint/2010/main" val="35492628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405B1D6-C6AA-4802-890E-31B234C1E847}"/>
              </a:ext>
            </a:extLst>
          </p:cNvPr>
          <p:cNvPicPr>
            <a:picLocks noChangeAspect="1"/>
          </p:cNvPicPr>
          <p:nvPr/>
        </p:nvPicPr>
        <p:blipFill>
          <a:blip r:embed="rId2"/>
          <a:stretch>
            <a:fillRect/>
          </a:stretch>
        </p:blipFill>
        <p:spPr>
          <a:xfrm>
            <a:off x="1201804" y="257634"/>
            <a:ext cx="9793161" cy="6328700"/>
          </a:xfrm>
          <a:prstGeom prst="rect">
            <a:avLst/>
          </a:prstGeom>
        </p:spPr>
      </p:pic>
    </p:spTree>
    <p:extLst>
      <p:ext uri="{BB962C8B-B14F-4D97-AF65-F5344CB8AC3E}">
        <p14:creationId xmlns:p14="http://schemas.microsoft.com/office/powerpoint/2010/main" val="32974238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753372-B975-44F3-AF87-A89892C19B3C}"/>
              </a:ext>
            </a:extLst>
          </p:cNvPr>
          <p:cNvPicPr>
            <a:picLocks noChangeAspect="1"/>
          </p:cNvPicPr>
          <p:nvPr/>
        </p:nvPicPr>
        <p:blipFill>
          <a:blip r:embed="rId2"/>
          <a:stretch>
            <a:fillRect/>
          </a:stretch>
        </p:blipFill>
        <p:spPr>
          <a:xfrm>
            <a:off x="1201805" y="228138"/>
            <a:ext cx="9788389" cy="6328700"/>
          </a:xfrm>
          <a:prstGeom prst="rect">
            <a:avLst/>
          </a:prstGeom>
        </p:spPr>
      </p:pic>
    </p:spTree>
    <p:extLst>
      <p:ext uri="{BB962C8B-B14F-4D97-AF65-F5344CB8AC3E}">
        <p14:creationId xmlns:p14="http://schemas.microsoft.com/office/powerpoint/2010/main" val="10476511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B2735DB-45F4-4D56-BD96-CD2FAB181EB7}"/>
              </a:ext>
            </a:extLst>
          </p:cNvPr>
          <p:cNvPicPr>
            <a:picLocks noChangeAspect="1"/>
          </p:cNvPicPr>
          <p:nvPr/>
        </p:nvPicPr>
        <p:blipFill>
          <a:blip r:embed="rId2"/>
          <a:stretch>
            <a:fillRect/>
          </a:stretch>
        </p:blipFill>
        <p:spPr>
          <a:xfrm>
            <a:off x="1201804" y="228138"/>
            <a:ext cx="9780717" cy="6328700"/>
          </a:xfrm>
          <a:prstGeom prst="rect">
            <a:avLst/>
          </a:prstGeom>
        </p:spPr>
      </p:pic>
    </p:spTree>
    <p:extLst>
      <p:ext uri="{BB962C8B-B14F-4D97-AF65-F5344CB8AC3E}">
        <p14:creationId xmlns:p14="http://schemas.microsoft.com/office/powerpoint/2010/main" val="1664836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Picture 69" descr="Solar panels on a roof&#10;&#10;Description automatically generated with medium confidence">
            <a:extLst>
              <a:ext uri="{FF2B5EF4-FFF2-40B4-BE49-F238E27FC236}">
                <a16:creationId xmlns:a16="http://schemas.microsoft.com/office/drawing/2014/main" id="{3115BD16-2CFF-1A81-7016-DDE576CCF5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
            <a:ext cx="12203487" cy="6864461"/>
          </a:xfrm>
          <a:prstGeom prst="rect">
            <a:avLst/>
          </a:prstGeom>
        </p:spPr>
      </p:pic>
      <p:sp>
        <p:nvSpPr>
          <p:cNvPr id="71" name="Rectangle 70">
            <a:extLst>
              <a:ext uri="{FF2B5EF4-FFF2-40B4-BE49-F238E27FC236}">
                <a16:creationId xmlns:a16="http://schemas.microsoft.com/office/drawing/2014/main" id="{04AC164B-EA5B-7837-8B7A-6ED48DDE6F55}"/>
              </a:ext>
            </a:extLst>
          </p:cNvPr>
          <p:cNvSpPr/>
          <p:nvPr/>
        </p:nvSpPr>
        <p:spPr>
          <a:xfrm rot="5400000">
            <a:off x="2587896" y="-2791045"/>
            <a:ext cx="6999007" cy="1244009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ED4E5ED0-ACC2-8D12-FFE0-9796DA1634C0}"/>
              </a:ext>
            </a:extLst>
          </p:cNvPr>
          <p:cNvGrpSpPr/>
          <p:nvPr/>
        </p:nvGrpSpPr>
        <p:grpSpPr>
          <a:xfrm>
            <a:off x="7293629" y="131163"/>
            <a:ext cx="4632767" cy="1513069"/>
            <a:chOff x="94314" y="1803965"/>
            <a:chExt cx="4632767" cy="1513069"/>
          </a:xfrm>
        </p:grpSpPr>
        <p:grpSp>
          <p:nvGrpSpPr>
            <p:cNvPr id="73" name="Group 72">
              <a:extLst>
                <a:ext uri="{FF2B5EF4-FFF2-40B4-BE49-F238E27FC236}">
                  <a16:creationId xmlns:a16="http://schemas.microsoft.com/office/drawing/2014/main" id="{561C77AC-95AB-B9DF-DD35-3E4F4C6FDE05}"/>
                </a:ext>
              </a:extLst>
            </p:cNvPr>
            <p:cNvGrpSpPr/>
            <p:nvPr/>
          </p:nvGrpSpPr>
          <p:grpSpPr>
            <a:xfrm>
              <a:off x="94314" y="1803965"/>
              <a:ext cx="4632767" cy="1513069"/>
              <a:chOff x="28368" y="126511"/>
              <a:chExt cx="4632767" cy="1513069"/>
            </a:xfrm>
          </p:grpSpPr>
          <p:sp>
            <p:nvSpPr>
              <p:cNvPr id="76" name="Rectangle 75">
                <a:extLst>
                  <a:ext uri="{FF2B5EF4-FFF2-40B4-BE49-F238E27FC236}">
                    <a16:creationId xmlns:a16="http://schemas.microsoft.com/office/drawing/2014/main" id="{F0A58B22-5263-0787-2263-CBB0E2F09DA8}"/>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Oval 76">
                <a:extLst>
                  <a:ext uri="{FF2B5EF4-FFF2-40B4-BE49-F238E27FC236}">
                    <a16:creationId xmlns:a16="http://schemas.microsoft.com/office/drawing/2014/main" id="{F6500152-B2F2-A9BD-5283-FD4F83BABD88}"/>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Freeform: Shape 152">
                <a:extLst>
                  <a:ext uri="{FF2B5EF4-FFF2-40B4-BE49-F238E27FC236}">
                    <a16:creationId xmlns:a16="http://schemas.microsoft.com/office/drawing/2014/main" id="{A93C569A-E293-784A-2ED9-D278D65EFC7F}"/>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9" name="Google Shape;55;p13">
                <a:extLst>
                  <a:ext uri="{FF2B5EF4-FFF2-40B4-BE49-F238E27FC236}">
                    <a16:creationId xmlns:a16="http://schemas.microsoft.com/office/drawing/2014/main" id="{8A02ABE9-F222-85F4-9DB1-243E6B96AA97}"/>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sp>
            <p:nvSpPr>
              <p:cNvPr id="80" name="Google Shape;56;p13">
                <a:extLst>
                  <a:ext uri="{FF2B5EF4-FFF2-40B4-BE49-F238E27FC236}">
                    <a16:creationId xmlns:a16="http://schemas.microsoft.com/office/drawing/2014/main" id="{0DF83049-B9D8-00F7-4FB4-800F56D5C4B5}"/>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grpSp>
            <p:nvGrpSpPr>
              <p:cNvPr id="81" name="Google Shape;57;p13">
                <a:extLst>
                  <a:ext uri="{FF2B5EF4-FFF2-40B4-BE49-F238E27FC236}">
                    <a16:creationId xmlns:a16="http://schemas.microsoft.com/office/drawing/2014/main" id="{46FD370F-16E6-649E-88C4-2C24364729E8}"/>
                  </a:ext>
                </a:extLst>
              </p:cNvPr>
              <p:cNvGrpSpPr/>
              <p:nvPr/>
            </p:nvGrpSpPr>
            <p:grpSpPr>
              <a:xfrm>
                <a:off x="588494" y="705432"/>
                <a:ext cx="526526" cy="261045"/>
                <a:chOff x="4554252" y="3393786"/>
                <a:chExt cx="526526" cy="261045"/>
              </a:xfrm>
            </p:grpSpPr>
            <p:sp>
              <p:nvSpPr>
                <p:cNvPr id="102" name="Google Shape;58;p13">
                  <a:extLst>
                    <a:ext uri="{FF2B5EF4-FFF2-40B4-BE49-F238E27FC236}">
                      <a16:creationId xmlns:a16="http://schemas.microsoft.com/office/drawing/2014/main" id="{1F79DDA0-79AA-5AFB-4C63-986F0EE610CB}"/>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3" name="Google Shape;59;p13">
                  <a:extLst>
                    <a:ext uri="{FF2B5EF4-FFF2-40B4-BE49-F238E27FC236}">
                      <a16:creationId xmlns:a16="http://schemas.microsoft.com/office/drawing/2014/main" id="{11BBCD2C-9863-19C2-28DE-7EDF33748FD8}"/>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4" name="Google Shape;60;p13">
                  <a:extLst>
                    <a:ext uri="{FF2B5EF4-FFF2-40B4-BE49-F238E27FC236}">
                      <a16:creationId xmlns:a16="http://schemas.microsoft.com/office/drawing/2014/main" id="{55BCB72E-ACA3-4E1E-B86D-EC64E3C9AB4A}"/>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82" name="Google Shape;61;p13">
                <a:extLst>
                  <a:ext uri="{FF2B5EF4-FFF2-40B4-BE49-F238E27FC236}">
                    <a16:creationId xmlns:a16="http://schemas.microsoft.com/office/drawing/2014/main" id="{6BC3A1E6-03D1-E69D-1292-5F5A56B204FD}"/>
                  </a:ext>
                </a:extLst>
              </p:cNvPr>
              <p:cNvGrpSpPr/>
              <p:nvPr/>
            </p:nvGrpSpPr>
            <p:grpSpPr>
              <a:xfrm>
                <a:off x="846659" y="631388"/>
                <a:ext cx="456823" cy="601886"/>
                <a:chOff x="5011421" y="3446770"/>
                <a:chExt cx="456823" cy="601886"/>
              </a:xfrm>
            </p:grpSpPr>
            <p:grpSp>
              <p:nvGrpSpPr>
                <p:cNvPr id="89" name="Google Shape;62;p13">
                  <a:extLst>
                    <a:ext uri="{FF2B5EF4-FFF2-40B4-BE49-F238E27FC236}">
                      <a16:creationId xmlns:a16="http://schemas.microsoft.com/office/drawing/2014/main" id="{6E7B6E2C-F63B-5BBD-4CAC-088F06A326AD}"/>
                    </a:ext>
                  </a:extLst>
                </p:cNvPr>
                <p:cNvGrpSpPr/>
                <p:nvPr/>
              </p:nvGrpSpPr>
              <p:grpSpPr>
                <a:xfrm>
                  <a:off x="5011421" y="3446770"/>
                  <a:ext cx="456823" cy="601886"/>
                  <a:chOff x="4691398" y="3489346"/>
                  <a:chExt cx="799200" cy="1052984"/>
                </a:xfrm>
              </p:grpSpPr>
              <p:sp>
                <p:nvSpPr>
                  <p:cNvPr id="98" name="Google Shape;63;p13">
                    <a:extLst>
                      <a:ext uri="{FF2B5EF4-FFF2-40B4-BE49-F238E27FC236}">
                        <a16:creationId xmlns:a16="http://schemas.microsoft.com/office/drawing/2014/main" id="{BBC71C70-0E7F-7F98-85F6-F8B401F1C541}"/>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9" name="Google Shape;64;p13">
                    <a:extLst>
                      <a:ext uri="{FF2B5EF4-FFF2-40B4-BE49-F238E27FC236}">
                        <a16:creationId xmlns:a16="http://schemas.microsoft.com/office/drawing/2014/main" id="{C6301302-DD34-221B-C6A6-1BDCC896DC65}"/>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0" name="Google Shape;65;p13">
                    <a:extLst>
                      <a:ext uri="{FF2B5EF4-FFF2-40B4-BE49-F238E27FC236}">
                        <a16:creationId xmlns:a16="http://schemas.microsoft.com/office/drawing/2014/main" id="{9295BBBC-47E7-E461-AF03-1B33BD8E5225}"/>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1" name="Google Shape;66;p13">
                    <a:extLst>
                      <a:ext uri="{FF2B5EF4-FFF2-40B4-BE49-F238E27FC236}">
                        <a16:creationId xmlns:a16="http://schemas.microsoft.com/office/drawing/2014/main" id="{5EA10AC2-F579-F4DA-E24C-3C6AABC8569F}"/>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90" name="Google Shape;67;p13">
                  <a:extLst>
                    <a:ext uri="{FF2B5EF4-FFF2-40B4-BE49-F238E27FC236}">
                      <a16:creationId xmlns:a16="http://schemas.microsoft.com/office/drawing/2014/main" id="{25F37F7A-BC46-E6A7-F007-827F5BF2BE58}"/>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1" name="Google Shape;68;p13">
                  <a:extLst>
                    <a:ext uri="{FF2B5EF4-FFF2-40B4-BE49-F238E27FC236}">
                      <a16:creationId xmlns:a16="http://schemas.microsoft.com/office/drawing/2014/main" id="{9E7A36E2-57F2-243B-E498-27BE26EBC396}"/>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2" name="Google Shape;69;p13">
                  <a:extLst>
                    <a:ext uri="{FF2B5EF4-FFF2-40B4-BE49-F238E27FC236}">
                      <a16:creationId xmlns:a16="http://schemas.microsoft.com/office/drawing/2014/main" id="{7B8F6F53-E09C-381B-5A5E-C892CB357630}"/>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3" name="Google Shape;70;p13">
                  <a:extLst>
                    <a:ext uri="{FF2B5EF4-FFF2-40B4-BE49-F238E27FC236}">
                      <a16:creationId xmlns:a16="http://schemas.microsoft.com/office/drawing/2014/main" id="{1329DC99-F73A-3817-7172-84A6B615D12C}"/>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4" name="Google Shape;71;p13">
                  <a:extLst>
                    <a:ext uri="{FF2B5EF4-FFF2-40B4-BE49-F238E27FC236}">
                      <a16:creationId xmlns:a16="http://schemas.microsoft.com/office/drawing/2014/main" id="{A5CDF4AA-9452-2463-8527-A932DD3E4328}"/>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5" name="Google Shape;72;p13">
                  <a:extLst>
                    <a:ext uri="{FF2B5EF4-FFF2-40B4-BE49-F238E27FC236}">
                      <a16:creationId xmlns:a16="http://schemas.microsoft.com/office/drawing/2014/main" id="{C1A0D1F0-97EF-6513-2F54-79C094977102}"/>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6" name="Google Shape;73;p13">
                  <a:extLst>
                    <a:ext uri="{FF2B5EF4-FFF2-40B4-BE49-F238E27FC236}">
                      <a16:creationId xmlns:a16="http://schemas.microsoft.com/office/drawing/2014/main" id="{8651089E-C29F-7992-F8C6-7299EC053B76}"/>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7" name="Google Shape;74;p13">
                  <a:extLst>
                    <a:ext uri="{FF2B5EF4-FFF2-40B4-BE49-F238E27FC236}">
                      <a16:creationId xmlns:a16="http://schemas.microsoft.com/office/drawing/2014/main" id="{D603D9ED-68A1-A645-60E4-9C0FE2BACCC8}"/>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83" name="Google Shape;75;p13">
                <a:extLst>
                  <a:ext uri="{FF2B5EF4-FFF2-40B4-BE49-F238E27FC236}">
                    <a16:creationId xmlns:a16="http://schemas.microsoft.com/office/drawing/2014/main" id="{E3F352D7-6C52-9794-0FB2-ACE46D4F1D1C}"/>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4" name="Circle: Hollow 158">
                <a:extLst>
                  <a:ext uri="{FF2B5EF4-FFF2-40B4-BE49-F238E27FC236}">
                    <a16:creationId xmlns:a16="http://schemas.microsoft.com/office/drawing/2014/main" id="{DC8B56D1-CF92-FABB-211E-FEAA7C19BB61}"/>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5" name="Google Shape;76;p13">
                <a:extLst>
                  <a:ext uri="{FF2B5EF4-FFF2-40B4-BE49-F238E27FC236}">
                    <a16:creationId xmlns:a16="http://schemas.microsoft.com/office/drawing/2014/main" id="{730CC678-33DC-985A-2FEB-8AC79609EB8B}"/>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6" name="Google Shape;75;p13">
                <a:extLst>
                  <a:ext uri="{FF2B5EF4-FFF2-40B4-BE49-F238E27FC236}">
                    <a16:creationId xmlns:a16="http://schemas.microsoft.com/office/drawing/2014/main" id="{31CE7580-15E7-980D-8E26-98E839BAAAFF}"/>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87" name="Straight Connector 86">
                <a:extLst>
                  <a:ext uri="{FF2B5EF4-FFF2-40B4-BE49-F238E27FC236}">
                    <a16:creationId xmlns:a16="http://schemas.microsoft.com/office/drawing/2014/main" id="{308872A3-EC5A-D8C3-4E82-1A363CA47F85}"/>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88" name="Google Shape;54;p13">
                <a:extLst>
                  <a:ext uri="{FF2B5EF4-FFF2-40B4-BE49-F238E27FC236}">
                    <a16:creationId xmlns:a16="http://schemas.microsoft.com/office/drawing/2014/main" id="{03AC2D46-9920-751C-99B4-375DA4D07104}"/>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dirty="0">
                  <a:solidFill>
                    <a:srgbClr val="00626C"/>
                  </a:solidFill>
                  <a:latin typeface="Candara" panose="020E0502030303020204" pitchFamily="34" charset="0"/>
                  <a:cs typeface="Segoe UI Semibold" panose="020B0702040204020203" pitchFamily="34" charset="0"/>
                </a:endParaRPr>
              </a:p>
            </p:txBody>
          </p:sp>
        </p:grpSp>
        <p:sp>
          <p:nvSpPr>
            <p:cNvPr id="74" name="Freeform: Shape 148">
              <a:extLst>
                <a:ext uri="{FF2B5EF4-FFF2-40B4-BE49-F238E27FC236}">
                  <a16:creationId xmlns:a16="http://schemas.microsoft.com/office/drawing/2014/main" id="{651065B5-61DF-CB22-903F-B40159CE9250}"/>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Freeform: Shape 149">
              <a:extLst>
                <a:ext uri="{FF2B5EF4-FFF2-40B4-BE49-F238E27FC236}">
                  <a16:creationId xmlns:a16="http://schemas.microsoft.com/office/drawing/2014/main" id="{498E725E-612F-923E-C6F2-031388EBB472}"/>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5" name="Group 104">
            <a:extLst>
              <a:ext uri="{FF2B5EF4-FFF2-40B4-BE49-F238E27FC236}">
                <a16:creationId xmlns:a16="http://schemas.microsoft.com/office/drawing/2014/main" id="{7B8C505D-1B27-62E3-C910-459E17AA6B9C}"/>
              </a:ext>
            </a:extLst>
          </p:cNvPr>
          <p:cNvGrpSpPr/>
          <p:nvPr/>
        </p:nvGrpSpPr>
        <p:grpSpPr>
          <a:xfrm rot="5400000">
            <a:off x="8511412" y="2799607"/>
            <a:ext cx="246221" cy="7851480"/>
            <a:chOff x="322782" y="648643"/>
            <a:chExt cx="246221" cy="7851480"/>
          </a:xfrm>
        </p:grpSpPr>
        <p:pic>
          <p:nvPicPr>
            <p:cNvPr id="106" name="Graphic 1">
              <a:extLst>
                <a:ext uri="{FF2B5EF4-FFF2-40B4-BE49-F238E27FC236}">
                  <a16:creationId xmlns:a16="http://schemas.microsoft.com/office/drawing/2014/main" id="{A862788F-F163-31B7-E650-B396F3D29C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79278" y="8159446"/>
              <a:ext cx="504825" cy="176530"/>
            </a:xfrm>
            <a:prstGeom prst="rect">
              <a:avLst/>
            </a:prstGeom>
          </p:spPr>
        </p:pic>
        <p:sp>
          <p:nvSpPr>
            <p:cNvPr id="107" name="Rectangle 3">
              <a:extLst>
                <a:ext uri="{FF2B5EF4-FFF2-40B4-BE49-F238E27FC236}">
                  <a16:creationId xmlns:a16="http://schemas.microsoft.com/office/drawing/2014/main" id="{08DF4629-DC73-9824-A2FB-B420415690D5}"/>
                </a:ext>
              </a:extLst>
            </p:cNvPr>
            <p:cNvSpPr>
              <a:spLocks noChangeArrowheads="1"/>
            </p:cNvSpPr>
            <p:nvPr/>
          </p:nvSpPr>
          <p:spPr bwMode="auto">
            <a:xfrm rot="16200000">
              <a:off x="-3273279" y="424470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09" name="Group 108">
            <a:extLst>
              <a:ext uri="{FF2B5EF4-FFF2-40B4-BE49-F238E27FC236}">
                <a16:creationId xmlns:a16="http://schemas.microsoft.com/office/drawing/2014/main" id="{CD6923EE-459E-FB44-DAF5-6FBD023AF7D4}"/>
              </a:ext>
            </a:extLst>
          </p:cNvPr>
          <p:cNvGrpSpPr/>
          <p:nvPr/>
        </p:nvGrpSpPr>
        <p:grpSpPr>
          <a:xfrm>
            <a:off x="7293629" y="131163"/>
            <a:ext cx="4632767" cy="1513069"/>
            <a:chOff x="94314" y="1803965"/>
            <a:chExt cx="4632767" cy="1513069"/>
          </a:xfrm>
        </p:grpSpPr>
        <p:grpSp>
          <p:nvGrpSpPr>
            <p:cNvPr id="110" name="Group 109">
              <a:extLst>
                <a:ext uri="{FF2B5EF4-FFF2-40B4-BE49-F238E27FC236}">
                  <a16:creationId xmlns:a16="http://schemas.microsoft.com/office/drawing/2014/main" id="{A68790F8-DC34-4237-1FFF-BE50F5EAB789}"/>
                </a:ext>
              </a:extLst>
            </p:cNvPr>
            <p:cNvGrpSpPr/>
            <p:nvPr/>
          </p:nvGrpSpPr>
          <p:grpSpPr>
            <a:xfrm>
              <a:off x="94314" y="1803965"/>
              <a:ext cx="4632767" cy="1513069"/>
              <a:chOff x="28368" y="126511"/>
              <a:chExt cx="4632767" cy="1513069"/>
            </a:xfrm>
          </p:grpSpPr>
          <p:sp>
            <p:nvSpPr>
              <p:cNvPr id="113" name="Rectangle 112">
                <a:extLst>
                  <a:ext uri="{FF2B5EF4-FFF2-40B4-BE49-F238E27FC236}">
                    <a16:creationId xmlns:a16="http://schemas.microsoft.com/office/drawing/2014/main" id="{13256A32-489F-9B9D-E2D1-969FA305F29F}"/>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Oval 113">
                <a:extLst>
                  <a:ext uri="{FF2B5EF4-FFF2-40B4-BE49-F238E27FC236}">
                    <a16:creationId xmlns:a16="http://schemas.microsoft.com/office/drawing/2014/main" id="{8466A122-5DE6-91B1-7E14-0E05F7699F88}"/>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 name="Freeform: Shape 152">
                <a:extLst>
                  <a:ext uri="{FF2B5EF4-FFF2-40B4-BE49-F238E27FC236}">
                    <a16:creationId xmlns:a16="http://schemas.microsoft.com/office/drawing/2014/main" id="{67D41A24-D4EB-EDF3-D8CB-6DE85223178B}"/>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6" name="Google Shape;55;p13">
                <a:extLst>
                  <a:ext uri="{FF2B5EF4-FFF2-40B4-BE49-F238E27FC236}">
                    <a16:creationId xmlns:a16="http://schemas.microsoft.com/office/drawing/2014/main" id="{B90E7040-4902-2A1E-ED64-09AEE5864DB7}"/>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sp>
            <p:nvSpPr>
              <p:cNvPr id="117" name="Google Shape;56;p13">
                <a:extLst>
                  <a:ext uri="{FF2B5EF4-FFF2-40B4-BE49-F238E27FC236}">
                    <a16:creationId xmlns:a16="http://schemas.microsoft.com/office/drawing/2014/main" id="{87154E8C-54BA-8B0A-0202-5F5C71B15E30}"/>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grpSp>
            <p:nvGrpSpPr>
              <p:cNvPr id="118" name="Google Shape;57;p13">
                <a:extLst>
                  <a:ext uri="{FF2B5EF4-FFF2-40B4-BE49-F238E27FC236}">
                    <a16:creationId xmlns:a16="http://schemas.microsoft.com/office/drawing/2014/main" id="{F2644F26-43EC-D48C-4719-F218E7C00AC1}"/>
                  </a:ext>
                </a:extLst>
              </p:cNvPr>
              <p:cNvGrpSpPr/>
              <p:nvPr/>
            </p:nvGrpSpPr>
            <p:grpSpPr>
              <a:xfrm>
                <a:off x="588494" y="705432"/>
                <a:ext cx="526526" cy="261045"/>
                <a:chOff x="4554252" y="3393786"/>
                <a:chExt cx="526526" cy="261045"/>
              </a:xfrm>
            </p:grpSpPr>
            <p:sp>
              <p:nvSpPr>
                <p:cNvPr id="139" name="Google Shape;58;p13">
                  <a:extLst>
                    <a:ext uri="{FF2B5EF4-FFF2-40B4-BE49-F238E27FC236}">
                      <a16:creationId xmlns:a16="http://schemas.microsoft.com/office/drawing/2014/main" id="{E5861401-3CAB-3714-8899-7D8C19F7C18B}"/>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40" name="Google Shape;59;p13">
                  <a:extLst>
                    <a:ext uri="{FF2B5EF4-FFF2-40B4-BE49-F238E27FC236}">
                      <a16:creationId xmlns:a16="http://schemas.microsoft.com/office/drawing/2014/main" id="{FD203A72-4140-5E53-DAEC-5F89FF7C3E79}"/>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41" name="Google Shape;60;p13">
                  <a:extLst>
                    <a:ext uri="{FF2B5EF4-FFF2-40B4-BE49-F238E27FC236}">
                      <a16:creationId xmlns:a16="http://schemas.microsoft.com/office/drawing/2014/main" id="{6A6B3250-BB08-1E7B-3110-20C381C779B2}"/>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119" name="Google Shape;61;p13">
                <a:extLst>
                  <a:ext uri="{FF2B5EF4-FFF2-40B4-BE49-F238E27FC236}">
                    <a16:creationId xmlns:a16="http://schemas.microsoft.com/office/drawing/2014/main" id="{08E6B05B-0EFD-BB7F-A33B-D0E57131C21D}"/>
                  </a:ext>
                </a:extLst>
              </p:cNvPr>
              <p:cNvGrpSpPr/>
              <p:nvPr/>
            </p:nvGrpSpPr>
            <p:grpSpPr>
              <a:xfrm>
                <a:off x="846659" y="631388"/>
                <a:ext cx="456823" cy="601886"/>
                <a:chOff x="5011421" y="3446770"/>
                <a:chExt cx="456823" cy="601886"/>
              </a:xfrm>
            </p:grpSpPr>
            <p:grpSp>
              <p:nvGrpSpPr>
                <p:cNvPr id="126" name="Google Shape;62;p13">
                  <a:extLst>
                    <a:ext uri="{FF2B5EF4-FFF2-40B4-BE49-F238E27FC236}">
                      <a16:creationId xmlns:a16="http://schemas.microsoft.com/office/drawing/2014/main" id="{7939CAFE-7000-B59C-7CB9-EF1CBC229DBD}"/>
                    </a:ext>
                  </a:extLst>
                </p:cNvPr>
                <p:cNvGrpSpPr/>
                <p:nvPr/>
              </p:nvGrpSpPr>
              <p:grpSpPr>
                <a:xfrm>
                  <a:off x="5011421" y="3446770"/>
                  <a:ext cx="456823" cy="601886"/>
                  <a:chOff x="4691398" y="3489346"/>
                  <a:chExt cx="799200" cy="1052984"/>
                </a:xfrm>
              </p:grpSpPr>
              <p:sp>
                <p:nvSpPr>
                  <p:cNvPr id="135" name="Google Shape;63;p13">
                    <a:extLst>
                      <a:ext uri="{FF2B5EF4-FFF2-40B4-BE49-F238E27FC236}">
                        <a16:creationId xmlns:a16="http://schemas.microsoft.com/office/drawing/2014/main" id="{892AC87F-4D50-444E-5883-E4A19882D5C3}"/>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6" name="Google Shape;64;p13">
                    <a:extLst>
                      <a:ext uri="{FF2B5EF4-FFF2-40B4-BE49-F238E27FC236}">
                        <a16:creationId xmlns:a16="http://schemas.microsoft.com/office/drawing/2014/main" id="{528C2E2E-0F06-FDC5-3EF2-E0AC7AD7B59A}"/>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7" name="Google Shape;65;p13">
                    <a:extLst>
                      <a:ext uri="{FF2B5EF4-FFF2-40B4-BE49-F238E27FC236}">
                        <a16:creationId xmlns:a16="http://schemas.microsoft.com/office/drawing/2014/main" id="{B4F48C0E-2F48-A995-68BA-FC638A1106A7}"/>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8" name="Google Shape;66;p13">
                    <a:extLst>
                      <a:ext uri="{FF2B5EF4-FFF2-40B4-BE49-F238E27FC236}">
                        <a16:creationId xmlns:a16="http://schemas.microsoft.com/office/drawing/2014/main" id="{6A90C3F8-F7CC-B17E-E286-B661F2A6EB0A}"/>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127" name="Google Shape;67;p13">
                  <a:extLst>
                    <a:ext uri="{FF2B5EF4-FFF2-40B4-BE49-F238E27FC236}">
                      <a16:creationId xmlns:a16="http://schemas.microsoft.com/office/drawing/2014/main" id="{8E4423A4-901E-8C66-71D1-C32ABC0C33FC}"/>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28" name="Google Shape;68;p13">
                  <a:extLst>
                    <a:ext uri="{FF2B5EF4-FFF2-40B4-BE49-F238E27FC236}">
                      <a16:creationId xmlns:a16="http://schemas.microsoft.com/office/drawing/2014/main" id="{10CE2541-EA01-C7DD-E574-D3F2F7A62649}"/>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29" name="Google Shape;69;p13">
                  <a:extLst>
                    <a:ext uri="{FF2B5EF4-FFF2-40B4-BE49-F238E27FC236}">
                      <a16:creationId xmlns:a16="http://schemas.microsoft.com/office/drawing/2014/main" id="{8250190B-C887-496D-0C0D-70FD1E2B8315}"/>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0" name="Google Shape;70;p13">
                  <a:extLst>
                    <a:ext uri="{FF2B5EF4-FFF2-40B4-BE49-F238E27FC236}">
                      <a16:creationId xmlns:a16="http://schemas.microsoft.com/office/drawing/2014/main" id="{BDA6419E-72CD-86E2-2A01-E5DC625D5A07}"/>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1" name="Google Shape;71;p13">
                  <a:extLst>
                    <a:ext uri="{FF2B5EF4-FFF2-40B4-BE49-F238E27FC236}">
                      <a16:creationId xmlns:a16="http://schemas.microsoft.com/office/drawing/2014/main" id="{E7C6B524-9C73-74F4-7F07-FE43F4F8B91D}"/>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2" name="Google Shape;72;p13">
                  <a:extLst>
                    <a:ext uri="{FF2B5EF4-FFF2-40B4-BE49-F238E27FC236}">
                      <a16:creationId xmlns:a16="http://schemas.microsoft.com/office/drawing/2014/main" id="{AD419B83-453C-C5DE-CA19-9E2C35F02165}"/>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3" name="Google Shape;73;p13">
                  <a:extLst>
                    <a:ext uri="{FF2B5EF4-FFF2-40B4-BE49-F238E27FC236}">
                      <a16:creationId xmlns:a16="http://schemas.microsoft.com/office/drawing/2014/main" id="{B18A1678-D44A-1C1D-085D-3C4645B6C1FA}"/>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34" name="Google Shape;74;p13">
                  <a:extLst>
                    <a:ext uri="{FF2B5EF4-FFF2-40B4-BE49-F238E27FC236}">
                      <a16:creationId xmlns:a16="http://schemas.microsoft.com/office/drawing/2014/main" id="{E2972BDE-A61D-A4A6-3EAA-371C26A4B3AB}"/>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120" name="Google Shape;75;p13">
                <a:extLst>
                  <a:ext uri="{FF2B5EF4-FFF2-40B4-BE49-F238E27FC236}">
                    <a16:creationId xmlns:a16="http://schemas.microsoft.com/office/drawing/2014/main" id="{70506518-15FC-A5D9-F2A7-1E16119D90F3}"/>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21" name="Circle: Hollow 158">
                <a:extLst>
                  <a:ext uri="{FF2B5EF4-FFF2-40B4-BE49-F238E27FC236}">
                    <a16:creationId xmlns:a16="http://schemas.microsoft.com/office/drawing/2014/main" id="{DC5CE2BE-F77B-808F-67A6-C63CBC926366}"/>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2" name="Google Shape;76;p13">
                <a:extLst>
                  <a:ext uri="{FF2B5EF4-FFF2-40B4-BE49-F238E27FC236}">
                    <a16:creationId xmlns:a16="http://schemas.microsoft.com/office/drawing/2014/main" id="{0F7F133F-A6CC-6D65-0D21-C6B061F79891}"/>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23" name="Google Shape;75;p13">
                <a:extLst>
                  <a:ext uri="{FF2B5EF4-FFF2-40B4-BE49-F238E27FC236}">
                    <a16:creationId xmlns:a16="http://schemas.microsoft.com/office/drawing/2014/main" id="{28031AEB-0317-CF36-617B-4A6619B56C45}"/>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124" name="Straight Connector 123">
                <a:extLst>
                  <a:ext uri="{FF2B5EF4-FFF2-40B4-BE49-F238E27FC236}">
                    <a16:creationId xmlns:a16="http://schemas.microsoft.com/office/drawing/2014/main" id="{D0BB5312-CB5F-DAB7-FC9B-317D83E21749}"/>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125" name="Google Shape;54;p13">
                <a:extLst>
                  <a:ext uri="{FF2B5EF4-FFF2-40B4-BE49-F238E27FC236}">
                    <a16:creationId xmlns:a16="http://schemas.microsoft.com/office/drawing/2014/main" id="{4302B1BD-3168-3DD8-42F3-BDA819FFC721}"/>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dirty="0">
                  <a:solidFill>
                    <a:srgbClr val="00626C"/>
                  </a:solidFill>
                  <a:latin typeface="Candara" panose="020E0502030303020204" pitchFamily="34" charset="0"/>
                  <a:cs typeface="Segoe UI Semibold" panose="020B0702040204020203" pitchFamily="34" charset="0"/>
                </a:endParaRPr>
              </a:p>
            </p:txBody>
          </p:sp>
        </p:grpSp>
        <p:sp>
          <p:nvSpPr>
            <p:cNvPr id="111" name="Freeform: Shape 148">
              <a:extLst>
                <a:ext uri="{FF2B5EF4-FFF2-40B4-BE49-F238E27FC236}">
                  <a16:creationId xmlns:a16="http://schemas.microsoft.com/office/drawing/2014/main" id="{5D7EA11A-1C92-DB46-46CE-2A46D71F00B7}"/>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Freeform: Shape 149">
              <a:extLst>
                <a:ext uri="{FF2B5EF4-FFF2-40B4-BE49-F238E27FC236}">
                  <a16:creationId xmlns:a16="http://schemas.microsoft.com/office/drawing/2014/main" id="{22C145BF-38C7-FBF1-CC46-F289CF927F3C}"/>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8" name="TextBox 27">
            <a:extLst>
              <a:ext uri="{FF2B5EF4-FFF2-40B4-BE49-F238E27FC236}">
                <a16:creationId xmlns:a16="http://schemas.microsoft.com/office/drawing/2014/main" id="{C59AE388-D7F0-4DC1-8D4C-23A73BB220C5}"/>
              </a:ext>
            </a:extLst>
          </p:cNvPr>
          <p:cNvSpPr txBox="1"/>
          <p:nvPr/>
        </p:nvSpPr>
        <p:spPr>
          <a:xfrm>
            <a:off x="-1261" y="26658"/>
            <a:ext cx="7611153" cy="646331"/>
          </a:xfrm>
          <a:prstGeom prst="rect">
            <a:avLst/>
          </a:prstGeom>
          <a:noFill/>
          <a:effectLst>
            <a:softEdge rad="76200"/>
          </a:effectLst>
        </p:spPr>
        <p:txBody>
          <a:bodyPr wrap="square" lIns="91440" tIns="45720" rIns="91440" bIns="45720" rtlCol="0" anchor="t">
            <a:spAutoFit/>
          </a:bodyPr>
          <a:lstStyle/>
          <a:p>
            <a:r>
              <a:rPr lang="en-GB" sz="3600" dirty="0">
                <a:latin typeface="Candara"/>
                <a:ea typeface="Cambria Math"/>
              </a:rPr>
              <a:t>Chapter 5a – Energy from nature</a:t>
            </a:r>
            <a:endParaRPr lang="en-US" dirty="0">
              <a:latin typeface="Calibri" panose="020F0502020204030204"/>
              <a:ea typeface="Cambria Math"/>
              <a:cs typeface="Calibri" panose="020F0502020204030204"/>
            </a:endParaRPr>
          </a:p>
        </p:txBody>
      </p:sp>
    </p:spTree>
    <p:extLst>
      <p:ext uri="{BB962C8B-B14F-4D97-AF65-F5344CB8AC3E}">
        <p14:creationId xmlns:p14="http://schemas.microsoft.com/office/powerpoint/2010/main" val="2010919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57E4A2-83A1-4B32-9D6B-8AB58EF16B90}"/>
              </a:ext>
            </a:extLst>
          </p:cNvPr>
          <p:cNvSpPr txBox="1"/>
          <p:nvPr/>
        </p:nvSpPr>
        <p:spPr>
          <a:xfrm>
            <a:off x="4965430" y="745018"/>
            <a:ext cx="6586491" cy="1286160"/>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GB" sz="3200" dirty="0">
                <a:latin typeface="Candara"/>
                <a:ea typeface="+mj-ea"/>
                <a:cs typeface="+mj-cs"/>
              </a:rPr>
              <a:t>Learning intentions for Chapter 5a – Energy from nature</a:t>
            </a:r>
          </a:p>
        </p:txBody>
      </p:sp>
      <p:sp>
        <p:nvSpPr>
          <p:cNvPr id="5" name="TextBox 4">
            <a:extLst>
              <a:ext uri="{FF2B5EF4-FFF2-40B4-BE49-F238E27FC236}">
                <a16:creationId xmlns:a16="http://schemas.microsoft.com/office/drawing/2014/main" id="{B87B76EF-C727-4365-8A39-E19A1DF00A25}"/>
              </a:ext>
            </a:extLst>
          </p:cNvPr>
          <p:cNvSpPr txBox="1"/>
          <p:nvPr/>
        </p:nvSpPr>
        <p:spPr>
          <a:xfrm>
            <a:off x="4965431" y="2438400"/>
            <a:ext cx="6586489" cy="378541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indent="-228600">
              <a:lnSpc>
                <a:spcPct val="90000"/>
              </a:lnSpc>
              <a:spcAft>
                <a:spcPts val="600"/>
              </a:spcAft>
              <a:buFont typeface="Arial" panose="020B0604020202020204" pitchFamily="34" charset="0"/>
              <a:buChar char="•"/>
            </a:pPr>
            <a:r>
              <a:rPr lang="en-GB" sz="2000" dirty="0">
                <a:latin typeface="Candara"/>
              </a:rPr>
              <a:t>Explore types of renewable energy</a:t>
            </a:r>
          </a:p>
          <a:p>
            <a:pPr indent="-228600">
              <a:lnSpc>
                <a:spcPct val="90000"/>
              </a:lnSpc>
              <a:spcAft>
                <a:spcPts val="600"/>
              </a:spcAft>
              <a:buFont typeface="Arial" panose="020B0604020202020204" pitchFamily="34" charset="0"/>
              <a:buChar char="•"/>
            </a:pPr>
            <a:endParaRPr lang="en-GB" sz="2000" dirty="0">
              <a:latin typeface="Candara"/>
            </a:endParaRPr>
          </a:p>
          <a:p>
            <a:pPr indent="-228600">
              <a:lnSpc>
                <a:spcPct val="90000"/>
              </a:lnSpc>
              <a:spcAft>
                <a:spcPts val="600"/>
              </a:spcAft>
              <a:buFont typeface="Arial" panose="020B0604020202020204" pitchFamily="34" charset="0"/>
              <a:buChar char="•"/>
            </a:pPr>
            <a:r>
              <a:rPr lang="en-GB" sz="2000" dirty="0">
                <a:latin typeface="Candara"/>
              </a:rPr>
              <a:t>Understand how we get energy from nature</a:t>
            </a:r>
          </a:p>
          <a:p>
            <a:pPr indent="-228600">
              <a:lnSpc>
                <a:spcPct val="90000"/>
              </a:lnSpc>
              <a:spcAft>
                <a:spcPts val="600"/>
              </a:spcAft>
              <a:buFont typeface="Arial" panose="020B0604020202020204" pitchFamily="34" charset="0"/>
              <a:buChar char="•"/>
            </a:pPr>
            <a:endParaRPr lang="en-GB" sz="2000" dirty="0">
              <a:latin typeface="Candara"/>
            </a:endParaRPr>
          </a:p>
          <a:p>
            <a:pPr indent="-228600">
              <a:lnSpc>
                <a:spcPct val="90000"/>
              </a:lnSpc>
              <a:spcAft>
                <a:spcPts val="600"/>
              </a:spcAft>
              <a:buFont typeface="Arial" panose="020B0604020202020204" pitchFamily="34" charset="0"/>
              <a:buChar char="•"/>
            </a:pPr>
            <a:r>
              <a:rPr lang="en-GB" sz="2000" dirty="0">
                <a:latin typeface="Candara"/>
              </a:rPr>
              <a:t>Meet engineers and learn what they do</a:t>
            </a:r>
          </a:p>
          <a:p>
            <a:pPr indent="-228600">
              <a:lnSpc>
                <a:spcPct val="90000"/>
              </a:lnSpc>
              <a:spcAft>
                <a:spcPts val="600"/>
              </a:spcAft>
              <a:buFont typeface="Arial" panose="020B0604020202020204" pitchFamily="34" charset="0"/>
              <a:buChar char="•"/>
              <a:tabLst>
                <a:tab pos="3314700" algn="l"/>
              </a:tabLst>
            </a:pPr>
            <a:endParaRPr lang="en-GB" sz="2000" dirty="0">
              <a:latin typeface="Candara"/>
            </a:endParaRPr>
          </a:p>
          <a:p>
            <a:pPr indent="-228600">
              <a:lnSpc>
                <a:spcPct val="90000"/>
              </a:lnSpc>
              <a:spcAft>
                <a:spcPts val="600"/>
              </a:spcAft>
              <a:buFont typeface="Arial" panose="020B0604020202020204" pitchFamily="34" charset="0"/>
              <a:buChar char="•"/>
            </a:pPr>
            <a:r>
              <a:rPr lang="en-GB" sz="2000" dirty="0">
                <a:latin typeface="Candara"/>
              </a:rPr>
              <a:t>Investigate where to build energy structures, and why</a:t>
            </a:r>
          </a:p>
          <a:p>
            <a:pPr>
              <a:lnSpc>
                <a:spcPct val="90000"/>
              </a:lnSpc>
              <a:spcAft>
                <a:spcPts val="600"/>
              </a:spcAft>
            </a:pPr>
            <a:r>
              <a:rPr lang="en-GB" sz="2000" dirty="0">
                <a:latin typeface="Candara"/>
              </a:rPr>
              <a:t>(for next time)</a:t>
            </a:r>
          </a:p>
          <a:p>
            <a:pPr indent="-228600">
              <a:lnSpc>
                <a:spcPct val="90000"/>
              </a:lnSpc>
              <a:spcAft>
                <a:spcPts val="600"/>
              </a:spcAft>
              <a:buFont typeface="Arial" panose="020B0604020202020204" pitchFamily="34" charset="0"/>
              <a:buChar char="•"/>
            </a:pPr>
            <a:endParaRPr lang="en-US" sz="2000" dirty="0">
              <a:latin typeface="Candara"/>
            </a:endParaRPr>
          </a:p>
        </p:txBody>
      </p:sp>
      <p:pic>
        <p:nvPicPr>
          <p:cNvPr id="6" name="Picture 4">
            <a:extLst>
              <a:ext uri="{FF2B5EF4-FFF2-40B4-BE49-F238E27FC236}">
                <a16:creationId xmlns:a16="http://schemas.microsoft.com/office/drawing/2014/main" id="{D7EF1D49-8AD6-4AD4-BB8C-F0E8E0D2C701}"/>
              </a:ext>
            </a:extLst>
          </p:cNvPr>
          <p:cNvPicPr>
            <a:picLocks noChangeAspect="1"/>
          </p:cNvPicPr>
          <p:nvPr/>
        </p:nvPicPr>
        <p:blipFill rotWithShape="1">
          <a:blip r:embed="rId2"/>
          <a:srcRect l="50370" r="8045" b="3"/>
          <a:stretch/>
        </p:blipFill>
        <p:spPr>
          <a:xfrm>
            <a:off x="20" y="10"/>
            <a:ext cx="4635571" cy="6857990"/>
          </a:xfrm>
          <a:prstGeom prst="rect">
            <a:avLst/>
          </a:prstGeom>
          <a:effectLst/>
        </p:spPr>
      </p:pic>
      <p:cxnSp>
        <p:nvCxnSpPr>
          <p:cNvPr id="40" name="Straight Connector 39">
            <a:extLst>
              <a:ext uri="{FF2B5EF4-FFF2-40B4-BE49-F238E27FC236}">
                <a16:creationId xmlns:a16="http://schemas.microsoft.com/office/drawing/2014/main" id="{2E565335-91EB-4EEC-BBA5-1E2FA93A4EE3}"/>
              </a:ext>
            </a:extLst>
          </p:cNvPr>
          <p:cNvCxnSpPr/>
          <p:nvPr/>
        </p:nvCxnSpPr>
        <p:spPr>
          <a:xfrm flipV="1">
            <a:off x="5056632" y="2121408"/>
            <a:ext cx="6355080" cy="0"/>
          </a:xfrm>
          <a:prstGeom prst="line">
            <a:avLst/>
          </a:prstGeom>
          <a:ln w="28575">
            <a:solidFill>
              <a:srgbClr val="F6D935"/>
            </a:solidFill>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06C504A-2F57-4C9F-9A0B-4B844337E13C}"/>
              </a:ext>
            </a:extLst>
          </p:cNvPr>
          <p:cNvGrpSpPr>
            <a:grpSpLocks noChangeAspect="1"/>
          </p:cNvGrpSpPr>
          <p:nvPr/>
        </p:nvGrpSpPr>
        <p:grpSpPr>
          <a:xfrm>
            <a:off x="9507562" y="106296"/>
            <a:ext cx="2534614" cy="834783"/>
            <a:chOff x="94314" y="1803965"/>
            <a:chExt cx="4594005" cy="1513069"/>
          </a:xfrm>
        </p:grpSpPr>
        <p:grpSp>
          <p:nvGrpSpPr>
            <p:cNvPr id="42" name="Group 41">
              <a:extLst>
                <a:ext uri="{FF2B5EF4-FFF2-40B4-BE49-F238E27FC236}">
                  <a16:creationId xmlns:a16="http://schemas.microsoft.com/office/drawing/2014/main" id="{2859F378-1A2D-4317-8105-2F9720F7B686}"/>
                </a:ext>
              </a:extLst>
            </p:cNvPr>
            <p:cNvGrpSpPr/>
            <p:nvPr/>
          </p:nvGrpSpPr>
          <p:grpSpPr>
            <a:xfrm>
              <a:off x="94314" y="1803965"/>
              <a:ext cx="4594005" cy="1513069"/>
              <a:chOff x="28368" y="126511"/>
              <a:chExt cx="4594005" cy="1513069"/>
            </a:xfrm>
          </p:grpSpPr>
          <p:sp>
            <p:nvSpPr>
              <p:cNvPr id="45" name="Rectangle 44">
                <a:extLst>
                  <a:ext uri="{FF2B5EF4-FFF2-40B4-BE49-F238E27FC236}">
                    <a16:creationId xmlns:a16="http://schemas.microsoft.com/office/drawing/2014/main" id="{CA0324DF-F510-4186-A678-06925A72E6BA}"/>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6" name="Oval 45">
                <a:extLst>
                  <a:ext uri="{FF2B5EF4-FFF2-40B4-BE49-F238E27FC236}">
                    <a16:creationId xmlns:a16="http://schemas.microsoft.com/office/drawing/2014/main" id="{C41155B3-1A0F-4459-8898-BBF6D06BC579}"/>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7" name="Freeform: Shape 152">
                <a:extLst>
                  <a:ext uri="{FF2B5EF4-FFF2-40B4-BE49-F238E27FC236}">
                    <a16:creationId xmlns:a16="http://schemas.microsoft.com/office/drawing/2014/main" id="{BB5FDF0E-C85B-495B-9B60-0F5787788A60}"/>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dirty="0"/>
              </a:p>
            </p:txBody>
          </p:sp>
          <p:sp>
            <p:nvSpPr>
              <p:cNvPr id="48" name="Google Shape;55;p13">
                <a:extLst>
                  <a:ext uri="{FF2B5EF4-FFF2-40B4-BE49-F238E27FC236}">
                    <a16:creationId xmlns:a16="http://schemas.microsoft.com/office/drawing/2014/main" id="{819BD88B-0281-403C-B737-FFCFDE7F23E7}"/>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dirty="0">
                  <a:solidFill>
                    <a:srgbClr val="FFFFFF"/>
                  </a:solidFill>
                  <a:latin typeface="Calibri"/>
                  <a:ea typeface="Calibri"/>
                  <a:cs typeface="Calibri"/>
                  <a:sym typeface="Calibri"/>
                </a:endParaRPr>
              </a:p>
            </p:txBody>
          </p:sp>
          <p:sp>
            <p:nvSpPr>
              <p:cNvPr id="49" name="Google Shape;56;p13">
                <a:extLst>
                  <a:ext uri="{FF2B5EF4-FFF2-40B4-BE49-F238E27FC236}">
                    <a16:creationId xmlns:a16="http://schemas.microsoft.com/office/drawing/2014/main" id="{631D1B00-9958-402C-B17F-E7D249E6D637}"/>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dirty="0">
                  <a:solidFill>
                    <a:srgbClr val="FFFFFF"/>
                  </a:solidFill>
                  <a:latin typeface="Calibri"/>
                  <a:ea typeface="Calibri"/>
                  <a:cs typeface="Calibri"/>
                  <a:sym typeface="Calibri"/>
                </a:endParaRPr>
              </a:p>
            </p:txBody>
          </p:sp>
          <p:grpSp>
            <p:nvGrpSpPr>
              <p:cNvPr id="50" name="Google Shape;57;p13">
                <a:extLst>
                  <a:ext uri="{FF2B5EF4-FFF2-40B4-BE49-F238E27FC236}">
                    <a16:creationId xmlns:a16="http://schemas.microsoft.com/office/drawing/2014/main" id="{8B557143-B73E-49B7-9726-AE8F267E2D0D}"/>
                  </a:ext>
                </a:extLst>
              </p:cNvPr>
              <p:cNvGrpSpPr/>
              <p:nvPr/>
            </p:nvGrpSpPr>
            <p:grpSpPr>
              <a:xfrm>
                <a:off x="588494" y="705432"/>
                <a:ext cx="526526" cy="261045"/>
                <a:chOff x="4554252" y="3393786"/>
                <a:chExt cx="526526" cy="261045"/>
              </a:xfrm>
            </p:grpSpPr>
            <p:sp>
              <p:nvSpPr>
                <p:cNvPr id="71" name="Google Shape;58;p13">
                  <a:extLst>
                    <a:ext uri="{FF2B5EF4-FFF2-40B4-BE49-F238E27FC236}">
                      <a16:creationId xmlns:a16="http://schemas.microsoft.com/office/drawing/2014/main" id="{02BA9AA1-13D7-49A0-B731-370F9495F825}"/>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72" name="Google Shape;59;p13">
                  <a:extLst>
                    <a:ext uri="{FF2B5EF4-FFF2-40B4-BE49-F238E27FC236}">
                      <a16:creationId xmlns:a16="http://schemas.microsoft.com/office/drawing/2014/main" id="{C7ED3E11-9E13-4418-9A8D-E8641E389442}"/>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73" name="Google Shape;60;p13">
                  <a:extLst>
                    <a:ext uri="{FF2B5EF4-FFF2-40B4-BE49-F238E27FC236}">
                      <a16:creationId xmlns:a16="http://schemas.microsoft.com/office/drawing/2014/main" id="{022256FE-FB32-48B8-8938-D4BA03647209}"/>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grpSp>
          <p:grpSp>
            <p:nvGrpSpPr>
              <p:cNvPr id="51" name="Google Shape;61;p13">
                <a:extLst>
                  <a:ext uri="{FF2B5EF4-FFF2-40B4-BE49-F238E27FC236}">
                    <a16:creationId xmlns:a16="http://schemas.microsoft.com/office/drawing/2014/main" id="{34D6550B-6D14-4F52-84C8-F87A56B7D5B7}"/>
                  </a:ext>
                </a:extLst>
              </p:cNvPr>
              <p:cNvGrpSpPr/>
              <p:nvPr/>
            </p:nvGrpSpPr>
            <p:grpSpPr>
              <a:xfrm>
                <a:off x="846659" y="631388"/>
                <a:ext cx="456823" cy="601886"/>
                <a:chOff x="5011421" y="3446770"/>
                <a:chExt cx="456823" cy="601886"/>
              </a:xfrm>
            </p:grpSpPr>
            <p:grpSp>
              <p:nvGrpSpPr>
                <p:cNvPr id="58" name="Google Shape;62;p13">
                  <a:extLst>
                    <a:ext uri="{FF2B5EF4-FFF2-40B4-BE49-F238E27FC236}">
                      <a16:creationId xmlns:a16="http://schemas.microsoft.com/office/drawing/2014/main" id="{9B2005A3-E8F1-48A0-9D1D-F21628E2ED92}"/>
                    </a:ext>
                  </a:extLst>
                </p:cNvPr>
                <p:cNvGrpSpPr/>
                <p:nvPr/>
              </p:nvGrpSpPr>
              <p:grpSpPr>
                <a:xfrm>
                  <a:off x="5011421" y="3446770"/>
                  <a:ext cx="456823" cy="601886"/>
                  <a:chOff x="4691398" y="3489346"/>
                  <a:chExt cx="799200" cy="1052984"/>
                </a:xfrm>
              </p:grpSpPr>
              <p:sp>
                <p:nvSpPr>
                  <p:cNvPr id="67" name="Google Shape;63;p13">
                    <a:extLst>
                      <a:ext uri="{FF2B5EF4-FFF2-40B4-BE49-F238E27FC236}">
                        <a16:creationId xmlns:a16="http://schemas.microsoft.com/office/drawing/2014/main" id="{2C40982D-3963-4C1C-A878-99D5E1EB3AA6}"/>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8" name="Google Shape;64;p13">
                    <a:extLst>
                      <a:ext uri="{FF2B5EF4-FFF2-40B4-BE49-F238E27FC236}">
                        <a16:creationId xmlns:a16="http://schemas.microsoft.com/office/drawing/2014/main" id="{78B2761B-17F7-4016-B21D-089778F8D27E}"/>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9" name="Google Shape;65;p13">
                    <a:extLst>
                      <a:ext uri="{FF2B5EF4-FFF2-40B4-BE49-F238E27FC236}">
                        <a16:creationId xmlns:a16="http://schemas.microsoft.com/office/drawing/2014/main" id="{396A5599-5088-42D0-8267-C20853F23EC2}"/>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70" name="Google Shape;66;p13">
                    <a:extLst>
                      <a:ext uri="{FF2B5EF4-FFF2-40B4-BE49-F238E27FC236}">
                        <a16:creationId xmlns:a16="http://schemas.microsoft.com/office/drawing/2014/main" id="{E08DB954-E835-43EE-877F-415AB6E52EAB}"/>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59" name="Google Shape;67;p13">
                  <a:extLst>
                    <a:ext uri="{FF2B5EF4-FFF2-40B4-BE49-F238E27FC236}">
                      <a16:creationId xmlns:a16="http://schemas.microsoft.com/office/drawing/2014/main" id="{7778B6D8-6305-491C-A640-F34023E61112}"/>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0" name="Google Shape;68;p13">
                  <a:extLst>
                    <a:ext uri="{FF2B5EF4-FFF2-40B4-BE49-F238E27FC236}">
                      <a16:creationId xmlns:a16="http://schemas.microsoft.com/office/drawing/2014/main" id="{E08CC02F-0C98-400D-9D1E-826D059452BA}"/>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1" name="Google Shape;69;p13">
                  <a:extLst>
                    <a:ext uri="{FF2B5EF4-FFF2-40B4-BE49-F238E27FC236}">
                      <a16:creationId xmlns:a16="http://schemas.microsoft.com/office/drawing/2014/main" id="{0E98D641-565B-416A-A64B-6B83CB2C56A2}"/>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2" name="Google Shape;70;p13">
                  <a:extLst>
                    <a:ext uri="{FF2B5EF4-FFF2-40B4-BE49-F238E27FC236}">
                      <a16:creationId xmlns:a16="http://schemas.microsoft.com/office/drawing/2014/main" id="{E5C3D0C9-E3D0-4DA7-9A0A-72868FA6D105}"/>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3" name="Google Shape;71;p13">
                  <a:extLst>
                    <a:ext uri="{FF2B5EF4-FFF2-40B4-BE49-F238E27FC236}">
                      <a16:creationId xmlns:a16="http://schemas.microsoft.com/office/drawing/2014/main" id="{FBBF83F4-4097-444A-8656-2C32693AECC4}"/>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4" name="Google Shape;72;p13">
                  <a:extLst>
                    <a:ext uri="{FF2B5EF4-FFF2-40B4-BE49-F238E27FC236}">
                      <a16:creationId xmlns:a16="http://schemas.microsoft.com/office/drawing/2014/main" id="{51E14561-3982-440F-B89E-E9FD8098C7BC}"/>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5" name="Google Shape;73;p13">
                  <a:extLst>
                    <a:ext uri="{FF2B5EF4-FFF2-40B4-BE49-F238E27FC236}">
                      <a16:creationId xmlns:a16="http://schemas.microsoft.com/office/drawing/2014/main" id="{923EE1F8-95E9-432E-8C47-B68748302EF3}"/>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6" name="Google Shape;74;p13">
                  <a:extLst>
                    <a:ext uri="{FF2B5EF4-FFF2-40B4-BE49-F238E27FC236}">
                      <a16:creationId xmlns:a16="http://schemas.microsoft.com/office/drawing/2014/main" id="{CC38FCBC-D57D-43A4-A9AF-158B36F4ECED}"/>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52" name="Google Shape;75;p13">
                <a:extLst>
                  <a:ext uri="{FF2B5EF4-FFF2-40B4-BE49-F238E27FC236}">
                    <a16:creationId xmlns:a16="http://schemas.microsoft.com/office/drawing/2014/main" id="{A512DF8A-E15B-488E-B382-BA119A8F50DF}"/>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3" name="Circle: Hollow 158">
                <a:extLst>
                  <a:ext uri="{FF2B5EF4-FFF2-40B4-BE49-F238E27FC236}">
                    <a16:creationId xmlns:a16="http://schemas.microsoft.com/office/drawing/2014/main" id="{21E35A42-6BAA-471C-8115-E0A727A92C31}"/>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solidFill>
                    <a:schemeClr val="tx1"/>
                  </a:solidFill>
                </a:endParaRPr>
              </a:p>
            </p:txBody>
          </p:sp>
          <p:sp>
            <p:nvSpPr>
              <p:cNvPr id="54" name="Google Shape;76;p13">
                <a:extLst>
                  <a:ext uri="{FF2B5EF4-FFF2-40B4-BE49-F238E27FC236}">
                    <a16:creationId xmlns:a16="http://schemas.microsoft.com/office/drawing/2014/main" id="{C2ED9DED-019C-429A-A576-88B64B7FC465}"/>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5" name="Google Shape;75;p13">
                <a:extLst>
                  <a:ext uri="{FF2B5EF4-FFF2-40B4-BE49-F238E27FC236}">
                    <a16:creationId xmlns:a16="http://schemas.microsoft.com/office/drawing/2014/main" id="{34DD05D1-9943-4270-B1A4-EFC67EC5F95B}"/>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cxnSp>
            <p:nvCxnSpPr>
              <p:cNvPr id="56" name="Straight Connector 55">
                <a:extLst>
                  <a:ext uri="{FF2B5EF4-FFF2-40B4-BE49-F238E27FC236}">
                    <a16:creationId xmlns:a16="http://schemas.microsoft.com/office/drawing/2014/main" id="{53C42560-F9BE-416D-B547-E2794CF05086}"/>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57" name="Google Shape;54;p13">
                <a:extLst>
                  <a:ext uri="{FF2B5EF4-FFF2-40B4-BE49-F238E27FC236}">
                    <a16:creationId xmlns:a16="http://schemas.microsoft.com/office/drawing/2014/main" id="{7CF756DA-6970-4CEF-AF0F-F29A831DA04D}"/>
                  </a:ext>
                </a:extLst>
              </p:cNvPr>
              <p:cNvSpPr txBox="1"/>
              <p:nvPr/>
            </p:nvSpPr>
            <p:spPr>
              <a:xfrm>
                <a:off x="1630260" y="243796"/>
                <a:ext cx="2924693" cy="964685"/>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16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1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1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200" dirty="0">
                  <a:solidFill>
                    <a:srgbClr val="00626C"/>
                  </a:solidFill>
                  <a:latin typeface="Candara" panose="020E0502030303020204" pitchFamily="34" charset="0"/>
                  <a:cs typeface="Segoe UI Semibold" panose="020B0702040204020203" pitchFamily="34" charset="0"/>
                </a:endParaRPr>
              </a:p>
            </p:txBody>
          </p:sp>
        </p:grpSp>
        <p:sp>
          <p:nvSpPr>
            <p:cNvPr id="43" name="Freeform: Shape 148">
              <a:extLst>
                <a:ext uri="{FF2B5EF4-FFF2-40B4-BE49-F238E27FC236}">
                  <a16:creationId xmlns:a16="http://schemas.microsoft.com/office/drawing/2014/main" id="{4613BDAD-5E0F-491C-9A93-D10BCFD0DE37}"/>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4" name="Freeform: Shape 149">
              <a:extLst>
                <a:ext uri="{FF2B5EF4-FFF2-40B4-BE49-F238E27FC236}">
                  <a16:creationId xmlns:a16="http://schemas.microsoft.com/office/drawing/2014/main" id="{A7323D93-A938-496A-A540-D1E02E82F379}"/>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grpSp>
      <p:grpSp>
        <p:nvGrpSpPr>
          <p:cNvPr id="39" name="Group 38">
            <a:extLst>
              <a:ext uri="{FF2B5EF4-FFF2-40B4-BE49-F238E27FC236}">
                <a16:creationId xmlns:a16="http://schemas.microsoft.com/office/drawing/2014/main" id="{3F766997-438E-ADAE-BBB6-ABED35080E76}"/>
              </a:ext>
            </a:extLst>
          </p:cNvPr>
          <p:cNvGrpSpPr/>
          <p:nvPr/>
        </p:nvGrpSpPr>
        <p:grpSpPr>
          <a:xfrm rot="5400000">
            <a:off x="8523533" y="2828967"/>
            <a:ext cx="246221" cy="7847520"/>
            <a:chOff x="290261" y="769563"/>
            <a:chExt cx="246221" cy="7847520"/>
          </a:xfrm>
        </p:grpSpPr>
        <p:pic>
          <p:nvPicPr>
            <p:cNvPr id="74" name="Graphic 1">
              <a:extLst>
                <a:ext uri="{FF2B5EF4-FFF2-40B4-BE49-F238E27FC236}">
                  <a16:creationId xmlns:a16="http://schemas.microsoft.com/office/drawing/2014/main" id="{1C2026A3-99AE-AA6E-C12B-9B487CDA882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75" name="Rectangle 3">
              <a:extLst>
                <a:ext uri="{FF2B5EF4-FFF2-40B4-BE49-F238E27FC236}">
                  <a16:creationId xmlns:a16="http://schemas.microsoft.com/office/drawing/2014/main" id="{AE851EE3-9C06-39C4-2F00-D93E119A8DD5}"/>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562656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CE49C"/>
        </a:solidFill>
        <a:effectLst/>
      </p:bgPr>
    </p:bg>
    <p:spTree>
      <p:nvGrpSpPr>
        <p:cNvPr id="1" name=""/>
        <p:cNvGrpSpPr/>
        <p:nvPr/>
      </p:nvGrpSpPr>
      <p:grpSpPr>
        <a:xfrm>
          <a:off x="0" y="0"/>
          <a:ext cx="0" cy="0"/>
          <a:chOff x="0" y="0"/>
          <a:chExt cx="0" cy="0"/>
        </a:xfrm>
      </p:grpSpPr>
      <p:sp>
        <p:nvSpPr>
          <p:cNvPr id="12" name="Parallelogram 11">
            <a:extLst>
              <a:ext uri="{FF2B5EF4-FFF2-40B4-BE49-F238E27FC236}">
                <a16:creationId xmlns:a16="http://schemas.microsoft.com/office/drawing/2014/main" id="{DC39804D-16B7-40CA-A5A2-90F2148055D9}"/>
              </a:ext>
            </a:extLst>
          </p:cNvPr>
          <p:cNvSpPr/>
          <p:nvPr/>
        </p:nvSpPr>
        <p:spPr>
          <a:xfrm>
            <a:off x="701040" y="2265680"/>
            <a:ext cx="11125200" cy="1026160"/>
          </a:xfrm>
          <a:prstGeom prst="parallelogram">
            <a:avLst>
              <a:gd name="adj" fmla="val 9687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Cube 22">
            <a:extLst>
              <a:ext uri="{FF2B5EF4-FFF2-40B4-BE49-F238E27FC236}">
                <a16:creationId xmlns:a16="http://schemas.microsoft.com/office/drawing/2014/main" id="{BB580EE1-1438-4EF3-95E2-54F7F236A1AE}"/>
              </a:ext>
            </a:extLst>
          </p:cNvPr>
          <p:cNvSpPr/>
          <p:nvPr/>
        </p:nvSpPr>
        <p:spPr>
          <a:xfrm>
            <a:off x="2519680" y="2453640"/>
            <a:ext cx="589280" cy="30480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Cube 13">
            <a:extLst>
              <a:ext uri="{FF2B5EF4-FFF2-40B4-BE49-F238E27FC236}">
                <a16:creationId xmlns:a16="http://schemas.microsoft.com/office/drawing/2014/main" id="{FA993D2A-E539-4EBF-B691-DA5485DA7B73}"/>
              </a:ext>
            </a:extLst>
          </p:cNvPr>
          <p:cNvSpPr/>
          <p:nvPr/>
        </p:nvSpPr>
        <p:spPr>
          <a:xfrm>
            <a:off x="3007360" y="2042160"/>
            <a:ext cx="589280" cy="73660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Cube 24">
            <a:extLst>
              <a:ext uri="{FF2B5EF4-FFF2-40B4-BE49-F238E27FC236}">
                <a16:creationId xmlns:a16="http://schemas.microsoft.com/office/drawing/2014/main" id="{213CECFF-7C4A-433D-B0D2-EFB43ACC8DB7}"/>
              </a:ext>
            </a:extLst>
          </p:cNvPr>
          <p:cNvSpPr/>
          <p:nvPr/>
        </p:nvSpPr>
        <p:spPr>
          <a:xfrm>
            <a:off x="3606800" y="2186940"/>
            <a:ext cx="589280" cy="47244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Cube 18">
            <a:extLst>
              <a:ext uri="{FF2B5EF4-FFF2-40B4-BE49-F238E27FC236}">
                <a16:creationId xmlns:a16="http://schemas.microsoft.com/office/drawing/2014/main" id="{2F354492-F751-49F6-8AA9-21F029DF5649}"/>
              </a:ext>
            </a:extLst>
          </p:cNvPr>
          <p:cNvSpPr/>
          <p:nvPr/>
        </p:nvSpPr>
        <p:spPr>
          <a:xfrm>
            <a:off x="3454400" y="2357120"/>
            <a:ext cx="589280" cy="42164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Cube 19">
            <a:extLst>
              <a:ext uri="{FF2B5EF4-FFF2-40B4-BE49-F238E27FC236}">
                <a16:creationId xmlns:a16="http://schemas.microsoft.com/office/drawing/2014/main" id="{7B861766-1E3A-47A0-A68E-BFC17090F423}"/>
              </a:ext>
            </a:extLst>
          </p:cNvPr>
          <p:cNvSpPr/>
          <p:nvPr/>
        </p:nvSpPr>
        <p:spPr>
          <a:xfrm>
            <a:off x="2865120" y="2484120"/>
            <a:ext cx="589280" cy="42164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Cube 20">
            <a:extLst>
              <a:ext uri="{FF2B5EF4-FFF2-40B4-BE49-F238E27FC236}">
                <a16:creationId xmlns:a16="http://schemas.microsoft.com/office/drawing/2014/main" id="{CC100570-183B-4000-8EB1-91D0479FCBC6}"/>
              </a:ext>
            </a:extLst>
          </p:cNvPr>
          <p:cNvSpPr/>
          <p:nvPr/>
        </p:nvSpPr>
        <p:spPr>
          <a:xfrm>
            <a:off x="3322320" y="2600960"/>
            <a:ext cx="589280" cy="30480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Cube 21">
            <a:extLst>
              <a:ext uri="{FF2B5EF4-FFF2-40B4-BE49-F238E27FC236}">
                <a16:creationId xmlns:a16="http://schemas.microsoft.com/office/drawing/2014/main" id="{A351AF33-25A0-488E-99F4-E9B8DC80A46B}"/>
              </a:ext>
            </a:extLst>
          </p:cNvPr>
          <p:cNvSpPr/>
          <p:nvPr/>
        </p:nvSpPr>
        <p:spPr>
          <a:xfrm>
            <a:off x="3942080" y="2489200"/>
            <a:ext cx="589280" cy="30480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Cube 23">
            <a:extLst>
              <a:ext uri="{FF2B5EF4-FFF2-40B4-BE49-F238E27FC236}">
                <a16:creationId xmlns:a16="http://schemas.microsoft.com/office/drawing/2014/main" id="{4F2B4F08-524D-4394-A16F-04C52526E743}"/>
              </a:ext>
            </a:extLst>
          </p:cNvPr>
          <p:cNvSpPr/>
          <p:nvPr/>
        </p:nvSpPr>
        <p:spPr>
          <a:xfrm>
            <a:off x="3840480" y="2748280"/>
            <a:ext cx="589280" cy="16764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Cube 26">
            <a:extLst>
              <a:ext uri="{FF2B5EF4-FFF2-40B4-BE49-F238E27FC236}">
                <a16:creationId xmlns:a16="http://schemas.microsoft.com/office/drawing/2014/main" id="{2B91C466-C383-4A5B-8833-360780DDC9F9}"/>
              </a:ext>
            </a:extLst>
          </p:cNvPr>
          <p:cNvSpPr/>
          <p:nvPr/>
        </p:nvSpPr>
        <p:spPr>
          <a:xfrm>
            <a:off x="2722880" y="2882900"/>
            <a:ext cx="589280" cy="16764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Cube 25">
            <a:extLst>
              <a:ext uri="{FF2B5EF4-FFF2-40B4-BE49-F238E27FC236}">
                <a16:creationId xmlns:a16="http://schemas.microsoft.com/office/drawing/2014/main" id="{03E8B021-EFD3-4F25-BF00-1F2B4B00DCD4}"/>
              </a:ext>
            </a:extLst>
          </p:cNvPr>
          <p:cNvSpPr/>
          <p:nvPr/>
        </p:nvSpPr>
        <p:spPr>
          <a:xfrm>
            <a:off x="3251200" y="2890520"/>
            <a:ext cx="589280" cy="16764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Cube 15">
            <a:extLst>
              <a:ext uri="{FF2B5EF4-FFF2-40B4-BE49-F238E27FC236}">
                <a16:creationId xmlns:a16="http://schemas.microsoft.com/office/drawing/2014/main" id="{111D2A4A-5AED-4F24-8E88-4EA9CFE4B2FE}"/>
              </a:ext>
            </a:extLst>
          </p:cNvPr>
          <p:cNvSpPr/>
          <p:nvPr/>
        </p:nvSpPr>
        <p:spPr>
          <a:xfrm>
            <a:off x="8168640" y="1833880"/>
            <a:ext cx="1706880" cy="1140460"/>
          </a:xfrm>
          <a:prstGeom prst="cub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a:extLst>
              <a:ext uri="{FF2B5EF4-FFF2-40B4-BE49-F238E27FC236}">
                <a16:creationId xmlns:a16="http://schemas.microsoft.com/office/drawing/2014/main" id="{A1D4E6C8-58A2-4698-8530-BB20E73DE3BD}"/>
              </a:ext>
            </a:extLst>
          </p:cNvPr>
          <p:cNvSpPr txBox="1"/>
          <p:nvPr/>
        </p:nvSpPr>
        <p:spPr>
          <a:xfrm>
            <a:off x="5130800" y="2582148"/>
            <a:ext cx="2133600" cy="369332"/>
          </a:xfrm>
          <a:prstGeom prst="rect">
            <a:avLst/>
          </a:prstGeom>
          <a:noFill/>
        </p:spPr>
        <p:txBody>
          <a:bodyPr wrap="square" rtlCol="0">
            <a:spAutoFit/>
          </a:bodyPr>
          <a:lstStyle/>
          <a:p>
            <a:pPr algn="ctr"/>
            <a:r>
              <a:rPr lang="en-GB" dirty="0">
                <a:solidFill>
                  <a:schemeClr val="bg1"/>
                </a:solidFill>
              </a:rPr>
              <a:t>Tray with water</a:t>
            </a:r>
          </a:p>
        </p:txBody>
      </p:sp>
      <p:sp>
        <p:nvSpPr>
          <p:cNvPr id="30" name="TextBox 29">
            <a:extLst>
              <a:ext uri="{FF2B5EF4-FFF2-40B4-BE49-F238E27FC236}">
                <a16:creationId xmlns:a16="http://schemas.microsoft.com/office/drawing/2014/main" id="{38729705-A8D7-44D0-9255-29A46247FB19}"/>
              </a:ext>
            </a:extLst>
          </p:cNvPr>
          <p:cNvSpPr txBox="1"/>
          <p:nvPr/>
        </p:nvSpPr>
        <p:spPr>
          <a:xfrm>
            <a:off x="7955280" y="1190684"/>
            <a:ext cx="2133600" cy="400110"/>
          </a:xfrm>
          <a:prstGeom prst="rect">
            <a:avLst/>
          </a:prstGeom>
          <a:noFill/>
        </p:spPr>
        <p:txBody>
          <a:bodyPr wrap="square" rtlCol="0">
            <a:spAutoFit/>
          </a:bodyPr>
          <a:lstStyle/>
          <a:p>
            <a:pPr algn="ctr"/>
            <a:r>
              <a:rPr lang="en-GB" sz="2000" b="1" dirty="0"/>
              <a:t>Polar ice cap</a:t>
            </a:r>
          </a:p>
        </p:txBody>
      </p:sp>
      <p:sp>
        <p:nvSpPr>
          <p:cNvPr id="31" name="TextBox 30">
            <a:extLst>
              <a:ext uri="{FF2B5EF4-FFF2-40B4-BE49-F238E27FC236}">
                <a16:creationId xmlns:a16="http://schemas.microsoft.com/office/drawing/2014/main" id="{51B19DBC-697B-4EBF-A5E2-5EF1A95B07B0}"/>
              </a:ext>
            </a:extLst>
          </p:cNvPr>
          <p:cNvSpPr txBox="1"/>
          <p:nvPr/>
        </p:nvSpPr>
        <p:spPr>
          <a:xfrm>
            <a:off x="873760" y="1110458"/>
            <a:ext cx="2133600" cy="400110"/>
          </a:xfrm>
          <a:prstGeom prst="rect">
            <a:avLst/>
          </a:prstGeom>
          <a:noFill/>
        </p:spPr>
        <p:txBody>
          <a:bodyPr wrap="square" rtlCol="0">
            <a:spAutoFit/>
          </a:bodyPr>
          <a:lstStyle/>
          <a:p>
            <a:pPr algn="ctr"/>
            <a:r>
              <a:rPr lang="en-GB" sz="2000" b="1" dirty="0"/>
              <a:t>Ruler</a:t>
            </a:r>
          </a:p>
        </p:txBody>
      </p:sp>
      <p:sp>
        <p:nvSpPr>
          <p:cNvPr id="18" name="TextBox 17">
            <a:extLst>
              <a:ext uri="{FF2B5EF4-FFF2-40B4-BE49-F238E27FC236}">
                <a16:creationId xmlns:a16="http://schemas.microsoft.com/office/drawing/2014/main" id="{10D4748A-11AF-483A-93A3-C00E3820C478}"/>
              </a:ext>
            </a:extLst>
          </p:cNvPr>
          <p:cNvSpPr txBox="1"/>
          <p:nvPr/>
        </p:nvSpPr>
        <p:spPr>
          <a:xfrm>
            <a:off x="411480" y="3663462"/>
            <a:ext cx="11414760" cy="2985433"/>
          </a:xfrm>
          <a:prstGeom prst="rect">
            <a:avLst/>
          </a:prstGeom>
          <a:noFill/>
        </p:spPr>
        <p:txBody>
          <a:bodyPr wrap="square" rtlCol="0">
            <a:spAutoFit/>
          </a:bodyPr>
          <a:lstStyle/>
          <a:p>
            <a:r>
              <a:rPr lang="en-GB" sz="2800" b="1" dirty="0">
                <a:latin typeface="Candara" panose="020E0502030303020204" pitchFamily="34" charset="0"/>
              </a:rPr>
              <a:t>Equipment:</a:t>
            </a:r>
          </a:p>
          <a:p>
            <a:r>
              <a:rPr lang="en-GB" sz="2000" dirty="0">
                <a:latin typeface="Candara" panose="020E0502030303020204" pitchFamily="34" charset="0"/>
              </a:rPr>
              <a:t>Tray with sides</a:t>
            </a:r>
          </a:p>
          <a:p>
            <a:r>
              <a:rPr lang="en-GB" sz="2000" dirty="0">
                <a:latin typeface="Candara" panose="020E0502030303020204" pitchFamily="34" charset="0"/>
              </a:rPr>
              <a:t>Water </a:t>
            </a:r>
          </a:p>
          <a:p>
            <a:r>
              <a:rPr lang="en-GB" sz="2000" dirty="0">
                <a:latin typeface="Candara" panose="020E0502030303020204" pitchFamily="34" charset="0"/>
              </a:rPr>
              <a:t>Ice block (e.g. use old margarine tub or plastic bottle)</a:t>
            </a:r>
          </a:p>
          <a:p>
            <a:r>
              <a:rPr lang="en-GB" sz="2000" dirty="0">
                <a:latin typeface="Candara" panose="020E0502030303020204" pitchFamily="34" charset="0"/>
              </a:rPr>
              <a:t>Lego (or objects of varying height, to make islands)</a:t>
            </a:r>
          </a:p>
          <a:p>
            <a:r>
              <a:rPr lang="en-GB" sz="2000" dirty="0">
                <a:latin typeface="Candara" panose="020E0502030303020204" pitchFamily="34" charset="0"/>
              </a:rPr>
              <a:t>Ruler</a:t>
            </a:r>
          </a:p>
          <a:p>
            <a:r>
              <a:rPr lang="en-GB" sz="2000" dirty="0">
                <a:latin typeface="Candara" panose="020E0502030303020204" pitchFamily="34" charset="0"/>
              </a:rPr>
              <a:t>Clock</a:t>
            </a:r>
          </a:p>
          <a:p>
            <a:endParaRPr lang="en-GB" sz="2000" dirty="0">
              <a:latin typeface="Candara" panose="020E0502030303020204" pitchFamily="34" charset="0"/>
            </a:endParaRPr>
          </a:p>
          <a:p>
            <a:r>
              <a:rPr lang="en-GB" sz="2000" b="1" dirty="0">
                <a:latin typeface="Candara" panose="020E0502030303020204" pitchFamily="34" charset="0"/>
              </a:rPr>
              <a:t>Variation: </a:t>
            </a:r>
            <a:r>
              <a:rPr lang="en-GB" sz="2000" dirty="0">
                <a:latin typeface="Candara" panose="020E0502030303020204" pitchFamily="34" charset="0"/>
              </a:rPr>
              <a:t>Can place small ice cubes on pieces of </a:t>
            </a:r>
            <a:r>
              <a:rPr lang="en-GB" sz="2000" dirty="0" err="1">
                <a:latin typeface="Candara" panose="020E0502030303020204" pitchFamily="34" charset="0"/>
              </a:rPr>
              <a:t>lego</a:t>
            </a:r>
            <a:r>
              <a:rPr lang="en-GB" sz="2000" dirty="0">
                <a:latin typeface="Candara" panose="020E0502030303020204" pitchFamily="34" charset="0"/>
              </a:rPr>
              <a:t> to simulate glaciers which melt into the sea</a:t>
            </a:r>
            <a:endParaRPr lang="en-GB" dirty="0">
              <a:latin typeface="Candara" panose="020E0502030303020204" pitchFamily="34" charset="0"/>
            </a:endParaRPr>
          </a:p>
        </p:txBody>
      </p:sp>
      <p:sp>
        <p:nvSpPr>
          <p:cNvPr id="28" name="Parallelogram 27">
            <a:extLst>
              <a:ext uri="{FF2B5EF4-FFF2-40B4-BE49-F238E27FC236}">
                <a16:creationId xmlns:a16="http://schemas.microsoft.com/office/drawing/2014/main" id="{663FC5CD-C18A-477D-830A-FD4BB65435CC}"/>
              </a:ext>
            </a:extLst>
          </p:cNvPr>
          <p:cNvSpPr/>
          <p:nvPr/>
        </p:nvSpPr>
        <p:spPr>
          <a:xfrm rot="18875533">
            <a:off x="590479" y="1532455"/>
            <a:ext cx="1414890" cy="966381"/>
          </a:xfrm>
          <a:prstGeom prst="parallelogram">
            <a:avLst>
              <a:gd name="adj" fmla="val 11084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4" name="Straight Connector 33">
            <a:extLst>
              <a:ext uri="{FF2B5EF4-FFF2-40B4-BE49-F238E27FC236}">
                <a16:creationId xmlns:a16="http://schemas.microsoft.com/office/drawing/2014/main" id="{D023FE64-4078-4340-9544-193932CAE0C1}"/>
              </a:ext>
            </a:extLst>
          </p:cNvPr>
          <p:cNvCxnSpPr>
            <a:cxnSpLocks/>
          </p:cNvCxnSpPr>
          <p:nvPr/>
        </p:nvCxnSpPr>
        <p:spPr>
          <a:xfrm flipH="1">
            <a:off x="1323975" y="1352550"/>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3A8E436F-0278-40D3-BD92-98B3256E7F2C}"/>
              </a:ext>
            </a:extLst>
          </p:cNvPr>
          <p:cNvCxnSpPr>
            <a:cxnSpLocks/>
          </p:cNvCxnSpPr>
          <p:nvPr/>
        </p:nvCxnSpPr>
        <p:spPr>
          <a:xfrm flipH="1">
            <a:off x="1314450" y="1532469"/>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06F03F43-54A8-48A6-9A39-F1A1F5437D5A}"/>
              </a:ext>
            </a:extLst>
          </p:cNvPr>
          <p:cNvCxnSpPr>
            <a:cxnSpLocks/>
          </p:cNvCxnSpPr>
          <p:nvPr/>
        </p:nvCxnSpPr>
        <p:spPr>
          <a:xfrm flipH="1">
            <a:off x="1311275" y="1717675"/>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E1A190B2-FBBB-46CC-B048-8F2027171293}"/>
              </a:ext>
            </a:extLst>
          </p:cNvPr>
          <p:cNvCxnSpPr>
            <a:cxnSpLocks/>
          </p:cNvCxnSpPr>
          <p:nvPr/>
        </p:nvCxnSpPr>
        <p:spPr>
          <a:xfrm flipH="1">
            <a:off x="1295400" y="1911350"/>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1467FC9A-AFD8-42A6-8BD2-5D2896633933}"/>
              </a:ext>
            </a:extLst>
          </p:cNvPr>
          <p:cNvCxnSpPr>
            <a:cxnSpLocks/>
          </p:cNvCxnSpPr>
          <p:nvPr/>
        </p:nvCxnSpPr>
        <p:spPr>
          <a:xfrm flipH="1">
            <a:off x="1289050" y="2095500"/>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441B7EA7-1309-4E8C-A011-E8BA20A9A6EE}"/>
              </a:ext>
            </a:extLst>
          </p:cNvPr>
          <p:cNvCxnSpPr>
            <a:cxnSpLocks/>
          </p:cNvCxnSpPr>
          <p:nvPr/>
        </p:nvCxnSpPr>
        <p:spPr>
          <a:xfrm flipH="1">
            <a:off x="1292225" y="2286000"/>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610EBCC4-4FCA-4D60-B084-F2F7B34F461A}"/>
              </a:ext>
            </a:extLst>
          </p:cNvPr>
          <p:cNvCxnSpPr>
            <a:cxnSpLocks/>
          </p:cNvCxnSpPr>
          <p:nvPr/>
        </p:nvCxnSpPr>
        <p:spPr>
          <a:xfrm flipH="1">
            <a:off x="1279525" y="2478405"/>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D06E4CC3-E704-4FE6-A1FD-7875931DF975}"/>
              </a:ext>
            </a:extLst>
          </p:cNvPr>
          <p:cNvSpPr txBox="1"/>
          <p:nvPr/>
        </p:nvSpPr>
        <p:spPr>
          <a:xfrm>
            <a:off x="-137160" y="151571"/>
            <a:ext cx="4861560" cy="523220"/>
          </a:xfrm>
          <a:prstGeom prst="rect">
            <a:avLst/>
          </a:prstGeom>
          <a:noFill/>
        </p:spPr>
        <p:txBody>
          <a:bodyPr wrap="square" rtlCol="0">
            <a:spAutoFit/>
          </a:bodyPr>
          <a:lstStyle/>
          <a:p>
            <a:pPr algn="ctr"/>
            <a:r>
              <a:rPr lang="en-GB" sz="2800" b="1" dirty="0">
                <a:latin typeface="Candara" panose="020E0502030303020204" pitchFamily="34" charset="0"/>
              </a:rPr>
              <a:t>Sea level rise experiment</a:t>
            </a:r>
          </a:p>
        </p:txBody>
      </p:sp>
      <p:sp>
        <p:nvSpPr>
          <p:cNvPr id="46" name="TextBox 45">
            <a:extLst>
              <a:ext uri="{FF2B5EF4-FFF2-40B4-BE49-F238E27FC236}">
                <a16:creationId xmlns:a16="http://schemas.microsoft.com/office/drawing/2014/main" id="{41C1C379-2772-42EB-8B70-BDB3683AA395}"/>
              </a:ext>
            </a:extLst>
          </p:cNvPr>
          <p:cNvSpPr txBox="1"/>
          <p:nvPr/>
        </p:nvSpPr>
        <p:spPr>
          <a:xfrm>
            <a:off x="2590800" y="1590794"/>
            <a:ext cx="2133600" cy="400110"/>
          </a:xfrm>
          <a:prstGeom prst="rect">
            <a:avLst/>
          </a:prstGeom>
          <a:noFill/>
        </p:spPr>
        <p:txBody>
          <a:bodyPr wrap="square" rtlCol="0">
            <a:spAutoFit/>
          </a:bodyPr>
          <a:lstStyle/>
          <a:p>
            <a:pPr algn="ctr"/>
            <a:r>
              <a:rPr lang="en-GB" sz="2000" b="1" dirty="0"/>
              <a:t>Island</a:t>
            </a:r>
          </a:p>
        </p:txBody>
      </p:sp>
      <p:grpSp>
        <p:nvGrpSpPr>
          <p:cNvPr id="29" name="Group 28">
            <a:extLst>
              <a:ext uri="{FF2B5EF4-FFF2-40B4-BE49-F238E27FC236}">
                <a16:creationId xmlns:a16="http://schemas.microsoft.com/office/drawing/2014/main" id="{3F2FF9AE-7CFE-B323-FE7C-CC88F96A9B0D}"/>
              </a:ext>
            </a:extLst>
          </p:cNvPr>
          <p:cNvGrpSpPr/>
          <p:nvPr/>
        </p:nvGrpSpPr>
        <p:grpSpPr>
          <a:xfrm rot="5400000">
            <a:off x="8523533" y="2828967"/>
            <a:ext cx="246221" cy="7847520"/>
            <a:chOff x="290261" y="769563"/>
            <a:chExt cx="246221" cy="7847520"/>
          </a:xfrm>
        </p:grpSpPr>
        <p:pic>
          <p:nvPicPr>
            <p:cNvPr id="32" name="Graphic 1">
              <a:extLst>
                <a:ext uri="{FF2B5EF4-FFF2-40B4-BE49-F238E27FC236}">
                  <a16:creationId xmlns:a16="http://schemas.microsoft.com/office/drawing/2014/main" id="{F294B7DE-2965-D8BA-AC88-66B69F70C26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33" name="Rectangle 3">
              <a:extLst>
                <a:ext uri="{FF2B5EF4-FFF2-40B4-BE49-F238E27FC236}">
                  <a16:creationId xmlns:a16="http://schemas.microsoft.com/office/drawing/2014/main" id="{AA7D0989-50FB-81E3-33D0-79E99A6E1356}"/>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937098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CE49C"/>
        </a:solidFill>
        <a:effectLst/>
      </p:bgPr>
    </p:bg>
    <p:spTree>
      <p:nvGrpSpPr>
        <p:cNvPr id="1" name=""/>
        <p:cNvGrpSpPr/>
        <p:nvPr/>
      </p:nvGrpSpPr>
      <p:grpSpPr>
        <a:xfrm>
          <a:off x="0" y="0"/>
          <a:ext cx="0" cy="0"/>
          <a:chOff x="0" y="0"/>
          <a:chExt cx="0" cy="0"/>
        </a:xfrm>
      </p:grpSpPr>
      <p:sp>
        <p:nvSpPr>
          <p:cNvPr id="55" name="Parallelogram 54">
            <a:extLst>
              <a:ext uri="{FF2B5EF4-FFF2-40B4-BE49-F238E27FC236}">
                <a16:creationId xmlns:a16="http://schemas.microsoft.com/office/drawing/2014/main" id="{04FFDC0B-CD8B-4F61-A67C-52083DE8F8A6}"/>
              </a:ext>
            </a:extLst>
          </p:cNvPr>
          <p:cNvSpPr/>
          <p:nvPr/>
        </p:nvSpPr>
        <p:spPr>
          <a:xfrm rot="18875533">
            <a:off x="422839" y="4763589"/>
            <a:ext cx="1414890" cy="966381"/>
          </a:xfrm>
          <a:prstGeom prst="parallelogram">
            <a:avLst>
              <a:gd name="adj" fmla="val 11084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Parallelogram 11">
            <a:extLst>
              <a:ext uri="{FF2B5EF4-FFF2-40B4-BE49-F238E27FC236}">
                <a16:creationId xmlns:a16="http://schemas.microsoft.com/office/drawing/2014/main" id="{DC39804D-16B7-40CA-A5A2-90F2148055D9}"/>
              </a:ext>
            </a:extLst>
          </p:cNvPr>
          <p:cNvSpPr/>
          <p:nvPr/>
        </p:nvSpPr>
        <p:spPr>
          <a:xfrm>
            <a:off x="701040" y="2265680"/>
            <a:ext cx="11125200" cy="1026160"/>
          </a:xfrm>
          <a:prstGeom prst="parallelogram">
            <a:avLst>
              <a:gd name="adj" fmla="val 9687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Cube 22">
            <a:extLst>
              <a:ext uri="{FF2B5EF4-FFF2-40B4-BE49-F238E27FC236}">
                <a16:creationId xmlns:a16="http://schemas.microsoft.com/office/drawing/2014/main" id="{BB580EE1-1438-4EF3-95E2-54F7F236A1AE}"/>
              </a:ext>
            </a:extLst>
          </p:cNvPr>
          <p:cNvSpPr/>
          <p:nvPr/>
        </p:nvSpPr>
        <p:spPr>
          <a:xfrm>
            <a:off x="2519680" y="2453640"/>
            <a:ext cx="589280" cy="30480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Cube 13">
            <a:extLst>
              <a:ext uri="{FF2B5EF4-FFF2-40B4-BE49-F238E27FC236}">
                <a16:creationId xmlns:a16="http://schemas.microsoft.com/office/drawing/2014/main" id="{FA993D2A-E539-4EBF-B691-DA5485DA7B73}"/>
              </a:ext>
            </a:extLst>
          </p:cNvPr>
          <p:cNvSpPr/>
          <p:nvPr/>
        </p:nvSpPr>
        <p:spPr>
          <a:xfrm>
            <a:off x="3007360" y="2042160"/>
            <a:ext cx="589280" cy="73660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Cube 24">
            <a:extLst>
              <a:ext uri="{FF2B5EF4-FFF2-40B4-BE49-F238E27FC236}">
                <a16:creationId xmlns:a16="http://schemas.microsoft.com/office/drawing/2014/main" id="{213CECFF-7C4A-433D-B0D2-EFB43ACC8DB7}"/>
              </a:ext>
            </a:extLst>
          </p:cNvPr>
          <p:cNvSpPr/>
          <p:nvPr/>
        </p:nvSpPr>
        <p:spPr>
          <a:xfrm>
            <a:off x="3606800" y="2186940"/>
            <a:ext cx="589280" cy="47244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Cube 18">
            <a:extLst>
              <a:ext uri="{FF2B5EF4-FFF2-40B4-BE49-F238E27FC236}">
                <a16:creationId xmlns:a16="http://schemas.microsoft.com/office/drawing/2014/main" id="{2F354492-F751-49F6-8AA9-21F029DF5649}"/>
              </a:ext>
            </a:extLst>
          </p:cNvPr>
          <p:cNvSpPr/>
          <p:nvPr/>
        </p:nvSpPr>
        <p:spPr>
          <a:xfrm>
            <a:off x="3454400" y="2357120"/>
            <a:ext cx="589280" cy="42164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Cube 19">
            <a:extLst>
              <a:ext uri="{FF2B5EF4-FFF2-40B4-BE49-F238E27FC236}">
                <a16:creationId xmlns:a16="http://schemas.microsoft.com/office/drawing/2014/main" id="{7B861766-1E3A-47A0-A68E-BFC17090F423}"/>
              </a:ext>
            </a:extLst>
          </p:cNvPr>
          <p:cNvSpPr/>
          <p:nvPr/>
        </p:nvSpPr>
        <p:spPr>
          <a:xfrm>
            <a:off x="2865120" y="2484120"/>
            <a:ext cx="589280" cy="42164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Cube 20">
            <a:extLst>
              <a:ext uri="{FF2B5EF4-FFF2-40B4-BE49-F238E27FC236}">
                <a16:creationId xmlns:a16="http://schemas.microsoft.com/office/drawing/2014/main" id="{CC100570-183B-4000-8EB1-91D0479FCBC6}"/>
              </a:ext>
            </a:extLst>
          </p:cNvPr>
          <p:cNvSpPr/>
          <p:nvPr/>
        </p:nvSpPr>
        <p:spPr>
          <a:xfrm>
            <a:off x="3322320" y="2600960"/>
            <a:ext cx="589280" cy="30480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Cube 21">
            <a:extLst>
              <a:ext uri="{FF2B5EF4-FFF2-40B4-BE49-F238E27FC236}">
                <a16:creationId xmlns:a16="http://schemas.microsoft.com/office/drawing/2014/main" id="{A351AF33-25A0-488E-99F4-E9B8DC80A46B}"/>
              </a:ext>
            </a:extLst>
          </p:cNvPr>
          <p:cNvSpPr/>
          <p:nvPr/>
        </p:nvSpPr>
        <p:spPr>
          <a:xfrm>
            <a:off x="3942080" y="2489200"/>
            <a:ext cx="589280" cy="30480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Cube 23">
            <a:extLst>
              <a:ext uri="{FF2B5EF4-FFF2-40B4-BE49-F238E27FC236}">
                <a16:creationId xmlns:a16="http://schemas.microsoft.com/office/drawing/2014/main" id="{4F2B4F08-524D-4394-A16F-04C52526E743}"/>
              </a:ext>
            </a:extLst>
          </p:cNvPr>
          <p:cNvSpPr/>
          <p:nvPr/>
        </p:nvSpPr>
        <p:spPr>
          <a:xfrm>
            <a:off x="3840480" y="2748280"/>
            <a:ext cx="589280" cy="16764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Cube 26">
            <a:extLst>
              <a:ext uri="{FF2B5EF4-FFF2-40B4-BE49-F238E27FC236}">
                <a16:creationId xmlns:a16="http://schemas.microsoft.com/office/drawing/2014/main" id="{2B91C466-C383-4A5B-8833-360780DDC9F9}"/>
              </a:ext>
            </a:extLst>
          </p:cNvPr>
          <p:cNvSpPr/>
          <p:nvPr/>
        </p:nvSpPr>
        <p:spPr>
          <a:xfrm>
            <a:off x="2722880" y="2882900"/>
            <a:ext cx="589280" cy="16764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Cube 25">
            <a:extLst>
              <a:ext uri="{FF2B5EF4-FFF2-40B4-BE49-F238E27FC236}">
                <a16:creationId xmlns:a16="http://schemas.microsoft.com/office/drawing/2014/main" id="{03E8B021-EFD3-4F25-BF00-1F2B4B00DCD4}"/>
              </a:ext>
            </a:extLst>
          </p:cNvPr>
          <p:cNvSpPr/>
          <p:nvPr/>
        </p:nvSpPr>
        <p:spPr>
          <a:xfrm>
            <a:off x="3251200" y="2890520"/>
            <a:ext cx="589280" cy="16764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Cube 15">
            <a:extLst>
              <a:ext uri="{FF2B5EF4-FFF2-40B4-BE49-F238E27FC236}">
                <a16:creationId xmlns:a16="http://schemas.microsoft.com/office/drawing/2014/main" id="{111D2A4A-5AED-4F24-8E88-4EA9CFE4B2FE}"/>
              </a:ext>
            </a:extLst>
          </p:cNvPr>
          <p:cNvSpPr/>
          <p:nvPr/>
        </p:nvSpPr>
        <p:spPr>
          <a:xfrm>
            <a:off x="8168640" y="1833880"/>
            <a:ext cx="1706880" cy="1140460"/>
          </a:xfrm>
          <a:prstGeom prst="cub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a:extLst>
              <a:ext uri="{FF2B5EF4-FFF2-40B4-BE49-F238E27FC236}">
                <a16:creationId xmlns:a16="http://schemas.microsoft.com/office/drawing/2014/main" id="{A1D4E6C8-58A2-4698-8530-BB20E73DE3BD}"/>
              </a:ext>
            </a:extLst>
          </p:cNvPr>
          <p:cNvSpPr txBox="1"/>
          <p:nvPr/>
        </p:nvSpPr>
        <p:spPr>
          <a:xfrm>
            <a:off x="5130800" y="2582148"/>
            <a:ext cx="2133600" cy="369332"/>
          </a:xfrm>
          <a:prstGeom prst="rect">
            <a:avLst/>
          </a:prstGeom>
          <a:noFill/>
        </p:spPr>
        <p:txBody>
          <a:bodyPr wrap="square" rtlCol="0">
            <a:spAutoFit/>
          </a:bodyPr>
          <a:lstStyle/>
          <a:p>
            <a:pPr algn="ctr"/>
            <a:r>
              <a:rPr lang="en-GB" dirty="0">
                <a:solidFill>
                  <a:schemeClr val="bg1"/>
                </a:solidFill>
              </a:rPr>
              <a:t>Tray with water</a:t>
            </a:r>
          </a:p>
        </p:txBody>
      </p:sp>
      <p:sp>
        <p:nvSpPr>
          <p:cNvPr id="30" name="TextBox 29">
            <a:extLst>
              <a:ext uri="{FF2B5EF4-FFF2-40B4-BE49-F238E27FC236}">
                <a16:creationId xmlns:a16="http://schemas.microsoft.com/office/drawing/2014/main" id="{38729705-A8D7-44D0-9255-29A46247FB19}"/>
              </a:ext>
            </a:extLst>
          </p:cNvPr>
          <p:cNvSpPr txBox="1"/>
          <p:nvPr/>
        </p:nvSpPr>
        <p:spPr>
          <a:xfrm>
            <a:off x="7955280" y="1190684"/>
            <a:ext cx="2133600" cy="400110"/>
          </a:xfrm>
          <a:prstGeom prst="rect">
            <a:avLst/>
          </a:prstGeom>
          <a:noFill/>
        </p:spPr>
        <p:txBody>
          <a:bodyPr wrap="square" rtlCol="0">
            <a:spAutoFit/>
          </a:bodyPr>
          <a:lstStyle/>
          <a:p>
            <a:pPr algn="ctr"/>
            <a:r>
              <a:rPr lang="en-GB" sz="2000" b="1" dirty="0"/>
              <a:t>Polar ice cap</a:t>
            </a:r>
          </a:p>
        </p:txBody>
      </p:sp>
      <p:sp>
        <p:nvSpPr>
          <p:cNvPr id="31" name="TextBox 30">
            <a:extLst>
              <a:ext uri="{FF2B5EF4-FFF2-40B4-BE49-F238E27FC236}">
                <a16:creationId xmlns:a16="http://schemas.microsoft.com/office/drawing/2014/main" id="{51B19DBC-697B-4EBF-A5E2-5EF1A95B07B0}"/>
              </a:ext>
            </a:extLst>
          </p:cNvPr>
          <p:cNvSpPr txBox="1"/>
          <p:nvPr/>
        </p:nvSpPr>
        <p:spPr>
          <a:xfrm>
            <a:off x="873760" y="1110458"/>
            <a:ext cx="2133600" cy="400110"/>
          </a:xfrm>
          <a:prstGeom prst="rect">
            <a:avLst/>
          </a:prstGeom>
          <a:noFill/>
        </p:spPr>
        <p:txBody>
          <a:bodyPr wrap="square" rtlCol="0">
            <a:spAutoFit/>
          </a:bodyPr>
          <a:lstStyle/>
          <a:p>
            <a:pPr algn="ctr"/>
            <a:r>
              <a:rPr lang="en-GB" sz="2000" b="1" dirty="0"/>
              <a:t>Ruler</a:t>
            </a:r>
          </a:p>
        </p:txBody>
      </p:sp>
      <p:sp>
        <p:nvSpPr>
          <p:cNvPr id="28" name="Parallelogram 27">
            <a:extLst>
              <a:ext uri="{FF2B5EF4-FFF2-40B4-BE49-F238E27FC236}">
                <a16:creationId xmlns:a16="http://schemas.microsoft.com/office/drawing/2014/main" id="{663FC5CD-C18A-477D-830A-FD4BB65435CC}"/>
              </a:ext>
            </a:extLst>
          </p:cNvPr>
          <p:cNvSpPr/>
          <p:nvPr/>
        </p:nvSpPr>
        <p:spPr>
          <a:xfrm rot="18875533">
            <a:off x="590479" y="1532455"/>
            <a:ext cx="1414890" cy="966381"/>
          </a:xfrm>
          <a:prstGeom prst="parallelogram">
            <a:avLst>
              <a:gd name="adj" fmla="val 11084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4" name="Straight Connector 33">
            <a:extLst>
              <a:ext uri="{FF2B5EF4-FFF2-40B4-BE49-F238E27FC236}">
                <a16:creationId xmlns:a16="http://schemas.microsoft.com/office/drawing/2014/main" id="{D023FE64-4078-4340-9544-193932CAE0C1}"/>
              </a:ext>
            </a:extLst>
          </p:cNvPr>
          <p:cNvCxnSpPr>
            <a:cxnSpLocks/>
          </p:cNvCxnSpPr>
          <p:nvPr/>
        </p:nvCxnSpPr>
        <p:spPr>
          <a:xfrm flipH="1">
            <a:off x="1323975" y="1352550"/>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3A8E436F-0278-40D3-BD92-98B3256E7F2C}"/>
              </a:ext>
            </a:extLst>
          </p:cNvPr>
          <p:cNvCxnSpPr>
            <a:cxnSpLocks/>
          </p:cNvCxnSpPr>
          <p:nvPr/>
        </p:nvCxnSpPr>
        <p:spPr>
          <a:xfrm flipH="1">
            <a:off x="1314450" y="1532469"/>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06F03F43-54A8-48A6-9A39-F1A1F5437D5A}"/>
              </a:ext>
            </a:extLst>
          </p:cNvPr>
          <p:cNvCxnSpPr>
            <a:cxnSpLocks/>
          </p:cNvCxnSpPr>
          <p:nvPr/>
        </p:nvCxnSpPr>
        <p:spPr>
          <a:xfrm flipH="1">
            <a:off x="1311275" y="1717675"/>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E1A190B2-FBBB-46CC-B048-8F2027171293}"/>
              </a:ext>
            </a:extLst>
          </p:cNvPr>
          <p:cNvCxnSpPr>
            <a:cxnSpLocks/>
          </p:cNvCxnSpPr>
          <p:nvPr/>
        </p:nvCxnSpPr>
        <p:spPr>
          <a:xfrm flipH="1">
            <a:off x="1295400" y="1911350"/>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1467FC9A-AFD8-42A6-8BD2-5D2896633933}"/>
              </a:ext>
            </a:extLst>
          </p:cNvPr>
          <p:cNvCxnSpPr>
            <a:cxnSpLocks/>
          </p:cNvCxnSpPr>
          <p:nvPr/>
        </p:nvCxnSpPr>
        <p:spPr>
          <a:xfrm flipH="1">
            <a:off x="1289050" y="2095500"/>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441B7EA7-1309-4E8C-A011-E8BA20A9A6EE}"/>
              </a:ext>
            </a:extLst>
          </p:cNvPr>
          <p:cNvCxnSpPr>
            <a:cxnSpLocks/>
          </p:cNvCxnSpPr>
          <p:nvPr/>
        </p:nvCxnSpPr>
        <p:spPr>
          <a:xfrm flipH="1">
            <a:off x="1292225" y="2286000"/>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610EBCC4-4FCA-4D60-B084-F2F7B34F461A}"/>
              </a:ext>
            </a:extLst>
          </p:cNvPr>
          <p:cNvCxnSpPr>
            <a:cxnSpLocks/>
          </p:cNvCxnSpPr>
          <p:nvPr/>
        </p:nvCxnSpPr>
        <p:spPr>
          <a:xfrm flipH="1">
            <a:off x="1279525" y="2478405"/>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D06E4CC3-E704-4FE6-A1FD-7875931DF975}"/>
              </a:ext>
            </a:extLst>
          </p:cNvPr>
          <p:cNvSpPr txBox="1"/>
          <p:nvPr/>
        </p:nvSpPr>
        <p:spPr>
          <a:xfrm>
            <a:off x="-137160" y="151571"/>
            <a:ext cx="4861560" cy="523220"/>
          </a:xfrm>
          <a:prstGeom prst="rect">
            <a:avLst/>
          </a:prstGeom>
          <a:noFill/>
        </p:spPr>
        <p:txBody>
          <a:bodyPr wrap="square" rtlCol="0">
            <a:spAutoFit/>
          </a:bodyPr>
          <a:lstStyle/>
          <a:p>
            <a:pPr algn="ctr"/>
            <a:r>
              <a:rPr lang="en-GB" sz="2800" b="1" dirty="0">
                <a:latin typeface="Candara" panose="020E0502030303020204" pitchFamily="34" charset="0"/>
              </a:rPr>
              <a:t>Sea level rise experiment</a:t>
            </a:r>
          </a:p>
        </p:txBody>
      </p:sp>
      <p:sp>
        <p:nvSpPr>
          <p:cNvPr id="46" name="TextBox 45">
            <a:extLst>
              <a:ext uri="{FF2B5EF4-FFF2-40B4-BE49-F238E27FC236}">
                <a16:creationId xmlns:a16="http://schemas.microsoft.com/office/drawing/2014/main" id="{41C1C379-2772-42EB-8B70-BDB3683AA395}"/>
              </a:ext>
            </a:extLst>
          </p:cNvPr>
          <p:cNvSpPr txBox="1"/>
          <p:nvPr/>
        </p:nvSpPr>
        <p:spPr>
          <a:xfrm>
            <a:off x="2590800" y="1590794"/>
            <a:ext cx="2133600" cy="400110"/>
          </a:xfrm>
          <a:prstGeom prst="rect">
            <a:avLst/>
          </a:prstGeom>
          <a:noFill/>
        </p:spPr>
        <p:txBody>
          <a:bodyPr wrap="square" rtlCol="0">
            <a:spAutoFit/>
          </a:bodyPr>
          <a:lstStyle/>
          <a:p>
            <a:pPr algn="ctr"/>
            <a:r>
              <a:rPr lang="en-GB" sz="2000" b="1" dirty="0"/>
              <a:t>Island</a:t>
            </a:r>
          </a:p>
        </p:txBody>
      </p:sp>
      <p:sp>
        <p:nvSpPr>
          <p:cNvPr id="29" name="Parallelogram 28">
            <a:extLst>
              <a:ext uri="{FF2B5EF4-FFF2-40B4-BE49-F238E27FC236}">
                <a16:creationId xmlns:a16="http://schemas.microsoft.com/office/drawing/2014/main" id="{0265D9C1-B16C-470E-99EF-5493F7F74A55}"/>
              </a:ext>
            </a:extLst>
          </p:cNvPr>
          <p:cNvSpPr/>
          <p:nvPr/>
        </p:nvSpPr>
        <p:spPr>
          <a:xfrm>
            <a:off x="533400" y="5141214"/>
            <a:ext cx="11125200" cy="1026160"/>
          </a:xfrm>
          <a:prstGeom prst="parallelogram">
            <a:avLst>
              <a:gd name="adj" fmla="val 9687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Cube 32">
            <a:extLst>
              <a:ext uri="{FF2B5EF4-FFF2-40B4-BE49-F238E27FC236}">
                <a16:creationId xmlns:a16="http://schemas.microsoft.com/office/drawing/2014/main" id="{AF996C96-0B35-49C8-B2D1-8EC954123D04}"/>
              </a:ext>
            </a:extLst>
          </p:cNvPr>
          <p:cNvSpPr/>
          <p:nvPr/>
        </p:nvSpPr>
        <p:spPr>
          <a:xfrm>
            <a:off x="2839720" y="5298238"/>
            <a:ext cx="589280" cy="356056"/>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Cube 34">
            <a:extLst>
              <a:ext uri="{FF2B5EF4-FFF2-40B4-BE49-F238E27FC236}">
                <a16:creationId xmlns:a16="http://schemas.microsoft.com/office/drawing/2014/main" id="{30F5777B-38F1-4CD3-B9E4-54C1DBC31235}"/>
              </a:ext>
            </a:extLst>
          </p:cNvPr>
          <p:cNvSpPr/>
          <p:nvPr/>
        </p:nvSpPr>
        <p:spPr>
          <a:xfrm>
            <a:off x="3439160" y="5353938"/>
            <a:ext cx="589280" cy="180975"/>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Cube 35">
            <a:extLst>
              <a:ext uri="{FF2B5EF4-FFF2-40B4-BE49-F238E27FC236}">
                <a16:creationId xmlns:a16="http://schemas.microsoft.com/office/drawing/2014/main" id="{D122CB56-93E2-4B21-A9E0-5883653BA620}"/>
              </a:ext>
            </a:extLst>
          </p:cNvPr>
          <p:cNvSpPr/>
          <p:nvPr/>
        </p:nvSpPr>
        <p:spPr>
          <a:xfrm>
            <a:off x="3286760" y="5452364"/>
            <a:ext cx="589280" cy="201930"/>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Cube 36">
            <a:extLst>
              <a:ext uri="{FF2B5EF4-FFF2-40B4-BE49-F238E27FC236}">
                <a16:creationId xmlns:a16="http://schemas.microsoft.com/office/drawing/2014/main" id="{7BC59D3A-A89A-4984-83AF-BD0DFB9EE1F7}"/>
              </a:ext>
            </a:extLst>
          </p:cNvPr>
          <p:cNvSpPr/>
          <p:nvPr/>
        </p:nvSpPr>
        <p:spPr>
          <a:xfrm>
            <a:off x="2697480" y="5560590"/>
            <a:ext cx="589280" cy="220704"/>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Cube 37">
            <a:extLst>
              <a:ext uri="{FF2B5EF4-FFF2-40B4-BE49-F238E27FC236}">
                <a16:creationId xmlns:a16="http://schemas.microsoft.com/office/drawing/2014/main" id="{7F47BA2B-013B-42D5-B72B-49C6048350F5}"/>
              </a:ext>
            </a:extLst>
          </p:cNvPr>
          <p:cNvSpPr/>
          <p:nvPr/>
        </p:nvSpPr>
        <p:spPr>
          <a:xfrm>
            <a:off x="3154680" y="5621550"/>
            <a:ext cx="589280" cy="159744"/>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Cube 46">
            <a:extLst>
              <a:ext uri="{FF2B5EF4-FFF2-40B4-BE49-F238E27FC236}">
                <a16:creationId xmlns:a16="http://schemas.microsoft.com/office/drawing/2014/main" id="{16F9A5A6-9112-4C24-AD29-4FB37A84ABE2}"/>
              </a:ext>
            </a:extLst>
          </p:cNvPr>
          <p:cNvSpPr/>
          <p:nvPr/>
        </p:nvSpPr>
        <p:spPr>
          <a:xfrm>
            <a:off x="3774440" y="5603886"/>
            <a:ext cx="589280" cy="65647"/>
          </a:xfrm>
          <a:prstGeom prst="cub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Cube 50">
            <a:extLst>
              <a:ext uri="{FF2B5EF4-FFF2-40B4-BE49-F238E27FC236}">
                <a16:creationId xmlns:a16="http://schemas.microsoft.com/office/drawing/2014/main" id="{227B11B2-C2C0-4A87-B5F8-EBDFEBB2A3FD}"/>
              </a:ext>
            </a:extLst>
          </p:cNvPr>
          <p:cNvSpPr/>
          <p:nvPr/>
        </p:nvSpPr>
        <p:spPr>
          <a:xfrm>
            <a:off x="8518358" y="5353938"/>
            <a:ext cx="672164" cy="448180"/>
          </a:xfrm>
          <a:prstGeom prst="cub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TextBox 51">
            <a:extLst>
              <a:ext uri="{FF2B5EF4-FFF2-40B4-BE49-F238E27FC236}">
                <a16:creationId xmlns:a16="http://schemas.microsoft.com/office/drawing/2014/main" id="{C0D2FB78-BF83-4A99-86D4-61D9B0E0781A}"/>
              </a:ext>
            </a:extLst>
          </p:cNvPr>
          <p:cNvSpPr txBox="1"/>
          <p:nvPr/>
        </p:nvSpPr>
        <p:spPr>
          <a:xfrm>
            <a:off x="4963160" y="5457682"/>
            <a:ext cx="2133600" cy="369332"/>
          </a:xfrm>
          <a:prstGeom prst="rect">
            <a:avLst/>
          </a:prstGeom>
          <a:noFill/>
        </p:spPr>
        <p:txBody>
          <a:bodyPr wrap="square" rtlCol="0">
            <a:spAutoFit/>
          </a:bodyPr>
          <a:lstStyle/>
          <a:p>
            <a:pPr algn="ctr"/>
            <a:r>
              <a:rPr lang="en-GB" dirty="0">
                <a:solidFill>
                  <a:schemeClr val="bg1"/>
                </a:solidFill>
              </a:rPr>
              <a:t>Sea level rise</a:t>
            </a:r>
          </a:p>
        </p:txBody>
      </p:sp>
      <p:sp>
        <p:nvSpPr>
          <p:cNvPr id="53" name="TextBox 52">
            <a:extLst>
              <a:ext uri="{FF2B5EF4-FFF2-40B4-BE49-F238E27FC236}">
                <a16:creationId xmlns:a16="http://schemas.microsoft.com/office/drawing/2014/main" id="{831CF70C-6C9B-4329-A0A1-243844FB6674}"/>
              </a:ext>
            </a:extLst>
          </p:cNvPr>
          <p:cNvSpPr txBox="1"/>
          <p:nvPr/>
        </p:nvSpPr>
        <p:spPr>
          <a:xfrm>
            <a:off x="7787640" y="4584378"/>
            <a:ext cx="2133600" cy="400110"/>
          </a:xfrm>
          <a:prstGeom prst="rect">
            <a:avLst/>
          </a:prstGeom>
          <a:noFill/>
        </p:spPr>
        <p:txBody>
          <a:bodyPr wrap="square" rtlCol="0">
            <a:spAutoFit/>
          </a:bodyPr>
          <a:lstStyle/>
          <a:p>
            <a:pPr algn="ctr"/>
            <a:r>
              <a:rPr lang="en-GB" sz="2000" b="1" dirty="0"/>
              <a:t>Ice melts</a:t>
            </a:r>
          </a:p>
        </p:txBody>
      </p:sp>
      <p:cxnSp>
        <p:nvCxnSpPr>
          <p:cNvPr id="58" name="Straight Connector 57">
            <a:extLst>
              <a:ext uri="{FF2B5EF4-FFF2-40B4-BE49-F238E27FC236}">
                <a16:creationId xmlns:a16="http://schemas.microsoft.com/office/drawing/2014/main" id="{4C88BD01-8232-4871-ADEA-02992B4B5B8F}"/>
              </a:ext>
            </a:extLst>
          </p:cNvPr>
          <p:cNvCxnSpPr>
            <a:cxnSpLocks/>
          </p:cNvCxnSpPr>
          <p:nvPr/>
        </p:nvCxnSpPr>
        <p:spPr>
          <a:xfrm flipH="1">
            <a:off x="1143635" y="4593209"/>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230F5FD0-DC8A-4DD9-A62D-78540E1D1F58}"/>
              </a:ext>
            </a:extLst>
          </p:cNvPr>
          <p:cNvCxnSpPr>
            <a:cxnSpLocks/>
          </p:cNvCxnSpPr>
          <p:nvPr/>
        </p:nvCxnSpPr>
        <p:spPr>
          <a:xfrm flipH="1">
            <a:off x="1127760" y="4786884"/>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0B50C538-AD05-4BDB-86F0-B2598CE7C0C4}"/>
              </a:ext>
            </a:extLst>
          </p:cNvPr>
          <p:cNvCxnSpPr>
            <a:cxnSpLocks/>
          </p:cNvCxnSpPr>
          <p:nvPr/>
        </p:nvCxnSpPr>
        <p:spPr>
          <a:xfrm flipH="1">
            <a:off x="1121410" y="4971034"/>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068BC199-1A7C-43F6-8B20-8C315C0818EE}"/>
              </a:ext>
            </a:extLst>
          </p:cNvPr>
          <p:cNvCxnSpPr>
            <a:cxnSpLocks/>
          </p:cNvCxnSpPr>
          <p:nvPr/>
        </p:nvCxnSpPr>
        <p:spPr>
          <a:xfrm flipH="1">
            <a:off x="1124585" y="5161534"/>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B8CAB688-7B59-48DC-A593-0A923E8C24D6}"/>
              </a:ext>
            </a:extLst>
          </p:cNvPr>
          <p:cNvCxnSpPr>
            <a:cxnSpLocks/>
          </p:cNvCxnSpPr>
          <p:nvPr/>
        </p:nvCxnSpPr>
        <p:spPr>
          <a:xfrm flipH="1">
            <a:off x="1111885" y="5353939"/>
            <a:ext cx="114300" cy="98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3F6E4C0E-4A9C-4943-A4A1-D7914F5BE5DE}"/>
              </a:ext>
            </a:extLst>
          </p:cNvPr>
          <p:cNvSpPr txBox="1"/>
          <p:nvPr/>
        </p:nvSpPr>
        <p:spPr>
          <a:xfrm>
            <a:off x="2423160" y="4598408"/>
            <a:ext cx="2133600" cy="400110"/>
          </a:xfrm>
          <a:prstGeom prst="rect">
            <a:avLst/>
          </a:prstGeom>
          <a:noFill/>
        </p:spPr>
        <p:txBody>
          <a:bodyPr wrap="square" rtlCol="0">
            <a:spAutoFit/>
          </a:bodyPr>
          <a:lstStyle/>
          <a:p>
            <a:pPr algn="ctr"/>
            <a:r>
              <a:rPr lang="en-GB" sz="2000" b="1" dirty="0"/>
              <a:t>Island</a:t>
            </a:r>
          </a:p>
        </p:txBody>
      </p:sp>
      <p:sp>
        <p:nvSpPr>
          <p:cNvPr id="2" name="Oval 1">
            <a:extLst>
              <a:ext uri="{FF2B5EF4-FFF2-40B4-BE49-F238E27FC236}">
                <a16:creationId xmlns:a16="http://schemas.microsoft.com/office/drawing/2014/main" id="{D6E5DBF8-1696-4D1D-B17F-E35BA0984408}"/>
              </a:ext>
            </a:extLst>
          </p:cNvPr>
          <p:cNvSpPr/>
          <p:nvPr/>
        </p:nvSpPr>
        <p:spPr>
          <a:xfrm>
            <a:off x="5759450" y="901442"/>
            <a:ext cx="876300" cy="8763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 name="Straight Connector 3">
            <a:extLst>
              <a:ext uri="{FF2B5EF4-FFF2-40B4-BE49-F238E27FC236}">
                <a16:creationId xmlns:a16="http://schemas.microsoft.com/office/drawing/2014/main" id="{52839C7B-FA4B-43D7-B547-217A3487B3D9}"/>
              </a:ext>
            </a:extLst>
          </p:cNvPr>
          <p:cNvCxnSpPr>
            <a:stCxn id="2" idx="0"/>
          </p:cNvCxnSpPr>
          <p:nvPr/>
        </p:nvCxnSpPr>
        <p:spPr>
          <a:xfrm>
            <a:off x="6197600" y="901442"/>
            <a:ext cx="0" cy="451108"/>
          </a:xfrm>
          <a:prstGeom prst="line">
            <a:avLst/>
          </a:prstGeom>
          <a:ln w="38100"/>
        </p:spPr>
        <p:style>
          <a:lnRef idx="1">
            <a:schemeClr val="dk1"/>
          </a:lnRef>
          <a:fillRef idx="0">
            <a:schemeClr val="dk1"/>
          </a:fillRef>
          <a:effectRef idx="0">
            <a:schemeClr val="dk1"/>
          </a:effectRef>
          <a:fontRef idx="minor">
            <a:schemeClr val="tx1"/>
          </a:fontRef>
        </p:style>
      </p:cxnSp>
      <p:cxnSp>
        <p:nvCxnSpPr>
          <p:cNvPr id="64" name="Straight Connector 63">
            <a:extLst>
              <a:ext uri="{FF2B5EF4-FFF2-40B4-BE49-F238E27FC236}">
                <a16:creationId xmlns:a16="http://schemas.microsoft.com/office/drawing/2014/main" id="{60B2C399-176E-422D-8FCE-DF48E0A95E99}"/>
              </a:ext>
            </a:extLst>
          </p:cNvPr>
          <p:cNvCxnSpPr>
            <a:cxnSpLocks/>
          </p:cNvCxnSpPr>
          <p:nvPr/>
        </p:nvCxnSpPr>
        <p:spPr>
          <a:xfrm flipH="1">
            <a:off x="5949950" y="1352550"/>
            <a:ext cx="247650" cy="0"/>
          </a:xfrm>
          <a:prstGeom prst="line">
            <a:avLst/>
          </a:prstGeom>
          <a:ln w="38100"/>
        </p:spPr>
        <p:style>
          <a:lnRef idx="1">
            <a:schemeClr val="dk1"/>
          </a:lnRef>
          <a:fillRef idx="0">
            <a:schemeClr val="dk1"/>
          </a:fillRef>
          <a:effectRef idx="0">
            <a:schemeClr val="dk1"/>
          </a:effectRef>
          <a:fontRef idx="minor">
            <a:schemeClr val="tx1"/>
          </a:fontRef>
        </p:style>
      </p:cxnSp>
      <p:sp>
        <p:nvSpPr>
          <p:cNvPr id="8" name="Oval 7">
            <a:extLst>
              <a:ext uri="{FF2B5EF4-FFF2-40B4-BE49-F238E27FC236}">
                <a16:creationId xmlns:a16="http://schemas.microsoft.com/office/drawing/2014/main" id="{448E0C5D-B2ED-4A7E-A715-3A81B82967BC}"/>
              </a:ext>
            </a:extLst>
          </p:cNvPr>
          <p:cNvSpPr/>
          <p:nvPr/>
        </p:nvSpPr>
        <p:spPr>
          <a:xfrm>
            <a:off x="6158231" y="1320674"/>
            <a:ext cx="66888" cy="6150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Oval 67">
            <a:extLst>
              <a:ext uri="{FF2B5EF4-FFF2-40B4-BE49-F238E27FC236}">
                <a16:creationId xmlns:a16="http://schemas.microsoft.com/office/drawing/2014/main" id="{FF0D6E1C-75EA-41F2-9150-9CD84B29E14E}"/>
              </a:ext>
            </a:extLst>
          </p:cNvPr>
          <p:cNvSpPr/>
          <p:nvPr/>
        </p:nvSpPr>
        <p:spPr>
          <a:xfrm>
            <a:off x="5786969" y="4010695"/>
            <a:ext cx="876300" cy="8763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9" name="Straight Connector 68">
            <a:extLst>
              <a:ext uri="{FF2B5EF4-FFF2-40B4-BE49-F238E27FC236}">
                <a16:creationId xmlns:a16="http://schemas.microsoft.com/office/drawing/2014/main" id="{2427159B-0B8E-4BF7-9CC9-410FC97F06BD}"/>
              </a:ext>
            </a:extLst>
          </p:cNvPr>
          <p:cNvCxnSpPr>
            <a:stCxn id="68" idx="0"/>
          </p:cNvCxnSpPr>
          <p:nvPr/>
        </p:nvCxnSpPr>
        <p:spPr>
          <a:xfrm>
            <a:off x="6225119" y="4010695"/>
            <a:ext cx="0" cy="451108"/>
          </a:xfrm>
          <a:prstGeom prst="line">
            <a:avLst/>
          </a:prstGeom>
          <a:ln w="38100"/>
        </p:spPr>
        <p:style>
          <a:lnRef idx="1">
            <a:schemeClr val="dk1"/>
          </a:lnRef>
          <a:fillRef idx="0">
            <a:schemeClr val="dk1"/>
          </a:fillRef>
          <a:effectRef idx="0">
            <a:schemeClr val="dk1"/>
          </a:effectRef>
          <a:fontRef idx="minor">
            <a:schemeClr val="tx1"/>
          </a:fontRef>
        </p:style>
      </p:cxnSp>
      <p:cxnSp>
        <p:nvCxnSpPr>
          <p:cNvPr id="70" name="Straight Connector 69">
            <a:extLst>
              <a:ext uri="{FF2B5EF4-FFF2-40B4-BE49-F238E27FC236}">
                <a16:creationId xmlns:a16="http://schemas.microsoft.com/office/drawing/2014/main" id="{57E979B2-BACA-4E1C-A059-EB143237CB0D}"/>
              </a:ext>
            </a:extLst>
          </p:cNvPr>
          <p:cNvCxnSpPr>
            <a:cxnSpLocks/>
          </p:cNvCxnSpPr>
          <p:nvPr/>
        </p:nvCxnSpPr>
        <p:spPr>
          <a:xfrm flipV="1">
            <a:off x="6225119" y="4267200"/>
            <a:ext cx="196848" cy="194603"/>
          </a:xfrm>
          <a:prstGeom prst="line">
            <a:avLst/>
          </a:prstGeom>
          <a:ln w="38100"/>
        </p:spPr>
        <p:style>
          <a:lnRef idx="1">
            <a:schemeClr val="dk1"/>
          </a:lnRef>
          <a:fillRef idx="0">
            <a:schemeClr val="dk1"/>
          </a:fillRef>
          <a:effectRef idx="0">
            <a:schemeClr val="dk1"/>
          </a:effectRef>
          <a:fontRef idx="minor">
            <a:schemeClr val="tx1"/>
          </a:fontRef>
        </p:style>
      </p:cxnSp>
      <p:sp>
        <p:nvSpPr>
          <p:cNvPr id="71" name="Oval 70">
            <a:extLst>
              <a:ext uri="{FF2B5EF4-FFF2-40B4-BE49-F238E27FC236}">
                <a16:creationId xmlns:a16="http://schemas.microsoft.com/office/drawing/2014/main" id="{DFB1FE86-8BB9-429C-8AAB-C7C5BBAA7F87}"/>
              </a:ext>
            </a:extLst>
          </p:cNvPr>
          <p:cNvSpPr/>
          <p:nvPr/>
        </p:nvSpPr>
        <p:spPr>
          <a:xfrm>
            <a:off x="6185750" y="4429927"/>
            <a:ext cx="66888" cy="6150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4" name="Group 53">
            <a:extLst>
              <a:ext uri="{FF2B5EF4-FFF2-40B4-BE49-F238E27FC236}">
                <a16:creationId xmlns:a16="http://schemas.microsoft.com/office/drawing/2014/main" id="{9F7AA97B-7EEB-0ECD-3B89-14387116B6DF}"/>
              </a:ext>
            </a:extLst>
          </p:cNvPr>
          <p:cNvGrpSpPr/>
          <p:nvPr/>
        </p:nvGrpSpPr>
        <p:grpSpPr>
          <a:xfrm rot="5400000">
            <a:off x="8523533" y="2828967"/>
            <a:ext cx="246221" cy="7847520"/>
            <a:chOff x="290261" y="769563"/>
            <a:chExt cx="246221" cy="7847520"/>
          </a:xfrm>
        </p:grpSpPr>
        <p:pic>
          <p:nvPicPr>
            <p:cNvPr id="56" name="Graphic 1">
              <a:extLst>
                <a:ext uri="{FF2B5EF4-FFF2-40B4-BE49-F238E27FC236}">
                  <a16:creationId xmlns:a16="http://schemas.microsoft.com/office/drawing/2014/main" id="{4DDD4CAD-59D0-F77F-F07B-C12E3988B0D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57" name="Rectangle 3">
              <a:extLst>
                <a:ext uri="{FF2B5EF4-FFF2-40B4-BE49-F238E27FC236}">
                  <a16:creationId xmlns:a16="http://schemas.microsoft.com/office/drawing/2014/main" id="{3A3FDE5D-CC3F-AB35-7675-58EA90F35536}"/>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265579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445B072-F27E-4834-852A-D404610CA661}"/>
              </a:ext>
            </a:extLst>
          </p:cNvPr>
          <p:cNvPicPr>
            <a:picLocks noChangeAspect="1"/>
          </p:cNvPicPr>
          <p:nvPr/>
        </p:nvPicPr>
        <p:blipFill>
          <a:blip r:embed="rId3"/>
          <a:stretch>
            <a:fillRect/>
          </a:stretch>
        </p:blipFill>
        <p:spPr>
          <a:xfrm>
            <a:off x="0" y="0"/>
            <a:ext cx="6829777" cy="4572000"/>
          </a:xfrm>
          <a:prstGeom prst="rect">
            <a:avLst/>
          </a:prstGeom>
        </p:spPr>
      </p:pic>
      <p:sp>
        <p:nvSpPr>
          <p:cNvPr id="5" name="TextBox 4">
            <a:extLst>
              <a:ext uri="{FF2B5EF4-FFF2-40B4-BE49-F238E27FC236}">
                <a16:creationId xmlns:a16="http://schemas.microsoft.com/office/drawing/2014/main" id="{721BDAE2-25E4-41E8-8D38-45392900F11E}"/>
              </a:ext>
            </a:extLst>
          </p:cNvPr>
          <p:cNvSpPr txBox="1"/>
          <p:nvPr/>
        </p:nvSpPr>
        <p:spPr>
          <a:xfrm>
            <a:off x="2780080" y="5554133"/>
            <a:ext cx="6631840" cy="707886"/>
          </a:xfrm>
          <a:prstGeom prst="rect">
            <a:avLst/>
          </a:prstGeom>
          <a:noFill/>
        </p:spPr>
        <p:txBody>
          <a:bodyPr wrap="square" rtlCol="0">
            <a:spAutoFit/>
          </a:bodyPr>
          <a:lstStyle/>
          <a:p>
            <a:pPr algn="ctr"/>
            <a:r>
              <a:rPr lang="en-GB" sz="4000" dirty="0">
                <a:effectLst/>
                <a:latin typeface="Candara" panose="020E0502030303020204" pitchFamily="34" charset="0"/>
                <a:ea typeface="Calibri" panose="020F0502020204030204" pitchFamily="34" charset="0"/>
                <a:cs typeface="Noto Sans Symbols"/>
              </a:rPr>
              <a:t>People are energetic</a:t>
            </a:r>
            <a:endParaRPr lang="en-US" sz="2800" dirty="0">
              <a:effectLst/>
              <a:latin typeface="Candara" panose="020E0502030303020204" pitchFamily="34" charset="0"/>
              <a:ea typeface="Calibri" panose="020F0502020204030204" pitchFamily="34" charset="0"/>
              <a:cs typeface="Noto Sans Symbols"/>
            </a:endParaRPr>
          </a:p>
        </p:txBody>
      </p:sp>
      <p:pic>
        <p:nvPicPr>
          <p:cNvPr id="2" name="Picture 1">
            <a:extLst>
              <a:ext uri="{FF2B5EF4-FFF2-40B4-BE49-F238E27FC236}">
                <a16:creationId xmlns:a16="http://schemas.microsoft.com/office/drawing/2014/main" id="{7C6F0CC7-47FC-40E0-8258-32E43748A6E5}"/>
              </a:ext>
            </a:extLst>
          </p:cNvPr>
          <p:cNvPicPr>
            <a:picLocks noChangeAspect="1"/>
          </p:cNvPicPr>
          <p:nvPr/>
        </p:nvPicPr>
        <p:blipFill rotWithShape="1">
          <a:blip r:embed="rId4"/>
          <a:srcRect b="22338"/>
          <a:stretch/>
        </p:blipFill>
        <p:spPr>
          <a:xfrm>
            <a:off x="6829777" y="0"/>
            <a:ext cx="5367866" cy="2777067"/>
          </a:xfrm>
          <a:prstGeom prst="rect">
            <a:avLst/>
          </a:prstGeom>
        </p:spPr>
      </p:pic>
      <p:pic>
        <p:nvPicPr>
          <p:cNvPr id="6" name="Picture 5">
            <a:extLst>
              <a:ext uri="{FF2B5EF4-FFF2-40B4-BE49-F238E27FC236}">
                <a16:creationId xmlns:a16="http://schemas.microsoft.com/office/drawing/2014/main" id="{8AA97548-4C73-4C5A-9A93-822134B13CED}"/>
              </a:ext>
            </a:extLst>
          </p:cNvPr>
          <p:cNvPicPr>
            <a:picLocks noChangeAspect="1"/>
          </p:cNvPicPr>
          <p:nvPr/>
        </p:nvPicPr>
        <p:blipFill rotWithShape="1">
          <a:blip r:embed="rId5"/>
          <a:srcRect t="33637" b="16142"/>
          <a:stretch/>
        </p:blipFill>
        <p:spPr>
          <a:xfrm>
            <a:off x="6829776" y="2777066"/>
            <a:ext cx="5362223" cy="1798835"/>
          </a:xfrm>
          <a:prstGeom prst="rect">
            <a:avLst/>
          </a:prstGeom>
        </p:spPr>
      </p:pic>
      <p:grpSp>
        <p:nvGrpSpPr>
          <p:cNvPr id="7" name="Group 6">
            <a:extLst>
              <a:ext uri="{FF2B5EF4-FFF2-40B4-BE49-F238E27FC236}">
                <a16:creationId xmlns:a16="http://schemas.microsoft.com/office/drawing/2014/main" id="{A644A6F7-26BB-9EA6-598D-53EBF7C1937E}"/>
              </a:ext>
            </a:extLst>
          </p:cNvPr>
          <p:cNvGrpSpPr/>
          <p:nvPr/>
        </p:nvGrpSpPr>
        <p:grpSpPr>
          <a:xfrm rot="5400000">
            <a:off x="8523533" y="2828967"/>
            <a:ext cx="246221" cy="7847520"/>
            <a:chOff x="290261" y="769563"/>
            <a:chExt cx="246221" cy="7847520"/>
          </a:xfrm>
        </p:grpSpPr>
        <p:pic>
          <p:nvPicPr>
            <p:cNvPr id="8" name="Graphic 1">
              <a:extLst>
                <a:ext uri="{FF2B5EF4-FFF2-40B4-BE49-F238E27FC236}">
                  <a16:creationId xmlns:a16="http://schemas.microsoft.com/office/drawing/2014/main" id="{9259D88C-C151-5408-40CC-3CDAF140667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126114" y="8276406"/>
              <a:ext cx="504825" cy="176530"/>
            </a:xfrm>
            <a:prstGeom prst="rect">
              <a:avLst/>
            </a:prstGeom>
          </p:spPr>
        </p:pic>
        <p:sp>
          <p:nvSpPr>
            <p:cNvPr id="9" name="Rectangle 3">
              <a:extLst>
                <a:ext uri="{FF2B5EF4-FFF2-40B4-BE49-F238E27FC236}">
                  <a16:creationId xmlns:a16="http://schemas.microsoft.com/office/drawing/2014/main" id="{787BC462-9A6B-65DE-1F6A-A9BC878829A3}"/>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371322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6674473-09A6-4775-9E4A-2144FE6B762D}"/>
              </a:ext>
            </a:extLst>
          </p:cNvPr>
          <p:cNvSpPr txBox="1"/>
          <p:nvPr/>
        </p:nvSpPr>
        <p:spPr>
          <a:xfrm>
            <a:off x="2984617" y="5542177"/>
            <a:ext cx="6631840" cy="646331"/>
          </a:xfrm>
          <a:prstGeom prst="rect">
            <a:avLst/>
          </a:prstGeom>
          <a:noFill/>
        </p:spPr>
        <p:txBody>
          <a:bodyPr wrap="square" rtlCol="0">
            <a:spAutoFit/>
          </a:bodyPr>
          <a:lstStyle/>
          <a:p>
            <a:pPr algn="ctr"/>
            <a:r>
              <a:rPr lang="en-GB" sz="3600" b="1">
                <a:solidFill>
                  <a:srgbClr val="C00000"/>
                </a:solidFill>
                <a:effectLst/>
                <a:latin typeface="Candara" panose="020E0502030303020204" pitchFamily="34" charset="0"/>
                <a:ea typeface="Calibri" panose="020F0502020204030204" pitchFamily="34" charset="0"/>
                <a:cs typeface="Noto Sans Symbols"/>
              </a:rPr>
              <a:t>Heat energy </a:t>
            </a:r>
            <a:r>
              <a:rPr lang="en-GB" sz="3600">
                <a:effectLst/>
                <a:latin typeface="Candara" panose="020E0502030303020204" pitchFamily="34" charset="0"/>
                <a:ea typeface="Calibri" panose="020F0502020204030204" pitchFamily="34" charset="0"/>
                <a:cs typeface="Noto Sans Symbols"/>
              </a:rPr>
              <a:t>from nature</a:t>
            </a:r>
            <a:endParaRPr lang="en-US" sz="2600">
              <a:effectLst/>
              <a:latin typeface="Candara" panose="020E0502030303020204" pitchFamily="34" charset="0"/>
              <a:ea typeface="Calibri" panose="020F0502020204030204" pitchFamily="34" charset="0"/>
              <a:cs typeface="Noto Sans Symbols"/>
            </a:endParaRPr>
          </a:p>
        </p:txBody>
      </p:sp>
      <p:grpSp>
        <p:nvGrpSpPr>
          <p:cNvPr id="10" name="Group 9">
            <a:extLst>
              <a:ext uri="{FF2B5EF4-FFF2-40B4-BE49-F238E27FC236}">
                <a16:creationId xmlns:a16="http://schemas.microsoft.com/office/drawing/2014/main" id="{D6F463B7-AAF1-4284-89D2-BEBE458B0A1D}"/>
              </a:ext>
            </a:extLst>
          </p:cNvPr>
          <p:cNvGrpSpPr/>
          <p:nvPr/>
        </p:nvGrpSpPr>
        <p:grpSpPr>
          <a:xfrm rot="5400000">
            <a:off x="8523533" y="2828967"/>
            <a:ext cx="246221" cy="7847520"/>
            <a:chOff x="290261" y="769563"/>
            <a:chExt cx="246221" cy="7847520"/>
          </a:xfrm>
        </p:grpSpPr>
        <p:pic>
          <p:nvPicPr>
            <p:cNvPr id="11" name="Graphic 1">
              <a:extLst>
                <a:ext uri="{FF2B5EF4-FFF2-40B4-BE49-F238E27FC236}">
                  <a16:creationId xmlns:a16="http://schemas.microsoft.com/office/drawing/2014/main" id="{874D7674-9738-400E-A73C-FCFB02A1754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12" name="Rectangle 3">
              <a:extLst>
                <a:ext uri="{FF2B5EF4-FFF2-40B4-BE49-F238E27FC236}">
                  <a16:creationId xmlns:a16="http://schemas.microsoft.com/office/drawing/2014/main" id="{3FE9FB22-AC10-4F9E-BC6E-87A597BCBCD2}"/>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pic>
        <p:nvPicPr>
          <p:cNvPr id="5" name="Picture 4">
            <a:extLst>
              <a:ext uri="{FF2B5EF4-FFF2-40B4-BE49-F238E27FC236}">
                <a16:creationId xmlns:a16="http://schemas.microsoft.com/office/drawing/2014/main" id="{40C0AE28-FBAA-42B3-9E2F-F59E52DC29D7}"/>
              </a:ext>
            </a:extLst>
          </p:cNvPr>
          <p:cNvPicPr>
            <a:picLocks noChangeAspect="1"/>
          </p:cNvPicPr>
          <p:nvPr/>
        </p:nvPicPr>
        <p:blipFill rotWithShape="1">
          <a:blip r:embed="rId6">
            <a:extLst>
              <a:ext uri="{28A0092B-C50C-407E-A947-70E740481C1C}">
                <a14:useLocalDpi xmlns:a14="http://schemas.microsoft.com/office/drawing/2010/main" val="0"/>
              </a:ext>
            </a:extLst>
          </a:blip>
          <a:srcRect l="3581" r="40556"/>
          <a:stretch/>
        </p:blipFill>
        <p:spPr>
          <a:xfrm>
            <a:off x="7815490" y="0"/>
            <a:ext cx="4348634" cy="5162307"/>
          </a:xfrm>
          <a:prstGeom prst="rect">
            <a:avLst/>
          </a:prstGeom>
        </p:spPr>
      </p:pic>
      <p:pic>
        <p:nvPicPr>
          <p:cNvPr id="4" name="Picture 3" descr="A close up of a fire&#10;&#10;Description automatically generated with medium confidence">
            <a:extLst>
              <a:ext uri="{FF2B5EF4-FFF2-40B4-BE49-F238E27FC236}">
                <a16:creationId xmlns:a16="http://schemas.microsoft.com/office/drawing/2014/main" id="{44E4A998-86C1-CAC6-37CE-383AC4308F9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33361"/>
            <a:ext cx="3871730" cy="5162306"/>
          </a:xfrm>
          <a:prstGeom prst="rect">
            <a:avLst/>
          </a:prstGeom>
        </p:spPr>
      </p:pic>
      <p:pic>
        <p:nvPicPr>
          <p:cNvPr id="7" name="Picture 6" descr="A volcano erupting at night&#10;&#10;Description automatically generated">
            <a:extLst>
              <a:ext uri="{FF2B5EF4-FFF2-40B4-BE49-F238E27FC236}">
                <a16:creationId xmlns:a16="http://schemas.microsoft.com/office/drawing/2014/main" id="{CB5B8124-5CC9-2EE3-9678-BD733D6E6390}"/>
              </a:ext>
            </a:extLst>
          </p:cNvPr>
          <p:cNvPicPr>
            <a:picLocks noChangeAspect="1"/>
          </p:cNvPicPr>
          <p:nvPr/>
        </p:nvPicPr>
        <p:blipFill rotWithShape="1">
          <a:blip r:embed="rId8">
            <a:extLst>
              <a:ext uri="{28A0092B-C50C-407E-A947-70E740481C1C}">
                <a14:useLocalDpi xmlns:a14="http://schemas.microsoft.com/office/drawing/2010/main" val="0"/>
              </a:ext>
            </a:extLst>
          </a:blip>
          <a:srcRect l="29465" r="28573"/>
          <a:stretch/>
        </p:blipFill>
        <p:spPr>
          <a:xfrm>
            <a:off x="5685604" y="-12692"/>
            <a:ext cx="3852406" cy="5158236"/>
          </a:xfrm>
          <a:prstGeom prst="rect">
            <a:avLst/>
          </a:prstGeom>
        </p:spPr>
      </p:pic>
      <p:pic>
        <p:nvPicPr>
          <p:cNvPr id="28" name="Picture 27" descr="A picture containing snow, nature, smoke, clouds&#10;&#10;Description automatically generated">
            <a:extLst>
              <a:ext uri="{FF2B5EF4-FFF2-40B4-BE49-F238E27FC236}">
                <a16:creationId xmlns:a16="http://schemas.microsoft.com/office/drawing/2014/main" id="{F50AC5EA-7A0B-44F3-A997-CEBEF2B98A38}"/>
              </a:ext>
            </a:extLst>
          </p:cNvPr>
          <p:cNvPicPr>
            <a:picLocks noChangeAspect="1"/>
          </p:cNvPicPr>
          <p:nvPr/>
        </p:nvPicPr>
        <p:blipFill rotWithShape="1">
          <a:blip r:embed="rId9">
            <a:extLst>
              <a:ext uri="{28A0092B-C50C-407E-A947-70E740481C1C}">
                <a14:useLocalDpi xmlns:a14="http://schemas.microsoft.com/office/drawing/2010/main" val="0"/>
              </a:ext>
            </a:extLst>
          </a:blip>
          <a:srcRect l="21042" r="33186" b="233"/>
          <a:stretch/>
        </p:blipFill>
        <p:spPr>
          <a:xfrm>
            <a:off x="3256497" y="-14809"/>
            <a:ext cx="2932771" cy="5162470"/>
          </a:xfrm>
          <a:prstGeom prst="rect">
            <a:avLst/>
          </a:prstGeom>
        </p:spPr>
      </p:pic>
    </p:spTree>
    <p:extLst>
      <p:ext uri="{BB962C8B-B14F-4D97-AF65-F5344CB8AC3E}">
        <p14:creationId xmlns:p14="http://schemas.microsoft.com/office/powerpoint/2010/main" val="11764451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49805B8078314CAC66F6C26B8B99EF" ma:contentTypeVersion="16" ma:contentTypeDescription="Create a new document." ma:contentTypeScope="" ma:versionID="cfcf4f4e916aff1701b820ddd8348c34">
  <xsd:schema xmlns:xsd="http://www.w3.org/2001/XMLSchema" xmlns:xs="http://www.w3.org/2001/XMLSchema" xmlns:p="http://schemas.microsoft.com/office/2006/metadata/properties" xmlns:ns2="3eef294e-cd3d-4a58-acc5-ebec39260d5f" xmlns:ns3="dccccb7d-5873-4e87-8ded-e4f866469b19" targetNamespace="http://schemas.microsoft.com/office/2006/metadata/properties" ma:root="true" ma:fieldsID="66c6c3468bb749bc573cb1727021c235" ns2:_="" ns3:_="">
    <xsd:import namespace="3eef294e-cd3d-4a58-acc5-ebec39260d5f"/>
    <xsd:import namespace="dccccb7d-5873-4e87-8ded-e4f866469b1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ef294e-cd3d-4a58-acc5-ebec39260d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d9ded99-a765-4dd9-8594-d3fb6fe11df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ccccb7d-5873-4e87-8ded-e4f866469b1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8c41a86b-8032-4279-85e0-26af348cfd13}" ma:internalName="TaxCatchAll" ma:showField="CatchAllData" ma:web="dccccb7d-5873-4e87-8ded-e4f866469b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ccccb7d-5873-4e87-8ded-e4f866469b19" xsi:nil="true"/>
    <lcf76f155ced4ddcb4097134ff3c332f xmlns="3eef294e-cd3d-4a58-acc5-ebec39260d5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0FF5326-8E10-4184-9DC0-6E5ED4DEA029}">
  <ds:schemaRefs>
    <ds:schemaRef ds:uri="3eef294e-cd3d-4a58-acc5-ebec39260d5f"/>
    <ds:schemaRef ds:uri="dccccb7d-5873-4e87-8ded-e4f866469b1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C28CD09-52ED-4127-B944-F066409CDB2E}">
  <ds:schemaRefs>
    <ds:schemaRef ds:uri="http://schemas.microsoft.com/sharepoint/v3/contenttype/forms"/>
  </ds:schemaRefs>
</ds:datastoreItem>
</file>

<file path=customXml/itemProps3.xml><?xml version="1.0" encoding="utf-8"?>
<ds:datastoreItem xmlns:ds="http://schemas.openxmlformats.org/officeDocument/2006/customXml" ds:itemID="{09755C34-E46B-459F-9E83-89B2156F6135}">
  <ds:schemaRefs>
    <ds:schemaRef ds:uri="3eef294e-cd3d-4a58-acc5-ebec39260d5f"/>
    <ds:schemaRef ds:uri="dccccb7d-5873-4e87-8ded-e4f866469b1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10740</TotalTime>
  <Words>3407</Words>
  <Application>Microsoft Office PowerPoint</Application>
  <PresentationFormat>Widescreen</PresentationFormat>
  <Paragraphs>489</Paragraphs>
  <Slides>36</Slides>
  <Notes>28</Notes>
  <HiddenSlides>0</HiddenSlides>
  <MMClips>2</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36</vt:i4>
      </vt:variant>
    </vt:vector>
  </HeadingPairs>
  <TitlesOfParts>
    <vt:vector size="45" baseType="lpstr">
      <vt:lpstr>Arial</vt:lpstr>
      <vt:lpstr>Calibri</vt:lpstr>
      <vt:lpstr>Calibri Light</vt:lpstr>
      <vt:lpstr>Candara</vt:lpstr>
      <vt:lpstr>Corbel</vt:lpstr>
      <vt:lpstr>Times New Roman</vt:lpstr>
      <vt:lpstr>Tisa Offc Serif Pro</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Stuart MacPherson</dc:creator>
  <cp:lastModifiedBy>Stuart Macpherson</cp:lastModifiedBy>
  <cp:revision>26</cp:revision>
  <dcterms:created xsi:type="dcterms:W3CDTF">2020-11-29T12:16:27Z</dcterms:created>
  <dcterms:modified xsi:type="dcterms:W3CDTF">2022-06-06T13:09:22Z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0x010100D349805B8078314CAC66F6C26B8B99EF</vt:lpwstr>
  </property>
  <property fmtid="{D5CDD505-2E9C-101B-9397-08002B2CF9AE}" pid="3" name="MediaServiceImageTags">
    <vt:lpwstr/>
  </property>
</Properties>
</file>