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4"/>
  </p:sldMasterIdLst>
  <p:notesMasterIdLst>
    <p:notesMasterId r:id="rId17"/>
  </p:notesMasterIdLst>
  <p:sldIdLst>
    <p:sldId id="292" r:id="rId5"/>
    <p:sldId id="285" r:id="rId6"/>
    <p:sldId id="288" r:id="rId7"/>
    <p:sldId id="257" r:id="rId8"/>
    <p:sldId id="268" r:id="rId9"/>
    <p:sldId id="258" r:id="rId10"/>
    <p:sldId id="260" r:id="rId11"/>
    <p:sldId id="265" r:id="rId12"/>
    <p:sldId id="262" r:id="rId13"/>
    <p:sldId id="279" r:id="rId14"/>
    <p:sldId id="293"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Bullen-Smith" initials="LB" lastIdx="2" clrIdx="0">
    <p:extLst>
      <p:ext uri="{19B8F6BF-5375-455C-9EA6-DF929625EA0E}">
        <p15:presenceInfo xmlns:p15="http://schemas.microsoft.com/office/powerpoint/2012/main" userId="Lucy Bullen-Sm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DDE3"/>
    <a:srgbClr val="BB7A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B77C8B-7799-43EA-9C49-4E9B37823301}" v="75" dt="2022-04-12T19:07:12.9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0" autoAdjust="0"/>
    <p:restoredTop sz="79377" autoAdjust="0"/>
  </p:normalViewPr>
  <p:slideViewPr>
    <p:cSldViewPr snapToGrid="0">
      <p:cViewPr varScale="1">
        <p:scale>
          <a:sx n="85" d="100"/>
          <a:sy n="85" d="100"/>
        </p:scale>
        <p:origin x="1506" y="84"/>
      </p:cViewPr>
      <p:guideLst/>
    </p:cSldViewPr>
  </p:slideViewPr>
  <p:notesTextViewPr>
    <p:cViewPr>
      <p:scale>
        <a:sx n="1" d="1"/>
        <a:sy n="1" d="1"/>
      </p:scale>
      <p:origin x="0" y="-31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Tennyson" userId="1ecceb97-a249-4b81-803f-86b8c3e4d57b" providerId="ADAL" clId="{C3B77C8B-7799-43EA-9C49-4E9B37823301}"/>
    <pc:docChg chg="undo custSel addSld delSld modSld sldOrd">
      <pc:chgData name="Beth Tennyson" userId="1ecceb97-a249-4b81-803f-86b8c3e4d57b" providerId="ADAL" clId="{C3B77C8B-7799-43EA-9C49-4E9B37823301}" dt="2022-05-15T17:14:29.091" v="1535"/>
      <pc:docMkLst>
        <pc:docMk/>
      </pc:docMkLst>
      <pc:sldChg chg="addSp delSp modSp mod modNotesTx">
        <pc:chgData name="Beth Tennyson" userId="1ecceb97-a249-4b81-803f-86b8c3e4d57b" providerId="ADAL" clId="{C3B77C8B-7799-43EA-9C49-4E9B37823301}" dt="2022-04-12T19:00:06.651" v="1240"/>
        <pc:sldMkLst>
          <pc:docMk/>
          <pc:sldMk cId="2587040655" sldId="257"/>
        </pc:sldMkLst>
        <pc:spChg chg="mod">
          <ac:chgData name="Beth Tennyson" userId="1ecceb97-a249-4b81-803f-86b8c3e4d57b" providerId="ADAL" clId="{C3B77C8B-7799-43EA-9C49-4E9B37823301}" dt="2022-04-12T18:56:46.104" v="1213" actId="1076"/>
          <ac:spMkLst>
            <pc:docMk/>
            <pc:sldMk cId="2587040655" sldId="257"/>
            <ac:spMk id="2" creationId="{00000000-0000-0000-0000-000000000000}"/>
          </ac:spMkLst>
        </pc:spChg>
        <pc:spChg chg="add mod">
          <ac:chgData name="Beth Tennyson" userId="1ecceb97-a249-4b81-803f-86b8c3e4d57b" providerId="ADAL" clId="{C3B77C8B-7799-43EA-9C49-4E9B37823301}" dt="2022-04-12T18:56:24.835" v="1207" actId="167"/>
          <ac:spMkLst>
            <pc:docMk/>
            <pc:sldMk cId="2587040655" sldId="257"/>
            <ac:spMk id="38" creationId="{7D4DCD59-3669-4704-85BD-41CC5CB6B11E}"/>
          </ac:spMkLst>
        </pc:spChg>
        <pc:spChg chg="add del mod">
          <ac:chgData name="Beth Tennyson" userId="1ecceb97-a249-4b81-803f-86b8c3e4d57b" providerId="ADAL" clId="{C3B77C8B-7799-43EA-9C49-4E9B37823301}" dt="2022-04-12T18:56:38.322" v="1211" actId="478"/>
          <ac:spMkLst>
            <pc:docMk/>
            <pc:sldMk cId="2587040655" sldId="257"/>
            <ac:spMk id="39" creationId="{68F0B040-99EB-4A67-A7EA-4C5180459CF5}"/>
          </ac:spMkLst>
        </pc:spChg>
        <pc:spChg chg="mod">
          <ac:chgData name="Beth Tennyson" userId="1ecceb97-a249-4b81-803f-86b8c3e4d57b" providerId="ADAL" clId="{C3B77C8B-7799-43EA-9C49-4E9B37823301}" dt="2022-04-12T18:56:22.121" v="1206"/>
          <ac:spMkLst>
            <pc:docMk/>
            <pc:sldMk cId="2587040655" sldId="257"/>
            <ac:spMk id="42" creationId="{2C94CB26-F8AD-4F49-8BBD-226FD411DD25}"/>
          </ac:spMkLst>
        </pc:spChg>
        <pc:spChg chg="mod">
          <ac:chgData name="Beth Tennyson" userId="1ecceb97-a249-4b81-803f-86b8c3e4d57b" providerId="ADAL" clId="{C3B77C8B-7799-43EA-9C49-4E9B37823301}" dt="2022-04-12T18:56:22.121" v="1206"/>
          <ac:spMkLst>
            <pc:docMk/>
            <pc:sldMk cId="2587040655" sldId="257"/>
            <ac:spMk id="43" creationId="{C42E691C-DBEB-4699-81EC-B5F81C7C9D38}"/>
          </ac:spMkLst>
        </pc:spChg>
        <pc:spChg chg="mod">
          <ac:chgData name="Beth Tennyson" userId="1ecceb97-a249-4b81-803f-86b8c3e4d57b" providerId="ADAL" clId="{C3B77C8B-7799-43EA-9C49-4E9B37823301}" dt="2022-04-12T18:56:22.121" v="1206"/>
          <ac:spMkLst>
            <pc:docMk/>
            <pc:sldMk cId="2587040655" sldId="257"/>
            <ac:spMk id="44" creationId="{F9D52323-AED8-44FC-BF3C-7A94B8267138}"/>
          </ac:spMkLst>
        </pc:spChg>
        <pc:spChg chg="mod">
          <ac:chgData name="Beth Tennyson" userId="1ecceb97-a249-4b81-803f-86b8c3e4d57b" providerId="ADAL" clId="{C3B77C8B-7799-43EA-9C49-4E9B37823301}" dt="2022-04-12T18:56:22.121" v="1206"/>
          <ac:spMkLst>
            <pc:docMk/>
            <pc:sldMk cId="2587040655" sldId="257"/>
            <ac:spMk id="45" creationId="{B8343CF7-CEE9-4583-8348-E22809842CAD}"/>
          </ac:spMkLst>
        </pc:spChg>
        <pc:spChg chg="mod">
          <ac:chgData name="Beth Tennyson" userId="1ecceb97-a249-4b81-803f-86b8c3e4d57b" providerId="ADAL" clId="{C3B77C8B-7799-43EA-9C49-4E9B37823301}" dt="2022-04-12T18:56:22.121" v="1206"/>
          <ac:spMkLst>
            <pc:docMk/>
            <pc:sldMk cId="2587040655" sldId="257"/>
            <ac:spMk id="46" creationId="{7CC238B0-D258-4AAF-8422-6031EAC6B839}"/>
          </ac:spMkLst>
        </pc:spChg>
        <pc:spChg chg="mod">
          <ac:chgData name="Beth Tennyson" userId="1ecceb97-a249-4b81-803f-86b8c3e4d57b" providerId="ADAL" clId="{C3B77C8B-7799-43EA-9C49-4E9B37823301}" dt="2022-04-12T18:56:22.121" v="1206"/>
          <ac:spMkLst>
            <pc:docMk/>
            <pc:sldMk cId="2587040655" sldId="257"/>
            <ac:spMk id="47" creationId="{1CBA32A3-2482-4E69-B3CE-D9D44719CB73}"/>
          </ac:spMkLst>
        </pc:spChg>
        <pc:spChg chg="mod">
          <ac:chgData name="Beth Tennyson" userId="1ecceb97-a249-4b81-803f-86b8c3e4d57b" providerId="ADAL" clId="{C3B77C8B-7799-43EA-9C49-4E9B37823301}" dt="2022-04-12T18:56:22.121" v="1206"/>
          <ac:spMkLst>
            <pc:docMk/>
            <pc:sldMk cId="2587040655" sldId="257"/>
            <ac:spMk id="48" creationId="{01B96FB0-50A5-423A-AB7E-E4BC5DF8776E}"/>
          </ac:spMkLst>
        </pc:spChg>
        <pc:spChg chg="mod">
          <ac:chgData name="Beth Tennyson" userId="1ecceb97-a249-4b81-803f-86b8c3e4d57b" providerId="ADAL" clId="{C3B77C8B-7799-43EA-9C49-4E9B37823301}" dt="2022-04-12T18:56:22.121" v="1206"/>
          <ac:spMkLst>
            <pc:docMk/>
            <pc:sldMk cId="2587040655" sldId="257"/>
            <ac:spMk id="51" creationId="{E0A4931F-411D-4E4B-A580-745C3A77853C}"/>
          </ac:spMkLst>
        </pc:spChg>
        <pc:spChg chg="mod">
          <ac:chgData name="Beth Tennyson" userId="1ecceb97-a249-4b81-803f-86b8c3e4d57b" providerId="ADAL" clId="{C3B77C8B-7799-43EA-9C49-4E9B37823301}" dt="2022-04-12T18:56:22.121" v="1206"/>
          <ac:spMkLst>
            <pc:docMk/>
            <pc:sldMk cId="2587040655" sldId="257"/>
            <ac:spMk id="52" creationId="{33D8D10A-3C92-4398-A0D1-B5372DD6DAD4}"/>
          </ac:spMkLst>
        </pc:spChg>
        <pc:spChg chg="mod">
          <ac:chgData name="Beth Tennyson" userId="1ecceb97-a249-4b81-803f-86b8c3e4d57b" providerId="ADAL" clId="{C3B77C8B-7799-43EA-9C49-4E9B37823301}" dt="2022-04-12T18:56:22.121" v="1206"/>
          <ac:spMkLst>
            <pc:docMk/>
            <pc:sldMk cId="2587040655" sldId="257"/>
            <ac:spMk id="53" creationId="{B27F222E-0E78-46FE-8B5A-E96A94C21AC0}"/>
          </ac:spMkLst>
        </pc:spChg>
        <pc:spChg chg="mod">
          <ac:chgData name="Beth Tennyson" userId="1ecceb97-a249-4b81-803f-86b8c3e4d57b" providerId="ADAL" clId="{C3B77C8B-7799-43EA-9C49-4E9B37823301}" dt="2022-04-12T18:56:22.121" v="1206"/>
          <ac:spMkLst>
            <pc:docMk/>
            <pc:sldMk cId="2587040655" sldId="257"/>
            <ac:spMk id="54" creationId="{E4849A9D-886B-4313-A1DE-4535E9823B32}"/>
          </ac:spMkLst>
        </pc:spChg>
        <pc:spChg chg="mod">
          <ac:chgData name="Beth Tennyson" userId="1ecceb97-a249-4b81-803f-86b8c3e4d57b" providerId="ADAL" clId="{C3B77C8B-7799-43EA-9C49-4E9B37823301}" dt="2022-04-12T18:56:22.121" v="1206"/>
          <ac:spMkLst>
            <pc:docMk/>
            <pc:sldMk cId="2587040655" sldId="257"/>
            <ac:spMk id="56" creationId="{9AF356DD-7CD6-43D5-9511-347252BF746F}"/>
          </ac:spMkLst>
        </pc:spChg>
        <pc:spChg chg="mod">
          <ac:chgData name="Beth Tennyson" userId="1ecceb97-a249-4b81-803f-86b8c3e4d57b" providerId="ADAL" clId="{C3B77C8B-7799-43EA-9C49-4E9B37823301}" dt="2022-04-12T18:56:22.121" v="1206"/>
          <ac:spMkLst>
            <pc:docMk/>
            <pc:sldMk cId="2587040655" sldId="257"/>
            <ac:spMk id="58" creationId="{9B1A838A-2A35-4E3B-B345-0577962862FD}"/>
          </ac:spMkLst>
        </pc:spChg>
        <pc:spChg chg="mod">
          <ac:chgData name="Beth Tennyson" userId="1ecceb97-a249-4b81-803f-86b8c3e4d57b" providerId="ADAL" clId="{C3B77C8B-7799-43EA-9C49-4E9B37823301}" dt="2022-04-12T18:56:22.121" v="1206"/>
          <ac:spMkLst>
            <pc:docMk/>
            <pc:sldMk cId="2587040655" sldId="257"/>
            <ac:spMk id="59" creationId="{BBE9DACF-5EAC-4628-94F2-74921F3C19AA}"/>
          </ac:spMkLst>
        </pc:spChg>
        <pc:spChg chg="mod">
          <ac:chgData name="Beth Tennyson" userId="1ecceb97-a249-4b81-803f-86b8c3e4d57b" providerId="ADAL" clId="{C3B77C8B-7799-43EA-9C49-4E9B37823301}" dt="2022-04-12T18:56:22.121" v="1206"/>
          <ac:spMkLst>
            <pc:docMk/>
            <pc:sldMk cId="2587040655" sldId="257"/>
            <ac:spMk id="60" creationId="{B112B7F8-B4EB-49C6-BA02-386FF5643903}"/>
          </ac:spMkLst>
        </pc:spChg>
        <pc:spChg chg="mod">
          <ac:chgData name="Beth Tennyson" userId="1ecceb97-a249-4b81-803f-86b8c3e4d57b" providerId="ADAL" clId="{C3B77C8B-7799-43EA-9C49-4E9B37823301}" dt="2022-04-12T18:56:31.798" v="1209" actId="6549"/>
          <ac:spMkLst>
            <pc:docMk/>
            <pc:sldMk cId="2587040655" sldId="257"/>
            <ac:spMk id="77" creationId="{11E34B54-1411-4305-94EB-EDCB4AF2B36D}"/>
          </ac:spMkLst>
        </pc:spChg>
        <pc:spChg chg="mod">
          <ac:chgData name="Beth Tennyson" userId="1ecceb97-a249-4b81-803f-86b8c3e4d57b" providerId="ADAL" clId="{C3B77C8B-7799-43EA-9C49-4E9B37823301}" dt="2022-04-12T18:56:22.121" v="1206"/>
          <ac:spMkLst>
            <pc:docMk/>
            <pc:sldMk cId="2587040655" sldId="257"/>
            <ac:spMk id="94" creationId="{D49C0157-F135-40CF-B559-3A85E3F2E181}"/>
          </ac:spMkLst>
        </pc:spChg>
        <pc:spChg chg="mod">
          <ac:chgData name="Beth Tennyson" userId="1ecceb97-a249-4b81-803f-86b8c3e4d57b" providerId="ADAL" clId="{C3B77C8B-7799-43EA-9C49-4E9B37823301}" dt="2022-04-12T18:56:22.121" v="1206"/>
          <ac:spMkLst>
            <pc:docMk/>
            <pc:sldMk cId="2587040655" sldId="257"/>
            <ac:spMk id="95" creationId="{09432E63-46DF-417D-B678-E6A07C2C8F80}"/>
          </ac:spMkLst>
        </pc:spChg>
        <pc:spChg chg="mod">
          <ac:chgData name="Beth Tennyson" userId="1ecceb97-a249-4b81-803f-86b8c3e4d57b" providerId="ADAL" clId="{C3B77C8B-7799-43EA-9C49-4E9B37823301}" dt="2022-04-12T18:56:22.121" v="1206"/>
          <ac:spMkLst>
            <pc:docMk/>
            <pc:sldMk cId="2587040655" sldId="257"/>
            <ac:spMk id="96" creationId="{237F17E0-DFFA-4316-AC39-25CA73BB36B0}"/>
          </ac:spMkLst>
        </pc:spChg>
        <pc:spChg chg="mod">
          <ac:chgData name="Beth Tennyson" userId="1ecceb97-a249-4b81-803f-86b8c3e4d57b" providerId="ADAL" clId="{C3B77C8B-7799-43EA-9C49-4E9B37823301}" dt="2022-04-12T18:56:22.121" v="1206"/>
          <ac:spMkLst>
            <pc:docMk/>
            <pc:sldMk cId="2587040655" sldId="257"/>
            <ac:spMk id="97" creationId="{CB2DA2B5-6C0E-489B-A06A-A57B896113B9}"/>
          </ac:spMkLst>
        </pc:spChg>
        <pc:spChg chg="mod">
          <ac:chgData name="Beth Tennyson" userId="1ecceb97-a249-4b81-803f-86b8c3e4d57b" providerId="ADAL" clId="{C3B77C8B-7799-43EA-9C49-4E9B37823301}" dt="2022-04-12T18:56:22.121" v="1206"/>
          <ac:spMkLst>
            <pc:docMk/>
            <pc:sldMk cId="2587040655" sldId="257"/>
            <ac:spMk id="98" creationId="{7F819E30-00BF-4CD9-91B0-CCC492FDA140}"/>
          </ac:spMkLst>
        </pc:spChg>
        <pc:spChg chg="mod">
          <ac:chgData name="Beth Tennyson" userId="1ecceb97-a249-4b81-803f-86b8c3e4d57b" providerId="ADAL" clId="{C3B77C8B-7799-43EA-9C49-4E9B37823301}" dt="2022-04-12T18:56:22.121" v="1206"/>
          <ac:spMkLst>
            <pc:docMk/>
            <pc:sldMk cId="2587040655" sldId="257"/>
            <ac:spMk id="99" creationId="{EBB100E2-D410-437F-8914-754A179E5E9F}"/>
          </ac:spMkLst>
        </pc:spChg>
        <pc:spChg chg="mod">
          <ac:chgData name="Beth Tennyson" userId="1ecceb97-a249-4b81-803f-86b8c3e4d57b" providerId="ADAL" clId="{C3B77C8B-7799-43EA-9C49-4E9B37823301}" dt="2022-04-12T18:56:22.121" v="1206"/>
          <ac:spMkLst>
            <pc:docMk/>
            <pc:sldMk cId="2587040655" sldId="257"/>
            <ac:spMk id="100" creationId="{96162A68-B60D-4C6C-A067-9CD48B745761}"/>
          </ac:spMkLst>
        </pc:spChg>
        <pc:spChg chg="mod">
          <ac:chgData name="Beth Tennyson" userId="1ecceb97-a249-4b81-803f-86b8c3e4d57b" providerId="ADAL" clId="{C3B77C8B-7799-43EA-9C49-4E9B37823301}" dt="2022-04-12T18:56:22.121" v="1206"/>
          <ac:spMkLst>
            <pc:docMk/>
            <pc:sldMk cId="2587040655" sldId="257"/>
            <ac:spMk id="101" creationId="{5877A640-28AE-4BA2-8F8B-E092B4A8F508}"/>
          </ac:spMkLst>
        </pc:spChg>
        <pc:spChg chg="mod">
          <ac:chgData name="Beth Tennyson" userId="1ecceb97-a249-4b81-803f-86b8c3e4d57b" providerId="ADAL" clId="{C3B77C8B-7799-43EA-9C49-4E9B37823301}" dt="2022-04-12T18:56:22.121" v="1206"/>
          <ac:spMkLst>
            <pc:docMk/>
            <pc:sldMk cId="2587040655" sldId="257"/>
            <ac:spMk id="102" creationId="{CCECF961-2DFD-49F7-BBAA-69C6182FA2E5}"/>
          </ac:spMkLst>
        </pc:spChg>
        <pc:spChg chg="mod">
          <ac:chgData name="Beth Tennyson" userId="1ecceb97-a249-4b81-803f-86b8c3e4d57b" providerId="ADAL" clId="{C3B77C8B-7799-43EA-9C49-4E9B37823301}" dt="2022-04-12T18:56:22.121" v="1206"/>
          <ac:spMkLst>
            <pc:docMk/>
            <pc:sldMk cId="2587040655" sldId="257"/>
            <ac:spMk id="103" creationId="{B9987C63-F6D8-40F1-B57E-900E92B85EC9}"/>
          </ac:spMkLst>
        </pc:spChg>
        <pc:spChg chg="mod">
          <ac:chgData name="Beth Tennyson" userId="1ecceb97-a249-4b81-803f-86b8c3e4d57b" providerId="ADAL" clId="{C3B77C8B-7799-43EA-9C49-4E9B37823301}" dt="2022-04-12T18:56:22.121" v="1206"/>
          <ac:spMkLst>
            <pc:docMk/>
            <pc:sldMk cId="2587040655" sldId="257"/>
            <ac:spMk id="104" creationId="{335C31CF-C3D4-464E-A280-3D31046DB35E}"/>
          </ac:spMkLst>
        </pc:spChg>
        <pc:spChg chg="mod">
          <ac:chgData name="Beth Tennyson" userId="1ecceb97-a249-4b81-803f-86b8c3e4d57b" providerId="ADAL" clId="{C3B77C8B-7799-43EA-9C49-4E9B37823301}" dt="2022-04-12T18:56:22.121" v="1206"/>
          <ac:spMkLst>
            <pc:docMk/>
            <pc:sldMk cId="2587040655" sldId="257"/>
            <ac:spMk id="105" creationId="{CCA8C07E-A47F-41FA-BBFA-550BFDF2CA7A}"/>
          </ac:spMkLst>
        </pc:spChg>
        <pc:spChg chg="mod">
          <ac:chgData name="Beth Tennyson" userId="1ecceb97-a249-4b81-803f-86b8c3e4d57b" providerId="ADAL" clId="{C3B77C8B-7799-43EA-9C49-4E9B37823301}" dt="2022-04-12T18:56:22.121" v="1206"/>
          <ac:spMkLst>
            <pc:docMk/>
            <pc:sldMk cId="2587040655" sldId="257"/>
            <ac:spMk id="108" creationId="{1C74C688-7A0B-4870-BBEA-F653C2CAFCD2}"/>
          </ac:spMkLst>
        </pc:spChg>
        <pc:grpChg chg="add mod">
          <ac:chgData name="Beth Tennyson" userId="1ecceb97-a249-4b81-803f-86b8c3e4d57b" providerId="ADAL" clId="{C3B77C8B-7799-43EA-9C49-4E9B37823301}" dt="2022-04-12T18:56:24.835" v="1207" actId="167"/>
          <ac:grpSpMkLst>
            <pc:docMk/>
            <pc:sldMk cId="2587040655" sldId="257"/>
            <ac:grpSpMk id="40" creationId="{D4EC61FD-FAB6-4FE1-ADCD-FAB4FF26EC16}"/>
          </ac:grpSpMkLst>
        </pc:grpChg>
        <pc:grpChg chg="mod">
          <ac:chgData name="Beth Tennyson" userId="1ecceb97-a249-4b81-803f-86b8c3e4d57b" providerId="ADAL" clId="{C3B77C8B-7799-43EA-9C49-4E9B37823301}" dt="2022-04-12T18:56:22.121" v="1206"/>
          <ac:grpSpMkLst>
            <pc:docMk/>
            <pc:sldMk cId="2587040655" sldId="257"/>
            <ac:grpSpMk id="41" creationId="{EB07C71E-8BB5-4679-85FE-920D15E61237}"/>
          </ac:grpSpMkLst>
        </pc:grpChg>
        <pc:grpChg chg="mod">
          <ac:chgData name="Beth Tennyson" userId="1ecceb97-a249-4b81-803f-86b8c3e4d57b" providerId="ADAL" clId="{C3B77C8B-7799-43EA-9C49-4E9B37823301}" dt="2022-04-12T18:56:22.121" v="1206"/>
          <ac:grpSpMkLst>
            <pc:docMk/>
            <pc:sldMk cId="2587040655" sldId="257"/>
            <ac:grpSpMk id="49" creationId="{F1275DD0-A1AF-4F55-B0D2-FE36D579BCE1}"/>
          </ac:grpSpMkLst>
        </pc:grpChg>
        <pc:grpChg chg="mod">
          <ac:chgData name="Beth Tennyson" userId="1ecceb97-a249-4b81-803f-86b8c3e4d57b" providerId="ADAL" clId="{C3B77C8B-7799-43EA-9C49-4E9B37823301}" dt="2022-04-12T18:56:22.121" v="1206"/>
          <ac:grpSpMkLst>
            <pc:docMk/>
            <pc:sldMk cId="2587040655" sldId="257"/>
            <ac:grpSpMk id="50" creationId="{10F1EA21-04A6-4AC1-B4C4-0DC97AC838ED}"/>
          </ac:grpSpMkLst>
        </pc:grpChg>
        <pc:grpChg chg="mod">
          <ac:chgData name="Beth Tennyson" userId="1ecceb97-a249-4b81-803f-86b8c3e4d57b" providerId="ADAL" clId="{C3B77C8B-7799-43EA-9C49-4E9B37823301}" dt="2022-04-12T18:56:22.121" v="1206"/>
          <ac:grpSpMkLst>
            <pc:docMk/>
            <pc:sldMk cId="2587040655" sldId="257"/>
            <ac:grpSpMk id="57" creationId="{1F4F0858-37C5-4B0B-93C9-72E73E968DD1}"/>
          </ac:grpSpMkLst>
        </pc:grpChg>
        <pc:grpChg chg="del">
          <ac:chgData name="Beth Tennyson" userId="1ecceb97-a249-4b81-803f-86b8c3e4d57b" providerId="ADAL" clId="{C3B77C8B-7799-43EA-9C49-4E9B37823301}" dt="2022-04-12T18:56:33.451" v="1210" actId="478"/>
          <ac:grpSpMkLst>
            <pc:docMk/>
            <pc:sldMk cId="2587040655" sldId="257"/>
            <ac:grpSpMk id="61" creationId="{BCCB4773-B5C5-49D9-84EF-F9BA88583479}"/>
          </ac:grpSpMkLst>
        </pc:grpChg>
        <pc:grpChg chg="add mod">
          <ac:chgData name="Beth Tennyson" userId="1ecceb97-a249-4b81-803f-86b8c3e4d57b" providerId="ADAL" clId="{C3B77C8B-7799-43EA-9C49-4E9B37823301}" dt="2022-04-12T18:56:24.835" v="1207" actId="167"/>
          <ac:grpSpMkLst>
            <pc:docMk/>
            <pc:sldMk cId="2587040655" sldId="257"/>
            <ac:grpSpMk id="106" creationId="{66CD11EF-8653-461D-BC5C-933C2E7926FF}"/>
          </ac:grpSpMkLst>
        </pc:grpChg>
        <pc:picChg chg="del">
          <ac:chgData name="Beth Tennyson" userId="1ecceb97-a249-4b81-803f-86b8c3e4d57b" providerId="ADAL" clId="{C3B77C8B-7799-43EA-9C49-4E9B37823301}" dt="2022-04-12T18:56:17.935" v="1205" actId="478"/>
          <ac:picMkLst>
            <pc:docMk/>
            <pc:sldMk cId="2587040655" sldId="257"/>
            <ac:picMk id="27" creationId="{31A35F8E-396D-4E51-BA18-4D43318E011C}"/>
          </ac:picMkLst>
        </pc:picChg>
        <pc:picChg chg="add mod">
          <ac:chgData name="Beth Tennyson" userId="1ecceb97-a249-4b81-803f-86b8c3e4d57b" providerId="ADAL" clId="{C3B77C8B-7799-43EA-9C49-4E9B37823301}" dt="2022-04-12T18:56:24.835" v="1207" actId="167"/>
          <ac:picMkLst>
            <pc:docMk/>
            <pc:sldMk cId="2587040655" sldId="257"/>
            <ac:picMk id="37" creationId="{8745E18B-17D9-489B-BA1C-0FD60F7D4472}"/>
          </ac:picMkLst>
        </pc:picChg>
        <pc:picChg chg="mod">
          <ac:chgData name="Beth Tennyson" userId="1ecceb97-a249-4b81-803f-86b8c3e4d57b" providerId="ADAL" clId="{C3B77C8B-7799-43EA-9C49-4E9B37823301}" dt="2022-04-12T18:56:22.121" v="1206"/>
          <ac:picMkLst>
            <pc:docMk/>
            <pc:sldMk cId="2587040655" sldId="257"/>
            <ac:picMk id="107" creationId="{EFDA1AE7-ECA3-4DDA-8B0F-111BF82C722B}"/>
          </ac:picMkLst>
        </pc:picChg>
        <pc:cxnChg chg="mod">
          <ac:chgData name="Beth Tennyson" userId="1ecceb97-a249-4b81-803f-86b8c3e4d57b" providerId="ADAL" clId="{C3B77C8B-7799-43EA-9C49-4E9B37823301}" dt="2022-04-12T18:56:22.121" v="1206"/>
          <ac:cxnSpMkLst>
            <pc:docMk/>
            <pc:sldMk cId="2587040655" sldId="257"/>
            <ac:cxnSpMk id="55" creationId="{9C4CC141-62EE-40C0-9BCF-A2A41A81EA5A}"/>
          </ac:cxnSpMkLst>
        </pc:cxnChg>
      </pc:sldChg>
      <pc:sldChg chg="addSp delSp modSp mod modNotesTx">
        <pc:chgData name="Beth Tennyson" userId="1ecceb97-a249-4b81-803f-86b8c3e4d57b" providerId="ADAL" clId="{C3B77C8B-7799-43EA-9C49-4E9B37823301}" dt="2022-04-12T19:09:51.988" v="1526" actId="20577"/>
        <pc:sldMkLst>
          <pc:docMk/>
          <pc:sldMk cId="4024257050" sldId="258"/>
        </pc:sldMkLst>
        <pc:spChg chg="add del mod">
          <ac:chgData name="Beth Tennyson" userId="1ecceb97-a249-4b81-803f-86b8c3e4d57b" providerId="ADAL" clId="{C3B77C8B-7799-43EA-9C49-4E9B37823301}" dt="2022-04-12T19:00:48.367" v="1302" actId="21"/>
          <ac:spMkLst>
            <pc:docMk/>
            <pc:sldMk cId="4024257050" sldId="258"/>
            <ac:spMk id="6" creationId="{5A8900BF-C83D-4EE7-B29B-D48E62E1FEE2}"/>
          </ac:spMkLst>
        </pc:spChg>
        <pc:spChg chg="add del">
          <ac:chgData name="Beth Tennyson" userId="1ecceb97-a249-4b81-803f-86b8c3e4d57b" providerId="ADAL" clId="{C3B77C8B-7799-43EA-9C49-4E9B37823301}" dt="2022-01-16T12:52:26.150" v="11" actId="22"/>
          <ac:spMkLst>
            <pc:docMk/>
            <pc:sldMk cId="4024257050" sldId="258"/>
            <ac:spMk id="6" creationId="{D0DFC324-6367-429F-AEFC-F31EF331A0DF}"/>
          </ac:spMkLst>
        </pc:spChg>
        <pc:spChg chg="add del mod">
          <ac:chgData name="Beth Tennyson" userId="1ecceb97-a249-4b81-803f-86b8c3e4d57b" providerId="ADAL" clId="{C3B77C8B-7799-43EA-9C49-4E9B37823301}" dt="2022-04-12T18:59:41.850" v="1230" actId="478"/>
          <ac:spMkLst>
            <pc:docMk/>
            <pc:sldMk cId="4024257050" sldId="258"/>
            <ac:spMk id="9" creationId="{EFE3B94A-F94E-4DB2-BC2F-A9DEA5CB0247}"/>
          </ac:spMkLst>
        </pc:spChg>
        <pc:spChg chg="add del mod">
          <ac:chgData name="Beth Tennyson" userId="1ecceb97-a249-4b81-803f-86b8c3e4d57b" providerId="ADAL" clId="{C3B77C8B-7799-43EA-9C49-4E9B37823301}" dt="2022-04-12T18:59:41.006" v="1229" actId="478"/>
          <ac:spMkLst>
            <pc:docMk/>
            <pc:sldMk cId="4024257050" sldId="258"/>
            <ac:spMk id="12" creationId="{AFF2D864-92B7-49ED-90CE-41631BB653D9}"/>
          </ac:spMkLst>
        </pc:spChg>
        <pc:spChg chg="add del mod">
          <ac:chgData name="Beth Tennyson" userId="1ecceb97-a249-4b81-803f-86b8c3e4d57b" providerId="ADAL" clId="{C3B77C8B-7799-43EA-9C49-4E9B37823301}" dt="2022-04-12T19:00:55.272" v="1307"/>
          <ac:spMkLst>
            <pc:docMk/>
            <pc:sldMk cId="4024257050" sldId="258"/>
            <ac:spMk id="14" creationId="{EC9EDB20-A361-4884-B556-5E2A7CC7F12D}"/>
          </ac:spMkLst>
        </pc:spChg>
        <pc:spChg chg="mod">
          <ac:chgData name="Beth Tennyson" userId="1ecceb97-a249-4b81-803f-86b8c3e4d57b" providerId="ADAL" clId="{C3B77C8B-7799-43EA-9C49-4E9B37823301}" dt="2022-04-12T19:04:49.247" v="1415" actId="1076"/>
          <ac:spMkLst>
            <pc:docMk/>
            <pc:sldMk cId="4024257050" sldId="258"/>
            <ac:spMk id="17" creationId="{E7ADF331-9968-4A12-A7A0-AAC78734E6DB}"/>
          </ac:spMkLst>
        </pc:spChg>
        <pc:spChg chg="mod">
          <ac:chgData name="Beth Tennyson" userId="1ecceb97-a249-4b81-803f-86b8c3e4d57b" providerId="ADAL" clId="{C3B77C8B-7799-43EA-9C49-4E9B37823301}" dt="2022-04-12T19:04:49.247" v="1415" actId="1076"/>
          <ac:spMkLst>
            <pc:docMk/>
            <pc:sldMk cId="4024257050" sldId="258"/>
            <ac:spMk id="18" creationId="{5BD0B5E6-04EE-40A9-B74E-C4F389E7FF08}"/>
          </ac:spMkLst>
        </pc:spChg>
        <pc:grpChg chg="add mod">
          <ac:chgData name="Beth Tennyson" userId="1ecceb97-a249-4b81-803f-86b8c3e4d57b" providerId="ADAL" clId="{C3B77C8B-7799-43EA-9C49-4E9B37823301}" dt="2022-04-12T19:04:49.247" v="1415" actId="1076"/>
          <ac:grpSpMkLst>
            <pc:docMk/>
            <pc:sldMk cId="4024257050" sldId="258"/>
            <ac:grpSpMk id="15" creationId="{691D9E61-F924-46C2-AE6F-FD136902B40C}"/>
          </ac:grpSpMkLst>
        </pc:grpChg>
        <pc:picChg chg="add mod modCrop">
          <ac:chgData name="Beth Tennyson" userId="1ecceb97-a249-4b81-803f-86b8c3e4d57b" providerId="ADAL" clId="{C3B77C8B-7799-43EA-9C49-4E9B37823301}" dt="2022-04-12T18:59:56.340" v="1238" actId="1076"/>
          <ac:picMkLst>
            <pc:docMk/>
            <pc:sldMk cId="4024257050" sldId="258"/>
            <ac:picMk id="5" creationId="{39C654CE-90F0-43B2-9EBD-69310C490FF1}"/>
          </ac:picMkLst>
        </pc:picChg>
        <pc:picChg chg="add del mod">
          <ac:chgData name="Beth Tennyson" userId="1ecceb97-a249-4b81-803f-86b8c3e4d57b" providerId="ADAL" clId="{C3B77C8B-7799-43EA-9C49-4E9B37823301}" dt="2022-04-12T18:59:41.850" v="1230" actId="478"/>
          <ac:picMkLst>
            <pc:docMk/>
            <pc:sldMk cId="4024257050" sldId="258"/>
            <ac:picMk id="8" creationId="{708988DE-C043-49D9-A07C-D3362F59CAB4}"/>
          </ac:picMkLst>
        </pc:picChg>
        <pc:picChg chg="add del mod">
          <ac:chgData name="Beth Tennyson" userId="1ecceb97-a249-4b81-803f-86b8c3e4d57b" providerId="ADAL" clId="{C3B77C8B-7799-43EA-9C49-4E9B37823301}" dt="2022-04-12T18:59:41.006" v="1229" actId="478"/>
          <ac:picMkLst>
            <pc:docMk/>
            <pc:sldMk cId="4024257050" sldId="258"/>
            <ac:picMk id="11" creationId="{11EB07B8-8A5A-4F08-8AD5-FDA0B2D29BE3}"/>
          </ac:picMkLst>
        </pc:picChg>
        <pc:picChg chg="mod">
          <ac:chgData name="Beth Tennyson" userId="1ecceb97-a249-4b81-803f-86b8c3e4d57b" providerId="ADAL" clId="{C3B77C8B-7799-43EA-9C49-4E9B37823301}" dt="2022-04-12T19:04:49.247" v="1415" actId="1076"/>
          <ac:picMkLst>
            <pc:docMk/>
            <pc:sldMk cId="4024257050" sldId="258"/>
            <ac:picMk id="16" creationId="{A13534AC-686E-456E-8D66-8B0A615B27A5}"/>
          </ac:picMkLst>
        </pc:picChg>
        <pc:picChg chg="del mod">
          <ac:chgData name="Beth Tennyson" userId="1ecceb97-a249-4b81-803f-86b8c3e4d57b" providerId="ADAL" clId="{C3B77C8B-7799-43EA-9C49-4E9B37823301}" dt="2022-04-12T18:59:52.805" v="1236" actId="478"/>
          <ac:picMkLst>
            <pc:docMk/>
            <pc:sldMk cId="4024257050" sldId="258"/>
            <ac:picMk id="1026" creationId="{EF1DFC14-EE20-4C16-8357-B1FC092D2F26}"/>
          </ac:picMkLst>
        </pc:picChg>
      </pc:sldChg>
      <pc:sldChg chg="addSp modSp mod modNotesTx">
        <pc:chgData name="Beth Tennyson" userId="1ecceb97-a249-4b81-803f-86b8c3e4d57b" providerId="ADAL" clId="{C3B77C8B-7799-43EA-9C49-4E9B37823301}" dt="2022-04-12T19:09:59.516" v="1527" actId="6549"/>
        <pc:sldMkLst>
          <pc:docMk/>
          <pc:sldMk cId="1475561614" sldId="260"/>
        </pc:sldMkLst>
        <pc:spChg chg="mod">
          <ac:chgData name="Beth Tennyson" userId="1ecceb97-a249-4b81-803f-86b8c3e4d57b" providerId="ADAL" clId="{C3B77C8B-7799-43EA-9C49-4E9B37823301}" dt="2022-04-12T19:02:48.019" v="1378" actId="14100"/>
          <ac:spMkLst>
            <pc:docMk/>
            <pc:sldMk cId="1475561614" sldId="260"/>
            <ac:spMk id="7" creationId="{6E017838-A9F2-40F4-AD3D-9B52CCD488B0}"/>
          </ac:spMkLst>
        </pc:spChg>
        <pc:spChg chg="mod">
          <ac:chgData name="Beth Tennyson" userId="1ecceb97-a249-4b81-803f-86b8c3e4d57b" providerId="ADAL" clId="{C3B77C8B-7799-43EA-9C49-4E9B37823301}" dt="2022-04-12T19:02:50.482" v="1379" actId="14100"/>
          <ac:spMkLst>
            <pc:docMk/>
            <pc:sldMk cId="1475561614" sldId="260"/>
            <ac:spMk id="8" creationId="{2DC3D40D-27B3-4A86-93D6-B172244298E4}"/>
          </ac:spMkLst>
        </pc:spChg>
        <pc:grpChg chg="add mod">
          <ac:chgData name="Beth Tennyson" userId="1ecceb97-a249-4b81-803f-86b8c3e4d57b" providerId="ADAL" clId="{C3B77C8B-7799-43EA-9C49-4E9B37823301}" dt="2022-04-12T19:02:48.019" v="1378" actId="14100"/>
          <ac:grpSpMkLst>
            <pc:docMk/>
            <pc:sldMk cId="1475561614" sldId="260"/>
            <ac:grpSpMk id="5" creationId="{F364035E-163E-4DF5-AE13-7F91C98F5CC2}"/>
          </ac:grpSpMkLst>
        </pc:grpChg>
        <pc:picChg chg="mod">
          <ac:chgData name="Beth Tennyson" userId="1ecceb97-a249-4b81-803f-86b8c3e4d57b" providerId="ADAL" clId="{C3B77C8B-7799-43EA-9C49-4E9B37823301}" dt="2022-04-12T19:02:10.252" v="1364" actId="1076"/>
          <ac:picMkLst>
            <pc:docMk/>
            <pc:sldMk cId="1475561614" sldId="260"/>
            <ac:picMk id="4" creationId="{69053BC3-C47B-4745-AFD6-1B94301B9822}"/>
          </ac:picMkLst>
        </pc:picChg>
        <pc:picChg chg="mod">
          <ac:chgData name="Beth Tennyson" userId="1ecceb97-a249-4b81-803f-86b8c3e4d57b" providerId="ADAL" clId="{C3B77C8B-7799-43EA-9C49-4E9B37823301}" dt="2022-04-12T19:02:48.019" v="1378" actId="14100"/>
          <ac:picMkLst>
            <pc:docMk/>
            <pc:sldMk cId="1475561614" sldId="260"/>
            <ac:picMk id="6" creationId="{1A6836E1-2B51-4331-98F3-65B5DE3250CE}"/>
          </ac:picMkLst>
        </pc:picChg>
      </pc:sldChg>
      <pc:sldChg chg="addSp delSp modSp mod delAnim modNotesTx">
        <pc:chgData name="Beth Tennyson" userId="1ecceb97-a249-4b81-803f-86b8c3e4d57b" providerId="ADAL" clId="{C3B77C8B-7799-43EA-9C49-4E9B37823301}" dt="2022-04-12T19:08:28.040" v="1491" actId="20577"/>
        <pc:sldMkLst>
          <pc:docMk/>
          <pc:sldMk cId="2220257594" sldId="262"/>
        </pc:sldMkLst>
        <pc:spChg chg="del">
          <ac:chgData name="Beth Tennyson" userId="1ecceb97-a249-4b81-803f-86b8c3e4d57b" providerId="ADAL" clId="{C3B77C8B-7799-43EA-9C49-4E9B37823301}" dt="2022-04-12T19:04:17.074" v="1405" actId="478"/>
          <ac:spMkLst>
            <pc:docMk/>
            <pc:sldMk cId="2220257594" sldId="262"/>
            <ac:spMk id="31" creationId="{00000000-0000-0000-0000-000000000000}"/>
          </ac:spMkLst>
        </pc:spChg>
        <pc:spChg chg="del">
          <ac:chgData name="Beth Tennyson" userId="1ecceb97-a249-4b81-803f-86b8c3e4d57b" providerId="ADAL" clId="{C3B77C8B-7799-43EA-9C49-4E9B37823301}" dt="2022-04-12T19:04:07.385" v="1399" actId="478"/>
          <ac:spMkLst>
            <pc:docMk/>
            <pc:sldMk cId="2220257594" sldId="262"/>
            <ac:spMk id="32" creationId="{00000000-0000-0000-0000-000000000000}"/>
          </ac:spMkLst>
        </pc:spChg>
        <pc:spChg chg="del">
          <ac:chgData name="Beth Tennyson" userId="1ecceb97-a249-4b81-803f-86b8c3e4d57b" providerId="ADAL" clId="{C3B77C8B-7799-43EA-9C49-4E9B37823301}" dt="2022-04-12T19:04:20.623" v="1407" actId="478"/>
          <ac:spMkLst>
            <pc:docMk/>
            <pc:sldMk cId="2220257594" sldId="262"/>
            <ac:spMk id="34" creationId="{00000000-0000-0000-0000-000000000000}"/>
          </ac:spMkLst>
        </pc:spChg>
        <pc:spChg chg="del">
          <ac:chgData name="Beth Tennyson" userId="1ecceb97-a249-4b81-803f-86b8c3e4d57b" providerId="ADAL" clId="{C3B77C8B-7799-43EA-9C49-4E9B37823301}" dt="2022-04-12T19:04:13.419" v="1402" actId="478"/>
          <ac:spMkLst>
            <pc:docMk/>
            <pc:sldMk cId="2220257594" sldId="262"/>
            <ac:spMk id="35" creationId="{00000000-0000-0000-0000-000000000000}"/>
          </ac:spMkLst>
        </pc:spChg>
        <pc:spChg chg="mod">
          <ac:chgData name="Beth Tennyson" userId="1ecceb97-a249-4b81-803f-86b8c3e4d57b" providerId="ADAL" clId="{C3B77C8B-7799-43EA-9C49-4E9B37823301}" dt="2022-04-12T19:03:51.844" v="1397"/>
          <ac:spMkLst>
            <pc:docMk/>
            <pc:sldMk cId="2220257594" sldId="262"/>
            <ac:spMk id="38" creationId="{E1669226-36AE-464A-9A6C-1D7E5B76888C}"/>
          </ac:spMkLst>
        </pc:spChg>
        <pc:spChg chg="add mod">
          <ac:chgData name="Beth Tennyson" userId="1ecceb97-a249-4b81-803f-86b8c3e4d57b" providerId="ADAL" clId="{C3B77C8B-7799-43EA-9C49-4E9B37823301}" dt="2022-04-12T19:04:19.631" v="1406" actId="1076"/>
          <ac:spMkLst>
            <pc:docMk/>
            <pc:sldMk cId="2220257594" sldId="262"/>
            <ac:spMk id="39" creationId="{DFFB5BD9-7517-415F-AECD-BA35FDD3652A}"/>
          </ac:spMkLst>
        </pc:spChg>
        <pc:spChg chg="add mod">
          <ac:chgData name="Beth Tennyson" userId="1ecceb97-a249-4b81-803f-86b8c3e4d57b" providerId="ADAL" clId="{C3B77C8B-7799-43EA-9C49-4E9B37823301}" dt="2022-04-12T19:04:10.763" v="1400" actId="1076"/>
          <ac:spMkLst>
            <pc:docMk/>
            <pc:sldMk cId="2220257594" sldId="262"/>
            <ac:spMk id="40" creationId="{8DEF7668-1EDD-4FDA-B484-D49906DD01BF}"/>
          </ac:spMkLst>
        </pc:spChg>
        <pc:spChg chg="add mod">
          <ac:chgData name="Beth Tennyson" userId="1ecceb97-a249-4b81-803f-86b8c3e4d57b" providerId="ADAL" clId="{C3B77C8B-7799-43EA-9C49-4E9B37823301}" dt="2022-04-12T19:04:23.182" v="1408" actId="1076"/>
          <ac:spMkLst>
            <pc:docMk/>
            <pc:sldMk cId="2220257594" sldId="262"/>
            <ac:spMk id="41" creationId="{AD4F5969-9CB7-48AD-B87C-A10B45978C6F}"/>
          </ac:spMkLst>
        </pc:spChg>
        <pc:spChg chg="mod">
          <ac:chgData name="Beth Tennyson" userId="1ecceb97-a249-4b81-803f-86b8c3e4d57b" providerId="ADAL" clId="{C3B77C8B-7799-43EA-9C49-4E9B37823301}" dt="2022-04-12T19:04:03.304" v="1398"/>
          <ac:spMkLst>
            <pc:docMk/>
            <pc:sldMk cId="2220257594" sldId="262"/>
            <ac:spMk id="44" creationId="{3D7E26BB-1E6D-4979-892F-E12107D4784D}"/>
          </ac:spMkLst>
        </pc:spChg>
        <pc:spChg chg="mod">
          <ac:chgData name="Beth Tennyson" userId="1ecceb97-a249-4b81-803f-86b8c3e4d57b" providerId="ADAL" clId="{C3B77C8B-7799-43EA-9C49-4E9B37823301}" dt="2022-04-12T19:05:27.969" v="1461"/>
          <ac:spMkLst>
            <pc:docMk/>
            <pc:sldMk cId="2220257594" sldId="262"/>
            <ac:spMk id="47" creationId="{831C957F-6862-4967-96FB-DE975995D72B}"/>
          </ac:spMkLst>
        </pc:spChg>
        <pc:spChg chg="mod">
          <ac:chgData name="Beth Tennyson" userId="1ecceb97-a249-4b81-803f-86b8c3e4d57b" providerId="ADAL" clId="{C3B77C8B-7799-43EA-9C49-4E9B37823301}" dt="2022-04-12T19:05:27.969" v="1461"/>
          <ac:spMkLst>
            <pc:docMk/>
            <pc:sldMk cId="2220257594" sldId="262"/>
            <ac:spMk id="48" creationId="{7381D1F6-7042-48C6-B48B-63A132368952}"/>
          </ac:spMkLst>
        </pc:spChg>
        <pc:grpChg chg="add mod">
          <ac:chgData name="Beth Tennyson" userId="1ecceb97-a249-4b81-803f-86b8c3e4d57b" providerId="ADAL" clId="{C3B77C8B-7799-43EA-9C49-4E9B37823301}" dt="2022-04-12T19:03:51.844" v="1397"/>
          <ac:grpSpMkLst>
            <pc:docMk/>
            <pc:sldMk cId="2220257594" sldId="262"/>
            <ac:grpSpMk id="36" creationId="{1F9317F9-74D0-4F14-85A9-68FFF4FF665D}"/>
          </ac:grpSpMkLst>
        </pc:grpChg>
        <pc:grpChg chg="add mod">
          <ac:chgData name="Beth Tennyson" userId="1ecceb97-a249-4b81-803f-86b8c3e4d57b" providerId="ADAL" clId="{C3B77C8B-7799-43EA-9C49-4E9B37823301}" dt="2022-04-12T19:04:15.516" v="1403" actId="1076"/>
          <ac:grpSpMkLst>
            <pc:docMk/>
            <pc:sldMk cId="2220257594" sldId="262"/>
            <ac:grpSpMk id="42" creationId="{5396C84B-3E8A-4BE9-AFBE-CFF2F56501A6}"/>
          </ac:grpSpMkLst>
        </pc:grpChg>
        <pc:grpChg chg="add del mod">
          <ac:chgData name="Beth Tennyson" userId="1ecceb97-a249-4b81-803f-86b8c3e4d57b" providerId="ADAL" clId="{C3B77C8B-7799-43EA-9C49-4E9B37823301}" dt="2022-04-12T19:05:29.223" v="1462"/>
          <ac:grpSpMkLst>
            <pc:docMk/>
            <pc:sldMk cId="2220257594" sldId="262"/>
            <ac:grpSpMk id="45" creationId="{9D47BD47-BEE3-4349-88F9-5A4CD6F3449C}"/>
          </ac:grpSpMkLst>
        </pc:grpChg>
        <pc:picChg chg="mod">
          <ac:chgData name="Beth Tennyson" userId="1ecceb97-a249-4b81-803f-86b8c3e4d57b" providerId="ADAL" clId="{C3B77C8B-7799-43EA-9C49-4E9B37823301}" dt="2022-04-12T19:03:51.844" v="1397"/>
          <ac:picMkLst>
            <pc:docMk/>
            <pc:sldMk cId="2220257594" sldId="262"/>
            <ac:picMk id="37" creationId="{BE208BD0-9A78-4BFD-BE15-6F5BBD35E101}"/>
          </ac:picMkLst>
        </pc:picChg>
        <pc:picChg chg="mod">
          <ac:chgData name="Beth Tennyson" userId="1ecceb97-a249-4b81-803f-86b8c3e4d57b" providerId="ADAL" clId="{C3B77C8B-7799-43EA-9C49-4E9B37823301}" dt="2022-04-12T19:04:03.304" v="1398"/>
          <ac:picMkLst>
            <pc:docMk/>
            <pc:sldMk cId="2220257594" sldId="262"/>
            <ac:picMk id="43" creationId="{38C3D859-FECF-42E0-872D-DF82336A68C7}"/>
          </ac:picMkLst>
        </pc:picChg>
        <pc:picChg chg="mod">
          <ac:chgData name="Beth Tennyson" userId="1ecceb97-a249-4b81-803f-86b8c3e4d57b" providerId="ADAL" clId="{C3B77C8B-7799-43EA-9C49-4E9B37823301}" dt="2022-04-12T19:05:27.969" v="1461"/>
          <ac:picMkLst>
            <pc:docMk/>
            <pc:sldMk cId="2220257594" sldId="262"/>
            <ac:picMk id="46" creationId="{15C478BC-F113-42D3-9450-CE3525F71544}"/>
          </ac:picMkLst>
        </pc:picChg>
      </pc:sldChg>
      <pc:sldChg chg="addSp delSp modSp mod modNotesTx">
        <pc:chgData name="Beth Tennyson" userId="1ecceb97-a249-4b81-803f-86b8c3e4d57b" providerId="ADAL" clId="{C3B77C8B-7799-43EA-9C49-4E9B37823301}" dt="2022-04-12T19:10:03.036" v="1530" actId="20577"/>
        <pc:sldMkLst>
          <pc:docMk/>
          <pc:sldMk cId="1436543922" sldId="265"/>
        </pc:sldMkLst>
        <pc:spChg chg="mod">
          <ac:chgData name="Beth Tennyson" userId="1ecceb97-a249-4b81-803f-86b8c3e4d57b" providerId="ADAL" clId="{C3B77C8B-7799-43EA-9C49-4E9B37823301}" dt="2022-04-12T19:03:48.111" v="1396"/>
          <ac:spMkLst>
            <pc:docMk/>
            <pc:sldMk cId="1436543922" sldId="265"/>
            <ac:spMk id="15" creationId="{D061C41F-0BB5-42AC-86C4-F6389225E334}"/>
          </ac:spMkLst>
        </pc:spChg>
        <pc:grpChg chg="add mod">
          <ac:chgData name="Beth Tennyson" userId="1ecceb97-a249-4b81-803f-86b8c3e4d57b" providerId="ADAL" clId="{C3B77C8B-7799-43EA-9C49-4E9B37823301}" dt="2022-04-12T19:03:48.111" v="1396"/>
          <ac:grpSpMkLst>
            <pc:docMk/>
            <pc:sldMk cId="1436543922" sldId="265"/>
            <ac:grpSpMk id="11" creationId="{7981E744-6F73-4460-BF1D-9443AFED44DD}"/>
          </ac:grpSpMkLst>
        </pc:grpChg>
        <pc:picChg chg="del">
          <ac:chgData name="Beth Tennyson" userId="1ecceb97-a249-4b81-803f-86b8c3e4d57b" providerId="ADAL" clId="{C3B77C8B-7799-43EA-9C49-4E9B37823301}" dt="2022-04-12T19:03:04.012" v="1380" actId="478"/>
          <ac:picMkLst>
            <pc:docMk/>
            <pc:sldMk cId="1436543922" sldId="265"/>
            <ac:picMk id="6" creationId="{ACD54D63-E41B-4962-994F-D26D5047549B}"/>
          </ac:picMkLst>
        </pc:picChg>
        <pc:picChg chg="del">
          <ac:chgData name="Beth Tennyson" userId="1ecceb97-a249-4b81-803f-86b8c3e4d57b" providerId="ADAL" clId="{C3B77C8B-7799-43EA-9C49-4E9B37823301}" dt="2022-04-12T19:03:05.933" v="1381" actId="478"/>
          <ac:picMkLst>
            <pc:docMk/>
            <pc:sldMk cId="1436543922" sldId="265"/>
            <ac:picMk id="7" creationId="{27F8E323-6D03-458C-A0A0-6F9BF5DFAEE9}"/>
          </ac:picMkLst>
        </pc:picChg>
        <pc:picChg chg="add mod">
          <ac:chgData name="Beth Tennyson" userId="1ecceb97-a249-4b81-803f-86b8c3e4d57b" providerId="ADAL" clId="{C3B77C8B-7799-43EA-9C49-4E9B37823301}" dt="2022-04-12T19:03:19.142" v="1388" actId="1076"/>
          <ac:picMkLst>
            <pc:docMk/>
            <pc:sldMk cId="1436543922" sldId="265"/>
            <ac:picMk id="9" creationId="{00A36CF4-1B66-4D10-884B-A74F4396613A}"/>
          </ac:picMkLst>
        </pc:picChg>
        <pc:picChg chg="add mod">
          <ac:chgData name="Beth Tennyson" userId="1ecceb97-a249-4b81-803f-86b8c3e4d57b" providerId="ADAL" clId="{C3B77C8B-7799-43EA-9C49-4E9B37823301}" dt="2022-04-12T19:05:35.710" v="1464" actId="1076"/>
          <ac:picMkLst>
            <pc:docMk/>
            <pc:sldMk cId="1436543922" sldId="265"/>
            <ac:picMk id="10" creationId="{CCE4D3EB-1036-436C-918E-03A82FFF4194}"/>
          </ac:picMkLst>
        </pc:picChg>
        <pc:picChg chg="mod">
          <ac:chgData name="Beth Tennyson" userId="1ecceb97-a249-4b81-803f-86b8c3e4d57b" providerId="ADAL" clId="{C3B77C8B-7799-43EA-9C49-4E9B37823301}" dt="2022-04-12T19:03:48.111" v="1396"/>
          <ac:picMkLst>
            <pc:docMk/>
            <pc:sldMk cId="1436543922" sldId="265"/>
            <ac:picMk id="13" creationId="{530D7A21-51D2-45BB-9036-3E4F3D122249}"/>
          </ac:picMkLst>
        </pc:picChg>
      </pc:sldChg>
      <pc:sldChg chg="addSp modSp modNotesTx">
        <pc:chgData name="Beth Tennyson" userId="1ecceb97-a249-4b81-803f-86b8c3e4d57b" providerId="ADAL" clId="{C3B77C8B-7799-43EA-9C49-4E9B37823301}" dt="2022-04-12T19:09:48.294" v="1523"/>
        <pc:sldMkLst>
          <pc:docMk/>
          <pc:sldMk cId="2054580651" sldId="268"/>
        </pc:sldMkLst>
        <pc:spChg chg="mod">
          <ac:chgData name="Beth Tennyson" userId="1ecceb97-a249-4b81-803f-86b8c3e4d57b" providerId="ADAL" clId="{C3B77C8B-7799-43EA-9C49-4E9B37823301}" dt="2022-04-12T19:03:45.497" v="1395"/>
          <ac:spMkLst>
            <pc:docMk/>
            <pc:sldMk cId="2054580651" sldId="268"/>
            <ac:spMk id="43" creationId="{C5B3EBB2-F163-49CB-93BD-17CE16432BF6}"/>
          </ac:spMkLst>
        </pc:spChg>
        <pc:grpChg chg="add mod">
          <ac:chgData name="Beth Tennyson" userId="1ecceb97-a249-4b81-803f-86b8c3e4d57b" providerId="ADAL" clId="{C3B77C8B-7799-43EA-9C49-4E9B37823301}" dt="2022-04-12T19:03:45.497" v="1395"/>
          <ac:grpSpMkLst>
            <pc:docMk/>
            <pc:sldMk cId="2054580651" sldId="268"/>
            <ac:grpSpMk id="41" creationId="{394E2E77-FB8C-452E-8D1E-D6D5CCE06DE5}"/>
          </ac:grpSpMkLst>
        </pc:grpChg>
        <pc:picChg chg="mod">
          <ac:chgData name="Beth Tennyson" userId="1ecceb97-a249-4b81-803f-86b8c3e4d57b" providerId="ADAL" clId="{C3B77C8B-7799-43EA-9C49-4E9B37823301}" dt="2022-04-12T19:03:45.497" v="1395"/>
          <ac:picMkLst>
            <pc:docMk/>
            <pc:sldMk cId="2054580651" sldId="268"/>
            <ac:picMk id="42" creationId="{3C6D3D7F-59F6-4426-8638-687104CA3C4A}"/>
          </ac:picMkLst>
        </pc:picChg>
      </pc:sldChg>
      <pc:sldChg chg="addSp modSp mod ord modNotesTx">
        <pc:chgData name="Beth Tennyson" userId="1ecceb97-a249-4b81-803f-86b8c3e4d57b" providerId="ADAL" clId="{C3B77C8B-7799-43EA-9C49-4E9B37823301}" dt="2022-04-12T19:10:18.252" v="1534" actId="20577"/>
        <pc:sldMkLst>
          <pc:docMk/>
          <pc:sldMk cId="2411505848" sldId="273"/>
        </pc:sldMkLst>
        <pc:spChg chg="mod">
          <ac:chgData name="Beth Tennyson" userId="1ecceb97-a249-4b81-803f-86b8c3e4d57b" providerId="ADAL" clId="{C3B77C8B-7799-43EA-9C49-4E9B37823301}" dt="2022-01-16T12:43:52.478" v="4" actId="2711"/>
          <ac:spMkLst>
            <pc:docMk/>
            <pc:sldMk cId="2411505848" sldId="273"/>
            <ac:spMk id="4" creationId="{A1CB7691-7FFB-4721-AEAD-9BD27375D130}"/>
          </ac:spMkLst>
        </pc:spChg>
        <pc:spChg chg="mod">
          <ac:chgData name="Beth Tennyson" userId="1ecceb97-a249-4b81-803f-86b8c3e4d57b" providerId="ADAL" clId="{C3B77C8B-7799-43EA-9C49-4E9B37823301}" dt="2022-04-12T19:06:10.540" v="1470"/>
          <ac:spMkLst>
            <pc:docMk/>
            <pc:sldMk cId="2411505848" sldId="273"/>
            <ac:spMk id="13" creationId="{C8274D6F-5CAB-465C-80B0-34A8CB7D6BC8}"/>
          </ac:spMkLst>
        </pc:spChg>
        <pc:spChg chg="mod">
          <ac:chgData name="Beth Tennyson" userId="1ecceb97-a249-4b81-803f-86b8c3e4d57b" providerId="ADAL" clId="{C3B77C8B-7799-43EA-9C49-4E9B37823301}" dt="2022-04-12T19:06:10.540" v="1470"/>
          <ac:spMkLst>
            <pc:docMk/>
            <pc:sldMk cId="2411505848" sldId="273"/>
            <ac:spMk id="15" creationId="{172FB06A-FB39-410D-8750-4ACE6F16AAD0}"/>
          </ac:spMkLst>
        </pc:spChg>
        <pc:grpChg chg="add mod">
          <ac:chgData name="Beth Tennyson" userId="1ecceb97-a249-4b81-803f-86b8c3e4d57b" providerId="ADAL" clId="{C3B77C8B-7799-43EA-9C49-4E9B37823301}" dt="2022-04-12T19:06:10.540" v="1470"/>
          <ac:grpSpMkLst>
            <pc:docMk/>
            <pc:sldMk cId="2411505848" sldId="273"/>
            <ac:grpSpMk id="9" creationId="{7D4F86D5-2BE9-4C02-829E-60D5E566E240}"/>
          </ac:grpSpMkLst>
        </pc:grpChg>
        <pc:picChg chg="mod">
          <ac:chgData name="Beth Tennyson" userId="1ecceb97-a249-4b81-803f-86b8c3e4d57b" providerId="ADAL" clId="{C3B77C8B-7799-43EA-9C49-4E9B37823301}" dt="2022-04-12T19:06:10.540" v="1470"/>
          <ac:picMkLst>
            <pc:docMk/>
            <pc:sldMk cId="2411505848" sldId="273"/>
            <ac:picMk id="11" creationId="{056BBD15-EE51-416E-BCDD-54FCD0BB7B06}"/>
          </ac:picMkLst>
        </pc:picChg>
      </pc:sldChg>
      <pc:sldChg chg="addSp delSp modSp mod modNotesTx">
        <pc:chgData name="Beth Tennyson" userId="1ecceb97-a249-4b81-803f-86b8c3e4d57b" providerId="ADAL" clId="{C3B77C8B-7799-43EA-9C49-4E9B37823301}" dt="2022-04-12T19:05:18.691" v="1460" actId="1076"/>
        <pc:sldMkLst>
          <pc:docMk/>
          <pc:sldMk cId="4101371489" sldId="279"/>
        </pc:sldMkLst>
        <pc:spChg chg="mod">
          <ac:chgData name="Beth Tennyson" userId="1ecceb97-a249-4b81-803f-86b8c3e4d57b" providerId="ADAL" clId="{C3B77C8B-7799-43EA-9C49-4E9B37823301}" dt="2022-01-16T14:35:27.935" v="237" actId="20577"/>
          <ac:spMkLst>
            <pc:docMk/>
            <pc:sldMk cId="4101371489" sldId="279"/>
            <ac:spMk id="3" creationId="{4B503EAB-369D-4C0C-A614-89ADEE5F23E5}"/>
          </ac:spMkLst>
        </pc:spChg>
        <pc:spChg chg="mod">
          <ac:chgData name="Beth Tennyson" userId="1ecceb97-a249-4b81-803f-86b8c3e4d57b" providerId="ADAL" clId="{C3B77C8B-7799-43EA-9C49-4E9B37823301}" dt="2022-04-12T19:04:45.644" v="1413"/>
          <ac:spMkLst>
            <pc:docMk/>
            <pc:sldMk cId="4101371489" sldId="279"/>
            <ac:spMk id="26" creationId="{546D908B-00BC-4091-A246-3B42617B9433}"/>
          </ac:spMkLst>
        </pc:spChg>
        <pc:spChg chg="mod">
          <ac:chgData name="Beth Tennyson" userId="1ecceb97-a249-4b81-803f-86b8c3e4d57b" providerId="ADAL" clId="{C3B77C8B-7799-43EA-9C49-4E9B37823301}" dt="2022-04-12T19:04:45.644" v="1413"/>
          <ac:spMkLst>
            <pc:docMk/>
            <pc:sldMk cId="4101371489" sldId="279"/>
            <ac:spMk id="28" creationId="{666EAC25-8C72-4FAE-BF58-CCD736FED02A}"/>
          </ac:spMkLst>
        </pc:spChg>
        <pc:spChg chg="mod">
          <ac:chgData name="Beth Tennyson" userId="1ecceb97-a249-4b81-803f-86b8c3e4d57b" providerId="ADAL" clId="{C3B77C8B-7799-43EA-9C49-4E9B37823301}" dt="2022-04-12T19:05:18.691" v="1460" actId="1076"/>
          <ac:spMkLst>
            <pc:docMk/>
            <pc:sldMk cId="4101371489" sldId="279"/>
            <ac:spMk id="37" creationId="{3ED63A28-EF0A-4E4A-99CC-16040741693D}"/>
          </ac:spMkLst>
        </pc:spChg>
        <pc:spChg chg="mod">
          <ac:chgData name="Beth Tennyson" userId="1ecceb97-a249-4b81-803f-86b8c3e4d57b" providerId="ADAL" clId="{C3B77C8B-7799-43EA-9C49-4E9B37823301}" dt="2022-04-12T19:05:18.691" v="1460" actId="1076"/>
          <ac:spMkLst>
            <pc:docMk/>
            <pc:sldMk cId="4101371489" sldId="279"/>
            <ac:spMk id="38" creationId="{87A2A26D-F9A4-406E-8349-5E2DFFAF74F4}"/>
          </ac:spMkLst>
        </pc:spChg>
        <pc:grpChg chg="add del mod">
          <ac:chgData name="Beth Tennyson" userId="1ecceb97-a249-4b81-803f-86b8c3e4d57b" providerId="ADAL" clId="{C3B77C8B-7799-43EA-9C49-4E9B37823301}" dt="2022-04-12T19:04:47.738" v="1414"/>
          <ac:grpSpMkLst>
            <pc:docMk/>
            <pc:sldMk cId="4101371489" sldId="279"/>
            <ac:grpSpMk id="22" creationId="{67007745-AD9D-467E-986A-ED4C37CEF951}"/>
          </ac:grpSpMkLst>
        </pc:grpChg>
        <pc:grpChg chg="add mod">
          <ac:chgData name="Beth Tennyson" userId="1ecceb97-a249-4b81-803f-86b8c3e4d57b" providerId="ADAL" clId="{C3B77C8B-7799-43EA-9C49-4E9B37823301}" dt="2022-04-12T19:05:18.691" v="1460" actId="1076"/>
          <ac:grpSpMkLst>
            <pc:docMk/>
            <pc:sldMk cId="4101371489" sldId="279"/>
            <ac:grpSpMk id="35" creationId="{282C52F7-9E04-4AB4-9315-978D4F85F19E}"/>
          </ac:grpSpMkLst>
        </pc:grpChg>
        <pc:picChg chg="mod">
          <ac:chgData name="Beth Tennyson" userId="1ecceb97-a249-4b81-803f-86b8c3e4d57b" providerId="ADAL" clId="{C3B77C8B-7799-43EA-9C49-4E9B37823301}" dt="2022-04-12T19:04:45.644" v="1413"/>
          <ac:picMkLst>
            <pc:docMk/>
            <pc:sldMk cId="4101371489" sldId="279"/>
            <ac:picMk id="24" creationId="{D9027B44-1D3A-4F9D-92B1-FEBBE683A1A9}"/>
          </ac:picMkLst>
        </pc:picChg>
        <pc:picChg chg="mod">
          <ac:chgData name="Beth Tennyson" userId="1ecceb97-a249-4b81-803f-86b8c3e4d57b" providerId="ADAL" clId="{C3B77C8B-7799-43EA-9C49-4E9B37823301}" dt="2022-04-12T19:05:18.691" v="1460" actId="1076"/>
          <ac:picMkLst>
            <pc:docMk/>
            <pc:sldMk cId="4101371489" sldId="279"/>
            <ac:picMk id="36" creationId="{FC3F9723-A668-4CE4-813E-B0902CF0B471}"/>
          </ac:picMkLst>
        </pc:picChg>
      </pc:sldChg>
      <pc:sldChg chg="addSp delSp modSp mod modNotesTx">
        <pc:chgData name="Beth Tennyson" userId="1ecceb97-a249-4b81-803f-86b8c3e4d57b" providerId="ADAL" clId="{C3B77C8B-7799-43EA-9C49-4E9B37823301}" dt="2022-04-12T18:55:51.846" v="1203"/>
        <pc:sldMkLst>
          <pc:docMk/>
          <pc:sldMk cId="3006503692" sldId="285"/>
        </pc:sldMkLst>
        <pc:spChg chg="mod">
          <ac:chgData name="Beth Tennyson" userId="1ecceb97-a249-4b81-803f-86b8c3e4d57b" providerId="ADAL" clId="{C3B77C8B-7799-43EA-9C49-4E9B37823301}" dt="2022-01-16T13:06:45.438" v="189" actId="20577"/>
          <ac:spMkLst>
            <pc:docMk/>
            <pc:sldMk cId="3006503692" sldId="285"/>
            <ac:spMk id="2" creationId="{A2E4FC9B-5196-4EB4-8DB0-EEBFD0C6F234}"/>
          </ac:spMkLst>
        </pc:spChg>
        <pc:spChg chg="mod">
          <ac:chgData name="Beth Tennyson" userId="1ecceb97-a249-4b81-803f-86b8c3e4d57b" providerId="ADAL" clId="{C3B77C8B-7799-43EA-9C49-4E9B37823301}" dt="2022-04-12T18:41:07.753" v="855" actId="207"/>
          <ac:spMkLst>
            <pc:docMk/>
            <pc:sldMk cId="3006503692" sldId="285"/>
            <ac:spMk id="9" creationId="{43FBC670-3931-42BA-991D-9004BCF9D34B}"/>
          </ac:spMkLst>
        </pc:spChg>
        <pc:spChg chg="mod">
          <ac:chgData name="Beth Tennyson" userId="1ecceb97-a249-4b81-803f-86b8c3e4d57b" providerId="ADAL" clId="{C3B77C8B-7799-43EA-9C49-4E9B37823301}" dt="2022-04-12T18:23:06.484" v="272" actId="207"/>
          <ac:spMkLst>
            <pc:docMk/>
            <pc:sldMk cId="3006503692" sldId="285"/>
            <ac:spMk id="10" creationId="{DBC9FA9E-D662-4ED3-AEBA-79F8F989F7A3}"/>
          </ac:spMkLst>
        </pc:spChg>
        <pc:spChg chg="mod">
          <ac:chgData name="Beth Tennyson" userId="1ecceb97-a249-4b81-803f-86b8c3e4d57b" providerId="ADAL" clId="{C3B77C8B-7799-43EA-9C49-4E9B37823301}" dt="2022-04-12T18:35:38.330" v="549" actId="207"/>
          <ac:spMkLst>
            <pc:docMk/>
            <pc:sldMk cId="3006503692" sldId="285"/>
            <ac:spMk id="11" creationId="{EDC55894-D559-4729-B992-CA62C18EA952}"/>
          </ac:spMkLst>
        </pc:spChg>
        <pc:spChg chg="mod ord">
          <ac:chgData name="Beth Tennyson" userId="1ecceb97-a249-4b81-803f-86b8c3e4d57b" providerId="ADAL" clId="{C3B77C8B-7799-43EA-9C49-4E9B37823301}" dt="2022-04-12T18:37:02.144" v="731" actId="207"/>
          <ac:spMkLst>
            <pc:docMk/>
            <pc:sldMk cId="3006503692" sldId="285"/>
            <ac:spMk id="12" creationId="{59071090-EE1E-4A53-8F66-1C1D9068170F}"/>
          </ac:spMkLst>
        </pc:spChg>
        <pc:spChg chg="mod">
          <ac:chgData name="Beth Tennyson" userId="1ecceb97-a249-4b81-803f-86b8c3e4d57b" providerId="ADAL" clId="{C3B77C8B-7799-43EA-9C49-4E9B37823301}" dt="2022-04-12T18:45:52.802" v="1002" actId="207"/>
          <ac:spMkLst>
            <pc:docMk/>
            <pc:sldMk cId="3006503692" sldId="285"/>
            <ac:spMk id="15" creationId="{26C09D4F-48BF-4CA1-832B-007021B88F92}"/>
          </ac:spMkLst>
        </pc:spChg>
        <pc:spChg chg="mod">
          <ac:chgData name="Beth Tennyson" userId="1ecceb97-a249-4b81-803f-86b8c3e4d57b" providerId="ADAL" clId="{C3B77C8B-7799-43EA-9C49-4E9B37823301}" dt="2022-04-12T18:46:46.771" v="1079" actId="207"/>
          <ac:spMkLst>
            <pc:docMk/>
            <pc:sldMk cId="3006503692" sldId="285"/>
            <ac:spMk id="19" creationId="{2EB38B01-2B84-4A03-AFAB-B11E3AD49713}"/>
          </ac:spMkLst>
        </pc:spChg>
        <pc:spChg chg="mod">
          <ac:chgData name="Beth Tennyson" userId="1ecceb97-a249-4b81-803f-86b8c3e4d57b" providerId="ADAL" clId="{C3B77C8B-7799-43EA-9C49-4E9B37823301}" dt="2022-04-12T18:47:17.622" v="1099" actId="207"/>
          <ac:spMkLst>
            <pc:docMk/>
            <pc:sldMk cId="3006503692" sldId="285"/>
            <ac:spMk id="23" creationId="{7DC0881E-5DF8-47B2-86C1-9985F5DEFF71}"/>
          </ac:spMkLst>
        </pc:spChg>
        <pc:spChg chg="mod">
          <ac:chgData name="Beth Tennyson" userId="1ecceb97-a249-4b81-803f-86b8c3e4d57b" providerId="ADAL" clId="{C3B77C8B-7799-43EA-9C49-4E9B37823301}" dt="2022-04-12T18:48:17.391" v="1100" actId="207"/>
          <ac:spMkLst>
            <pc:docMk/>
            <pc:sldMk cId="3006503692" sldId="285"/>
            <ac:spMk id="25" creationId="{667E2FA5-7818-4001-8703-4A432D594996}"/>
          </ac:spMkLst>
        </pc:spChg>
        <pc:spChg chg="add del">
          <ac:chgData name="Beth Tennyson" userId="1ecceb97-a249-4b81-803f-86b8c3e4d57b" providerId="ADAL" clId="{C3B77C8B-7799-43EA-9C49-4E9B37823301}" dt="2022-01-16T13:07:39.373" v="194" actId="21"/>
          <ac:spMkLst>
            <pc:docMk/>
            <pc:sldMk cId="3006503692" sldId="285"/>
            <ac:spMk id="27" creationId="{078B4F8E-8895-43AF-AC04-9B59FC38E775}"/>
          </ac:spMkLst>
        </pc:spChg>
        <pc:spChg chg="mod">
          <ac:chgData name="Beth Tennyson" userId="1ecceb97-a249-4b81-803f-86b8c3e4d57b" providerId="ADAL" clId="{C3B77C8B-7799-43EA-9C49-4E9B37823301}" dt="2022-04-12T18:23:19.225" v="298" actId="207"/>
          <ac:spMkLst>
            <pc:docMk/>
            <pc:sldMk cId="3006503692" sldId="285"/>
            <ac:spMk id="31" creationId="{94E26D67-E23F-42B5-A09C-899FDC10ED01}"/>
          </ac:spMkLst>
        </pc:spChg>
        <pc:spChg chg="add del">
          <ac:chgData name="Beth Tennyson" userId="1ecceb97-a249-4b81-803f-86b8c3e4d57b" providerId="ADAL" clId="{C3B77C8B-7799-43EA-9C49-4E9B37823301}" dt="2022-01-16T13:07:39.373" v="194" actId="21"/>
          <ac:spMkLst>
            <pc:docMk/>
            <pc:sldMk cId="3006503692" sldId="285"/>
            <ac:spMk id="37" creationId="{F8D21F7F-CB03-4A76-AFC8-E1BA94123146}"/>
          </ac:spMkLst>
        </pc:spChg>
        <pc:spChg chg="add del">
          <ac:chgData name="Beth Tennyson" userId="1ecceb97-a249-4b81-803f-86b8c3e4d57b" providerId="ADAL" clId="{C3B77C8B-7799-43EA-9C49-4E9B37823301}" dt="2022-01-16T13:07:39.373" v="194" actId="21"/>
          <ac:spMkLst>
            <pc:docMk/>
            <pc:sldMk cId="3006503692" sldId="285"/>
            <ac:spMk id="38" creationId="{2873D3DB-3301-478F-A6EC-1ECDB8456F60}"/>
          </ac:spMkLst>
        </pc:spChg>
        <pc:spChg chg="add del mod">
          <ac:chgData name="Beth Tennyson" userId="1ecceb97-a249-4b81-803f-86b8c3e4d57b" providerId="ADAL" clId="{C3B77C8B-7799-43EA-9C49-4E9B37823301}" dt="2022-04-12T18:50:06.591" v="1134" actId="207"/>
          <ac:spMkLst>
            <pc:docMk/>
            <pc:sldMk cId="3006503692" sldId="285"/>
            <ac:spMk id="39" creationId="{611223FA-C4D2-4BD8-93CB-F35057458088}"/>
          </ac:spMkLst>
        </pc:spChg>
        <pc:spChg chg="add del">
          <ac:chgData name="Beth Tennyson" userId="1ecceb97-a249-4b81-803f-86b8c3e4d57b" providerId="ADAL" clId="{C3B77C8B-7799-43EA-9C49-4E9B37823301}" dt="2022-01-16T13:07:39.373" v="194" actId="21"/>
          <ac:spMkLst>
            <pc:docMk/>
            <pc:sldMk cId="3006503692" sldId="285"/>
            <ac:spMk id="40" creationId="{285C9C7D-7171-47EC-85A1-F9BB9AEC862B}"/>
          </ac:spMkLst>
        </pc:spChg>
        <pc:spChg chg="add del mod">
          <ac:chgData name="Beth Tennyson" userId="1ecceb97-a249-4b81-803f-86b8c3e4d57b" providerId="ADAL" clId="{C3B77C8B-7799-43EA-9C49-4E9B37823301}" dt="2022-04-12T18:55:34.517" v="1202" actId="207"/>
          <ac:spMkLst>
            <pc:docMk/>
            <pc:sldMk cId="3006503692" sldId="285"/>
            <ac:spMk id="41" creationId="{482B6687-BB0E-49DB-ADD5-A6E73A718609}"/>
          </ac:spMkLst>
        </pc:spChg>
        <pc:spChg chg="add del">
          <ac:chgData name="Beth Tennyson" userId="1ecceb97-a249-4b81-803f-86b8c3e4d57b" providerId="ADAL" clId="{C3B77C8B-7799-43EA-9C49-4E9B37823301}" dt="2022-01-16T13:07:39.373" v="194" actId="21"/>
          <ac:spMkLst>
            <pc:docMk/>
            <pc:sldMk cId="3006503692" sldId="285"/>
            <ac:spMk id="42" creationId="{77B4581B-3CD9-4D91-8CCF-49223C6A7FB2}"/>
          </ac:spMkLst>
        </pc:spChg>
        <pc:spChg chg="add del mod">
          <ac:chgData name="Beth Tennyson" userId="1ecceb97-a249-4b81-803f-86b8c3e4d57b" providerId="ADAL" clId="{C3B77C8B-7799-43EA-9C49-4E9B37823301}" dt="2022-04-12T18:49:09.885" v="1133" actId="207"/>
          <ac:spMkLst>
            <pc:docMk/>
            <pc:sldMk cId="3006503692" sldId="285"/>
            <ac:spMk id="43" creationId="{C32ED098-2AFE-4D50-A80F-C03FC0631D13}"/>
          </ac:spMkLst>
        </pc:spChg>
        <pc:spChg chg="add del">
          <ac:chgData name="Beth Tennyson" userId="1ecceb97-a249-4b81-803f-86b8c3e4d57b" providerId="ADAL" clId="{C3B77C8B-7799-43EA-9C49-4E9B37823301}" dt="2022-01-16T13:07:39.373" v="194" actId="21"/>
          <ac:spMkLst>
            <pc:docMk/>
            <pc:sldMk cId="3006503692" sldId="285"/>
            <ac:spMk id="44" creationId="{11B230DA-8078-4D6F-83A2-567844906ABC}"/>
          </ac:spMkLst>
        </pc:spChg>
        <pc:spChg chg="add del mod">
          <ac:chgData name="Beth Tennyson" userId="1ecceb97-a249-4b81-803f-86b8c3e4d57b" providerId="ADAL" clId="{C3B77C8B-7799-43EA-9C49-4E9B37823301}" dt="2022-04-12T18:53:12.987" v="1165" actId="1076"/>
          <ac:spMkLst>
            <pc:docMk/>
            <pc:sldMk cId="3006503692" sldId="285"/>
            <ac:spMk id="45" creationId="{B043AF89-472B-414B-B003-DD7823DB45C8}"/>
          </ac:spMkLst>
        </pc:spChg>
        <pc:spChg chg="mod">
          <ac:chgData name="Beth Tennyson" userId="1ecceb97-a249-4b81-803f-86b8c3e4d57b" providerId="ADAL" clId="{C3B77C8B-7799-43EA-9C49-4E9B37823301}" dt="2022-04-12T18:55:51.846" v="1203"/>
          <ac:spMkLst>
            <pc:docMk/>
            <pc:sldMk cId="3006503692" sldId="285"/>
            <ac:spMk id="52" creationId="{5E6DEB27-A027-48E6-B525-8BCFABD88B61}"/>
          </ac:spMkLst>
        </pc:spChg>
        <pc:spChg chg="mod">
          <ac:chgData name="Beth Tennyson" userId="1ecceb97-a249-4b81-803f-86b8c3e4d57b" providerId="ADAL" clId="{C3B77C8B-7799-43EA-9C49-4E9B37823301}" dt="2022-04-12T18:55:51.846" v="1203"/>
          <ac:spMkLst>
            <pc:docMk/>
            <pc:sldMk cId="3006503692" sldId="285"/>
            <ac:spMk id="53" creationId="{FB94583C-82B2-4638-A91A-D8C40E52339B}"/>
          </ac:spMkLst>
        </pc:spChg>
        <pc:grpChg chg="add mod">
          <ac:chgData name="Beth Tennyson" userId="1ecceb97-a249-4b81-803f-86b8c3e4d57b" providerId="ADAL" clId="{C3B77C8B-7799-43EA-9C49-4E9B37823301}" dt="2022-04-12T18:36:57.677" v="706" actId="164"/>
          <ac:grpSpMkLst>
            <pc:docMk/>
            <pc:sldMk cId="3006503692" sldId="285"/>
            <ac:grpSpMk id="46" creationId="{6991A220-7437-4BF6-809B-B83E8B1A0F4E}"/>
          </ac:grpSpMkLst>
        </pc:grpChg>
        <pc:grpChg chg="add mod">
          <ac:chgData name="Beth Tennyson" userId="1ecceb97-a249-4b81-803f-86b8c3e4d57b" providerId="ADAL" clId="{C3B77C8B-7799-43EA-9C49-4E9B37823301}" dt="2022-04-12T18:55:51.846" v="1203"/>
          <ac:grpSpMkLst>
            <pc:docMk/>
            <pc:sldMk cId="3006503692" sldId="285"/>
            <ac:grpSpMk id="50" creationId="{3569D6C7-2064-4E3C-8A6C-F18ECEA4CC6F}"/>
          </ac:grpSpMkLst>
        </pc:grpChg>
        <pc:picChg chg="add mod modCrop">
          <ac:chgData name="Beth Tennyson" userId="1ecceb97-a249-4b81-803f-86b8c3e4d57b" providerId="ADAL" clId="{C3B77C8B-7799-43EA-9C49-4E9B37823301}" dt="2022-04-12T18:27:54.402" v="375" actId="1038"/>
          <ac:picMkLst>
            <pc:docMk/>
            <pc:sldMk cId="3006503692" sldId="285"/>
            <ac:picMk id="17" creationId="{4B12AD2E-719B-43D2-A2EE-6BF400CF0DDF}"/>
          </ac:picMkLst>
        </pc:picChg>
        <pc:picChg chg="add mod">
          <ac:chgData name="Beth Tennyson" userId="1ecceb97-a249-4b81-803f-86b8c3e4d57b" providerId="ADAL" clId="{C3B77C8B-7799-43EA-9C49-4E9B37823301}" dt="2022-04-12T18:31:33.411" v="385" actId="1038"/>
          <ac:picMkLst>
            <pc:docMk/>
            <pc:sldMk cId="3006503692" sldId="285"/>
            <ac:picMk id="21" creationId="{555F635C-11D3-4809-9EE0-4F924C3DF6EA}"/>
          </ac:picMkLst>
        </pc:picChg>
        <pc:picChg chg="del">
          <ac:chgData name="Beth Tennyson" userId="1ecceb97-a249-4b81-803f-86b8c3e4d57b" providerId="ADAL" clId="{C3B77C8B-7799-43EA-9C49-4E9B37823301}" dt="2022-04-12T18:27:30.691" v="355" actId="478"/>
          <ac:picMkLst>
            <pc:docMk/>
            <pc:sldMk cId="3006503692" sldId="285"/>
            <ac:picMk id="29" creationId="{E4D4414D-FAF2-43C5-B48B-430092FE7144}"/>
          </ac:picMkLst>
        </pc:picChg>
        <pc:picChg chg="add mod">
          <ac:chgData name="Beth Tennyson" userId="1ecceb97-a249-4b81-803f-86b8c3e4d57b" providerId="ADAL" clId="{C3B77C8B-7799-43EA-9C49-4E9B37823301}" dt="2022-04-12T18:36:57.677" v="706" actId="164"/>
          <ac:picMkLst>
            <pc:docMk/>
            <pc:sldMk cId="3006503692" sldId="285"/>
            <ac:picMk id="35" creationId="{224CBFA8-A23D-44EF-8C9E-59380E641FE3}"/>
          </ac:picMkLst>
        </pc:picChg>
        <pc:picChg chg="add del mod">
          <ac:chgData name="Beth Tennyson" userId="1ecceb97-a249-4b81-803f-86b8c3e4d57b" providerId="ADAL" clId="{C3B77C8B-7799-43EA-9C49-4E9B37823301}" dt="2022-04-12T18:52:52.106" v="1136" actId="478"/>
          <ac:picMkLst>
            <pc:docMk/>
            <pc:sldMk cId="3006503692" sldId="285"/>
            <ac:picMk id="48" creationId="{196B3E81-7CEF-40F3-9DC8-D1C63E363E7A}"/>
          </ac:picMkLst>
        </pc:picChg>
        <pc:picChg chg="mod">
          <ac:chgData name="Beth Tennyson" userId="1ecceb97-a249-4b81-803f-86b8c3e4d57b" providerId="ADAL" clId="{C3B77C8B-7799-43EA-9C49-4E9B37823301}" dt="2022-04-12T18:55:51.846" v="1203"/>
          <ac:picMkLst>
            <pc:docMk/>
            <pc:sldMk cId="3006503692" sldId="285"/>
            <ac:picMk id="51" creationId="{5299FC59-81BE-4357-B821-301535D30685}"/>
          </ac:picMkLst>
        </pc:picChg>
        <pc:picChg chg="del">
          <ac:chgData name="Beth Tennyson" userId="1ecceb97-a249-4b81-803f-86b8c3e4d57b" providerId="ADAL" clId="{C3B77C8B-7799-43EA-9C49-4E9B37823301}" dt="2022-04-12T18:31:18.388" v="376" actId="478"/>
          <ac:picMkLst>
            <pc:docMk/>
            <pc:sldMk cId="3006503692" sldId="285"/>
            <ac:picMk id="1030" creationId="{F49B099D-BA38-4B12-B791-BAB5D3444D80}"/>
          </ac:picMkLst>
        </pc:picChg>
      </pc:sldChg>
      <pc:sldChg chg="addSp modSp mod modNotesTx">
        <pc:chgData name="Beth Tennyson" userId="1ecceb97-a249-4b81-803f-86b8c3e4d57b" providerId="ADAL" clId="{C3B77C8B-7799-43EA-9C49-4E9B37823301}" dt="2022-04-12T18:55:59.507" v="1204"/>
        <pc:sldMkLst>
          <pc:docMk/>
          <pc:sldMk cId="1546239492" sldId="288"/>
        </pc:sldMkLst>
        <pc:spChg chg="mod">
          <ac:chgData name="Beth Tennyson" userId="1ecceb97-a249-4b81-803f-86b8c3e4d57b" providerId="ADAL" clId="{C3B77C8B-7799-43EA-9C49-4E9B37823301}" dt="2022-01-16T13:06:50.085" v="190" actId="20577"/>
          <ac:spMkLst>
            <pc:docMk/>
            <pc:sldMk cId="1546239492" sldId="288"/>
            <ac:spMk id="2" creationId="{CE18A4C6-23CF-4079-9997-1D4D6D8C4DAB}"/>
          </ac:spMkLst>
        </pc:spChg>
        <pc:spChg chg="mod">
          <ac:chgData name="Beth Tennyson" userId="1ecceb97-a249-4b81-803f-86b8c3e4d57b" providerId="ADAL" clId="{C3B77C8B-7799-43EA-9C49-4E9B37823301}" dt="2022-04-12T18:55:59.507" v="1204"/>
          <ac:spMkLst>
            <pc:docMk/>
            <pc:sldMk cId="1546239492" sldId="288"/>
            <ac:spMk id="10" creationId="{0C431BCD-8A31-4606-A324-F9BC7A114947}"/>
          </ac:spMkLst>
        </pc:spChg>
        <pc:grpChg chg="add mod">
          <ac:chgData name="Beth Tennyson" userId="1ecceb97-a249-4b81-803f-86b8c3e4d57b" providerId="ADAL" clId="{C3B77C8B-7799-43EA-9C49-4E9B37823301}" dt="2022-04-12T18:55:59.507" v="1204"/>
          <ac:grpSpMkLst>
            <pc:docMk/>
            <pc:sldMk cId="1546239492" sldId="288"/>
            <ac:grpSpMk id="7" creationId="{27486FD8-3BC2-435B-8608-748E0B64F91B}"/>
          </ac:grpSpMkLst>
        </pc:grpChg>
        <pc:picChg chg="mod">
          <ac:chgData name="Beth Tennyson" userId="1ecceb97-a249-4b81-803f-86b8c3e4d57b" providerId="ADAL" clId="{C3B77C8B-7799-43EA-9C49-4E9B37823301}" dt="2022-04-12T18:55:59.507" v="1204"/>
          <ac:picMkLst>
            <pc:docMk/>
            <pc:sldMk cId="1546239492" sldId="288"/>
            <ac:picMk id="8" creationId="{16FC2C1B-197B-4133-B89F-ECC8341C45CD}"/>
          </ac:picMkLst>
        </pc:picChg>
      </pc:sldChg>
      <pc:sldChg chg="addSp delSp modSp add del mod setBg delDesignElem modNotesTx">
        <pc:chgData name="Beth Tennyson" userId="1ecceb97-a249-4b81-803f-86b8c3e4d57b" providerId="ADAL" clId="{C3B77C8B-7799-43EA-9C49-4E9B37823301}" dt="2022-04-12T19:07:19.649" v="1484" actId="47"/>
        <pc:sldMkLst>
          <pc:docMk/>
          <pc:sldMk cId="3752148436" sldId="289"/>
        </pc:sldMkLst>
        <pc:spChg chg="mod">
          <ac:chgData name="Beth Tennyson" userId="1ecceb97-a249-4b81-803f-86b8c3e4d57b" providerId="ADAL" clId="{C3B77C8B-7799-43EA-9C49-4E9B37823301}" dt="2022-04-12T19:07:05.316" v="1479" actId="21"/>
          <ac:spMkLst>
            <pc:docMk/>
            <pc:sldMk cId="3752148436" sldId="289"/>
            <ac:spMk id="2" creationId="{3DA919C6-AD70-4FA6-9A55-34C934E3F3F0}"/>
          </ac:spMkLst>
        </pc:spChg>
        <pc:spChg chg="mod">
          <ac:chgData name="Beth Tennyson" userId="1ecceb97-a249-4b81-803f-86b8c3e4d57b" providerId="ADAL" clId="{C3B77C8B-7799-43EA-9C49-4E9B37823301}" dt="2022-04-12T19:06:03.334" v="1469"/>
          <ac:spMkLst>
            <pc:docMk/>
            <pc:sldMk cId="3752148436" sldId="289"/>
            <ac:spMk id="7" creationId="{1EE5BCFB-296D-40C0-A174-29F1006215B0}"/>
          </ac:spMkLst>
        </pc:spChg>
        <pc:spChg chg="mod">
          <ac:chgData name="Beth Tennyson" userId="1ecceb97-a249-4b81-803f-86b8c3e4d57b" providerId="ADAL" clId="{C3B77C8B-7799-43EA-9C49-4E9B37823301}" dt="2022-04-12T19:06:03.334" v="1469"/>
          <ac:spMkLst>
            <pc:docMk/>
            <pc:sldMk cId="3752148436" sldId="289"/>
            <ac:spMk id="8" creationId="{1E73EC33-07C4-4737-9A05-12CD50CC073C}"/>
          </ac:spMkLst>
        </pc:spChg>
        <pc:spChg chg="del">
          <ac:chgData name="Beth Tennyson" userId="1ecceb97-a249-4b81-803f-86b8c3e4d57b" providerId="ADAL" clId="{C3B77C8B-7799-43EA-9C49-4E9B37823301}" dt="2022-01-16T12:54:54.653" v="37"/>
          <ac:spMkLst>
            <pc:docMk/>
            <pc:sldMk cId="3752148436" sldId="289"/>
            <ac:spMk id="40" creationId="{0A597D97-203B-498B-95D3-E90DC961039F}"/>
          </ac:spMkLst>
        </pc:spChg>
        <pc:spChg chg="del">
          <ac:chgData name="Beth Tennyson" userId="1ecceb97-a249-4b81-803f-86b8c3e4d57b" providerId="ADAL" clId="{C3B77C8B-7799-43EA-9C49-4E9B37823301}" dt="2022-01-16T12:54:54.653" v="37"/>
          <ac:spMkLst>
            <pc:docMk/>
            <pc:sldMk cId="3752148436" sldId="289"/>
            <ac:spMk id="41" creationId="{6A6EF10E-DF41-4BD3-8EB4-6F646531DC26}"/>
          </ac:spMkLst>
        </pc:spChg>
        <pc:grpChg chg="add mod">
          <ac:chgData name="Beth Tennyson" userId="1ecceb97-a249-4b81-803f-86b8c3e4d57b" providerId="ADAL" clId="{C3B77C8B-7799-43EA-9C49-4E9B37823301}" dt="2022-04-12T19:06:03.334" v="1469"/>
          <ac:grpSpMkLst>
            <pc:docMk/>
            <pc:sldMk cId="3752148436" sldId="289"/>
            <ac:grpSpMk id="5" creationId="{5C286121-181D-41D8-BBD8-512BCED74489}"/>
          </ac:grpSpMkLst>
        </pc:grpChg>
        <pc:picChg chg="mod">
          <ac:chgData name="Beth Tennyson" userId="1ecceb97-a249-4b81-803f-86b8c3e4d57b" providerId="ADAL" clId="{C3B77C8B-7799-43EA-9C49-4E9B37823301}" dt="2022-04-12T19:06:03.334" v="1469"/>
          <ac:picMkLst>
            <pc:docMk/>
            <pc:sldMk cId="3752148436" sldId="289"/>
            <ac:picMk id="6" creationId="{28A2EF62-F74B-4788-B9DF-8AB8AD001E2F}"/>
          </ac:picMkLst>
        </pc:picChg>
      </pc:sldChg>
      <pc:sldChg chg="delSp add del setBg delDesignElem">
        <pc:chgData name="Beth Tennyson" userId="1ecceb97-a249-4b81-803f-86b8c3e4d57b" providerId="ADAL" clId="{C3B77C8B-7799-43EA-9C49-4E9B37823301}" dt="2022-01-16T14:35:44.583" v="241" actId="47"/>
        <pc:sldMkLst>
          <pc:docMk/>
          <pc:sldMk cId="3245191263" sldId="290"/>
        </pc:sldMkLst>
        <pc:spChg chg="del">
          <ac:chgData name="Beth Tennyson" userId="1ecceb97-a249-4b81-803f-86b8c3e4d57b" providerId="ADAL" clId="{C3B77C8B-7799-43EA-9C49-4E9B37823301}" dt="2022-01-16T14:35:38.631" v="239"/>
          <ac:spMkLst>
            <pc:docMk/>
            <pc:sldMk cId="3245191263" sldId="290"/>
            <ac:spMk id="12" creationId="{4038CB10-1F5C-4D54-9DF7-12586DE5B007}"/>
          </ac:spMkLst>
        </pc:spChg>
        <pc:spChg chg="del">
          <ac:chgData name="Beth Tennyson" userId="1ecceb97-a249-4b81-803f-86b8c3e4d57b" providerId="ADAL" clId="{C3B77C8B-7799-43EA-9C49-4E9B37823301}" dt="2022-01-16T14:35:38.631" v="239"/>
          <ac:spMkLst>
            <pc:docMk/>
            <pc:sldMk cId="3245191263" sldId="290"/>
            <ac:spMk id="14" creationId="{73ED6512-6858-4552-B699-9A97FE9A4EA2}"/>
          </ac:spMkLst>
        </pc:spChg>
      </pc:sldChg>
      <pc:sldChg chg="addSp delSp modSp add del mod modNotesTx">
        <pc:chgData name="Beth Tennyson" userId="1ecceb97-a249-4b81-803f-86b8c3e4d57b" providerId="ADAL" clId="{C3B77C8B-7799-43EA-9C49-4E9B37823301}" dt="2022-04-12T19:09:10.561" v="1497" actId="47"/>
        <pc:sldMkLst>
          <pc:docMk/>
          <pc:sldMk cId="3510946211" sldId="291"/>
        </pc:sldMkLst>
        <pc:spChg chg="mod">
          <ac:chgData name="Beth Tennyson" userId="1ecceb97-a249-4b81-803f-86b8c3e4d57b" providerId="ADAL" clId="{C3B77C8B-7799-43EA-9C49-4E9B37823301}" dt="2022-04-12T19:05:41.562" v="1466"/>
          <ac:spMkLst>
            <pc:docMk/>
            <pc:sldMk cId="3510946211" sldId="291"/>
            <ac:spMk id="15" creationId="{6236CFBA-3F60-4F59-A5C7-AD931439EF30}"/>
          </ac:spMkLst>
        </pc:spChg>
        <pc:grpChg chg="add mod">
          <ac:chgData name="Beth Tennyson" userId="1ecceb97-a249-4b81-803f-86b8c3e4d57b" providerId="ADAL" clId="{C3B77C8B-7799-43EA-9C49-4E9B37823301}" dt="2022-04-12T19:05:41.562" v="1466"/>
          <ac:grpSpMkLst>
            <pc:docMk/>
            <pc:sldMk cId="3510946211" sldId="291"/>
            <ac:grpSpMk id="11" creationId="{C43767F7-8668-466F-9214-BF37F6385B5A}"/>
          </ac:grpSpMkLst>
        </pc:grpChg>
        <pc:picChg chg="del">
          <ac:chgData name="Beth Tennyson" userId="1ecceb97-a249-4b81-803f-86b8c3e4d57b" providerId="ADAL" clId="{C3B77C8B-7799-43EA-9C49-4E9B37823301}" dt="2022-04-12T19:05:41.185" v="1465" actId="478"/>
          <ac:picMkLst>
            <pc:docMk/>
            <pc:sldMk cId="3510946211" sldId="291"/>
            <ac:picMk id="6" creationId="{ACD54D63-E41B-4962-994F-D26D5047549B}"/>
          </ac:picMkLst>
        </pc:picChg>
        <pc:picChg chg="del">
          <ac:chgData name="Beth Tennyson" userId="1ecceb97-a249-4b81-803f-86b8c3e4d57b" providerId="ADAL" clId="{C3B77C8B-7799-43EA-9C49-4E9B37823301}" dt="2022-04-12T19:05:41.185" v="1465" actId="478"/>
          <ac:picMkLst>
            <pc:docMk/>
            <pc:sldMk cId="3510946211" sldId="291"/>
            <ac:picMk id="7" creationId="{27F8E323-6D03-458C-A0A0-6F9BF5DFAEE9}"/>
          </ac:picMkLst>
        </pc:picChg>
        <pc:picChg chg="add mod">
          <ac:chgData name="Beth Tennyson" userId="1ecceb97-a249-4b81-803f-86b8c3e4d57b" providerId="ADAL" clId="{C3B77C8B-7799-43EA-9C49-4E9B37823301}" dt="2022-04-12T19:05:41.562" v="1466"/>
          <ac:picMkLst>
            <pc:docMk/>
            <pc:sldMk cId="3510946211" sldId="291"/>
            <ac:picMk id="9" creationId="{B1984D29-72A5-4045-B444-70A2C9FAA80E}"/>
          </ac:picMkLst>
        </pc:picChg>
        <pc:picChg chg="add mod">
          <ac:chgData name="Beth Tennyson" userId="1ecceb97-a249-4b81-803f-86b8c3e4d57b" providerId="ADAL" clId="{C3B77C8B-7799-43EA-9C49-4E9B37823301}" dt="2022-04-12T19:05:41.562" v="1466"/>
          <ac:picMkLst>
            <pc:docMk/>
            <pc:sldMk cId="3510946211" sldId="291"/>
            <ac:picMk id="10" creationId="{A5518A79-2222-43C0-BD31-4AFA010461C8}"/>
          </ac:picMkLst>
        </pc:picChg>
        <pc:picChg chg="mod">
          <ac:chgData name="Beth Tennyson" userId="1ecceb97-a249-4b81-803f-86b8c3e4d57b" providerId="ADAL" clId="{C3B77C8B-7799-43EA-9C49-4E9B37823301}" dt="2022-04-12T19:05:41.562" v="1466"/>
          <ac:picMkLst>
            <pc:docMk/>
            <pc:sldMk cId="3510946211" sldId="291"/>
            <ac:picMk id="13" creationId="{E45F1C3E-A0AB-4301-A333-85753C9EAE98}"/>
          </ac:picMkLst>
        </pc:picChg>
      </pc:sldChg>
      <pc:sldChg chg="addSp delSp modSp add mod ord modNotesTx">
        <pc:chgData name="Beth Tennyson" userId="1ecceb97-a249-4b81-803f-86b8c3e4d57b" providerId="ADAL" clId="{C3B77C8B-7799-43EA-9C49-4E9B37823301}" dt="2022-04-12T18:21:52.958" v="271" actId="20577"/>
        <pc:sldMkLst>
          <pc:docMk/>
          <pc:sldMk cId="341372506" sldId="292"/>
        </pc:sldMkLst>
        <pc:spChg chg="mod">
          <ac:chgData name="Beth Tennyson" userId="1ecceb97-a249-4b81-803f-86b8c3e4d57b" providerId="ADAL" clId="{C3B77C8B-7799-43EA-9C49-4E9B37823301}" dt="2022-01-16T14:38:12.072" v="267" actId="20577"/>
          <ac:spMkLst>
            <pc:docMk/>
            <pc:sldMk cId="341372506" sldId="292"/>
            <ac:spMk id="2" creationId="{A2E4FC9B-5196-4EB4-8DB0-EEBFD0C6F234}"/>
          </ac:spMkLst>
        </pc:spChg>
        <pc:spChg chg="del">
          <ac:chgData name="Beth Tennyson" userId="1ecceb97-a249-4b81-803f-86b8c3e4d57b" providerId="ADAL" clId="{C3B77C8B-7799-43EA-9C49-4E9B37823301}" dt="2022-04-12T18:21:33.085" v="268" actId="478"/>
          <ac:spMkLst>
            <pc:docMk/>
            <pc:sldMk cId="341372506" sldId="292"/>
            <ac:spMk id="4" creationId="{6A885F55-F836-481F-9D3C-7A1B396DA903}"/>
          </ac:spMkLst>
        </pc:spChg>
        <pc:spChg chg="del">
          <ac:chgData name="Beth Tennyson" userId="1ecceb97-a249-4b81-803f-86b8c3e4d57b" providerId="ADAL" clId="{C3B77C8B-7799-43EA-9C49-4E9B37823301}" dt="2022-04-12T18:21:33.085" v="268" actId="478"/>
          <ac:spMkLst>
            <pc:docMk/>
            <pc:sldMk cId="341372506" sldId="292"/>
            <ac:spMk id="9" creationId="{43FBC670-3931-42BA-991D-9004BCF9D34B}"/>
          </ac:spMkLst>
        </pc:spChg>
        <pc:spChg chg="del">
          <ac:chgData name="Beth Tennyson" userId="1ecceb97-a249-4b81-803f-86b8c3e4d57b" providerId="ADAL" clId="{C3B77C8B-7799-43EA-9C49-4E9B37823301}" dt="2022-04-12T18:21:33.085" v="268" actId="478"/>
          <ac:spMkLst>
            <pc:docMk/>
            <pc:sldMk cId="341372506" sldId="292"/>
            <ac:spMk id="10" creationId="{DBC9FA9E-D662-4ED3-AEBA-79F8F989F7A3}"/>
          </ac:spMkLst>
        </pc:spChg>
        <pc:spChg chg="add mod">
          <ac:chgData name="Beth Tennyson" userId="1ecceb97-a249-4b81-803f-86b8c3e4d57b" providerId="ADAL" clId="{C3B77C8B-7799-43EA-9C49-4E9B37823301}" dt="2022-04-12T18:21:34.114" v="269"/>
          <ac:spMkLst>
            <pc:docMk/>
            <pc:sldMk cId="341372506" sldId="292"/>
            <ac:spMk id="11" creationId="{0A91ADDF-E07F-494A-806F-7E3133D5C872}"/>
          </ac:spMkLst>
        </pc:spChg>
        <pc:spChg chg="add mod">
          <ac:chgData name="Beth Tennyson" userId="1ecceb97-a249-4b81-803f-86b8c3e4d57b" providerId="ADAL" clId="{C3B77C8B-7799-43EA-9C49-4E9B37823301}" dt="2022-04-12T18:21:34.114" v="269"/>
          <ac:spMkLst>
            <pc:docMk/>
            <pc:sldMk cId="341372506" sldId="292"/>
            <ac:spMk id="12" creationId="{9F4BA902-8728-4B3A-9BBF-77A05EB8E485}"/>
          </ac:spMkLst>
        </pc:spChg>
        <pc:spChg chg="add mod">
          <ac:chgData name="Beth Tennyson" userId="1ecceb97-a249-4b81-803f-86b8c3e4d57b" providerId="ADAL" clId="{C3B77C8B-7799-43EA-9C49-4E9B37823301}" dt="2022-04-12T18:21:34.114" v="269"/>
          <ac:spMkLst>
            <pc:docMk/>
            <pc:sldMk cId="341372506" sldId="292"/>
            <ac:spMk id="13" creationId="{9172A455-65AB-45E0-A0EC-00D764154B18}"/>
          </ac:spMkLst>
        </pc:spChg>
        <pc:spChg chg="add mod">
          <ac:chgData name="Beth Tennyson" userId="1ecceb97-a249-4b81-803f-86b8c3e4d57b" providerId="ADAL" clId="{C3B77C8B-7799-43EA-9C49-4E9B37823301}" dt="2022-04-12T18:21:34.114" v="269"/>
          <ac:spMkLst>
            <pc:docMk/>
            <pc:sldMk cId="341372506" sldId="292"/>
            <ac:spMk id="14" creationId="{E31EF95F-9673-44DA-8D4B-2018618F8761}"/>
          </ac:spMkLst>
        </pc:spChg>
        <pc:spChg chg="add mod">
          <ac:chgData name="Beth Tennyson" userId="1ecceb97-a249-4b81-803f-86b8c3e4d57b" providerId="ADAL" clId="{C3B77C8B-7799-43EA-9C49-4E9B37823301}" dt="2022-04-12T18:21:34.114" v="269"/>
          <ac:spMkLst>
            <pc:docMk/>
            <pc:sldMk cId="341372506" sldId="292"/>
            <ac:spMk id="15" creationId="{0AE5B125-3A44-4615-8842-445DA697B7D3}"/>
          </ac:spMkLst>
        </pc:spChg>
        <pc:spChg chg="add mod">
          <ac:chgData name="Beth Tennyson" userId="1ecceb97-a249-4b81-803f-86b8c3e4d57b" providerId="ADAL" clId="{C3B77C8B-7799-43EA-9C49-4E9B37823301}" dt="2022-04-12T18:21:34.114" v="269"/>
          <ac:spMkLst>
            <pc:docMk/>
            <pc:sldMk cId="341372506" sldId="292"/>
            <ac:spMk id="16" creationId="{7E18C5C5-A145-4148-9F4E-9EA7144779DD}"/>
          </ac:spMkLst>
        </pc:spChg>
        <pc:spChg chg="add mod">
          <ac:chgData name="Beth Tennyson" userId="1ecceb97-a249-4b81-803f-86b8c3e4d57b" providerId="ADAL" clId="{C3B77C8B-7799-43EA-9C49-4E9B37823301}" dt="2022-04-12T18:21:34.114" v="269"/>
          <ac:spMkLst>
            <pc:docMk/>
            <pc:sldMk cId="341372506" sldId="292"/>
            <ac:spMk id="17" creationId="{FC3FCA52-8656-435B-AFBD-5D331A00C41A}"/>
          </ac:spMkLst>
        </pc:spChg>
        <pc:spChg chg="add mod">
          <ac:chgData name="Beth Tennyson" userId="1ecceb97-a249-4b81-803f-86b8c3e4d57b" providerId="ADAL" clId="{C3B77C8B-7799-43EA-9C49-4E9B37823301}" dt="2022-04-12T18:21:34.114" v="269"/>
          <ac:spMkLst>
            <pc:docMk/>
            <pc:sldMk cId="341372506" sldId="292"/>
            <ac:spMk id="18" creationId="{140DE477-2893-476A-9F05-D49A4CA94FB3}"/>
          </ac:spMkLst>
        </pc:spChg>
        <pc:spChg chg="mod">
          <ac:chgData name="Beth Tennyson" userId="1ecceb97-a249-4b81-803f-86b8c3e4d57b" providerId="ADAL" clId="{C3B77C8B-7799-43EA-9C49-4E9B37823301}" dt="2022-04-12T18:21:34.114" v="269"/>
          <ac:spMkLst>
            <pc:docMk/>
            <pc:sldMk cId="341372506" sldId="292"/>
            <ac:spMk id="21" creationId="{CDB9B2F2-A8A2-4652-9B4E-07F73602F741}"/>
          </ac:spMkLst>
        </pc:spChg>
        <pc:spChg chg="mod">
          <ac:chgData name="Beth Tennyson" userId="1ecceb97-a249-4b81-803f-86b8c3e4d57b" providerId="ADAL" clId="{C3B77C8B-7799-43EA-9C49-4E9B37823301}" dt="2022-04-12T18:21:34.114" v="269"/>
          <ac:spMkLst>
            <pc:docMk/>
            <pc:sldMk cId="341372506" sldId="292"/>
            <ac:spMk id="22" creationId="{BF600891-0C6C-4028-84A2-4ECA44013FC4}"/>
          </ac:spMkLst>
        </pc:spChg>
        <pc:spChg chg="del">
          <ac:chgData name="Beth Tennyson" userId="1ecceb97-a249-4b81-803f-86b8c3e4d57b" providerId="ADAL" clId="{C3B77C8B-7799-43EA-9C49-4E9B37823301}" dt="2022-04-12T18:21:33.085" v="268" actId="478"/>
          <ac:spMkLst>
            <pc:docMk/>
            <pc:sldMk cId="341372506" sldId="292"/>
            <ac:spMk id="43" creationId="{C32ED098-2AFE-4D50-A80F-C03FC0631D13}"/>
          </ac:spMkLst>
        </pc:spChg>
        <pc:spChg chg="del">
          <ac:chgData name="Beth Tennyson" userId="1ecceb97-a249-4b81-803f-86b8c3e4d57b" providerId="ADAL" clId="{C3B77C8B-7799-43EA-9C49-4E9B37823301}" dt="2022-04-12T18:21:33.085" v="268" actId="478"/>
          <ac:spMkLst>
            <pc:docMk/>
            <pc:sldMk cId="341372506" sldId="292"/>
            <ac:spMk id="46" creationId="{4E542CA9-C5ED-4085-AC85-A4C00B246795}"/>
          </ac:spMkLst>
        </pc:spChg>
        <pc:spChg chg="del">
          <ac:chgData name="Beth Tennyson" userId="1ecceb97-a249-4b81-803f-86b8c3e4d57b" providerId="ADAL" clId="{C3B77C8B-7799-43EA-9C49-4E9B37823301}" dt="2022-04-12T18:21:33.085" v="268" actId="478"/>
          <ac:spMkLst>
            <pc:docMk/>
            <pc:sldMk cId="341372506" sldId="292"/>
            <ac:spMk id="47" creationId="{2AF58B3A-BF22-4729-AC50-06360AAD2BD3}"/>
          </ac:spMkLst>
        </pc:spChg>
        <pc:spChg chg="del">
          <ac:chgData name="Beth Tennyson" userId="1ecceb97-a249-4b81-803f-86b8c3e4d57b" providerId="ADAL" clId="{C3B77C8B-7799-43EA-9C49-4E9B37823301}" dt="2022-04-12T18:21:33.085" v="268" actId="478"/>
          <ac:spMkLst>
            <pc:docMk/>
            <pc:sldMk cId="341372506" sldId="292"/>
            <ac:spMk id="49" creationId="{E0B20394-7623-43BE-8E9B-5DDE2147436F}"/>
          </ac:spMkLst>
        </pc:spChg>
        <pc:spChg chg="del">
          <ac:chgData name="Beth Tennyson" userId="1ecceb97-a249-4b81-803f-86b8c3e4d57b" providerId="ADAL" clId="{C3B77C8B-7799-43EA-9C49-4E9B37823301}" dt="2022-04-12T18:21:33.085" v="268" actId="478"/>
          <ac:spMkLst>
            <pc:docMk/>
            <pc:sldMk cId="341372506" sldId="292"/>
            <ac:spMk id="50" creationId="{BAB49EEB-53FA-4043-8D45-4BB223609DC2}"/>
          </ac:spMkLst>
        </pc:spChg>
        <pc:grpChg chg="add mod">
          <ac:chgData name="Beth Tennyson" userId="1ecceb97-a249-4b81-803f-86b8c3e4d57b" providerId="ADAL" clId="{C3B77C8B-7799-43EA-9C49-4E9B37823301}" dt="2022-04-12T18:21:34.114" v="269"/>
          <ac:grpSpMkLst>
            <pc:docMk/>
            <pc:sldMk cId="341372506" sldId="292"/>
            <ac:grpSpMk id="19" creationId="{A2907057-4005-49F4-A99E-D1ADCA5B5750}"/>
          </ac:grpSpMkLst>
        </pc:grpChg>
        <pc:picChg chg="mod">
          <ac:chgData name="Beth Tennyson" userId="1ecceb97-a249-4b81-803f-86b8c3e4d57b" providerId="ADAL" clId="{C3B77C8B-7799-43EA-9C49-4E9B37823301}" dt="2022-04-12T18:21:34.114" v="269"/>
          <ac:picMkLst>
            <pc:docMk/>
            <pc:sldMk cId="341372506" sldId="292"/>
            <ac:picMk id="20" creationId="{9055543C-E03C-437B-A111-EDB00E8EDEC2}"/>
          </ac:picMkLst>
        </pc:picChg>
      </pc:sldChg>
      <pc:sldChg chg="modSp mod modNotesTx">
        <pc:chgData name="Beth Tennyson" userId="1ecceb97-a249-4b81-803f-86b8c3e4d57b" providerId="ADAL" clId="{C3B77C8B-7799-43EA-9C49-4E9B37823301}" dt="2022-05-15T17:14:29.091" v="1535"/>
        <pc:sldMkLst>
          <pc:docMk/>
          <pc:sldMk cId="90741892" sldId="293"/>
        </pc:sldMkLst>
        <pc:spChg chg="mod">
          <ac:chgData name="Beth Tennyson" userId="1ecceb97-a249-4b81-803f-86b8c3e4d57b" providerId="ADAL" clId="{C3B77C8B-7799-43EA-9C49-4E9B37823301}" dt="2022-04-12T19:07:09.342" v="1480"/>
          <ac:spMkLst>
            <pc:docMk/>
            <pc:sldMk cId="90741892" sldId="293"/>
            <ac:spMk id="2" creationId="{3DA919C6-AD70-4FA6-9A55-34C934E3F3F0}"/>
          </ac:spMkLst>
        </pc:spChg>
      </pc:sldChg>
      <pc:sldChg chg="addSp del delDesignElem">
        <pc:chgData name="Beth Tennyson" userId="1ecceb97-a249-4b81-803f-86b8c3e4d57b" providerId="ADAL" clId="{C3B77C8B-7799-43EA-9C49-4E9B37823301}" dt="2022-04-12T19:06:56.136" v="1478"/>
        <pc:sldMkLst>
          <pc:docMk/>
          <pc:sldMk cId="3656814090" sldId="293"/>
        </pc:sldMkLst>
        <pc:spChg chg="add">
          <ac:chgData name="Beth Tennyson" userId="1ecceb97-a249-4b81-803f-86b8c3e4d57b" providerId="ADAL" clId="{C3B77C8B-7799-43EA-9C49-4E9B37823301}" dt="2022-04-12T19:06:56.136" v="1478"/>
          <ac:spMkLst>
            <pc:docMk/>
            <pc:sldMk cId="3656814090" sldId="293"/>
            <ac:spMk id="40" creationId="{0A597D97-203B-498B-95D3-E90DC961039F}"/>
          </ac:spMkLst>
        </pc:spChg>
        <pc:spChg chg="add">
          <ac:chgData name="Beth Tennyson" userId="1ecceb97-a249-4b81-803f-86b8c3e4d57b" providerId="ADAL" clId="{C3B77C8B-7799-43EA-9C49-4E9B37823301}" dt="2022-04-12T19:06:56.136" v="1478"/>
          <ac:spMkLst>
            <pc:docMk/>
            <pc:sldMk cId="3656814090" sldId="293"/>
            <ac:spMk id="41" creationId="{6A6EF10E-DF41-4BD3-8EB4-6F646531DC2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C54FF-D8BF-47F3-B04F-58A40051660C}" type="datetimeFigureOut">
              <a:rPr lang="en-US" smtClean="0"/>
              <a:t>5/15/2022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AFB23A-B042-41CA-A414-63CFCB0F2AE4}" type="slidenum">
              <a:rPr lang="en-US" smtClean="0"/>
              <a:t>‹#›</a:t>
            </a:fld>
            <a:endParaRPr lang="en-US"/>
          </a:p>
        </p:txBody>
      </p:sp>
    </p:spTree>
    <p:extLst>
      <p:ext uri="{BB962C8B-B14F-4D97-AF65-F5344CB8AC3E}">
        <p14:creationId xmlns:p14="http://schemas.microsoft.com/office/powerpoint/2010/main" val="1006752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bresslergroup.com/blog/innovative-technology-for-climate-change-7-solutions/" TargetMode="External"/><Relationship Id="rId13" Type="http://schemas.openxmlformats.org/officeDocument/2006/relationships/hyperlink" Target="https://qz.com/1718988/algae-might-be-a-secret-weapon-to-combatting-climate-change/" TargetMode="External"/><Relationship Id="rId3" Type="http://schemas.openxmlformats.org/officeDocument/2006/relationships/hyperlink" Target="https://www.bath.ac.uk/announcements/rise-of-eco-anxiety-affecting-more-and-more-children-says-bath-climate-psychologist/" TargetMode="External"/><Relationship Id="rId7" Type="http://schemas.openxmlformats.org/officeDocument/2006/relationships/hyperlink" Target="https://www.livescience.com/7992-top-10-craziest-solutions-global-warming.html" TargetMode="External"/><Relationship Id="rId12" Type="http://schemas.openxmlformats.org/officeDocument/2006/relationships/hyperlink" Target="https://www.bbc.co.uk/news/uk-49044072"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architizer.com/blog/inspiration/collections/pollution-solution/" TargetMode="External"/><Relationship Id="rId11" Type="http://schemas.openxmlformats.org/officeDocument/2006/relationships/hyperlink" Target="https://rare.org/wp-content/uploads/2019/02/2018-CCNBC-Report.pdf" TargetMode="External"/><Relationship Id="rId5" Type="http://schemas.openxmlformats.org/officeDocument/2006/relationships/hyperlink" Target="https://www.globalcitizen.org/en/content/8-crazy-inventions-that-can-save-the-planet/" TargetMode="External"/><Relationship Id="rId10" Type="http://schemas.openxmlformats.org/officeDocument/2006/relationships/hyperlink" Target="https://behavioralscientist.org/fight-climate-change-with-behavior-change/" TargetMode="External"/><Relationship Id="rId4" Type="http://schemas.openxmlformats.org/officeDocument/2006/relationships/hyperlink" Target="https://www.hfehmind.org.uk/news/eco-anxiety-and-young-peoples-mental-health/" TargetMode="External"/><Relationship Id="rId9" Type="http://schemas.openxmlformats.org/officeDocument/2006/relationships/hyperlink" Target="https://www.unenvironment.org/news-and-stories/story/five-ways-behavioural-science-can-transform-climate-change-action"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ressbooks.bccampus.ca/astronomy1105/chapter/5-0-thinking-ahead/"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creativecommons.org/licenses/by/3.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1" i="0" dirty="0">
                <a:solidFill>
                  <a:srgbClr val="000000"/>
                </a:solidFill>
                <a:effectLst/>
                <a:latin typeface="Arial" panose="020B0604020202020204" pitchFamily="34" charset="0"/>
              </a:rPr>
              <a:t>Preliminary knowledge for educators</a:t>
            </a:r>
            <a:r>
              <a:rPr lang="en-US" sz="1800" b="0" i="0" dirty="0">
                <a:solidFill>
                  <a:srgbClr val="000000"/>
                </a:solidFill>
                <a:effectLst/>
                <a:latin typeface="Arial" panose="020B0604020202020204" pitchFamily="34" charset="0"/>
              </a:rPr>
              <a:t> – what is eco-anxiety and how can we mitigate against it?  See the links below</a:t>
            </a:r>
          </a:p>
          <a:p>
            <a:pPr algn="l" rtl="0" fontAlgn="base"/>
            <a:r>
              <a:rPr lang="en-US" sz="1800" b="0" i="0" u="sng" strike="noStrike" dirty="0">
                <a:solidFill>
                  <a:srgbClr val="0563C1"/>
                </a:solidFill>
                <a:effectLst/>
                <a:latin typeface="Arial" panose="020B0604020202020204" pitchFamily="34" charset="0"/>
                <a:hlinkClick r:id="rId3"/>
              </a:rPr>
              <a:t>https://www.bath.ac.uk/announcements/rise-of-eco-anxiety-affecting-more-and-more-children-says-bath-climate-psychologist/</a:t>
            </a:r>
            <a:r>
              <a:rPr lang="en-US" sz="1800" b="0" i="0" dirty="0">
                <a:solidFill>
                  <a:srgbClr val="000000"/>
                </a:solidFill>
                <a:effectLst/>
                <a:latin typeface="Arial" panose="020B0604020202020204" pitchFamily="34" charset="0"/>
              </a:rPr>
              <a:t>  </a:t>
            </a:r>
            <a:endParaRPr lang="en-US" sz="1800" b="0" i="0" dirty="0">
              <a:solidFill>
                <a:srgbClr val="000000"/>
              </a:solidFill>
              <a:effectLst/>
              <a:latin typeface="Segoe UI" panose="020B0502040204020203" pitchFamily="34" charset="0"/>
            </a:endParaRPr>
          </a:p>
          <a:p>
            <a:pPr algn="l" rtl="0" fontAlgn="base"/>
            <a:r>
              <a:rPr lang="en-US" sz="1800" b="0" i="0" u="sng" strike="noStrike" dirty="0">
                <a:solidFill>
                  <a:srgbClr val="0563C1"/>
                </a:solidFill>
                <a:effectLst/>
                <a:latin typeface="Arial" panose="020B0604020202020204" pitchFamily="34" charset="0"/>
                <a:hlinkClick r:id="rId4"/>
              </a:rPr>
              <a:t>https://www.hfehmind.org.uk/news/eco-anxiety-and-young-peoples-mental-health/</a:t>
            </a:r>
            <a:r>
              <a:rPr lang="en-US" sz="1800" b="0" i="0" dirty="0">
                <a:solidFill>
                  <a:srgbClr val="000000"/>
                </a:solidFill>
                <a:effectLst/>
                <a:latin typeface="Arial" panose="020B0604020202020204" pitchFamily="34" charset="0"/>
              </a:rPr>
              <a:t> </a:t>
            </a:r>
            <a:endParaRPr lang="en-US" sz="1800"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Arial" panose="020B0604020202020204" pitchFamily="34" charset="0"/>
              </a:rPr>
              <a:t>Barratt Hacking, E., Scott, W. and Lee, E., (2010) Evidence of Impact of Sustainable Schools. Other. Department for Children, Schools and Families  (DCSF).  </a:t>
            </a:r>
            <a:endParaRPr lang="en-US" sz="1800" b="0" i="0" dirty="0">
              <a:solidFill>
                <a:srgbClr val="000000"/>
              </a:solidFill>
              <a:effectLst/>
              <a:latin typeface="Segoe UI" panose="020B0502040204020203" pitchFamily="34" charset="0"/>
            </a:endParaRPr>
          </a:p>
          <a:p>
            <a:pPr algn="l" rtl="0" fontAlgn="base"/>
            <a:endParaRPr lang="en-US" sz="1800" b="0" i="0" dirty="0">
              <a:solidFill>
                <a:srgbClr val="000000"/>
              </a:solidFill>
              <a:effectLst/>
              <a:latin typeface="Arial" panose="020B0604020202020204" pitchFamily="34" charset="0"/>
            </a:endParaRPr>
          </a:p>
          <a:p>
            <a:pPr algn="l" rtl="0" fontAlgn="base"/>
            <a:endParaRPr lang="en-US" sz="1800" b="0" i="0" dirty="0">
              <a:solidFill>
                <a:srgbClr val="000000"/>
              </a:solidFill>
              <a:effectLst/>
              <a:latin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800" b="0" i="0" dirty="0">
                <a:solidFill>
                  <a:srgbClr val="000000"/>
                </a:solidFill>
                <a:effectLst/>
                <a:latin typeface="Times New Roman" panose="02020603050405020304" pitchFamily="18" charset="0"/>
              </a:rPr>
              <a:t>All images are from free sources such as: http://clipart-library.com/ or </a:t>
            </a:r>
            <a:r>
              <a:rPr lang="en-US" sz="1800" b="0" i="0" dirty="0" err="1">
                <a:solidFill>
                  <a:srgbClr val="000000"/>
                </a:solidFill>
                <a:effectLst/>
                <a:latin typeface="Times New Roman" panose="02020603050405020304" pitchFamily="18" charset="0"/>
              </a:rPr>
              <a:t>Powerpoint’s</a:t>
            </a:r>
            <a:r>
              <a:rPr lang="en-US" sz="1800" b="0" i="0" dirty="0">
                <a:solidFill>
                  <a:srgbClr val="000000"/>
                </a:solidFill>
                <a:effectLst/>
                <a:latin typeface="Times New Roman" panose="02020603050405020304" pitchFamily="18" charset="0"/>
              </a:rPr>
              <a:t> CC image search</a:t>
            </a:r>
          </a:p>
          <a:p>
            <a:pPr algn="l" rtl="0" fontAlgn="base"/>
            <a:endParaRPr lang="en-US" sz="1800" b="0" i="0" dirty="0">
              <a:solidFill>
                <a:srgbClr val="000000"/>
              </a:solidFill>
              <a:effectLst/>
              <a:latin typeface="Arial" panose="020B0604020202020204" pitchFamily="34" charset="0"/>
            </a:endParaRPr>
          </a:p>
          <a:p>
            <a:pPr algn="l" rtl="0" fontAlgn="base"/>
            <a:r>
              <a:rPr lang="en-US" sz="1800" b="0" i="0" dirty="0">
                <a:solidFill>
                  <a:srgbClr val="000000"/>
                </a:solidFill>
                <a:effectLst/>
                <a:latin typeface="Arial" panose="020B0604020202020204" pitchFamily="34" charset="0"/>
              </a:rPr>
              <a:t>Teaching about climate change can be very worrying for the educator as much as for the students, so it is a good idea to look at some good news, solution driven stories before you start: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Arial" panose="020B0604020202020204" pitchFamily="34" charset="0"/>
              </a:rPr>
              <a:t>1. </a:t>
            </a:r>
            <a:r>
              <a:rPr lang="en-US" sz="1800" b="0" i="0" u="sng" strike="noStrike" dirty="0">
                <a:solidFill>
                  <a:srgbClr val="0563C1"/>
                </a:solidFill>
                <a:effectLst/>
                <a:latin typeface="Times New Roman" panose="02020603050405020304" pitchFamily="18" charset="0"/>
                <a:hlinkClick r:id="rId5"/>
              </a:rPr>
              <a:t>https://www.globalcitizen.org/en/content/8-crazy-inventions-that-can-save-the-planet/</a:t>
            </a:r>
            <a:r>
              <a:rPr lang="en-US" sz="1800" b="0" i="0" dirty="0">
                <a:solidFill>
                  <a:srgbClr val="000000"/>
                </a:solidFill>
                <a:effectLst/>
                <a:latin typeface="Times New Roman" panose="02020603050405020304" pitchFamily="18" charset="0"/>
              </a:rPr>
              <a:t> </a:t>
            </a:r>
          </a:p>
          <a:p>
            <a:pPr algn="l" rtl="0" fontAlgn="base"/>
            <a:r>
              <a:rPr lang="en-US" sz="1800" b="0" i="0" dirty="0">
                <a:solidFill>
                  <a:srgbClr val="000000"/>
                </a:solidFill>
                <a:effectLst/>
                <a:latin typeface="Times New Roman" panose="02020603050405020304" pitchFamily="18" charset="0"/>
              </a:rPr>
              <a:t>2. </a:t>
            </a:r>
            <a:r>
              <a:rPr lang="en-US" sz="1800" b="0" i="0" u="sng" strike="noStrike" dirty="0">
                <a:solidFill>
                  <a:srgbClr val="0563C1"/>
                </a:solidFill>
                <a:effectLst/>
                <a:latin typeface="Times New Roman" panose="02020603050405020304" pitchFamily="18" charset="0"/>
                <a:hlinkClick r:id="rId6"/>
              </a:rPr>
              <a:t>https://architizer.com/blog/inspiration/collections/pollution-solution/</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3"/>
            </a:pPr>
            <a:r>
              <a:rPr lang="en-US" sz="1800" b="0" i="0" u="sng" strike="noStrike" dirty="0">
                <a:solidFill>
                  <a:srgbClr val="0563C1"/>
                </a:solidFill>
                <a:effectLst/>
                <a:latin typeface="Times New Roman" panose="02020603050405020304" pitchFamily="18" charset="0"/>
                <a:hlinkClick r:id="rId7"/>
              </a:rPr>
              <a:t> https://www.livescience.com/7992-top-10-craziest-solutions-global-warming.html</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4"/>
            </a:pPr>
            <a:r>
              <a:rPr lang="en-US" sz="1800" b="0" i="0" dirty="0">
                <a:solidFill>
                  <a:srgbClr val="000000"/>
                </a:solidFill>
                <a:effectLst/>
                <a:latin typeface="Times New Roman" panose="02020603050405020304" pitchFamily="18" charset="0"/>
              </a:rPr>
              <a:t> Carbon reduction, batteries: </a:t>
            </a:r>
            <a:r>
              <a:rPr lang="en-US" sz="1800" b="0" i="0" u="sng" strike="noStrike" dirty="0">
                <a:solidFill>
                  <a:srgbClr val="0563C1"/>
                </a:solidFill>
                <a:effectLst/>
                <a:latin typeface="Times New Roman" panose="02020603050405020304" pitchFamily="18" charset="0"/>
                <a:hlinkClick r:id="rId8"/>
              </a:rPr>
              <a:t>https://www.bresslergroup.com/blog/innovative-technology-for-climate-change-7-solutions/</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5"/>
            </a:pPr>
            <a:r>
              <a:rPr lang="en-US" sz="1800" b="0" i="0" dirty="0">
                <a:solidFill>
                  <a:srgbClr val="000000"/>
                </a:solidFill>
                <a:effectLst/>
                <a:latin typeface="Times New Roman" panose="02020603050405020304" pitchFamily="18" charset="0"/>
              </a:rPr>
              <a:t> </a:t>
            </a:r>
            <a:r>
              <a:rPr lang="en-US" sz="1800" b="0" i="0" dirty="0" err="1">
                <a:solidFill>
                  <a:srgbClr val="000000"/>
                </a:solidFill>
                <a:effectLst/>
                <a:latin typeface="Times New Roman" panose="02020603050405020304" pitchFamily="18" charset="0"/>
              </a:rPr>
              <a:t>Behavioural</a:t>
            </a:r>
            <a:r>
              <a:rPr lang="en-US" sz="1800" b="0" i="0" dirty="0">
                <a:solidFill>
                  <a:srgbClr val="000000"/>
                </a:solidFill>
                <a:effectLst/>
                <a:latin typeface="Times New Roman" panose="02020603050405020304" pitchFamily="18" charset="0"/>
              </a:rPr>
              <a:t>: </a:t>
            </a:r>
            <a:r>
              <a:rPr lang="en-US" sz="1800" b="0" i="0" u="sng" strike="noStrike" dirty="0">
                <a:solidFill>
                  <a:srgbClr val="0563C1"/>
                </a:solidFill>
                <a:effectLst/>
                <a:latin typeface="Times New Roman" panose="02020603050405020304" pitchFamily="18" charset="0"/>
                <a:hlinkClick r:id="rId9"/>
              </a:rPr>
              <a:t>https://www.unenvironment.org/news-and-stories/story/five-ways-behavioural-science-can-transform-climate-change-action</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6"/>
            </a:pPr>
            <a:r>
              <a:rPr lang="en-US" sz="1800" b="0" i="0" dirty="0">
                <a:solidFill>
                  <a:srgbClr val="000000"/>
                </a:solidFill>
                <a:effectLst/>
                <a:latin typeface="Times New Roman" panose="02020603050405020304" pitchFamily="18" charset="0"/>
              </a:rPr>
              <a:t> </a:t>
            </a:r>
            <a:r>
              <a:rPr lang="en-US" sz="1800" b="0" i="0" dirty="0" err="1">
                <a:solidFill>
                  <a:srgbClr val="000000"/>
                </a:solidFill>
                <a:effectLst/>
                <a:latin typeface="Times New Roman" panose="02020603050405020304" pitchFamily="18" charset="0"/>
              </a:rPr>
              <a:t>Behavioural</a:t>
            </a:r>
            <a:r>
              <a:rPr lang="en-US" sz="1800" b="0" i="0" dirty="0">
                <a:solidFill>
                  <a:srgbClr val="000000"/>
                </a:solidFill>
                <a:effectLst/>
                <a:latin typeface="Times New Roman" panose="02020603050405020304" pitchFamily="18" charset="0"/>
              </a:rPr>
              <a:t>: </a:t>
            </a:r>
            <a:r>
              <a:rPr lang="en-US" sz="1800" b="0" i="0" u="sng" strike="noStrike" dirty="0">
                <a:solidFill>
                  <a:srgbClr val="0563C1"/>
                </a:solidFill>
                <a:effectLst/>
                <a:latin typeface="Times New Roman" panose="02020603050405020304" pitchFamily="18" charset="0"/>
                <a:hlinkClick r:id="rId10"/>
              </a:rPr>
              <a:t>https://behavioralscientist.org/fight-climate-change-with-behavior-change/</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7"/>
            </a:pPr>
            <a:r>
              <a:rPr lang="en-US" sz="1800" b="0" i="0" dirty="0">
                <a:solidFill>
                  <a:srgbClr val="000000"/>
                </a:solidFill>
                <a:effectLst/>
                <a:latin typeface="Times New Roman" panose="02020603050405020304" pitchFamily="18" charset="0"/>
              </a:rPr>
              <a:t> </a:t>
            </a:r>
            <a:r>
              <a:rPr lang="en-US" sz="1800" b="0" i="0" dirty="0" err="1">
                <a:solidFill>
                  <a:srgbClr val="000000"/>
                </a:solidFill>
                <a:effectLst/>
                <a:latin typeface="Times New Roman" panose="02020603050405020304" pitchFamily="18" charset="0"/>
              </a:rPr>
              <a:t>Behavioural</a:t>
            </a:r>
            <a:r>
              <a:rPr lang="en-US" sz="1800" b="0" i="0" dirty="0">
                <a:solidFill>
                  <a:srgbClr val="000000"/>
                </a:solidFill>
                <a:effectLst/>
                <a:latin typeface="Times New Roman" panose="02020603050405020304" pitchFamily="18" charset="0"/>
              </a:rPr>
              <a:t>: </a:t>
            </a:r>
            <a:r>
              <a:rPr lang="en-US" sz="1800" b="0" i="0" u="sng" strike="noStrike" dirty="0">
                <a:solidFill>
                  <a:srgbClr val="0563C1"/>
                </a:solidFill>
                <a:effectLst/>
                <a:latin typeface="Times New Roman" panose="02020603050405020304" pitchFamily="18" charset="0"/>
                <a:hlinkClick r:id="rId11"/>
              </a:rPr>
              <a:t>https://rare.org/wp-content/uploads/2019/02/2018-CCNBC-Report.pdf</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8"/>
            </a:pPr>
            <a:r>
              <a:rPr lang="en-US" sz="1800" b="0" i="0" dirty="0">
                <a:solidFill>
                  <a:srgbClr val="000000"/>
                </a:solidFill>
                <a:effectLst/>
                <a:latin typeface="Times New Roman" panose="02020603050405020304" pitchFamily="18" charset="0"/>
              </a:rPr>
              <a:t> Farmers: </a:t>
            </a:r>
            <a:r>
              <a:rPr lang="en-US" sz="1800" b="0" i="0" u="sng" strike="noStrike" dirty="0">
                <a:solidFill>
                  <a:srgbClr val="0563C1"/>
                </a:solidFill>
                <a:effectLst/>
                <a:latin typeface="Times New Roman" panose="02020603050405020304" pitchFamily="18" charset="0"/>
                <a:hlinkClick r:id="rId12"/>
              </a:rPr>
              <a:t>https://www.bbc.co.uk/news/uk-49044072</a:t>
            </a:r>
            <a:r>
              <a:rPr lang="en-US" sz="1800" b="0" i="0" dirty="0">
                <a:solidFill>
                  <a:srgbClr val="000000"/>
                </a:solidFill>
                <a:effectLst/>
                <a:latin typeface="Times New Roman" panose="02020603050405020304" pitchFamily="18" charset="0"/>
              </a:rPr>
              <a:t> </a:t>
            </a:r>
          </a:p>
          <a:p>
            <a:pPr algn="just" rtl="0" fontAlgn="base">
              <a:buFont typeface="+mj-lt"/>
              <a:buAutoNum type="arabicPeriod" startAt="9"/>
            </a:pPr>
            <a:r>
              <a:rPr lang="en-US" sz="1800" b="0" i="0" dirty="0">
                <a:solidFill>
                  <a:srgbClr val="000000"/>
                </a:solidFill>
                <a:effectLst/>
                <a:latin typeface="Times New Roman" panose="02020603050405020304" pitchFamily="18" charset="0"/>
              </a:rPr>
              <a:t> Algae: </a:t>
            </a:r>
            <a:r>
              <a:rPr lang="en-US" sz="1800" b="0" i="0" u="sng" strike="noStrike" dirty="0">
                <a:solidFill>
                  <a:srgbClr val="0563C1"/>
                </a:solidFill>
                <a:effectLst/>
                <a:latin typeface="Times New Roman" panose="02020603050405020304" pitchFamily="18" charset="0"/>
                <a:hlinkClick r:id="rId13"/>
              </a:rPr>
              <a:t>https://qz.com/1718988/algae-might-be-a-secret-weapon-to-combatting-climate-change/</a:t>
            </a:r>
            <a:r>
              <a:rPr lang="en-US" sz="1800" b="0" i="0" dirty="0">
                <a:solidFill>
                  <a:srgbClr val="000000"/>
                </a:solidFill>
                <a:effectLst/>
                <a:latin typeface="Times New Roman" panose="02020603050405020304" pitchFamily="18" charset="0"/>
              </a:rPr>
              <a:t> </a:t>
            </a:r>
          </a:p>
          <a:p>
            <a:pPr algn="l" rtl="0" fontAlgn="base"/>
            <a:r>
              <a:rPr lang="en-US" sz="1800" b="0" i="0" dirty="0">
                <a:solidFill>
                  <a:srgbClr val="000000"/>
                </a:solidFill>
                <a:effectLst/>
                <a:latin typeface="Arial" panose="020B0604020202020204" pitchFamily="34" charset="0"/>
              </a:rPr>
              <a:t> </a:t>
            </a:r>
            <a:endParaRPr lang="en-US" b="0" i="0" dirty="0">
              <a:solidFill>
                <a:srgbClr val="000000"/>
              </a:solidFill>
              <a:effectLst/>
              <a:latin typeface="Segoe UI" panose="020B0502040204020203" pitchFamily="34" charset="0"/>
            </a:endParaRPr>
          </a:p>
          <a:p>
            <a:r>
              <a:rPr lang="en-US" sz="1800" b="0" i="0" dirty="0">
                <a:solidFill>
                  <a:srgbClr val="000000"/>
                </a:solidFill>
                <a:effectLst/>
                <a:latin typeface="Times New Roman" panose="02020603050405020304" pitchFamily="18" charset="0"/>
              </a:rPr>
              <a:t>Before we do the important work of </a:t>
            </a:r>
            <a:r>
              <a:rPr lang="en-US" sz="1800" b="1" i="0" dirty="0">
                <a:solidFill>
                  <a:srgbClr val="000000"/>
                </a:solidFill>
                <a:effectLst/>
                <a:latin typeface="Times New Roman" panose="02020603050405020304" pitchFamily="18" charset="0"/>
              </a:rPr>
              <a:t>defining energy </a:t>
            </a:r>
            <a:r>
              <a:rPr lang="en-US" sz="1800" b="0" i="0" dirty="0">
                <a:solidFill>
                  <a:srgbClr val="000000"/>
                </a:solidFill>
                <a:effectLst/>
                <a:latin typeface="Times New Roman" panose="02020603050405020304" pitchFamily="18" charset="0"/>
              </a:rPr>
              <a:t>(Chapter 2)</a:t>
            </a:r>
            <a:r>
              <a:rPr lang="en-US" sz="1800" b="1" i="0" dirty="0">
                <a:solidFill>
                  <a:srgbClr val="000000"/>
                </a:solidFill>
                <a:effectLst/>
                <a:latin typeface="Times New Roman" panose="02020603050405020304" pitchFamily="18" charset="0"/>
              </a:rPr>
              <a:t> </a:t>
            </a:r>
            <a:r>
              <a:rPr lang="en-US" sz="1800" b="0" i="0" dirty="0">
                <a:solidFill>
                  <a:srgbClr val="000000"/>
                </a:solidFill>
                <a:effectLst/>
                <a:latin typeface="Times New Roman" panose="02020603050405020304" pitchFamily="18" charset="0"/>
              </a:rPr>
              <a:t>we suggest giving children the opportunity to explore their existing knowledge about climate change, and most importantly how it makes them feel.</a:t>
            </a:r>
          </a:p>
        </p:txBody>
      </p:sp>
      <p:sp>
        <p:nvSpPr>
          <p:cNvPr id="4" name="Slide Number Placeholder 3"/>
          <p:cNvSpPr>
            <a:spLocks noGrp="1"/>
          </p:cNvSpPr>
          <p:nvPr>
            <p:ph type="sldNum" sz="quarter" idx="5"/>
          </p:nvPr>
        </p:nvSpPr>
        <p:spPr/>
        <p:txBody>
          <a:bodyPr/>
          <a:lstStyle/>
          <a:p>
            <a:fld id="{A58F6869-71F0-48A5-AB2A-128BA317B01B}" type="slidenum">
              <a:rPr lang="en-US" smtClean="0"/>
              <a:t>1</a:t>
            </a:fld>
            <a:endParaRPr lang="en-US"/>
          </a:p>
        </p:txBody>
      </p:sp>
    </p:spTree>
    <p:extLst>
      <p:ext uri="{BB962C8B-B14F-4D97-AF65-F5344CB8AC3E}">
        <p14:creationId xmlns:p14="http://schemas.microsoft.com/office/powerpoint/2010/main" val="1346173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Activity</a:t>
            </a:r>
            <a:r>
              <a:rPr lang="en-GB" sz="1200" dirty="0">
                <a:solidFill>
                  <a:srgbClr val="000000"/>
                </a:solidFill>
                <a:effectLst/>
                <a:latin typeface="Times New Roman" panose="02020603050405020304" pitchFamily="18" charset="0"/>
                <a:ea typeface="Times New Roman" panose="02020603050405020304" pitchFamily="18" charset="0"/>
              </a:rPr>
              <a:t>: (20 min) - energy forms</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Supplies needed may include*: gears, a lightbulb or LED, balloons, magnets (needle and standard bar), baking soda/vinegar, bell</a:t>
            </a:r>
            <a:endParaRPr lang="en-US" sz="1200" dirty="0">
              <a:effectLst/>
              <a:latin typeface="Times New Roman" panose="02020603050405020304" pitchFamily="18" charset="0"/>
              <a:ea typeface="Times New Roman" panose="02020603050405020304" pitchFamily="18" charset="0"/>
            </a:endParaRPr>
          </a:p>
          <a:p>
            <a:pPr marL="0" marR="0" lvl="0" indent="0" algn="just" defTabSz="914400" rtl="0" eaLnBrk="1" fontAlgn="auto" latinLnBrk="0" hangingPunct="1">
              <a:lnSpc>
                <a:spcPct val="110000"/>
              </a:lnSpc>
              <a:spcBef>
                <a:spcPts val="0"/>
              </a:spcBef>
              <a:spcAft>
                <a:spcPts val="0"/>
              </a:spcAft>
              <a:buClrTx/>
              <a:buSzTx/>
              <a:buFontTx/>
              <a:buNone/>
              <a:tabLst>
                <a:tab pos="180340" algn="l"/>
              </a:tabLst>
              <a:defRPr/>
            </a:pPr>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*these are just examples and will be based on classroom resources</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p>
          <a:p>
            <a:pPr algn="just">
              <a:lnSpc>
                <a:spcPct val="110000"/>
              </a:lnSpc>
              <a:tabLst>
                <a:tab pos="180340" algn="l"/>
              </a:tabLst>
            </a:pP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Circuit activity</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Some of the forms of energy are (4 min at 3 of the activities circuit)*: </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mechanical – i.e. movement (pulling or pushing an object – or turning a gear or turbine)</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gravitational (jumping up and down in different ways) motion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landing</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thermal – (heat) (rubbing hands together) motion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heat</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radiative (light) – lightbulb/LED electrical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radiative</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electrical (electricity – static electricity with balloons) motion --&gt; electrical </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magnetic – have a magnet table; perhaps different types, like needle magnets displaying magnetic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motion. </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chemical – baking soda and vinegar experiment. Chemical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sound/motion</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mj-lt"/>
              <a:buAutoNum type="arabicPeriod"/>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sound – clapping or ringing a bell (motion </a:t>
            </a:r>
            <a:r>
              <a:rPr lang="en-GB" sz="1200" dirty="0">
                <a:solidFill>
                  <a:srgbClr val="000000"/>
                </a:solidFill>
                <a:effectLst/>
                <a:latin typeface="Wingdings" panose="05000000000000000000" pitchFamily="2" charset="2"/>
                <a:ea typeface="Wingdings" panose="05000000000000000000" pitchFamily="2" charset="2"/>
                <a:cs typeface="Wingdings" panose="05000000000000000000" pitchFamily="2" charset="2"/>
              </a:rPr>
              <a:t>à</a:t>
            </a:r>
            <a:r>
              <a:rPr lang="en-GB" sz="1200" dirty="0">
                <a:solidFill>
                  <a:srgbClr val="000000"/>
                </a:solidFill>
                <a:effectLst/>
                <a:latin typeface="Times New Roman" panose="02020603050405020304" pitchFamily="18" charset="0"/>
                <a:ea typeface="Times New Roman" panose="02020603050405020304" pitchFamily="18" charset="0"/>
              </a:rPr>
              <a:t> sound)</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6AFB23A-B042-41CA-A414-63CFCB0F2AE4}" type="slidenum">
              <a:rPr lang="en-US" smtClean="0"/>
              <a:t>10</a:t>
            </a:fld>
            <a:endParaRPr lang="en-US"/>
          </a:p>
        </p:txBody>
      </p:sp>
    </p:spTree>
    <p:extLst>
      <p:ext uri="{BB962C8B-B14F-4D97-AF65-F5344CB8AC3E}">
        <p14:creationId xmlns:p14="http://schemas.microsoft.com/office/powerpoint/2010/main" val="226067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Regroup!</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After they are finished, ask the students to assess themselves. How do they feel after doing these activities</a:t>
            </a:r>
            <a:r>
              <a:rPr lang="en-GB" sz="1800" b="0" dirty="0">
                <a:solidFill>
                  <a:srgbClr val="000000"/>
                </a:solidFill>
                <a:effectLst/>
                <a:latin typeface="Times New Roman" panose="02020603050405020304" pitchFamily="18" charset="0"/>
                <a:ea typeface="Times New Roman" panose="02020603050405020304" pitchFamily="18" charset="0"/>
              </a:rPr>
              <a:t>? </a:t>
            </a:r>
            <a:r>
              <a:rPr lang="en-GB" sz="1800" b="1" dirty="0">
                <a:solidFill>
                  <a:srgbClr val="000000"/>
                </a:solidFill>
                <a:effectLst/>
                <a:latin typeface="Times New Roman" panose="02020603050405020304" pitchFamily="18" charset="0"/>
                <a:ea typeface="Times New Roman" panose="02020603050405020304" pitchFamily="18" charset="0"/>
              </a:rPr>
              <a:t>Have them write it down in their eco-diary.</a:t>
            </a:r>
            <a:endParaRPr lang="en-US" sz="1800" b="1" dirty="0">
              <a:effectLst/>
              <a:latin typeface="Times New Roman" panose="02020603050405020304" pitchFamily="18" charset="0"/>
              <a:ea typeface="Times New Roman" panose="02020603050405020304" pitchFamily="18" charset="0"/>
            </a:endParaRPr>
          </a:p>
          <a:p>
            <a:pPr algn="just">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Movement (mechanical, heat) energy has been transferred into our bodies into thermal energy, causing our bodies to heat up emitting more energy and work harder.</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Energy always has to go somewhere. How it is transferred depends on many different factors</a:t>
            </a:r>
          </a:p>
          <a:p>
            <a:pPr algn="just" fontAlgn="base">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endParaRPr lang="en-GB" sz="1800" dirty="0">
              <a:solidFill>
                <a:srgbClr val="00000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cs typeface="Times New Roman" panose="02020603050405020304" pitchFamily="18" charset="0"/>
              </a:rPr>
              <a:t>Images from PPT/</a:t>
            </a:r>
            <a:r>
              <a:rPr lang="en-US" sz="1800" dirty="0" err="1">
                <a:effectLst/>
                <a:latin typeface="Calibri" panose="020F0502020204030204" pitchFamily="34" charset="0"/>
                <a:cs typeface="Times New Roman" panose="02020603050405020304" pitchFamily="18" charset="0"/>
              </a:rPr>
              <a:t>pexels</a:t>
            </a:r>
            <a:r>
              <a:rPr lang="en-US" sz="1800" dirty="0">
                <a:effectLst/>
                <a:latin typeface="Calibri" panose="020F0502020204030204" pitchFamily="34" charset="0"/>
                <a:cs typeface="Times New Roman" panose="02020603050405020304" pitchFamily="18" charset="0"/>
              </a:rPr>
              <a:t>/</a:t>
            </a:r>
            <a:r>
              <a:rPr lang="en-US" sz="1800" dirty="0" err="1">
                <a:effectLst/>
                <a:latin typeface="Calibri" panose="020F0502020204030204" pitchFamily="34" charset="0"/>
                <a:cs typeface="Times New Roman" panose="02020603050405020304" pitchFamily="18" charset="0"/>
              </a:rPr>
              <a:t>Upslash</a:t>
            </a:r>
            <a:endParaRPr lang="en-US" sz="18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F6869-71F0-48A5-AB2A-128BA317B0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321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200" b="1" dirty="0">
                <a:solidFill>
                  <a:srgbClr val="000000"/>
                </a:solidFill>
                <a:effectLst/>
                <a:latin typeface="Times New Roman" panose="02020603050405020304" pitchFamily="18" charset="0"/>
                <a:ea typeface="Times New Roman" panose="02020603050405020304" pitchFamily="18" charset="0"/>
              </a:rPr>
              <a:t>Regroup!</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Movement (mechanical, heat) energy has been transferred into our bodies into thermal energy, causing our bodies to heat up emitting more energy and work harder.</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200" dirty="0">
                <a:solidFill>
                  <a:srgbClr val="000000"/>
                </a:solidFill>
                <a:effectLst/>
                <a:latin typeface="Times New Roman" panose="02020603050405020304" pitchFamily="18" charset="0"/>
                <a:ea typeface="Times New Roman" panose="02020603050405020304" pitchFamily="18" charset="0"/>
              </a:rPr>
              <a:t>Energy always has to go somewhere. How it is transferred depends on many different factors</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cs typeface="Times New Roman" panose="02020603050405020304" pitchFamily="18" charset="0"/>
              </a:rPr>
              <a:t>Image from PPT</a:t>
            </a:r>
            <a:endParaRPr lang="en-US" dirty="0"/>
          </a:p>
          <a:p>
            <a:endParaRPr lang="en-US" dirty="0"/>
          </a:p>
        </p:txBody>
      </p:sp>
      <p:sp>
        <p:nvSpPr>
          <p:cNvPr id="4" name="Slide Number Placeholder 3"/>
          <p:cNvSpPr>
            <a:spLocks noGrp="1"/>
          </p:cNvSpPr>
          <p:nvPr>
            <p:ph type="sldNum" sz="quarter" idx="5"/>
          </p:nvPr>
        </p:nvSpPr>
        <p:spPr/>
        <p:txBody>
          <a:bodyPr/>
          <a:lstStyle/>
          <a:p>
            <a:fld id="{56AFB23A-B042-41CA-A414-63CFCB0F2AE4}" type="slidenum">
              <a:rPr lang="en-US" smtClean="0"/>
              <a:t>12</a:t>
            </a:fld>
            <a:endParaRPr lang="en-US"/>
          </a:p>
        </p:txBody>
      </p:sp>
    </p:spTree>
    <p:extLst>
      <p:ext uri="{BB962C8B-B14F-4D97-AF65-F5344CB8AC3E}">
        <p14:creationId xmlns:p14="http://schemas.microsoft.com/office/powerpoint/2010/main" val="1025584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800" b="1" dirty="0">
                <a:effectLst/>
                <a:latin typeface="Times New Roman" panose="02020603050405020304" pitchFamily="18" charset="0"/>
                <a:ea typeface="Calibri" panose="020F0502020204030204" pitchFamily="34" charset="0"/>
              </a:rPr>
              <a:t>Chapter Overview</a:t>
            </a:r>
            <a:r>
              <a:rPr lang="en-US" sz="1800" dirty="0">
                <a:effectLst/>
                <a:latin typeface="Times New Roman" panose="02020603050405020304" pitchFamily="18" charset="0"/>
                <a:ea typeface="Calibri" panose="020F0502020204030204" pitchFamily="34" charset="0"/>
              </a:rPr>
              <a:t>:</a:t>
            </a: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highlight>
                  <a:srgbClr val="FFFFFF"/>
                </a:highlight>
                <a:latin typeface="Times New Roman" panose="02020603050405020304" pitchFamily="18" charset="0"/>
                <a:ea typeface="Calibri" panose="020F0502020204030204" pitchFamily="34" charset="0"/>
              </a:rPr>
              <a:t>The energy transition will involve: (i) transition from high-carbon-emission energy resources (i.e. coal/gas) to low-carbon (i.e. wind/solar) solutions; (ii) electrifying transportation (i.e. electric vehicles, trains, bikes, buses); (iii) highly efficient home appliances; and much more! Because human energy usage is so vital for our day-to-day functions in today’s world, this teaching package is faceted around energy. The idea is to provide a holistic learning experience to the students to understand how energy fundamentally underpins our universe. </a:t>
            </a:r>
          </a:p>
          <a:p>
            <a:pPr algn="just">
              <a:lnSpc>
                <a:spcPct val="110000"/>
              </a:lnSpc>
            </a:pPr>
            <a:endParaRPr lang="en-US" sz="1800" dirty="0">
              <a:effectLst/>
              <a:latin typeface="Arial" panose="020B0604020202020204" pitchFamily="34" charset="0"/>
              <a:ea typeface="Arial" panose="020B0604020202020204" pitchFamily="34" charset="0"/>
            </a:endParaRPr>
          </a:p>
          <a:p>
            <a:pPr algn="just">
              <a:lnSpc>
                <a:spcPct val="110000"/>
              </a:lnSpc>
            </a:pPr>
            <a:r>
              <a:rPr lang="en-US" sz="1800" dirty="0">
                <a:effectLst/>
                <a:highlight>
                  <a:srgbClr val="FFFFFF"/>
                </a:highlight>
                <a:latin typeface="Times New Roman" panose="02020603050405020304" pitchFamily="18" charset="0"/>
                <a:ea typeface="Calibri" panose="020F0502020204030204" pitchFamily="34" charset="0"/>
              </a:rPr>
              <a:t>We must first define </a:t>
            </a:r>
            <a:r>
              <a:rPr lang="en-US" sz="1800" i="1" dirty="0">
                <a:effectLst/>
                <a:highlight>
                  <a:srgbClr val="FFFFFF"/>
                </a:highlight>
                <a:latin typeface="Times New Roman" panose="02020603050405020304" pitchFamily="18" charset="0"/>
                <a:ea typeface="Calibri" panose="020F0502020204030204" pitchFamily="34" charset="0"/>
              </a:rPr>
              <a:t>energy</a:t>
            </a:r>
            <a:r>
              <a:rPr lang="en-US" sz="1800" dirty="0">
                <a:effectLst/>
                <a:highlight>
                  <a:srgbClr val="FFFFFF"/>
                </a:highlight>
                <a:latin typeface="Times New Roman" panose="02020603050405020304" pitchFamily="18" charset="0"/>
                <a:ea typeface="Calibri" panose="020F0502020204030204" pitchFamily="34" charset="0"/>
              </a:rPr>
              <a:t>. Energy is an abstract term which is hard to define because there are many forms. The goal of this Chapter is to explore where energy comes from, describe how it is conserved, and provide interesting and exciting examples of its use in our world.</a:t>
            </a:r>
            <a:endParaRPr lang="en-US" sz="1800" dirty="0">
              <a:effectLst/>
              <a:latin typeface="Arial" panose="020B0604020202020204" pitchFamily="34" charset="0"/>
              <a:ea typeface="Arial" panose="020B0604020202020204" pitchFamily="34" charset="0"/>
            </a:endParaRPr>
          </a:p>
          <a:p>
            <a:endParaRPr lang="en-US" dirty="0"/>
          </a:p>
          <a:p>
            <a:endParaRPr lang="en-US" dirty="0"/>
          </a:p>
          <a:p>
            <a:r>
              <a:rPr lang="en-US" dirty="0"/>
              <a:t>Images from various freely available sources: </a:t>
            </a:r>
            <a:r>
              <a:rPr lang="en-US" dirty="0" err="1"/>
              <a:t>Pexels</a:t>
            </a:r>
            <a:r>
              <a:rPr lang="en-US" dirty="0"/>
              <a:t>, clipart-library.com, and PPT online free images</a:t>
            </a:r>
          </a:p>
        </p:txBody>
      </p:sp>
      <p:sp>
        <p:nvSpPr>
          <p:cNvPr id="4" name="Slide Number Placeholder 3"/>
          <p:cNvSpPr>
            <a:spLocks noGrp="1"/>
          </p:cNvSpPr>
          <p:nvPr>
            <p:ph type="sldNum" sz="quarter" idx="5"/>
          </p:nvPr>
        </p:nvSpPr>
        <p:spPr/>
        <p:txBody>
          <a:bodyPr/>
          <a:lstStyle/>
          <a:p>
            <a:fld id="{56AFB23A-B042-41CA-A414-63CFCB0F2AE4}" type="slidenum">
              <a:rPr lang="en-US" smtClean="0"/>
              <a:t>2</a:t>
            </a:fld>
            <a:endParaRPr lang="en-US"/>
          </a:p>
        </p:txBody>
      </p:sp>
    </p:spTree>
    <p:extLst>
      <p:ext uri="{BB962C8B-B14F-4D97-AF65-F5344CB8AC3E}">
        <p14:creationId xmlns:p14="http://schemas.microsoft.com/office/powerpoint/2010/main" val="914978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Essential questions: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the definition of energy?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are the different forms of energy?</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How is energy used?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What is the difference between energy and electricity? (Is there a difference?)</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When did humans begin to understand energy as a concept?</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Enduring understandings:</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Concretize the concept that energy is never created or destroyed, only transformed.</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Learning how energy is transferred through the formation of the universe as well as through the human body (food ingestion, digestion, and excretion)</a:t>
            </a:r>
            <a:endParaRPr lang="en-US" sz="18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Electricity is one of the many different forms of energy</a:t>
            </a:r>
            <a:endParaRPr lang="en-US" sz="1800" dirty="0">
              <a:effectLst/>
              <a:latin typeface="Times New Roman" panose="02020603050405020304" pitchFamily="18" charset="0"/>
              <a:ea typeface="Times New Roman" panose="02020603050405020304" pitchFamily="18" charset="0"/>
            </a:endParaRPr>
          </a:p>
          <a:p>
            <a:pPr marL="457200" algn="just" fontAlgn="base">
              <a:lnSpc>
                <a:spcPct val="110000"/>
              </a:lnSpc>
              <a:tabLst>
                <a:tab pos="1285875" algn="l"/>
              </a:tabLs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Vocabulary:</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Energy, power, electricity, conservation of energy, heat, photon/light, property</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6AFB23A-B042-41CA-A414-63CFCB0F2AE4}" type="slidenum">
              <a:rPr lang="en-US" smtClean="0"/>
              <a:t>3</a:t>
            </a:fld>
            <a:endParaRPr lang="en-US"/>
          </a:p>
        </p:txBody>
      </p:sp>
    </p:spTree>
    <p:extLst>
      <p:ext uri="{BB962C8B-B14F-4D97-AF65-F5344CB8AC3E}">
        <p14:creationId xmlns:p14="http://schemas.microsoft.com/office/powerpoint/2010/main" val="738276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Outline: Chapter 2a outline (total run time = 45 min)</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800" b="1" dirty="0">
                <a:solidFill>
                  <a:srgbClr val="000000"/>
                </a:solidFill>
                <a:effectLst/>
                <a:latin typeface="Times New Roman" panose="02020603050405020304" pitchFamily="18" charset="0"/>
                <a:ea typeface="Times New Roman" panose="02020603050405020304" pitchFamily="18" charset="0"/>
              </a:rPr>
              <a:t>Introduction (20 min)</a:t>
            </a:r>
            <a:endParaRPr lang="en-US" sz="18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a:t>
            </a:r>
            <a:r>
              <a:rPr lang="en-US" dirty="0" err="1"/>
              <a:t>Pexels</a:t>
            </a:r>
            <a:endParaRPr lang="en-US" dirty="0"/>
          </a:p>
          <a:p>
            <a:endParaRPr lang="en-US" dirty="0"/>
          </a:p>
        </p:txBody>
      </p:sp>
      <p:sp>
        <p:nvSpPr>
          <p:cNvPr id="4" name="Slide Number Placeholder 3"/>
          <p:cNvSpPr>
            <a:spLocks noGrp="1"/>
          </p:cNvSpPr>
          <p:nvPr>
            <p:ph type="sldNum" sz="quarter" idx="5"/>
          </p:nvPr>
        </p:nvSpPr>
        <p:spPr/>
        <p:txBody>
          <a:bodyPr/>
          <a:lstStyle/>
          <a:p>
            <a:fld id="{56AFB23A-B042-41CA-A414-63CFCB0F2AE4}" type="slidenum">
              <a:rPr lang="en-US" smtClean="0"/>
              <a:t>4</a:t>
            </a:fld>
            <a:endParaRPr lang="en-US"/>
          </a:p>
        </p:txBody>
      </p:sp>
    </p:spTree>
    <p:extLst>
      <p:ext uri="{BB962C8B-B14F-4D97-AF65-F5344CB8AC3E}">
        <p14:creationId xmlns:p14="http://schemas.microsoft.com/office/powerpoint/2010/main" val="1197590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2a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Introduction (20 min)</a:t>
            </a:r>
          </a:p>
          <a:p>
            <a:pPr algn="just" fontAlgn="base">
              <a:lnSpc>
                <a:spcPct val="110000"/>
              </a:lnSpc>
              <a:tabLst>
                <a:tab pos="1285875" algn="l"/>
              </a:tabLst>
            </a:pPr>
            <a:endParaRPr lang="en-GB" sz="12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b="1" dirty="0">
              <a:solidFill>
                <a:srgbClr val="000000"/>
              </a:solidFill>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GB" sz="1200" b="1" dirty="0">
              <a:solidFill>
                <a:srgbClr val="000000"/>
              </a:solidFill>
              <a:effectLst/>
              <a:latin typeface="Times New Roman" panose="02020603050405020304" pitchFamily="18" charset="0"/>
              <a:ea typeface="Times New Roman" panose="02020603050405020304" pitchFamily="18" charset="0"/>
            </a:endParaRPr>
          </a:p>
          <a:p>
            <a:pPr marL="0" marR="0" lvl="0" indent="0" algn="just" defTabSz="914400" rtl="0" eaLnBrk="1" fontAlgn="base" latinLnBrk="0" hangingPunct="1">
              <a:lnSpc>
                <a:spcPct val="110000"/>
              </a:lnSpc>
              <a:spcBef>
                <a:spcPts val="0"/>
              </a:spcBef>
              <a:spcAft>
                <a:spcPts val="0"/>
              </a:spcAft>
              <a:buClrTx/>
              <a:buSzTx/>
              <a:buFontTx/>
              <a:buNone/>
              <a:tabLst>
                <a:tab pos="1285875" algn="l"/>
              </a:tabLst>
              <a:defRPr/>
            </a:pPr>
            <a:r>
              <a:rPr lang="en-US" sz="1200" dirty="0">
                <a:effectLst/>
                <a:latin typeface="Calibri" panose="020F0502020204030204" pitchFamily="34" charset="0"/>
                <a:cs typeface="Times New Roman" panose="02020603050405020304" pitchFamily="18" charset="0"/>
              </a:rPr>
              <a:t>Image from PPT</a:t>
            </a:r>
            <a:endParaRPr lang="en-US" dirty="0"/>
          </a:p>
          <a:p>
            <a:pPr algn="just" fontAlgn="base">
              <a:lnSpc>
                <a:spcPct val="110000"/>
              </a:lnSpc>
              <a:tabLst>
                <a:tab pos="1285875" algn="l"/>
              </a:tabLs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6AFB23A-B042-41CA-A414-63CFCB0F2AE4}" type="slidenum">
              <a:rPr lang="en-US" smtClean="0"/>
              <a:t>5</a:t>
            </a:fld>
            <a:endParaRPr lang="en-US"/>
          </a:p>
        </p:txBody>
      </p:sp>
    </p:spTree>
    <p:extLst>
      <p:ext uri="{BB962C8B-B14F-4D97-AF65-F5344CB8AC3E}">
        <p14:creationId xmlns:p14="http://schemas.microsoft.com/office/powerpoint/2010/main" val="76305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2a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Introduction (20 min)</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dirty="0">
                <a:effectLst/>
                <a:latin typeface="Times New Roman" panose="02020603050405020304" pitchFamily="18" charset="0"/>
                <a:ea typeface="Times New Roman" panose="02020603050405020304" pitchFamily="18" charset="0"/>
              </a:rPr>
              <a:t>Start by asking the students the question: what is energy? The expectation is that they will have trouble defining it but may have some ideas of what it is, or at least, give some examples (maybe related to movement or excitedness). </a:t>
            </a:r>
            <a:r>
              <a:rPr lang="en-GB" sz="1200" dirty="0">
                <a:solidFill>
                  <a:srgbClr val="8EAADB"/>
                </a:solidFill>
                <a:effectLst/>
                <a:latin typeface="Times New Roman" panose="02020603050405020304" pitchFamily="18" charset="0"/>
                <a:ea typeface="Times New Roman" panose="02020603050405020304" pitchFamily="18" charset="0"/>
              </a:rPr>
              <a:t>It might be useful to write a list and save this for later.</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b="1" u="sng" dirty="0">
                <a:solidFill>
                  <a:srgbClr val="000000"/>
                </a:solidFill>
                <a:effectLst/>
                <a:latin typeface="Times New Roman" panose="02020603050405020304" pitchFamily="18" charset="0"/>
                <a:ea typeface="Times New Roman" panose="02020603050405020304" pitchFamily="18" charset="0"/>
              </a:rPr>
              <a:t>Definition of energy:</a:t>
            </a:r>
            <a:r>
              <a:rPr lang="en-GB" sz="1200" b="1" dirty="0">
                <a:solidFill>
                  <a:srgbClr val="000000"/>
                </a:solidFill>
                <a:effectLst/>
                <a:latin typeface="Times New Roman" panose="02020603050405020304" pitchFamily="18" charset="0"/>
                <a:ea typeface="Times New Roman" panose="02020603050405020304" pitchFamily="18" charset="0"/>
              </a:rPr>
              <a:t> </a:t>
            </a:r>
            <a:r>
              <a:rPr lang="en-US" sz="1200" i="1" dirty="0">
                <a:solidFill>
                  <a:srgbClr val="000000"/>
                </a:solidFill>
                <a:effectLst/>
                <a:latin typeface="Times New Roman" panose="02020603050405020304" pitchFamily="18" charset="0"/>
                <a:ea typeface="Times New Roman" panose="02020603050405020304" pitchFamily="18" charset="0"/>
              </a:rPr>
              <a:t>Energy is a property that is transferred from one object to another but is never created or destroyed – it can take on many different forms</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r>
              <a:rPr lang="en-US" sz="1200" dirty="0">
                <a:hlinkClick r:id="rId3" tooltip="https://pressbooks.bccampus.ca/astronomy1105/chapter/5-0-thinking-ahead/"/>
              </a:rPr>
              <a:t>This Photo</a:t>
            </a:r>
            <a:r>
              <a:rPr lang="en-US" sz="1200" dirty="0"/>
              <a:t> by Unknown Author is licensed under </a:t>
            </a:r>
            <a:r>
              <a:rPr lang="en-US" sz="1200" dirty="0">
                <a:hlinkClick r:id="rId4" tooltip="https://creativecommons.org/licenses/by/3.0/"/>
              </a:rPr>
              <a:t>CC BY</a:t>
            </a:r>
            <a:endParaRPr lang="en-US" sz="1200" dirty="0"/>
          </a:p>
        </p:txBody>
      </p:sp>
      <p:sp>
        <p:nvSpPr>
          <p:cNvPr id="4" name="Slide Number Placeholder 3"/>
          <p:cNvSpPr>
            <a:spLocks noGrp="1"/>
          </p:cNvSpPr>
          <p:nvPr>
            <p:ph type="sldNum" sz="quarter" idx="5"/>
          </p:nvPr>
        </p:nvSpPr>
        <p:spPr/>
        <p:txBody>
          <a:bodyPr/>
          <a:lstStyle/>
          <a:p>
            <a:fld id="{56AFB23A-B042-41CA-A414-63CFCB0F2AE4}" type="slidenum">
              <a:rPr lang="en-US" smtClean="0"/>
              <a:t>6</a:t>
            </a:fld>
            <a:endParaRPr lang="en-US"/>
          </a:p>
        </p:txBody>
      </p:sp>
    </p:spTree>
    <p:extLst>
      <p:ext uri="{BB962C8B-B14F-4D97-AF65-F5344CB8AC3E}">
        <p14:creationId xmlns:p14="http://schemas.microsoft.com/office/powerpoint/2010/main" val="4214139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2a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Introduction (20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dirty="0">
                <a:solidFill>
                  <a:srgbClr val="000000"/>
                </a:solidFill>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dirty="0">
                <a:effectLst/>
                <a:latin typeface="Times New Roman" panose="02020603050405020304" pitchFamily="18" charset="0"/>
                <a:ea typeface="Times New Roman" panose="02020603050405020304" pitchFamily="18" charset="0"/>
              </a:rPr>
              <a:t>Start by asking the students the question: what is energy? The expectation is that they will have trouble defining it but may have some ideas of what it is, or at least, give some examples (maybe related to movement or excitedness). </a:t>
            </a:r>
            <a:r>
              <a:rPr lang="en-GB" sz="1200" dirty="0">
                <a:solidFill>
                  <a:srgbClr val="8EAADB"/>
                </a:solidFill>
                <a:effectLst/>
                <a:latin typeface="Times New Roman" panose="02020603050405020304" pitchFamily="18" charset="0"/>
                <a:ea typeface="Times New Roman" panose="02020603050405020304" pitchFamily="18" charset="0"/>
              </a:rPr>
              <a:t>It might be useful to write a list and save this for later.</a:t>
            </a:r>
            <a:endParaRPr lang="en-US" sz="1200" dirty="0">
              <a:effectLst/>
              <a:latin typeface="Times New Roman" panose="02020603050405020304" pitchFamily="18" charset="0"/>
              <a:ea typeface="Times New Roman" panose="02020603050405020304" pitchFamily="18" charset="0"/>
            </a:endParaRPr>
          </a:p>
          <a:p>
            <a:pPr marL="342900" lvl="0" indent="-342900" algn="just" fontAlgn="base">
              <a:lnSpc>
                <a:spcPct val="110000"/>
              </a:lnSpc>
              <a:buFont typeface="Symbol" panose="05050102010706020507" pitchFamily="18" charset="2"/>
              <a:buChar char=""/>
              <a:tabLst>
                <a:tab pos="180340" algn="l"/>
              </a:tabLst>
            </a:pPr>
            <a:r>
              <a:rPr lang="en-GB" sz="1200" b="1" u="sng" dirty="0">
                <a:solidFill>
                  <a:srgbClr val="000000"/>
                </a:solidFill>
                <a:effectLst/>
                <a:latin typeface="Times New Roman" panose="02020603050405020304" pitchFamily="18" charset="0"/>
                <a:ea typeface="Times New Roman" panose="02020603050405020304" pitchFamily="18" charset="0"/>
              </a:rPr>
              <a:t>Definition of energy:</a:t>
            </a:r>
            <a:r>
              <a:rPr lang="en-GB" sz="1200" b="1" dirty="0">
                <a:solidFill>
                  <a:srgbClr val="000000"/>
                </a:solidFill>
                <a:effectLst/>
                <a:latin typeface="Times New Roman" panose="02020603050405020304" pitchFamily="18" charset="0"/>
                <a:ea typeface="Times New Roman" panose="02020603050405020304" pitchFamily="18" charset="0"/>
              </a:rPr>
              <a:t> </a:t>
            </a:r>
            <a:r>
              <a:rPr lang="en-US" sz="1200" i="1" dirty="0">
                <a:solidFill>
                  <a:srgbClr val="000000"/>
                </a:solidFill>
                <a:effectLst/>
                <a:latin typeface="Times New Roman" panose="02020603050405020304" pitchFamily="18" charset="0"/>
                <a:ea typeface="Times New Roman" panose="02020603050405020304" pitchFamily="18" charset="0"/>
              </a:rPr>
              <a:t>Energy is a property that is transferred from one object to another but is never created or destroyed – it can take on many different forms</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r>
              <a:rPr lang="en-US" dirty="0"/>
              <a:t>Image from PPT</a:t>
            </a:r>
          </a:p>
        </p:txBody>
      </p:sp>
      <p:sp>
        <p:nvSpPr>
          <p:cNvPr id="4" name="Slide Number Placeholder 3"/>
          <p:cNvSpPr>
            <a:spLocks noGrp="1"/>
          </p:cNvSpPr>
          <p:nvPr>
            <p:ph type="sldNum" sz="quarter" idx="5"/>
          </p:nvPr>
        </p:nvSpPr>
        <p:spPr/>
        <p:txBody>
          <a:bodyPr/>
          <a:lstStyle/>
          <a:p>
            <a:fld id="{56AFB23A-B042-41CA-A414-63CFCB0F2AE4}" type="slidenum">
              <a:rPr lang="en-US" smtClean="0"/>
              <a:t>7</a:t>
            </a:fld>
            <a:endParaRPr lang="en-US"/>
          </a:p>
        </p:txBody>
      </p:sp>
    </p:spTree>
    <p:extLst>
      <p:ext uri="{BB962C8B-B14F-4D97-AF65-F5344CB8AC3E}">
        <p14:creationId xmlns:p14="http://schemas.microsoft.com/office/powerpoint/2010/main" val="3362940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Outline: Chapter 2a outline (total run time = 45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r>
              <a:rPr lang="en-GB" sz="1200" b="1" dirty="0">
                <a:solidFill>
                  <a:srgbClr val="000000"/>
                </a:solidFill>
                <a:effectLst/>
                <a:latin typeface="Times New Roman" panose="02020603050405020304" pitchFamily="18" charset="0"/>
                <a:ea typeface="Times New Roman" panose="02020603050405020304" pitchFamily="18" charset="0"/>
              </a:rPr>
              <a:t>Introduction (20 min)</a:t>
            </a:r>
            <a:endParaRPr lang="en-US" sz="1200" dirty="0">
              <a:effectLst/>
              <a:latin typeface="Times New Roman" panose="02020603050405020304" pitchFamily="18" charset="0"/>
              <a:ea typeface="Times New Roman" panose="02020603050405020304" pitchFamily="18" charset="0"/>
            </a:endParaRPr>
          </a:p>
          <a:p>
            <a:pPr algn="just" fontAlgn="base">
              <a:lnSpc>
                <a:spcPct val="110000"/>
              </a:lnSpc>
              <a:tabLst>
                <a:tab pos="1285875" algn="l"/>
              </a:tabLst>
            </a:pPr>
            <a:endParaRPr lang="en-US" sz="1200" dirty="0">
              <a:effectLst/>
              <a:latin typeface="Times New Roman" panose="02020603050405020304" pitchFamily="18" charset="0"/>
              <a:ea typeface="Times New Roman" panose="02020603050405020304" pitchFamily="18" charset="0"/>
            </a:endParaRPr>
          </a:p>
          <a:p>
            <a:pPr marL="342900" lvl="0" indent="-342900" algn="just">
              <a:lnSpc>
                <a:spcPct val="110000"/>
              </a:lnSpc>
              <a:buFont typeface="Symbol" panose="05050102010706020507" pitchFamily="18" charset="2"/>
              <a:buChar char=""/>
              <a:tabLst>
                <a:tab pos="180340" algn="l"/>
              </a:tabLst>
            </a:pPr>
            <a:r>
              <a:rPr lang="en-US" sz="1200" b="1" u="sng" dirty="0">
                <a:solidFill>
                  <a:srgbClr val="000000"/>
                </a:solidFill>
                <a:effectLst/>
                <a:latin typeface="Times New Roman" panose="02020603050405020304" pitchFamily="18" charset="0"/>
                <a:ea typeface="Times New Roman" panose="02020603050405020304" pitchFamily="18" charset="0"/>
              </a:rPr>
              <a:t>Definition of property:</a:t>
            </a:r>
            <a:r>
              <a:rPr lang="en-US" sz="1200" dirty="0">
                <a:solidFill>
                  <a:srgbClr val="000000"/>
                </a:solidFill>
                <a:effectLst/>
                <a:latin typeface="Times New Roman" panose="02020603050405020304" pitchFamily="18" charset="0"/>
                <a:ea typeface="Times New Roman" panose="02020603050405020304" pitchFamily="18" charset="0"/>
              </a:rPr>
              <a:t> </a:t>
            </a:r>
            <a:r>
              <a:rPr lang="en-US" sz="1200" i="1" dirty="0">
                <a:solidFill>
                  <a:srgbClr val="000000"/>
                </a:solidFill>
                <a:effectLst/>
                <a:latin typeface="Times New Roman" panose="02020603050405020304" pitchFamily="18" charset="0"/>
                <a:ea typeface="Times New Roman" panose="02020603050405020304" pitchFamily="18" charset="0"/>
              </a:rPr>
              <a:t>an attribute, quality or characteristic</a:t>
            </a:r>
            <a:r>
              <a:rPr lang="en-US" sz="1200" dirty="0">
                <a:solidFill>
                  <a:srgbClr val="000000"/>
                </a:solidFill>
                <a:effectLst/>
                <a:latin typeface="Times New Roman" panose="02020603050405020304" pitchFamily="18" charset="0"/>
                <a:ea typeface="Times New Roman" panose="02020603050405020304" pitchFamily="18" charset="0"/>
              </a:rPr>
              <a:t>. (curly hair example)</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endParaRPr lang="en-US" dirty="0"/>
          </a:p>
          <a:p>
            <a:r>
              <a:rPr lang="en-US" dirty="0"/>
              <a:t>Images from various freely available sources: </a:t>
            </a:r>
            <a:r>
              <a:rPr lang="en-US" dirty="0" err="1"/>
              <a:t>Pexels</a:t>
            </a:r>
            <a:r>
              <a:rPr lang="en-US" dirty="0"/>
              <a:t>, </a:t>
            </a:r>
          </a:p>
        </p:txBody>
      </p:sp>
      <p:sp>
        <p:nvSpPr>
          <p:cNvPr id="4" name="Slide Number Placeholder 3"/>
          <p:cNvSpPr>
            <a:spLocks noGrp="1"/>
          </p:cNvSpPr>
          <p:nvPr>
            <p:ph type="sldNum" sz="quarter" idx="5"/>
          </p:nvPr>
        </p:nvSpPr>
        <p:spPr/>
        <p:txBody>
          <a:bodyPr/>
          <a:lstStyle/>
          <a:p>
            <a:fld id="{56AFB23A-B042-41CA-A414-63CFCB0F2AE4}" type="slidenum">
              <a:rPr lang="en-US" smtClean="0"/>
              <a:t>8</a:t>
            </a:fld>
            <a:endParaRPr lang="en-US"/>
          </a:p>
        </p:txBody>
      </p:sp>
    </p:spTree>
    <p:extLst>
      <p:ext uri="{BB962C8B-B14F-4D97-AF65-F5344CB8AC3E}">
        <p14:creationId xmlns:p14="http://schemas.microsoft.com/office/powerpoint/2010/main" val="3049784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lnSpc>
                <a:spcPct val="110000"/>
              </a:lnSpc>
              <a:tabLst>
                <a:tab pos="180340" algn="l"/>
              </a:tabLst>
            </a:pPr>
            <a:r>
              <a:rPr lang="en-GB" sz="1800" b="1" dirty="0">
                <a:solidFill>
                  <a:srgbClr val="000000"/>
                </a:solidFill>
                <a:effectLst/>
                <a:latin typeface="Times New Roman" panose="02020603050405020304" pitchFamily="18" charset="0"/>
                <a:ea typeface="Times New Roman" panose="02020603050405020304" pitchFamily="18" charset="0"/>
              </a:rPr>
              <a:t>Activity</a:t>
            </a:r>
            <a:r>
              <a:rPr lang="en-GB" sz="1800" dirty="0">
                <a:solidFill>
                  <a:srgbClr val="000000"/>
                </a:solidFill>
                <a:effectLst/>
                <a:latin typeface="Times New Roman" panose="02020603050405020304" pitchFamily="18" charset="0"/>
                <a:ea typeface="Times New Roman" panose="02020603050405020304" pitchFamily="18" charset="0"/>
              </a:rPr>
              <a:t>: (20 min) - energy forms</a:t>
            </a:r>
            <a:endParaRPr lang="en-US" sz="1800" dirty="0">
              <a:effectLst/>
              <a:latin typeface="Times New Roman" panose="02020603050405020304" pitchFamily="18" charset="0"/>
              <a:ea typeface="Times New Roman" panose="02020603050405020304" pitchFamily="18" charset="0"/>
            </a:endParaRPr>
          </a:p>
          <a:p>
            <a:pPr algn="just" fontAlgn="base">
              <a:lnSpc>
                <a:spcPct val="110000"/>
              </a:lnSpc>
              <a:tabLst>
                <a:tab pos="180340" algn="l"/>
              </a:tabLst>
            </a:pPr>
            <a:r>
              <a:rPr lang="en-GB" sz="1800" dirty="0">
                <a:solidFill>
                  <a:srgbClr val="000000"/>
                </a:solidFill>
                <a:effectLst/>
                <a:latin typeface="Times New Roman" panose="02020603050405020304" pitchFamily="18" charset="0"/>
                <a:ea typeface="Times New Roman" panose="02020603050405020304" pitchFamily="18" charset="0"/>
              </a:rPr>
              <a:t>Supplies needed may include*: gears, a lightbulb or LED, balloons, magnets (needle and standard bar), baking soda/vinegar, bell</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Times New Roman" panose="02020603050405020304" pitchFamily="18" charset="0"/>
              </a:rPr>
              <a:t>*these are just examples and will be based on classroom resources</a:t>
            </a:r>
            <a:endParaRPr lang="en-US" sz="18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various freely available sources: clipart-library.com, and PPT online free images</a:t>
            </a:r>
          </a:p>
          <a:p>
            <a:endParaRPr lang="en-US" dirty="0"/>
          </a:p>
        </p:txBody>
      </p:sp>
      <p:sp>
        <p:nvSpPr>
          <p:cNvPr id="4" name="Slide Number Placeholder 3"/>
          <p:cNvSpPr>
            <a:spLocks noGrp="1"/>
          </p:cNvSpPr>
          <p:nvPr>
            <p:ph type="sldNum" sz="quarter" idx="5"/>
          </p:nvPr>
        </p:nvSpPr>
        <p:spPr/>
        <p:txBody>
          <a:bodyPr/>
          <a:lstStyle/>
          <a:p>
            <a:fld id="{56AFB23A-B042-41CA-A414-63CFCB0F2AE4}" type="slidenum">
              <a:rPr lang="en-US" smtClean="0"/>
              <a:t>9</a:t>
            </a:fld>
            <a:endParaRPr lang="en-US"/>
          </a:p>
        </p:txBody>
      </p:sp>
    </p:spTree>
    <p:extLst>
      <p:ext uri="{BB962C8B-B14F-4D97-AF65-F5344CB8AC3E}">
        <p14:creationId xmlns:p14="http://schemas.microsoft.com/office/powerpoint/2010/main" val="1863504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3215-3CCD-473C-969D-F8924749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6587B2-F344-49C3-94BD-F737925E66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7840E3-114A-43AA-A77D-1FAF582E4C29}"/>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316DE740-09DA-46D3-8722-DE3BE917D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A2EC-5D61-487B-A768-93352EFE8C4F}"/>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3112920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E32A-703D-450E-8B6C-6B7506EC92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18F391-87FA-45D5-8908-2CC15392D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261FCF-827C-407D-8E76-1365CADBB1BA}"/>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CA1F8DA7-2FFB-4A19-A005-8BDDC64F40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A5613-0F95-4DA4-8D59-E6C38E6F521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249756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19444-8AA2-4A52-B3D6-0C97317D8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2CE21-B4F9-45DF-9A7A-151AA94024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FA54A-773E-4137-B0BA-E95AA1529F7B}"/>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FFA59609-48CD-413A-821E-F160741D8D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8D2C-989B-4F4A-94BF-F78ABF44C779}"/>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089370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A017-CB74-47BB-A576-6620F48946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CE7C3D-B0A0-48C2-A994-8C7E6A99E0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F4115-4207-4058-BC09-26C26B18C4AD}"/>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D4DE9B2F-BFF0-4659-B4C4-2C4BE51341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E6482-75F8-4AFF-8CAB-800EC7CDB771}"/>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21847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C96B1-38D7-4CF9-AE64-B5381A9D69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33E538-7051-4BF9-B2D8-30468DD43F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77F94C-AD78-4BA7-95AB-2CBB6E3C7957}"/>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0903C016-CDEB-4D9E-820C-926739E18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D6052D-79C3-48DB-A4B0-E08E760581FD}"/>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556451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3697-611F-4AD1-A0C6-DD73EBF67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9F7A3-A625-4637-9298-7E0C2AB891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52C4F9-DBD5-4742-89F0-41201970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99BE3-BB8C-4304-807C-F86D0B5D31F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C1445B87-81EA-4EB9-909E-74407C909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0598EC-C183-4006-B834-1BEBB75DCCE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916841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EC04A-E5CA-4242-98C0-0F30EC64C8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5C79B8-877B-4308-99CD-EE8B9B114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A16023-1AB4-45B1-B0E8-A4CBA827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0FA082-0981-4AA9-8F3B-438067AFE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4CD9-7552-4E41-B0FC-CB23E3050F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F888E4-E897-4FB2-A907-D26CA1827A43}"/>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8" name="Footer Placeholder 7">
            <a:extLst>
              <a:ext uri="{FF2B5EF4-FFF2-40B4-BE49-F238E27FC236}">
                <a16:creationId xmlns:a16="http://schemas.microsoft.com/office/drawing/2014/main" id="{FE585C8A-E2F5-447A-AA5D-CC5DD6E3A6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619FC4-37C5-4D9A-874C-D4A41344A237}"/>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73573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9DD7A-3C67-4C99-9F1E-3DD9A64201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95DDA3-7AE9-4EC6-99C2-0B3D15793D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4" name="Footer Placeholder 3">
            <a:extLst>
              <a:ext uri="{FF2B5EF4-FFF2-40B4-BE49-F238E27FC236}">
                <a16:creationId xmlns:a16="http://schemas.microsoft.com/office/drawing/2014/main" id="{4E448B91-DCAD-44B8-8E64-A9BCC20F44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BE80B8-0AF0-4B65-AA2D-B3EA9A4AA01E}"/>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656919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F0017D-56F8-4FCB-AF44-901C891EF995}"/>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3" name="Footer Placeholder 2">
            <a:extLst>
              <a:ext uri="{FF2B5EF4-FFF2-40B4-BE49-F238E27FC236}">
                <a16:creationId xmlns:a16="http://schemas.microsoft.com/office/drawing/2014/main" id="{591CA544-7E70-4F7A-BA6A-FB3CB41227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36101-D9EC-4FFB-A494-DB4B697C1233}"/>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166274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35F2-815C-4931-A1D7-FB7B944C99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05AC1-6260-443F-9FE4-8C3363D356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0A1A89-46AC-470E-8D39-23C62988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80C108-13F8-4508-98B5-EBB15F170104}"/>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66E8F35F-7290-40EA-A1A1-4FC7DEE388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6EE4C-377A-4A48-9B3E-4B4766692BD5}"/>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4284029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D04E-A2F6-41FE-B415-D31AB04995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B375AF-8780-499F-BF79-94DEE3A17E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D812EC-82DC-4452-964E-576B6D2EF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50800-AA3F-4D57-B823-D8A50D728A30}"/>
              </a:ext>
            </a:extLst>
          </p:cNvPr>
          <p:cNvSpPr>
            <a:spLocks noGrp="1"/>
          </p:cNvSpPr>
          <p:nvPr>
            <p:ph type="dt" sz="half" idx="10"/>
          </p:nvPr>
        </p:nvSpPr>
        <p:spPr/>
        <p:txBody>
          <a:bodyPr/>
          <a:lstStyle/>
          <a:p>
            <a:fld id="{C0910DE6-09E5-4B7D-872F-719C1FDFFD96}" type="datetimeFigureOut">
              <a:rPr lang="en-US" smtClean="0"/>
              <a:t>5/15/2022</a:t>
            </a:fld>
            <a:endParaRPr lang="en-US"/>
          </a:p>
        </p:txBody>
      </p:sp>
      <p:sp>
        <p:nvSpPr>
          <p:cNvPr id="6" name="Footer Placeholder 5">
            <a:extLst>
              <a:ext uri="{FF2B5EF4-FFF2-40B4-BE49-F238E27FC236}">
                <a16:creationId xmlns:a16="http://schemas.microsoft.com/office/drawing/2014/main" id="{54922370-7554-4B69-B6B5-E5320F103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7E395-805C-41B1-81FC-AD20E3053418}"/>
              </a:ext>
            </a:extLst>
          </p:cNvPr>
          <p:cNvSpPr>
            <a:spLocks noGrp="1"/>
          </p:cNvSpPr>
          <p:nvPr>
            <p:ph type="sldNum" sz="quarter" idx="12"/>
          </p:nvPr>
        </p:nvSpPr>
        <p:spPr/>
        <p:txBody>
          <a:bodyPr/>
          <a:lstStyle/>
          <a:p>
            <a:fld id="{46A4587A-6C08-4804-98FB-036F72FF1448}" type="slidenum">
              <a:rPr lang="en-US" smtClean="0"/>
              <a:t>‹#›</a:t>
            </a:fld>
            <a:endParaRPr lang="en-US"/>
          </a:p>
        </p:txBody>
      </p:sp>
    </p:spTree>
    <p:extLst>
      <p:ext uri="{BB962C8B-B14F-4D97-AF65-F5344CB8AC3E}">
        <p14:creationId xmlns:p14="http://schemas.microsoft.com/office/powerpoint/2010/main" val="2623198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08222-6E9E-4776-937A-F08821DC0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1592E7-DAF2-4274-A74F-704FB694A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33127A-D369-4FE2-8F56-CC2EDB79DF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10DE6-09E5-4B7D-872F-719C1FDFFD96}" type="datetimeFigureOut">
              <a:rPr lang="en-US" smtClean="0"/>
              <a:t>5/15/2022</a:t>
            </a:fld>
            <a:endParaRPr lang="en-US"/>
          </a:p>
        </p:txBody>
      </p:sp>
      <p:sp>
        <p:nvSpPr>
          <p:cNvPr id="5" name="Footer Placeholder 4">
            <a:extLst>
              <a:ext uri="{FF2B5EF4-FFF2-40B4-BE49-F238E27FC236}">
                <a16:creationId xmlns:a16="http://schemas.microsoft.com/office/drawing/2014/main" id="{B91927AF-2A32-42CB-9ABC-85BBF24F39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28EB8E-DD8B-4B91-9664-9C92AFC39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4587A-6C08-4804-98FB-036F72FF1448}" type="slidenum">
              <a:rPr lang="en-US" smtClean="0"/>
              <a:t>‹#›</a:t>
            </a:fld>
            <a:endParaRPr lang="en-US"/>
          </a:p>
        </p:txBody>
      </p:sp>
    </p:spTree>
    <p:extLst>
      <p:ext uri="{BB962C8B-B14F-4D97-AF65-F5344CB8AC3E}">
        <p14:creationId xmlns:p14="http://schemas.microsoft.com/office/powerpoint/2010/main" val="140889491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svg"/><Relationship Id="rId3" Type="http://schemas.openxmlformats.org/officeDocument/2006/relationships/image" Target="../media/image1.gif"/><Relationship Id="rId7" Type="http://schemas.openxmlformats.org/officeDocument/2006/relationships/hyperlink" Target="https://dedipic.com/render/toon-planet-earth/" TargetMode="External"/><Relationship Id="rId12"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hyperlink" Target="https://pixabay.com/en/alien-city-cityscape-future-1294088/" TargetMode="External"/><Relationship Id="rId5" Type="http://schemas.openxmlformats.org/officeDocument/2006/relationships/image" Target="../media/image3.jpg"/><Relationship Id="rId10" Type="http://schemas.openxmlformats.org/officeDocument/2006/relationships/image" Target="../media/image6.png"/><Relationship Id="rId4" Type="http://schemas.openxmlformats.org/officeDocument/2006/relationships/image" Target="../media/image2.jpg"/><Relationship Id="rId9" Type="http://schemas.openxmlformats.org/officeDocument/2006/relationships/hyperlink" Target="https://freesvg.org/ice-cube" TargetMode="External"/><Relationship Id="rId14" Type="http://schemas.openxmlformats.org/officeDocument/2006/relationships/hyperlink" Target="http://creativecommons.org/licenses/by-nc/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hyperlink" Target="http://creativecommons.org/licenses/by-nc/4.0/"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hyperlink" Target="https://publicdomainpictures.net/view-image.php?image=56853&amp;picture=magnet-illustration" TargetMode="External"/><Relationship Id="rId18" Type="http://schemas.openxmlformats.org/officeDocument/2006/relationships/image" Target="../media/image18.png"/><Relationship Id="rId26" Type="http://schemas.openxmlformats.org/officeDocument/2006/relationships/image" Target="../media/image7.png"/><Relationship Id="rId3" Type="http://schemas.openxmlformats.org/officeDocument/2006/relationships/image" Target="../media/image9.png"/><Relationship Id="rId21" Type="http://schemas.openxmlformats.org/officeDocument/2006/relationships/image" Target="../media/image20.jpg"/><Relationship Id="rId7" Type="http://schemas.openxmlformats.org/officeDocument/2006/relationships/image" Target="../media/image12.gif"/><Relationship Id="rId12" Type="http://schemas.openxmlformats.org/officeDocument/2006/relationships/image" Target="../media/image15.jpg"/><Relationship Id="rId17" Type="http://schemas.openxmlformats.org/officeDocument/2006/relationships/hyperlink" Target="https://freepngimg.com/png/72057-planet-planets-system-solar-icon-free-download-png-hd" TargetMode="External"/><Relationship Id="rId25" Type="http://schemas.openxmlformats.org/officeDocument/2006/relationships/image" Target="../media/image24.svg"/><Relationship Id="rId2" Type="http://schemas.openxmlformats.org/officeDocument/2006/relationships/notesSlide" Target="../notesSlides/notesSlide2.xml"/><Relationship Id="rId16" Type="http://schemas.openxmlformats.org/officeDocument/2006/relationships/image" Target="../media/image17.png"/><Relationship Id="rId20" Type="http://schemas.openxmlformats.org/officeDocument/2006/relationships/hyperlink" Target="http://www.publicdomainfiles.com/show_file.php?id=14019430817307" TargetMode="External"/><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hyperlink" Target="https://www.pngall.com/flask-png/download/45788" TargetMode="External"/><Relationship Id="rId24" Type="http://schemas.openxmlformats.org/officeDocument/2006/relationships/image" Target="../media/image23.png"/><Relationship Id="rId5" Type="http://schemas.openxmlformats.org/officeDocument/2006/relationships/image" Target="../media/image10.png"/><Relationship Id="rId15" Type="http://schemas.openxmlformats.org/officeDocument/2006/relationships/hyperlink" Target="https://pixabay.com/de/icon-r%C3%BCckmeldung-nachricht-wolke-1968237/" TargetMode="External"/><Relationship Id="rId23" Type="http://schemas.openxmlformats.org/officeDocument/2006/relationships/image" Target="../media/image22.jpeg"/><Relationship Id="rId28" Type="http://schemas.openxmlformats.org/officeDocument/2006/relationships/hyperlink" Target="http://creativecommons.org/licenses/by-nc/4.0/" TargetMode="External"/><Relationship Id="rId10" Type="http://schemas.openxmlformats.org/officeDocument/2006/relationships/image" Target="../media/image14.png"/><Relationship Id="rId19" Type="http://schemas.openxmlformats.org/officeDocument/2006/relationships/image" Target="../media/image19.png"/><Relationship Id="rId4" Type="http://schemas.openxmlformats.org/officeDocument/2006/relationships/hyperlink" Target="http://openclipart.org/detail/190134/lightning-by-zawertun-190134" TargetMode="External"/><Relationship Id="rId9" Type="http://schemas.openxmlformats.org/officeDocument/2006/relationships/hyperlink" Target="http://graphicdesign.stackexchange.com/questions/69112/how-can-i-elegantly-represent-gravity" TargetMode="External"/><Relationship Id="rId14" Type="http://schemas.openxmlformats.org/officeDocument/2006/relationships/image" Target="../media/image16.jpg"/><Relationship Id="rId22" Type="http://schemas.openxmlformats.org/officeDocument/2006/relationships/image" Target="../media/image21.jpeg"/><Relationship Id="rId27"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creativecommons.org/licenses/by-nc/4.0/" TargetMode="Externa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hyperlink" Target="http://creativecommons.org/licenses/by-nc/4.0/"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pressbooks.bccampus.ca/astronomy1105/chapter/5-0-thinking-ahea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creativecommons.org/licenses/by-nc/4.0/"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http://creativecommons.org/licenses/by-nc/4.0/"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hyperlink" Target="http://openclipart.org/detail/190134/lightning-by-zawertun-190134" TargetMode="External"/><Relationship Id="rId12"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3.png"/><Relationship Id="rId5" Type="http://schemas.openxmlformats.org/officeDocument/2006/relationships/hyperlink" Target="http://creativecommons.org/licenses/by-nc/4.0/" TargetMode="External"/><Relationship Id="rId10" Type="http://schemas.openxmlformats.org/officeDocument/2006/relationships/image" Target="../media/image12.gif"/><Relationship Id="rId4" Type="http://schemas.openxmlformats.org/officeDocument/2006/relationships/image" Target="../media/image8.svg"/><Relationship Id="rId9"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E4FC9B-5196-4EB4-8DB0-EEBFD0C6F234}"/>
              </a:ext>
            </a:extLst>
          </p:cNvPr>
          <p:cNvSpPr txBox="1"/>
          <p:nvPr/>
        </p:nvSpPr>
        <p:spPr>
          <a:xfrm>
            <a:off x="3425673" y="223737"/>
            <a:ext cx="5340654" cy="382689"/>
          </a:xfrm>
          <a:prstGeom prst="rect">
            <a:avLst/>
          </a:prstGeom>
        </p:spPr>
        <p:txBody>
          <a:bodyPr rot="0" spcFirstLastPara="0" vert="horz" lIns="91440" tIns="45720" rIns="91440" bIns="4572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REMINDER from Chapter 1</a:t>
            </a:r>
            <a:endParaRPr lang="en-US" sz="1000" dirty="0">
              <a:latin typeface="Candara" panose="020E0502030303020204" pitchFamily="34" charset="0"/>
              <a:ea typeface="+mj-ea"/>
              <a:cs typeface="Calibri"/>
            </a:endParaRPr>
          </a:p>
        </p:txBody>
      </p:sp>
      <p:sp>
        <p:nvSpPr>
          <p:cNvPr id="11" name="Rectangle: Rounded Corners 10">
            <a:extLst>
              <a:ext uri="{FF2B5EF4-FFF2-40B4-BE49-F238E27FC236}">
                <a16:creationId xmlns:a16="http://schemas.microsoft.com/office/drawing/2014/main" id="{0A91ADDF-E07F-494A-806F-7E3133D5C872}"/>
              </a:ext>
            </a:extLst>
          </p:cNvPr>
          <p:cNvSpPr/>
          <p:nvPr/>
        </p:nvSpPr>
        <p:spPr>
          <a:xfrm>
            <a:off x="609940" y="769545"/>
            <a:ext cx="11070341" cy="5791893"/>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12" name="Oval 11">
            <a:extLst>
              <a:ext uri="{FF2B5EF4-FFF2-40B4-BE49-F238E27FC236}">
                <a16:creationId xmlns:a16="http://schemas.microsoft.com/office/drawing/2014/main" id="{9F4BA902-8728-4B3A-9BBF-77A05EB8E485}"/>
              </a:ext>
            </a:extLst>
          </p:cNvPr>
          <p:cNvSpPr>
            <a:spLocks noChangeAspect="1"/>
          </p:cNvSpPr>
          <p:nvPr/>
        </p:nvSpPr>
        <p:spPr>
          <a:xfrm>
            <a:off x="7723737" y="4603821"/>
            <a:ext cx="900079" cy="900081"/>
          </a:xfrm>
          <a:prstGeom prst="ellipse">
            <a:avLst/>
          </a:prstGeom>
          <a:blipFill dpi="0" rotWithShape="1">
            <a:blip r:embed="rId3">
              <a:alphaModFix amt="48000"/>
            </a:blip>
            <a:srcRect/>
            <a:stretch>
              <a:fillRect l="-9000" r="11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3" name="Oval 12">
            <a:extLst>
              <a:ext uri="{FF2B5EF4-FFF2-40B4-BE49-F238E27FC236}">
                <a16:creationId xmlns:a16="http://schemas.microsoft.com/office/drawing/2014/main" id="{9172A455-65AB-45E0-A0EC-00D764154B18}"/>
              </a:ext>
            </a:extLst>
          </p:cNvPr>
          <p:cNvSpPr>
            <a:spLocks noChangeAspect="1"/>
          </p:cNvSpPr>
          <p:nvPr/>
        </p:nvSpPr>
        <p:spPr>
          <a:xfrm>
            <a:off x="3741165" y="4218799"/>
            <a:ext cx="900000" cy="900001"/>
          </a:xfrm>
          <a:prstGeom prst="ellipse">
            <a:avLst/>
          </a:prstGeom>
          <a:blipFill dpi="0" rotWithShape="0">
            <a:blip r:embed="rId4">
              <a:alphaModFix amt="64000"/>
            </a:blip>
            <a:srcRect/>
            <a:stretch>
              <a:fillRect l="35000" t="7000" r="32000" b="5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4" name="Oval 13">
            <a:extLst>
              <a:ext uri="{FF2B5EF4-FFF2-40B4-BE49-F238E27FC236}">
                <a16:creationId xmlns:a16="http://schemas.microsoft.com/office/drawing/2014/main" id="{E31EF95F-9673-44DA-8D4B-2018618F8761}"/>
              </a:ext>
            </a:extLst>
          </p:cNvPr>
          <p:cNvSpPr>
            <a:spLocks noChangeAspect="1"/>
          </p:cNvSpPr>
          <p:nvPr/>
        </p:nvSpPr>
        <p:spPr>
          <a:xfrm>
            <a:off x="7840876" y="2425747"/>
            <a:ext cx="900000" cy="900001"/>
          </a:xfrm>
          <a:prstGeom prst="ellipse">
            <a:avLst/>
          </a:prstGeom>
          <a:blipFill dpi="0" rotWithShape="0">
            <a:blip r:embed="rId5">
              <a:alphaModFix amt="71000"/>
            </a:blip>
            <a:srcRect/>
            <a:stretch>
              <a:fillRect l="1000" t="-4000" r="-2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latin typeface="Candara Light" panose="020E0502030303020204" pitchFamily="34" charset="0"/>
            </a:endParaRPr>
          </a:p>
        </p:txBody>
      </p:sp>
      <p:sp>
        <p:nvSpPr>
          <p:cNvPr id="15" name="Oval 14">
            <a:extLst>
              <a:ext uri="{FF2B5EF4-FFF2-40B4-BE49-F238E27FC236}">
                <a16:creationId xmlns:a16="http://schemas.microsoft.com/office/drawing/2014/main" id="{0AE5B125-3A44-4615-8842-445DA697B7D3}"/>
              </a:ext>
            </a:extLst>
          </p:cNvPr>
          <p:cNvSpPr>
            <a:spLocks noChangeAspect="1"/>
          </p:cNvSpPr>
          <p:nvPr/>
        </p:nvSpPr>
        <p:spPr>
          <a:xfrm>
            <a:off x="4607993" y="2204590"/>
            <a:ext cx="3299307" cy="3299312"/>
          </a:xfrm>
          <a:prstGeom prst="ellipse">
            <a:avLst/>
          </a:prstGeom>
          <a:blipFill dpi="0" rotWithShape="0">
            <a:blip r:embed="rId6">
              <a:alphaModFix amt="65000"/>
              <a:extLst>
                <a:ext uri="{837473B0-CC2E-450A-ABE3-18F120FF3D39}">
                  <a1611:picAttrSrcUrl xmlns:a1611="http://schemas.microsoft.com/office/drawing/2016/11/main" r:id="rId7"/>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6" name="Rectangle 15">
            <a:extLst>
              <a:ext uri="{FF2B5EF4-FFF2-40B4-BE49-F238E27FC236}">
                <a16:creationId xmlns:a16="http://schemas.microsoft.com/office/drawing/2014/main" id="{7E18C5C5-A145-4148-9F4E-9EA7144779DD}"/>
              </a:ext>
            </a:extLst>
          </p:cNvPr>
          <p:cNvSpPr/>
          <p:nvPr/>
        </p:nvSpPr>
        <p:spPr>
          <a:xfrm>
            <a:off x="5670786" y="5572980"/>
            <a:ext cx="1173719" cy="369332"/>
          </a:xfrm>
          <a:prstGeom prst="rect">
            <a:avLst/>
          </a:prstGeom>
        </p:spPr>
        <p:txBody>
          <a:bodyPr wrap="none">
            <a:spAutoFit/>
          </a:bodyPr>
          <a:lstStyle/>
          <a:p>
            <a:r>
              <a:rPr lang="en-GB" dirty="0">
                <a:latin typeface="Candara Light" panose="020E0502030303020204" pitchFamily="34" charset="0"/>
              </a:rPr>
              <a:t>our planet</a:t>
            </a:r>
          </a:p>
        </p:txBody>
      </p:sp>
      <p:sp>
        <p:nvSpPr>
          <p:cNvPr id="17" name="Oval 16">
            <a:extLst>
              <a:ext uri="{FF2B5EF4-FFF2-40B4-BE49-F238E27FC236}">
                <a16:creationId xmlns:a16="http://schemas.microsoft.com/office/drawing/2014/main" id="{FC3FCA52-8656-435B-AFBD-5D331A00C41A}"/>
              </a:ext>
            </a:extLst>
          </p:cNvPr>
          <p:cNvSpPr>
            <a:spLocks noChangeAspect="1"/>
          </p:cNvSpPr>
          <p:nvPr/>
        </p:nvSpPr>
        <p:spPr>
          <a:xfrm>
            <a:off x="6070890" y="1255061"/>
            <a:ext cx="900000" cy="900001"/>
          </a:xfrm>
          <a:prstGeom prst="ellipse">
            <a:avLst/>
          </a:prstGeom>
          <a:blipFill dpi="0" rotWithShape="0">
            <a:blip r:embed="rId8">
              <a:alphaModFix amt="71000"/>
              <a:extLst>
                <a:ext uri="{837473B0-CC2E-450A-ABE3-18F120FF3D39}">
                  <a1611:picAttrSrcUrl xmlns:a1611="http://schemas.microsoft.com/office/drawing/2016/11/main" r:id="rId9"/>
                </a:ext>
              </a:extLst>
            </a:blip>
            <a:srcRect/>
            <a:stretch>
              <a:fillRect l="-2000" t="-3000" r="-9000" b="-1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latin typeface="Candara Light" panose="020E0502030303020204" pitchFamily="34" charset="0"/>
            </a:endParaRPr>
          </a:p>
        </p:txBody>
      </p:sp>
      <p:sp>
        <p:nvSpPr>
          <p:cNvPr id="18" name="Oval 17">
            <a:extLst>
              <a:ext uri="{FF2B5EF4-FFF2-40B4-BE49-F238E27FC236}">
                <a16:creationId xmlns:a16="http://schemas.microsoft.com/office/drawing/2014/main" id="{140DE477-2893-476A-9F05-D49A4CA94FB3}"/>
              </a:ext>
            </a:extLst>
          </p:cNvPr>
          <p:cNvSpPr>
            <a:spLocks noChangeAspect="1"/>
          </p:cNvSpPr>
          <p:nvPr/>
        </p:nvSpPr>
        <p:spPr>
          <a:xfrm>
            <a:off x="4075691" y="1975746"/>
            <a:ext cx="900000" cy="900001"/>
          </a:xfrm>
          <a:prstGeom prst="ellipse">
            <a:avLst/>
          </a:prstGeom>
          <a:blipFill dpi="0" rotWithShape="0">
            <a:blip r:embed="rId10">
              <a:alphaModFix amt="94000"/>
              <a:extLst>
                <a:ext uri="{837473B0-CC2E-450A-ABE3-18F120FF3D39}">
                  <a1611:picAttrSrcUrl xmlns:a1611="http://schemas.microsoft.com/office/drawing/2016/11/main" r:id="rId11"/>
                </a:ext>
              </a:extLst>
            </a:blip>
            <a:srcRect/>
            <a:stretch>
              <a:fillRect l="-4000" t="-6000" r="-4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latin typeface="Candara Light" panose="020E0502030303020204" pitchFamily="34" charset="0"/>
            </a:endParaRPr>
          </a:p>
        </p:txBody>
      </p:sp>
      <p:grpSp>
        <p:nvGrpSpPr>
          <p:cNvPr id="19" name="Group 18">
            <a:extLst>
              <a:ext uri="{FF2B5EF4-FFF2-40B4-BE49-F238E27FC236}">
                <a16:creationId xmlns:a16="http://schemas.microsoft.com/office/drawing/2014/main" id="{A2907057-4005-49F4-A99E-D1ADCA5B5750}"/>
              </a:ext>
            </a:extLst>
          </p:cNvPr>
          <p:cNvGrpSpPr/>
          <p:nvPr/>
        </p:nvGrpSpPr>
        <p:grpSpPr>
          <a:xfrm>
            <a:off x="-28982" y="1021278"/>
            <a:ext cx="481326" cy="5754421"/>
            <a:chOff x="42269" y="1021278"/>
            <a:chExt cx="481326" cy="5754421"/>
          </a:xfrm>
        </p:grpSpPr>
        <p:pic>
          <p:nvPicPr>
            <p:cNvPr id="20" name="Graphic 1">
              <a:extLst>
                <a:ext uri="{FF2B5EF4-FFF2-40B4-BE49-F238E27FC236}">
                  <a16:creationId xmlns:a16="http://schemas.microsoft.com/office/drawing/2014/main" id="{9055543C-E03C-437B-A111-EDB00E8EDEC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16200000">
              <a:off x="-50416" y="6423146"/>
              <a:ext cx="504825" cy="176530"/>
            </a:xfrm>
            <a:prstGeom prst="rect">
              <a:avLst/>
            </a:prstGeom>
          </p:spPr>
        </p:pic>
        <p:sp>
          <p:nvSpPr>
            <p:cNvPr id="21" name="Rectangle 3">
              <a:extLst>
                <a:ext uri="{FF2B5EF4-FFF2-40B4-BE49-F238E27FC236}">
                  <a16:creationId xmlns:a16="http://schemas.microsoft.com/office/drawing/2014/main" id="{CDB9B2F2-A8A2-4652-9B4E-07F73602F741}"/>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14"/>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BF600891-0C6C-4028-84A2-4ECA44013FC4}"/>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13725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89728B4-7330-42DE-B8F2-884AC23C8B17}"/>
              </a:ext>
            </a:extLst>
          </p:cNvPr>
          <p:cNvSpPr txBox="1"/>
          <p:nvPr/>
        </p:nvSpPr>
        <p:spPr>
          <a:xfrm>
            <a:off x="1102368" y="1877492"/>
            <a:ext cx="4030132" cy="3215373"/>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gn="ctr">
              <a:lnSpc>
                <a:spcPct val="90000"/>
              </a:lnSpc>
              <a:spcBef>
                <a:spcPct val="0"/>
              </a:spcBef>
              <a:spcAft>
                <a:spcPts val="600"/>
              </a:spcAft>
            </a:pPr>
            <a:r>
              <a:rPr lang="en-US" sz="4400" dirty="0">
                <a:solidFill>
                  <a:schemeClr val="bg1"/>
                </a:solidFill>
                <a:latin typeface="+mj-lt"/>
                <a:ea typeface="+mj-ea"/>
                <a:cs typeface="+mj-cs"/>
              </a:rPr>
              <a:t>Activity time</a:t>
            </a:r>
            <a:endParaRPr lang="en-US" dirty="0">
              <a:solidFill>
                <a:schemeClr val="bg1"/>
              </a:solidFill>
              <a:ea typeface="+mj-ea"/>
              <a:cs typeface="+mj-cs"/>
            </a:endParaRPr>
          </a:p>
        </p:txBody>
      </p:sp>
      <p:grpSp>
        <p:nvGrpSpPr>
          <p:cNvPr id="17" name="Group 16">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18" name="Freeform: Shape 17">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9" name="Freeform: Shape 18">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1"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3"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5" name="Oval 24">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Oval 26">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id="{4B503EAB-369D-4C0C-A614-89ADEE5F23E5}"/>
              </a:ext>
            </a:extLst>
          </p:cNvPr>
          <p:cNvSpPr txBox="1"/>
          <p:nvPr/>
        </p:nvSpPr>
        <p:spPr>
          <a:xfrm>
            <a:off x="6234868" y="1130846"/>
            <a:ext cx="5217173" cy="4351338"/>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gn="ctr">
              <a:lnSpc>
                <a:spcPct val="90000"/>
              </a:lnSpc>
              <a:spcAft>
                <a:spcPts val="600"/>
              </a:spcAft>
            </a:pPr>
            <a:endParaRPr lang="en-US" b="1" dirty="0">
              <a:solidFill>
                <a:schemeClr val="bg1"/>
              </a:solidFill>
              <a:latin typeface="Candara"/>
            </a:endParaRPr>
          </a:p>
          <a:p>
            <a:pPr algn="ctr">
              <a:lnSpc>
                <a:spcPct val="90000"/>
              </a:lnSpc>
              <a:spcAft>
                <a:spcPts val="600"/>
              </a:spcAft>
            </a:pPr>
            <a:endParaRPr lang="en-US" b="1" dirty="0">
              <a:solidFill>
                <a:schemeClr val="bg1"/>
              </a:solidFill>
              <a:latin typeface="Candara"/>
            </a:endParaRPr>
          </a:p>
          <a:p>
            <a:pPr algn="ctr">
              <a:lnSpc>
                <a:spcPct val="90000"/>
              </a:lnSpc>
              <a:spcAft>
                <a:spcPts val="600"/>
              </a:spcAft>
            </a:pPr>
            <a:endParaRPr lang="en-US" b="1" dirty="0">
              <a:solidFill>
                <a:schemeClr val="bg1"/>
              </a:solidFill>
              <a:latin typeface="Candara"/>
            </a:endParaRPr>
          </a:p>
          <a:p>
            <a:pPr algn="ctr">
              <a:lnSpc>
                <a:spcPct val="90000"/>
              </a:lnSpc>
              <a:spcAft>
                <a:spcPts val="600"/>
              </a:spcAft>
            </a:pPr>
            <a:endParaRPr lang="en-US" b="1" dirty="0">
              <a:solidFill>
                <a:schemeClr val="bg1"/>
              </a:solidFill>
              <a:latin typeface="Candara"/>
            </a:endParaRPr>
          </a:p>
          <a:p>
            <a:pPr algn="ctr">
              <a:lnSpc>
                <a:spcPct val="90000"/>
              </a:lnSpc>
              <a:spcAft>
                <a:spcPts val="600"/>
              </a:spcAft>
            </a:pPr>
            <a:r>
              <a:rPr lang="en-US" b="1" dirty="0">
                <a:solidFill>
                  <a:schemeClr val="bg1"/>
                </a:solidFill>
                <a:latin typeface="Candara"/>
              </a:rPr>
              <a:t>Energy transfer circuit</a:t>
            </a:r>
            <a:endParaRPr lang="en-US" dirty="0">
              <a:solidFill>
                <a:schemeClr val="bg1"/>
              </a:solidFill>
              <a:ea typeface="+mn-lt"/>
              <a:cs typeface="+mn-lt"/>
            </a:endParaRPr>
          </a:p>
          <a:p>
            <a:pPr algn="ctr">
              <a:lnSpc>
                <a:spcPct val="90000"/>
              </a:lnSpc>
              <a:spcAft>
                <a:spcPts val="600"/>
              </a:spcAft>
            </a:pPr>
            <a:r>
              <a:rPr lang="en-US" dirty="0">
                <a:solidFill>
                  <a:schemeClr val="bg1"/>
                </a:solidFill>
                <a:latin typeface="Candara"/>
              </a:rPr>
              <a:t>Theme: </a:t>
            </a:r>
            <a:r>
              <a:rPr lang="en-US" i="1" dirty="0">
                <a:solidFill>
                  <a:schemeClr val="bg1"/>
                </a:solidFill>
                <a:latin typeface="Candara"/>
              </a:rPr>
              <a:t>transferring energy</a:t>
            </a:r>
            <a:endParaRPr lang="en-US" dirty="0">
              <a:solidFill>
                <a:schemeClr val="bg1"/>
              </a:solidFill>
              <a:ea typeface="+mn-lt"/>
              <a:cs typeface="+mn-lt"/>
            </a:endParaRPr>
          </a:p>
          <a:p>
            <a:pPr marL="285750" indent="-228600">
              <a:lnSpc>
                <a:spcPct val="90000"/>
              </a:lnSpc>
              <a:spcAft>
                <a:spcPts val="600"/>
              </a:spcAft>
              <a:buFont typeface="Arial,Sans-Serif" panose="020B0604020202020204" pitchFamily="34" charset="0"/>
              <a:buChar char="•"/>
            </a:pPr>
            <a:endParaRPr lang="en-US" dirty="0">
              <a:solidFill>
                <a:schemeClr val="bg1"/>
              </a:solidFill>
              <a:ea typeface="+mn-lt"/>
              <a:cs typeface="+mn-lt"/>
            </a:endParaRPr>
          </a:p>
          <a:p>
            <a:pPr>
              <a:lnSpc>
                <a:spcPct val="90000"/>
              </a:lnSpc>
              <a:spcAft>
                <a:spcPts val="600"/>
              </a:spcAft>
            </a:pPr>
            <a:r>
              <a:rPr lang="en-US" dirty="0">
                <a:solidFill>
                  <a:schemeClr val="bg1"/>
                </a:solidFill>
                <a:latin typeface="Candara"/>
              </a:rPr>
              <a:t>Split up into groups (each table/group is at a different station) and notice how energy is responsible for the operation of everyday objects!</a:t>
            </a:r>
            <a:endParaRPr lang="en-US" dirty="0">
              <a:solidFill>
                <a:schemeClr val="bg1"/>
              </a:solidFill>
              <a:ea typeface="+mn-lt"/>
              <a:cs typeface="+mn-lt"/>
            </a:endParaRPr>
          </a:p>
          <a:p>
            <a:pPr indent="-228600">
              <a:lnSpc>
                <a:spcPct val="90000"/>
              </a:lnSpc>
              <a:spcAft>
                <a:spcPts val="600"/>
              </a:spcAft>
              <a:buFont typeface="Arial" panose="020B0604020202020204" pitchFamily="34" charset="0"/>
              <a:buChar char="•"/>
            </a:pPr>
            <a:endParaRPr lang="en-US" dirty="0">
              <a:solidFill>
                <a:schemeClr val="bg1"/>
              </a:solidFill>
              <a:cs typeface="Calibri"/>
            </a:endParaRPr>
          </a:p>
        </p:txBody>
      </p:sp>
      <p:grpSp>
        <p:nvGrpSpPr>
          <p:cNvPr id="29"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812239" y="6139464"/>
            <a:ext cx="1054466" cy="469689"/>
            <a:chOff x="9841624" y="4115729"/>
            <a:chExt cx="602169" cy="268223"/>
          </a:xfrm>
          <a:solidFill>
            <a:schemeClr val="bg1"/>
          </a:solidFill>
        </p:grpSpPr>
        <p:sp>
          <p:nvSpPr>
            <p:cNvPr id="30" name="Freeform: Shape 29">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grpSp>
        <p:nvGrpSpPr>
          <p:cNvPr id="35" name="Group 34">
            <a:extLst>
              <a:ext uri="{FF2B5EF4-FFF2-40B4-BE49-F238E27FC236}">
                <a16:creationId xmlns:a16="http://schemas.microsoft.com/office/drawing/2014/main" id="{282C52F7-9E04-4AB4-9315-978D4F85F19E}"/>
              </a:ext>
            </a:extLst>
          </p:cNvPr>
          <p:cNvGrpSpPr/>
          <p:nvPr/>
        </p:nvGrpSpPr>
        <p:grpSpPr>
          <a:xfrm rot="5400000">
            <a:off x="3898200" y="2457096"/>
            <a:ext cx="481326" cy="8277726"/>
            <a:chOff x="42271" y="-1393740"/>
            <a:chExt cx="481326" cy="8277726"/>
          </a:xfrm>
        </p:grpSpPr>
        <p:pic>
          <p:nvPicPr>
            <p:cNvPr id="36" name="Graphic 1">
              <a:extLst>
                <a:ext uri="{FF2B5EF4-FFF2-40B4-BE49-F238E27FC236}">
                  <a16:creationId xmlns:a16="http://schemas.microsoft.com/office/drawing/2014/main" id="{FC3F9723-A668-4CE4-813E-B0902CF0B4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9743" y="6423146"/>
              <a:ext cx="504825" cy="176530"/>
            </a:xfrm>
            <a:prstGeom prst="rect">
              <a:avLst/>
            </a:prstGeom>
          </p:spPr>
        </p:pic>
        <p:sp>
          <p:nvSpPr>
            <p:cNvPr id="37" name="Rectangle 3">
              <a:extLst>
                <a:ext uri="{FF2B5EF4-FFF2-40B4-BE49-F238E27FC236}">
                  <a16:creationId xmlns:a16="http://schemas.microsoft.com/office/drawing/2014/main" id="{3ED63A28-EF0A-4E4A-99CC-16040741693D}"/>
                </a:ext>
              </a:extLst>
            </p:cNvPr>
            <p:cNvSpPr>
              <a:spLocks noChangeArrowheads="1"/>
            </p:cNvSpPr>
            <p:nvPr/>
          </p:nvSpPr>
          <p:spPr bwMode="auto">
            <a:xfrm rot="16200000">
              <a:off x="-3570055" y="2343465"/>
              <a:ext cx="77206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87A2A26D-F9A4-406E-8349-5E2DFFAF74F4}"/>
                </a:ext>
              </a:extLst>
            </p:cNvPr>
            <p:cNvSpPr/>
            <p:nvPr/>
          </p:nvSpPr>
          <p:spPr>
            <a:xfrm>
              <a:off x="42271" y="-944932"/>
              <a:ext cx="481326" cy="7828918"/>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4101371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3">
            <a:extLst>
              <a:ext uri="{FF2B5EF4-FFF2-40B4-BE49-F238E27FC236}">
                <a16:creationId xmlns:a16="http://schemas.microsoft.com/office/drawing/2014/main" id="{0A597D97-203B-498B-95D3-E90DC961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Light bulb on green grass">
            <a:extLst>
              <a:ext uri="{FF2B5EF4-FFF2-40B4-BE49-F238E27FC236}">
                <a16:creationId xmlns:a16="http://schemas.microsoft.com/office/drawing/2014/main" id="{BB3D80A6-F43B-450C-927A-9E70942C6927}"/>
              </a:ext>
            </a:extLst>
          </p:cNvPr>
          <p:cNvPicPr>
            <a:picLocks noChangeAspect="1"/>
          </p:cNvPicPr>
          <p:nvPr/>
        </p:nvPicPr>
        <p:blipFill rotWithShape="1">
          <a:blip r:embed="rId3"/>
          <a:srcRect t="13427" b="22614"/>
          <a:stretch/>
        </p:blipFill>
        <p:spPr>
          <a:xfrm>
            <a:off x="4267201" y="10"/>
            <a:ext cx="7924800" cy="3383270"/>
          </a:xfrm>
          <a:prstGeom prst="rect">
            <a:avLst/>
          </a:prstGeom>
        </p:spPr>
      </p:pic>
      <p:pic>
        <p:nvPicPr>
          <p:cNvPr id="3" name="Picture 2">
            <a:extLst>
              <a:ext uri="{FF2B5EF4-FFF2-40B4-BE49-F238E27FC236}">
                <a16:creationId xmlns:a16="http://schemas.microsoft.com/office/drawing/2014/main" id="{65169557-90FD-4AB0-A748-A0CC74173AF0}"/>
              </a:ext>
            </a:extLst>
          </p:cNvPr>
          <p:cNvPicPr>
            <a:picLocks noChangeAspect="1"/>
          </p:cNvPicPr>
          <p:nvPr/>
        </p:nvPicPr>
        <p:blipFill rotWithShape="1">
          <a:blip r:embed="rId4"/>
          <a:srcRect t="13371" r="2" b="7027"/>
          <a:stretch/>
        </p:blipFill>
        <p:spPr>
          <a:xfrm>
            <a:off x="4650916" y="3474720"/>
            <a:ext cx="7555832" cy="3383280"/>
          </a:xfrm>
          <a:prstGeom prst="rect">
            <a:avLst/>
          </a:prstGeom>
        </p:spPr>
      </p:pic>
      <p:sp useBgFill="1">
        <p:nvSpPr>
          <p:cNvPr id="41" name="Freeform: Shape 35">
            <a:extLst>
              <a:ext uri="{FF2B5EF4-FFF2-40B4-BE49-F238E27FC236}">
                <a16:creationId xmlns:a16="http://schemas.microsoft.com/office/drawing/2014/main" id="{6A6EF10E-DF41-4BD3-8EB4-6F646531D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4272"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3DA919C6-AD70-4FA6-9A55-34C934E3F3F0}"/>
              </a:ext>
            </a:extLst>
          </p:cNvPr>
          <p:cNvSpPr txBox="1"/>
          <p:nvPr/>
        </p:nvSpPr>
        <p:spPr>
          <a:xfrm>
            <a:off x="643468" y="609600"/>
            <a:ext cx="3992700" cy="387719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Write in your</a:t>
            </a:r>
          </a:p>
          <a:p>
            <a:pPr>
              <a:lnSpc>
                <a:spcPct val="90000"/>
              </a:lnSpc>
              <a:spcBef>
                <a:spcPct val="0"/>
              </a:spcBef>
              <a:spcAft>
                <a:spcPts val="600"/>
              </a:spcAft>
            </a:pPr>
            <a:r>
              <a:rPr lang="en-US" sz="4400" kern="1200" dirty="0">
                <a:solidFill>
                  <a:schemeClr val="tx1"/>
                </a:solidFill>
                <a:latin typeface="Candara" panose="020E0502030303020204" pitchFamily="34" charset="0"/>
                <a:ea typeface="+mj-ea"/>
                <a:cs typeface="+mj-cs"/>
              </a:rPr>
              <a:t>eco-diary</a:t>
            </a:r>
          </a:p>
        </p:txBody>
      </p:sp>
      <p:grpSp>
        <p:nvGrpSpPr>
          <p:cNvPr id="10" name="Group 9">
            <a:extLst>
              <a:ext uri="{FF2B5EF4-FFF2-40B4-BE49-F238E27FC236}">
                <a16:creationId xmlns:a16="http://schemas.microsoft.com/office/drawing/2014/main" id="{B1EEC9D9-409E-4557-B7DF-FB91D9D643D7}"/>
              </a:ext>
            </a:extLst>
          </p:cNvPr>
          <p:cNvGrpSpPr/>
          <p:nvPr/>
        </p:nvGrpSpPr>
        <p:grpSpPr>
          <a:xfrm>
            <a:off x="-28982" y="1021278"/>
            <a:ext cx="481326" cy="5754421"/>
            <a:chOff x="42269" y="1021278"/>
            <a:chExt cx="481326" cy="5754421"/>
          </a:xfrm>
        </p:grpSpPr>
        <p:pic>
          <p:nvPicPr>
            <p:cNvPr id="11" name="Graphic 1">
              <a:extLst>
                <a:ext uri="{FF2B5EF4-FFF2-40B4-BE49-F238E27FC236}">
                  <a16:creationId xmlns:a16="http://schemas.microsoft.com/office/drawing/2014/main" id="{8F5CA042-D605-4466-9A56-968086B9FF7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50416" y="6423146"/>
              <a:ext cx="504825" cy="176530"/>
            </a:xfrm>
            <a:prstGeom prst="rect">
              <a:avLst/>
            </a:prstGeom>
          </p:spPr>
        </p:pic>
        <p:sp>
          <p:nvSpPr>
            <p:cNvPr id="12" name="Rectangle 3">
              <a:extLst>
                <a:ext uri="{FF2B5EF4-FFF2-40B4-BE49-F238E27FC236}">
                  <a16:creationId xmlns:a16="http://schemas.microsoft.com/office/drawing/2014/main" id="{0304EE71-5D9A-4ABC-AF15-0D546CBDB5B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kern="1200" cap="none" spc="0" normalizeH="0" baseline="0" noProof="0" dirty="0">
                  <a:ln>
                    <a:noFill/>
                  </a:ln>
                  <a:solidFill>
                    <a:srgbClr val="333333"/>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3" name="Rectangle 12">
              <a:extLst>
                <a:ext uri="{FF2B5EF4-FFF2-40B4-BE49-F238E27FC236}">
                  <a16:creationId xmlns:a16="http://schemas.microsoft.com/office/drawing/2014/main" id="{A6B16379-C467-4181-8EE0-5CDCA00C5963}"/>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90741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04B0938-81D1-4B01-9A7A-59028980DE2F}"/>
              </a:ext>
            </a:extLst>
          </p:cNvPr>
          <p:cNvPicPr>
            <a:picLocks noChangeAspect="1"/>
          </p:cNvPicPr>
          <p:nvPr/>
        </p:nvPicPr>
        <p:blipFill rotWithShape="1">
          <a:blip r:embed="rId3"/>
          <a:srcRect l="141" t="9092" r="13671" b="-7"/>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71F4B195-2512-4EC5-96F1-29C762E6882B}"/>
              </a:ext>
            </a:extLst>
          </p:cNvPr>
          <p:cNvSpPr txBox="1"/>
          <p:nvPr/>
        </p:nvSpPr>
        <p:spPr>
          <a:xfrm>
            <a:off x="371094" y="1514410"/>
            <a:ext cx="3438144" cy="697249"/>
          </a:xfrm>
          <a:prstGeom prst="rect">
            <a:avLst/>
          </a:prstGeom>
        </p:spPr>
        <p:txBody>
          <a:bodyPr rot="0" spcFirstLastPara="0" vert="horz" lIns="91440" tIns="45720" rIns="91440" bIns="45720" numCol="1" spcCol="0" rtlCol="0" fromWordArt="0" anchor="b"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2200" dirty="0">
                <a:latin typeface="Candara"/>
                <a:ea typeface="+mj-ea"/>
                <a:cs typeface="+mj-cs"/>
              </a:rPr>
              <a:t>Conclusions from Chapter 2a – Defining Energy</a:t>
            </a:r>
            <a:endParaRPr lang="en-US" dirty="0">
              <a:ea typeface="+mj-ea"/>
              <a:cs typeface="+mj-cs"/>
            </a:endParaRP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1CB7691-7FFB-4721-AEAD-9BD27375D130}"/>
              </a:ext>
            </a:extLst>
          </p:cNvPr>
          <p:cNvSpPr txBox="1"/>
          <p:nvPr/>
        </p:nvSpPr>
        <p:spPr>
          <a:xfrm>
            <a:off x="371094" y="2718054"/>
            <a:ext cx="3438906" cy="3207258"/>
          </a:xfrm>
          <a:prstGeom prst="rect">
            <a:avLst/>
          </a:prstGeom>
        </p:spPr>
        <p:txBody>
          <a:bodyPr rot="0" spcFirstLastPara="0" vert="horz" lIns="91440" tIns="45720" rIns="91440" bIns="45720" numCol="1" spcCol="0" rtlCol="0" fromWordArt="0" anchor="t"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cs typeface="Calibri"/>
              </a:rPr>
              <a:t>Energy is </a:t>
            </a:r>
            <a:r>
              <a:rPr lang="en-US" sz="1700" i="1" dirty="0">
                <a:latin typeface="Candara" panose="020E0502030303020204" pitchFamily="34" charset="0"/>
                <a:cs typeface="Calibri"/>
              </a:rPr>
              <a:t>transferred</a:t>
            </a:r>
            <a:r>
              <a:rPr lang="en-US" sz="1700" dirty="0">
                <a:latin typeface="Candara" panose="020E0502030303020204" pitchFamily="34" charset="0"/>
                <a:cs typeface="Calibri"/>
              </a:rPr>
              <a:t> </a:t>
            </a:r>
          </a:p>
          <a:p>
            <a:pPr marL="114300">
              <a:lnSpc>
                <a:spcPct val="90000"/>
              </a:lnSpc>
              <a:spcBef>
                <a:spcPct val="0"/>
              </a:spcBef>
              <a:spcAft>
                <a:spcPts val="600"/>
              </a:spcAft>
            </a:pPr>
            <a:endParaRPr lang="en-US" sz="1700" dirty="0">
              <a:latin typeface="Candara" panose="020E0502030303020204" pitchFamily="34" charset="0"/>
              <a:cs typeface="Calibri"/>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cs typeface="Calibri"/>
              </a:rPr>
              <a:t>A property is a characteristic of an object (straight vs curly). </a:t>
            </a:r>
          </a:p>
          <a:p>
            <a:pPr marL="114300">
              <a:lnSpc>
                <a:spcPct val="90000"/>
              </a:lnSpc>
              <a:spcBef>
                <a:spcPct val="0"/>
              </a:spcBef>
              <a:spcAft>
                <a:spcPts val="600"/>
              </a:spcAft>
            </a:pPr>
            <a:endParaRPr lang="en-US" sz="1700" dirty="0">
              <a:latin typeface="Candara" panose="020E0502030303020204" pitchFamily="34" charset="0"/>
              <a:cs typeface="Calibri"/>
            </a:endParaRPr>
          </a:p>
          <a:p>
            <a:pPr marL="342900" indent="-228600">
              <a:lnSpc>
                <a:spcPct val="90000"/>
              </a:lnSpc>
              <a:spcBef>
                <a:spcPct val="0"/>
              </a:spcBef>
              <a:spcAft>
                <a:spcPts val="600"/>
              </a:spcAft>
              <a:buFont typeface="Arial" panose="020B0604020202020204" pitchFamily="34" charset="0"/>
              <a:buChar char="•"/>
            </a:pPr>
            <a:r>
              <a:rPr lang="en-US" sz="1700" dirty="0">
                <a:latin typeface="Candara" panose="020E0502030303020204" pitchFamily="34" charset="0"/>
                <a:cs typeface="Calibri"/>
              </a:rPr>
              <a:t>To change a property of an object, energy must be applied.</a:t>
            </a:r>
            <a:endParaRPr lang="en-US" dirty="0">
              <a:latin typeface="Candara" panose="020E0502030303020204" pitchFamily="34" charset="0"/>
            </a:endParaRPr>
          </a:p>
          <a:p>
            <a:pPr marL="342900" indent="-228600">
              <a:lnSpc>
                <a:spcPct val="90000"/>
              </a:lnSpc>
              <a:spcBef>
                <a:spcPct val="0"/>
              </a:spcBef>
              <a:spcAft>
                <a:spcPts val="600"/>
              </a:spcAft>
              <a:buFont typeface="Arial" panose="020B0604020202020204" pitchFamily="34" charset="0"/>
              <a:buChar char="•"/>
            </a:pPr>
            <a:endParaRPr lang="en-US" sz="1700" dirty="0">
              <a:latin typeface="Candara" panose="020E0502030303020204" pitchFamily="34" charset="0"/>
              <a:cs typeface="Calibri"/>
            </a:endParaRPr>
          </a:p>
          <a:p>
            <a:pPr marL="342900" indent="-228600">
              <a:lnSpc>
                <a:spcPct val="90000"/>
              </a:lnSpc>
              <a:spcBef>
                <a:spcPct val="0"/>
              </a:spcBef>
              <a:spcAft>
                <a:spcPts val="600"/>
              </a:spcAft>
              <a:buFont typeface="Arial" panose="020B0604020202020204" pitchFamily="34" charset="0"/>
              <a:buChar char="•"/>
            </a:pPr>
            <a:endParaRPr lang="en-US" dirty="0">
              <a:latin typeface="Candara" panose="020E0502030303020204" pitchFamily="34" charset="0"/>
            </a:endParaRPr>
          </a:p>
        </p:txBody>
      </p:sp>
      <p:grpSp>
        <p:nvGrpSpPr>
          <p:cNvPr id="9" name="Group 8">
            <a:extLst>
              <a:ext uri="{FF2B5EF4-FFF2-40B4-BE49-F238E27FC236}">
                <a16:creationId xmlns:a16="http://schemas.microsoft.com/office/drawing/2014/main" id="{7D4F86D5-2BE9-4C02-829E-60D5E566E240}"/>
              </a:ext>
            </a:extLst>
          </p:cNvPr>
          <p:cNvGrpSpPr/>
          <p:nvPr/>
        </p:nvGrpSpPr>
        <p:grpSpPr>
          <a:xfrm>
            <a:off x="-28982" y="1021278"/>
            <a:ext cx="481326" cy="5754421"/>
            <a:chOff x="42269" y="1021278"/>
            <a:chExt cx="481326" cy="5754421"/>
          </a:xfrm>
        </p:grpSpPr>
        <p:pic>
          <p:nvPicPr>
            <p:cNvPr id="11" name="Graphic 1">
              <a:extLst>
                <a:ext uri="{FF2B5EF4-FFF2-40B4-BE49-F238E27FC236}">
                  <a16:creationId xmlns:a16="http://schemas.microsoft.com/office/drawing/2014/main" id="{056BBD15-EE51-416E-BCDD-54FCD0BB7B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50416" y="6423146"/>
              <a:ext cx="504825" cy="176530"/>
            </a:xfrm>
            <a:prstGeom prst="rect">
              <a:avLst/>
            </a:prstGeom>
          </p:spPr>
        </p:pic>
        <p:sp>
          <p:nvSpPr>
            <p:cNvPr id="13" name="Rectangle 3">
              <a:extLst>
                <a:ext uri="{FF2B5EF4-FFF2-40B4-BE49-F238E27FC236}">
                  <a16:creationId xmlns:a16="http://schemas.microsoft.com/office/drawing/2014/main" id="{C8274D6F-5CAB-465C-80B0-34A8CB7D6BC8}"/>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172FB06A-FB39-410D-8750-4ACE6F16AAD0}"/>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1150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A885F55-F836-481F-9D3C-7A1B396DA903}"/>
              </a:ext>
            </a:extLst>
          </p:cNvPr>
          <p:cNvSpPr/>
          <p:nvPr/>
        </p:nvSpPr>
        <p:spPr>
          <a:xfrm>
            <a:off x="609940" y="769545"/>
            <a:ext cx="11070341" cy="2659455"/>
          </a:xfrm>
          <a:prstGeom prst="roundRect">
            <a:avLst/>
          </a:prstGeom>
          <a:gradFill>
            <a:gsLst>
              <a:gs pos="0">
                <a:schemeClr val="accent5">
                  <a:lumMod val="60000"/>
                  <a:lumOff val="40000"/>
                  <a:alpha val="80000"/>
                </a:schemeClr>
              </a:gs>
              <a:gs pos="54000">
                <a:schemeClr val="accent1">
                  <a:lumMod val="5000"/>
                  <a:lumOff val="95000"/>
                  <a:alpha val="81000"/>
                </a:schemeClr>
              </a:gs>
              <a:gs pos="100000">
                <a:schemeClr val="accent5">
                  <a:lumMod val="60000"/>
                  <a:lumOff val="4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 name="TextBox 1">
            <a:extLst>
              <a:ext uri="{FF2B5EF4-FFF2-40B4-BE49-F238E27FC236}">
                <a16:creationId xmlns:a16="http://schemas.microsoft.com/office/drawing/2014/main" id="{A2E4FC9B-5196-4EB4-8DB0-EEBFD0C6F234}"/>
              </a:ext>
            </a:extLst>
          </p:cNvPr>
          <p:cNvSpPr txBox="1"/>
          <p:nvPr/>
        </p:nvSpPr>
        <p:spPr>
          <a:xfrm>
            <a:off x="4107239" y="124150"/>
            <a:ext cx="4363858" cy="416459"/>
          </a:xfrm>
          <a:prstGeom prst="rect">
            <a:avLst/>
          </a:prstGeom>
        </p:spPr>
        <p:txBody>
          <a:bodyPr rot="0" spcFirstLastPara="0" vert="horz" lIns="91440" tIns="45720" rIns="91440" bIns="45720" numCol="1" spcCol="0" rtlCol="0" fromWordArt="0" anchor="b" anchorCtr="0" forceAA="0" compatLnSpc="1">
            <a:prstTxWarp prst="textNoShape">
              <a:avLst/>
            </a:prstTxWarp>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spcAft>
                <a:spcPts val="600"/>
              </a:spcAft>
            </a:pPr>
            <a:r>
              <a:rPr lang="en-US" sz="2800" dirty="0">
                <a:latin typeface="Candara" panose="020E0502030303020204" pitchFamily="34" charset="0"/>
                <a:ea typeface="+mj-ea"/>
                <a:cs typeface="+mj-cs"/>
              </a:rPr>
              <a:t>Chapter 2 – Energy</a:t>
            </a:r>
            <a:endParaRPr lang="en-US" sz="1100" dirty="0">
              <a:latin typeface="Candara" panose="020E0502030303020204" pitchFamily="34" charset="0"/>
              <a:ea typeface="+mj-ea"/>
              <a:cs typeface="Calibri"/>
            </a:endParaRPr>
          </a:p>
        </p:txBody>
      </p:sp>
      <p:sp>
        <p:nvSpPr>
          <p:cNvPr id="3" name="TextBox 2">
            <a:extLst>
              <a:ext uri="{FF2B5EF4-FFF2-40B4-BE49-F238E27FC236}">
                <a16:creationId xmlns:a16="http://schemas.microsoft.com/office/drawing/2014/main" id="{7AD2DFFF-A9F6-4C10-B002-6B35B3777FA0}"/>
              </a:ext>
            </a:extLst>
          </p:cNvPr>
          <p:cNvSpPr txBox="1"/>
          <p:nvPr/>
        </p:nvSpPr>
        <p:spPr>
          <a:xfrm>
            <a:off x="840310" y="758423"/>
            <a:ext cx="1919115" cy="461665"/>
          </a:xfrm>
          <a:prstGeom prst="rect">
            <a:avLst/>
          </a:prstGeom>
          <a:noFill/>
        </p:spPr>
        <p:txBody>
          <a:bodyPr wrap="none" rtlCol="0">
            <a:spAutoFit/>
          </a:bodyPr>
          <a:lstStyle/>
          <a:p>
            <a:r>
              <a:rPr lang="en-US" sz="2400" dirty="0">
                <a:latin typeface="Candara" panose="020E0502030303020204" pitchFamily="34" charset="0"/>
              </a:rPr>
              <a:t>energy forms</a:t>
            </a:r>
          </a:p>
        </p:txBody>
      </p:sp>
      <p:sp>
        <p:nvSpPr>
          <p:cNvPr id="5" name="Rectangle 4">
            <a:extLst>
              <a:ext uri="{FF2B5EF4-FFF2-40B4-BE49-F238E27FC236}">
                <a16:creationId xmlns:a16="http://schemas.microsoft.com/office/drawing/2014/main" id="{2237D432-8DBB-417A-946E-A972FA910E93}"/>
              </a:ext>
            </a:extLst>
          </p:cNvPr>
          <p:cNvSpPr/>
          <p:nvPr/>
        </p:nvSpPr>
        <p:spPr>
          <a:xfrm>
            <a:off x="757083" y="2483244"/>
            <a:ext cx="1039067" cy="369332"/>
          </a:xfrm>
          <a:prstGeom prst="rect">
            <a:avLst/>
          </a:prstGeom>
        </p:spPr>
        <p:txBody>
          <a:bodyPr wrap="none">
            <a:spAutoFit/>
          </a:bodyPr>
          <a:lstStyle/>
          <a:p>
            <a:r>
              <a:rPr lang="en-GB" dirty="0">
                <a:latin typeface="Candara Light" panose="020E0502030303020204" pitchFamily="34" charset="0"/>
              </a:rPr>
              <a:t>radiation</a:t>
            </a:r>
          </a:p>
        </p:txBody>
      </p:sp>
      <p:sp>
        <p:nvSpPr>
          <p:cNvPr id="6" name="Rectangle 5">
            <a:extLst>
              <a:ext uri="{FF2B5EF4-FFF2-40B4-BE49-F238E27FC236}">
                <a16:creationId xmlns:a16="http://schemas.microsoft.com/office/drawing/2014/main" id="{A6CD9C34-3DE5-4C62-A04A-6DF10AE587F5}"/>
              </a:ext>
            </a:extLst>
          </p:cNvPr>
          <p:cNvSpPr/>
          <p:nvPr/>
        </p:nvSpPr>
        <p:spPr>
          <a:xfrm>
            <a:off x="2255870" y="2900480"/>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7" name="Rectangle 6">
            <a:extLst>
              <a:ext uri="{FF2B5EF4-FFF2-40B4-BE49-F238E27FC236}">
                <a16:creationId xmlns:a16="http://schemas.microsoft.com/office/drawing/2014/main" id="{B7CCF2E5-F947-4123-B869-A200BD23830F}"/>
              </a:ext>
            </a:extLst>
          </p:cNvPr>
          <p:cNvSpPr/>
          <p:nvPr/>
        </p:nvSpPr>
        <p:spPr>
          <a:xfrm>
            <a:off x="3434061" y="2296472"/>
            <a:ext cx="1271502" cy="369332"/>
          </a:xfrm>
          <a:prstGeom prst="rect">
            <a:avLst/>
          </a:prstGeom>
        </p:spPr>
        <p:txBody>
          <a:bodyPr wrap="none">
            <a:spAutoFit/>
          </a:bodyPr>
          <a:lstStyle/>
          <a:p>
            <a:r>
              <a:rPr lang="en-GB" dirty="0">
                <a:latin typeface="Candara Light" panose="020E0502030303020204" pitchFamily="34" charset="0"/>
              </a:rPr>
              <a:t>mechanical</a:t>
            </a:r>
          </a:p>
        </p:txBody>
      </p:sp>
      <p:sp>
        <p:nvSpPr>
          <p:cNvPr id="8" name="Rectangle 7">
            <a:extLst>
              <a:ext uri="{FF2B5EF4-FFF2-40B4-BE49-F238E27FC236}">
                <a16:creationId xmlns:a16="http://schemas.microsoft.com/office/drawing/2014/main" id="{AD73B619-AB2C-4A71-86E9-4208BDEA97CC}"/>
              </a:ext>
            </a:extLst>
          </p:cNvPr>
          <p:cNvSpPr/>
          <p:nvPr/>
        </p:nvSpPr>
        <p:spPr>
          <a:xfrm>
            <a:off x="4914670" y="2900480"/>
            <a:ext cx="1045479" cy="369332"/>
          </a:xfrm>
          <a:prstGeom prst="rect">
            <a:avLst/>
          </a:prstGeom>
        </p:spPr>
        <p:txBody>
          <a:bodyPr wrap="none">
            <a:spAutoFit/>
          </a:bodyPr>
          <a:lstStyle/>
          <a:p>
            <a:r>
              <a:rPr lang="en-GB" dirty="0">
                <a:latin typeface="Candara Light" panose="020E0502030303020204" pitchFamily="34" charset="0"/>
              </a:rPr>
              <a:t>electrical</a:t>
            </a:r>
          </a:p>
        </p:txBody>
      </p:sp>
      <p:sp>
        <p:nvSpPr>
          <p:cNvPr id="9" name="Oval 8">
            <a:extLst>
              <a:ext uri="{FF2B5EF4-FFF2-40B4-BE49-F238E27FC236}">
                <a16:creationId xmlns:a16="http://schemas.microsoft.com/office/drawing/2014/main" id="{43FBC670-3931-42BA-991D-9004BCF9D34B}"/>
              </a:ext>
            </a:extLst>
          </p:cNvPr>
          <p:cNvSpPr>
            <a:spLocks noChangeAspect="1"/>
          </p:cNvSpPr>
          <p:nvPr/>
        </p:nvSpPr>
        <p:spPr>
          <a:xfrm>
            <a:off x="4816962" y="1636689"/>
            <a:ext cx="1206832" cy="1206834"/>
          </a:xfrm>
          <a:prstGeom prst="ellipse">
            <a:avLst/>
          </a:prstGeom>
          <a:blipFill dpi="0" rotWithShape="1">
            <a:blip r:embed="rId3">
              <a:alphaModFix amt="78000"/>
              <a:extLst>
                <a:ext uri="{837473B0-CC2E-450A-ABE3-18F120FF3D39}">
                  <a1611:picAttrSrcUrl xmlns:a1611="http://schemas.microsoft.com/office/drawing/2016/11/main" r:id="rId4"/>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0" name="Oval 9">
            <a:extLst>
              <a:ext uri="{FF2B5EF4-FFF2-40B4-BE49-F238E27FC236}">
                <a16:creationId xmlns:a16="http://schemas.microsoft.com/office/drawing/2014/main" id="{DBC9FA9E-D662-4ED3-AEBA-79F8F989F7A3}"/>
              </a:ext>
            </a:extLst>
          </p:cNvPr>
          <p:cNvSpPr>
            <a:spLocks noChangeAspect="1"/>
          </p:cNvSpPr>
          <p:nvPr/>
        </p:nvSpPr>
        <p:spPr>
          <a:xfrm>
            <a:off x="2117504" y="1645742"/>
            <a:ext cx="1206832" cy="1206834"/>
          </a:xfrm>
          <a:prstGeom prst="ellipse">
            <a:avLst/>
          </a:prstGeom>
          <a:blipFill dpi="0" rotWithShape="0">
            <a:blip r:embed="rId5">
              <a:alphaModFix amt="64000"/>
              <a:extLst>
                <a:ext uri="{96DAC541-7B7A-43D3-8B79-37D633B846F1}">
                  <asvg:svgBlip xmlns:asvg="http://schemas.microsoft.com/office/drawing/2016/SVG/main" r:embed="rId6"/>
                </a:ext>
              </a:extLst>
            </a:blip>
            <a:srcRect/>
            <a:stretch>
              <a:fillRect l="-6000" t="-3000" r="-3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1" name="Oval 10">
            <a:extLst>
              <a:ext uri="{FF2B5EF4-FFF2-40B4-BE49-F238E27FC236}">
                <a16:creationId xmlns:a16="http://schemas.microsoft.com/office/drawing/2014/main" id="{EDC55894-D559-4729-B992-CA62C18EA952}"/>
              </a:ext>
            </a:extLst>
          </p:cNvPr>
          <p:cNvSpPr>
            <a:spLocks noChangeAspect="1"/>
          </p:cNvSpPr>
          <p:nvPr/>
        </p:nvSpPr>
        <p:spPr>
          <a:xfrm>
            <a:off x="681399" y="1228506"/>
            <a:ext cx="1190581" cy="1190583"/>
          </a:xfrm>
          <a:prstGeom prst="ellipse">
            <a:avLst/>
          </a:prstGeom>
          <a:blipFill dpi="0" rotWithShape="1">
            <a:blip r:embed="rId7">
              <a:alphaModFix amt="64000"/>
            </a:blip>
            <a:srcRect/>
            <a:stretch>
              <a:fillRect l="1000" t="1000" r="-3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5" name="Oval 14">
            <a:extLst>
              <a:ext uri="{FF2B5EF4-FFF2-40B4-BE49-F238E27FC236}">
                <a16:creationId xmlns:a16="http://schemas.microsoft.com/office/drawing/2014/main" id="{26C09D4F-48BF-4CA1-832B-007021B88F92}"/>
              </a:ext>
            </a:extLst>
          </p:cNvPr>
          <p:cNvSpPr>
            <a:spLocks noChangeAspect="1"/>
          </p:cNvSpPr>
          <p:nvPr/>
        </p:nvSpPr>
        <p:spPr>
          <a:xfrm>
            <a:off x="6270626" y="1042325"/>
            <a:ext cx="1206832" cy="1206834"/>
          </a:xfrm>
          <a:prstGeom prst="ellipse">
            <a:avLst/>
          </a:prstGeom>
          <a:blipFill dpi="0" rotWithShape="0">
            <a:blip r:embed="rId8">
              <a:alphaModFix amt="65000"/>
              <a:extLst>
                <a:ext uri="{837473B0-CC2E-450A-ABE3-18F120FF3D39}">
                  <a1611:picAttrSrcUrl xmlns:a1611="http://schemas.microsoft.com/office/drawing/2016/11/main" r:id="rId9"/>
                </a:ext>
              </a:extLst>
            </a:blip>
            <a:srcRect/>
            <a:stretch>
              <a:fillRect l="-29000" t="2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6" name="Rectangle 15">
            <a:extLst>
              <a:ext uri="{FF2B5EF4-FFF2-40B4-BE49-F238E27FC236}">
                <a16:creationId xmlns:a16="http://schemas.microsoft.com/office/drawing/2014/main" id="{E40F71B0-4887-468E-AEDE-2BF7DCAC3EE3}"/>
              </a:ext>
            </a:extLst>
          </p:cNvPr>
          <p:cNvSpPr/>
          <p:nvPr/>
        </p:nvSpPr>
        <p:spPr>
          <a:xfrm>
            <a:off x="6180583" y="2269379"/>
            <a:ext cx="1386918" cy="369332"/>
          </a:xfrm>
          <a:prstGeom prst="rect">
            <a:avLst/>
          </a:prstGeom>
        </p:spPr>
        <p:txBody>
          <a:bodyPr wrap="none">
            <a:spAutoFit/>
          </a:bodyPr>
          <a:lstStyle/>
          <a:p>
            <a:r>
              <a:rPr lang="en-GB" dirty="0">
                <a:latin typeface="Candara Light" panose="020E0502030303020204" pitchFamily="34" charset="0"/>
              </a:rPr>
              <a:t>gravitational</a:t>
            </a:r>
          </a:p>
        </p:txBody>
      </p:sp>
      <p:sp>
        <p:nvSpPr>
          <p:cNvPr id="18" name="Rectangle 17">
            <a:extLst>
              <a:ext uri="{FF2B5EF4-FFF2-40B4-BE49-F238E27FC236}">
                <a16:creationId xmlns:a16="http://schemas.microsoft.com/office/drawing/2014/main" id="{E8E56837-749D-41DE-AF65-8DBD7427A7DE}"/>
              </a:ext>
            </a:extLst>
          </p:cNvPr>
          <p:cNvSpPr/>
          <p:nvPr/>
        </p:nvSpPr>
        <p:spPr>
          <a:xfrm>
            <a:off x="7677035" y="2912920"/>
            <a:ext cx="1034257" cy="369332"/>
          </a:xfrm>
          <a:prstGeom prst="rect">
            <a:avLst/>
          </a:prstGeom>
        </p:spPr>
        <p:txBody>
          <a:bodyPr wrap="none">
            <a:spAutoFit/>
          </a:bodyPr>
          <a:lstStyle/>
          <a:p>
            <a:r>
              <a:rPr lang="en-GB" dirty="0">
                <a:latin typeface="Candara Light" panose="020E0502030303020204" pitchFamily="34" charset="0"/>
              </a:rPr>
              <a:t>chemical</a:t>
            </a:r>
          </a:p>
        </p:txBody>
      </p:sp>
      <p:sp>
        <p:nvSpPr>
          <p:cNvPr id="19" name="Oval 18">
            <a:extLst>
              <a:ext uri="{FF2B5EF4-FFF2-40B4-BE49-F238E27FC236}">
                <a16:creationId xmlns:a16="http://schemas.microsoft.com/office/drawing/2014/main" id="{2EB38B01-2B84-4A03-AFAB-B11E3AD49713}"/>
              </a:ext>
            </a:extLst>
          </p:cNvPr>
          <p:cNvSpPr>
            <a:spLocks noChangeAspect="1"/>
          </p:cNvSpPr>
          <p:nvPr/>
        </p:nvSpPr>
        <p:spPr>
          <a:xfrm>
            <a:off x="7602044" y="1693646"/>
            <a:ext cx="1206832" cy="1206834"/>
          </a:xfrm>
          <a:prstGeom prst="ellipse">
            <a:avLst/>
          </a:prstGeom>
          <a:blipFill dpi="0" rotWithShape="0">
            <a:blip r:embed="rId10">
              <a:alphaModFix amt="71000"/>
              <a:extLst>
                <a:ext uri="{837473B0-CC2E-450A-ABE3-18F120FF3D39}">
                  <a1611:picAttrSrcUrl xmlns:a1611="http://schemas.microsoft.com/office/drawing/2016/11/main" r:id="rId11"/>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2" name="Rectangle 21">
            <a:extLst>
              <a:ext uri="{FF2B5EF4-FFF2-40B4-BE49-F238E27FC236}">
                <a16:creationId xmlns:a16="http://schemas.microsoft.com/office/drawing/2014/main" id="{0A01BE2D-D193-4F89-9C8E-1208382AB505}"/>
              </a:ext>
            </a:extLst>
          </p:cNvPr>
          <p:cNvSpPr/>
          <p:nvPr/>
        </p:nvSpPr>
        <p:spPr>
          <a:xfrm>
            <a:off x="9001438" y="2253128"/>
            <a:ext cx="1083951" cy="369332"/>
          </a:xfrm>
          <a:prstGeom prst="rect">
            <a:avLst/>
          </a:prstGeom>
        </p:spPr>
        <p:txBody>
          <a:bodyPr wrap="none">
            <a:spAutoFit/>
          </a:bodyPr>
          <a:lstStyle/>
          <a:p>
            <a:r>
              <a:rPr lang="en-GB" dirty="0">
                <a:latin typeface="Candara Light" panose="020E0502030303020204" pitchFamily="34" charset="0"/>
              </a:rPr>
              <a:t>magnetic</a:t>
            </a:r>
          </a:p>
        </p:txBody>
      </p:sp>
      <p:sp>
        <p:nvSpPr>
          <p:cNvPr id="23" name="Oval 22">
            <a:extLst>
              <a:ext uri="{FF2B5EF4-FFF2-40B4-BE49-F238E27FC236}">
                <a16:creationId xmlns:a16="http://schemas.microsoft.com/office/drawing/2014/main" id="{7DC0881E-5DF8-47B2-86C1-9985F5DEFF71}"/>
              </a:ext>
            </a:extLst>
          </p:cNvPr>
          <p:cNvSpPr>
            <a:spLocks noChangeAspect="1"/>
          </p:cNvSpPr>
          <p:nvPr/>
        </p:nvSpPr>
        <p:spPr>
          <a:xfrm>
            <a:off x="8983773" y="1042325"/>
            <a:ext cx="1206832" cy="1206834"/>
          </a:xfrm>
          <a:prstGeom prst="ellipse">
            <a:avLst/>
          </a:prstGeom>
          <a:blipFill dpi="0" rotWithShape="0">
            <a:blip r:embed="rId12">
              <a:alphaModFix amt="64000"/>
              <a:extLst>
                <a:ext uri="{837473B0-CC2E-450A-ABE3-18F120FF3D39}">
                  <a1611:picAttrSrcUrl xmlns:a1611="http://schemas.microsoft.com/office/drawing/2016/11/main" r:id="rId13"/>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4" name="Rectangle 23">
            <a:extLst>
              <a:ext uri="{FF2B5EF4-FFF2-40B4-BE49-F238E27FC236}">
                <a16:creationId xmlns:a16="http://schemas.microsoft.com/office/drawing/2014/main" id="{ADACC7E1-BFC9-48B8-81C3-F295FB0C481F}"/>
              </a:ext>
            </a:extLst>
          </p:cNvPr>
          <p:cNvSpPr/>
          <p:nvPr/>
        </p:nvSpPr>
        <p:spPr>
          <a:xfrm>
            <a:off x="10451671" y="2881757"/>
            <a:ext cx="782587" cy="369332"/>
          </a:xfrm>
          <a:prstGeom prst="rect">
            <a:avLst/>
          </a:prstGeom>
        </p:spPr>
        <p:txBody>
          <a:bodyPr wrap="none">
            <a:spAutoFit/>
          </a:bodyPr>
          <a:lstStyle/>
          <a:p>
            <a:r>
              <a:rPr lang="en-GB" dirty="0">
                <a:latin typeface="Candara Light" panose="020E0502030303020204" pitchFamily="34" charset="0"/>
              </a:rPr>
              <a:t>sound</a:t>
            </a:r>
          </a:p>
        </p:txBody>
      </p:sp>
      <p:sp>
        <p:nvSpPr>
          <p:cNvPr id="25" name="Oval 24">
            <a:extLst>
              <a:ext uri="{FF2B5EF4-FFF2-40B4-BE49-F238E27FC236}">
                <a16:creationId xmlns:a16="http://schemas.microsoft.com/office/drawing/2014/main" id="{667E2FA5-7818-4001-8703-4A432D594996}"/>
              </a:ext>
            </a:extLst>
          </p:cNvPr>
          <p:cNvSpPr>
            <a:spLocks noChangeAspect="1"/>
          </p:cNvSpPr>
          <p:nvPr/>
        </p:nvSpPr>
        <p:spPr>
          <a:xfrm rot="-1320000">
            <a:off x="10248371" y="1693056"/>
            <a:ext cx="1206832" cy="1206834"/>
          </a:xfrm>
          <a:prstGeom prst="ellipse">
            <a:avLst/>
          </a:prstGeom>
          <a:blipFill dpi="0" rotWithShape="1">
            <a:blip r:embed="rId14">
              <a:alphaModFix amt="61000"/>
              <a:extLst>
                <a:ext uri="{837473B0-CC2E-450A-ABE3-18F120FF3D39}">
                  <a1611:picAttrSrcUrl xmlns:a1611="http://schemas.microsoft.com/office/drawing/2016/11/main" r:id="rId15"/>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26" name="Rectangle: Rounded Corners 25">
            <a:extLst>
              <a:ext uri="{FF2B5EF4-FFF2-40B4-BE49-F238E27FC236}">
                <a16:creationId xmlns:a16="http://schemas.microsoft.com/office/drawing/2014/main" id="{7B9F9DD3-6061-49B9-BCBE-74E158F1C9D8}"/>
              </a:ext>
            </a:extLst>
          </p:cNvPr>
          <p:cNvSpPr/>
          <p:nvPr/>
        </p:nvSpPr>
        <p:spPr>
          <a:xfrm>
            <a:off x="681398" y="3626199"/>
            <a:ext cx="5414601" cy="2659455"/>
          </a:xfrm>
          <a:prstGeom prst="roundRect">
            <a:avLst/>
          </a:prstGeom>
          <a:gradFill>
            <a:gsLst>
              <a:gs pos="0">
                <a:schemeClr val="accent6">
                  <a:lumMod val="40000"/>
                  <a:lumOff val="60000"/>
                </a:schemeClr>
              </a:gs>
              <a:gs pos="54000">
                <a:schemeClr val="accent1">
                  <a:lumMod val="5000"/>
                  <a:lumOff val="95000"/>
                  <a:alpha val="81000"/>
                </a:schemeClr>
              </a:gs>
              <a:gs pos="100000">
                <a:schemeClr val="accent6">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ndara" panose="020E0502030303020204" pitchFamily="34" charset="0"/>
            </a:endParaRPr>
          </a:p>
        </p:txBody>
      </p:sp>
      <p:sp>
        <p:nvSpPr>
          <p:cNvPr id="27" name="Rectangle: Rounded Corners 26">
            <a:extLst>
              <a:ext uri="{FF2B5EF4-FFF2-40B4-BE49-F238E27FC236}">
                <a16:creationId xmlns:a16="http://schemas.microsoft.com/office/drawing/2014/main" id="{078B4F8E-8895-43AF-AC04-9B59FC38E775}"/>
              </a:ext>
            </a:extLst>
          </p:cNvPr>
          <p:cNvSpPr/>
          <p:nvPr/>
        </p:nvSpPr>
        <p:spPr>
          <a:xfrm>
            <a:off x="6372520" y="3619966"/>
            <a:ext cx="5264789" cy="2659455"/>
          </a:xfrm>
          <a:prstGeom prst="roundRect">
            <a:avLst/>
          </a:prstGeom>
          <a:gradFill>
            <a:gsLst>
              <a:gs pos="0">
                <a:schemeClr val="accent4">
                  <a:lumMod val="40000"/>
                  <a:lumOff val="60000"/>
                </a:schemeClr>
              </a:gs>
              <a:gs pos="54000">
                <a:schemeClr val="accent1">
                  <a:lumMod val="5000"/>
                  <a:lumOff val="95000"/>
                  <a:alpha val="81000"/>
                </a:schemeClr>
              </a:gs>
              <a:gs pos="100000">
                <a:schemeClr val="accent4">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ndara" panose="020E0502030303020204" pitchFamily="34" charset="0"/>
            </a:endParaRPr>
          </a:p>
        </p:txBody>
      </p:sp>
      <p:sp>
        <p:nvSpPr>
          <p:cNvPr id="28" name="TextBox 27">
            <a:extLst>
              <a:ext uri="{FF2B5EF4-FFF2-40B4-BE49-F238E27FC236}">
                <a16:creationId xmlns:a16="http://schemas.microsoft.com/office/drawing/2014/main" id="{DFA0118F-A5DE-4F8D-9A75-DF3F4FC32E94}"/>
              </a:ext>
            </a:extLst>
          </p:cNvPr>
          <p:cNvSpPr txBox="1"/>
          <p:nvPr/>
        </p:nvSpPr>
        <p:spPr>
          <a:xfrm>
            <a:off x="1072483" y="3636504"/>
            <a:ext cx="4641014" cy="461665"/>
          </a:xfrm>
          <a:prstGeom prst="rect">
            <a:avLst/>
          </a:prstGeom>
          <a:noFill/>
        </p:spPr>
        <p:txBody>
          <a:bodyPr wrap="none" rtlCol="0">
            <a:spAutoFit/>
          </a:bodyPr>
          <a:lstStyle/>
          <a:p>
            <a:r>
              <a:rPr lang="en-US" sz="2400" dirty="0">
                <a:latin typeface="Candara" panose="020E0502030303020204" pitchFamily="34" charset="0"/>
              </a:rPr>
              <a:t>energy transfer – property change</a:t>
            </a:r>
          </a:p>
        </p:txBody>
      </p:sp>
      <p:sp>
        <p:nvSpPr>
          <p:cNvPr id="30" name="Rectangle 29">
            <a:extLst>
              <a:ext uri="{FF2B5EF4-FFF2-40B4-BE49-F238E27FC236}">
                <a16:creationId xmlns:a16="http://schemas.microsoft.com/office/drawing/2014/main" id="{44CF53C3-4400-4CAA-B6CD-1BC6EA4A9391}"/>
              </a:ext>
            </a:extLst>
          </p:cNvPr>
          <p:cNvSpPr/>
          <p:nvPr/>
        </p:nvSpPr>
        <p:spPr>
          <a:xfrm>
            <a:off x="2877391" y="5663229"/>
            <a:ext cx="934871" cy="369332"/>
          </a:xfrm>
          <a:prstGeom prst="rect">
            <a:avLst/>
          </a:prstGeom>
        </p:spPr>
        <p:txBody>
          <a:bodyPr wrap="none">
            <a:spAutoFit/>
          </a:bodyPr>
          <a:lstStyle/>
          <a:p>
            <a:r>
              <a:rPr lang="en-GB" dirty="0">
                <a:latin typeface="Candara Light" panose="020E0502030303020204" pitchFamily="34" charset="0"/>
              </a:rPr>
              <a:t>thermal</a:t>
            </a:r>
          </a:p>
        </p:txBody>
      </p:sp>
      <p:sp>
        <p:nvSpPr>
          <p:cNvPr id="31" name="Oval 30">
            <a:extLst>
              <a:ext uri="{FF2B5EF4-FFF2-40B4-BE49-F238E27FC236}">
                <a16:creationId xmlns:a16="http://schemas.microsoft.com/office/drawing/2014/main" id="{94E26D67-E23F-42B5-A09C-899FDC10ED01}"/>
              </a:ext>
            </a:extLst>
          </p:cNvPr>
          <p:cNvSpPr>
            <a:spLocks noChangeAspect="1"/>
          </p:cNvSpPr>
          <p:nvPr/>
        </p:nvSpPr>
        <p:spPr>
          <a:xfrm>
            <a:off x="2739025" y="4408491"/>
            <a:ext cx="1206832" cy="1206834"/>
          </a:xfrm>
          <a:prstGeom prst="ellipse">
            <a:avLst/>
          </a:prstGeom>
          <a:blipFill dpi="0" rotWithShape="0">
            <a:blip r:embed="rId5">
              <a:alphaModFix amt="64000"/>
              <a:extLst>
                <a:ext uri="{96DAC541-7B7A-43D3-8B79-37D633B846F1}">
                  <asvg:svgBlip xmlns:asvg="http://schemas.microsoft.com/office/drawing/2016/SVG/main" r:embed="rId6"/>
                </a:ext>
              </a:extLst>
            </a:blip>
            <a:srcRect/>
            <a:stretch>
              <a:fillRect l="-6000" t="-4000" r="-2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13" name="TextBox 12">
            <a:extLst>
              <a:ext uri="{FF2B5EF4-FFF2-40B4-BE49-F238E27FC236}">
                <a16:creationId xmlns:a16="http://schemas.microsoft.com/office/drawing/2014/main" id="{4F627B1E-277A-4F7F-A108-E32755CE1302}"/>
              </a:ext>
            </a:extLst>
          </p:cNvPr>
          <p:cNvSpPr txBox="1"/>
          <p:nvPr/>
        </p:nvSpPr>
        <p:spPr>
          <a:xfrm>
            <a:off x="2306969" y="4839127"/>
            <a:ext cx="300082" cy="369332"/>
          </a:xfrm>
          <a:prstGeom prst="rect">
            <a:avLst/>
          </a:prstGeom>
          <a:noFill/>
        </p:spPr>
        <p:txBody>
          <a:bodyPr wrap="none" rtlCol="0">
            <a:spAutoFit/>
          </a:bodyPr>
          <a:lstStyle/>
          <a:p>
            <a:r>
              <a:rPr lang="en-US" dirty="0"/>
              <a:t>+</a:t>
            </a:r>
          </a:p>
        </p:txBody>
      </p:sp>
      <p:sp>
        <p:nvSpPr>
          <p:cNvPr id="33" name="TextBox 32">
            <a:extLst>
              <a:ext uri="{FF2B5EF4-FFF2-40B4-BE49-F238E27FC236}">
                <a16:creationId xmlns:a16="http://schemas.microsoft.com/office/drawing/2014/main" id="{F1908AA1-91CC-4D0C-82D8-2B80F0D60121}"/>
              </a:ext>
            </a:extLst>
          </p:cNvPr>
          <p:cNvSpPr txBox="1"/>
          <p:nvPr/>
        </p:nvSpPr>
        <p:spPr>
          <a:xfrm>
            <a:off x="3991415" y="4802040"/>
            <a:ext cx="300082" cy="369332"/>
          </a:xfrm>
          <a:prstGeom prst="rect">
            <a:avLst/>
          </a:prstGeom>
          <a:noFill/>
        </p:spPr>
        <p:txBody>
          <a:bodyPr wrap="none" rtlCol="0">
            <a:spAutoFit/>
          </a:bodyPr>
          <a:lstStyle/>
          <a:p>
            <a:r>
              <a:rPr lang="en-US" dirty="0"/>
              <a:t>=</a:t>
            </a:r>
          </a:p>
        </p:txBody>
      </p:sp>
      <p:sp>
        <p:nvSpPr>
          <p:cNvPr id="34" name="Rectangle 33">
            <a:extLst>
              <a:ext uri="{FF2B5EF4-FFF2-40B4-BE49-F238E27FC236}">
                <a16:creationId xmlns:a16="http://schemas.microsoft.com/office/drawing/2014/main" id="{A205C88D-CE55-4578-93A3-AE90DA1B9E4B}"/>
              </a:ext>
            </a:extLst>
          </p:cNvPr>
          <p:cNvSpPr/>
          <p:nvPr/>
        </p:nvSpPr>
        <p:spPr>
          <a:xfrm>
            <a:off x="4726205" y="5692316"/>
            <a:ext cx="638316" cy="369332"/>
          </a:xfrm>
          <a:prstGeom prst="rect">
            <a:avLst/>
          </a:prstGeom>
        </p:spPr>
        <p:txBody>
          <a:bodyPr wrap="none">
            <a:spAutoFit/>
          </a:bodyPr>
          <a:lstStyle/>
          <a:p>
            <a:r>
              <a:rPr lang="en-GB" dirty="0">
                <a:latin typeface="Candara Light" panose="020E0502030303020204" pitchFamily="34" charset="0"/>
              </a:rPr>
              <a:t>curly</a:t>
            </a:r>
          </a:p>
        </p:txBody>
      </p:sp>
      <p:sp>
        <p:nvSpPr>
          <p:cNvPr id="36" name="Rectangle 35">
            <a:extLst>
              <a:ext uri="{FF2B5EF4-FFF2-40B4-BE49-F238E27FC236}">
                <a16:creationId xmlns:a16="http://schemas.microsoft.com/office/drawing/2014/main" id="{69AFB002-AAD6-4D86-A4F3-FB246A39AF8E}"/>
              </a:ext>
            </a:extLst>
          </p:cNvPr>
          <p:cNvSpPr/>
          <p:nvPr/>
        </p:nvSpPr>
        <p:spPr>
          <a:xfrm>
            <a:off x="1155348" y="5663229"/>
            <a:ext cx="923651" cy="369332"/>
          </a:xfrm>
          <a:prstGeom prst="rect">
            <a:avLst/>
          </a:prstGeom>
        </p:spPr>
        <p:txBody>
          <a:bodyPr wrap="none">
            <a:spAutoFit/>
          </a:bodyPr>
          <a:lstStyle/>
          <a:p>
            <a:r>
              <a:rPr lang="en-GB" dirty="0">
                <a:latin typeface="Candara Light" panose="020E0502030303020204" pitchFamily="34" charset="0"/>
              </a:rPr>
              <a:t>straight</a:t>
            </a:r>
          </a:p>
        </p:txBody>
      </p:sp>
      <p:sp>
        <p:nvSpPr>
          <p:cNvPr id="37" name="TextBox 36">
            <a:extLst>
              <a:ext uri="{FF2B5EF4-FFF2-40B4-BE49-F238E27FC236}">
                <a16:creationId xmlns:a16="http://schemas.microsoft.com/office/drawing/2014/main" id="{F8D21F7F-CB03-4A76-AFC8-E1BA94123146}"/>
              </a:ext>
            </a:extLst>
          </p:cNvPr>
          <p:cNvSpPr txBox="1"/>
          <p:nvPr/>
        </p:nvSpPr>
        <p:spPr>
          <a:xfrm>
            <a:off x="6649287" y="3619766"/>
            <a:ext cx="3504486" cy="461665"/>
          </a:xfrm>
          <a:prstGeom prst="rect">
            <a:avLst/>
          </a:prstGeom>
          <a:noFill/>
        </p:spPr>
        <p:txBody>
          <a:bodyPr wrap="none" rtlCol="0">
            <a:spAutoFit/>
          </a:bodyPr>
          <a:lstStyle/>
          <a:p>
            <a:r>
              <a:rPr lang="en-US" sz="2400" dirty="0">
                <a:latin typeface="Candara" panose="020E0502030303020204" pitchFamily="34" charset="0"/>
              </a:rPr>
              <a:t>energy transfer examples</a:t>
            </a:r>
          </a:p>
        </p:txBody>
      </p:sp>
      <p:sp>
        <p:nvSpPr>
          <p:cNvPr id="38" name="Rectangle 37">
            <a:extLst>
              <a:ext uri="{FF2B5EF4-FFF2-40B4-BE49-F238E27FC236}">
                <a16:creationId xmlns:a16="http://schemas.microsoft.com/office/drawing/2014/main" id="{2873D3DB-3301-478F-A6EC-1ECDB8456F60}"/>
              </a:ext>
            </a:extLst>
          </p:cNvPr>
          <p:cNvSpPr/>
          <p:nvPr/>
        </p:nvSpPr>
        <p:spPr>
          <a:xfrm>
            <a:off x="6543297" y="5325386"/>
            <a:ext cx="1226618" cy="369332"/>
          </a:xfrm>
          <a:prstGeom prst="rect">
            <a:avLst/>
          </a:prstGeom>
        </p:spPr>
        <p:txBody>
          <a:bodyPr wrap="none">
            <a:spAutoFit/>
          </a:bodyPr>
          <a:lstStyle/>
          <a:p>
            <a:r>
              <a:rPr lang="en-GB" dirty="0">
                <a:latin typeface="Candara Light" panose="020E0502030303020204" pitchFamily="34" charset="0"/>
              </a:rPr>
              <a:t>astronomy</a:t>
            </a:r>
          </a:p>
        </p:txBody>
      </p:sp>
      <p:sp>
        <p:nvSpPr>
          <p:cNvPr id="39" name="Oval 38">
            <a:extLst>
              <a:ext uri="{FF2B5EF4-FFF2-40B4-BE49-F238E27FC236}">
                <a16:creationId xmlns:a16="http://schemas.microsoft.com/office/drawing/2014/main" id="{611223FA-C4D2-4BD8-93CB-F35057458088}"/>
              </a:ext>
            </a:extLst>
          </p:cNvPr>
          <p:cNvSpPr>
            <a:spLocks noChangeAspect="1"/>
          </p:cNvSpPr>
          <p:nvPr/>
        </p:nvSpPr>
        <p:spPr>
          <a:xfrm>
            <a:off x="6553149" y="4106112"/>
            <a:ext cx="1206832" cy="1206834"/>
          </a:xfrm>
          <a:prstGeom prst="ellipse">
            <a:avLst/>
          </a:prstGeom>
          <a:blipFill dpi="0" rotWithShape="0">
            <a:blip r:embed="rId16">
              <a:alphaModFix amt="71000"/>
              <a:extLst>
                <a:ext uri="{837473B0-CC2E-450A-ABE3-18F120FF3D39}">
                  <a1611:picAttrSrcUrl xmlns:a1611="http://schemas.microsoft.com/office/drawing/2016/11/main" r:id="rId17"/>
                </a:ext>
              </a:extLst>
            </a:blip>
            <a:srcRect/>
            <a:stretch>
              <a:fillRect l="-2000" t="-3000" r="-3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0" name="Rectangle 39">
            <a:extLst>
              <a:ext uri="{FF2B5EF4-FFF2-40B4-BE49-F238E27FC236}">
                <a16:creationId xmlns:a16="http://schemas.microsoft.com/office/drawing/2014/main" id="{285C9C7D-7171-47EC-85A1-F9BB9AEC862B}"/>
              </a:ext>
            </a:extLst>
          </p:cNvPr>
          <p:cNvSpPr/>
          <p:nvPr/>
        </p:nvSpPr>
        <p:spPr>
          <a:xfrm>
            <a:off x="7861359" y="5824316"/>
            <a:ext cx="1072730" cy="369332"/>
          </a:xfrm>
          <a:prstGeom prst="rect">
            <a:avLst/>
          </a:prstGeom>
        </p:spPr>
        <p:txBody>
          <a:bodyPr wrap="none">
            <a:spAutoFit/>
          </a:bodyPr>
          <a:lstStyle/>
          <a:p>
            <a:r>
              <a:rPr lang="en-GB" dirty="0">
                <a:latin typeface="Candara Light" panose="020E0502030303020204" pitchFamily="34" charset="0"/>
              </a:rPr>
              <a:t>digestion</a:t>
            </a:r>
          </a:p>
        </p:txBody>
      </p:sp>
      <p:sp>
        <p:nvSpPr>
          <p:cNvPr id="41" name="Oval 40">
            <a:extLst>
              <a:ext uri="{FF2B5EF4-FFF2-40B4-BE49-F238E27FC236}">
                <a16:creationId xmlns:a16="http://schemas.microsoft.com/office/drawing/2014/main" id="{482B6687-BB0E-49DB-ADD5-A6E73A718609}"/>
              </a:ext>
            </a:extLst>
          </p:cNvPr>
          <p:cNvSpPr>
            <a:spLocks noChangeAspect="1"/>
          </p:cNvSpPr>
          <p:nvPr/>
        </p:nvSpPr>
        <p:spPr>
          <a:xfrm>
            <a:off x="7776941" y="4633323"/>
            <a:ext cx="1206832" cy="1206834"/>
          </a:xfrm>
          <a:prstGeom prst="ellipse">
            <a:avLst/>
          </a:prstGeom>
          <a:blipFill dpi="0" rotWithShape="0">
            <a:blip r:embed="rId18">
              <a:alphaModFix amt="71000"/>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2" name="Rectangle 41">
            <a:extLst>
              <a:ext uri="{FF2B5EF4-FFF2-40B4-BE49-F238E27FC236}">
                <a16:creationId xmlns:a16="http://schemas.microsoft.com/office/drawing/2014/main" id="{77B4581B-3CD9-4D91-8CCF-49223C6A7FB2}"/>
              </a:ext>
            </a:extLst>
          </p:cNvPr>
          <p:cNvSpPr/>
          <p:nvPr/>
        </p:nvSpPr>
        <p:spPr>
          <a:xfrm>
            <a:off x="9097126" y="5234716"/>
            <a:ext cx="1088760" cy="369332"/>
          </a:xfrm>
          <a:prstGeom prst="rect">
            <a:avLst/>
          </a:prstGeom>
        </p:spPr>
        <p:txBody>
          <a:bodyPr wrap="none">
            <a:spAutoFit/>
          </a:bodyPr>
          <a:lstStyle/>
          <a:p>
            <a:r>
              <a:rPr lang="en-GB" dirty="0">
                <a:latin typeface="Candara Light" panose="020E0502030303020204" pitchFamily="34" charset="0"/>
              </a:rPr>
              <a:t>transport</a:t>
            </a:r>
          </a:p>
        </p:txBody>
      </p:sp>
      <p:sp>
        <p:nvSpPr>
          <p:cNvPr id="43" name="Oval 42">
            <a:extLst>
              <a:ext uri="{FF2B5EF4-FFF2-40B4-BE49-F238E27FC236}">
                <a16:creationId xmlns:a16="http://schemas.microsoft.com/office/drawing/2014/main" id="{C32ED098-2AFE-4D50-A80F-C03FC0631D13}"/>
              </a:ext>
            </a:extLst>
          </p:cNvPr>
          <p:cNvSpPr>
            <a:spLocks noChangeAspect="1"/>
          </p:cNvSpPr>
          <p:nvPr/>
        </p:nvSpPr>
        <p:spPr>
          <a:xfrm>
            <a:off x="9040990" y="4081431"/>
            <a:ext cx="1206832" cy="1206834"/>
          </a:xfrm>
          <a:prstGeom prst="ellipse">
            <a:avLst/>
          </a:prstGeom>
          <a:blipFill dpi="0" rotWithShape="0">
            <a:blip r:embed="rId19">
              <a:alphaModFix amt="71000"/>
              <a:extLst>
                <a:ext uri="{837473B0-CC2E-450A-ABE3-18F120FF3D39}">
                  <a1611:picAttrSrcUrl xmlns:a1611="http://schemas.microsoft.com/office/drawing/2016/11/main" r:id="rId20"/>
                </a:ext>
              </a:extLst>
            </a:blip>
            <a:srcRect/>
            <a:stretch>
              <a:fillRect l="-3000" t="5000" r="-4000" b="-3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4" name="Rectangle 43">
            <a:extLst>
              <a:ext uri="{FF2B5EF4-FFF2-40B4-BE49-F238E27FC236}">
                <a16:creationId xmlns:a16="http://schemas.microsoft.com/office/drawing/2014/main" id="{11B230DA-8078-4D6F-83A2-567844906ABC}"/>
              </a:ext>
            </a:extLst>
          </p:cNvPr>
          <p:cNvSpPr/>
          <p:nvPr/>
        </p:nvSpPr>
        <p:spPr>
          <a:xfrm>
            <a:off x="10428114" y="5803462"/>
            <a:ext cx="947695" cy="369332"/>
          </a:xfrm>
          <a:prstGeom prst="rect">
            <a:avLst/>
          </a:prstGeom>
        </p:spPr>
        <p:txBody>
          <a:bodyPr wrap="none">
            <a:spAutoFit/>
          </a:bodyPr>
          <a:lstStyle/>
          <a:p>
            <a:r>
              <a:rPr lang="en-GB" dirty="0">
                <a:latin typeface="Candara Light" panose="020E0502030303020204" pitchFamily="34" charset="0"/>
              </a:rPr>
              <a:t>cooking</a:t>
            </a:r>
          </a:p>
        </p:txBody>
      </p:sp>
      <p:sp>
        <p:nvSpPr>
          <p:cNvPr id="45" name="Oval 44">
            <a:extLst>
              <a:ext uri="{FF2B5EF4-FFF2-40B4-BE49-F238E27FC236}">
                <a16:creationId xmlns:a16="http://schemas.microsoft.com/office/drawing/2014/main" id="{B043AF89-472B-414B-B003-DD7823DB45C8}"/>
              </a:ext>
            </a:extLst>
          </p:cNvPr>
          <p:cNvSpPr>
            <a:spLocks noChangeAspect="1"/>
          </p:cNvSpPr>
          <p:nvPr/>
        </p:nvSpPr>
        <p:spPr>
          <a:xfrm>
            <a:off x="10305991" y="4621896"/>
            <a:ext cx="1206832" cy="1206834"/>
          </a:xfrm>
          <a:prstGeom prst="ellipse">
            <a:avLst/>
          </a:prstGeom>
          <a:blipFill dpi="0" rotWithShape="0">
            <a:blip r:embed="rId21">
              <a:alphaModFix amt="71000"/>
            </a:blip>
            <a:srcRect/>
            <a:stretch>
              <a:fillRect l="-2000" t="-3000" r="-3000" b="9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pic>
        <p:nvPicPr>
          <p:cNvPr id="17" name="Picture 16" descr="A picture containing person, hair, hairpiece&#10;&#10;Description automatically generated">
            <a:extLst>
              <a:ext uri="{FF2B5EF4-FFF2-40B4-BE49-F238E27FC236}">
                <a16:creationId xmlns:a16="http://schemas.microsoft.com/office/drawing/2014/main" id="{4B12AD2E-719B-43D2-A2EE-6BF400CF0DDF}"/>
              </a:ext>
            </a:extLst>
          </p:cNvPr>
          <p:cNvPicPr>
            <a:picLocks noChangeAspect="1"/>
          </p:cNvPicPr>
          <p:nvPr/>
        </p:nvPicPr>
        <p:blipFill rotWithShape="1">
          <a:blip r:embed="rId22">
            <a:extLst>
              <a:ext uri="{28A0092B-C50C-407E-A947-70E740481C1C}">
                <a14:useLocalDpi xmlns:a14="http://schemas.microsoft.com/office/drawing/2010/main" val="0"/>
              </a:ext>
            </a:extLst>
          </a:blip>
          <a:srcRect l="22275" r="8814"/>
          <a:stretch/>
        </p:blipFill>
        <p:spPr>
          <a:xfrm>
            <a:off x="4342861" y="4337132"/>
            <a:ext cx="1391157" cy="1346570"/>
          </a:xfrm>
          <a:prstGeom prst="rect">
            <a:avLst/>
          </a:prstGeom>
        </p:spPr>
      </p:pic>
      <p:pic>
        <p:nvPicPr>
          <p:cNvPr id="21" name="Picture 20" descr="A person with long hair&#10;&#10;Description automatically generated with low confidence">
            <a:extLst>
              <a:ext uri="{FF2B5EF4-FFF2-40B4-BE49-F238E27FC236}">
                <a16:creationId xmlns:a16="http://schemas.microsoft.com/office/drawing/2014/main" id="{555F635C-11D3-4809-9EE0-4F924C3DF6E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129645" y="4218784"/>
            <a:ext cx="1006962" cy="1510443"/>
          </a:xfrm>
          <a:prstGeom prst="rect">
            <a:avLst/>
          </a:prstGeom>
        </p:spPr>
      </p:pic>
      <p:grpSp>
        <p:nvGrpSpPr>
          <p:cNvPr id="46" name="Group 45">
            <a:extLst>
              <a:ext uri="{FF2B5EF4-FFF2-40B4-BE49-F238E27FC236}">
                <a16:creationId xmlns:a16="http://schemas.microsoft.com/office/drawing/2014/main" id="{6991A220-7437-4BF6-809B-B83E8B1A0F4E}"/>
              </a:ext>
            </a:extLst>
          </p:cNvPr>
          <p:cNvGrpSpPr/>
          <p:nvPr/>
        </p:nvGrpSpPr>
        <p:grpSpPr>
          <a:xfrm>
            <a:off x="3481052" y="1042325"/>
            <a:ext cx="1206832" cy="1206834"/>
            <a:chOff x="3481052" y="1042325"/>
            <a:chExt cx="1206832" cy="1206834"/>
          </a:xfrm>
        </p:grpSpPr>
        <p:pic>
          <p:nvPicPr>
            <p:cNvPr id="35" name="Graphic 34" descr="Run with solid fill">
              <a:extLst>
                <a:ext uri="{FF2B5EF4-FFF2-40B4-BE49-F238E27FC236}">
                  <a16:creationId xmlns:a16="http://schemas.microsoft.com/office/drawing/2014/main" id="{224CBFA8-A23D-44EF-8C9E-59380E641FE3}"/>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3601592" y="1232256"/>
              <a:ext cx="914400" cy="914400"/>
            </a:xfrm>
            <a:prstGeom prst="rect">
              <a:avLst/>
            </a:prstGeom>
          </p:spPr>
        </p:pic>
        <p:sp>
          <p:nvSpPr>
            <p:cNvPr id="12" name="Oval 11">
              <a:extLst>
                <a:ext uri="{FF2B5EF4-FFF2-40B4-BE49-F238E27FC236}">
                  <a16:creationId xmlns:a16="http://schemas.microsoft.com/office/drawing/2014/main" id="{59071090-EE1E-4A53-8F66-1C1D9068170F}"/>
                </a:ext>
              </a:extLst>
            </p:cNvPr>
            <p:cNvSpPr>
              <a:spLocks noChangeAspect="1"/>
            </p:cNvSpPr>
            <p:nvPr/>
          </p:nvSpPr>
          <p:spPr>
            <a:xfrm>
              <a:off x="3481052" y="1042325"/>
              <a:ext cx="1206832" cy="1206834"/>
            </a:xfrm>
            <a:prstGeom prst="ellipse">
              <a:avLst/>
            </a:prstGeom>
            <a:solidFill>
              <a:schemeClr val="bg1">
                <a:alpha val="46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grpSp>
        <p:nvGrpSpPr>
          <p:cNvPr id="50" name="Group 49">
            <a:extLst>
              <a:ext uri="{FF2B5EF4-FFF2-40B4-BE49-F238E27FC236}">
                <a16:creationId xmlns:a16="http://schemas.microsoft.com/office/drawing/2014/main" id="{3569D6C7-2064-4E3C-8A6C-F18ECEA4CC6F}"/>
              </a:ext>
            </a:extLst>
          </p:cNvPr>
          <p:cNvGrpSpPr/>
          <p:nvPr/>
        </p:nvGrpSpPr>
        <p:grpSpPr>
          <a:xfrm>
            <a:off x="-28982" y="1021278"/>
            <a:ext cx="481326" cy="5754421"/>
            <a:chOff x="42269" y="1021278"/>
            <a:chExt cx="481326" cy="5754421"/>
          </a:xfrm>
        </p:grpSpPr>
        <p:pic>
          <p:nvPicPr>
            <p:cNvPr id="51" name="Graphic 1">
              <a:extLst>
                <a:ext uri="{FF2B5EF4-FFF2-40B4-BE49-F238E27FC236}">
                  <a16:creationId xmlns:a16="http://schemas.microsoft.com/office/drawing/2014/main" id="{5299FC59-81BE-4357-B821-301535D30685}"/>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rot="16200000">
              <a:off x="-50416" y="6423146"/>
              <a:ext cx="504825" cy="176530"/>
            </a:xfrm>
            <a:prstGeom prst="rect">
              <a:avLst/>
            </a:prstGeom>
          </p:spPr>
        </p:pic>
        <p:sp>
          <p:nvSpPr>
            <p:cNvPr id="52" name="Rectangle 3">
              <a:extLst>
                <a:ext uri="{FF2B5EF4-FFF2-40B4-BE49-F238E27FC236}">
                  <a16:creationId xmlns:a16="http://schemas.microsoft.com/office/drawing/2014/main" id="{5E6DEB27-A027-48E6-B525-8BCFABD88B61}"/>
                </a:ext>
              </a:extLst>
            </p:cNvPr>
            <p:cNvSpPr>
              <a:spLocks noChangeArrowheads="1"/>
            </p:cNvSpPr>
            <p:nvPr/>
          </p:nvSpPr>
          <p:spPr bwMode="auto">
            <a:xfrm rot="16200000">
              <a:off x="-2362546" y="3474030"/>
              <a:ext cx="5305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28"/>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3" name="Rectangle 52">
              <a:extLst>
                <a:ext uri="{FF2B5EF4-FFF2-40B4-BE49-F238E27FC236}">
                  <a16:creationId xmlns:a16="http://schemas.microsoft.com/office/drawing/2014/main" id="{FB94583C-82B2-4638-A91A-D8C40E52339B}"/>
                </a:ext>
              </a:extLst>
            </p:cNvPr>
            <p:cNvSpPr/>
            <p:nvPr/>
          </p:nvSpPr>
          <p:spPr>
            <a:xfrm>
              <a:off x="42269" y="1033153"/>
              <a:ext cx="481326" cy="5742546"/>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650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18A4C6-23CF-4079-9997-1D4D6D8C4DAB}"/>
              </a:ext>
            </a:extLst>
          </p:cNvPr>
          <p:cNvSpPr txBox="1"/>
          <p:nvPr/>
        </p:nvSpPr>
        <p:spPr>
          <a:xfrm>
            <a:off x="1653363" y="365760"/>
            <a:ext cx="9367203" cy="1188720"/>
          </a:xfrm>
          <a:prstGeom prst="rect">
            <a:avLst/>
          </a:prstGeom>
        </p:spPr>
        <p:txBody>
          <a:bodyPr rot="0" spcFirstLastPara="0" vert="horz" lIns="91440" tIns="45720" rIns="91440" bIns="45720" numCol="1" spcCol="0" rtlCol="0" fromWordArt="0" anchor="ctr" anchorCtr="0" forceAA="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Chapter 2 – Energy</a:t>
            </a:r>
          </a:p>
          <a:p>
            <a:pPr>
              <a:lnSpc>
                <a:spcPct val="90000"/>
              </a:lnSpc>
              <a:spcBef>
                <a:spcPct val="0"/>
              </a:spcBef>
              <a:spcAft>
                <a:spcPts val="600"/>
              </a:spcAft>
            </a:pPr>
            <a:r>
              <a:rPr lang="en-US" sz="3700" kern="1200" dirty="0">
                <a:solidFill>
                  <a:schemeClr val="tx1"/>
                </a:solidFill>
                <a:latin typeface="Candara" panose="020E0502030303020204" pitchFamily="34" charset="0"/>
                <a:ea typeface="+mj-ea"/>
                <a:cs typeface="+mj-cs"/>
              </a:rPr>
              <a:t>Learning outcomes</a:t>
            </a:r>
          </a:p>
        </p:txBody>
      </p:sp>
      <p:sp>
        <p:nvSpPr>
          <p:cNvPr id="9" name="Freeform: Shape 8">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1" name="Freeform: Shape 10">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13" name="Freeform: Shape 12">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Candara" panose="020E0502030303020204" pitchFamily="34" charset="0"/>
            </a:endParaRPr>
          </a:p>
        </p:txBody>
      </p:sp>
      <p:sp>
        <p:nvSpPr>
          <p:cNvPr id="4" name="TextBox 3">
            <a:extLst>
              <a:ext uri="{FF2B5EF4-FFF2-40B4-BE49-F238E27FC236}">
                <a16:creationId xmlns:a16="http://schemas.microsoft.com/office/drawing/2014/main" id="{F7A1C9E1-49C9-4808-8733-468E8D1B5F11}"/>
              </a:ext>
            </a:extLst>
          </p:cNvPr>
          <p:cNvSpPr txBox="1"/>
          <p:nvPr/>
        </p:nvSpPr>
        <p:spPr>
          <a:xfrm>
            <a:off x="1653363" y="2176272"/>
            <a:ext cx="9367204" cy="4041648"/>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2400" dirty="0">
                <a:latin typeface="Candara" panose="020E0502030303020204" pitchFamily="34" charset="0"/>
              </a:rPr>
              <a:t>Define energy</a:t>
            </a:r>
          </a:p>
          <a:p>
            <a:pPr indent="-228600">
              <a:lnSpc>
                <a:spcPct val="90000"/>
              </a:lnSpc>
              <a:spcAft>
                <a:spcPts val="600"/>
              </a:spcAft>
              <a:buFont typeface="Arial" panose="020B0604020202020204" pitchFamily="34" charset="0"/>
              <a:buChar char="•"/>
            </a:pPr>
            <a:r>
              <a:rPr lang="en-US" sz="2400" dirty="0">
                <a:latin typeface="Candara" panose="020E0502030303020204" pitchFamily="34" charset="0"/>
              </a:rPr>
              <a:t>Define different forms of energy</a:t>
            </a:r>
          </a:p>
          <a:p>
            <a:pPr indent="-228600">
              <a:lnSpc>
                <a:spcPct val="90000"/>
              </a:lnSpc>
              <a:spcAft>
                <a:spcPts val="600"/>
              </a:spcAft>
              <a:buFont typeface="Arial" panose="020B0604020202020204" pitchFamily="34" charset="0"/>
              <a:buChar char="•"/>
            </a:pPr>
            <a:r>
              <a:rPr lang="en-US" sz="2400" dirty="0">
                <a:latin typeface="Candara" panose="020E0502030303020204" pitchFamily="34" charset="0"/>
              </a:rPr>
              <a:t>The ways energy can be transfer between objects</a:t>
            </a:r>
          </a:p>
          <a:p>
            <a:pPr indent="-228600">
              <a:lnSpc>
                <a:spcPct val="90000"/>
              </a:lnSpc>
              <a:spcAft>
                <a:spcPts val="600"/>
              </a:spcAft>
              <a:buFont typeface="Arial" panose="020B0604020202020204" pitchFamily="34" charset="0"/>
              <a:buChar char="•"/>
            </a:pPr>
            <a:r>
              <a:rPr lang="en-US" sz="2400" dirty="0">
                <a:latin typeface="Candara" panose="020E0502030303020204" pitchFamily="34" charset="0"/>
                <a:cs typeface="Calibri"/>
              </a:rPr>
              <a:t>Two examples of energy transformations in the world</a:t>
            </a:r>
          </a:p>
          <a:p>
            <a:pPr marL="715963" lvl="1" indent="-273050">
              <a:lnSpc>
                <a:spcPct val="90000"/>
              </a:lnSpc>
              <a:spcAft>
                <a:spcPts val="600"/>
              </a:spcAft>
              <a:buFont typeface="Arial" panose="020B0604020202020204" pitchFamily="34" charset="0"/>
              <a:buChar char="•"/>
            </a:pPr>
            <a:r>
              <a:rPr lang="en-US" sz="2400" dirty="0">
                <a:latin typeface="Candara" panose="020E0502030303020204" pitchFamily="34" charset="0"/>
                <a:cs typeface="Calibri"/>
              </a:rPr>
              <a:t>Astronomy</a:t>
            </a:r>
          </a:p>
          <a:p>
            <a:pPr marL="715963" lvl="1" indent="-273050">
              <a:lnSpc>
                <a:spcPct val="90000"/>
              </a:lnSpc>
              <a:spcAft>
                <a:spcPts val="600"/>
              </a:spcAft>
              <a:buFont typeface="Arial" panose="020B0604020202020204" pitchFamily="34" charset="0"/>
              <a:buChar char="•"/>
            </a:pPr>
            <a:r>
              <a:rPr lang="en-US" sz="2400" dirty="0">
                <a:latin typeface="Candara" panose="020E0502030303020204" pitchFamily="34" charset="0"/>
                <a:cs typeface="Calibri"/>
              </a:rPr>
              <a:t>Food digestion</a:t>
            </a:r>
          </a:p>
          <a:p>
            <a:pPr indent="-228600">
              <a:lnSpc>
                <a:spcPct val="90000"/>
              </a:lnSpc>
              <a:spcAft>
                <a:spcPts val="600"/>
              </a:spcAft>
              <a:buFont typeface="Arial" panose="020B0604020202020204" pitchFamily="34" charset="0"/>
              <a:buChar char="•"/>
            </a:pPr>
            <a:r>
              <a:rPr lang="en-US" sz="2400" dirty="0">
                <a:latin typeface="Candara" panose="020E0502030303020204" pitchFamily="34" charset="0"/>
              </a:rPr>
              <a:t>The difference between energy and power</a:t>
            </a:r>
          </a:p>
          <a:p>
            <a:pPr marL="715963" lvl="1" indent="-273050">
              <a:lnSpc>
                <a:spcPct val="90000"/>
              </a:lnSpc>
              <a:spcAft>
                <a:spcPts val="600"/>
              </a:spcAft>
              <a:buFont typeface="Arial" panose="020B0604020202020204" pitchFamily="34" charset="0"/>
              <a:buChar char="•"/>
            </a:pPr>
            <a:r>
              <a:rPr lang="en-US" sz="2400" dirty="0">
                <a:latin typeface="Candara" panose="020E0502030303020204" pitchFamily="34" charset="0"/>
              </a:rPr>
              <a:t>How these terms relate to electricity</a:t>
            </a:r>
          </a:p>
        </p:txBody>
      </p:sp>
      <p:grpSp>
        <p:nvGrpSpPr>
          <p:cNvPr id="7" name="Group 6">
            <a:extLst>
              <a:ext uri="{FF2B5EF4-FFF2-40B4-BE49-F238E27FC236}">
                <a16:creationId xmlns:a16="http://schemas.microsoft.com/office/drawing/2014/main" id="{27486FD8-3BC2-435B-8608-748E0B64F91B}"/>
              </a:ext>
            </a:extLst>
          </p:cNvPr>
          <p:cNvGrpSpPr/>
          <p:nvPr/>
        </p:nvGrpSpPr>
        <p:grpSpPr>
          <a:xfrm rot="5400000">
            <a:off x="8523533" y="2828967"/>
            <a:ext cx="246221" cy="7847520"/>
            <a:chOff x="290261" y="769563"/>
            <a:chExt cx="246221" cy="7847520"/>
          </a:xfrm>
        </p:grpSpPr>
        <p:pic>
          <p:nvPicPr>
            <p:cNvPr id="8" name="Graphic 1">
              <a:extLst>
                <a:ext uri="{FF2B5EF4-FFF2-40B4-BE49-F238E27FC236}">
                  <a16:creationId xmlns:a16="http://schemas.microsoft.com/office/drawing/2014/main" id="{16FC2C1B-197B-4133-B89F-ECC8341C45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10" name="Rectangle 3">
              <a:extLst>
                <a:ext uri="{FF2B5EF4-FFF2-40B4-BE49-F238E27FC236}">
                  <a16:creationId xmlns:a16="http://schemas.microsoft.com/office/drawing/2014/main" id="{0C431BCD-8A31-4606-A324-F9BC7A114947}"/>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4623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Solar panels on a roof&#10;&#10;Description automatically generated with medium confidence">
            <a:extLst>
              <a:ext uri="{FF2B5EF4-FFF2-40B4-BE49-F238E27FC236}">
                <a16:creationId xmlns:a16="http://schemas.microsoft.com/office/drawing/2014/main" id="{8745E18B-17D9-489B-BA1C-0FD60F7D44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
            <a:ext cx="12203487" cy="6864461"/>
          </a:xfrm>
          <a:prstGeom prst="rect">
            <a:avLst/>
          </a:prstGeom>
        </p:spPr>
      </p:pic>
      <p:sp>
        <p:nvSpPr>
          <p:cNvPr id="38" name="Rectangle 37">
            <a:extLst>
              <a:ext uri="{FF2B5EF4-FFF2-40B4-BE49-F238E27FC236}">
                <a16:creationId xmlns:a16="http://schemas.microsoft.com/office/drawing/2014/main" id="{7D4DCD59-3669-4704-85BD-41CC5CB6B11E}"/>
              </a:ext>
            </a:extLst>
          </p:cNvPr>
          <p:cNvSpPr/>
          <p:nvPr/>
        </p:nvSpPr>
        <p:spPr>
          <a:xfrm rot="5400000">
            <a:off x="2587896" y="-2791045"/>
            <a:ext cx="6999007" cy="1244009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D4EC61FD-FAB6-4FE1-ADCD-FAB4FF26EC16}"/>
              </a:ext>
            </a:extLst>
          </p:cNvPr>
          <p:cNvGrpSpPr/>
          <p:nvPr/>
        </p:nvGrpSpPr>
        <p:grpSpPr>
          <a:xfrm>
            <a:off x="7293629" y="131163"/>
            <a:ext cx="4632767" cy="1513069"/>
            <a:chOff x="94314" y="1803965"/>
            <a:chExt cx="4632767" cy="1513069"/>
          </a:xfrm>
        </p:grpSpPr>
        <p:grpSp>
          <p:nvGrpSpPr>
            <p:cNvPr id="41" name="Group 40">
              <a:extLst>
                <a:ext uri="{FF2B5EF4-FFF2-40B4-BE49-F238E27FC236}">
                  <a16:creationId xmlns:a16="http://schemas.microsoft.com/office/drawing/2014/main" id="{EB07C71E-8BB5-4679-85FE-920D15E61237}"/>
                </a:ext>
              </a:extLst>
            </p:cNvPr>
            <p:cNvGrpSpPr/>
            <p:nvPr/>
          </p:nvGrpSpPr>
          <p:grpSpPr>
            <a:xfrm>
              <a:off x="94314" y="1803965"/>
              <a:ext cx="4632767" cy="1513069"/>
              <a:chOff x="28368" y="126511"/>
              <a:chExt cx="4632767" cy="1513069"/>
            </a:xfrm>
          </p:grpSpPr>
          <p:sp>
            <p:nvSpPr>
              <p:cNvPr id="44" name="Rectangle 43">
                <a:extLst>
                  <a:ext uri="{FF2B5EF4-FFF2-40B4-BE49-F238E27FC236}">
                    <a16:creationId xmlns:a16="http://schemas.microsoft.com/office/drawing/2014/main" id="{F9D52323-AED8-44FC-BF3C-7A94B8267138}"/>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B8343CF7-CEE9-4583-8348-E22809842CAD}"/>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Freeform: Shape 152">
                <a:extLst>
                  <a:ext uri="{FF2B5EF4-FFF2-40B4-BE49-F238E27FC236}">
                    <a16:creationId xmlns:a16="http://schemas.microsoft.com/office/drawing/2014/main" id="{7CC238B0-D258-4AAF-8422-6031EAC6B839}"/>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Google Shape;55;p13">
                <a:extLst>
                  <a:ext uri="{FF2B5EF4-FFF2-40B4-BE49-F238E27FC236}">
                    <a16:creationId xmlns:a16="http://schemas.microsoft.com/office/drawing/2014/main" id="{1CBA32A3-2482-4E69-B3CE-D9D44719CB73}"/>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sp>
            <p:nvSpPr>
              <p:cNvPr id="48" name="Google Shape;56;p13">
                <a:extLst>
                  <a:ext uri="{FF2B5EF4-FFF2-40B4-BE49-F238E27FC236}">
                    <a16:creationId xmlns:a16="http://schemas.microsoft.com/office/drawing/2014/main" id="{01B96FB0-50A5-423A-AB7E-E4BC5DF8776E}"/>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FFFFFF"/>
                  </a:solidFill>
                  <a:latin typeface="Calibri"/>
                  <a:ea typeface="Calibri"/>
                  <a:cs typeface="Calibri"/>
                  <a:sym typeface="Calibri"/>
                </a:endParaRPr>
              </a:p>
            </p:txBody>
          </p:sp>
          <p:grpSp>
            <p:nvGrpSpPr>
              <p:cNvPr id="49" name="Google Shape;57;p13">
                <a:extLst>
                  <a:ext uri="{FF2B5EF4-FFF2-40B4-BE49-F238E27FC236}">
                    <a16:creationId xmlns:a16="http://schemas.microsoft.com/office/drawing/2014/main" id="{F1275DD0-A1AF-4F55-B0D2-FE36D579BCE1}"/>
                  </a:ext>
                </a:extLst>
              </p:cNvPr>
              <p:cNvGrpSpPr/>
              <p:nvPr/>
            </p:nvGrpSpPr>
            <p:grpSpPr>
              <a:xfrm>
                <a:off x="588494" y="705432"/>
                <a:ext cx="526526" cy="261045"/>
                <a:chOff x="4554252" y="3393786"/>
                <a:chExt cx="526526" cy="261045"/>
              </a:xfrm>
            </p:grpSpPr>
            <p:sp>
              <p:nvSpPr>
                <p:cNvPr id="103" name="Google Shape;58;p13">
                  <a:extLst>
                    <a:ext uri="{FF2B5EF4-FFF2-40B4-BE49-F238E27FC236}">
                      <a16:creationId xmlns:a16="http://schemas.microsoft.com/office/drawing/2014/main" id="{B9987C63-F6D8-40F1-B57E-900E92B85EC9}"/>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Google Shape;59;p13">
                  <a:extLst>
                    <a:ext uri="{FF2B5EF4-FFF2-40B4-BE49-F238E27FC236}">
                      <a16:creationId xmlns:a16="http://schemas.microsoft.com/office/drawing/2014/main" id="{335C31CF-C3D4-464E-A280-3D31046DB35E}"/>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5" name="Google Shape;60;p13">
                  <a:extLst>
                    <a:ext uri="{FF2B5EF4-FFF2-40B4-BE49-F238E27FC236}">
                      <a16:creationId xmlns:a16="http://schemas.microsoft.com/office/drawing/2014/main" id="{CCA8C07E-A47F-41FA-BBFA-550BFDF2CA7A}"/>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grpSp>
          <p:grpSp>
            <p:nvGrpSpPr>
              <p:cNvPr id="50" name="Google Shape;61;p13">
                <a:extLst>
                  <a:ext uri="{FF2B5EF4-FFF2-40B4-BE49-F238E27FC236}">
                    <a16:creationId xmlns:a16="http://schemas.microsoft.com/office/drawing/2014/main" id="{10F1EA21-04A6-4AC1-B4C4-0DC97AC838ED}"/>
                  </a:ext>
                </a:extLst>
              </p:cNvPr>
              <p:cNvGrpSpPr/>
              <p:nvPr/>
            </p:nvGrpSpPr>
            <p:grpSpPr>
              <a:xfrm>
                <a:off x="846659" y="631388"/>
                <a:ext cx="456823" cy="601886"/>
                <a:chOff x="5011421" y="3446770"/>
                <a:chExt cx="456823" cy="601886"/>
              </a:xfrm>
            </p:grpSpPr>
            <p:grpSp>
              <p:nvGrpSpPr>
                <p:cNvPr id="57" name="Google Shape;62;p13">
                  <a:extLst>
                    <a:ext uri="{FF2B5EF4-FFF2-40B4-BE49-F238E27FC236}">
                      <a16:creationId xmlns:a16="http://schemas.microsoft.com/office/drawing/2014/main" id="{1F4F0858-37C5-4B0B-93C9-72E73E968DD1}"/>
                    </a:ext>
                  </a:extLst>
                </p:cNvPr>
                <p:cNvGrpSpPr/>
                <p:nvPr/>
              </p:nvGrpSpPr>
              <p:grpSpPr>
                <a:xfrm>
                  <a:off x="5011421" y="3446770"/>
                  <a:ext cx="456823" cy="601886"/>
                  <a:chOff x="4691398" y="3489346"/>
                  <a:chExt cx="799200" cy="1052984"/>
                </a:xfrm>
              </p:grpSpPr>
              <p:sp>
                <p:nvSpPr>
                  <p:cNvPr id="99" name="Google Shape;63;p13">
                    <a:extLst>
                      <a:ext uri="{FF2B5EF4-FFF2-40B4-BE49-F238E27FC236}">
                        <a16:creationId xmlns:a16="http://schemas.microsoft.com/office/drawing/2014/main" id="{EBB100E2-D410-437F-8914-754A179E5E9F}"/>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0" name="Google Shape;64;p13">
                    <a:extLst>
                      <a:ext uri="{FF2B5EF4-FFF2-40B4-BE49-F238E27FC236}">
                        <a16:creationId xmlns:a16="http://schemas.microsoft.com/office/drawing/2014/main" id="{96162A68-B60D-4C6C-A067-9CD48B745761}"/>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1" name="Google Shape;65;p13">
                    <a:extLst>
                      <a:ext uri="{FF2B5EF4-FFF2-40B4-BE49-F238E27FC236}">
                        <a16:creationId xmlns:a16="http://schemas.microsoft.com/office/drawing/2014/main" id="{5877A640-28AE-4BA2-8F8B-E092B4A8F508}"/>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02" name="Google Shape;66;p13">
                    <a:extLst>
                      <a:ext uri="{FF2B5EF4-FFF2-40B4-BE49-F238E27FC236}">
                        <a16:creationId xmlns:a16="http://schemas.microsoft.com/office/drawing/2014/main" id="{CCECF961-2DFD-49F7-BBAA-69C6182FA2E5}"/>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8" name="Google Shape;67;p13">
                  <a:extLst>
                    <a:ext uri="{FF2B5EF4-FFF2-40B4-BE49-F238E27FC236}">
                      <a16:creationId xmlns:a16="http://schemas.microsoft.com/office/drawing/2014/main" id="{9B1A838A-2A35-4E3B-B345-0577962862FD}"/>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9" name="Google Shape;68;p13">
                  <a:extLst>
                    <a:ext uri="{FF2B5EF4-FFF2-40B4-BE49-F238E27FC236}">
                      <a16:creationId xmlns:a16="http://schemas.microsoft.com/office/drawing/2014/main" id="{BBE9DACF-5EAC-4628-94F2-74921F3C19AA}"/>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60" name="Google Shape;69;p13">
                  <a:extLst>
                    <a:ext uri="{FF2B5EF4-FFF2-40B4-BE49-F238E27FC236}">
                      <a16:creationId xmlns:a16="http://schemas.microsoft.com/office/drawing/2014/main" id="{B112B7F8-B4EB-49C6-BA02-386FF5643903}"/>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4" name="Google Shape;70;p13">
                  <a:extLst>
                    <a:ext uri="{FF2B5EF4-FFF2-40B4-BE49-F238E27FC236}">
                      <a16:creationId xmlns:a16="http://schemas.microsoft.com/office/drawing/2014/main" id="{D49C0157-F135-40CF-B559-3A85E3F2E181}"/>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5" name="Google Shape;71;p13">
                  <a:extLst>
                    <a:ext uri="{FF2B5EF4-FFF2-40B4-BE49-F238E27FC236}">
                      <a16:creationId xmlns:a16="http://schemas.microsoft.com/office/drawing/2014/main" id="{09432E63-46DF-417D-B678-E6A07C2C8F80}"/>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6" name="Google Shape;72;p13">
                  <a:extLst>
                    <a:ext uri="{FF2B5EF4-FFF2-40B4-BE49-F238E27FC236}">
                      <a16:creationId xmlns:a16="http://schemas.microsoft.com/office/drawing/2014/main" id="{237F17E0-DFFA-4316-AC39-25CA73BB36B0}"/>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7" name="Google Shape;73;p13">
                  <a:extLst>
                    <a:ext uri="{FF2B5EF4-FFF2-40B4-BE49-F238E27FC236}">
                      <a16:creationId xmlns:a16="http://schemas.microsoft.com/office/drawing/2014/main" id="{CB2DA2B5-6C0E-489B-A06A-A57B896113B9}"/>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98" name="Google Shape;74;p13">
                  <a:extLst>
                    <a:ext uri="{FF2B5EF4-FFF2-40B4-BE49-F238E27FC236}">
                      <a16:creationId xmlns:a16="http://schemas.microsoft.com/office/drawing/2014/main" id="{7F819E30-00BF-4CD9-91B0-CCC492FDA140}"/>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sp>
            <p:nvSpPr>
              <p:cNvPr id="51" name="Google Shape;75;p13">
                <a:extLst>
                  <a:ext uri="{FF2B5EF4-FFF2-40B4-BE49-F238E27FC236}">
                    <a16:creationId xmlns:a16="http://schemas.microsoft.com/office/drawing/2014/main" id="{E0A4931F-411D-4E4B-A580-745C3A77853C}"/>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2" name="Circle: Hollow 158">
                <a:extLst>
                  <a:ext uri="{FF2B5EF4-FFF2-40B4-BE49-F238E27FC236}">
                    <a16:creationId xmlns:a16="http://schemas.microsoft.com/office/drawing/2014/main" id="{33D8D10A-3C92-4398-A0D1-B5372DD6DAD4}"/>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3" name="Google Shape;76;p13">
                <a:extLst>
                  <a:ext uri="{FF2B5EF4-FFF2-40B4-BE49-F238E27FC236}">
                    <a16:creationId xmlns:a16="http://schemas.microsoft.com/office/drawing/2014/main" id="{B27F222E-0E78-46FE-8B5A-E96A94C21AC0}"/>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54" name="Google Shape;75;p13">
                <a:extLst>
                  <a:ext uri="{FF2B5EF4-FFF2-40B4-BE49-F238E27FC236}">
                    <a16:creationId xmlns:a16="http://schemas.microsoft.com/office/drawing/2014/main" id="{E4849A9D-886B-4313-A1DE-4535E9823B32}"/>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cxnSp>
            <p:nvCxnSpPr>
              <p:cNvPr id="55" name="Straight Connector 54">
                <a:extLst>
                  <a:ext uri="{FF2B5EF4-FFF2-40B4-BE49-F238E27FC236}">
                    <a16:creationId xmlns:a16="http://schemas.microsoft.com/office/drawing/2014/main" id="{9C4CC141-62EE-40C0-9BCF-A2A41A81EA5A}"/>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56" name="Google Shape;54;p13">
                <a:extLst>
                  <a:ext uri="{FF2B5EF4-FFF2-40B4-BE49-F238E27FC236}">
                    <a16:creationId xmlns:a16="http://schemas.microsoft.com/office/drawing/2014/main" id="{9AF356DD-7CD6-43D5-9511-347252BF746F}"/>
                  </a:ext>
                </a:extLst>
              </p:cNvPr>
              <p:cNvSpPr txBox="1"/>
              <p:nvPr/>
            </p:nvSpPr>
            <p:spPr>
              <a:xfrm>
                <a:off x="1736441" y="399546"/>
                <a:ext cx="2924694" cy="964684"/>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dirty="0">
                    <a:solidFill>
                      <a:srgbClr val="00626C"/>
                    </a:solidFill>
                    <a:latin typeface="Candara" panose="020E0502030303020204" pitchFamily="34" charset="0"/>
                    <a:ea typeface="Calibri"/>
                    <a:cs typeface="Segoe UI Semibold" panose="020B0702040204020203" pitchFamily="34" charset="0"/>
                    <a:sym typeface="Calibri"/>
                  </a:rPr>
                  <a:t>Sustain/Ed</a:t>
                </a:r>
                <a:endParaRPr sz="2400" b="1" dirty="0">
                  <a:solidFill>
                    <a:srgbClr val="00626C"/>
                  </a:solidFill>
                  <a:latin typeface="Candara" panose="020E0502030303020204" pitchFamily="34" charset="0"/>
                  <a:cs typeface="Segoe UI Semibold" panose="020B0702040204020203" pitchFamily="34" charset="0"/>
                </a:endParaRPr>
              </a:p>
              <a:p>
                <a:pPr marL="0" lvl="0" indent="0" rtl="0">
                  <a:spcBef>
                    <a:spcPts val="0"/>
                  </a:spcBef>
                  <a:spcAft>
                    <a:spcPts val="0"/>
                  </a:spcAft>
                  <a:buNone/>
                </a:pPr>
                <a:r>
                  <a:rPr lang="en-GB" sz="2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900" dirty="0">
                  <a:solidFill>
                    <a:srgbClr val="00626C"/>
                  </a:solidFill>
                  <a:latin typeface="Candara" panose="020E0502030303020204" pitchFamily="34" charset="0"/>
                  <a:cs typeface="Segoe UI Semibold" panose="020B0702040204020203" pitchFamily="34" charset="0"/>
                </a:endParaRPr>
              </a:p>
            </p:txBody>
          </p:sp>
        </p:grpSp>
        <p:sp>
          <p:nvSpPr>
            <p:cNvPr id="42" name="Freeform: Shape 148">
              <a:extLst>
                <a:ext uri="{FF2B5EF4-FFF2-40B4-BE49-F238E27FC236}">
                  <a16:creationId xmlns:a16="http://schemas.microsoft.com/office/drawing/2014/main" id="{2C94CB26-F8AD-4F49-8BBD-226FD411DD25}"/>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Freeform: Shape 149">
              <a:extLst>
                <a:ext uri="{FF2B5EF4-FFF2-40B4-BE49-F238E27FC236}">
                  <a16:creationId xmlns:a16="http://schemas.microsoft.com/office/drawing/2014/main" id="{C42E691C-DBEB-4699-81EC-B5F81C7C9D38}"/>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6" name="Group 105">
            <a:extLst>
              <a:ext uri="{FF2B5EF4-FFF2-40B4-BE49-F238E27FC236}">
                <a16:creationId xmlns:a16="http://schemas.microsoft.com/office/drawing/2014/main" id="{66CD11EF-8653-461D-BC5C-933C2E7926FF}"/>
              </a:ext>
            </a:extLst>
          </p:cNvPr>
          <p:cNvGrpSpPr/>
          <p:nvPr/>
        </p:nvGrpSpPr>
        <p:grpSpPr>
          <a:xfrm rot="5400000">
            <a:off x="8511412" y="2799607"/>
            <a:ext cx="246221" cy="7851480"/>
            <a:chOff x="322782" y="648643"/>
            <a:chExt cx="246221" cy="7851480"/>
          </a:xfrm>
        </p:grpSpPr>
        <p:pic>
          <p:nvPicPr>
            <p:cNvPr id="107" name="Graphic 1">
              <a:extLst>
                <a:ext uri="{FF2B5EF4-FFF2-40B4-BE49-F238E27FC236}">
                  <a16:creationId xmlns:a16="http://schemas.microsoft.com/office/drawing/2014/main" id="{EFDA1AE7-ECA3-4DDA-8B0F-111BF82C72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79278" y="8159446"/>
              <a:ext cx="504825" cy="176530"/>
            </a:xfrm>
            <a:prstGeom prst="rect">
              <a:avLst/>
            </a:prstGeom>
          </p:spPr>
        </p:pic>
        <p:sp>
          <p:nvSpPr>
            <p:cNvPr id="108" name="Rectangle 3">
              <a:extLst>
                <a:ext uri="{FF2B5EF4-FFF2-40B4-BE49-F238E27FC236}">
                  <a16:creationId xmlns:a16="http://schemas.microsoft.com/office/drawing/2014/main" id="{1C74C688-7A0B-4870-BBEA-F653C2CAFCD2}"/>
                </a:ext>
              </a:extLst>
            </p:cNvPr>
            <p:cNvSpPr>
              <a:spLocks noChangeArrowheads="1"/>
            </p:cNvSpPr>
            <p:nvPr/>
          </p:nvSpPr>
          <p:spPr bwMode="auto">
            <a:xfrm rot="16200000">
              <a:off x="-3273279" y="424470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 name="TextBox 1"/>
          <p:cNvSpPr txBox="1"/>
          <p:nvPr/>
        </p:nvSpPr>
        <p:spPr>
          <a:xfrm>
            <a:off x="40494" y="64153"/>
            <a:ext cx="5796779" cy="646331"/>
          </a:xfrm>
          <a:prstGeom prst="rect">
            <a:avLst/>
          </a:prstGeom>
          <a:noFill/>
        </p:spPr>
        <p:txBody>
          <a:bodyPr wrap="none" lIns="91440" tIns="45720" rIns="91440" bIns="45720" rtlCol="0" anchor="t">
            <a:spAutoFit/>
          </a:bodyPr>
          <a:lstStyle/>
          <a:p>
            <a:pPr algn="r"/>
            <a:r>
              <a:rPr lang="en-GB" sz="3600" dirty="0">
                <a:latin typeface="Candara" panose="020E0502030303020204" pitchFamily="34" charset="0"/>
              </a:rPr>
              <a:t>Chapter 2a – Defining energy</a:t>
            </a:r>
          </a:p>
        </p:txBody>
      </p:sp>
    </p:spTree>
    <p:extLst>
      <p:ext uri="{BB962C8B-B14F-4D97-AF65-F5344CB8AC3E}">
        <p14:creationId xmlns:p14="http://schemas.microsoft.com/office/powerpoint/2010/main" val="2587040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57E4A2-83A1-4B32-9D6B-8AB58EF16B90}"/>
              </a:ext>
            </a:extLst>
          </p:cNvPr>
          <p:cNvSpPr txBox="1"/>
          <p:nvPr/>
        </p:nvSpPr>
        <p:spPr>
          <a:xfrm>
            <a:off x="4965430" y="707648"/>
            <a:ext cx="6586491" cy="1286160"/>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fontScale="92500"/>
          </a:bodyPr>
          <a:lstStyle/>
          <a:p>
            <a:pPr>
              <a:lnSpc>
                <a:spcPct val="90000"/>
              </a:lnSpc>
              <a:spcBef>
                <a:spcPct val="0"/>
              </a:spcBef>
              <a:spcAft>
                <a:spcPts val="600"/>
              </a:spcAft>
            </a:pPr>
            <a:r>
              <a:rPr lang="en-US" sz="4100" dirty="0">
                <a:latin typeface="Candara"/>
                <a:ea typeface="+mj-ea"/>
                <a:cs typeface="+mj-cs"/>
              </a:rPr>
              <a:t>Learning intentions for Chapter 2a – Defining energy:</a:t>
            </a:r>
          </a:p>
        </p:txBody>
      </p:sp>
      <p:sp>
        <p:nvSpPr>
          <p:cNvPr id="3" name="TextBox 2">
            <a:extLst>
              <a:ext uri="{FF2B5EF4-FFF2-40B4-BE49-F238E27FC236}">
                <a16:creationId xmlns:a16="http://schemas.microsoft.com/office/drawing/2014/main" id="{B87B76EF-C727-4365-8A39-E19A1DF00A25}"/>
              </a:ext>
            </a:extLst>
          </p:cNvPr>
          <p:cNvSpPr txBox="1"/>
          <p:nvPr/>
        </p:nvSpPr>
        <p:spPr>
          <a:xfrm>
            <a:off x="4965431" y="2438400"/>
            <a:ext cx="6586489" cy="378541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indent="-228600">
              <a:lnSpc>
                <a:spcPct val="90000"/>
              </a:lnSpc>
              <a:spcAft>
                <a:spcPts val="600"/>
              </a:spcAft>
              <a:buFont typeface="Arial" panose="020B0604020202020204" pitchFamily="34" charset="0"/>
              <a:buChar char="•"/>
            </a:pPr>
            <a:r>
              <a:rPr lang="en-US" sz="2000" dirty="0">
                <a:latin typeface="Candara"/>
              </a:rPr>
              <a:t>Define energy</a:t>
            </a:r>
          </a:p>
          <a:p>
            <a:pPr indent="-228600">
              <a:lnSpc>
                <a:spcPct val="90000"/>
              </a:lnSpc>
              <a:spcAft>
                <a:spcPts val="600"/>
              </a:spcAft>
              <a:buFont typeface="Arial" panose="020B0604020202020204" pitchFamily="34" charset="0"/>
              <a:buChar char="•"/>
            </a:pPr>
            <a:endParaRPr lang="en-US" sz="2000" dirty="0">
              <a:latin typeface="Candara"/>
            </a:endParaRPr>
          </a:p>
          <a:p>
            <a:pPr indent="-228600">
              <a:lnSpc>
                <a:spcPct val="90000"/>
              </a:lnSpc>
              <a:spcAft>
                <a:spcPts val="600"/>
              </a:spcAft>
              <a:buFont typeface="Arial" panose="020B0604020202020204" pitchFamily="34" charset="0"/>
              <a:buChar char="•"/>
            </a:pPr>
            <a:r>
              <a:rPr lang="en-US" sz="2000" dirty="0">
                <a:latin typeface="Candara"/>
              </a:rPr>
              <a:t>Define different forms of energy</a:t>
            </a:r>
          </a:p>
          <a:p>
            <a:pPr indent="-228600">
              <a:lnSpc>
                <a:spcPct val="90000"/>
              </a:lnSpc>
              <a:spcAft>
                <a:spcPts val="600"/>
              </a:spcAft>
              <a:buFont typeface="Arial" panose="020B0604020202020204" pitchFamily="34" charset="0"/>
              <a:buChar char="•"/>
            </a:pPr>
            <a:endParaRPr lang="en-US" sz="2000" dirty="0">
              <a:latin typeface="Candara"/>
            </a:endParaRPr>
          </a:p>
          <a:p>
            <a:pPr indent="-228600">
              <a:lnSpc>
                <a:spcPct val="90000"/>
              </a:lnSpc>
              <a:spcAft>
                <a:spcPts val="600"/>
              </a:spcAft>
              <a:buFont typeface="Arial" panose="020B0604020202020204" pitchFamily="34" charset="0"/>
              <a:buChar char="•"/>
            </a:pPr>
            <a:r>
              <a:rPr lang="en-US" sz="2000" dirty="0">
                <a:latin typeface="Candara"/>
              </a:rPr>
              <a:t>The ways energy can be transfer between objects</a:t>
            </a:r>
          </a:p>
          <a:p>
            <a:pPr indent="-228600">
              <a:lnSpc>
                <a:spcPct val="90000"/>
              </a:lnSpc>
              <a:spcAft>
                <a:spcPts val="600"/>
              </a:spcAft>
              <a:buFont typeface="Arial" panose="020B0604020202020204" pitchFamily="34" charset="0"/>
              <a:buChar char="•"/>
            </a:pPr>
            <a:endParaRPr lang="en-US" sz="2000" dirty="0">
              <a:latin typeface="Candara"/>
            </a:endParaRPr>
          </a:p>
        </p:txBody>
      </p:sp>
      <p:pic>
        <p:nvPicPr>
          <p:cNvPr id="6" name="Picture 4">
            <a:extLst>
              <a:ext uri="{FF2B5EF4-FFF2-40B4-BE49-F238E27FC236}">
                <a16:creationId xmlns:a16="http://schemas.microsoft.com/office/drawing/2014/main" id="{D7EF1D49-8AD6-4AD4-BB8C-F0E8E0D2C701}"/>
              </a:ext>
            </a:extLst>
          </p:cNvPr>
          <p:cNvPicPr>
            <a:picLocks noChangeAspect="1"/>
          </p:cNvPicPr>
          <p:nvPr/>
        </p:nvPicPr>
        <p:blipFill rotWithShape="1">
          <a:blip r:embed="rId3"/>
          <a:srcRect l="50370" r="8045" b="3"/>
          <a:stretch/>
        </p:blipFill>
        <p:spPr>
          <a:xfrm>
            <a:off x="20" y="10"/>
            <a:ext cx="4635571" cy="6857990"/>
          </a:xfrm>
          <a:prstGeom prst="rect">
            <a:avLst/>
          </a:prstGeom>
          <a:effectLst/>
        </p:spPr>
      </p:pic>
      <p:cxnSp>
        <p:nvCxnSpPr>
          <p:cNvPr id="7"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5F035"/>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9636C8A-B898-404E-A265-ED6C45FB52E3}"/>
              </a:ext>
            </a:extLst>
          </p:cNvPr>
          <p:cNvGrpSpPr>
            <a:grpSpLocks noChangeAspect="1"/>
          </p:cNvGrpSpPr>
          <p:nvPr/>
        </p:nvGrpSpPr>
        <p:grpSpPr>
          <a:xfrm>
            <a:off x="9507562" y="106296"/>
            <a:ext cx="2534614" cy="834783"/>
            <a:chOff x="94314" y="1803965"/>
            <a:chExt cx="4594005" cy="1513069"/>
          </a:xfrm>
        </p:grpSpPr>
        <p:grpSp>
          <p:nvGrpSpPr>
            <p:cNvPr id="9" name="Group 8">
              <a:extLst>
                <a:ext uri="{FF2B5EF4-FFF2-40B4-BE49-F238E27FC236}">
                  <a16:creationId xmlns:a16="http://schemas.microsoft.com/office/drawing/2014/main" id="{11029868-8A32-4359-82CD-3D7D9794688C}"/>
                </a:ext>
              </a:extLst>
            </p:cNvPr>
            <p:cNvGrpSpPr/>
            <p:nvPr/>
          </p:nvGrpSpPr>
          <p:grpSpPr>
            <a:xfrm>
              <a:off x="94314" y="1803965"/>
              <a:ext cx="4594005" cy="1513069"/>
              <a:chOff x="28368" y="126511"/>
              <a:chExt cx="4594005" cy="1513069"/>
            </a:xfrm>
          </p:grpSpPr>
          <p:sp>
            <p:nvSpPr>
              <p:cNvPr id="12" name="Rectangle 11">
                <a:extLst>
                  <a:ext uri="{FF2B5EF4-FFF2-40B4-BE49-F238E27FC236}">
                    <a16:creationId xmlns:a16="http://schemas.microsoft.com/office/drawing/2014/main" id="{9D3ED6C6-59F5-4ED5-AA0A-375AB5454D52}"/>
                  </a:ext>
                </a:extLst>
              </p:cNvPr>
              <p:cNvSpPr/>
              <p:nvPr/>
            </p:nvSpPr>
            <p:spPr>
              <a:xfrm>
                <a:off x="749261" y="127580"/>
                <a:ext cx="3873112" cy="1512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13" name="Oval 12">
                <a:extLst>
                  <a:ext uri="{FF2B5EF4-FFF2-40B4-BE49-F238E27FC236}">
                    <a16:creationId xmlns:a16="http://schemas.microsoft.com/office/drawing/2014/main" id="{F676F26F-5DF1-436C-A5BC-4BA23B81224B}"/>
                  </a:ext>
                </a:extLst>
              </p:cNvPr>
              <p:cNvSpPr>
                <a:spLocks noChangeAspect="1"/>
              </p:cNvSpPr>
              <p:nvPr/>
            </p:nvSpPr>
            <p:spPr>
              <a:xfrm>
                <a:off x="157195" y="264979"/>
                <a:ext cx="1260000" cy="1260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14" name="Freeform: Shape 152">
                <a:extLst>
                  <a:ext uri="{FF2B5EF4-FFF2-40B4-BE49-F238E27FC236}">
                    <a16:creationId xmlns:a16="http://schemas.microsoft.com/office/drawing/2014/main" id="{619D11CF-ED4D-4B69-B8F9-5960178DD3FA}"/>
                  </a:ext>
                </a:extLst>
              </p:cNvPr>
              <p:cNvSpPr/>
              <p:nvPr/>
            </p:nvSpPr>
            <p:spPr>
              <a:xfrm>
                <a:off x="186266" y="1065693"/>
                <a:ext cx="488315" cy="454872"/>
              </a:xfrm>
              <a:custGeom>
                <a:avLst/>
                <a:gdLst>
                  <a:gd name="connsiteX0" fmla="*/ 0 w 502920"/>
                  <a:gd name="connsiteY0" fmla="*/ 0 h 457200"/>
                  <a:gd name="connsiteX1" fmla="*/ 76200 w 502920"/>
                  <a:gd name="connsiteY1" fmla="*/ 177800 h 457200"/>
                  <a:gd name="connsiteX2" fmla="*/ 137160 w 502920"/>
                  <a:gd name="connsiteY2" fmla="*/ 279400 h 457200"/>
                  <a:gd name="connsiteX3" fmla="*/ 243840 w 502920"/>
                  <a:gd name="connsiteY3" fmla="*/ 365760 h 457200"/>
                  <a:gd name="connsiteX4" fmla="*/ 340360 w 502920"/>
                  <a:gd name="connsiteY4" fmla="*/ 421640 h 457200"/>
                  <a:gd name="connsiteX5" fmla="*/ 431800 w 502920"/>
                  <a:gd name="connsiteY5" fmla="*/ 457200 h 457200"/>
                  <a:gd name="connsiteX6" fmla="*/ 502920 w 502920"/>
                  <a:gd name="connsiteY6" fmla="*/ 431800 h 457200"/>
                  <a:gd name="connsiteX7" fmla="*/ 482600 w 502920"/>
                  <a:gd name="connsiteY7" fmla="*/ 289560 h 457200"/>
                  <a:gd name="connsiteX8" fmla="*/ 492760 w 502920"/>
                  <a:gd name="connsiteY8" fmla="*/ 157480 h 457200"/>
                  <a:gd name="connsiteX9" fmla="*/ 502920 w 502920"/>
                  <a:gd name="connsiteY9" fmla="*/ 50800 h 457200"/>
                  <a:gd name="connsiteX10" fmla="*/ 0 w 502920"/>
                  <a:gd name="connsiteY10" fmla="*/ 0 h 457200"/>
                  <a:gd name="connsiteX0" fmla="*/ 0 w 497840"/>
                  <a:gd name="connsiteY0" fmla="*/ 0 h 411480"/>
                  <a:gd name="connsiteX1" fmla="*/ 71120 w 497840"/>
                  <a:gd name="connsiteY1" fmla="*/ 132080 h 411480"/>
                  <a:gd name="connsiteX2" fmla="*/ 132080 w 497840"/>
                  <a:gd name="connsiteY2" fmla="*/ 233680 h 411480"/>
                  <a:gd name="connsiteX3" fmla="*/ 238760 w 497840"/>
                  <a:gd name="connsiteY3" fmla="*/ 320040 h 411480"/>
                  <a:gd name="connsiteX4" fmla="*/ 335280 w 497840"/>
                  <a:gd name="connsiteY4" fmla="*/ 375920 h 411480"/>
                  <a:gd name="connsiteX5" fmla="*/ 426720 w 497840"/>
                  <a:gd name="connsiteY5" fmla="*/ 411480 h 411480"/>
                  <a:gd name="connsiteX6" fmla="*/ 497840 w 497840"/>
                  <a:gd name="connsiteY6" fmla="*/ 386080 h 411480"/>
                  <a:gd name="connsiteX7" fmla="*/ 477520 w 497840"/>
                  <a:gd name="connsiteY7" fmla="*/ 243840 h 411480"/>
                  <a:gd name="connsiteX8" fmla="*/ 487680 w 497840"/>
                  <a:gd name="connsiteY8" fmla="*/ 111760 h 411480"/>
                  <a:gd name="connsiteX9" fmla="*/ 497840 w 497840"/>
                  <a:gd name="connsiteY9" fmla="*/ 5080 h 411480"/>
                  <a:gd name="connsiteX10" fmla="*/ 0 w 497840"/>
                  <a:gd name="connsiteY10" fmla="*/ 0 h 411480"/>
                  <a:gd name="connsiteX0" fmla="*/ 0 w 488315"/>
                  <a:gd name="connsiteY0" fmla="*/ 4445 h 406400"/>
                  <a:gd name="connsiteX1" fmla="*/ 61595 w 488315"/>
                  <a:gd name="connsiteY1" fmla="*/ 127000 h 406400"/>
                  <a:gd name="connsiteX2" fmla="*/ 122555 w 488315"/>
                  <a:gd name="connsiteY2" fmla="*/ 228600 h 406400"/>
                  <a:gd name="connsiteX3" fmla="*/ 229235 w 488315"/>
                  <a:gd name="connsiteY3" fmla="*/ 314960 h 406400"/>
                  <a:gd name="connsiteX4" fmla="*/ 325755 w 488315"/>
                  <a:gd name="connsiteY4" fmla="*/ 370840 h 406400"/>
                  <a:gd name="connsiteX5" fmla="*/ 417195 w 488315"/>
                  <a:gd name="connsiteY5" fmla="*/ 406400 h 406400"/>
                  <a:gd name="connsiteX6" fmla="*/ 488315 w 488315"/>
                  <a:gd name="connsiteY6" fmla="*/ 381000 h 406400"/>
                  <a:gd name="connsiteX7" fmla="*/ 467995 w 488315"/>
                  <a:gd name="connsiteY7" fmla="*/ 238760 h 406400"/>
                  <a:gd name="connsiteX8" fmla="*/ 478155 w 488315"/>
                  <a:gd name="connsiteY8" fmla="*/ 106680 h 406400"/>
                  <a:gd name="connsiteX9" fmla="*/ 488315 w 488315"/>
                  <a:gd name="connsiteY9" fmla="*/ 0 h 406400"/>
                  <a:gd name="connsiteX10" fmla="*/ 0 w 488315"/>
                  <a:gd name="connsiteY10" fmla="*/ 4445 h 406400"/>
                  <a:gd name="connsiteX0" fmla="*/ 0 w 488315"/>
                  <a:gd name="connsiteY0" fmla="*/ 0 h 408305"/>
                  <a:gd name="connsiteX1" fmla="*/ 61595 w 488315"/>
                  <a:gd name="connsiteY1" fmla="*/ 128905 h 408305"/>
                  <a:gd name="connsiteX2" fmla="*/ 122555 w 488315"/>
                  <a:gd name="connsiteY2" fmla="*/ 230505 h 408305"/>
                  <a:gd name="connsiteX3" fmla="*/ 229235 w 488315"/>
                  <a:gd name="connsiteY3" fmla="*/ 316865 h 408305"/>
                  <a:gd name="connsiteX4" fmla="*/ 325755 w 488315"/>
                  <a:gd name="connsiteY4" fmla="*/ 372745 h 408305"/>
                  <a:gd name="connsiteX5" fmla="*/ 417195 w 488315"/>
                  <a:gd name="connsiteY5" fmla="*/ 408305 h 408305"/>
                  <a:gd name="connsiteX6" fmla="*/ 488315 w 488315"/>
                  <a:gd name="connsiteY6" fmla="*/ 382905 h 408305"/>
                  <a:gd name="connsiteX7" fmla="*/ 467995 w 488315"/>
                  <a:gd name="connsiteY7" fmla="*/ 240665 h 408305"/>
                  <a:gd name="connsiteX8" fmla="*/ 478155 w 488315"/>
                  <a:gd name="connsiteY8" fmla="*/ 108585 h 408305"/>
                  <a:gd name="connsiteX9" fmla="*/ 488315 w 488315"/>
                  <a:gd name="connsiteY9" fmla="*/ 1905 h 408305"/>
                  <a:gd name="connsiteX10" fmla="*/ 0 w 488315"/>
                  <a:gd name="connsiteY10" fmla="*/ 0 h 408305"/>
                  <a:gd name="connsiteX0" fmla="*/ 0 w 488315"/>
                  <a:gd name="connsiteY0" fmla="*/ 0 h 454872"/>
                  <a:gd name="connsiteX1" fmla="*/ 61595 w 488315"/>
                  <a:gd name="connsiteY1" fmla="*/ 128905 h 454872"/>
                  <a:gd name="connsiteX2" fmla="*/ 122555 w 488315"/>
                  <a:gd name="connsiteY2" fmla="*/ 230505 h 454872"/>
                  <a:gd name="connsiteX3" fmla="*/ 229235 w 488315"/>
                  <a:gd name="connsiteY3" fmla="*/ 316865 h 454872"/>
                  <a:gd name="connsiteX4" fmla="*/ 325755 w 488315"/>
                  <a:gd name="connsiteY4" fmla="*/ 372745 h 454872"/>
                  <a:gd name="connsiteX5" fmla="*/ 476462 w 488315"/>
                  <a:gd name="connsiteY5" fmla="*/ 454872 h 454872"/>
                  <a:gd name="connsiteX6" fmla="*/ 488315 w 488315"/>
                  <a:gd name="connsiteY6" fmla="*/ 382905 h 454872"/>
                  <a:gd name="connsiteX7" fmla="*/ 467995 w 488315"/>
                  <a:gd name="connsiteY7" fmla="*/ 240665 h 454872"/>
                  <a:gd name="connsiteX8" fmla="*/ 478155 w 488315"/>
                  <a:gd name="connsiteY8" fmla="*/ 108585 h 454872"/>
                  <a:gd name="connsiteX9" fmla="*/ 488315 w 488315"/>
                  <a:gd name="connsiteY9" fmla="*/ 1905 h 454872"/>
                  <a:gd name="connsiteX10" fmla="*/ 0 w 488315"/>
                  <a:gd name="connsiteY10" fmla="*/ 0 h 4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315" h="454872">
                    <a:moveTo>
                      <a:pt x="0" y="0"/>
                    </a:moveTo>
                    <a:lnTo>
                      <a:pt x="61595" y="128905"/>
                    </a:lnTo>
                    <a:lnTo>
                      <a:pt x="122555" y="230505"/>
                    </a:lnTo>
                    <a:lnTo>
                      <a:pt x="229235" y="316865"/>
                    </a:lnTo>
                    <a:lnTo>
                      <a:pt x="325755" y="372745"/>
                    </a:lnTo>
                    <a:lnTo>
                      <a:pt x="476462" y="454872"/>
                    </a:lnTo>
                    <a:lnTo>
                      <a:pt x="488315" y="382905"/>
                    </a:lnTo>
                    <a:lnTo>
                      <a:pt x="467995" y="240665"/>
                    </a:lnTo>
                    <a:lnTo>
                      <a:pt x="478155" y="108585"/>
                    </a:lnTo>
                    <a:lnTo>
                      <a:pt x="488315" y="1905"/>
                    </a:lnTo>
                    <a:lnTo>
                      <a:pt x="0" y="0"/>
                    </a:lnTo>
                    <a:close/>
                  </a:path>
                </a:pathLst>
              </a:custGeom>
              <a:gradFill flip="none" rotWithShape="1">
                <a:gsLst>
                  <a:gs pos="0">
                    <a:srgbClr val="2FC9FF"/>
                  </a:gs>
                  <a:gs pos="83000">
                    <a:srgbClr val="009E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15" name="Google Shape;55;p13">
                <a:extLst>
                  <a:ext uri="{FF2B5EF4-FFF2-40B4-BE49-F238E27FC236}">
                    <a16:creationId xmlns:a16="http://schemas.microsoft.com/office/drawing/2014/main" id="{05ED0680-11F2-4AE1-8A29-DAA872F024C4}"/>
                  </a:ext>
                </a:extLst>
              </p:cNvPr>
              <p:cNvSpPr/>
              <p:nvPr/>
            </p:nvSpPr>
            <p:spPr>
              <a:xfrm>
                <a:off x="598317" y="1030543"/>
                <a:ext cx="763279" cy="494291"/>
              </a:xfrm>
              <a:custGeom>
                <a:avLst/>
                <a:gdLst>
                  <a:gd name="connsiteX0" fmla="*/ 371446 w 1137507"/>
                  <a:gd name="connsiteY0" fmla="*/ 171392 h 499826"/>
                  <a:gd name="connsiteX1" fmla="*/ 10075 w 1137507"/>
                  <a:gd name="connsiteY1" fmla="*/ 177924 h 499826"/>
                  <a:gd name="connsiteX2" fmla="*/ 114094 w 1137507"/>
                  <a:gd name="connsiteY2" fmla="*/ 315809 h 499826"/>
                  <a:gd name="connsiteX3" fmla="*/ 259236 w 1137507"/>
                  <a:gd name="connsiteY3" fmla="*/ 422247 h 499826"/>
                  <a:gd name="connsiteX4" fmla="*/ 392284 w 1137507"/>
                  <a:gd name="connsiteY4" fmla="*/ 475466 h 499826"/>
                  <a:gd name="connsiteX5" fmla="*/ 539846 w 1137507"/>
                  <a:gd name="connsiteY5" fmla="*/ 499657 h 499826"/>
                  <a:gd name="connsiteX6" fmla="*/ 706760 w 1137507"/>
                  <a:gd name="connsiteY6" fmla="*/ 482724 h 499826"/>
                  <a:gd name="connsiteX7" fmla="*/ 873675 w 1137507"/>
                  <a:gd name="connsiteY7" fmla="*/ 422247 h 499826"/>
                  <a:gd name="connsiteX8" fmla="*/ 1004303 w 1137507"/>
                  <a:gd name="connsiteY8" fmla="*/ 318228 h 499826"/>
                  <a:gd name="connsiteX9" fmla="*/ 1105903 w 1137507"/>
                  <a:gd name="connsiteY9" fmla="*/ 190019 h 499826"/>
                  <a:gd name="connsiteX10" fmla="*/ 1137351 w 1137507"/>
                  <a:gd name="connsiteY10" fmla="*/ 117447 h 499826"/>
                  <a:gd name="connsiteX11" fmla="*/ 1096227 w 1137507"/>
                  <a:gd name="connsiteY11" fmla="*/ 71485 h 499826"/>
                  <a:gd name="connsiteX12" fmla="*/ 992208 w 1137507"/>
                  <a:gd name="connsiteY12" fmla="*/ 93257 h 499826"/>
                  <a:gd name="connsiteX13" fmla="*/ 900284 w 1137507"/>
                  <a:gd name="connsiteY13" fmla="*/ 148895 h 499826"/>
                  <a:gd name="connsiteX14" fmla="*/ 793846 w 1137507"/>
                  <a:gd name="connsiteY14" fmla="*/ 144057 h 499826"/>
                  <a:gd name="connsiteX15" fmla="*/ 639027 w 1137507"/>
                  <a:gd name="connsiteY15" fmla="*/ 42457 h 499826"/>
                  <a:gd name="connsiteX16" fmla="*/ 525332 w 1137507"/>
                  <a:gd name="connsiteY16" fmla="*/ 1333 h 499826"/>
                  <a:gd name="connsiteX17" fmla="*/ 474532 w 1137507"/>
                  <a:gd name="connsiteY17" fmla="*/ 13428 h 499826"/>
                  <a:gd name="connsiteX18" fmla="*/ 421313 w 1137507"/>
                  <a:gd name="connsiteY18" fmla="*/ 15847 h 499826"/>
                  <a:gd name="connsiteX19" fmla="*/ 329389 w 1137507"/>
                  <a:gd name="connsiteY19" fmla="*/ 1333 h 499826"/>
                  <a:gd name="connsiteX20" fmla="*/ 210856 w 1137507"/>
                  <a:gd name="connsiteY20" fmla="*/ 54552 h 499826"/>
                  <a:gd name="connsiteX21" fmla="*/ 97160 w 1137507"/>
                  <a:gd name="connsiteY21" fmla="*/ 15847 h 499826"/>
                  <a:gd name="connsiteX22" fmla="*/ 371446 w 1137507"/>
                  <a:gd name="connsiteY22" fmla="*/ 171392 h 499826"/>
                  <a:gd name="connsiteX0" fmla="*/ 278713 w 1044774"/>
                  <a:gd name="connsiteY0" fmla="*/ 171392 h 499826"/>
                  <a:gd name="connsiteX1" fmla="*/ 229563 w 1044774"/>
                  <a:gd name="connsiteY1" fmla="*/ 340484 h 499826"/>
                  <a:gd name="connsiteX2" fmla="*/ 21361 w 1044774"/>
                  <a:gd name="connsiteY2" fmla="*/ 315809 h 499826"/>
                  <a:gd name="connsiteX3" fmla="*/ 166503 w 1044774"/>
                  <a:gd name="connsiteY3" fmla="*/ 422247 h 499826"/>
                  <a:gd name="connsiteX4" fmla="*/ 299551 w 1044774"/>
                  <a:gd name="connsiteY4" fmla="*/ 475466 h 499826"/>
                  <a:gd name="connsiteX5" fmla="*/ 447113 w 1044774"/>
                  <a:gd name="connsiteY5" fmla="*/ 499657 h 499826"/>
                  <a:gd name="connsiteX6" fmla="*/ 614027 w 1044774"/>
                  <a:gd name="connsiteY6" fmla="*/ 482724 h 499826"/>
                  <a:gd name="connsiteX7" fmla="*/ 780942 w 1044774"/>
                  <a:gd name="connsiteY7" fmla="*/ 422247 h 499826"/>
                  <a:gd name="connsiteX8" fmla="*/ 911570 w 1044774"/>
                  <a:gd name="connsiteY8" fmla="*/ 318228 h 499826"/>
                  <a:gd name="connsiteX9" fmla="*/ 1013170 w 1044774"/>
                  <a:gd name="connsiteY9" fmla="*/ 190019 h 499826"/>
                  <a:gd name="connsiteX10" fmla="*/ 1044618 w 1044774"/>
                  <a:gd name="connsiteY10" fmla="*/ 117447 h 499826"/>
                  <a:gd name="connsiteX11" fmla="*/ 1003494 w 1044774"/>
                  <a:gd name="connsiteY11" fmla="*/ 71485 h 499826"/>
                  <a:gd name="connsiteX12" fmla="*/ 899475 w 1044774"/>
                  <a:gd name="connsiteY12" fmla="*/ 93257 h 499826"/>
                  <a:gd name="connsiteX13" fmla="*/ 807551 w 1044774"/>
                  <a:gd name="connsiteY13" fmla="*/ 148895 h 499826"/>
                  <a:gd name="connsiteX14" fmla="*/ 701113 w 1044774"/>
                  <a:gd name="connsiteY14" fmla="*/ 144057 h 499826"/>
                  <a:gd name="connsiteX15" fmla="*/ 546294 w 1044774"/>
                  <a:gd name="connsiteY15" fmla="*/ 42457 h 499826"/>
                  <a:gd name="connsiteX16" fmla="*/ 432599 w 1044774"/>
                  <a:gd name="connsiteY16" fmla="*/ 1333 h 499826"/>
                  <a:gd name="connsiteX17" fmla="*/ 381799 w 1044774"/>
                  <a:gd name="connsiteY17" fmla="*/ 13428 h 499826"/>
                  <a:gd name="connsiteX18" fmla="*/ 328580 w 1044774"/>
                  <a:gd name="connsiteY18" fmla="*/ 15847 h 499826"/>
                  <a:gd name="connsiteX19" fmla="*/ 236656 w 1044774"/>
                  <a:gd name="connsiteY19" fmla="*/ 1333 h 499826"/>
                  <a:gd name="connsiteX20" fmla="*/ 118123 w 1044774"/>
                  <a:gd name="connsiteY20" fmla="*/ 54552 h 499826"/>
                  <a:gd name="connsiteX21" fmla="*/ 4427 w 1044774"/>
                  <a:gd name="connsiteY21" fmla="*/ 15847 h 499826"/>
                  <a:gd name="connsiteX22" fmla="*/ 278713 w 1044774"/>
                  <a:gd name="connsiteY22"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97470 w 1024121"/>
                  <a:gd name="connsiteY20" fmla="*/ 54552 h 499826"/>
                  <a:gd name="connsiteX21" fmla="*/ 258060 w 1024121"/>
                  <a:gd name="connsiteY21" fmla="*/ 171392 h 499826"/>
                  <a:gd name="connsiteX0" fmla="*/ 258060 w 1024121"/>
                  <a:gd name="connsiteY0" fmla="*/ 171392 h 499826"/>
                  <a:gd name="connsiteX1" fmla="*/ 208910 w 1024121"/>
                  <a:gd name="connsiteY1" fmla="*/ 340484 h 499826"/>
                  <a:gd name="connsiteX2" fmla="*/ 708 w 1024121"/>
                  <a:gd name="connsiteY2" fmla="*/ 315809 h 499826"/>
                  <a:gd name="connsiteX3" fmla="*/ 145850 w 1024121"/>
                  <a:gd name="connsiteY3" fmla="*/ 422247 h 499826"/>
                  <a:gd name="connsiteX4" fmla="*/ 278898 w 1024121"/>
                  <a:gd name="connsiteY4" fmla="*/ 475466 h 499826"/>
                  <a:gd name="connsiteX5" fmla="*/ 426460 w 1024121"/>
                  <a:gd name="connsiteY5" fmla="*/ 499657 h 499826"/>
                  <a:gd name="connsiteX6" fmla="*/ 593374 w 1024121"/>
                  <a:gd name="connsiteY6" fmla="*/ 482724 h 499826"/>
                  <a:gd name="connsiteX7" fmla="*/ 760289 w 1024121"/>
                  <a:gd name="connsiteY7" fmla="*/ 422247 h 499826"/>
                  <a:gd name="connsiteX8" fmla="*/ 890917 w 1024121"/>
                  <a:gd name="connsiteY8" fmla="*/ 318228 h 499826"/>
                  <a:gd name="connsiteX9" fmla="*/ 992517 w 1024121"/>
                  <a:gd name="connsiteY9" fmla="*/ 190019 h 499826"/>
                  <a:gd name="connsiteX10" fmla="*/ 1023965 w 1024121"/>
                  <a:gd name="connsiteY10" fmla="*/ 117447 h 499826"/>
                  <a:gd name="connsiteX11" fmla="*/ 982841 w 1024121"/>
                  <a:gd name="connsiteY11" fmla="*/ 71485 h 499826"/>
                  <a:gd name="connsiteX12" fmla="*/ 878822 w 1024121"/>
                  <a:gd name="connsiteY12" fmla="*/ 93257 h 499826"/>
                  <a:gd name="connsiteX13" fmla="*/ 786898 w 1024121"/>
                  <a:gd name="connsiteY13" fmla="*/ 148895 h 499826"/>
                  <a:gd name="connsiteX14" fmla="*/ 680460 w 1024121"/>
                  <a:gd name="connsiteY14" fmla="*/ 144057 h 499826"/>
                  <a:gd name="connsiteX15" fmla="*/ 525641 w 1024121"/>
                  <a:gd name="connsiteY15" fmla="*/ 42457 h 499826"/>
                  <a:gd name="connsiteX16" fmla="*/ 411946 w 1024121"/>
                  <a:gd name="connsiteY16" fmla="*/ 1333 h 499826"/>
                  <a:gd name="connsiteX17" fmla="*/ 361146 w 1024121"/>
                  <a:gd name="connsiteY17" fmla="*/ 13428 h 499826"/>
                  <a:gd name="connsiteX18" fmla="*/ 307927 w 1024121"/>
                  <a:gd name="connsiteY18" fmla="*/ 15847 h 499826"/>
                  <a:gd name="connsiteX19" fmla="*/ 216003 w 1024121"/>
                  <a:gd name="connsiteY19" fmla="*/ 1333 h 499826"/>
                  <a:gd name="connsiteX20" fmla="*/ 258060 w 1024121"/>
                  <a:gd name="connsiteY20" fmla="*/ 171392 h 499826"/>
                  <a:gd name="connsiteX0" fmla="*/ 113793 w 879854"/>
                  <a:gd name="connsiteY0" fmla="*/ 171392 h 499826"/>
                  <a:gd name="connsiteX1" fmla="*/ 64643 w 879854"/>
                  <a:gd name="connsiteY1" fmla="*/ 340484 h 499826"/>
                  <a:gd name="connsiteX2" fmla="*/ 1583 w 879854"/>
                  <a:gd name="connsiteY2" fmla="*/ 422247 h 499826"/>
                  <a:gd name="connsiteX3" fmla="*/ 134631 w 879854"/>
                  <a:gd name="connsiteY3" fmla="*/ 475466 h 499826"/>
                  <a:gd name="connsiteX4" fmla="*/ 282193 w 879854"/>
                  <a:gd name="connsiteY4" fmla="*/ 499657 h 499826"/>
                  <a:gd name="connsiteX5" fmla="*/ 449107 w 879854"/>
                  <a:gd name="connsiteY5" fmla="*/ 482724 h 499826"/>
                  <a:gd name="connsiteX6" fmla="*/ 616022 w 879854"/>
                  <a:gd name="connsiteY6" fmla="*/ 422247 h 499826"/>
                  <a:gd name="connsiteX7" fmla="*/ 746650 w 879854"/>
                  <a:gd name="connsiteY7" fmla="*/ 318228 h 499826"/>
                  <a:gd name="connsiteX8" fmla="*/ 848250 w 879854"/>
                  <a:gd name="connsiteY8" fmla="*/ 190019 h 499826"/>
                  <a:gd name="connsiteX9" fmla="*/ 879698 w 879854"/>
                  <a:gd name="connsiteY9" fmla="*/ 117447 h 499826"/>
                  <a:gd name="connsiteX10" fmla="*/ 838574 w 879854"/>
                  <a:gd name="connsiteY10" fmla="*/ 71485 h 499826"/>
                  <a:gd name="connsiteX11" fmla="*/ 734555 w 879854"/>
                  <a:gd name="connsiteY11" fmla="*/ 93257 h 499826"/>
                  <a:gd name="connsiteX12" fmla="*/ 642631 w 879854"/>
                  <a:gd name="connsiteY12" fmla="*/ 148895 h 499826"/>
                  <a:gd name="connsiteX13" fmla="*/ 536193 w 879854"/>
                  <a:gd name="connsiteY13" fmla="*/ 144057 h 499826"/>
                  <a:gd name="connsiteX14" fmla="*/ 381374 w 879854"/>
                  <a:gd name="connsiteY14" fmla="*/ 42457 h 499826"/>
                  <a:gd name="connsiteX15" fmla="*/ 267679 w 879854"/>
                  <a:gd name="connsiteY15" fmla="*/ 1333 h 499826"/>
                  <a:gd name="connsiteX16" fmla="*/ 216879 w 879854"/>
                  <a:gd name="connsiteY16" fmla="*/ 13428 h 499826"/>
                  <a:gd name="connsiteX17" fmla="*/ 163660 w 879854"/>
                  <a:gd name="connsiteY17" fmla="*/ 15847 h 499826"/>
                  <a:gd name="connsiteX18" fmla="*/ 71736 w 879854"/>
                  <a:gd name="connsiteY18" fmla="*/ 1333 h 499826"/>
                  <a:gd name="connsiteX19" fmla="*/ 113793 w 879854"/>
                  <a:gd name="connsiteY19" fmla="*/ 171392 h 499826"/>
                  <a:gd name="connsiteX0" fmla="*/ 113793 w 879854"/>
                  <a:gd name="connsiteY0" fmla="*/ 171040 h 499474"/>
                  <a:gd name="connsiteX1" fmla="*/ 64643 w 879854"/>
                  <a:gd name="connsiteY1" fmla="*/ 340132 h 499474"/>
                  <a:gd name="connsiteX2" fmla="*/ 1583 w 879854"/>
                  <a:gd name="connsiteY2" fmla="*/ 421895 h 499474"/>
                  <a:gd name="connsiteX3" fmla="*/ 134631 w 879854"/>
                  <a:gd name="connsiteY3" fmla="*/ 475114 h 499474"/>
                  <a:gd name="connsiteX4" fmla="*/ 282193 w 879854"/>
                  <a:gd name="connsiteY4" fmla="*/ 499305 h 499474"/>
                  <a:gd name="connsiteX5" fmla="*/ 449107 w 879854"/>
                  <a:gd name="connsiteY5" fmla="*/ 482372 h 499474"/>
                  <a:gd name="connsiteX6" fmla="*/ 616022 w 879854"/>
                  <a:gd name="connsiteY6" fmla="*/ 421895 h 499474"/>
                  <a:gd name="connsiteX7" fmla="*/ 746650 w 879854"/>
                  <a:gd name="connsiteY7" fmla="*/ 317876 h 499474"/>
                  <a:gd name="connsiteX8" fmla="*/ 848250 w 879854"/>
                  <a:gd name="connsiteY8" fmla="*/ 189667 h 499474"/>
                  <a:gd name="connsiteX9" fmla="*/ 879698 w 879854"/>
                  <a:gd name="connsiteY9" fmla="*/ 117095 h 499474"/>
                  <a:gd name="connsiteX10" fmla="*/ 838574 w 879854"/>
                  <a:gd name="connsiteY10" fmla="*/ 71133 h 499474"/>
                  <a:gd name="connsiteX11" fmla="*/ 734555 w 879854"/>
                  <a:gd name="connsiteY11" fmla="*/ 92905 h 499474"/>
                  <a:gd name="connsiteX12" fmla="*/ 642631 w 879854"/>
                  <a:gd name="connsiteY12" fmla="*/ 148543 h 499474"/>
                  <a:gd name="connsiteX13" fmla="*/ 536193 w 879854"/>
                  <a:gd name="connsiteY13" fmla="*/ 143705 h 499474"/>
                  <a:gd name="connsiteX14" fmla="*/ 381374 w 879854"/>
                  <a:gd name="connsiteY14" fmla="*/ 42105 h 499474"/>
                  <a:gd name="connsiteX15" fmla="*/ 267679 w 879854"/>
                  <a:gd name="connsiteY15" fmla="*/ 981 h 499474"/>
                  <a:gd name="connsiteX16" fmla="*/ 216879 w 879854"/>
                  <a:gd name="connsiteY16" fmla="*/ 13076 h 499474"/>
                  <a:gd name="connsiteX17" fmla="*/ 163660 w 879854"/>
                  <a:gd name="connsiteY17" fmla="*/ 15495 h 499474"/>
                  <a:gd name="connsiteX18" fmla="*/ 113793 w 879854"/>
                  <a:gd name="connsiteY18" fmla="*/ 171040 h 499474"/>
                  <a:gd name="connsiteX0" fmla="*/ 49384 w 815445"/>
                  <a:gd name="connsiteY0" fmla="*/ 171040 h 499474"/>
                  <a:gd name="connsiteX1" fmla="*/ 234 w 815445"/>
                  <a:gd name="connsiteY1" fmla="*/ 340132 h 499474"/>
                  <a:gd name="connsiteX2" fmla="*/ 70222 w 815445"/>
                  <a:gd name="connsiteY2" fmla="*/ 475114 h 499474"/>
                  <a:gd name="connsiteX3" fmla="*/ 217784 w 815445"/>
                  <a:gd name="connsiteY3" fmla="*/ 499305 h 499474"/>
                  <a:gd name="connsiteX4" fmla="*/ 384698 w 815445"/>
                  <a:gd name="connsiteY4" fmla="*/ 482372 h 499474"/>
                  <a:gd name="connsiteX5" fmla="*/ 551613 w 815445"/>
                  <a:gd name="connsiteY5" fmla="*/ 421895 h 499474"/>
                  <a:gd name="connsiteX6" fmla="*/ 682241 w 815445"/>
                  <a:gd name="connsiteY6" fmla="*/ 317876 h 499474"/>
                  <a:gd name="connsiteX7" fmla="*/ 783841 w 815445"/>
                  <a:gd name="connsiteY7" fmla="*/ 189667 h 499474"/>
                  <a:gd name="connsiteX8" fmla="*/ 815289 w 815445"/>
                  <a:gd name="connsiteY8" fmla="*/ 117095 h 499474"/>
                  <a:gd name="connsiteX9" fmla="*/ 774165 w 815445"/>
                  <a:gd name="connsiteY9" fmla="*/ 71133 h 499474"/>
                  <a:gd name="connsiteX10" fmla="*/ 670146 w 815445"/>
                  <a:gd name="connsiteY10" fmla="*/ 92905 h 499474"/>
                  <a:gd name="connsiteX11" fmla="*/ 578222 w 815445"/>
                  <a:gd name="connsiteY11" fmla="*/ 148543 h 499474"/>
                  <a:gd name="connsiteX12" fmla="*/ 471784 w 815445"/>
                  <a:gd name="connsiteY12" fmla="*/ 143705 h 499474"/>
                  <a:gd name="connsiteX13" fmla="*/ 316965 w 815445"/>
                  <a:gd name="connsiteY13" fmla="*/ 42105 h 499474"/>
                  <a:gd name="connsiteX14" fmla="*/ 203270 w 815445"/>
                  <a:gd name="connsiteY14" fmla="*/ 981 h 499474"/>
                  <a:gd name="connsiteX15" fmla="*/ 152470 w 815445"/>
                  <a:gd name="connsiteY15" fmla="*/ 13076 h 499474"/>
                  <a:gd name="connsiteX16" fmla="*/ 99251 w 815445"/>
                  <a:gd name="connsiteY16" fmla="*/ 15495 h 499474"/>
                  <a:gd name="connsiteX17" fmla="*/ 49384 w 815445"/>
                  <a:gd name="connsiteY17" fmla="*/ 171040 h 499474"/>
                  <a:gd name="connsiteX0" fmla="*/ 2986 w 769047"/>
                  <a:gd name="connsiteY0" fmla="*/ 171040 h 507367"/>
                  <a:gd name="connsiteX1" fmla="*/ 23824 w 769047"/>
                  <a:gd name="connsiteY1" fmla="*/ 475114 h 507367"/>
                  <a:gd name="connsiteX2" fmla="*/ 171386 w 769047"/>
                  <a:gd name="connsiteY2" fmla="*/ 499305 h 507367"/>
                  <a:gd name="connsiteX3" fmla="*/ 338300 w 769047"/>
                  <a:gd name="connsiteY3" fmla="*/ 482372 h 507367"/>
                  <a:gd name="connsiteX4" fmla="*/ 505215 w 769047"/>
                  <a:gd name="connsiteY4" fmla="*/ 421895 h 507367"/>
                  <a:gd name="connsiteX5" fmla="*/ 635843 w 769047"/>
                  <a:gd name="connsiteY5" fmla="*/ 317876 h 507367"/>
                  <a:gd name="connsiteX6" fmla="*/ 737443 w 769047"/>
                  <a:gd name="connsiteY6" fmla="*/ 189667 h 507367"/>
                  <a:gd name="connsiteX7" fmla="*/ 768891 w 769047"/>
                  <a:gd name="connsiteY7" fmla="*/ 117095 h 507367"/>
                  <a:gd name="connsiteX8" fmla="*/ 727767 w 769047"/>
                  <a:gd name="connsiteY8" fmla="*/ 71133 h 507367"/>
                  <a:gd name="connsiteX9" fmla="*/ 623748 w 769047"/>
                  <a:gd name="connsiteY9" fmla="*/ 92905 h 507367"/>
                  <a:gd name="connsiteX10" fmla="*/ 531824 w 769047"/>
                  <a:gd name="connsiteY10" fmla="*/ 148543 h 507367"/>
                  <a:gd name="connsiteX11" fmla="*/ 425386 w 769047"/>
                  <a:gd name="connsiteY11" fmla="*/ 143705 h 507367"/>
                  <a:gd name="connsiteX12" fmla="*/ 270567 w 769047"/>
                  <a:gd name="connsiteY12" fmla="*/ 42105 h 507367"/>
                  <a:gd name="connsiteX13" fmla="*/ 156872 w 769047"/>
                  <a:gd name="connsiteY13" fmla="*/ 981 h 507367"/>
                  <a:gd name="connsiteX14" fmla="*/ 106072 w 769047"/>
                  <a:gd name="connsiteY14" fmla="*/ 13076 h 507367"/>
                  <a:gd name="connsiteX15" fmla="*/ 52853 w 769047"/>
                  <a:gd name="connsiteY15" fmla="*/ 15495 h 507367"/>
                  <a:gd name="connsiteX16" fmla="*/ 2986 w 769047"/>
                  <a:gd name="connsiteY16" fmla="*/ 171040 h 507367"/>
                  <a:gd name="connsiteX0" fmla="*/ 2986 w 769047"/>
                  <a:gd name="connsiteY0" fmla="*/ 157964 h 494291"/>
                  <a:gd name="connsiteX1" fmla="*/ 23824 w 769047"/>
                  <a:gd name="connsiteY1" fmla="*/ 462038 h 494291"/>
                  <a:gd name="connsiteX2" fmla="*/ 171386 w 769047"/>
                  <a:gd name="connsiteY2" fmla="*/ 486229 h 494291"/>
                  <a:gd name="connsiteX3" fmla="*/ 338300 w 769047"/>
                  <a:gd name="connsiteY3" fmla="*/ 469296 h 494291"/>
                  <a:gd name="connsiteX4" fmla="*/ 505215 w 769047"/>
                  <a:gd name="connsiteY4" fmla="*/ 408819 h 494291"/>
                  <a:gd name="connsiteX5" fmla="*/ 635843 w 769047"/>
                  <a:gd name="connsiteY5" fmla="*/ 304800 h 494291"/>
                  <a:gd name="connsiteX6" fmla="*/ 737443 w 769047"/>
                  <a:gd name="connsiteY6" fmla="*/ 176591 h 494291"/>
                  <a:gd name="connsiteX7" fmla="*/ 768891 w 769047"/>
                  <a:gd name="connsiteY7" fmla="*/ 104019 h 494291"/>
                  <a:gd name="connsiteX8" fmla="*/ 727767 w 769047"/>
                  <a:gd name="connsiteY8" fmla="*/ 58057 h 494291"/>
                  <a:gd name="connsiteX9" fmla="*/ 623748 w 769047"/>
                  <a:gd name="connsiteY9" fmla="*/ 79829 h 494291"/>
                  <a:gd name="connsiteX10" fmla="*/ 531824 w 769047"/>
                  <a:gd name="connsiteY10" fmla="*/ 135467 h 494291"/>
                  <a:gd name="connsiteX11" fmla="*/ 425386 w 769047"/>
                  <a:gd name="connsiteY11" fmla="*/ 130629 h 494291"/>
                  <a:gd name="connsiteX12" fmla="*/ 270567 w 769047"/>
                  <a:gd name="connsiteY12" fmla="*/ 29029 h 494291"/>
                  <a:gd name="connsiteX13" fmla="*/ 106072 w 769047"/>
                  <a:gd name="connsiteY13" fmla="*/ 0 h 494291"/>
                  <a:gd name="connsiteX14" fmla="*/ 52853 w 769047"/>
                  <a:gd name="connsiteY14" fmla="*/ 2419 h 494291"/>
                  <a:gd name="connsiteX15" fmla="*/ 2986 w 769047"/>
                  <a:gd name="connsiteY15" fmla="*/ 157964 h 49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9047" h="494291" extrusionOk="0">
                    <a:moveTo>
                      <a:pt x="2986" y="157964"/>
                    </a:moveTo>
                    <a:cubicBezTo>
                      <a:pt x="-1852" y="234567"/>
                      <a:pt x="-4243" y="407327"/>
                      <a:pt x="23824" y="462038"/>
                    </a:cubicBezTo>
                    <a:cubicBezTo>
                      <a:pt x="51891" y="516749"/>
                      <a:pt x="118973" y="485019"/>
                      <a:pt x="171386" y="486229"/>
                    </a:cubicBezTo>
                    <a:cubicBezTo>
                      <a:pt x="223799" y="487439"/>
                      <a:pt x="282662" y="482198"/>
                      <a:pt x="338300" y="469296"/>
                    </a:cubicBezTo>
                    <a:cubicBezTo>
                      <a:pt x="393938" y="456394"/>
                      <a:pt x="455625" y="436235"/>
                      <a:pt x="505215" y="408819"/>
                    </a:cubicBezTo>
                    <a:cubicBezTo>
                      <a:pt x="554805" y="381403"/>
                      <a:pt x="597138" y="343505"/>
                      <a:pt x="635843" y="304800"/>
                    </a:cubicBezTo>
                    <a:cubicBezTo>
                      <a:pt x="674548" y="266095"/>
                      <a:pt x="715268" y="210055"/>
                      <a:pt x="737443" y="176591"/>
                    </a:cubicBezTo>
                    <a:cubicBezTo>
                      <a:pt x="759618" y="143128"/>
                      <a:pt x="770504" y="123775"/>
                      <a:pt x="768891" y="104019"/>
                    </a:cubicBezTo>
                    <a:cubicBezTo>
                      <a:pt x="767278" y="84263"/>
                      <a:pt x="751958" y="62089"/>
                      <a:pt x="727767" y="58057"/>
                    </a:cubicBezTo>
                    <a:cubicBezTo>
                      <a:pt x="703576" y="54025"/>
                      <a:pt x="656405" y="66927"/>
                      <a:pt x="623748" y="79829"/>
                    </a:cubicBezTo>
                    <a:cubicBezTo>
                      <a:pt x="591091" y="92731"/>
                      <a:pt x="564884" y="127000"/>
                      <a:pt x="531824" y="135467"/>
                    </a:cubicBezTo>
                    <a:cubicBezTo>
                      <a:pt x="498764" y="143934"/>
                      <a:pt x="468929" y="148369"/>
                      <a:pt x="425386" y="130629"/>
                    </a:cubicBezTo>
                    <a:cubicBezTo>
                      <a:pt x="381843" y="112889"/>
                      <a:pt x="323786" y="50800"/>
                      <a:pt x="270567" y="29029"/>
                    </a:cubicBezTo>
                    <a:cubicBezTo>
                      <a:pt x="217348" y="7258"/>
                      <a:pt x="142358" y="4435"/>
                      <a:pt x="106072" y="0"/>
                    </a:cubicBezTo>
                    <a:cubicBezTo>
                      <a:pt x="88735" y="2419"/>
                      <a:pt x="77044" y="4435"/>
                      <a:pt x="52853" y="2419"/>
                    </a:cubicBezTo>
                    <a:cubicBezTo>
                      <a:pt x="35672" y="28746"/>
                      <a:pt x="19489" y="103858"/>
                      <a:pt x="2986" y="157964"/>
                    </a:cubicBezTo>
                    <a:close/>
                  </a:path>
                </a:pathLst>
              </a:custGeom>
              <a:gradFill>
                <a:gsLst>
                  <a:gs pos="0">
                    <a:srgbClr val="C4E0B2"/>
                  </a:gs>
                  <a:gs pos="35000">
                    <a:srgbClr val="70AD47"/>
                  </a:gs>
                  <a:gs pos="100000">
                    <a:srgbClr val="385623"/>
                  </a:gs>
                </a:gsLst>
                <a:path path="circle">
                  <a:fillToRect r="100000" b="100000"/>
                </a:path>
                <a:tileRect l="-100000" t="-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sp>
            <p:nvSpPr>
              <p:cNvPr id="16" name="Google Shape;56;p13">
                <a:extLst>
                  <a:ext uri="{FF2B5EF4-FFF2-40B4-BE49-F238E27FC236}">
                    <a16:creationId xmlns:a16="http://schemas.microsoft.com/office/drawing/2014/main" id="{E9ADC2A3-1F8E-4A29-B8A2-0B4CDA1288E8}"/>
                  </a:ext>
                </a:extLst>
              </p:cNvPr>
              <p:cNvSpPr/>
              <p:nvPr/>
            </p:nvSpPr>
            <p:spPr>
              <a:xfrm>
                <a:off x="195109" y="355493"/>
                <a:ext cx="422165" cy="441320"/>
              </a:xfrm>
              <a:prstGeom prst="ellipse">
                <a:avLst/>
              </a:prstGeom>
              <a:gradFill>
                <a:gsLst>
                  <a:gs pos="0">
                    <a:srgbClr val="FFFF00"/>
                  </a:gs>
                  <a:gs pos="33000">
                    <a:srgbClr val="FFD043"/>
                  </a:gs>
                  <a:gs pos="100000">
                    <a:srgbClr val="BF9000"/>
                  </a:gs>
                </a:gsLst>
                <a:path path="circle">
                  <a:fillToRect l="50000" t="50000" r="50000" b="50000"/>
                </a:path>
                <a:tileRect/>
              </a:gradFill>
              <a:ln>
                <a:noFill/>
              </a:ln>
              <a:effectLst>
                <a:glow rad="101600">
                  <a:srgbClr val="FFFF00">
                    <a:alpha val="20000"/>
                  </a:srgbClr>
                </a:glow>
                <a:softEdge rad="0"/>
              </a:effectLst>
              <a:scene3d>
                <a:camera prst="orthographicFront"/>
                <a:lightRig rig="threePt" dir="t"/>
              </a:scene3d>
              <a:sp3d>
                <a:bevelT w="0"/>
              </a:sp3d>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dirty="0">
                  <a:solidFill>
                    <a:srgbClr val="FFFFFF"/>
                  </a:solidFill>
                  <a:latin typeface="Calibri"/>
                  <a:ea typeface="Calibri"/>
                  <a:cs typeface="Calibri"/>
                  <a:sym typeface="Calibri"/>
                </a:endParaRPr>
              </a:p>
            </p:txBody>
          </p:sp>
          <p:grpSp>
            <p:nvGrpSpPr>
              <p:cNvPr id="17" name="Google Shape;57;p13">
                <a:extLst>
                  <a:ext uri="{FF2B5EF4-FFF2-40B4-BE49-F238E27FC236}">
                    <a16:creationId xmlns:a16="http://schemas.microsoft.com/office/drawing/2014/main" id="{B920A3D1-46C0-4E07-987D-336378DB9051}"/>
                  </a:ext>
                </a:extLst>
              </p:cNvPr>
              <p:cNvGrpSpPr/>
              <p:nvPr/>
            </p:nvGrpSpPr>
            <p:grpSpPr>
              <a:xfrm>
                <a:off x="588494" y="705432"/>
                <a:ext cx="526526" cy="261045"/>
                <a:chOff x="4554252" y="3393786"/>
                <a:chExt cx="526526" cy="261045"/>
              </a:xfrm>
            </p:grpSpPr>
            <p:sp>
              <p:nvSpPr>
                <p:cNvPr id="38" name="Google Shape;58;p13">
                  <a:extLst>
                    <a:ext uri="{FF2B5EF4-FFF2-40B4-BE49-F238E27FC236}">
                      <a16:creationId xmlns:a16="http://schemas.microsoft.com/office/drawing/2014/main" id="{56000C8D-02D0-4C22-88FA-252422E7F44C}"/>
                    </a:ext>
                  </a:extLst>
                </p:cNvPr>
                <p:cNvSpPr/>
                <p:nvPr/>
              </p:nvSpPr>
              <p:spPr>
                <a:xfrm rot="10378372">
                  <a:off x="4636048" y="3469040"/>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39" name="Google Shape;59;p13">
                  <a:extLst>
                    <a:ext uri="{FF2B5EF4-FFF2-40B4-BE49-F238E27FC236}">
                      <a16:creationId xmlns:a16="http://schemas.microsoft.com/office/drawing/2014/main" id="{1BB9015E-5ADE-478D-8FB8-4E5A0F2B7FA0}"/>
                    </a:ext>
                  </a:extLst>
                </p:cNvPr>
                <p:cNvSpPr/>
                <p:nvPr/>
              </p:nvSpPr>
              <p:spPr>
                <a:xfrm rot="10378372">
                  <a:off x="4559162" y="3529494"/>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sp>
              <p:nvSpPr>
                <p:cNvPr id="40" name="Google Shape;60;p13">
                  <a:extLst>
                    <a:ext uri="{FF2B5EF4-FFF2-40B4-BE49-F238E27FC236}">
                      <a16:creationId xmlns:a16="http://schemas.microsoft.com/office/drawing/2014/main" id="{A542E933-F69F-48BE-B0EE-6BB9296ED56C}"/>
                    </a:ext>
                  </a:extLst>
                </p:cNvPr>
                <p:cNvSpPr/>
                <p:nvPr/>
              </p:nvSpPr>
              <p:spPr>
                <a:xfrm rot="10378372">
                  <a:off x="4705587" y="3416049"/>
                  <a:ext cx="370281" cy="103073"/>
                </a:xfrm>
                <a:prstGeom prst="arc">
                  <a:avLst>
                    <a:gd name="adj1" fmla="val 16200000"/>
                    <a:gd name="adj2" fmla="val 0"/>
                  </a:avLst>
                </a:prstGeom>
                <a:noFill/>
                <a:ln w="952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000000"/>
                    </a:solidFill>
                    <a:latin typeface="Calibri"/>
                    <a:ea typeface="Calibri"/>
                    <a:cs typeface="Calibri"/>
                    <a:sym typeface="Calibri"/>
                  </a:endParaRPr>
                </a:p>
              </p:txBody>
            </p:sp>
          </p:grpSp>
          <p:grpSp>
            <p:nvGrpSpPr>
              <p:cNvPr id="18" name="Google Shape;61;p13">
                <a:extLst>
                  <a:ext uri="{FF2B5EF4-FFF2-40B4-BE49-F238E27FC236}">
                    <a16:creationId xmlns:a16="http://schemas.microsoft.com/office/drawing/2014/main" id="{636C429E-6B9A-4960-AA02-1918D1357C5A}"/>
                  </a:ext>
                </a:extLst>
              </p:cNvPr>
              <p:cNvGrpSpPr/>
              <p:nvPr/>
            </p:nvGrpSpPr>
            <p:grpSpPr>
              <a:xfrm>
                <a:off x="846659" y="631388"/>
                <a:ext cx="456823" cy="601886"/>
                <a:chOff x="5011421" y="3446770"/>
                <a:chExt cx="456823" cy="601886"/>
              </a:xfrm>
            </p:grpSpPr>
            <p:grpSp>
              <p:nvGrpSpPr>
                <p:cNvPr id="25" name="Google Shape;62;p13">
                  <a:extLst>
                    <a:ext uri="{FF2B5EF4-FFF2-40B4-BE49-F238E27FC236}">
                      <a16:creationId xmlns:a16="http://schemas.microsoft.com/office/drawing/2014/main" id="{C2ED8B04-CDB3-4016-84F1-FB424E0414A5}"/>
                    </a:ext>
                  </a:extLst>
                </p:cNvPr>
                <p:cNvGrpSpPr/>
                <p:nvPr/>
              </p:nvGrpSpPr>
              <p:grpSpPr>
                <a:xfrm>
                  <a:off x="5011421" y="3446770"/>
                  <a:ext cx="456823" cy="601886"/>
                  <a:chOff x="4691398" y="3489346"/>
                  <a:chExt cx="799200" cy="1052984"/>
                </a:xfrm>
              </p:grpSpPr>
              <p:sp>
                <p:nvSpPr>
                  <p:cNvPr id="34" name="Google Shape;63;p13">
                    <a:extLst>
                      <a:ext uri="{FF2B5EF4-FFF2-40B4-BE49-F238E27FC236}">
                        <a16:creationId xmlns:a16="http://schemas.microsoft.com/office/drawing/2014/main" id="{3E2A5733-C816-473A-84EE-408F2895F8A0}"/>
                      </a:ext>
                    </a:extLst>
                  </p:cNvPr>
                  <p:cNvSpPr/>
                  <p:nvPr/>
                </p:nvSpPr>
                <p:spPr>
                  <a:xfrm>
                    <a:off x="5045248" y="4052430"/>
                    <a:ext cx="129300" cy="489900"/>
                  </a:xfrm>
                  <a:prstGeom prst="rect">
                    <a:avLst/>
                  </a:prstGeom>
                  <a:gradFill>
                    <a:gsLst>
                      <a:gs pos="0">
                        <a:srgbClr val="996600"/>
                      </a:gs>
                      <a:gs pos="50000">
                        <a:srgbClr val="663300"/>
                      </a:gs>
                      <a:gs pos="73000">
                        <a:srgbClr val="6B0000"/>
                      </a:gs>
                      <a:gs pos="100000">
                        <a:srgbClr val="99663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5" name="Google Shape;64;p13">
                    <a:extLst>
                      <a:ext uri="{FF2B5EF4-FFF2-40B4-BE49-F238E27FC236}">
                        <a16:creationId xmlns:a16="http://schemas.microsoft.com/office/drawing/2014/main" id="{9B3F0F52-0313-4D58-A5AC-2C2B630ED7DA}"/>
                      </a:ext>
                    </a:extLst>
                  </p:cNvPr>
                  <p:cNvSpPr/>
                  <p:nvPr/>
                </p:nvSpPr>
                <p:spPr>
                  <a:xfrm>
                    <a:off x="4766359" y="3584860"/>
                    <a:ext cx="653400" cy="486300"/>
                  </a:xfrm>
                  <a:prstGeom prst="triangle">
                    <a:avLst>
                      <a:gd name="adj" fmla="val 66483"/>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6" name="Google Shape;65;p13">
                    <a:extLst>
                      <a:ext uri="{FF2B5EF4-FFF2-40B4-BE49-F238E27FC236}">
                        <a16:creationId xmlns:a16="http://schemas.microsoft.com/office/drawing/2014/main" id="{501E0621-9D3B-4FB5-BC85-E8FAC480E1C7}"/>
                      </a:ext>
                    </a:extLst>
                  </p:cNvPr>
                  <p:cNvSpPr/>
                  <p:nvPr/>
                </p:nvSpPr>
                <p:spPr>
                  <a:xfrm>
                    <a:off x="4858909" y="3489346"/>
                    <a:ext cx="515700" cy="339900"/>
                  </a:xfrm>
                  <a:prstGeom prst="triangle">
                    <a:avLst>
                      <a:gd name="adj" fmla="val 82840"/>
                    </a:avLst>
                  </a:prstGeom>
                  <a:gradFill>
                    <a:gsLst>
                      <a:gs pos="0">
                        <a:srgbClr val="548135"/>
                      </a:gs>
                      <a:gs pos="100000">
                        <a:srgbClr val="385623"/>
                      </a:gs>
                    </a:gsLst>
                    <a:lin ang="0" scaled="0"/>
                  </a:gradFill>
                  <a:ln>
                    <a:noFill/>
                  </a:ln>
                  <a:effectLst>
                    <a:outerShdw blurRad="88900" dist="38100" sx="101000" sy="101000" algn="l" rotWithShape="0">
                      <a:srgbClr val="7F7F7F">
                        <a:alpha val="7569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7" name="Google Shape;66;p13">
                    <a:extLst>
                      <a:ext uri="{FF2B5EF4-FFF2-40B4-BE49-F238E27FC236}">
                        <a16:creationId xmlns:a16="http://schemas.microsoft.com/office/drawing/2014/main" id="{077E9547-B746-4DEF-9F86-AD19EA37DFBC}"/>
                      </a:ext>
                    </a:extLst>
                  </p:cNvPr>
                  <p:cNvSpPr/>
                  <p:nvPr/>
                </p:nvSpPr>
                <p:spPr>
                  <a:xfrm>
                    <a:off x="4691398" y="3803981"/>
                    <a:ext cx="799200" cy="462600"/>
                  </a:xfrm>
                  <a:prstGeom prst="triangle">
                    <a:avLst>
                      <a:gd name="adj" fmla="val 51432"/>
                    </a:avLst>
                  </a:prstGeom>
                  <a:gradFill>
                    <a:gsLst>
                      <a:gs pos="0">
                        <a:srgbClr val="548135"/>
                      </a:gs>
                      <a:gs pos="100000">
                        <a:srgbClr val="385623"/>
                      </a:gs>
                    </a:gsLst>
                    <a:lin ang="0" scaled="0"/>
                  </a:gradFill>
                  <a:ln>
                    <a:noFill/>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26" name="Google Shape;67;p13">
                  <a:extLst>
                    <a:ext uri="{FF2B5EF4-FFF2-40B4-BE49-F238E27FC236}">
                      <a16:creationId xmlns:a16="http://schemas.microsoft.com/office/drawing/2014/main" id="{BE570B3D-BA80-4BA3-A8EC-212F2CD972E2}"/>
                    </a:ext>
                  </a:extLst>
                </p:cNvPr>
                <p:cNvSpPr/>
                <p:nvPr/>
              </p:nvSpPr>
              <p:spPr>
                <a:xfrm>
                  <a:off x="5144611" y="3686745"/>
                  <a:ext cx="45654" cy="54881"/>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27" name="Google Shape;68;p13">
                  <a:extLst>
                    <a:ext uri="{FF2B5EF4-FFF2-40B4-BE49-F238E27FC236}">
                      <a16:creationId xmlns:a16="http://schemas.microsoft.com/office/drawing/2014/main" id="{551B7E50-0379-4728-BA54-1EABAB347FE5}"/>
                    </a:ext>
                  </a:extLst>
                </p:cNvPr>
                <p:cNvSpPr/>
                <p:nvPr/>
              </p:nvSpPr>
              <p:spPr>
                <a:xfrm rot="-10080337" flipH="1">
                  <a:off x="5337841" y="3794627"/>
                  <a:ext cx="55884" cy="43168"/>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28" name="Google Shape;69;p13">
                  <a:extLst>
                    <a:ext uri="{FF2B5EF4-FFF2-40B4-BE49-F238E27FC236}">
                      <a16:creationId xmlns:a16="http://schemas.microsoft.com/office/drawing/2014/main" id="{081B034A-787B-45F5-8F38-A331DD410C5F}"/>
                    </a:ext>
                  </a:extLst>
                </p:cNvPr>
                <p:cNvSpPr/>
                <p:nvPr/>
              </p:nvSpPr>
              <p:spPr>
                <a:xfrm>
                  <a:off x="5208711" y="3549101"/>
                  <a:ext cx="71083" cy="47205"/>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29" name="Google Shape;70;p13">
                  <a:extLst>
                    <a:ext uri="{FF2B5EF4-FFF2-40B4-BE49-F238E27FC236}">
                      <a16:creationId xmlns:a16="http://schemas.microsoft.com/office/drawing/2014/main" id="{F27FA8F0-35F6-470C-BD7D-F5D8D465BFBB}"/>
                    </a:ext>
                  </a:extLst>
                </p:cNvPr>
                <p:cNvSpPr/>
                <p:nvPr/>
              </p:nvSpPr>
              <p:spPr>
                <a:xfrm rot="-10377254" flipH="1">
                  <a:off x="5331753" y="3663186"/>
                  <a:ext cx="35913" cy="5393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0" name="Google Shape;71;p13">
                  <a:extLst>
                    <a:ext uri="{FF2B5EF4-FFF2-40B4-BE49-F238E27FC236}">
                      <a16:creationId xmlns:a16="http://schemas.microsoft.com/office/drawing/2014/main" id="{2C9EB62B-8AB4-4BDB-9EBB-ABA54EA63CFB}"/>
                    </a:ext>
                  </a:extLst>
                </p:cNvPr>
                <p:cNvSpPr/>
                <p:nvPr/>
              </p:nvSpPr>
              <p:spPr>
                <a:xfrm>
                  <a:off x="5102862" y="3826543"/>
                  <a:ext cx="45654" cy="45670"/>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1" name="Google Shape;72;p13">
                  <a:extLst>
                    <a:ext uri="{FF2B5EF4-FFF2-40B4-BE49-F238E27FC236}">
                      <a16:creationId xmlns:a16="http://schemas.microsoft.com/office/drawing/2014/main" id="{1C1E00AC-AF71-4737-8C18-758C87BFEB7C}"/>
                    </a:ext>
                  </a:extLst>
                </p:cNvPr>
                <p:cNvSpPr/>
                <p:nvPr/>
              </p:nvSpPr>
              <p:spPr>
                <a:xfrm rot="-1196418">
                  <a:off x="5215968" y="3684498"/>
                  <a:ext cx="45796" cy="73086"/>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2" name="Google Shape;73;p13">
                  <a:extLst>
                    <a:ext uri="{FF2B5EF4-FFF2-40B4-BE49-F238E27FC236}">
                      <a16:creationId xmlns:a16="http://schemas.microsoft.com/office/drawing/2014/main" id="{6C45CC10-6050-47BC-B49E-DC097AB3DC25}"/>
                    </a:ext>
                  </a:extLst>
                </p:cNvPr>
                <p:cNvSpPr/>
                <p:nvPr/>
              </p:nvSpPr>
              <p:spPr>
                <a:xfrm rot="-1196418">
                  <a:off x="5298126" y="3575333"/>
                  <a:ext cx="45796" cy="45707"/>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33" name="Google Shape;74;p13">
                  <a:extLst>
                    <a:ext uri="{FF2B5EF4-FFF2-40B4-BE49-F238E27FC236}">
                      <a16:creationId xmlns:a16="http://schemas.microsoft.com/office/drawing/2014/main" id="{388A1E68-0821-4479-889A-0B3BF894F7AE}"/>
                    </a:ext>
                  </a:extLst>
                </p:cNvPr>
                <p:cNvSpPr/>
                <p:nvPr/>
              </p:nvSpPr>
              <p:spPr>
                <a:xfrm rot="-9062711" flipH="1">
                  <a:off x="5258212" y="3816182"/>
                  <a:ext cx="55837" cy="43203"/>
                </a:xfrm>
                <a:custGeom>
                  <a:avLst/>
                  <a:gdLst/>
                  <a:ahLst/>
                  <a:cxnLst/>
                  <a:rect l="l" t="t" r="r" b="b"/>
                  <a:pathLst>
                    <a:path w="80094" h="76756" extrusionOk="0">
                      <a:moveTo>
                        <a:pt x="80094" y="0"/>
                      </a:moveTo>
                      <a:lnTo>
                        <a:pt x="0" y="76756"/>
                      </a:lnTo>
                    </a:path>
                  </a:pathLst>
                </a:custGeom>
                <a:noFill/>
                <a:ln w="12700" cap="flat" cmpd="sng">
                  <a:solidFill>
                    <a:srgbClr val="2E47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grpSp>
          <p:sp>
            <p:nvSpPr>
              <p:cNvPr id="19" name="Google Shape;75;p13">
                <a:extLst>
                  <a:ext uri="{FF2B5EF4-FFF2-40B4-BE49-F238E27FC236}">
                    <a16:creationId xmlns:a16="http://schemas.microsoft.com/office/drawing/2014/main" id="{40ABB288-27D7-4FBA-962F-C2EEC3919936}"/>
                  </a:ext>
                </a:extLst>
              </p:cNvPr>
              <p:cNvSpPr/>
              <p:nvPr/>
            </p:nvSpPr>
            <p:spPr>
              <a:xfrm>
                <a:off x="911266" y="459795"/>
                <a:ext cx="254556" cy="138564"/>
              </a:xfrm>
              <a:prstGeom prst="cloud">
                <a:avLst/>
              </a:prstGeom>
              <a:gradFill>
                <a:gsLst>
                  <a:gs pos="0">
                    <a:schemeClr val="accent3">
                      <a:lumMod val="20000"/>
                      <a:lumOff val="80000"/>
                    </a:schemeClr>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20" name="Circle: Hollow 158">
                <a:extLst>
                  <a:ext uri="{FF2B5EF4-FFF2-40B4-BE49-F238E27FC236}">
                    <a16:creationId xmlns:a16="http://schemas.microsoft.com/office/drawing/2014/main" id="{BFB085EA-3282-479E-9EC4-E7632632C5EA}"/>
                  </a:ext>
                </a:extLst>
              </p:cNvPr>
              <p:cNvSpPr/>
              <p:nvPr/>
            </p:nvSpPr>
            <p:spPr>
              <a:xfrm>
                <a:off x="28368" y="126511"/>
                <a:ext cx="1500351" cy="1510903"/>
              </a:xfrm>
              <a:prstGeom prst="donut">
                <a:avLst>
                  <a:gd name="adj" fmla="val 84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tx1"/>
                  </a:solidFill>
                </a:endParaRPr>
              </a:p>
            </p:txBody>
          </p:sp>
          <p:sp>
            <p:nvSpPr>
              <p:cNvPr id="21" name="Google Shape;76;p13">
                <a:extLst>
                  <a:ext uri="{FF2B5EF4-FFF2-40B4-BE49-F238E27FC236}">
                    <a16:creationId xmlns:a16="http://schemas.microsoft.com/office/drawing/2014/main" id="{F4ECAA52-8F92-41A0-A577-1D9BDC2DD030}"/>
                  </a:ext>
                </a:extLst>
              </p:cNvPr>
              <p:cNvSpPr/>
              <p:nvPr/>
            </p:nvSpPr>
            <p:spPr>
              <a:xfrm>
                <a:off x="157195" y="251963"/>
                <a:ext cx="1247213" cy="1260000"/>
              </a:xfrm>
              <a:prstGeom prst="ellipse">
                <a:avLst/>
              </a:prstGeom>
              <a:noFill/>
              <a:ln w="28575" cap="flat" cmpd="sng">
                <a:solidFill>
                  <a:srgbClr val="00626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sp>
            <p:nvSpPr>
              <p:cNvPr id="22" name="Google Shape;75;p13">
                <a:extLst>
                  <a:ext uri="{FF2B5EF4-FFF2-40B4-BE49-F238E27FC236}">
                    <a16:creationId xmlns:a16="http://schemas.microsoft.com/office/drawing/2014/main" id="{DFC21D38-233A-4977-ACE5-7B44ED7E2FBF}"/>
                  </a:ext>
                </a:extLst>
              </p:cNvPr>
              <p:cNvSpPr/>
              <p:nvPr/>
            </p:nvSpPr>
            <p:spPr>
              <a:xfrm>
                <a:off x="705078" y="356002"/>
                <a:ext cx="295658" cy="189178"/>
              </a:xfrm>
              <a:prstGeom prst="cloud">
                <a:avLst/>
              </a:prstGeom>
              <a:gradFill>
                <a:gsLst>
                  <a:gs pos="0">
                    <a:schemeClr val="bg1"/>
                  </a:gs>
                  <a:gs pos="52000">
                    <a:schemeClr val="accent3">
                      <a:lumMod val="40000"/>
                      <a:lumOff val="60000"/>
                    </a:schemeClr>
                  </a:gs>
                  <a:gs pos="100000">
                    <a:srgbClr val="8296B0"/>
                  </a:gs>
                </a:gsLst>
                <a:lin ang="18900044"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b="0" i="0" u="none" strike="noStrike" cap="none">
                  <a:solidFill>
                    <a:srgbClr val="FFFFFF"/>
                  </a:solidFill>
                  <a:latin typeface="Calibri"/>
                  <a:ea typeface="Calibri"/>
                  <a:cs typeface="Calibri"/>
                  <a:sym typeface="Calibri"/>
                </a:endParaRPr>
              </a:p>
            </p:txBody>
          </p:sp>
          <p:cxnSp>
            <p:nvCxnSpPr>
              <p:cNvPr id="23" name="Straight Connector 22">
                <a:extLst>
                  <a:ext uri="{FF2B5EF4-FFF2-40B4-BE49-F238E27FC236}">
                    <a16:creationId xmlns:a16="http://schemas.microsoft.com/office/drawing/2014/main" id="{6854644D-50C6-4020-ADCA-DAE6ECA159FE}"/>
                  </a:ext>
                </a:extLst>
              </p:cNvPr>
              <p:cNvCxnSpPr/>
              <p:nvPr/>
            </p:nvCxnSpPr>
            <p:spPr>
              <a:xfrm>
                <a:off x="1628990" y="243796"/>
                <a:ext cx="0" cy="1276184"/>
              </a:xfrm>
              <a:prstGeom prst="line">
                <a:avLst/>
              </a:prstGeom>
              <a:ln w="19050">
                <a:solidFill>
                  <a:srgbClr val="00626C"/>
                </a:solidFill>
              </a:ln>
            </p:spPr>
            <p:style>
              <a:lnRef idx="1">
                <a:schemeClr val="accent1"/>
              </a:lnRef>
              <a:fillRef idx="0">
                <a:schemeClr val="accent1"/>
              </a:fillRef>
              <a:effectRef idx="0">
                <a:schemeClr val="accent1"/>
              </a:effectRef>
              <a:fontRef idx="minor">
                <a:schemeClr val="tx1"/>
              </a:fontRef>
            </p:style>
          </p:cxnSp>
          <p:sp>
            <p:nvSpPr>
              <p:cNvPr id="24" name="Google Shape;54;p13">
                <a:extLst>
                  <a:ext uri="{FF2B5EF4-FFF2-40B4-BE49-F238E27FC236}">
                    <a16:creationId xmlns:a16="http://schemas.microsoft.com/office/drawing/2014/main" id="{97FED6F7-2582-463E-9D3B-DDB9CA7F37DB}"/>
                  </a:ext>
                </a:extLst>
              </p:cNvPr>
              <p:cNvSpPr txBox="1"/>
              <p:nvPr/>
            </p:nvSpPr>
            <p:spPr>
              <a:xfrm>
                <a:off x="1630260" y="243796"/>
                <a:ext cx="2924693" cy="964685"/>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GB" sz="1600" b="1" dirty="0">
                    <a:solidFill>
                      <a:srgbClr val="00626C"/>
                    </a:solidFill>
                    <a:latin typeface="Candara" panose="020E0502030303020204" pitchFamily="34" charset="0"/>
                    <a:ea typeface="Calibri"/>
                    <a:cs typeface="Segoe UI Semibold" panose="020B0702040204020203" pitchFamily="34" charset="0"/>
                    <a:sym typeface="Calibri"/>
                  </a:rPr>
                  <a:t>Sustain/Ed</a:t>
                </a:r>
              </a:p>
              <a:p>
                <a:pPr marL="0" lvl="0" indent="0" rtl="0">
                  <a:spcBef>
                    <a:spcPts val="0"/>
                  </a:spcBef>
                  <a:spcAft>
                    <a:spcPts val="0"/>
                  </a:spcAft>
                  <a:buNone/>
                </a:pPr>
                <a:r>
                  <a:rPr lang="en-GB" sz="1400" dirty="0">
                    <a:solidFill>
                      <a:srgbClr val="00626C"/>
                    </a:solidFill>
                    <a:latin typeface="Candara" panose="020E0502030303020204" pitchFamily="34" charset="0"/>
                    <a:ea typeface="Calibri"/>
                    <a:cs typeface="Segoe UI Semibold" panose="020B0702040204020203" pitchFamily="34" charset="0"/>
                    <a:sym typeface="Calibri"/>
                  </a:rPr>
                  <a:t>Learning module</a:t>
                </a:r>
                <a:endParaRPr sz="1200" dirty="0">
                  <a:solidFill>
                    <a:srgbClr val="00626C"/>
                  </a:solidFill>
                  <a:latin typeface="Candara" panose="020E0502030303020204" pitchFamily="34" charset="0"/>
                  <a:cs typeface="Segoe UI Semibold" panose="020B0702040204020203" pitchFamily="34" charset="0"/>
                </a:endParaRPr>
              </a:p>
            </p:txBody>
          </p:sp>
        </p:grpSp>
        <p:sp>
          <p:nvSpPr>
            <p:cNvPr id="10" name="Freeform: Shape 148">
              <a:extLst>
                <a:ext uri="{FF2B5EF4-FFF2-40B4-BE49-F238E27FC236}">
                  <a16:creationId xmlns:a16="http://schemas.microsoft.com/office/drawing/2014/main" id="{1FD944C3-6BFF-43FC-8F8A-263ADD9E5206}"/>
                </a:ext>
              </a:extLst>
            </p:cNvPr>
            <p:cNvSpPr/>
            <p:nvPr/>
          </p:nvSpPr>
          <p:spPr>
            <a:xfrm>
              <a:off x="326743" y="2795893"/>
              <a:ext cx="306917" cy="45719"/>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834" h="62831">
                  <a:moveTo>
                    <a:pt x="0" y="29980"/>
                  </a:moveTo>
                  <a:cubicBezTo>
                    <a:pt x="26987" y="21866"/>
                    <a:pt x="53975" y="13752"/>
                    <a:pt x="78317" y="8813"/>
                  </a:cubicBezTo>
                  <a:cubicBezTo>
                    <a:pt x="102659" y="3874"/>
                    <a:pt x="128764" y="-1418"/>
                    <a:pt x="146050" y="346"/>
                  </a:cubicBezTo>
                  <a:cubicBezTo>
                    <a:pt x="163336" y="2110"/>
                    <a:pt x="174978" y="12340"/>
                    <a:pt x="182034" y="19396"/>
                  </a:cubicBezTo>
                  <a:cubicBezTo>
                    <a:pt x="189090" y="26452"/>
                    <a:pt x="185562" y="35977"/>
                    <a:pt x="188384" y="42680"/>
                  </a:cubicBezTo>
                  <a:cubicBezTo>
                    <a:pt x="191206" y="49383"/>
                    <a:pt x="191206" y="56438"/>
                    <a:pt x="198967" y="59613"/>
                  </a:cubicBezTo>
                  <a:cubicBezTo>
                    <a:pt x="206728" y="62788"/>
                    <a:pt x="222250" y="63847"/>
                    <a:pt x="234950" y="61730"/>
                  </a:cubicBezTo>
                  <a:cubicBezTo>
                    <a:pt x="247650" y="59613"/>
                    <a:pt x="261409" y="52205"/>
                    <a:pt x="275167" y="46913"/>
                  </a:cubicBezTo>
                  <a:cubicBezTo>
                    <a:pt x="288925" y="41621"/>
                    <a:pt x="303389" y="35272"/>
                    <a:pt x="317500" y="29980"/>
                  </a:cubicBezTo>
                  <a:cubicBezTo>
                    <a:pt x="331611" y="24688"/>
                    <a:pt x="345722" y="19925"/>
                    <a:pt x="359834" y="1516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11" name="Freeform: Shape 149">
              <a:extLst>
                <a:ext uri="{FF2B5EF4-FFF2-40B4-BE49-F238E27FC236}">
                  <a16:creationId xmlns:a16="http://schemas.microsoft.com/office/drawing/2014/main" id="{9D948904-6E96-4F35-8AC8-F25FF657D3A9}"/>
                </a:ext>
              </a:extLst>
            </p:cNvPr>
            <p:cNvSpPr/>
            <p:nvPr/>
          </p:nvSpPr>
          <p:spPr>
            <a:xfrm>
              <a:off x="379410" y="2907062"/>
              <a:ext cx="267448" cy="45697"/>
            </a:xfrm>
            <a:custGeom>
              <a:avLst/>
              <a:gdLst>
                <a:gd name="connsiteX0" fmla="*/ 0 w 359834"/>
                <a:gd name="connsiteY0" fmla="*/ 29980 h 62831"/>
                <a:gd name="connsiteX1" fmla="*/ 78317 w 359834"/>
                <a:gd name="connsiteY1" fmla="*/ 8813 h 62831"/>
                <a:gd name="connsiteX2" fmla="*/ 146050 w 359834"/>
                <a:gd name="connsiteY2" fmla="*/ 346 h 62831"/>
                <a:gd name="connsiteX3" fmla="*/ 182034 w 359834"/>
                <a:gd name="connsiteY3" fmla="*/ 19396 h 62831"/>
                <a:gd name="connsiteX4" fmla="*/ 188384 w 359834"/>
                <a:gd name="connsiteY4" fmla="*/ 42680 h 62831"/>
                <a:gd name="connsiteX5" fmla="*/ 198967 w 359834"/>
                <a:gd name="connsiteY5" fmla="*/ 59613 h 62831"/>
                <a:gd name="connsiteX6" fmla="*/ 234950 w 359834"/>
                <a:gd name="connsiteY6" fmla="*/ 61730 h 62831"/>
                <a:gd name="connsiteX7" fmla="*/ 275167 w 359834"/>
                <a:gd name="connsiteY7" fmla="*/ 46913 h 62831"/>
                <a:gd name="connsiteX8" fmla="*/ 317500 w 359834"/>
                <a:gd name="connsiteY8" fmla="*/ 29980 h 62831"/>
                <a:gd name="connsiteX9" fmla="*/ 359834 w 359834"/>
                <a:gd name="connsiteY9" fmla="*/ 15163 h 62831"/>
                <a:gd name="connsiteX0" fmla="*/ 0 w 341585"/>
                <a:gd name="connsiteY0" fmla="*/ 25587 h 62801"/>
                <a:gd name="connsiteX1" fmla="*/ 60068 w 341585"/>
                <a:gd name="connsiteY1" fmla="*/ 8783 h 62801"/>
                <a:gd name="connsiteX2" fmla="*/ 127801 w 341585"/>
                <a:gd name="connsiteY2" fmla="*/ 316 h 62801"/>
                <a:gd name="connsiteX3" fmla="*/ 163785 w 341585"/>
                <a:gd name="connsiteY3" fmla="*/ 19366 h 62801"/>
                <a:gd name="connsiteX4" fmla="*/ 170135 w 341585"/>
                <a:gd name="connsiteY4" fmla="*/ 42650 h 62801"/>
                <a:gd name="connsiteX5" fmla="*/ 180718 w 341585"/>
                <a:gd name="connsiteY5" fmla="*/ 59583 h 62801"/>
                <a:gd name="connsiteX6" fmla="*/ 216701 w 341585"/>
                <a:gd name="connsiteY6" fmla="*/ 61700 h 62801"/>
                <a:gd name="connsiteX7" fmla="*/ 256918 w 341585"/>
                <a:gd name="connsiteY7" fmla="*/ 46883 h 62801"/>
                <a:gd name="connsiteX8" fmla="*/ 299251 w 341585"/>
                <a:gd name="connsiteY8" fmla="*/ 29950 h 62801"/>
                <a:gd name="connsiteX9" fmla="*/ 341585 w 341585"/>
                <a:gd name="connsiteY9" fmla="*/ 15133 h 6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585" h="62801">
                  <a:moveTo>
                    <a:pt x="0" y="25587"/>
                  </a:moveTo>
                  <a:cubicBezTo>
                    <a:pt x="26987" y="17473"/>
                    <a:pt x="38768" y="12995"/>
                    <a:pt x="60068" y="8783"/>
                  </a:cubicBezTo>
                  <a:cubicBezTo>
                    <a:pt x="81368" y="4571"/>
                    <a:pt x="110515" y="-1448"/>
                    <a:pt x="127801" y="316"/>
                  </a:cubicBezTo>
                  <a:cubicBezTo>
                    <a:pt x="145087" y="2080"/>
                    <a:pt x="156729" y="12310"/>
                    <a:pt x="163785" y="19366"/>
                  </a:cubicBezTo>
                  <a:cubicBezTo>
                    <a:pt x="170841" y="26422"/>
                    <a:pt x="167313" y="35947"/>
                    <a:pt x="170135" y="42650"/>
                  </a:cubicBezTo>
                  <a:cubicBezTo>
                    <a:pt x="172957" y="49353"/>
                    <a:pt x="172957" y="56408"/>
                    <a:pt x="180718" y="59583"/>
                  </a:cubicBezTo>
                  <a:cubicBezTo>
                    <a:pt x="188479" y="62758"/>
                    <a:pt x="204001" y="63817"/>
                    <a:pt x="216701" y="61700"/>
                  </a:cubicBezTo>
                  <a:cubicBezTo>
                    <a:pt x="229401" y="59583"/>
                    <a:pt x="243160" y="52175"/>
                    <a:pt x="256918" y="46883"/>
                  </a:cubicBezTo>
                  <a:cubicBezTo>
                    <a:pt x="270676" y="41591"/>
                    <a:pt x="285140" y="35242"/>
                    <a:pt x="299251" y="29950"/>
                  </a:cubicBezTo>
                  <a:cubicBezTo>
                    <a:pt x="313362" y="24658"/>
                    <a:pt x="327473" y="19895"/>
                    <a:pt x="341585" y="15133"/>
                  </a:cubicBezTo>
                </a:path>
              </a:pathLst>
            </a:custGeom>
            <a:noFill/>
            <a:ln w="1270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grpSp>
      <p:grpSp>
        <p:nvGrpSpPr>
          <p:cNvPr id="41" name="Group 40">
            <a:extLst>
              <a:ext uri="{FF2B5EF4-FFF2-40B4-BE49-F238E27FC236}">
                <a16:creationId xmlns:a16="http://schemas.microsoft.com/office/drawing/2014/main" id="{394E2E77-FB8C-452E-8D1E-D6D5CCE06DE5}"/>
              </a:ext>
            </a:extLst>
          </p:cNvPr>
          <p:cNvGrpSpPr/>
          <p:nvPr/>
        </p:nvGrpSpPr>
        <p:grpSpPr>
          <a:xfrm rot="5400000">
            <a:off x="8523533" y="2828967"/>
            <a:ext cx="246221" cy="7847520"/>
            <a:chOff x="290261" y="769563"/>
            <a:chExt cx="246221" cy="7847520"/>
          </a:xfrm>
        </p:grpSpPr>
        <p:pic>
          <p:nvPicPr>
            <p:cNvPr id="42" name="Graphic 1">
              <a:extLst>
                <a:ext uri="{FF2B5EF4-FFF2-40B4-BE49-F238E27FC236}">
                  <a16:creationId xmlns:a16="http://schemas.microsoft.com/office/drawing/2014/main" id="{3C6D3D7F-59F6-4426-8638-687104CA3C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126114" y="8276406"/>
              <a:ext cx="504825" cy="176530"/>
            </a:xfrm>
            <a:prstGeom prst="rect">
              <a:avLst/>
            </a:prstGeom>
          </p:spPr>
        </p:pic>
        <p:sp>
          <p:nvSpPr>
            <p:cNvPr id="43" name="Rectangle 3">
              <a:extLst>
                <a:ext uri="{FF2B5EF4-FFF2-40B4-BE49-F238E27FC236}">
                  <a16:creationId xmlns:a16="http://schemas.microsoft.com/office/drawing/2014/main" id="{C5B3EBB2-F163-49CB-93BD-17CE16432BF6}"/>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6"/>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054580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AF6F1A-982A-4653-8AFC-C2EAE38AD6E9}"/>
              </a:ext>
            </a:extLst>
          </p:cNvPr>
          <p:cNvSpPr txBox="1"/>
          <p:nvPr/>
        </p:nvSpPr>
        <p:spPr>
          <a:xfrm>
            <a:off x="460559" y="1366201"/>
            <a:ext cx="4023360" cy="320413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6600" dirty="0">
                <a:latin typeface="Candara Light" panose="020E0502030303020204" pitchFamily="34" charset="0"/>
                <a:ea typeface="+mj-ea"/>
                <a:cs typeface="+mj-cs"/>
              </a:rPr>
              <a:t>What is </a:t>
            </a:r>
            <a:r>
              <a:rPr lang="en-US" sz="6600" i="1" dirty="0">
                <a:latin typeface="Candara Light" panose="020E0502030303020204" pitchFamily="34" charset="0"/>
                <a:ea typeface="+mj-ea"/>
                <a:cs typeface="+mj-cs"/>
              </a:rPr>
              <a:t>energy</a:t>
            </a:r>
            <a:r>
              <a:rPr lang="en-US" sz="6600" dirty="0">
                <a:latin typeface="Candara Light" panose="020E0502030303020204" pitchFamily="34" charset="0"/>
                <a:ea typeface="+mj-ea"/>
                <a:cs typeface="+mj-cs"/>
              </a:rPr>
              <a:t>?</a:t>
            </a:r>
          </a:p>
        </p:txBody>
      </p:sp>
      <p:cxnSp>
        <p:nvCxnSpPr>
          <p:cNvPr id="4" name="Straight Connector 3">
            <a:extLst>
              <a:ext uri="{FF2B5EF4-FFF2-40B4-BE49-F238E27FC236}">
                <a16:creationId xmlns:a16="http://schemas.microsoft.com/office/drawing/2014/main" id="{9B99B77A-1195-4E4A-98C8-7AD34A60E525}"/>
              </a:ext>
            </a:extLst>
          </p:cNvPr>
          <p:cNvCxnSpPr/>
          <p:nvPr/>
        </p:nvCxnSpPr>
        <p:spPr>
          <a:xfrm flipV="1">
            <a:off x="426721" y="4606832"/>
            <a:ext cx="3564000" cy="0"/>
          </a:xfrm>
          <a:prstGeom prst="line">
            <a:avLst/>
          </a:prstGeom>
          <a:ln w="38100">
            <a:solidFill>
              <a:srgbClr val="BB7A87"/>
            </a:solidFill>
          </a:ln>
        </p:spPr>
        <p:style>
          <a:lnRef idx="1">
            <a:schemeClr val="accent1"/>
          </a:lnRef>
          <a:fillRef idx="0">
            <a:schemeClr val="accent1"/>
          </a:fillRef>
          <a:effectRef idx="0">
            <a:schemeClr val="accent1"/>
          </a:effectRef>
          <a:fontRef idx="minor">
            <a:schemeClr val="tx1"/>
          </a:fontRef>
        </p:style>
      </p:cxnSp>
      <p:pic>
        <p:nvPicPr>
          <p:cNvPr id="5" name="Picture 4" descr="A picture containing star, outdoor object&#10;&#10;Description automatically generated">
            <a:extLst>
              <a:ext uri="{FF2B5EF4-FFF2-40B4-BE49-F238E27FC236}">
                <a16:creationId xmlns:a16="http://schemas.microsoft.com/office/drawing/2014/main" id="{39C654CE-90F0-43B2-9EBD-69310C490FF1}"/>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8245" r="29669" b="4952"/>
          <a:stretch/>
        </p:blipFill>
        <p:spPr>
          <a:xfrm>
            <a:off x="5042939" y="0"/>
            <a:ext cx="7149061" cy="6799945"/>
          </a:xfrm>
          <a:prstGeom prst="rect">
            <a:avLst/>
          </a:prstGeom>
        </p:spPr>
      </p:pic>
      <p:grpSp>
        <p:nvGrpSpPr>
          <p:cNvPr id="15" name="Group 14">
            <a:extLst>
              <a:ext uri="{FF2B5EF4-FFF2-40B4-BE49-F238E27FC236}">
                <a16:creationId xmlns:a16="http://schemas.microsoft.com/office/drawing/2014/main" id="{691D9E61-F924-46C2-AE6F-FD136902B40C}"/>
              </a:ext>
            </a:extLst>
          </p:cNvPr>
          <p:cNvGrpSpPr/>
          <p:nvPr/>
        </p:nvGrpSpPr>
        <p:grpSpPr>
          <a:xfrm rot="5400000">
            <a:off x="3898200" y="2505575"/>
            <a:ext cx="481326" cy="8277726"/>
            <a:chOff x="42271" y="-1393740"/>
            <a:chExt cx="481326" cy="8277726"/>
          </a:xfrm>
        </p:grpSpPr>
        <p:pic>
          <p:nvPicPr>
            <p:cNvPr id="16" name="Graphic 1">
              <a:extLst>
                <a:ext uri="{FF2B5EF4-FFF2-40B4-BE49-F238E27FC236}">
                  <a16:creationId xmlns:a16="http://schemas.microsoft.com/office/drawing/2014/main" id="{A13534AC-686E-456E-8D66-8B0A615B2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9743" y="6423146"/>
              <a:ext cx="504825" cy="176530"/>
            </a:xfrm>
            <a:prstGeom prst="rect">
              <a:avLst/>
            </a:prstGeom>
          </p:spPr>
        </p:pic>
        <p:sp>
          <p:nvSpPr>
            <p:cNvPr id="17" name="Rectangle 3">
              <a:extLst>
                <a:ext uri="{FF2B5EF4-FFF2-40B4-BE49-F238E27FC236}">
                  <a16:creationId xmlns:a16="http://schemas.microsoft.com/office/drawing/2014/main" id="{E7ADF331-9968-4A12-A7A0-AAC78734E6DB}"/>
                </a:ext>
              </a:extLst>
            </p:cNvPr>
            <p:cNvSpPr>
              <a:spLocks noChangeArrowheads="1"/>
            </p:cNvSpPr>
            <p:nvPr/>
          </p:nvSpPr>
          <p:spPr bwMode="auto">
            <a:xfrm rot="16200000">
              <a:off x="-3570055" y="2343465"/>
              <a:ext cx="77206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effectLst/>
                <a:latin typeface="Arial" panose="020B0604020202020204" pitchFamily="34" charset="0"/>
              </a:endParaRPr>
            </a:p>
          </p:txBody>
        </p:sp>
        <p:sp>
          <p:nvSpPr>
            <p:cNvPr id="18" name="Rectangle 17">
              <a:extLst>
                <a:ext uri="{FF2B5EF4-FFF2-40B4-BE49-F238E27FC236}">
                  <a16:creationId xmlns:a16="http://schemas.microsoft.com/office/drawing/2014/main" id="{5BD0B5E6-04EE-40A9-B74E-C4F389E7FF08}"/>
                </a:ext>
              </a:extLst>
            </p:cNvPr>
            <p:cNvSpPr/>
            <p:nvPr/>
          </p:nvSpPr>
          <p:spPr>
            <a:xfrm>
              <a:off x="42271" y="-944932"/>
              <a:ext cx="481326" cy="7828918"/>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4024257050"/>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053BC3-C47B-4745-AFD6-1B94301B9822}"/>
              </a:ext>
            </a:extLst>
          </p:cNvPr>
          <p:cNvPicPr>
            <a:picLocks noChangeAspect="1"/>
          </p:cNvPicPr>
          <p:nvPr/>
        </p:nvPicPr>
        <p:blipFill rotWithShape="1">
          <a:blip r:embed="rId3"/>
          <a:srcRect r="5200"/>
          <a:stretch/>
        </p:blipFill>
        <p:spPr>
          <a:xfrm>
            <a:off x="3523488" y="10"/>
            <a:ext cx="8668512" cy="6857990"/>
          </a:xfrm>
          <a:prstGeom prst="rect">
            <a:avLst/>
          </a:prstGeom>
        </p:spPr>
      </p:pic>
      <p:sp>
        <p:nvSpPr>
          <p:cNvPr id="2" name="TextBox 1">
            <a:extLst>
              <a:ext uri="{FF2B5EF4-FFF2-40B4-BE49-F238E27FC236}">
                <a16:creationId xmlns:a16="http://schemas.microsoft.com/office/drawing/2014/main" id="{080EC380-F10D-420B-A95D-4D0452844CE1}"/>
              </a:ext>
            </a:extLst>
          </p:cNvPr>
          <p:cNvSpPr txBox="1"/>
          <p:nvPr/>
        </p:nvSpPr>
        <p:spPr>
          <a:xfrm>
            <a:off x="251737" y="1188352"/>
            <a:ext cx="2896815" cy="3751293"/>
          </a:xfrm>
          <a:prstGeom prst="rect">
            <a:avLst/>
          </a:prstGeom>
        </p:spPr>
        <p:txBody>
          <a:bodyPr vert="horz" lIns="91440" tIns="45720" rIns="91440" bIns="45720" rtlCol="0" anchor="b">
            <a:normAutofit fontScale="85000" lnSpcReduction="20000"/>
          </a:bodyPr>
          <a:lstStyle/>
          <a:p>
            <a:pPr>
              <a:lnSpc>
                <a:spcPct val="90000"/>
              </a:lnSpc>
              <a:spcBef>
                <a:spcPct val="0"/>
              </a:spcBef>
              <a:spcAft>
                <a:spcPts val="600"/>
              </a:spcAft>
            </a:pPr>
            <a:r>
              <a:rPr lang="en-US" sz="3000" dirty="0">
                <a:latin typeface="Candara Light" panose="020E0502030303020204" pitchFamily="34" charset="0"/>
                <a:ea typeface="+mj-ea"/>
                <a:cs typeface="+mj-cs"/>
              </a:rPr>
              <a:t>Conservation of energy law:</a:t>
            </a:r>
          </a:p>
          <a:p>
            <a:pPr>
              <a:lnSpc>
                <a:spcPct val="90000"/>
              </a:lnSpc>
              <a:spcBef>
                <a:spcPct val="0"/>
              </a:spcBef>
              <a:spcAft>
                <a:spcPts val="600"/>
              </a:spcAft>
            </a:pPr>
            <a:endParaRPr lang="en-US" sz="3000" dirty="0">
              <a:latin typeface="Candara Light" panose="020E0502030303020204" pitchFamily="34" charset="0"/>
              <a:ea typeface="+mj-ea"/>
              <a:cs typeface="+mj-cs"/>
            </a:endParaRPr>
          </a:p>
          <a:p>
            <a:pPr>
              <a:lnSpc>
                <a:spcPct val="90000"/>
              </a:lnSpc>
              <a:spcBef>
                <a:spcPct val="0"/>
              </a:spcBef>
              <a:spcAft>
                <a:spcPts val="600"/>
              </a:spcAft>
            </a:pPr>
            <a:r>
              <a:rPr lang="en-US" sz="3000" dirty="0">
                <a:latin typeface="Candara Light" panose="020E0502030303020204" pitchFamily="34" charset="0"/>
                <a:ea typeface="+mj-ea"/>
                <a:cs typeface="+mj-cs"/>
              </a:rPr>
              <a:t>Energy is a property that is transferred from one object to another but is </a:t>
            </a:r>
            <a:r>
              <a:rPr lang="en-US" sz="3000" b="1" dirty="0">
                <a:latin typeface="Candara Light" panose="020E0502030303020204" pitchFamily="34" charset="0"/>
                <a:ea typeface="+mj-ea"/>
                <a:cs typeface="+mj-cs"/>
              </a:rPr>
              <a:t>never</a:t>
            </a:r>
            <a:r>
              <a:rPr lang="en-US" sz="3000" dirty="0">
                <a:latin typeface="Candara Light" panose="020E0502030303020204" pitchFamily="34" charset="0"/>
                <a:ea typeface="+mj-ea"/>
                <a:cs typeface="+mj-cs"/>
              </a:rPr>
              <a:t> created or destroyed – it can take on many different </a:t>
            </a:r>
            <a:r>
              <a:rPr lang="en-US" sz="3000" b="1" dirty="0">
                <a:latin typeface="Candara Light" panose="020E0502030303020204" pitchFamily="34" charset="0"/>
                <a:ea typeface="+mj-ea"/>
                <a:cs typeface="+mj-cs"/>
              </a:rPr>
              <a:t>forms</a:t>
            </a:r>
          </a:p>
        </p:txBody>
      </p:sp>
      <p:grpSp>
        <p:nvGrpSpPr>
          <p:cNvPr id="5" name="Group 4">
            <a:extLst>
              <a:ext uri="{FF2B5EF4-FFF2-40B4-BE49-F238E27FC236}">
                <a16:creationId xmlns:a16="http://schemas.microsoft.com/office/drawing/2014/main" id="{F364035E-163E-4DF5-AE13-7F91C98F5CC2}"/>
              </a:ext>
            </a:extLst>
          </p:cNvPr>
          <p:cNvGrpSpPr/>
          <p:nvPr/>
        </p:nvGrpSpPr>
        <p:grpSpPr>
          <a:xfrm rot="5400000">
            <a:off x="1387284" y="4916580"/>
            <a:ext cx="523220" cy="3236825"/>
            <a:chOff x="-61015" y="3560042"/>
            <a:chExt cx="523220" cy="3293466"/>
          </a:xfrm>
        </p:grpSpPr>
        <p:pic>
          <p:nvPicPr>
            <p:cNvPr id="6" name="Graphic 1">
              <a:extLst>
                <a:ext uri="{FF2B5EF4-FFF2-40B4-BE49-F238E27FC236}">
                  <a16:creationId xmlns:a16="http://schemas.microsoft.com/office/drawing/2014/main" id="{1A6836E1-2B51-4331-98F3-65B5DE3250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9743" y="6423146"/>
              <a:ext cx="504825" cy="176530"/>
            </a:xfrm>
            <a:prstGeom prst="rect">
              <a:avLst/>
            </a:prstGeom>
          </p:spPr>
        </p:pic>
        <p:sp>
          <p:nvSpPr>
            <p:cNvPr id="7" name="Rectangle 3">
              <a:extLst>
                <a:ext uri="{FF2B5EF4-FFF2-40B4-BE49-F238E27FC236}">
                  <a16:creationId xmlns:a16="http://schemas.microsoft.com/office/drawing/2014/main" id="{6E017838-A9F2-40F4-AD3D-9B52CCD488B0}"/>
                </a:ext>
              </a:extLst>
            </p:cNvPr>
            <p:cNvSpPr>
              <a:spLocks noChangeArrowheads="1"/>
            </p:cNvSpPr>
            <p:nvPr/>
          </p:nvSpPr>
          <p:spPr bwMode="auto">
            <a:xfrm rot="16200000">
              <a:off x="-1148883" y="4647910"/>
              <a:ext cx="269895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http://creativecommons.org/licenses/by-nc/4.0/</a:t>
              </a:r>
              <a:r>
                <a:rPr kumimoji="0" lang="en-US" altLang="en-US" sz="1000" b="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effectLst/>
                <a:latin typeface="Arial" panose="020B0604020202020204" pitchFamily="34" charset="0"/>
              </a:endParaRPr>
            </a:p>
          </p:txBody>
        </p:sp>
        <p:sp>
          <p:nvSpPr>
            <p:cNvPr id="8" name="Rectangle 7">
              <a:extLst>
                <a:ext uri="{FF2B5EF4-FFF2-40B4-BE49-F238E27FC236}">
                  <a16:creationId xmlns:a16="http://schemas.microsoft.com/office/drawing/2014/main" id="{2DC3D40D-27B3-4A86-93D6-B172244298E4}"/>
                </a:ext>
              </a:extLst>
            </p:cNvPr>
            <p:cNvSpPr/>
            <p:nvPr/>
          </p:nvSpPr>
          <p:spPr>
            <a:xfrm>
              <a:off x="-19123" y="3560044"/>
              <a:ext cx="481326" cy="3293464"/>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grpSp>
    </p:spTree>
    <p:extLst>
      <p:ext uri="{BB962C8B-B14F-4D97-AF65-F5344CB8AC3E}">
        <p14:creationId xmlns:p14="http://schemas.microsoft.com/office/powerpoint/2010/main" val="147556161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7867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9A88479-9B74-45A2-9DD8-89C9B68EB20F}"/>
              </a:ext>
            </a:extLst>
          </p:cNvPr>
          <p:cNvSpPr txBox="1"/>
          <p:nvPr/>
        </p:nvSpPr>
        <p:spPr>
          <a:xfrm>
            <a:off x="524256" y="491260"/>
            <a:ext cx="6594189" cy="162521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kern="1200" dirty="0">
                <a:solidFill>
                  <a:srgbClr val="FFFFFF"/>
                </a:solidFill>
                <a:latin typeface="Candara Light"/>
                <a:ea typeface="+mj-ea"/>
                <a:cs typeface="+mj-cs"/>
              </a:rPr>
              <a:t>What is a</a:t>
            </a:r>
            <a:r>
              <a:rPr lang="en-US" sz="4400" i="1" kern="1200" dirty="0">
                <a:solidFill>
                  <a:srgbClr val="FFFFFF"/>
                </a:solidFill>
                <a:latin typeface="Candara Light"/>
                <a:ea typeface="+mj-ea"/>
                <a:cs typeface="+mj-cs"/>
              </a:rPr>
              <a:t> property</a:t>
            </a:r>
            <a:r>
              <a:rPr lang="en-US" sz="4400" kern="1200" dirty="0">
                <a:solidFill>
                  <a:srgbClr val="FFFFFF"/>
                </a:solidFill>
                <a:latin typeface="Candara Light"/>
                <a:ea typeface="+mj-ea"/>
                <a:cs typeface="+mj-cs"/>
              </a:rPr>
              <a:t>?</a:t>
            </a:r>
          </a:p>
        </p:txBody>
      </p:sp>
      <p:sp>
        <p:nvSpPr>
          <p:cNvPr id="14" name="Rectangle 13">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9409C102-EACF-4ACD-92F5-F67A714FB4F1}"/>
              </a:ext>
            </a:extLst>
          </p:cNvPr>
          <p:cNvSpPr txBox="1"/>
          <p:nvPr/>
        </p:nvSpPr>
        <p:spPr>
          <a:xfrm>
            <a:off x="7957973" y="763523"/>
            <a:ext cx="3580568" cy="5330952"/>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nSpc>
                <a:spcPct val="90000"/>
              </a:lnSpc>
              <a:spcAft>
                <a:spcPts val="600"/>
              </a:spcAft>
            </a:pPr>
            <a:r>
              <a:rPr lang="en-US" sz="2200" dirty="0">
                <a:solidFill>
                  <a:srgbClr val="98DDE3"/>
                </a:solidFill>
                <a:latin typeface="Candara Light"/>
              </a:rPr>
              <a:t>For example: one property of hair is if it is straight, curly or wavy. </a:t>
            </a:r>
            <a:endParaRPr lang="en-US" dirty="0">
              <a:solidFill>
                <a:srgbClr val="98DDE3"/>
              </a:solidFill>
              <a:cs typeface="Calibri"/>
            </a:endParaRPr>
          </a:p>
          <a:p>
            <a:pPr indent="-228600">
              <a:lnSpc>
                <a:spcPct val="90000"/>
              </a:lnSpc>
              <a:spcAft>
                <a:spcPts val="600"/>
              </a:spcAft>
              <a:buFont typeface="Arial" panose="020B0604020202020204" pitchFamily="34" charset="0"/>
              <a:buChar char="•"/>
            </a:pPr>
            <a:endParaRPr lang="en-US" sz="2200" dirty="0">
              <a:solidFill>
                <a:srgbClr val="98DDE3"/>
              </a:solidFill>
              <a:latin typeface="Candara Light"/>
            </a:endParaRPr>
          </a:p>
          <a:p>
            <a:pPr>
              <a:lnSpc>
                <a:spcPct val="90000"/>
              </a:lnSpc>
              <a:spcAft>
                <a:spcPts val="600"/>
              </a:spcAft>
            </a:pPr>
            <a:r>
              <a:rPr lang="en-US" sz="2200" dirty="0">
                <a:solidFill>
                  <a:srgbClr val="98DDE3"/>
                </a:solidFill>
                <a:latin typeface="Candara Light"/>
              </a:rPr>
              <a:t>If we have </a:t>
            </a:r>
            <a:r>
              <a:rPr lang="en-US" sz="2200" b="1" dirty="0">
                <a:solidFill>
                  <a:srgbClr val="98DDE3"/>
                </a:solidFill>
                <a:latin typeface="Candara Light"/>
              </a:rPr>
              <a:t>curly hair</a:t>
            </a:r>
            <a:r>
              <a:rPr lang="en-US" sz="2200" dirty="0">
                <a:solidFill>
                  <a:srgbClr val="98DDE3"/>
                </a:solidFill>
                <a:latin typeface="Candara Light"/>
              </a:rPr>
              <a:t>, we can straighten it by applying heat (energy) with a straight iron to temporarily change its property.</a:t>
            </a:r>
          </a:p>
          <a:p>
            <a:pPr>
              <a:lnSpc>
                <a:spcPct val="90000"/>
              </a:lnSpc>
              <a:spcAft>
                <a:spcPts val="600"/>
              </a:spcAft>
            </a:pPr>
            <a:endParaRPr lang="en-US" sz="2200" dirty="0">
              <a:solidFill>
                <a:srgbClr val="98DDE3"/>
              </a:solidFill>
              <a:latin typeface="Candara Light"/>
            </a:endParaRPr>
          </a:p>
          <a:p>
            <a:pPr>
              <a:lnSpc>
                <a:spcPct val="90000"/>
              </a:lnSpc>
              <a:spcAft>
                <a:spcPts val="600"/>
              </a:spcAft>
              <a:buFont typeface="Arial" panose="020B0604020202020204" pitchFamily="34" charset="0"/>
            </a:pPr>
            <a:r>
              <a:rPr lang="en-US" sz="2200" dirty="0">
                <a:solidFill>
                  <a:srgbClr val="98DDE3"/>
                </a:solidFill>
                <a:latin typeface="Candara Light"/>
              </a:rPr>
              <a:t>If we have </a:t>
            </a:r>
            <a:r>
              <a:rPr lang="en-US" sz="2200" b="1" dirty="0">
                <a:solidFill>
                  <a:srgbClr val="98DDE3"/>
                </a:solidFill>
                <a:latin typeface="Candara Light"/>
              </a:rPr>
              <a:t>straight hair</a:t>
            </a:r>
            <a:r>
              <a:rPr lang="en-US" sz="2200" dirty="0">
                <a:solidFill>
                  <a:srgbClr val="98DDE3"/>
                </a:solidFill>
                <a:latin typeface="Candara Light"/>
              </a:rPr>
              <a:t>, we again apply heat (energy) with a curling iron.</a:t>
            </a:r>
          </a:p>
        </p:txBody>
      </p:sp>
      <p:sp>
        <p:nvSpPr>
          <p:cNvPr id="4" name="TextBox 3">
            <a:extLst>
              <a:ext uri="{FF2B5EF4-FFF2-40B4-BE49-F238E27FC236}">
                <a16:creationId xmlns:a16="http://schemas.microsoft.com/office/drawing/2014/main" id="{54C57583-8553-4D88-B656-DE4482DA7E19}"/>
              </a:ext>
            </a:extLst>
          </p:cNvPr>
          <p:cNvSpPr txBox="1"/>
          <p:nvPr/>
        </p:nvSpPr>
        <p:spPr>
          <a:xfrm>
            <a:off x="3671370" y="1923079"/>
            <a:ext cx="39121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600"/>
              </a:spcAft>
            </a:pPr>
            <a:r>
              <a:rPr lang="en-US" dirty="0">
                <a:solidFill>
                  <a:srgbClr val="98DDE3"/>
                </a:solidFill>
                <a:latin typeface="Candara Light"/>
              </a:rPr>
              <a:t>an attribute, quality, or characteristic</a:t>
            </a:r>
          </a:p>
        </p:txBody>
      </p:sp>
      <p:pic>
        <p:nvPicPr>
          <p:cNvPr id="9" name="Picture 8" descr="A picture containing person, hair, hairpiece&#10;&#10;Description automatically generated">
            <a:extLst>
              <a:ext uri="{FF2B5EF4-FFF2-40B4-BE49-F238E27FC236}">
                <a16:creationId xmlns:a16="http://schemas.microsoft.com/office/drawing/2014/main" id="{00A36CF4-1B66-4D10-884B-A74F4396613A}"/>
              </a:ext>
            </a:extLst>
          </p:cNvPr>
          <p:cNvPicPr>
            <a:picLocks noChangeAspect="1"/>
          </p:cNvPicPr>
          <p:nvPr/>
        </p:nvPicPr>
        <p:blipFill rotWithShape="1">
          <a:blip r:embed="rId3">
            <a:extLst>
              <a:ext uri="{28A0092B-C50C-407E-A947-70E740481C1C}">
                <a14:useLocalDpi xmlns:a14="http://schemas.microsoft.com/office/drawing/2010/main" val="0"/>
              </a:ext>
            </a:extLst>
          </a:blip>
          <a:srcRect l="22275" r="8814"/>
          <a:stretch/>
        </p:blipFill>
        <p:spPr>
          <a:xfrm>
            <a:off x="3243869" y="2495876"/>
            <a:ext cx="4141984" cy="4009232"/>
          </a:xfrm>
          <a:prstGeom prst="rect">
            <a:avLst/>
          </a:prstGeom>
        </p:spPr>
      </p:pic>
      <p:pic>
        <p:nvPicPr>
          <p:cNvPr id="10" name="Picture 9" descr="A person with long hair&#10;&#10;Description automatically generated with low confidence">
            <a:extLst>
              <a:ext uri="{FF2B5EF4-FFF2-40B4-BE49-F238E27FC236}">
                <a16:creationId xmlns:a16="http://schemas.microsoft.com/office/drawing/2014/main" id="{CCE4D3EB-1036-436C-918E-03A82FFF41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245" y="2495876"/>
            <a:ext cx="2672822" cy="4009232"/>
          </a:xfrm>
          <a:prstGeom prst="rect">
            <a:avLst/>
          </a:prstGeom>
        </p:spPr>
      </p:pic>
      <p:grpSp>
        <p:nvGrpSpPr>
          <p:cNvPr id="11" name="Group 10">
            <a:extLst>
              <a:ext uri="{FF2B5EF4-FFF2-40B4-BE49-F238E27FC236}">
                <a16:creationId xmlns:a16="http://schemas.microsoft.com/office/drawing/2014/main" id="{7981E744-6F73-4460-BF1D-9443AFED44DD}"/>
              </a:ext>
            </a:extLst>
          </p:cNvPr>
          <p:cNvGrpSpPr/>
          <p:nvPr/>
        </p:nvGrpSpPr>
        <p:grpSpPr>
          <a:xfrm rot="5400000">
            <a:off x="8523533" y="2828967"/>
            <a:ext cx="246221" cy="7847520"/>
            <a:chOff x="290261" y="769563"/>
            <a:chExt cx="246221" cy="7847520"/>
          </a:xfrm>
        </p:grpSpPr>
        <p:pic>
          <p:nvPicPr>
            <p:cNvPr id="13" name="Graphic 1">
              <a:extLst>
                <a:ext uri="{FF2B5EF4-FFF2-40B4-BE49-F238E27FC236}">
                  <a16:creationId xmlns:a16="http://schemas.microsoft.com/office/drawing/2014/main" id="{530D7A21-51D2-45BB-9036-3E4F3D1222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26114" y="8276406"/>
              <a:ext cx="504825" cy="176530"/>
            </a:xfrm>
            <a:prstGeom prst="rect">
              <a:avLst/>
            </a:prstGeom>
          </p:spPr>
        </p:pic>
        <p:sp>
          <p:nvSpPr>
            <p:cNvPr id="15" name="Rectangle 3">
              <a:extLst>
                <a:ext uri="{FF2B5EF4-FFF2-40B4-BE49-F238E27FC236}">
                  <a16:creationId xmlns:a16="http://schemas.microsoft.com/office/drawing/2014/main" id="{D061C41F-0BB5-42AC-86C4-F6389225E334}"/>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7"/>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36543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9B81CC0-225A-4E4A-B2E4-BACE43C43481}"/>
              </a:ext>
            </a:extLst>
          </p:cNvPr>
          <p:cNvGrpSpPr/>
          <p:nvPr/>
        </p:nvGrpSpPr>
        <p:grpSpPr>
          <a:xfrm>
            <a:off x="10678289" y="118960"/>
            <a:ext cx="1260000" cy="1260000"/>
            <a:chOff x="4061829" y="2508477"/>
            <a:chExt cx="1260000" cy="1260000"/>
          </a:xfrm>
        </p:grpSpPr>
        <p:sp>
          <p:nvSpPr>
            <p:cNvPr id="4" name="Freeform 3"/>
            <p:cNvSpPr/>
            <p:nvPr/>
          </p:nvSpPr>
          <p:spPr>
            <a:xfrm>
              <a:off x="4092024" y="3268184"/>
              <a:ext cx="1175812" cy="499826"/>
            </a:xfrm>
            <a:custGeom>
              <a:avLst/>
              <a:gdLst>
                <a:gd name="connsiteX0" fmla="*/ 2997 w 1183648"/>
                <a:gd name="connsiteY0" fmla="*/ 54552 h 499826"/>
                <a:gd name="connsiteX1" fmla="*/ 56216 w 1183648"/>
                <a:gd name="connsiteY1" fmla="*/ 177924 h 499826"/>
                <a:gd name="connsiteX2" fmla="*/ 160235 w 1183648"/>
                <a:gd name="connsiteY2" fmla="*/ 315809 h 499826"/>
                <a:gd name="connsiteX3" fmla="*/ 305377 w 1183648"/>
                <a:gd name="connsiteY3" fmla="*/ 422247 h 499826"/>
                <a:gd name="connsiteX4" fmla="*/ 438425 w 1183648"/>
                <a:gd name="connsiteY4" fmla="*/ 475466 h 499826"/>
                <a:gd name="connsiteX5" fmla="*/ 585987 w 1183648"/>
                <a:gd name="connsiteY5" fmla="*/ 499657 h 499826"/>
                <a:gd name="connsiteX6" fmla="*/ 752901 w 1183648"/>
                <a:gd name="connsiteY6" fmla="*/ 482724 h 499826"/>
                <a:gd name="connsiteX7" fmla="*/ 919816 w 1183648"/>
                <a:gd name="connsiteY7" fmla="*/ 422247 h 499826"/>
                <a:gd name="connsiteX8" fmla="*/ 1050444 w 1183648"/>
                <a:gd name="connsiteY8" fmla="*/ 318228 h 499826"/>
                <a:gd name="connsiteX9" fmla="*/ 1152044 w 1183648"/>
                <a:gd name="connsiteY9" fmla="*/ 190019 h 499826"/>
                <a:gd name="connsiteX10" fmla="*/ 1183492 w 1183648"/>
                <a:gd name="connsiteY10" fmla="*/ 117447 h 499826"/>
                <a:gd name="connsiteX11" fmla="*/ 1142368 w 1183648"/>
                <a:gd name="connsiteY11" fmla="*/ 71485 h 499826"/>
                <a:gd name="connsiteX12" fmla="*/ 1038349 w 1183648"/>
                <a:gd name="connsiteY12" fmla="*/ 93257 h 499826"/>
                <a:gd name="connsiteX13" fmla="*/ 946425 w 1183648"/>
                <a:gd name="connsiteY13" fmla="*/ 148895 h 499826"/>
                <a:gd name="connsiteX14" fmla="*/ 839987 w 1183648"/>
                <a:gd name="connsiteY14" fmla="*/ 144057 h 499826"/>
                <a:gd name="connsiteX15" fmla="*/ 685168 w 1183648"/>
                <a:gd name="connsiteY15" fmla="*/ 42457 h 499826"/>
                <a:gd name="connsiteX16" fmla="*/ 571473 w 1183648"/>
                <a:gd name="connsiteY16" fmla="*/ 1333 h 499826"/>
                <a:gd name="connsiteX17" fmla="*/ 520673 w 1183648"/>
                <a:gd name="connsiteY17" fmla="*/ 13428 h 499826"/>
                <a:gd name="connsiteX18" fmla="*/ 467454 w 1183648"/>
                <a:gd name="connsiteY18" fmla="*/ 15847 h 499826"/>
                <a:gd name="connsiteX19" fmla="*/ 375530 w 1183648"/>
                <a:gd name="connsiteY19" fmla="*/ 1333 h 499826"/>
                <a:gd name="connsiteX20" fmla="*/ 256997 w 1183648"/>
                <a:gd name="connsiteY20" fmla="*/ 54552 h 499826"/>
                <a:gd name="connsiteX21" fmla="*/ 143301 w 1183648"/>
                <a:gd name="connsiteY21" fmla="*/ 15847 h 499826"/>
                <a:gd name="connsiteX22" fmla="*/ 2997 w 1183648"/>
                <a:gd name="connsiteY22" fmla="*/ 54552 h 49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3648" h="499826">
                  <a:moveTo>
                    <a:pt x="2997" y="54552"/>
                  </a:moveTo>
                  <a:cubicBezTo>
                    <a:pt x="-11517" y="81565"/>
                    <a:pt x="30010" y="134381"/>
                    <a:pt x="56216" y="177924"/>
                  </a:cubicBezTo>
                  <a:cubicBezTo>
                    <a:pt x="82422" y="221467"/>
                    <a:pt x="118708" y="275089"/>
                    <a:pt x="160235" y="315809"/>
                  </a:cubicBezTo>
                  <a:cubicBezTo>
                    <a:pt x="201762" y="356529"/>
                    <a:pt x="259012" y="395638"/>
                    <a:pt x="305377" y="422247"/>
                  </a:cubicBezTo>
                  <a:cubicBezTo>
                    <a:pt x="351742" y="448857"/>
                    <a:pt x="391657" y="462564"/>
                    <a:pt x="438425" y="475466"/>
                  </a:cubicBezTo>
                  <a:cubicBezTo>
                    <a:pt x="485193" y="488368"/>
                    <a:pt x="533574" y="498447"/>
                    <a:pt x="585987" y="499657"/>
                  </a:cubicBezTo>
                  <a:cubicBezTo>
                    <a:pt x="638400" y="500867"/>
                    <a:pt x="697263" y="495626"/>
                    <a:pt x="752901" y="482724"/>
                  </a:cubicBezTo>
                  <a:cubicBezTo>
                    <a:pt x="808539" y="469822"/>
                    <a:pt x="870226" y="449663"/>
                    <a:pt x="919816" y="422247"/>
                  </a:cubicBezTo>
                  <a:cubicBezTo>
                    <a:pt x="969406" y="394831"/>
                    <a:pt x="1011739" y="356933"/>
                    <a:pt x="1050444" y="318228"/>
                  </a:cubicBezTo>
                  <a:cubicBezTo>
                    <a:pt x="1089149" y="279523"/>
                    <a:pt x="1129869" y="223483"/>
                    <a:pt x="1152044" y="190019"/>
                  </a:cubicBezTo>
                  <a:cubicBezTo>
                    <a:pt x="1174219" y="156556"/>
                    <a:pt x="1185105" y="137203"/>
                    <a:pt x="1183492" y="117447"/>
                  </a:cubicBezTo>
                  <a:cubicBezTo>
                    <a:pt x="1181879" y="97691"/>
                    <a:pt x="1166559" y="75517"/>
                    <a:pt x="1142368" y="71485"/>
                  </a:cubicBezTo>
                  <a:cubicBezTo>
                    <a:pt x="1118177" y="67453"/>
                    <a:pt x="1071006" y="80355"/>
                    <a:pt x="1038349" y="93257"/>
                  </a:cubicBezTo>
                  <a:cubicBezTo>
                    <a:pt x="1005692" y="106159"/>
                    <a:pt x="979485" y="140428"/>
                    <a:pt x="946425" y="148895"/>
                  </a:cubicBezTo>
                  <a:cubicBezTo>
                    <a:pt x="913365" y="157362"/>
                    <a:pt x="883530" y="161797"/>
                    <a:pt x="839987" y="144057"/>
                  </a:cubicBezTo>
                  <a:cubicBezTo>
                    <a:pt x="796444" y="126317"/>
                    <a:pt x="729920" y="66244"/>
                    <a:pt x="685168" y="42457"/>
                  </a:cubicBezTo>
                  <a:cubicBezTo>
                    <a:pt x="640416" y="18670"/>
                    <a:pt x="598889" y="6171"/>
                    <a:pt x="571473" y="1333"/>
                  </a:cubicBezTo>
                  <a:cubicBezTo>
                    <a:pt x="544057" y="-3505"/>
                    <a:pt x="538010" y="11009"/>
                    <a:pt x="520673" y="13428"/>
                  </a:cubicBezTo>
                  <a:cubicBezTo>
                    <a:pt x="503336" y="15847"/>
                    <a:pt x="491645" y="17863"/>
                    <a:pt x="467454" y="15847"/>
                  </a:cubicBezTo>
                  <a:cubicBezTo>
                    <a:pt x="443263" y="13831"/>
                    <a:pt x="410606" y="-5118"/>
                    <a:pt x="375530" y="1333"/>
                  </a:cubicBezTo>
                  <a:cubicBezTo>
                    <a:pt x="340454" y="7784"/>
                    <a:pt x="295702" y="52133"/>
                    <a:pt x="256997" y="54552"/>
                  </a:cubicBezTo>
                  <a:cubicBezTo>
                    <a:pt x="218292" y="56971"/>
                    <a:pt x="180796" y="21088"/>
                    <a:pt x="143301" y="15847"/>
                  </a:cubicBezTo>
                  <a:cubicBezTo>
                    <a:pt x="105806" y="10606"/>
                    <a:pt x="17511" y="27539"/>
                    <a:pt x="2997" y="54552"/>
                  </a:cubicBezTo>
                  <a:close/>
                </a:path>
              </a:pathLst>
            </a:custGeom>
            <a:gradFill flip="none" rotWithShape="1">
              <a:gsLst>
                <a:gs pos="33000">
                  <a:schemeClr val="accent6"/>
                </a:gs>
                <a:gs pos="0">
                  <a:schemeClr val="accent6">
                    <a:lumMod val="40000"/>
                    <a:lumOff val="60000"/>
                  </a:schemeClr>
                </a:gs>
                <a:gs pos="100000">
                  <a:schemeClr val="accent6">
                    <a:lumMod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5" name="Oval 4"/>
            <p:cNvSpPr/>
            <p:nvPr/>
          </p:nvSpPr>
          <p:spPr>
            <a:xfrm>
              <a:off x="4061829" y="2508477"/>
              <a:ext cx="1260000" cy="1260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6" name="Oval 5"/>
            <p:cNvSpPr/>
            <p:nvPr/>
          </p:nvSpPr>
          <p:spPr>
            <a:xfrm>
              <a:off x="4165783" y="2587877"/>
              <a:ext cx="540000" cy="540000"/>
            </a:xfrm>
            <a:prstGeom prst="ellipse">
              <a:avLst/>
            </a:prstGeom>
            <a:gradFill flip="none" rotWithShape="1">
              <a:gsLst>
                <a:gs pos="33000">
                  <a:srgbClr val="FFD043"/>
                </a:gs>
                <a:gs pos="0">
                  <a:srgbClr val="FFFF00"/>
                </a:gs>
                <a:gs pos="100000">
                  <a:schemeClr val="accent4">
                    <a:lumMod val="7500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grpSp>
          <p:nvGrpSpPr>
            <p:cNvPr id="7" name="Group 6"/>
            <p:cNvGrpSpPr/>
            <p:nvPr/>
          </p:nvGrpSpPr>
          <p:grpSpPr>
            <a:xfrm>
              <a:off x="4497989" y="2984062"/>
              <a:ext cx="516744" cy="216659"/>
              <a:chOff x="4559113" y="3415902"/>
              <a:chExt cx="516744" cy="216659"/>
            </a:xfrm>
          </p:grpSpPr>
          <p:sp>
            <p:nvSpPr>
              <p:cNvPr id="23" name="Arc 22"/>
              <p:cNvSpPr/>
              <p:nvPr/>
            </p:nvSpPr>
            <p:spPr>
              <a:xfrm rot="10378551">
                <a:off x="4636000" y="3468892"/>
                <a:ext cx="370318" cy="103214"/>
              </a:xfrm>
              <a:prstGeom prst="arc">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Candara Light" panose="020E0502030303020204" pitchFamily="34" charset="0"/>
                </a:endParaRPr>
              </a:p>
            </p:txBody>
          </p:sp>
          <p:sp>
            <p:nvSpPr>
              <p:cNvPr id="24" name="Arc 23"/>
              <p:cNvSpPr/>
              <p:nvPr/>
            </p:nvSpPr>
            <p:spPr>
              <a:xfrm rot="10378551">
                <a:off x="4559113" y="3529347"/>
                <a:ext cx="370318" cy="103214"/>
              </a:xfrm>
              <a:prstGeom prst="arc">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Candara Light" panose="020E0502030303020204" pitchFamily="34" charset="0"/>
                </a:endParaRPr>
              </a:p>
            </p:txBody>
          </p:sp>
          <p:sp>
            <p:nvSpPr>
              <p:cNvPr id="25" name="Arc 24"/>
              <p:cNvSpPr/>
              <p:nvPr/>
            </p:nvSpPr>
            <p:spPr>
              <a:xfrm rot="10378551">
                <a:off x="4705539" y="3415902"/>
                <a:ext cx="370318" cy="103214"/>
              </a:xfrm>
              <a:prstGeom prst="arc">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Candara Light" panose="020E0502030303020204" pitchFamily="34" charset="0"/>
                </a:endParaRPr>
              </a:p>
            </p:txBody>
          </p:sp>
        </p:grpSp>
        <p:grpSp>
          <p:nvGrpSpPr>
            <p:cNvPr id="8" name="Group 7"/>
            <p:cNvGrpSpPr/>
            <p:nvPr/>
          </p:nvGrpSpPr>
          <p:grpSpPr>
            <a:xfrm>
              <a:off x="4751113" y="2887767"/>
              <a:ext cx="456860" cy="601906"/>
              <a:chOff x="5011241" y="3446635"/>
              <a:chExt cx="456860" cy="601906"/>
            </a:xfrm>
          </p:grpSpPr>
          <p:grpSp>
            <p:nvGrpSpPr>
              <p:cNvPr id="10" name="Group 9"/>
              <p:cNvGrpSpPr>
                <a:grpSpLocks noChangeAspect="1"/>
              </p:cNvGrpSpPr>
              <p:nvPr/>
            </p:nvGrpSpPr>
            <p:grpSpPr>
              <a:xfrm>
                <a:off x="5011241" y="3446635"/>
                <a:ext cx="456860" cy="601906"/>
                <a:chOff x="4691398" y="3489346"/>
                <a:chExt cx="799319" cy="1053091"/>
              </a:xfrm>
              <a:effectLst>
                <a:outerShdw blurRad="88900" dist="38100" sx="101000" sy="101000" algn="l" rotWithShape="0">
                  <a:schemeClr val="tx1">
                    <a:lumMod val="50000"/>
                    <a:lumOff val="50000"/>
                    <a:alpha val="76000"/>
                  </a:schemeClr>
                </a:outerShdw>
              </a:effectLst>
            </p:grpSpPr>
            <p:sp>
              <p:nvSpPr>
                <p:cNvPr id="19" name="Rectangle 18"/>
                <p:cNvSpPr/>
                <p:nvPr/>
              </p:nvSpPr>
              <p:spPr>
                <a:xfrm>
                  <a:off x="5045248" y="4052430"/>
                  <a:ext cx="129291" cy="490007"/>
                </a:xfrm>
                <a:prstGeom prst="rect">
                  <a:avLst/>
                </a:prstGeom>
                <a:gradFill flip="none" rotWithShape="1">
                  <a:gsLst>
                    <a:gs pos="50000">
                      <a:srgbClr val="663300"/>
                    </a:gs>
                    <a:gs pos="0">
                      <a:srgbClr val="996600"/>
                    </a:gs>
                    <a:gs pos="73000">
                      <a:srgbClr val="990000">
                        <a:lumMod val="70000"/>
                      </a:srgbClr>
                    </a:gs>
                    <a:gs pos="100000">
                      <a:srgbClr val="9966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20" name="Isosceles Triangle 19"/>
                <p:cNvSpPr/>
                <p:nvPr/>
              </p:nvSpPr>
              <p:spPr>
                <a:xfrm>
                  <a:off x="4766359" y="3584860"/>
                  <a:ext cx="653459" cy="486371"/>
                </a:xfrm>
                <a:prstGeom prst="triangle">
                  <a:avLst>
                    <a:gd name="adj" fmla="val 66483"/>
                  </a:avLst>
                </a:prstGeom>
                <a:gradFill flip="none" rotWithShape="1">
                  <a:gsLst>
                    <a:gs pos="0">
                      <a:schemeClr val="accent6">
                        <a:lumMod val="75000"/>
                      </a:schemeClr>
                    </a:gs>
                    <a:gs pos="100000">
                      <a:schemeClr val="accent6">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21" name="Isosceles Triangle 20"/>
                <p:cNvSpPr/>
                <p:nvPr/>
              </p:nvSpPr>
              <p:spPr>
                <a:xfrm>
                  <a:off x="4858909" y="3489346"/>
                  <a:ext cx="515656" cy="339948"/>
                </a:xfrm>
                <a:prstGeom prst="triangle">
                  <a:avLst>
                    <a:gd name="adj" fmla="val 82840"/>
                  </a:avLst>
                </a:prstGeom>
                <a:gradFill flip="none" rotWithShape="1">
                  <a:gsLst>
                    <a:gs pos="0">
                      <a:schemeClr val="accent6">
                        <a:lumMod val="75000"/>
                      </a:schemeClr>
                    </a:gs>
                    <a:gs pos="100000">
                      <a:schemeClr val="accent6">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22" name="Isosceles Triangle 21"/>
                <p:cNvSpPr/>
                <p:nvPr/>
              </p:nvSpPr>
              <p:spPr>
                <a:xfrm>
                  <a:off x="4691398" y="3803981"/>
                  <a:ext cx="799319" cy="462684"/>
                </a:xfrm>
                <a:prstGeom prst="triangle">
                  <a:avLst>
                    <a:gd name="adj" fmla="val 51432"/>
                  </a:avLst>
                </a:prstGeom>
                <a:gradFill flip="none" rotWithShape="1">
                  <a:gsLst>
                    <a:gs pos="0">
                      <a:schemeClr val="accent6">
                        <a:lumMod val="75000"/>
                      </a:schemeClr>
                    </a:gs>
                    <a:gs pos="100000">
                      <a:schemeClr val="accent6">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grpSp>
          <p:sp>
            <p:nvSpPr>
              <p:cNvPr id="11" name="Freeform 10"/>
              <p:cNvSpPr/>
              <p:nvPr/>
            </p:nvSpPr>
            <p:spPr>
              <a:xfrm>
                <a:off x="5144611" y="3686745"/>
                <a:ext cx="45719" cy="54896"/>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2" name="Freeform 11"/>
              <p:cNvSpPr/>
              <p:nvPr/>
            </p:nvSpPr>
            <p:spPr>
              <a:xfrm rot="720000" flipV="1">
                <a:off x="5337822" y="3794589"/>
                <a:ext cx="55839" cy="43200"/>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3" name="Freeform 12"/>
              <p:cNvSpPr/>
              <p:nvPr/>
            </p:nvSpPr>
            <p:spPr>
              <a:xfrm>
                <a:off x="5208711" y="3549101"/>
                <a:ext cx="71011" cy="47297"/>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4" name="Freeform 13"/>
              <p:cNvSpPr/>
              <p:nvPr/>
            </p:nvSpPr>
            <p:spPr>
              <a:xfrm rot="420000" flipV="1">
                <a:off x="5331783" y="3663114"/>
                <a:ext cx="36000" cy="54000"/>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5" name="Freeform 14"/>
              <p:cNvSpPr/>
              <p:nvPr/>
            </p:nvSpPr>
            <p:spPr>
              <a:xfrm>
                <a:off x="5102862" y="3826543"/>
                <a:ext cx="45719" cy="45719"/>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6" name="Freeform 15"/>
              <p:cNvSpPr/>
              <p:nvPr/>
            </p:nvSpPr>
            <p:spPr>
              <a:xfrm rot="-1200000">
                <a:off x="5215998" y="3684478"/>
                <a:ext cx="45719" cy="73148"/>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7" name="Freeform 16"/>
              <p:cNvSpPr/>
              <p:nvPr/>
            </p:nvSpPr>
            <p:spPr>
              <a:xfrm rot="-1200000">
                <a:off x="5298167" y="3575307"/>
                <a:ext cx="45719" cy="45719"/>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sp>
            <p:nvSpPr>
              <p:cNvPr id="18" name="Freeform 17"/>
              <p:cNvSpPr/>
              <p:nvPr/>
            </p:nvSpPr>
            <p:spPr>
              <a:xfrm rot="1740000" flipV="1">
                <a:off x="5258215" y="3816213"/>
                <a:ext cx="55839" cy="43200"/>
              </a:xfrm>
              <a:custGeom>
                <a:avLst/>
                <a:gdLst>
                  <a:gd name="connsiteX0" fmla="*/ 80094 w 80094"/>
                  <a:gd name="connsiteY0" fmla="*/ 0 h 76756"/>
                  <a:gd name="connsiteX1" fmla="*/ 0 w 80094"/>
                  <a:gd name="connsiteY1" fmla="*/ 76756 h 76756"/>
                </a:gdLst>
                <a:ahLst/>
                <a:cxnLst>
                  <a:cxn ang="0">
                    <a:pos x="connsiteX0" y="connsiteY0"/>
                  </a:cxn>
                  <a:cxn ang="0">
                    <a:pos x="connsiteX1" y="connsiteY1"/>
                  </a:cxn>
                </a:cxnLst>
                <a:rect l="l" t="t" r="r" b="b"/>
                <a:pathLst>
                  <a:path w="80094" h="76756">
                    <a:moveTo>
                      <a:pt x="80094" y="0"/>
                    </a:moveTo>
                    <a:lnTo>
                      <a:pt x="0" y="76756"/>
                    </a:lnTo>
                  </a:path>
                </a:pathLst>
              </a:custGeom>
              <a:noFill/>
              <a:ln>
                <a:solidFill>
                  <a:srgbClr val="2E4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grpSp>
        <p:sp>
          <p:nvSpPr>
            <p:cNvPr id="9" name="Cloud 8"/>
            <p:cNvSpPr/>
            <p:nvPr/>
          </p:nvSpPr>
          <p:spPr>
            <a:xfrm>
              <a:off x="4780053" y="2751372"/>
              <a:ext cx="254578" cy="138545"/>
            </a:xfrm>
            <a:prstGeom prst="cloud">
              <a:avLst/>
            </a:prstGeom>
            <a:gradFill flip="none" rotWithShape="1">
              <a:gsLst>
                <a:gs pos="0">
                  <a:schemeClr val="bg1">
                    <a:lumMod val="95000"/>
                  </a:schemeClr>
                </a:gs>
                <a:gs pos="52000">
                  <a:schemeClr val="tx2">
                    <a:lumMod val="20000"/>
                    <a:lumOff val="80000"/>
                  </a:schemeClr>
                </a:gs>
                <a:gs pos="100000">
                  <a:schemeClr val="tx2">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ndara Light" panose="020E0502030303020204" pitchFamily="34" charset="0"/>
              </a:endParaRPr>
            </a:p>
          </p:txBody>
        </p:sp>
      </p:grpSp>
      <p:sp>
        <p:nvSpPr>
          <p:cNvPr id="27" name="Rectangle 26"/>
          <p:cNvSpPr/>
          <p:nvPr/>
        </p:nvSpPr>
        <p:spPr>
          <a:xfrm>
            <a:off x="1007430" y="4065431"/>
            <a:ext cx="604653" cy="369332"/>
          </a:xfrm>
          <a:prstGeom prst="rect">
            <a:avLst/>
          </a:prstGeom>
        </p:spPr>
        <p:txBody>
          <a:bodyPr wrap="none">
            <a:spAutoFit/>
          </a:bodyPr>
          <a:lstStyle/>
          <a:p>
            <a:r>
              <a:rPr lang="en-GB" dirty="0">
                <a:latin typeface="Candara Light" panose="020E0502030303020204" pitchFamily="34" charset="0"/>
              </a:rPr>
              <a:t>light</a:t>
            </a:r>
          </a:p>
        </p:txBody>
      </p:sp>
      <p:sp>
        <p:nvSpPr>
          <p:cNvPr id="28" name="Rectangle 27"/>
          <p:cNvSpPr/>
          <p:nvPr/>
        </p:nvSpPr>
        <p:spPr>
          <a:xfrm>
            <a:off x="4171533" y="4082246"/>
            <a:ext cx="622286" cy="369332"/>
          </a:xfrm>
          <a:prstGeom prst="rect">
            <a:avLst/>
          </a:prstGeom>
        </p:spPr>
        <p:txBody>
          <a:bodyPr wrap="none">
            <a:spAutoFit/>
          </a:bodyPr>
          <a:lstStyle/>
          <a:p>
            <a:r>
              <a:rPr lang="en-GB" dirty="0">
                <a:latin typeface="Candara Light" panose="020E0502030303020204" pitchFamily="34" charset="0"/>
              </a:rPr>
              <a:t>heat</a:t>
            </a:r>
          </a:p>
        </p:txBody>
      </p:sp>
      <p:sp>
        <p:nvSpPr>
          <p:cNvPr id="29" name="Rectangle 28"/>
          <p:cNvSpPr/>
          <p:nvPr/>
        </p:nvSpPr>
        <p:spPr>
          <a:xfrm>
            <a:off x="7166399" y="4008615"/>
            <a:ext cx="883575" cy="369332"/>
          </a:xfrm>
          <a:prstGeom prst="rect">
            <a:avLst/>
          </a:prstGeom>
        </p:spPr>
        <p:txBody>
          <a:bodyPr wrap="none">
            <a:spAutoFit/>
          </a:bodyPr>
          <a:lstStyle/>
          <a:p>
            <a:r>
              <a:rPr lang="en-GB" dirty="0">
                <a:latin typeface="Candara Light" panose="020E0502030303020204" pitchFamily="34" charset="0"/>
              </a:rPr>
              <a:t>motion</a:t>
            </a:r>
          </a:p>
        </p:txBody>
      </p:sp>
      <p:sp>
        <p:nvSpPr>
          <p:cNvPr id="30" name="Rectangle 29"/>
          <p:cNvSpPr/>
          <p:nvPr/>
        </p:nvSpPr>
        <p:spPr>
          <a:xfrm>
            <a:off x="10523859" y="4008615"/>
            <a:ext cx="1127232" cy="369332"/>
          </a:xfrm>
          <a:prstGeom prst="rect">
            <a:avLst/>
          </a:prstGeom>
        </p:spPr>
        <p:txBody>
          <a:bodyPr wrap="none">
            <a:spAutoFit/>
          </a:bodyPr>
          <a:lstStyle/>
          <a:p>
            <a:r>
              <a:rPr lang="en-GB" dirty="0">
                <a:latin typeface="Candara Light" panose="020E0502030303020204" pitchFamily="34" charset="0"/>
              </a:rPr>
              <a:t>electricity</a:t>
            </a:r>
          </a:p>
        </p:txBody>
      </p:sp>
      <p:sp>
        <p:nvSpPr>
          <p:cNvPr id="33" name="TextBox 32">
            <a:extLst>
              <a:ext uri="{FF2B5EF4-FFF2-40B4-BE49-F238E27FC236}">
                <a16:creationId xmlns:a16="http://schemas.microsoft.com/office/drawing/2014/main" id="{CFAF6F1A-982A-4653-8AFC-C2EAE38AD6E9}"/>
              </a:ext>
            </a:extLst>
          </p:cNvPr>
          <p:cNvSpPr txBox="1"/>
          <p:nvPr/>
        </p:nvSpPr>
        <p:spPr>
          <a:xfrm>
            <a:off x="348415" y="117522"/>
            <a:ext cx="9750534" cy="2162035"/>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800" dirty="0">
                <a:latin typeface="Candara Light"/>
                <a:ea typeface="+mj-ea"/>
                <a:cs typeface="+mj-cs"/>
              </a:rPr>
              <a:t>Some forms of energy include...</a:t>
            </a:r>
            <a:endParaRPr lang="en-US" sz="4800" dirty="0">
              <a:latin typeface="Candara Light" panose="020E0502030303020204" pitchFamily="34" charset="0"/>
              <a:ea typeface="+mj-ea"/>
              <a:cs typeface="+mj-cs"/>
            </a:endParaRPr>
          </a:p>
        </p:txBody>
      </p:sp>
      <p:grpSp>
        <p:nvGrpSpPr>
          <p:cNvPr id="36" name="Group 35">
            <a:extLst>
              <a:ext uri="{FF2B5EF4-FFF2-40B4-BE49-F238E27FC236}">
                <a16:creationId xmlns:a16="http://schemas.microsoft.com/office/drawing/2014/main" id="{1F9317F9-74D0-4F14-85A9-68FFF4FF665D}"/>
              </a:ext>
            </a:extLst>
          </p:cNvPr>
          <p:cNvGrpSpPr/>
          <p:nvPr/>
        </p:nvGrpSpPr>
        <p:grpSpPr>
          <a:xfrm rot="5400000">
            <a:off x="8523533" y="2828967"/>
            <a:ext cx="246221" cy="7847520"/>
            <a:chOff x="290261" y="769563"/>
            <a:chExt cx="246221" cy="7847520"/>
          </a:xfrm>
        </p:grpSpPr>
        <p:pic>
          <p:nvPicPr>
            <p:cNvPr id="37" name="Graphic 1">
              <a:extLst>
                <a:ext uri="{FF2B5EF4-FFF2-40B4-BE49-F238E27FC236}">
                  <a16:creationId xmlns:a16="http://schemas.microsoft.com/office/drawing/2014/main" id="{BE208BD0-9A78-4BFD-BE15-6F5BBD35E1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126114" y="8276406"/>
              <a:ext cx="504825" cy="176530"/>
            </a:xfrm>
            <a:prstGeom prst="rect">
              <a:avLst/>
            </a:prstGeom>
          </p:spPr>
        </p:pic>
        <p:sp>
          <p:nvSpPr>
            <p:cNvPr id="38" name="Rectangle 3">
              <a:extLst>
                <a:ext uri="{FF2B5EF4-FFF2-40B4-BE49-F238E27FC236}">
                  <a16:creationId xmlns:a16="http://schemas.microsoft.com/office/drawing/2014/main" id="{E1669226-36AE-464A-9A6C-1D7E5B76888C}"/>
                </a:ext>
              </a:extLst>
            </p:cNvPr>
            <p:cNvSpPr>
              <a:spLocks noChangeArrowheads="1"/>
            </p:cNvSpPr>
            <p:nvPr/>
          </p:nvSpPr>
          <p:spPr bwMode="auto">
            <a:xfrm rot="16200000">
              <a:off x="-3305800" y="4365624"/>
              <a:ext cx="74383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en-US" sz="8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Sustain/Ed Learning Module © 2022 by Sustain/Ed is licensed under CC BY-NC 4.0. To view a copy of this license, visit </a:t>
              </a:r>
              <a:r>
                <a:rPr kumimoji="0" lang="en-US" altLang="en-US" sz="8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hlinkClick r:id="rId5"/>
                </a:rPr>
                <a:t>http://creativecommons.org/licenses/by-nc/4.0/</a:t>
              </a:r>
              <a:r>
                <a:rPr kumimoji="0" lang="en-US" altLang="en-US" sz="1000" b="0" i="0" u="none" strike="noStrike" cap="none" normalizeH="0" baseline="0" dirty="0">
                  <a:ln>
                    <a:noFill/>
                  </a:ln>
                  <a:solidFill>
                    <a:srgbClr val="333333"/>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39" name="Oval 38">
            <a:extLst>
              <a:ext uri="{FF2B5EF4-FFF2-40B4-BE49-F238E27FC236}">
                <a16:creationId xmlns:a16="http://schemas.microsoft.com/office/drawing/2014/main" id="{DFFB5BD9-7517-415F-AECD-BA35FDD3652A}"/>
              </a:ext>
            </a:extLst>
          </p:cNvPr>
          <p:cNvSpPr>
            <a:spLocks noChangeAspect="1"/>
          </p:cNvSpPr>
          <p:nvPr/>
        </p:nvSpPr>
        <p:spPr>
          <a:xfrm>
            <a:off x="10422554" y="2819494"/>
            <a:ext cx="1206832" cy="1206834"/>
          </a:xfrm>
          <a:prstGeom prst="ellipse">
            <a:avLst/>
          </a:prstGeom>
          <a:blipFill dpi="0" rotWithShape="1">
            <a:blip r:embed="rId6">
              <a:alphaModFix amt="78000"/>
              <a:extLst>
                <a:ext uri="{837473B0-CC2E-450A-ABE3-18F120FF3D39}">
                  <a1611:picAttrSrcUrl xmlns:a1611="http://schemas.microsoft.com/office/drawing/2016/11/main" r:id="rId7"/>
                </a:ext>
              </a:extLst>
            </a:blip>
            <a:srcRect/>
            <a:stretch>
              <a:fillRect l="20000" t="15000" r="8000" b="12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0" name="Oval 39">
            <a:extLst>
              <a:ext uri="{FF2B5EF4-FFF2-40B4-BE49-F238E27FC236}">
                <a16:creationId xmlns:a16="http://schemas.microsoft.com/office/drawing/2014/main" id="{8DEF7668-1EDD-4FDA-B484-D49906DD01BF}"/>
              </a:ext>
            </a:extLst>
          </p:cNvPr>
          <p:cNvSpPr>
            <a:spLocks noChangeAspect="1"/>
          </p:cNvSpPr>
          <p:nvPr/>
        </p:nvSpPr>
        <p:spPr>
          <a:xfrm>
            <a:off x="3871790" y="2875412"/>
            <a:ext cx="1206832" cy="1206834"/>
          </a:xfrm>
          <a:prstGeom prst="ellipse">
            <a:avLst/>
          </a:prstGeom>
          <a:blipFill dpi="0" rotWithShape="0">
            <a:blip r:embed="rId8">
              <a:alphaModFix amt="64000"/>
              <a:extLst>
                <a:ext uri="{96DAC541-7B7A-43D3-8B79-37D633B846F1}">
                  <asvg:svgBlip xmlns:asvg="http://schemas.microsoft.com/office/drawing/2016/SVG/main" r:embed="rId9"/>
                </a:ext>
              </a:extLst>
            </a:blip>
            <a:srcRect/>
            <a:stretch>
              <a:fillRect l="-6000" t="-3000" r="-3000" b="-4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sp>
        <p:nvSpPr>
          <p:cNvPr id="41" name="Oval 40">
            <a:extLst>
              <a:ext uri="{FF2B5EF4-FFF2-40B4-BE49-F238E27FC236}">
                <a16:creationId xmlns:a16="http://schemas.microsoft.com/office/drawing/2014/main" id="{AD4F5969-9CB7-48AD-B87C-A10B45978C6F}"/>
              </a:ext>
            </a:extLst>
          </p:cNvPr>
          <p:cNvSpPr>
            <a:spLocks noChangeAspect="1"/>
          </p:cNvSpPr>
          <p:nvPr/>
        </p:nvSpPr>
        <p:spPr>
          <a:xfrm>
            <a:off x="771276" y="2841893"/>
            <a:ext cx="1190581" cy="1190583"/>
          </a:xfrm>
          <a:prstGeom prst="ellipse">
            <a:avLst/>
          </a:prstGeom>
          <a:blipFill dpi="0" rotWithShape="1">
            <a:blip r:embed="rId10">
              <a:alphaModFix amt="64000"/>
            </a:blip>
            <a:srcRect/>
            <a:stretch>
              <a:fillRect l="1000" t="1000" r="-3000" b="7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nvGrpSpPr>
          <p:cNvPr id="42" name="Group 41">
            <a:extLst>
              <a:ext uri="{FF2B5EF4-FFF2-40B4-BE49-F238E27FC236}">
                <a16:creationId xmlns:a16="http://schemas.microsoft.com/office/drawing/2014/main" id="{5396C84B-3E8A-4BE9-AFBE-CFF2F56501A6}"/>
              </a:ext>
            </a:extLst>
          </p:cNvPr>
          <p:cNvGrpSpPr/>
          <p:nvPr/>
        </p:nvGrpSpPr>
        <p:grpSpPr>
          <a:xfrm>
            <a:off x="7004770" y="2874848"/>
            <a:ext cx="1206832" cy="1206834"/>
            <a:chOff x="3481052" y="1042325"/>
            <a:chExt cx="1206832" cy="1206834"/>
          </a:xfrm>
        </p:grpSpPr>
        <p:pic>
          <p:nvPicPr>
            <p:cNvPr id="43" name="Graphic 42" descr="Run with solid fill">
              <a:extLst>
                <a:ext uri="{FF2B5EF4-FFF2-40B4-BE49-F238E27FC236}">
                  <a16:creationId xmlns:a16="http://schemas.microsoft.com/office/drawing/2014/main" id="{38C3D859-FECF-42E0-872D-DF82336A68C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601592" y="1232256"/>
              <a:ext cx="914400" cy="914400"/>
            </a:xfrm>
            <a:prstGeom prst="rect">
              <a:avLst/>
            </a:prstGeom>
          </p:spPr>
        </p:pic>
        <p:sp>
          <p:nvSpPr>
            <p:cNvPr id="44" name="Oval 43">
              <a:extLst>
                <a:ext uri="{FF2B5EF4-FFF2-40B4-BE49-F238E27FC236}">
                  <a16:creationId xmlns:a16="http://schemas.microsoft.com/office/drawing/2014/main" id="{3D7E26BB-1E6D-4979-892F-E12107D4784D}"/>
                </a:ext>
              </a:extLst>
            </p:cNvPr>
            <p:cNvSpPr>
              <a:spLocks noChangeAspect="1"/>
            </p:cNvSpPr>
            <p:nvPr/>
          </p:nvSpPr>
          <p:spPr>
            <a:xfrm>
              <a:off x="3481052" y="1042325"/>
              <a:ext cx="1206832" cy="1206834"/>
            </a:xfrm>
            <a:prstGeom prst="ellipse">
              <a:avLst/>
            </a:prstGeom>
            <a:solidFill>
              <a:schemeClr val="bg1">
                <a:alpha val="46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Candara Light" panose="020E0502030303020204" pitchFamily="34" charset="0"/>
              </a:endParaRPr>
            </a:p>
          </p:txBody>
        </p:sp>
      </p:grpSp>
    </p:spTree>
    <p:extLst>
      <p:ext uri="{BB962C8B-B14F-4D97-AF65-F5344CB8AC3E}">
        <p14:creationId xmlns:p14="http://schemas.microsoft.com/office/powerpoint/2010/main" val="222025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5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49805B8078314CAC66F6C26B8B99EF" ma:contentTypeVersion="16" ma:contentTypeDescription="Create a new document." ma:contentTypeScope="" ma:versionID="cfcf4f4e916aff1701b820ddd8348c34">
  <xsd:schema xmlns:xsd="http://www.w3.org/2001/XMLSchema" xmlns:xs="http://www.w3.org/2001/XMLSchema" xmlns:p="http://schemas.microsoft.com/office/2006/metadata/properties" xmlns:ns2="3eef294e-cd3d-4a58-acc5-ebec39260d5f" xmlns:ns3="dccccb7d-5873-4e87-8ded-e4f866469b19" targetNamespace="http://schemas.microsoft.com/office/2006/metadata/properties" ma:root="true" ma:fieldsID="66c6c3468bb749bc573cb1727021c235" ns2:_="" ns3:_="">
    <xsd:import namespace="3eef294e-cd3d-4a58-acc5-ebec39260d5f"/>
    <xsd:import namespace="dccccb7d-5873-4e87-8ded-e4f866469b1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f294e-cd3d-4a58-acc5-ebec39260d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d9ded99-a765-4dd9-8594-d3fb6fe11df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ccccb7d-5873-4e87-8ded-e4f866469b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c41a86b-8032-4279-85e0-26af348cfd13}" ma:internalName="TaxCatchAll" ma:showField="CatchAllData" ma:web="dccccb7d-5873-4e87-8ded-e4f866469b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ccccb7d-5873-4e87-8ded-e4f866469b19" xsi:nil="true"/>
    <lcf76f155ced4ddcb4097134ff3c332f xmlns="3eef294e-cd3d-4a58-acc5-ebec39260d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84690F9-1FDD-40F1-B13E-4BB4BB7151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f294e-cd3d-4a58-acc5-ebec39260d5f"/>
    <ds:schemaRef ds:uri="dccccb7d-5873-4e87-8ded-e4f866469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A12130-2685-4882-96EE-2C7B37E104D5}">
  <ds:schemaRefs>
    <ds:schemaRef ds:uri="http://schemas.microsoft.com/sharepoint/v3/contenttype/forms"/>
  </ds:schemaRefs>
</ds:datastoreItem>
</file>

<file path=customXml/itemProps3.xml><?xml version="1.0" encoding="utf-8"?>
<ds:datastoreItem xmlns:ds="http://schemas.openxmlformats.org/officeDocument/2006/customXml" ds:itemID="{F1CF21BF-D312-43E9-9D25-276BB14C26CB}">
  <ds:schemaRefs>
    <ds:schemaRef ds:uri="http://www.w3.org/XML/1998/namespace"/>
    <ds:schemaRef ds:uri="http://schemas.microsoft.com/office/infopath/2007/PartnerControls"/>
    <ds:schemaRef ds:uri="http://purl.org/dc/elements/1.1/"/>
    <ds:schemaRef ds:uri="http://purl.org/dc/dcmitype/"/>
    <ds:schemaRef ds:uri="http://purl.org/dc/terms/"/>
    <ds:schemaRef ds:uri="http://schemas.microsoft.com/office/2006/metadata/properties"/>
    <ds:schemaRef ds:uri="e8b5e6bf-d10d-4c82-90e7-7f052319eec7"/>
    <ds:schemaRef ds:uri="http://schemas.microsoft.com/office/2006/documentManagement/types"/>
    <ds:schemaRef ds:uri="http://schemas.openxmlformats.org/package/2006/metadata/core-properties"/>
    <ds:schemaRef ds:uri="42178c0c-7b4e-4150-bcba-28da1ed0a515"/>
    <ds:schemaRef ds:uri="dccccb7d-5873-4e87-8ded-e4f866469b19"/>
    <ds:schemaRef ds:uri="3eef294e-cd3d-4a58-acc5-ebec39260d5f"/>
  </ds:schemaRefs>
</ds:datastoreItem>
</file>

<file path=docProps/app.xml><?xml version="1.0" encoding="utf-8"?>
<Properties xmlns="http://schemas.openxmlformats.org/officeDocument/2006/extended-properties" xmlns:vt="http://schemas.openxmlformats.org/officeDocument/2006/docPropsVTypes">
  <TotalTime>609</TotalTime>
  <Words>2133</Words>
  <Application>Microsoft Office PowerPoint</Application>
  <PresentationFormat>Widescreen</PresentationFormat>
  <Paragraphs>228</Paragraphs>
  <Slides>12</Slides>
  <Notes>12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Arial</vt:lpstr>
      <vt:lpstr>Arial,Sans-Serif</vt:lpstr>
      <vt:lpstr>Calibri</vt:lpstr>
      <vt:lpstr>Calibri Light</vt:lpstr>
      <vt:lpstr>Candara</vt:lpstr>
      <vt:lpstr>Candara Light</vt:lpstr>
      <vt:lpstr>Segoe UI</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Tennyson</dc:creator>
  <cp:lastModifiedBy>Beth Tennyson</cp:lastModifiedBy>
  <cp:revision>13</cp:revision>
  <dcterms:created xsi:type="dcterms:W3CDTF">2021-01-18T22:14:15Z</dcterms:created>
  <dcterms:modified xsi:type="dcterms:W3CDTF">2022-05-15T17:14:37Z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0x010100D349805B8078314CAC66F6C26B8B99EF</vt:lpwstr>
  </property>
  <property fmtid="{D5CDD505-2E9C-101B-9397-08002B2CF9AE}" pid="3" name="MediaServiceImageTags">
    <vt:lpwstr/>
  </property>
</Properties>
</file>